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9" r:id="rId2"/>
    <p:sldId id="256" r:id="rId3"/>
    <p:sldId id="300" r:id="rId4"/>
    <p:sldId id="275" r:id="rId5"/>
    <p:sldId id="257" r:id="rId6"/>
    <p:sldId id="258" r:id="rId7"/>
    <p:sldId id="259" r:id="rId8"/>
    <p:sldId id="260" r:id="rId9"/>
    <p:sldId id="276" r:id="rId10"/>
    <p:sldId id="261" r:id="rId11"/>
    <p:sldId id="262" r:id="rId12"/>
    <p:sldId id="263" r:id="rId13"/>
    <p:sldId id="264" r:id="rId14"/>
    <p:sldId id="265" r:id="rId15"/>
    <p:sldId id="273" r:id="rId16"/>
    <p:sldId id="266" r:id="rId17"/>
    <p:sldId id="271" r:id="rId18"/>
    <p:sldId id="268" r:id="rId19"/>
    <p:sldId id="272" r:id="rId20"/>
    <p:sldId id="267" r:id="rId21"/>
    <p:sldId id="297" r:id="rId22"/>
    <p:sldId id="274" r:id="rId23"/>
    <p:sldId id="269" r:id="rId24"/>
    <p:sldId id="270" r:id="rId25"/>
    <p:sldId id="298" r:id="rId26"/>
    <p:sldId id="277" r:id="rId27"/>
    <p:sldId id="278" r:id="rId28"/>
    <p:sldId id="279" r:id="rId29"/>
    <p:sldId id="282" r:id="rId30"/>
    <p:sldId id="281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2" r:id="rId40"/>
    <p:sldId id="293" r:id="rId41"/>
    <p:sldId id="294" r:id="rId42"/>
    <p:sldId id="291" r:id="rId43"/>
    <p:sldId id="295" r:id="rId44"/>
    <p:sldId id="296" r:id="rId45"/>
    <p:sldId id="301" r:id="rId46"/>
    <p:sldId id="302" r:id="rId47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2" y="-6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54E116-AA5B-4749-B6EC-B10445C59DEC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A13B5A49-1A26-4958-8CFB-471A1ED67154}">
      <dgm:prSet phldrT="[Texto]"/>
      <dgm:spPr/>
      <dgm:t>
        <a:bodyPr/>
        <a:lstStyle/>
        <a:p>
          <a:r>
            <a:rPr lang="es-MX" dirty="0" smtClean="0"/>
            <a:t>1</a:t>
          </a:r>
          <a:endParaRPr lang="es-MX" dirty="0"/>
        </a:p>
      </dgm:t>
    </dgm:pt>
    <dgm:pt modelId="{FACD61BD-A2D3-4ED4-AEF8-DF14C3B33B93}" type="parTrans" cxnId="{9E6F9860-E7CB-46E5-91E3-B9022F02093B}">
      <dgm:prSet/>
      <dgm:spPr/>
      <dgm:t>
        <a:bodyPr/>
        <a:lstStyle/>
        <a:p>
          <a:endParaRPr lang="es-MX"/>
        </a:p>
      </dgm:t>
    </dgm:pt>
    <dgm:pt modelId="{FBC3017A-1332-48D2-BB06-3AEDF30073F8}" type="sibTrans" cxnId="{9E6F9860-E7CB-46E5-91E3-B9022F02093B}">
      <dgm:prSet/>
      <dgm:spPr/>
      <dgm:t>
        <a:bodyPr/>
        <a:lstStyle/>
        <a:p>
          <a:endParaRPr lang="es-MX"/>
        </a:p>
      </dgm:t>
    </dgm:pt>
    <dgm:pt modelId="{91BBDBA6-DC9F-47F3-A270-E48DF2AA8131}">
      <dgm:prSet phldrT="[Texto]"/>
      <dgm:spPr/>
      <dgm:t>
        <a:bodyPr/>
        <a:lstStyle/>
        <a:p>
          <a:r>
            <a:rPr lang="es-MX" dirty="0" smtClean="0"/>
            <a:t>DEFINICIÓN</a:t>
          </a:r>
          <a:endParaRPr lang="es-MX" dirty="0"/>
        </a:p>
      </dgm:t>
    </dgm:pt>
    <dgm:pt modelId="{DB05922D-0F0F-4CC3-BE7E-0FB1002E39E7}" type="parTrans" cxnId="{502C34C3-EF83-48F4-9419-DC291EBED9B3}">
      <dgm:prSet/>
      <dgm:spPr/>
      <dgm:t>
        <a:bodyPr/>
        <a:lstStyle/>
        <a:p>
          <a:endParaRPr lang="es-MX"/>
        </a:p>
      </dgm:t>
    </dgm:pt>
    <dgm:pt modelId="{A64C8725-3C48-4CB9-AD8F-D19E114FA3DD}" type="sibTrans" cxnId="{502C34C3-EF83-48F4-9419-DC291EBED9B3}">
      <dgm:prSet/>
      <dgm:spPr/>
      <dgm:t>
        <a:bodyPr/>
        <a:lstStyle/>
        <a:p>
          <a:endParaRPr lang="es-MX"/>
        </a:p>
      </dgm:t>
    </dgm:pt>
    <dgm:pt modelId="{4A5982DF-848F-4C04-81A5-1A19AE8D36A0}">
      <dgm:prSet phldrT="[Texto]"/>
      <dgm:spPr/>
      <dgm:t>
        <a:bodyPr/>
        <a:lstStyle/>
        <a:p>
          <a:r>
            <a:rPr lang="es-MX" dirty="0" smtClean="0"/>
            <a:t>2</a:t>
          </a:r>
          <a:endParaRPr lang="es-MX" dirty="0"/>
        </a:p>
      </dgm:t>
    </dgm:pt>
    <dgm:pt modelId="{2C56B5C7-51A9-4D9A-8ECC-B2337640859F}" type="parTrans" cxnId="{E965C726-B75A-4E56-B675-B72BACE68A3D}">
      <dgm:prSet/>
      <dgm:spPr/>
      <dgm:t>
        <a:bodyPr/>
        <a:lstStyle/>
        <a:p>
          <a:endParaRPr lang="es-MX"/>
        </a:p>
      </dgm:t>
    </dgm:pt>
    <dgm:pt modelId="{40DD21A8-50B9-42AC-BAF7-15905110A9AB}" type="sibTrans" cxnId="{E965C726-B75A-4E56-B675-B72BACE68A3D}">
      <dgm:prSet/>
      <dgm:spPr/>
      <dgm:t>
        <a:bodyPr/>
        <a:lstStyle/>
        <a:p>
          <a:endParaRPr lang="es-MX"/>
        </a:p>
      </dgm:t>
    </dgm:pt>
    <dgm:pt modelId="{500AAB4B-FC4D-430C-823D-3AD9862A899B}">
      <dgm:prSet phldrT="[Texto]"/>
      <dgm:spPr/>
      <dgm:t>
        <a:bodyPr/>
        <a:lstStyle/>
        <a:p>
          <a:r>
            <a:rPr lang="es-MX" dirty="0" smtClean="0"/>
            <a:t>LA UNIVERSALIDAD DE LA IDEA</a:t>
          </a:r>
          <a:endParaRPr lang="es-MX" dirty="0"/>
        </a:p>
      </dgm:t>
    </dgm:pt>
    <dgm:pt modelId="{D1ADF764-86A4-48B5-9DC6-C3571A8D2060}" type="parTrans" cxnId="{153A8F94-A1D3-4C82-9FFB-90D6CD0E26A4}">
      <dgm:prSet/>
      <dgm:spPr/>
      <dgm:t>
        <a:bodyPr/>
        <a:lstStyle/>
        <a:p>
          <a:endParaRPr lang="es-MX"/>
        </a:p>
      </dgm:t>
    </dgm:pt>
    <dgm:pt modelId="{A99D0731-7E75-4A8A-A4B0-774E3C90428E}" type="sibTrans" cxnId="{153A8F94-A1D3-4C82-9FFB-90D6CD0E26A4}">
      <dgm:prSet/>
      <dgm:spPr/>
      <dgm:t>
        <a:bodyPr/>
        <a:lstStyle/>
        <a:p>
          <a:endParaRPr lang="es-MX"/>
        </a:p>
      </dgm:t>
    </dgm:pt>
    <dgm:pt modelId="{8F5C2CC0-CBD7-469D-ABC7-981D755E5D2A}">
      <dgm:prSet phldrT="[Texto]"/>
      <dgm:spPr/>
      <dgm:t>
        <a:bodyPr/>
        <a:lstStyle/>
        <a:p>
          <a:r>
            <a:rPr lang="es-MX" dirty="0" smtClean="0"/>
            <a:t>3</a:t>
          </a:r>
          <a:endParaRPr lang="es-MX" dirty="0"/>
        </a:p>
      </dgm:t>
    </dgm:pt>
    <dgm:pt modelId="{39ACEE7F-C688-48C8-8599-42D96A208273}" type="parTrans" cxnId="{D0A2FD45-349B-47F9-BD29-967622D95316}">
      <dgm:prSet/>
      <dgm:spPr/>
      <dgm:t>
        <a:bodyPr/>
        <a:lstStyle/>
        <a:p>
          <a:endParaRPr lang="es-MX"/>
        </a:p>
      </dgm:t>
    </dgm:pt>
    <dgm:pt modelId="{6DBF5067-F1DD-4FCE-86F5-9760DB179AFD}" type="sibTrans" cxnId="{D0A2FD45-349B-47F9-BD29-967622D95316}">
      <dgm:prSet/>
      <dgm:spPr/>
      <dgm:t>
        <a:bodyPr/>
        <a:lstStyle/>
        <a:p>
          <a:endParaRPr lang="es-MX"/>
        </a:p>
      </dgm:t>
    </dgm:pt>
    <dgm:pt modelId="{40E38D87-4086-48C5-815A-93C892B65294}">
      <dgm:prSet phldrT="[Texto]"/>
      <dgm:spPr/>
      <dgm:t>
        <a:bodyPr/>
        <a:lstStyle/>
        <a:p>
          <a:r>
            <a:rPr lang="es-MX" dirty="0" smtClean="0"/>
            <a:t>LEY DE LA EXTENSIÓN Y LA COMPREHENSIÓN</a:t>
          </a:r>
          <a:endParaRPr lang="es-MX" dirty="0"/>
        </a:p>
      </dgm:t>
    </dgm:pt>
    <dgm:pt modelId="{35011E6D-1B1A-4524-91CA-8A6913D20880}" type="parTrans" cxnId="{0EDB1376-63B2-48CF-B588-6D5206DA2218}">
      <dgm:prSet/>
      <dgm:spPr/>
      <dgm:t>
        <a:bodyPr/>
        <a:lstStyle/>
        <a:p>
          <a:endParaRPr lang="es-MX"/>
        </a:p>
      </dgm:t>
    </dgm:pt>
    <dgm:pt modelId="{4EA229FD-B25F-4347-A7DC-271BC87B0AE1}" type="sibTrans" cxnId="{0EDB1376-63B2-48CF-B588-6D5206DA2218}">
      <dgm:prSet/>
      <dgm:spPr/>
      <dgm:t>
        <a:bodyPr/>
        <a:lstStyle/>
        <a:p>
          <a:endParaRPr lang="es-MX"/>
        </a:p>
      </dgm:t>
    </dgm:pt>
    <dgm:pt modelId="{3D03C6C5-F661-469F-AC1A-A345693C7C51}">
      <dgm:prSet phldrT="[Texto]"/>
      <dgm:spPr/>
      <dgm:t>
        <a:bodyPr/>
        <a:lstStyle/>
        <a:p>
          <a:r>
            <a:rPr lang="es-MX" dirty="0" smtClean="0"/>
            <a:t>4</a:t>
          </a:r>
          <a:endParaRPr lang="es-MX" dirty="0"/>
        </a:p>
      </dgm:t>
    </dgm:pt>
    <dgm:pt modelId="{7AD27713-D34B-430B-994A-407D72AE0877}" type="parTrans" cxnId="{2C2DC131-7C80-442C-8C47-C1D8BE0611AC}">
      <dgm:prSet/>
      <dgm:spPr/>
      <dgm:t>
        <a:bodyPr/>
        <a:lstStyle/>
        <a:p>
          <a:endParaRPr lang="es-MX"/>
        </a:p>
      </dgm:t>
    </dgm:pt>
    <dgm:pt modelId="{D0685933-68EB-4A8D-B61C-1980148EC8A8}" type="sibTrans" cxnId="{2C2DC131-7C80-442C-8C47-C1D8BE0611AC}">
      <dgm:prSet/>
      <dgm:spPr/>
      <dgm:t>
        <a:bodyPr/>
        <a:lstStyle/>
        <a:p>
          <a:endParaRPr lang="es-MX"/>
        </a:p>
      </dgm:t>
    </dgm:pt>
    <dgm:pt modelId="{301936BD-259B-42FB-B31D-080697139EB8}">
      <dgm:prSet phldrT="[Texto]"/>
      <dgm:spPr/>
      <dgm:t>
        <a:bodyPr/>
        <a:lstStyle/>
        <a:p>
          <a:r>
            <a:rPr lang="es-MX" dirty="0" smtClean="0"/>
            <a:t>EL ÁRBOL DE PORFIRIO</a:t>
          </a:r>
          <a:endParaRPr lang="es-MX" dirty="0"/>
        </a:p>
      </dgm:t>
    </dgm:pt>
    <dgm:pt modelId="{2E584EA1-5D3D-452F-8E29-B389F8EFDE0F}" type="parTrans" cxnId="{14D92A9F-CEBE-4D87-B77C-B94B2E5E2A4D}">
      <dgm:prSet/>
      <dgm:spPr/>
      <dgm:t>
        <a:bodyPr/>
        <a:lstStyle/>
        <a:p>
          <a:endParaRPr lang="es-MX"/>
        </a:p>
      </dgm:t>
    </dgm:pt>
    <dgm:pt modelId="{4F771E0A-FDC5-4F50-B42A-2AE609B1A060}" type="sibTrans" cxnId="{14D92A9F-CEBE-4D87-B77C-B94B2E5E2A4D}">
      <dgm:prSet/>
      <dgm:spPr/>
      <dgm:t>
        <a:bodyPr/>
        <a:lstStyle/>
        <a:p>
          <a:endParaRPr lang="es-MX"/>
        </a:p>
      </dgm:t>
    </dgm:pt>
    <dgm:pt modelId="{A65B584D-C24F-4D27-9AD2-786C4F13CB66}">
      <dgm:prSet phldrT="[Texto]"/>
      <dgm:spPr/>
      <dgm:t>
        <a:bodyPr/>
        <a:lstStyle/>
        <a:p>
          <a:r>
            <a:rPr lang="es-MX" dirty="0" smtClean="0"/>
            <a:t>5</a:t>
          </a:r>
          <a:endParaRPr lang="es-MX" dirty="0"/>
        </a:p>
      </dgm:t>
    </dgm:pt>
    <dgm:pt modelId="{8BB7216C-A97E-4B52-A45E-1055F99904FB}" type="parTrans" cxnId="{B04CB39B-7909-4633-8E1E-4B12ED130EAF}">
      <dgm:prSet/>
      <dgm:spPr/>
      <dgm:t>
        <a:bodyPr/>
        <a:lstStyle/>
        <a:p>
          <a:endParaRPr lang="es-MX"/>
        </a:p>
      </dgm:t>
    </dgm:pt>
    <dgm:pt modelId="{88326496-434D-4A6B-8DAF-BEBD5872E958}" type="sibTrans" cxnId="{B04CB39B-7909-4633-8E1E-4B12ED130EAF}">
      <dgm:prSet/>
      <dgm:spPr/>
      <dgm:t>
        <a:bodyPr/>
        <a:lstStyle/>
        <a:p>
          <a:endParaRPr lang="es-MX"/>
        </a:p>
      </dgm:t>
    </dgm:pt>
    <dgm:pt modelId="{829B9C97-4180-4957-BB58-D37B38672905}">
      <dgm:prSet phldrT="[Texto]"/>
      <dgm:spPr/>
      <dgm:t>
        <a:bodyPr/>
        <a:lstStyle/>
        <a:p>
          <a:r>
            <a:rPr lang="es-MX" dirty="0" smtClean="0"/>
            <a:t>CLASIFICACIÓN DE LOS ENTES EN ESPECIES Y GÉNEROS</a:t>
          </a:r>
          <a:endParaRPr lang="es-MX" dirty="0"/>
        </a:p>
      </dgm:t>
    </dgm:pt>
    <dgm:pt modelId="{3F26C3E8-A811-41F3-9D48-B9DE55C516B4}" type="parTrans" cxnId="{366C30A9-A1C8-452B-B5C6-47612853F202}">
      <dgm:prSet/>
      <dgm:spPr/>
      <dgm:t>
        <a:bodyPr/>
        <a:lstStyle/>
        <a:p>
          <a:endParaRPr lang="es-MX"/>
        </a:p>
      </dgm:t>
    </dgm:pt>
    <dgm:pt modelId="{904D5332-C0D5-4C78-A4F4-EC7679836BE8}" type="sibTrans" cxnId="{366C30A9-A1C8-452B-B5C6-47612853F202}">
      <dgm:prSet/>
      <dgm:spPr/>
      <dgm:t>
        <a:bodyPr/>
        <a:lstStyle/>
        <a:p>
          <a:endParaRPr lang="es-MX"/>
        </a:p>
      </dgm:t>
    </dgm:pt>
    <dgm:pt modelId="{B67DE3F2-05AA-49FF-A23F-726F54562CA6}">
      <dgm:prSet phldrT="[Texto]"/>
      <dgm:spPr/>
      <dgm:t>
        <a:bodyPr/>
        <a:lstStyle/>
        <a:p>
          <a:r>
            <a:rPr lang="es-MX" dirty="0" smtClean="0"/>
            <a:t>6</a:t>
          </a:r>
          <a:endParaRPr lang="es-MX" dirty="0"/>
        </a:p>
      </dgm:t>
    </dgm:pt>
    <dgm:pt modelId="{BE59DE1D-4B19-4F22-BABC-90BD0A58CD5D}" type="parTrans" cxnId="{C8DCFE37-8EAE-44C4-9401-B91C0D962989}">
      <dgm:prSet/>
      <dgm:spPr/>
      <dgm:t>
        <a:bodyPr/>
        <a:lstStyle/>
        <a:p>
          <a:endParaRPr lang="es-MX"/>
        </a:p>
      </dgm:t>
    </dgm:pt>
    <dgm:pt modelId="{CA6E43A9-8D98-427B-8254-85A03B851015}" type="sibTrans" cxnId="{C8DCFE37-8EAE-44C4-9401-B91C0D962989}">
      <dgm:prSet/>
      <dgm:spPr/>
      <dgm:t>
        <a:bodyPr/>
        <a:lstStyle/>
        <a:p>
          <a:endParaRPr lang="es-MX"/>
        </a:p>
      </dgm:t>
    </dgm:pt>
    <dgm:pt modelId="{27579873-4382-4E93-A50B-B1D4A3029955}">
      <dgm:prSet phldrT="[Texto]"/>
      <dgm:spPr/>
      <dgm:t>
        <a:bodyPr/>
        <a:lstStyle/>
        <a:p>
          <a:r>
            <a:rPr lang="es-MX" dirty="0" smtClean="0"/>
            <a:t>EJERCICIO</a:t>
          </a:r>
          <a:endParaRPr lang="es-MX" dirty="0"/>
        </a:p>
      </dgm:t>
    </dgm:pt>
    <dgm:pt modelId="{F9E9ADEE-0DA4-46EE-82F7-695BDC76798F}" type="parTrans" cxnId="{E91B2D41-CBC6-420F-9B37-3793DE5A0B3C}">
      <dgm:prSet/>
      <dgm:spPr/>
      <dgm:t>
        <a:bodyPr/>
        <a:lstStyle/>
        <a:p>
          <a:endParaRPr lang="es-MX"/>
        </a:p>
      </dgm:t>
    </dgm:pt>
    <dgm:pt modelId="{5499385F-CB71-4864-8243-571224E2EA23}" type="sibTrans" cxnId="{E91B2D41-CBC6-420F-9B37-3793DE5A0B3C}">
      <dgm:prSet/>
      <dgm:spPr/>
      <dgm:t>
        <a:bodyPr/>
        <a:lstStyle/>
        <a:p>
          <a:endParaRPr lang="es-MX"/>
        </a:p>
      </dgm:t>
    </dgm:pt>
    <dgm:pt modelId="{C88AA639-FC7E-42BF-9CF8-1424A796AA2E}" type="pres">
      <dgm:prSet presAssocID="{5E54E116-AA5B-4749-B6EC-B10445C59DE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1204F53-084F-4004-A885-FD4DE13AE4D8}" type="pres">
      <dgm:prSet presAssocID="{A13B5A49-1A26-4958-8CFB-471A1ED67154}" presName="linNode" presStyleCnt="0"/>
      <dgm:spPr/>
    </dgm:pt>
    <dgm:pt modelId="{1169A501-EC33-45A4-845C-C564A50A23EC}" type="pres">
      <dgm:prSet presAssocID="{A13B5A49-1A26-4958-8CFB-471A1ED67154}" presName="parentText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42B9A1-E273-4653-8A8B-6881F2C3F67E}" type="pres">
      <dgm:prSet presAssocID="{A13B5A49-1A26-4958-8CFB-471A1ED67154}" presName="descendantText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7463A1-F898-492F-894F-B31ED90EAAE3}" type="pres">
      <dgm:prSet presAssocID="{FBC3017A-1332-48D2-BB06-3AEDF30073F8}" presName="sp" presStyleCnt="0"/>
      <dgm:spPr/>
    </dgm:pt>
    <dgm:pt modelId="{557E1ACD-4600-4A84-9031-838E9DAC955F}" type="pres">
      <dgm:prSet presAssocID="{4A5982DF-848F-4C04-81A5-1A19AE8D36A0}" presName="linNode" presStyleCnt="0"/>
      <dgm:spPr/>
    </dgm:pt>
    <dgm:pt modelId="{D76F0C00-477D-4F5F-BEFE-2A33B753DF88}" type="pres">
      <dgm:prSet presAssocID="{4A5982DF-848F-4C04-81A5-1A19AE8D36A0}" presName="parentText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B1BEF7-8536-4E6E-8420-05577F64D081}" type="pres">
      <dgm:prSet presAssocID="{4A5982DF-848F-4C04-81A5-1A19AE8D36A0}" presName="descendantText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57DF631-216B-46EF-A2AB-580B6C20263D}" type="pres">
      <dgm:prSet presAssocID="{40DD21A8-50B9-42AC-BAF7-15905110A9AB}" presName="sp" presStyleCnt="0"/>
      <dgm:spPr/>
    </dgm:pt>
    <dgm:pt modelId="{5B73F187-3535-4966-BAF7-114F2C52D29F}" type="pres">
      <dgm:prSet presAssocID="{8F5C2CC0-CBD7-469D-ABC7-981D755E5D2A}" presName="linNode" presStyleCnt="0"/>
      <dgm:spPr/>
    </dgm:pt>
    <dgm:pt modelId="{FBC58881-30A2-4F3E-8D67-F00F11B77BE9}" type="pres">
      <dgm:prSet presAssocID="{8F5C2CC0-CBD7-469D-ABC7-981D755E5D2A}" presName="parentText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92756C-70CB-4CDF-8E2F-E0FD3657E111}" type="pres">
      <dgm:prSet presAssocID="{8F5C2CC0-CBD7-469D-ABC7-981D755E5D2A}" presName="descendantText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762EFE-4781-4A98-98C2-A8FB4F95478E}" type="pres">
      <dgm:prSet presAssocID="{6DBF5067-F1DD-4FCE-86F5-9760DB179AFD}" presName="sp" presStyleCnt="0"/>
      <dgm:spPr/>
    </dgm:pt>
    <dgm:pt modelId="{0AF5B7D8-E235-4013-ABAB-7302C273097E}" type="pres">
      <dgm:prSet presAssocID="{3D03C6C5-F661-469F-AC1A-A345693C7C51}" presName="linNode" presStyleCnt="0"/>
      <dgm:spPr/>
    </dgm:pt>
    <dgm:pt modelId="{B72BC73D-5E7A-4573-BE99-812ED7FD46BD}" type="pres">
      <dgm:prSet presAssocID="{3D03C6C5-F661-469F-AC1A-A345693C7C51}" presName="parentText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787707A-8546-4EC8-9F9F-D05DA0E08794}" type="pres">
      <dgm:prSet presAssocID="{3D03C6C5-F661-469F-AC1A-A345693C7C51}" presName="descendantText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A14B11D-CCE2-477E-A5D9-9CBC0ACF59F5}" type="pres">
      <dgm:prSet presAssocID="{D0685933-68EB-4A8D-B61C-1980148EC8A8}" presName="sp" presStyleCnt="0"/>
      <dgm:spPr/>
    </dgm:pt>
    <dgm:pt modelId="{5549D5DE-BA5F-499E-874A-A5FF87ACEB7E}" type="pres">
      <dgm:prSet presAssocID="{A65B584D-C24F-4D27-9AD2-786C4F13CB66}" presName="linNode" presStyleCnt="0"/>
      <dgm:spPr/>
    </dgm:pt>
    <dgm:pt modelId="{2C713419-379B-4D97-95B2-79B5B3C3DCE7}" type="pres">
      <dgm:prSet presAssocID="{A65B584D-C24F-4D27-9AD2-786C4F13CB66}" presName="parentText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53D878-EED4-461C-898A-AE614962FB0C}" type="pres">
      <dgm:prSet presAssocID="{A65B584D-C24F-4D27-9AD2-786C4F13CB66}" presName="descendantText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1E2CCB6-64D5-4B6B-BB96-9FB4D64A3840}" type="pres">
      <dgm:prSet presAssocID="{88326496-434D-4A6B-8DAF-BEBD5872E958}" presName="sp" presStyleCnt="0"/>
      <dgm:spPr/>
    </dgm:pt>
    <dgm:pt modelId="{ED9AD8DB-CD5E-41F4-9EDE-A499DFF49843}" type="pres">
      <dgm:prSet presAssocID="{B67DE3F2-05AA-49FF-A23F-726F54562CA6}" presName="linNode" presStyleCnt="0"/>
      <dgm:spPr/>
    </dgm:pt>
    <dgm:pt modelId="{09E17508-A985-474B-88C8-2BAF0278F45B}" type="pres">
      <dgm:prSet presAssocID="{B67DE3F2-05AA-49FF-A23F-726F54562CA6}" presName="parentText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03F2D0-15A8-4E43-871E-7145A6EAAA33}" type="pres">
      <dgm:prSet presAssocID="{B67DE3F2-05AA-49FF-A23F-726F54562CA6}" presName="descendantText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B18F397-4A9A-491E-9BB3-D29E825000A2}" type="presOf" srcId="{40E38D87-4086-48C5-815A-93C892B65294}" destId="{9892756C-70CB-4CDF-8E2F-E0FD3657E111}" srcOrd="0" destOrd="0" presId="urn:microsoft.com/office/officeart/2005/8/layout/vList5"/>
    <dgm:cxn modelId="{0325381A-682E-42BE-A923-A88CDBEC9473}" type="presOf" srcId="{500AAB4B-FC4D-430C-823D-3AD9862A899B}" destId="{5AB1BEF7-8536-4E6E-8420-05577F64D081}" srcOrd="0" destOrd="0" presId="urn:microsoft.com/office/officeart/2005/8/layout/vList5"/>
    <dgm:cxn modelId="{D42531E3-6BAD-48BA-A286-75C68D3194A1}" type="presOf" srcId="{A13B5A49-1A26-4958-8CFB-471A1ED67154}" destId="{1169A501-EC33-45A4-845C-C564A50A23EC}" srcOrd="0" destOrd="0" presId="urn:microsoft.com/office/officeart/2005/8/layout/vList5"/>
    <dgm:cxn modelId="{E965C726-B75A-4E56-B675-B72BACE68A3D}" srcId="{5E54E116-AA5B-4749-B6EC-B10445C59DEC}" destId="{4A5982DF-848F-4C04-81A5-1A19AE8D36A0}" srcOrd="1" destOrd="0" parTransId="{2C56B5C7-51A9-4D9A-8ECC-B2337640859F}" sibTransId="{40DD21A8-50B9-42AC-BAF7-15905110A9AB}"/>
    <dgm:cxn modelId="{97C4667D-82FA-449C-8844-AABE848B4DD8}" type="presOf" srcId="{8F5C2CC0-CBD7-469D-ABC7-981D755E5D2A}" destId="{FBC58881-30A2-4F3E-8D67-F00F11B77BE9}" srcOrd="0" destOrd="0" presId="urn:microsoft.com/office/officeart/2005/8/layout/vList5"/>
    <dgm:cxn modelId="{B51130C0-D291-4B5E-9392-89000CE7EB30}" type="presOf" srcId="{301936BD-259B-42FB-B31D-080697139EB8}" destId="{A787707A-8546-4EC8-9F9F-D05DA0E08794}" srcOrd="0" destOrd="0" presId="urn:microsoft.com/office/officeart/2005/8/layout/vList5"/>
    <dgm:cxn modelId="{0213294B-7018-4F9C-93A3-02DC93FC1A97}" type="presOf" srcId="{5E54E116-AA5B-4749-B6EC-B10445C59DEC}" destId="{C88AA639-FC7E-42BF-9CF8-1424A796AA2E}" srcOrd="0" destOrd="0" presId="urn:microsoft.com/office/officeart/2005/8/layout/vList5"/>
    <dgm:cxn modelId="{1CC2B575-644E-4EED-ABBE-4F542DA85B00}" type="presOf" srcId="{A65B584D-C24F-4D27-9AD2-786C4F13CB66}" destId="{2C713419-379B-4D97-95B2-79B5B3C3DCE7}" srcOrd="0" destOrd="0" presId="urn:microsoft.com/office/officeart/2005/8/layout/vList5"/>
    <dgm:cxn modelId="{C8DCFE37-8EAE-44C4-9401-B91C0D962989}" srcId="{5E54E116-AA5B-4749-B6EC-B10445C59DEC}" destId="{B67DE3F2-05AA-49FF-A23F-726F54562CA6}" srcOrd="5" destOrd="0" parTransId="{BE59DE1D-4B19-4F22-BABC-90BD0A58CD5D}" sibTransId="{CA6E43A9-8D98-427B-8254-85A03B851015}"/>
    <dgm:cxn modelId="{30D6B04B-D5DF-4E97-89A2-A38342534FFF}" type="presOf" srcId="{91BBDBA6-DC9F-47F3-A270-E48DF2AA8131}" destId="{1A42B9A1-E273-4653-8A8B-6881F2C3F67E}" srcOrd="0" destOrd="0" presId="urn:microsoft.com/office/officeart/2005/8/layout/vList5"/>
    <dgm:cxn modelId="{5B893F09-00A5-48FC-A9E8-2CE51986F3C4}" type="presOf" srcId="{4A5982DF-848F-4C04-81A5-1A19AE8D36A0}" destId="{D76F0C00-477D-4F5F-BEFE-2A33B753DF88}" srcOrd="0" destOrd="0" presId="urn:microsoft.com/office/officeart/2005/8/layout/vList5"/>
    <dgm:cxn modelId="{366C30A9-A1C8-452B-B5C6-47612853F202}" srcId="{A65B584D-C24F-4D27-9AD2-786C4F13CB66}" destId="{829B9C97-4180-4957-BB58-D37B38672905}" srcOrd="0" destOrd="0" parTransId="{3F26C3E8-A811-41F3-9D48-B9DE55C516B4}" sibTransId="{904D5332-C0D5-4C78-A4F4-EC7679836BE8}"/>
    <dgm:cxn modelId="{9E6F9860-E7CB-46E5-91E3-B9022F02093B}" srcId="{5E54E116-AA5B-4749-B6EC-B10445C59DEC}" destId="{A13B5A49-1A26-4958-8CFB-471A1ED67154}" srcOrd="0" destOrd="0" parTransId="{FACD61BD-A2D3-4ED4-AEF8-DF14C3B33B93}" sibTransId="{FBC3017A-1332-48D2-BB06-3AEDF30073F8}"/>
    <dgm:cxn modelId="{2C2DC131-7C80-442C-8C47-C1D8BE0611AC}" srcId="{5E54E116-AA5B-4749-B6EC-B10445C59DEC}" destId="{3D03C6C5-F661-469F-AC1A-A345693C7C51}" srcOrd="3" destOrd="0" parTransId="{7AD27713-D34B-430B-994A-407D72AE0877}" sibTransId="{D0685933-68EB-4A8D-B61C-1980148EC8A8}"/>
    <dgm:cxn modelId="{0EDB1376-63B2-48CF-B588-6D5206DA2218}" srcId="{8F5C2CC0-CBD7-469D-ABC7-981D755E5D2A}" destId="{40E38D87-4086-48C5-815A-93C892B65294}" srcOrd="0" destOrd="0" parTransId="{35011E6D-1B1A-4524-91CA-8A6913D20880}" sibTransId="{4EA229FD-B25F-4347-A7DC-271BC87B0AE1}"/>
    <dgm:cxn modelId="{58BFEA7F-00E3-41B2-9A13-6FBF800A80FC}" type="presOf" srcId="{27579873-4382-4E93-A50B-B1D4A3029955}" destId="{A003F2D0-15A8-4E43-871E-7145A6EAAA33}" srcOrd="0" destOrd="0" presId="urn:microsoft.com/office/officeart/2005/8/layout/vList5"/>
    <dgm:cxn modelId="{E91B2D41-CBC6-420F-9B37-3793DE5A0B3C}" srcId="{B67DE3F2-05AA-49FF-A23F-726F54562CA6}" destId="{27579873-4382-4E93-A50B-B1D4A3029955}" srcOrd="0" destOrd="0" parTransId="{F9E9ADEE-0DA4-46EE-82F7-695BDC76798F}" sibTransId="{5499385F-CB71-4864-8243-571224E2EA23}"/>
    <dgm:cxn modelId="{D0A2FD45-349B-47F9-BD29-967622D95316}" srcId="{5E54E116-AA5B-4749-B6EC-B10445C59DEC}" destId="{8F5C2CC0-CBD7-469D-ABC7-981D755E5D2A}" srcOrd="2" destOrd="0" parTransId="{39ACEE7F-C688-48C8-8599-42D96A208273}" sibTransId="{6DBF5067-F1DD-4FCE-86F5-9760DB179AFD}"/>
    <dgm:cxn modelId="{153A8F94-A1D3-4C82-9FFB-90D6CD0E26A4}" srcId="{4A5982DF-848F-4C04-81A5-1A19AE8D36A0}" destId="{500AAB4B-FC4D-430C-823D-3AD9862A899B}" srcOrd="0" destOrd="0" parTransId="{D1ADF764-86A4-48B5-9DC6-C3571A8D2060}" sibTransId="{A99D0731-7E75-4A8A-A4B0-774E3C90428E}"/>
    <dgm:cxn modelId="{1F3027D7-9077-43A2-829C-C48934FC851A}" type="presOf" srcId="{3D03C6C5-F661-469F-AC1A-A345693C7C51}" destId="{B72BC73D-5E7A-4573-BE99-812ED7FD46BD}" srcOrd="0" destOrd="0" presId="urn:microsoft.com/office/officeart/2005/8/layout/vList5"/>
    <dgm:cxn modelId="{502C34C3-EF83-48F4-9419-DC291EBED9B3}" srcId="{A13B5A49-1A26-4958-8CFB-471A1ED67154}" destId="{91BBDBA6-DC9F-47F3-A270-E48DF2AA8131}" srcOrd="0" destOrd="0" parTransId="{DB05922D-0F0F-4CC3-BE7E-0FB1002E39E7}" sibTransId="{A64C8725-3C48-4CB9-AD8F-D19E114FA3DD}"/>
    <dgm:cxn modelId="{3E66B937-3144-47E4-B3E0-980152EAB96C}" type="presOf" srcId="{829B9C97-4180-4957-BB58-D37B38672905}" destId="{D153D878-EED4-461C-898A-AE614962FB0C}" srcOrd="0" destOrd="0" presId="urn:microsoft.com/office/officeart/2005/8/layout/vList5"/>
    <dgm:cxn modelId="{B04CB39B-7909-4633-8E1E-4B12ED130EAF}" srcId="{5E54E116-AA5B-4749-B6EC-B10445C59DEC}" destId="{A65B584D-C24F-4D27-9AD2-786C4F13CB66}" srcOrd="4" destOrd="0" parTransId="{8BB7216C-A97E-4B52-A45E-1055F99904FB}" sibTransId="{88326496-434D-4A6B-8DAF-BEBD5872E958}"/>
    <dgm:cxn modelId="{14D92A9F-CEBE-4D87-B77C-B94B2E5E2A4D}" srcId="{3D03C6C5-F661-469F-AC1A-A345693C7C51}" destId="{301936BD-259B-42FB-B31D-080697139EB8}" srcOrd="0" destOrd="0" parTransId="{2E584EA1-5D3D-452F-8E29-B389F8EFDE0F}" sibTransId="{4F771E0A-FDC5-4F50-B42A-2AE609B1A060}"/>
    <dgm:cxn modelId="{3727E33B-43C1-4293-A997-9E2A6C2CC398}" type="presOf" srcId="{B67DE3F2-05AA-49FF-A23F-726F54562CA6}" destId="{09E17508-A985-474B-88C8-2BAF0278F45B}" srcOrd="0" destOrd="0" presId="urn:microsoft.com/office/officeart/2005/8/layout/vList5"/>
    <dgm:cxn modelId="{6B1A7373-5362-48A5-BC02-49D019BD4A0E}" type="presParOf" srcId="{C88AA639-FC7E-42BF-9CF8-1424A796AA2E}" destId="{51204F53-084F-4004-A885-FD4DE13AE4D8}" srcOrd="0" destOrd="0" presId="urn:microsoft.com/office/officeart/2005/8/layout/vList5"/>
    <dgm:cxn modelId="{482A2518-362A-4DC8-9021-9F2B92A39ACD}" type="presParOf" srcId="{51204F53-084F-4004-A885-FD4DE13AE4D8}" destId="{1169A501-EC33-45A4-845C-C564A50A23EC}" srcOrd="0" destOrd="0" presId="urn:microsoft.com/office/officeart/2005/8/layout/vList5"/>
    <dgm:cxn modelId="{E8E3EA0C-5F26-42D9-B38A-E52FB9CB2CE7}" type="presParOf" srcId="{51204F53-084F-4004-A885-FD4DE13AE4D8}" destId="{1A42B9A1-E273-4653-8A8B-6881F2C3F67E}" srcOrd="1" destOrd="0" presId="urn:microsoft.com/office/officeart/2005/8/layout/vList5"/>
    <dgm:cxn modelId="{9636650B-ECB7-4C17-B8DC-B6E21C0EC8DF}" type="presParOf" srcId="{C88AA639-FC7E-42BF-9CF8-1424A796AA2E}" destId="{077463A1-F898-492F-894F-B31ED90EAAE3}" srcOrd="1" destOrd="0" presId="urn:microsoft.com/office/officeart/2005/8/layout/vList5"/>
    <dgm:cxn modelId="{E8322CDE-3303-4F4F-A49E-6C9DD28AC781}" type="presParOf" srcId="{C88AA639-FC7E-42BF-9CF8-1424A796AA2E}" destId="{557E1ACD-4600-4A84-9031-838E9DAC955F}" srcOrd="2" destOrd="0" presId="urn:microsoft.com/office/officeart/2005/8/layout/vList5"/>
    <dgm:cxn modelId="{6575559D-31C6-49AD-A53E-7E45EF55D03E}" type="presParOf" srcId="{557E1ACD-4600-4A84-9031-838E9DAC955F}" destId="{D76F0C00-477D-4F5F-BEFE-2A33B753DF88}" srcOrd="0" destOrd="0" presId="urn:microsoft.com/office/officeart/2005/8/layout/vList5"/>
    <dgm:cxn modelId="{F67D237C-074C-42B0-87AB-6809EEA8D929}" type="presParOf" srcId="{557E1ACD-4600-4A84-9031-838E9DAC955F}" destId="{5AB1BEF7-8536-4E6E-8420-05577F64D081}" srcOrd="1" destOrd="0" presId="urn:microsoft.com/office/officeart/2005/8/layout/vList5"/>
    <dgm:cxn modelId="{4483AF19-7257-473D-99F8-1B7CB2203AEB}" type="presParOf" srcId="{C88AA639-FC7E-42BF-9CF8-1424A796AA2E}" destId="{357DF631-216B-46EF-A2AB-580B6C20263D}" srcOrd="3" destOrd="0" presId="urn:microsoft.com/office/officeart/2005/8/layout/vList5"/>
    <dgm:cxn modelId="{23DAADF1-D324-4A3D-9B3C-C8E2C9845B01}" type="presParOf" srcId="{C88AA639-FC7E-42BF-9CF8-1424A796AA2E}" destId="{5B73F187-3535-4966-BAF7-114F2C52D29F}" srcOrd="4" destOrd="0" presId="urn:microsoft.com/office/officeart/2005/8/layout/vList5"/>
    <dgm:cxn modelId="{B07477B1-77DF-4089-84EC-D8B7A2B5013A}" type="presParOf" srcId="{5B73F187-3535-4966-BAF7-114F2C52D29F}" destId="{FBC58881-30A2-4F3E-8D67-F00F11B77BE9}" srcOrd="0" destOrd="0" presId="urn:microsoft.com/office/officeart/2005/8/layout/vList5"/>
    <dgm:cxn modelId="{74D594E9-BE13-4B0E-B8EF-6BAC2D2424EB}" type="presParOf" srcId="{5B73F187-3535-4966-BAF7-114F2C52D29F}" destId="{9892756C-70CB-4CDF-8E2F-E0FD3657E111}" srcOrd="1" destOrd="0" presId="urn:microsoft.com/office/officeart/2005/8/layout/vList5"/>
    <dgm:cxn modelId="{989BEB99-867C-49E2-8871-5D64D820B2B6}" type="presParOf" srcId="{C88AA639-FC7E-42BF-9CF8-1424A796AA2E}" destId="{B5762EFE-4781-4A98-98C2-A8FB4F95478E}" srcOrd="5" destOrd="0" presId="urn:microsoft.com/office/officeart/2005/8/layout/vList5"/>
    <dgm:cxn modelId="{51A3CCF5-FF59-4A19-A608-76D28E085175}" type="presParOf" srcId="{C88AA639-FC7E-42BF-9CF8-1424A796AA2E}" destId="{0AF5B7D8-E235-4013-ABAB-7302C273097E}" srcOrd="6" destOrd="0" presId="urn:microsoft.com/office/officeart/2005/8/layout/vList5"/>
    <dgm:cxn modelId="{32C50B92-074E-4D80-851D-65627FBAFFAD}" type="presParOf" srcId="{0AF5B7D8-E235-4013-ABAB-7302C273097E}" destId="{B72BC73D-5E7A-4573-BE99-812ED7FD46BD}" srcOrd="0" destOrd="0" presId="urn:microsoft.com/office/officeart/2005/8/layout/vList5"/>
    <dgm:cxn modelId="{F6796FDC-8B40-42F9-9E45-2F06840F60B6}" type="presParOf" srcId="{0AF5B7D8-E235-4013-ABAB-7302C273097E}" destId="{A787707A-8546-4EC8-9F9F-D05DA0E08794}" srcOrd="1" destOrd="0" presId="urn:microsoft.com/office/officeart/2005/8/layout/vList5"/>
    <dgm:cxn modelId="{DC9715D9-FA5B-40F5-B9F8-309B5878A445}" type="presParOf" srcId="{C88AA639-FC7E-42BF-9CF8-1424A796AA2E}" destId="{9A14B11D-CCE2-477E-A5D9-9CBC0ACF59F5}" srcOrd="7" destOrd="0" presId="urn:microsoft.com/office/officeart/2005/8/layout/vList5"/>
    <dgm:cxn modelId="{CD103E8D-4377-4568-84A7-277286C71A3D}" type="presParOf" srcId="{C88AA639-FC7E-42BF-9CF8-1424A796AA2E}" destId="{5549D5DE-BA5F-499E-874A-A5FF87ACEB7E}" srcOrd="8" destOrd="0" presId="urn:microsoft.com/office/officeart/2005/8/layout/vList5"/>
    <dgm:cxn modelId="{B442EEFF-FA13-497A-910A-67BD9006F84B}" type="presParOf" srcId="{5549D5DE-BA5F-499E-874A-A5FF87ACEB7E}" destId="{2C713419-379B-4D97-95B2-79B5B3C3DCE7}" srcOrd="0" destOrd="0" presId="urn:microsoft.com/office/officeart/2005/8/layout/vList5"/>
    <dgm:cxn modelId="{50F348EA-064D-4B0C-8356-A19F85E1D793}" type="presParOf" srcId="{5549D5DE-BA5F-499E-874A-A5FF87ACEB7E}" destId="{D153D878-EED4-461C-898A-AE614962FB0C}" srcOrd="1" destOrd="0" presId="urn:microsoft.com/office/officeart/2005/8/layout/vList5"/>
    <dgm:cxn modelId="{FB5E6F36-B0C1-49B0-B60A-A0E9D32D1542}" type="presParOf" srcId="{C88AA639-FC7E-42BF-9CF8-1424A796AA2E}" destId="{B1E2CCB6-64D5-4B6B-BB96-9FB4D64A3840}" srcOrd="9" destOrd="0" presId="urn:microsoft.com/office/officeart/2005/8/layout/vList5"/>
    <dgm:cxn modelId="{949B466F-B95B-4B6E-AA90-B900FA15528A}" type="presParOf" srcId="{C88AA639-FC7E-42BF-9CF8-1424A796AA2E}" destId="{ED9AD8DB-CD5E-41F4-9EDE-A499DFF49843}" srcOrd="10" destOrd="0" presId="urn:microsoft.com/office/officeart/2005/8/layout/vList5"/>
    <dgm:cxn modelId="{4C32A1BF-3E99-4B29-B29E-E89E97AA3905}" type="presParOf" srcId="{ED9AD8DB-CD5E-41F4-9EDE-A499DFF49843}" destId="{09E17508-A985-474B-88C8-2BAF0278F45B}" srcOrd="0" destOrd="0" presId="urn:microsoft.com/office/officeart/2005/8/layout/vList5"/>
    <dgm:cxn modelId="{BE498FA0-79E5-4891-A9A4-43B17737967B}" type="presParOf" srcId="{ED9AD8DB-CD5E-41F4-9EDE-A499DFF49843}" destId="{A003F2D0-15A8-4E43-871E-7145A6EAAA33}" srcOrd="1" destOrd="0" presId="urn:microsoft.com/office/officeart/2005/8/layout/vList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E200D0-1D01-4C20-A35E-36C7E2231721}" type="doc">
      <dgm:prSet loTypeId="urn:microsoft.com/office/officeart/2005/8/layout/hierarchy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4AEE623A-D52F-4C09-BC82-B6B0FB603C2B}">
      <dgm:prSet phldrT="[Texto]"/>
      <dgm:spPr/>
      <dgm:t>
        <a:bodyPr/>
        <a:lstStyle/>
        <a:p>
          <a:r>
            <a:rPr lang="es-MX" dirty="0" smtClean="0"/>
            <a:t>Vegetal</a:t>
          </a:r>
          <a:endParaRPr lang="es-MX" dirty="0"/>
        </a:p>
      </dgm:t>
    </dgm:pt>
    <dgm:pt modelId="{F8034418-DF89-41C5-98B7-A03D6DA5C2C9}" type="parTrans" cxnId="{B8C65E26-6DD4-424A-B498-424E89121243}">
      <dgm:prSet/>
      <dgm:spPr/>
      <dgm:t>
        <a:bodyPr/>
        <a:lstStyle/>
        <a:p>
          <a:endParaRPr lang="es-MX"/>
        </a:p>
      </dgm:t>
    </dgm:pt>
    <dgm:pt modelId="{DCF16153-8BDD-46F9-B357-14EA9A780B4B}" type="sibTrans" cxnId="{B8C65E26-6DD4-424A-B498-424E89121243}">
      <dgm:prSet/>
      <dgm:spPr/>
      <dgm:t>
        <a:bodyPr/>
        <a:lstStyle/>
        <a:p>
          <a:endParaRPr lang="es-MX"/>
        </a:p>
      </dgm:t>
    </dgm:pt>
    <dgm:pt modelId="{6EDD46F1-A49B-4653-AE54-1C195B9BBA7B}">
      <dgm:prSet phldrT="[Texto]"/>
      <dgm:spPr/>
      <dgm:t>
        <a:bodyPr/>
        <a:lstStyle/>
        <a:p>
          <a:r>
            <a:rPr lang="es-MX" dirty="0" smtClean="0"/>
            <a:t>Árbol</a:t>
          </a:r>
          <a:endParaRPr lang="es-MX" dirty="0"/>
        </a:p>
      </dgm:t>
    </dgm:pt>
    <dgm:pt modelId="{ECF26850-4722-4E21-947A-B2ADAC82D883}" type="parTrans" cxnId="{6CF19B1F-1A6D-403C-9BC7-92C32A145B11}">
      <dgm:prSet/>
      <dgm:spPr/>
      <dgm:t>
        <a:bodyPr/>
        <a:lstStyle/>
        <a:p>
          <a:endParaRPr lang="es-MX"/>
        </a:p>
      </dgm:t>
    </dgm:pt>
    <dgm:pt modelId="{844E3EB2-4FD1-4542-9E64-4DF4CA1FA18D}" type="sibTrans" cxnId="{6CF19B1F-1A6D-403C-9BC7-92C32A145B11}">
      <dgm:prSet/>
      <dgm:spPr/>
      <dgm:t>
        <a:bodyPr/>
        <a:lstStyle/>
        <a:p>
          <a:endParaRPr lang="es-MX"/>
        </a:p>
      </dgm:t>
    </dgm:pt>
    <dgm:pt modelId="{EB0860F0-4EB4-42D5-AC73-32F811A2A108}">
      <dgm:prSet phldrT="[Texto]"/>
      <dgm:spPr/>
      <dgm:t>
        <a:bodyPr/>
        <a:lstStyle/>
        <a:p>
          <a:r>
            <a:rPr lang="es-MX" dirty="0" smtClean="0"/>
            <a:t>Manzano</a:t>
          </a:r>
          <a:endParaRPr lang="es-MX" dirty="0"/>
        </a:p>
      </dgm:t>
    </dgm:pt>
    <dgm:pt modelId="{489FFBB2-E1EE-4A94-B9C8-86B5E0F91B57}" type="parTrans" cxnId="{654A345A-98B0-438D-863E-7D50151FF3BE}">
      <dgm:prSet/>
      <dgm:spPr/>
      <dgm:t>
        <a:bodyPr/>
        <a:lstStyle/>
        <a:p>
          <a:endParaRPr lang="es-MX"/>
        </a:p>
      </dgm:t>
    </dgm:pt>
    <dgm:pt modelId="{789D3977-7DE0-448C-9B2A-BE195D3FCFFB}" type="sibTrans" cxnId="{654A345A-98B0-438D-863E-7D50151FF3BE}">
      <dgm:prSet/>
      <dgm:spPr/>
      <dgm:t>
        <a:bodyPr/>
        <a:lstStyle/>
        <a:p>
          <a:endParaRPr lang="es-MX"/>
        </a:p>
      </dgm:t>
    </dgm:pt>
    <dgm:pt modelId="{BDA79941-685D-44F7-BD21-CC44235137C9}">
      <dgm:prSet phldrT="[Texto]"/>
      <dgm:spPr/>
      <dgm:t>
        <a:bodyPr/>
        <a:lstStyle/>
        <a:p>
          <a:r>
            <a:rPr lang="es-MX" dirty="0" smtClean="0"/>
            <a:t>Nogal</a:t>
          </a:r>
          <a:endParaRPr lang="es-MX" dirty="0"/>
        </a:p>
      </dgm:t>
    </dgm:pt>
    <dgm:pt modelId="{F1CC31F4-50CE-4F38-B07B-F0422624F40C}" type="parTrans" cxnId="{BCDAE684-4DAC-4D54-A93E-AB784DD72A82}">
      <dgm:prSet/>
      <dgm:spPr/>
      <dgm:t>
        <a:bodyPr/>
        <a:lstStyle/>
        <a:p>
          <a:endParaRPr lang="es-MX"/>
        </a:p>
      </dgm:t>
    </dgm:pt>
    <dgm:pt modelId="{C9ACC6FA-5394-42D0-8159-9332B5E49068}" type="sibTrans" cxnId="{BCDAE684-4DAC-4D54-A93E-AB784DD72A82}">
      <dgm:prSet/>
      <dgm:spPr/>
      <dgm:t>
        <a:bodyPr/>
        <a:lstStyle/>
        <a:p>
          <a:endParaRPr lang="es-MX"/>
        </a:p>
      </dgm:t>
    </dgm:pt>
    <dgm:pt modelId="{262F5695-60F9-4C2B-A621-E8C80735D90A}">
      <dgm:prSet phldrT="[Texto]"/>
      <dgm:spPr/>
      <dgm:t>
        <a:bodyPr/>
        <a:lstStyle/>
        <a:p>
          <a:r>
            <a:rPr lang="es-MX" dirty="0" smtClean="0"/>
            <a:t>Arbusto</a:t>
          </a:r>
          <a:endParaRPr lang="es-MX" dirty="0"/>
        </a:p>
      </dgm:t>
    </dgm:pt>
    <dgm:pt modelId="{B3B82DED-637C-4B4B-900F-9D79A5209D31}" type="parTrans" cxnId="{CA520317-05AB-4C1D-977A-60CA8C019EA8}">
      <dgm:prSet/>
      <dgm:spPr/>
      <dgm:t>
        <a:bodyPr/>
        <a:lstStyle/>
        <a:p>
          <a:endParaRPr lang="es-MX"/>
        </a:p>
      </dgm:t>
    </dgm:pt>
    <dgm:pt modelId="{F27837B6-186B-4A66-8727-4365338D5806}" type="sibTrans" cxnId="{CA520317-05AB-4C1D-977A-60CA8C019EA8}">
      <dgm:prSet/>
      <dgm:spPr/>
      <dgm:t>
        <a:bodyPr/>
        <a:lstStyle/>
        <a:p>
          <a:endParaRPr lang="es-MX"/>
        </a:p>
      </dgm:t>
    </dgm:pt>
    <dgm:pt modelId="{00603F4E-6F73-4AD0-827B-D8D1105EBD35}">
      <dgm:prSet phldrT="[Texto]"/>
      <dgm:spPr/>
      <dgm:t>
        <a:bodyPr/>
        <a:lstStyle/>
        <a:p>
          <a:r>
            <a:rPr lang="es-MX" dirty="0" smtClean="0"/>
            <a:t>Zarzamora</a:t>
          </a:r>
          <a:endParaRPr lang="es-MX" dirty="0"/>
        </a:p>
      </dgm:t>
    </dgm:pt>
    <dgm:pt modelId="{FD7D2833-1B50-4735-86B2-F3C980525348}" type="parTrans" cxnId="{020CDDEC-B17E-46A0-B79A-E54FB675F065}">
      <dgm:prSet/>
      <dgm:spPr/>
      <dgm:t>
        <a:bodyPr/>
        <a:lstStyle/>
        <a:p>
          <a:endParaRPr lang="es-MX"/>
        </a:p>
      </dgm:t>
    </dgm:pt>
    <dgm:pt modelId="{6EB6EAFA-C453-4866-8BB8-FD7ABCAB8115}" type="sibTrans" cxnId="{020CDDEC-B17E-46A0-B79A-E54FB675F065}">
      <dgm:prSet/>
      <dgm:spPr/>
      <dgm:t>
        <a:bodyPr/>
        <a:lstStyle/>
        <a:p>
          <a:endParaRPr lang="es-MX"/>
        </a:p>
      </dgm:t>
    </dgm:pt>
    <dgm:pt modelId="{5F8B8C27-5E34-445E-9B9C-6CCC62771601}">
      <dgm:prSet phldrT="[Texto]"/>
      <dgm:spPr/>
      <dgm:t>
        <a:bodyPr/>
        <a:lstStyle/>
        <a:p>
          <a:r>
            <a:rPr lang="es-MX" dirty="0" smtClean="0"/>
            <a:t>Mandarino</a:t>
          </a:r>
          <a:endParaRPr lang="es-MX" dirty="0"/>
        </a:p>
      </dgm:t>
    </dgm:pt>
    <dgm:pt modelId="{345A9726-07CF-45D1-87CC-7BBE4635C225}" type="parTrans" cxnId="{A40CBBE9-3ECC-43F1-A182-F6123732ED5E}">
      <dgm:prSet/>
      <dgm:spPr/>
      <dgm:t>
        <a:bodyPr/>
        <a:lstStyle/>
        <a:p>
          <a:endParaRPr lang="es-MX"/>
        </a:p>
      </dgm:t>
    </dgm:pt>
    <dgm:pt modelId="{607E84AF-A648-4604-AE8D-9DBE6F8E6050}" type="sibTrans" cxnId="{A40CBBE9-3ECC-43F1-A182-F6123732ED5E}">
      <dgm:prSet/>
      <dgm:spPr/>
      <dgm:t>
        <a:bodyPr/>
        <a:lstStyle/>
        <a:p>
          <a:endParaRPr lang="es-MX"/>
        </a:p>
      </dgm:t>
    </dgm:pt>
    <dgm:pt modelId="{7167EF59-27AF-4C98-BBB8-48038FF34693}" type="pres">
      <dgm:prSet presAssocID="{7DE200D0-1D01-4C20-A35E-36C7E223172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DA5FD0DA-B98C-49F4-A0AC-249D681E9CFB}" type="pres">
      <dgm:prSet presAssocID="{4AEE623A-D52F-4C09-BC82-B6B0FB603C2B}" presName="hierRoot1" presStyleCnt="0"/>
      <dgm:spPr/>
    </dgm:pt>
    <dgm:pt modelId="{90C7A46C-AB8B-4A8D-8B93-0A65BB39FC7D}" type="pres">
      <dgm:prSet presAssocID="{4AEE623A-D52F-4C09-BC82-B6B0FB603C2B}" presName="composite" presStyleCnt="0"/>
      <dgm:spPr/>
    </dgm:pt>
    <dgm:pt modelId="{5CF69CD4-8A04-4BE6-A713-8DC6FCFB4062}" type="pres">
      <dgm:prSet presAssocID="{4AEE623A-D52F-4C09-BC82-B6B0FB603C2B}" presName="background" presStyleLbl="node0" presStyleIdx="0" presStyleCnt="1"/>
      <dgm:spPr/>
    </dgm:pt>
    <dgm:pt modelId="{F58C3ACA-2F0F-41DE-9BCE-408591563B79}" type="pres">
      <dgm:prSet presAssocID="{4AEE623A-D52F-4C09-BC82-B6B0FB603C2B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D9F1BDE-D1C2-440D-B3BA-56FBBBABA097}" type="pres">
      <dgm:prSet presAssocID="{4AEE623A-D52F-4C09-BC82-B6B0FB603C2B}" presName="hierChild2" presStyleCnt="0"/>
      <dgm:spPr/>
    </dgm:pt>
    <dgm:pt modelId="{CF57976F-4D43-467E-BB77-F6378471B1A2}" type="pres">
      <dgm:prSet presAssocID="{ECF26850-4722-4E21-947A-B2ADAC82D883}" presName="Name10" presStyleLbl="parChTrans1D2" presStyleIdx="0" presStyleCnt="2"/>
      <dgm:spPr/>
      <dgm:t>
        <a:bodyPr/>
        <a:lstStyle/>
        <a:p>
          <a:endParaRPr lang="es-MX"/>
        </a:p>
      </dgm:t>
    </dgm:pt>
    <dgm:pt modelId="{69C59DC4-1B07-420C-BE34-613077600241}" type="pres">
      <dgm:prSet presAssocID="{6EDD46F1-A49B-4653-AE54-1C195B9BBA7B}" presName="hierRoot2" presStyleCnt="0"/>
      <dgm:spPr/>
    </dgm:pt>
    <dgm:pt modelId="{6FD86520-401E-4810-999E-AE0FF2548626}" type="pres">
      <dgm:prSet presAssocID="{6EDD46F1-A49B-4653-AE54-1C195B9BBA7B}" presName="composite2" presStyleCnt="0"/>
      <dgm:spPr/>
    </dgm:pt>
    <dgm:pt modelId="{E19AD2EF-D42D-4217-B0F6-46823D7A7ECF}" type="pres">
      <dgm:prSet presAssocID="{6EDD46F1-A49B-4653-AE54-1C195B9BBA7B}" presName="background2" presStyleLbl="node2" presStyleIdx="0" presStyleCnt="2"/>
      <dgm:spPr/>
    </dgm:pt>
    <dgm:pt modelId="{D7DF5310-319C-4AC4-9778-D4DDC07C0E4D}" type="pres">
      <dgm:prSet presAssocID="{6EDD46F1-A49B-4653-AE54-1C195B9BBA7B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B1F9881-CEA9-4F53-95A3-59194F943B5C}" type="pres">
      <dgm:prSet presAssocID="{6EDD46F1-A49B-4653-AE54-1C195B9BBA7B}" presName="hierChild3" presStyleCnt="0"/>
      <dgm:spPr/>
    </dgm:pt>
    <dgm:pt modelId="{6030A589-E9B7-4F26-96B5-A37B0B228E23}" type="pres">
      <dgm:prSet presAssocID="{489FFBB2-E1EE-4A94-B9C8-86B5E0F91B57}" presName="Name17" presStyleLbl="parChTrans1D3" presStyleIdx="0" presStyleCnt="4"/>
      <dgm:spPr/>
      <dgm:t>
        <a:bodyPr/>
        <a:lstStyle/>
        <a:p>
          <a:endParaRPr lang="es-MX"/>
        </a:p>
      </dgm:t>
    </dgm:pt>
    <dgm:pt modelId="{EE8FE450-4DF1-4C7B-8079-7BF724BA2CA8}" type="pres">
      <dgm:prSet presAssocID="{EB0860F0-4EB4-42D5-AC73-32F811A2A108}" presName="hierRoot3" presStyleCnt="0"/>
      <dgm:spPr/>
    </dgm:pt>
    <dgm:pt modelId="{3D16F4E1-B180-4647-AD47-A6E40319BE96}" type="pres">
      <dgm:prSet presAssocID="{EB0860F0-4EB4-42D5-AC73-32F811A2A108}" presName="composite3" presStyleCnt="0"/>
      <dgm:spPr/>
    </dgm:pt>
    <dgm:pt modelId="{91D02259-B8EF-4246-996C-5C0F0B797077}" type="pres">
      <dgm:prSet presAssocID="{EB0860F0-4EB4-42D5-AC73-32F811A2A108}" presName="background3" presStyleLbl="node3" presStyleIdx="0" presStyleCnt="4"/>
      <dgm:spPr/>
    </dgm:pt>
    <dgm:pt modelId="{6986C3D5-D17E-4C09-9EC8-F8C4A1BABF70}" type="pres">
      <dgm:prSet presAssocID="{EB0860F0-4EB4-42D5-AC73-32F811A2A108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FDE9404-344E-4030-B0C0-EFA8AF912A9F}" type="pres">
      <dgm:prSet presAssocID="{EB0860F0-4EB4-42D5-AC73-32F811A2A108}" presName="hierChild4" presStyleCnt="0"/>
      <dgm:spPr/>
    </dgm:pt>
    <dgm:pt modelId="{231FD6C7-7913-4413-A72F-93700DEA04E1}" type="pres">
      <dgm:prSet presAssocID="{F1CC31F4-50CE-4F38-B07B-F0422624F40C}" presName="Name17" presStyleLbl="parChTrans1D3" presStyleIdx="1" presStyleCnt="4"/>
      <dgm:spPr/>
      <dgm:t>
        <a:bodyPr/>
        <a:lstStyle/>
        <a:p>
          <a:endParaRPr lang="es-MX"/>
        </a:p>
      </dgm:t>
    </dgm:pt>
    <dgm:pt modelId="{038B63BD-E278-41FA-B867-6B1FB92B02F1}" type="pres">
      <dgm:prSet presAssocID="{BDA79941-685D-44F7-BD21-CC44235137C9}" presName="hierRoot3" presStyleCnt="0"/>
      <dgm:spPr/>
    </dgm:pt>
    <dgm:pt modelId="{ED65E0A7-1114-40F0-B088-87776E2D49AA}" type="pres">
      <dgm:prSet presAssocID="{BDA79941-685D-44F7-BD21-CC44235137C9}" presName="composite3" presStyleCnt="0"/>
      <dgm:spPr/>
    </dgm:pt>
    <dgm:pt modelId="{5B0C9978-D09D-4147-A470-05AC5805E86F}" type="pres">
      <dgm:prSet presAssocID="{BDA79941-685D-44F7-BD21-CC44235137C9}" presName="background3" presStyleLbl="node3" presStyleIdx="1" presStyleCnt="4"/>
      <dgm:spPr/>
    </dgm:pt>
    <dgm:pt modelId="{B094A1DF-5513-49C8-8202-D16ED0E2A4D4}" type="pres">
      <dgm:prSet presAssocID="{BDA79941-685D-44F7-BD21-CC44235137C9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888EEBC-447C-410E-93F9-F5E439756E5D}" type="pres">
      <dgm:prSet presAssocID="{BDA79941-685D-44F7-BD21-CC44235137C9}" presName="hierChild4" presStyleCnt="0"/>
      <dgm:spPr/>
    </dgm:pt>
    <dgm:pt modelId="{87FEBE47-7721-4E28-B6AA-0D6EFD823021}" type="pres">
      <dgm:prSet presAssocID="{345A9726-07CF-45D1-87CC-7BBE4635C225}" presName="Name17" presStyleLbl="parChTrans1D3" presStyleIdx="2" presStyleCnt="4"/>
      <dgm:spPr/>
      <dgm:t>
        <a:bodyPr/>
        <a:lstStyle/>
        <a:p>
          <a:endParaRPr lang="es-MX"/>
        </a:p>
      </dgm:t>
    </dgm:pt>
    <dgm:pt modelId="{3F6E811B-F486-44E6-A287-39D48718AE4D}" type="pres">
      <dgm:prSet presAssocID="{5F8B8C27-5E34-445E-9B9C-6CCC62771601}" presName="hierRoot3" presStyleCnt="0"/>
      <dgm:spPr/>
    </dgm:pt>
    <dgm:pt modelId="{C85B67A4-4A11-4AD9-8BEE-63DF27E21CD0}" type="pres">
      <dgm:prSet presAssocID="{5F8B8C27-5E34-445E-9B9C-6CCC62771601}" presName="composite3" presStyleCnt="0"/>
      <dgm:spPr/>
    </dgm:pt>
    <dgm:pt modelId="{4513249A-53F1-4660-AF6C-1B20ACAB96DA}" type="pres">
      <dgm:prSet presAssocID="{5F8B8C27-5E34-445E-9B9C-6CCC62771601}" presName="background3" presStyleLbl="node3" presStyleIdx="2" presStyleCnt="4"/>
      <dgm:spPr/>
    </dgm:pt>
    <dgm:pt modelId="{9B0DE926-98F9-4380-9C12-899804F3921A}" type="pres">
      <dgm:prSet presAssocID="{5F8B8C27-5E34-445E-9B9C-6CCC62771601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0C97510-051D-430E-A65B-A4050F1C846A}" type="pres">
      <dgm:prSet presAssocID="{5F8B8C27-5E34-445E-9B9C-6CCC62771601}" presName="hierChild4" presStyleCnt="0"/>
      <dgm:spPr/>
    </dgm:pt>
    <dgm:pt modelId="{E01AE8F9-08CB-4D98-8CA3-97A8995DB857}" type="pres">
      <dgm:prSet presAssocID="{B3B82DED-637C-4B4B-900F-9D79A5209D31}" presName="Name10" presStyleLbl="parChTrans1D2" presStyleIdx="1" presStyleCnt="2"/>
      <dgm:spPr/>
      <dgm:t>
        <a:bodyPr/>
        <a:lstStyle/>
        <a:p>
          <a:endParaRPr lang="es-MX"/>
        </a:p>
      </dgm:t>
    </dgm:pt>
    <dgm:pt modelId="{0A703169-2C32-4DAA-876C-A3A9CAD51153}" type="pres">
      <dgm:prSet presAssocID="{262F5695-60F9-4C2B-A621-E8C80735D90A}" presName="hierRoot2" presStyleCnt="0"/>
      <dgm:spPr/>
    </dgm:pt>
    <dgm:pt modelId="{004FD1B1-5D53-4D47-B202-FC0AC84429B5}" type="pres">
      <dgm:prSet presAssocID="{262F5695-60F9-4C2B-A621-E8C80735D90A}" presName="composite2" presStyleCnt="0"/>
      <dgm:spPr/>
    </dgm:pt>
    <dgm:pt modelId="{886A5918-401C-455F-B6CA-9D4969E3A288}" type="pres">
      <dgm:prSet presAssocID="{262F5695-60F9-4C2B-A621-E8C80735D90A}" presName="background2" presStyleLbl="node2" presStyleIdx="1" presStyleCnt="2"/>
      <dgm:spPr/>
    </dgm:pt>
    <dgm:pt modelId="{C82D4C04-37EC-44C2-8B9E-A873ABB662E6}" type="pres">
      <dgm:prSet presAssocID="{262F5695-60F9-4C2B-A621-E8C80735D90A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6502BC9-14A7-4592-AF4B-2B0E9D1FE73E}" type="pres">
      <dgm:prSet presAssocID="{262F5695-60F9-4C2B-A621-E8C80735D90A}" presName="hierChild3" presStyleCnt="0"/>
      <dgm:spPr/>
    </dgm:pt>
    <dgm:pt modelId="{37650EE9-FD0D-4D57-852D-687BA2058C24}" type="pres">
      <dgm:prSet presAssocID="{FD7D2833-1B50-4735-86B2-F3C980525348}" presName="Name17" presStyleLbl="parChTrans1D3" presStyleIdx="3" presStyleCnt="4"/>
      <dgm:spPr/>
      <dgm:t>
        <a:bodyPr/>
        <a:lstStyle/>
        <a:p>
          <a:endParaRPr lang="es-MX"/>
        </a:p>
      </dgm:t>
    </dgm:pt>
    <dgm:pt modelId="{32C72140-CC1B-4DE5-9624-B525AC69E7D2}" type="pres">
      <dgm:prSet presAssocID="{00603F4E-6F73-4AD0-827B-D8D1105EBD35}" presName="hierRoot3" presStyleCnt="0"/>
      <dgm:spPr/>
    </dgm:pt>
    <dgm:pt modelId="{0DAFFB54-8C85-4908-B554-49FF11EB56AC}" type="pres">
      <dgm:prSet presAssocID="{00603F4E-6F73-4AD0-827B-D8D1105EBD35}" presName="composite3" presStyleCnt="0"/>
      <dgm:spPr/>
    </dgm:pt>
    <dgm:pt modelId="{354DFC34-9816-4365-939D-9CF8FF992F82}" type="pres">
      <dgm:prSet presAssocID="{00603F4E-6F73-4AD0-827B-D8D1105EBD35}" presName="background3" presStyleLbl="node3" presStyleIdx="3" presStyleCnt="4"/>
      <dgm:spPr/>
    </dgm:pt>
    <dgm:pt modelId="{A0282237-D3B6-40A9-BE7F-55DF27048F89}" type="pres">
      <dgm:prSet presAssocID="{00603F4E-6F73-4AD0-827B-D8D1105EBD35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0B75C20-528F-4799-93BE-174ADF72C238}" type="pres">
      <dgm:prSet presAssocID="{00603F4E-6F73-4AD0-827B-D8D1105EBD35}" presName="hierChild4" presStyleCnt="0"/>
      <dgm:spPr/>
    </dgm:pt>
  </dgm:ptLst>
  <dgm:cxnLst>
    <dgm:cxn modelId="{6CF19B1F-1A6D-403C-9BC7-92C32A145B11}" srcId="{4AEE623A-D52F-4C09-BC82-B6B0FB603C2B}" destId="{6EDD46F1-A49B-4653-AE54-1C195B9BBA7B}" srcOrd="0" destOrd="0" parTransId="{ECF26850-4722-4E21-947A-B2ADAC82D883}" sibTransId="{844E3EB2-4FD1-4542-9E64-4DF4CA1FA18D}"/>
    <dgm:cxn modelId="{B8C65E26-6DD4-424A-B498-424E89121243}" srcId="{7DE200D0-1D01-4C20-A35E-36C7E2231721}" destId="{4AEE623A-D52F-4C09-BC82-B6B0FB603C2B}" srcOrd="0" destOrd="0" parTransId="{F8034418-DF89-41C5-98B7-A03D6DA5C2C9}" sibTransId="{DCF16153-8BDD-46F9-B357-14EA9A780B4B}"/>
    <dgm:cxn modelId="{0FC02EAD-5D9C-40A1-A5FA-88362FA043B0}" type="presOf" srcId="{4AEE623A-D52F-4C09-BC82-B6B0FB603C2B}" destId="{F58C3ACA-2F0F-41DE-9BCE-408591563B79}" srcOrd="0" destOrd="0" presId="urn:microsoft.com/office/officeart/2005/8/layout/hierarchy1"/>
    <dgm:cxn modelId="{5CFE3983-6E94-4466-BB93-B07B2CF5BAE5}" type="presOf" srcId="{EB0860F0-4EB4-42D5-AC73-32F811A2A108}" destId="{6986C3D5-D17E-4C09-9EC8-F8C4A1BABF70}" srcOrd="0" destOrd="0" presId="urn:microsoft.com/office/officeart/2005/8/layout/hierarchy1"/>
    <dgm:cxn modelId="{CA520317-05AB-4C1D-977A-60CA8C019EA8}" srcId="{4AEE623A-D52F-4C09-BC82-B6B0FB603C2B}" destId="{262F5695-60F9-4C2B-A621-E8C80735D90A}" srcOrd="1" destOrd="0" parTransId="{B3B82DED-637C-4B4B-900F-9D79A5209D31}" sibTransId="{F27837B6-186B-4A66-8727-4365338D5806}"/>
    <dgm:cxn modelId="{79C90494-C068-452C-883E-3BCA6E19D024}" type="presOf" srcId="{B3B82DED-637C-4B4B-900F-9D79A5209D31}" destId="{E01AE8F9-08CB-4D98-8CA3-97A8995DB857}" srcOrd="0" destOrd="0" presId="urn:microsoft.com/office/officeart/2005/8/layout/hierarchy1"/>
    <dgm:cxn modelId="{D3634E9A-1642-4D92-81BB-B00D4E09A03A}" type="presOf" srcId="{345A9726-07CF-45D1-87CC-7BBE4635C225}" destId="{87FEBE47-7721-4E28-B6AA-0D6EFD823021}" srcOrd="0" destOrd="0" presId="urn:microsoft.com/office/officeart/2005/8/layout/hierarchy1"/>
    <dgm:cxn modelId="{020CDDEC-B17E-46A0-B79A-E54FB675F065}" srcId="{262F5695-60F9-4C2B-A621-E8C80735D90A}" destId="{00603F4E-6F73-4AD0-827B-D8D1105EBD35}" srcOrd="0" destOrd="0" parTransId="{FD7D2833-1B50-4735-86B2-F3C980525348}" sibTransId="{6EB6EAFA-C453-4866-8BB8-FD7ABCAB8115}"/>
    <dgm:cxn modelId="{FA32D0A2-086E-45F3-92D7-0AFBA0AF9671}" type="presOf" srcId="{7DE200D0-1D01-4C20-A35E-36C7E2231721}" destId="{7167EF59-27AF-4C98-BBB8-48038FF34693}" srcOrd="0" destOrd="0" presId="urn:microsoft.com/office/officeart/2005/8/layout/hierarchy1"/>
    <dgm:cxn modelId="{357BE614-2785-4E7D-9A85-420F2FDA82C3}" type="presOf" srcId="{BDA79941-685D-44F7-BD21-CC44235137C9}" destId="{B094A1DF-5513-49C8-8202-D16ED0E2A4D4}" srcOrd="0" destOrd="0" presId="urn:microsoft.com/office/officeart/2005/8/layout/hierarchy1"/>
    <dgm:cxn modelId="{DBD65C29-2C9E-4C76-A5C3-31EFDD90E64D}" type="presOf" srcId="{489FFBB2-E1EE-4A94-B9C8-86B5E0F91B57}" destId="{6030A589-E9B7-4F26-96B5-A37B0B228E23}" srcOrd="0" destOrd="0" presId="urn:microsoft.com/office/officeart/2005/8/layout/hierarchy1"/>
    <dgm:cxn modelId="{A4C62344-E842-4632-9595-07313FF204D5}" type="presOf" srcId="{262F5695-60F9-4C2B-A621-E8C80735D90A}" destId="{C82D4C04-37EC-44C2-8B9E-A873ABB662E6}" srcOrd="0" destOrd="0" presId="urn:microsoft.com/office/officeart/2005/8/layout/hierarchy1"/>
    <dgm:cxn modelId="{BCDAE684-4DAC-4D54-A93E-AB784DD72A82}" srcId="{6EDD46F1-A49B-4653-AE54-1C195B9BBA7B}" destId="{BDA79941-685D-44F7-BD21-CC44235137C9}" srcOrd="1" destOrd="0" parTransId="{F1CC31F4-50CE-4F38-B07B-F0422624F40C}" sibTransId="{C9ACC6FA-5394-42D0-8159-9332B5E49068}"/>
    <dgm:cxn modelId="{654A345A-98B0-438D-863E-7D50151FF3BE}" srcId="{6EDD46F1-A49B-4653-AE54-1C195B9BBA7B}" destId="{EB0860F0-4EB4-42D5-AC73-32F811A2A108}" srcOrd="0" destOrd="0" parTransId="{489FFBB2-E1EE-4A94-B9C8-86B5E0F91B57}" sibTransId="{789D3977-7DE0-448C-9B2A-BE195D3FCFFB}"/>
    <dgm:cxn modelId="{DB6430D8-51DB-4F9B-A7C1-90598D78ACE4}" type="presOf" srcId="{5F8B8C27-5E34-445E-9B9C-6CCC62771601}" destId="{9B0DE926-98F9-4380-9C12-899804F3921A}" srcOrd="0" destOrd="0" presId="urn:microsoft.com/office/officeart/2005/8/layout/hierarchy1"/>
    <dgm:cxn modelId="{2229B851-FDBF-4EA4-862E-A47EE6AE073D}" type="presOf" srcId="{FD7D2833-1B50-4735-86B2-F3C980525348}" destId="{37650EE9-FD0D-4D57-852D-687BA2058C24}" srcOrd="0" destOrd="0" presId="urn:microsoft.com/office/officeart/2005/8/layout/hierarchy1"/>
    <dgm:cxn modelId="{3A189162-D138-49E9-8387-BB607767F2DD}" type="presOf" srcId="{6EDD46F1-A49B-4653-AE54-1C195B9BBA7B}" destId="{D7DF5310-319C-4AC4-9778-D4DDC07C0E4D}" srcOrd="0" destOrd="0" presId="urn:microsoft.com/office/officeart/2005/8/layout/hierarchy1"/>
    <dgm:cxn modelId="{8E5D8E40-A2FE-46BE-BBBD-21CE7F028AD7}" type="presOf" srcId="{F1CC31F4-50CE-4F38-B07B-F0422624F40C}" destId="{231FD6C7-7913-4413-A72F-93700DEA04E1}" srcOrd="0" destOrd="0" presId="urn:microsoft.com/office/officeart/2005/8/layout/hierarchy1"/>
    <dgm:cxn modelId="{69B6727E-F969-495E-A70B-311BB4D7994A}" type="presOf" srcId="{00603F4E-6F73-4AD0-827B-D8D1105EBD35}" destId="{A0282237-D3B6-40A9-BE7F-55DF27048F89}" srcOrd="0" destOrd="0" presId="urn:microsoft.com/office/officeart/2005/8/layout/hierarchy1"/>
    <dgm:cxn modelId="{2C1DA49D-B4AB-43B2-A3F9-94256F4AACE3}" type="presOf" srcId="{ECF26850-4722-4E21-947A-B2ADAC82D883}" destId="{CF57976F-4D43-467E-BB77-F6378471B1A2}" srcOrd="0" destOrd="0" presId="urn:microsoft.com/office/officeart/2005/8/layout/hierarchy1"/>
    <dgm:cxn modelId="{A40CBBE9-3ECC-43F1-A182-F6123732ED5E}" srcId="{6EDD46F1-A49B-4653-AE54-1C195B9BBA7B}" destId="{5F8B8C27-5E34-445E-9B9C-6CCC62771601}" srcOrd="2" destOrd="0" parTransId="{345A9726-07CF-45D1-87CC-7BBE4635C225}" sibTransId="{607E84AF-A648-4604-AE8D-9DBE6F8E6050}"/>
    <dgm:cxn modelId="{38DA7977-D0A0-49C9-9F6B-960D22E1E016}" type="presParOf" srcId="{7167EF59-27AF-4C98-BBB8-48038FF34693}" destId="{DA5FD0DA-B98C-49F4-A0AC-249D681E9CFB}" srcOrd="0" destOrd="0" presId="urn:microsoft.com/office/officeart/2005/8/layout/hierarchy1"/>
    <dgm:cxn modelId="{FBA7791A-980F-4DD7-A36C-74F7125AC915}" type="presParOf" srcId="{DA5FD0DA-B98C-49F4-A0AC-249D681E9CFB}" destId="{90C7A46C-AB8B-4A8D-8B93-0A65BB39FC7D}" srcOrd="0" destOrd="0" presId="urn:microsoft.com/office/officeart/2005/8/layout/hierarchy1"/>
    <dgm:cxn modelId="{31A9FF58-38F1-41B7-AD19-669B8C0107CB}" type="presParOf" srcId="{90C7A46C-AB8B-4A8D-8B93-0A65BB39FC7D}" destId="{5CF69CD4-8A04-4BE6-A713-8DC6FCFB4062}" srcOrd="0" destOrd="0" presId="urn:microsoft.com/office/officeart/2005/8/layout/hierarchy1"/>
    <dgm:cxn modelId="{A597A709-57B7-4746-84EF-117434886705}" type="presParOf" srcId="{90C7A46C-AB8B-4A8D-8B93-0A65BB39FC7D}" destId="{F58C3ACA-2F0F-41DE-9BCE-408591563B79}" srcOrd="1" destOrd="0" presId="urn:microsoft.com/office/officeart/2005/8/layout/hierarchy1"/>
    <dgm:cxn modelId="{2CDE1696-8D1A-4E0C-8C31-54FAB69CAE6B}" type="presParOf" srcId="{DA5FD0DA-B98C-49F4-A0AC-249D681E9CFB}" destId="{6D9F1BDE-D1C2-440D-B3BA-56FBBBABA097}" srcOrd="1" destOrd="0" presId="urn:microsoft.com/office/officeart/2005/8/layout/hierarchy1"/>
    <dgm:cxn modelId="{32BAA72D-D957-4038-9501-DC1E374A9FAE}" type="presParOf" srcId="{6D9F1BDE-D1C2-440D-B3BA-56FBBBABA097}" destId="{CF57976F-4D43-467E-BB77-F6378471B1A2}" srcOrd="0" destOrd="0" presId="urn:microsoft.com/office/officeart/2005/8/layout/hierarchy1"/>
    <dgm:cxn modelId="{8C9C840D-260D-4714-A7FD-D941AB70DB31}" type="presParOf" srcId="{6D9F1BDE-D1C2-440D-B3BA-56FBBBABA097}" destId="{69C59DC4-1B07-420C-BE34-613077600241}" srcOrd="1" destOrd="0" presId="urn:microsoft.com/office/officeart/2005/8/layout/hierarchy1"/>
    <dgm:cxn modelId="{236E948E-CCC0-4D32-AD8A-9D6F511EC22B}" type="presParOf" srcId="{69C59DC4-1B07-420C-BE34-613077600241}" destId="{6FD86520-401E-4810-999E-AE0FF2548626}" srcOrd="0" destOrd="0" presId="urn:microsoft.com/office/officeart/2005/8/layout/hierarchy1"/>
    <dgm:cxn modelId="{DB3595E4-4819-4FAD-BE8D-E07980A627AC}" type="presParOf" srcId="{6FD86520-401E-4810-999E-AE0FF2548626}" destId="{E19AD2EF-D42D-4217-B0F6-46823D7A7ECF}" srcOrd="0" destOrd="0" presId="urn:microsoft.com/office/officeart/2005/8/layout/hierarchy1"/>
    <dgm:cxn modelId="{3A53F6AD-D795-4F32-BA6C-9D2D5BC336F7}" type="presParOf" srcId="{6FD86520-401E-4810-999E-AE0FF2548626}" destId="{D7DF5310-319C-4AC4-9778-D4DDC07C0E4D}" srcOrd="1" destOrd="0" presId="urn:microsoft.com/office/officeart/2005/8/layout/hierarchy1"/>
    <dgm:cxn modelId="{FDFDDBA5-CA97-4C0C-8596-FBB4A79B1F1E}" type="presParOf" srcId="{69C59DC4-1B07-420C-BE34-613077600241}" destId="{DB1F9881-CEA9-4F53-95A3-59194F943B5C}" srcOrd="1" destOrd="0" presId="urn:microsoft.com/office/officeart/2005/8/layout/hierarchy1"/>
    <dgm:cxn modelId="{ACD0C41D-28E6-4934-85C8-D2DD40E13EC1}" type="presParOf" srcId="{DB1F9881-CEA9-4F53-95A3-59194F943B5C}" destId="{6030A589-E9B7-4F26-96B5-A37B0B228E23}" srcOrd="0" destOrd="0" presId="urn:microsoft.com/office/officeart/2005/8/layout/hierarchy1"/>
    <dgm:cxn modelId="{8E6F49EF-BBB1-4894-A9EA-95CC3B26D16F}" type="presParOf" srcId="{DB1F9881-CEA9-4F53-95A3-59194F943B5C}" destId="{EE8FE450-4DF1-4C7B-8079-7BF724BA2CA8}" srcOrd="1" destOrd="0" presId="urn:microsoft.com/office/officeart/2005/8/layout/hierarchy1"/>
    <dgm:cxn modelId="{AD8DBEE2-7015-4331-BB4E-1897F7C2F735}" type="presParOf" srcId="{EE8FE450-4DF1-4C7B-8079-7BF724BA2CA8}" destId="{3D16F4E1-B180-4647-AD47-A6E40319BE96}" srcOrd="0" destOrd="0" presId="urn:microsoft.com/office/officeart/2005/8/layout/hierarchy1"/>
    <dgm:cxn modelId="{19B895C8-D847-45F6-8E91-006DAC32BC94}" type="presParOf" srcId="{3D16F4E1-B180-4647-AD47-A6E40319BE96}" destId="{91D02259-B8EF-4246-996C-5C0F0B797077}" srcOrd="0" destOrd="0" presId="urn:microsoft.com/office/officeart/2005/8/layout/hierarchy1"/>
    <dgm:cxn modelId="{EC1A45FD-A9F2-49A8-9A93-6FD449A31285}" type="presParOf" srcId="{3D16F4E1-B180-4647-AD47-A6E40319BE96}" destId="{6986C3D5-D17E-4C09-9EC8-F8C4A1BABF70}" srcOrd="1" destOrd="0" presId="urn:microsoft.com/office/officeart/2005/8/layout/hierarchy1"/>
    <dgm:cxn modelId="{B1A38EE4-B23F-43F9-8611-45FD64A2AFDC}" type="presParOf" srcId="{EE8FE450-4DF1-4C7B-8079-7BF724BA2CA8}" destId="{6FDE9404-344E-4030-B0C0-EFA8AF912A9F}" srcOrd="1" destOrd="0" presId="urn:microsoft.com/office/officeart/2005/8/layout/hierarchy1"/>
    <dgm:cxn modelId="{365D1E71-BFD2-4C7D-BEEC-CB7AAC41C80A}" type="presParOf" srcId="{DB1F9881-CEA9-4F53-95A3-59194F943B5C}" destId="{231FD6C7-7913-4413-A72F-93700DEA04E1}" srcOrd="2" destOrd="0" presId="urn:microsoft.com/office/officeart/2005/8/layout/hierarchy1"/>
    <dgm:cxn modelId="{42FDF940-3376-41DF-803C-DE18746D91F5}" type="presParOf" srcId="{DB1F9881-CEA9-4F53-95A3-59194F943B5C}" destId="{038B63BD-E278-41FA-B867-6B1FB92B02F1}" srcOrd="3" destOrd="0" presId="urn:microsoft.com/office/officeart/2005/8/layout/hierarchy1"/>
    <dgm:cxn modelId="{A58ECEE0-49EA-4613-A000-90C9366B3CE0}" type="presParOf" srcId="{038B63BD-E278-41FA-B867-6B1FB92B02F1}" destId="{ED65E0A7-1114-40F0-B088-87776E2D49AA}" srcOrd="0" destOrd="0" presId="urn:microsoft.com/office/officeart/2005/8/layout/hierarchy1"/>
    <dgm:cxn modelId="{72421B82-8DA7-4CF4-99DB-C78DC5BA7AB6}" type="presParOf" srcId="{ED65E0A7-1114-40F0-B088-87776E2D49AA}" destId="{5B0C9978-D09D-4147-A470-05AC5805E86F}" srcOrd="0" destOrd="0" presId="urn:microsoft.com/office/officeart/2005/8/layout/hierarchy1"/>
    <dgm:cxn modelId="{3D203CB7-A0FA-4084-9AC5-3A97BB93AB36}" type="presParOf" srcId="{ED65E0A7-1114-40F0-B088-87776E2D49AA}" destId="{B094A1DF-5513-49C8-8202-D16ED0E2A4D4}" srcOrd="1" destOrd="0" presId="urn:microsoft.com/office/officeart/2005/8/layout/hierarchy1"/>
    <dgm:cxn modelId="{05D8D490-C851-4316-B1DD-8953C451AF1A}" type="presParOf" srcId="{038B63BD-E278-41FA-B867-6B1FB92B02F1}" destId="{2888EEBC-447C-410E-93F9-F5E439756E5D}" srcOrd="1" destOrd="0" presId="urn:microsoft.com/office/officeart/2005/8/layout/hierarchy1"/>
    <dgm:cxn modelId="{32D40B4E-CD1F-437D-95A1-396D5F426043}" type="presParOf" srcId="{DB1F9881-CEA9-4F53-95A3-59194F943B5C}" destId="{87FEBE47-7721-4E28-B6AA-0D6EFD823021}" srcOrd="4" destOrd="0" presId="urn:microsoft.com/office/officeart/2005/8/layout/hierarchy1"/>
    <dgm:cxn modelId="{D9DDD044-09A7-45E0-8891-BC5E45EDFF59}" type="presParOf" srcId="{DB1F9881-CEA9-4F53-95A3-59194F943B5C}" destId="{3F6E811B-F486-44E6-A287-39D48718AE4D}" srcOrd="5" destOrd="0" presId="urn:microsoft.com/office/officeart/2005/8/layout/hierarchy1"/>
    <dgm:cxn modelId="{EFBA625D-94A5-4BAE-A073-C55D31088BD9}" type="presParOf" srcId="{3F6E811B-F486-44E6-A287-39D48718AE4D}" destId="{C85B67A4-4A11-4AD9-8BEE-63DF27E21CD0}" srcOrd="0" destOrd="0" presId="urn:microsoft.com/office/officeart/2005/8/layout/hierarchy1"/>
    <dgm:cxn modelId="{55665021-EDE2-45CC-A6E6-F234F7F18385}" type="presParOf" srcId="{C85B67A4-4A11-4AD9-8BEE-63DF27E21CD0}" destId="{4513249A-53F1-4660-AF6C-1B20ACAB96DA}" srcOrd="0" destOrd="0" presId="urn:microsoft.com/office/officeart/2005/8/layout/hierarchy1"/>
    <dgm:cxn modelId="{1FA10FF8-09D1-4D43-84C1-90C57D282032}" type="presParOf" srcId="{C85B67A4-4A11-4AD9-8BEE-63DF27E21CD0}" destId="{9B0DE926-98F9-4380-9C12-899804F3921A}" srcOrd="1" destOrd="0" presId="urn:microsoft.com/office/officeart/2005/8/layout/hierarchy1"/>
    <dgm:cxn modelId="{6CA9C287-73C1-4A53-9F77-CA4F76AF87DE}" type="presParOf" srcId="{3F6E811B-F486-44E6-A287-39D48718AE4D}" destId="{80C97510-051D-430E-A65B-A4050F1C846A}" srcOrd="1" destOrd="0" presId="urn:microsoft.com/office/officeart/2005/8/layout/hierarchy1"/>
    <dgm:cxn modelId="{0FCC80BF-15CC-41E8-BCF3-AFE888C36311}" type="presParOf" srcId="{6D9F1BDE-D1C2-440D-B3BA-56FBBBABA097}" destId="{E01AE8F9-08CB-4D98-8CA3-97A8995DB857}" srcOrd="2" destOrd="0" presId="urn:microsoft.com/office/officeart/2005/8/layout/hierarchy1"/>
    <dgm:cxn modelId="{BA673770-CBE6-46E8-B547-C05DB1F57C30}" type="presParOf" srcId="{6D9F1BDE-D1C2-440D-B3BA-56FBBBABA097}" destId="{0A703169-2C32-4DAA-876C-A3A9CAD51153}" srcOrd="3" destOrd="0" presId="urn:microsoft.com/office/officeart/2005/8/layout/hierarchy1"/>
    <dgm:cxn modelId="{2E0444EC-01FC-47FC-A0EF-BD9107A82ADE}" type="presParOf" srcId="{0A703169-2C32-4DAA-876C-A3A9CAD51153}" destId="{004FD1B1-5D53-4D47-B202-FC0AC84429B5}" srcOrd="0" destOrd="0" presId="urn:microsoft.com/office/officeart/2005/8/layout/hierarchy1"/>
    <dgm:cxn modelId="{5AB57B1C-E92F-4A58-B89E-D68A834104BD}" type="presParOf" srcId="{004FD1B1-5D53-4D47-B202-FC0AC84429B5}" destId="{886A5918-401C-455F-B6CA-9D4969E3A288}" srcOrd="0" destOrd="0" presId="urn:microsoft.com/office/officeart/2005/8/layout/hierarchy1"/>
    <dgm:cxn modelId="{39544A97-A76A-499F-82A4-03AC9579E2A9}" type="presParOf" srcId="{004FD1B1-5D53-4D47-B202-FC0AC84429B5}" destId="{C82D4C04-37EC-44C2-8B9E-A873ABB662E6}" srcOrd="1" destOrd="0" presId="urn:microsoft.com/office/officeart/2005/8/layout/hierarchy1"/>
    <dgm:cxn modelId="{CCD7B6C3-F17C-4DFD-B847-D873F51CE4BA}" type="presParOf" srcId="{0A703169-2C32-4DAA-876C-A3A9CAD51153}" destId="{96502BC9-14A7-4592-AF4B-2B0E9D1FE73E}" srcOrd="1" destOrd="0" presId="urn:microsoft.com/office/officeart/2005/8/layout/hierarchy1"/>
    <dgm:cxn modelId="{DC30F2A4-334C-40A1-B718-FF695BD5F6C7}" type="presParOf" srcId="{96502BC9-14A7-4592-AF4B-2B0E9D1FE73E}" destId="{37650EE9-FD0D-4D57-852D-687BA2058C24}" srcOrd="0" destOrd="0" presId="urn:microsoft.com/office/officeart/2005/8/layout/hierarchy1"/>
    <dgm:cxn modelId="{CDBF5CDE-C215-4C92-A823-332424901EC8}" type="presParOf" srcId="{96502BC9-14A7-4592-AF4B-2B0E9D1FE73E}" destId="{32C72140-CC1B-4DE5-9624-B525AC69E7D2}" srcOrd="1" destOrd="0" presId="urn:microsoft.com/office/officeart/2005/8/layout/hierarchy1"/>
    <dgm:cxn modelId="{AAA02A23-54E4-4DAD-8CB0-7E6D7455837B}" type="presParOf" srcId="{32C72140-CC1B-4DE5-9624-B525AC69E7D2}" destId="{0DAFFB54-8C85-4908-B554-49FF11EB56AC}" srcOrd="0" destOrd="0" presId="urn:microsoft.com/office/officeart/2005/8/layout/hierarchy1"/>
    <dgm:cxn modelId="{E831CD4E-B17E-4432-9FCD-94C3F77600BB}" type="presParOf" srcId="{0DAFFB54-8C85-4908-B554-49FF11EB56AC}" destId="{354DFC34-9816-4365-939D-9CF8FF992F82}" srcOrd="0" destOrd="0" presId="urn:microsoft.com/office/officeart/2005/8/layout/hierarchy1"/>
    <dgm:cxn modelId="{C785901A-59B4-445B-8124-BE04899FA053}" type="presParOf" srcId="{0DAFFB54-8C85-4908-B554-49FF11EB56AC}" destId="{A0282237-D3B6-40A9-BE7F-55DF27048F89}" srcOrd="1" destOrd="0" presId="urn:microsoft.com/office/officeart/2005/8/layout/hierarchy1"/>
    <dgm:cxn modelId="{80217AA7-193D-4A6D-B269-12997BD25A58}" type="presParOf" srcId="{32C72140-CC1B-4DE5-9624-B525AC69E7D2}" destId="{C0B75C20-528F-4799-93BE-174ADF72C238}" srcOrd="1" destOrd="0" presId="urn:microsoft.com/office/officeart/2005/8/layout/hierarchy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234918-95AF-4BD0-84FC-7F8759CF4DDE}" type="doc">
      <dgm:prSet loTypeId="urn:microsoft.com/office/officeart/2005/8/layout/hierarchy1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FB16E485-7A11-4A6B-83A6-2EEF5BDD25DB}">
      <dgm:prSet phldrT="[Texto]"/>
      <dgm:spPr/>
      <dgm:t>
        <a:bodyPr/>
        <a:lstStyle/>
        <a:p>
          <a:r>
            <a:rPr lang="es-MX" dirty="0" smtClean="0"/>
            <a:t>Pistola</a:t>
          </a:r>
          <a:endParaRPr lang="es-MX" dirty="0"/>
        </a:p>
      </dgm:t>
    </dgm:pt>
    <dgm:pt modelId="{41A78C1A-CAAA-4636-AB21-6376ED3EBBB0}" type="parTrans" cxnId="{EF34D85D-BC9B-4C72-96F9-810E03CEC459}">
      <dgm:prSet/>
      <dgm:spPr/>
      <dgm:t>
        <a:bodyPr/>
        <a:lstStyle/>
        <a:p>
          <a:endParaRPr lang="es-MX"/>
        </a:p>
      </dgm:t>
    </dgm:pt>
    <dgm:pt modelId="{9C6D4A56-CFEB-4093-9C64-0A2FD6A70C88}" type="sibTrans" cxnId="{EF34D85D-BC9B-4C72-96F9-810E03CEC459}">
      <dgm:prSet/>
      <dgm:spPr/>
      <dgm:t>
        <a:bodyPr/>
        <a:lstStyle/>
        <a:p>
          <a:endParaRPr lang="es-MX"/>
        </a:p>
      </dgm:t>
    </dgm:pt>
    <dgm:pt modelId="{28FE8FEB-AC21-4656-9898-F443EF266E0A}">
      <dgm:prSet phldrT="[Texto]"/>
      <dgm:spPr/>
      <dgm:t>
        <a:bodyPr/>
        <a:lstStyle/>
        <a:p>
          <a:endParaRPr lang="es-MX" dirty="0"/>
        </a:p>
      </dgm:t>
    </dgm:pt>
    <dgm:pt modelId="{E13C18DA-7AD1-496B-899C-FAEDC2C09F52}" type="parTrans" cxnId="{9E2ECB6F-2F13-4BB3-A0DB-6F214CEA0BF0}">
      <dgm:prSet/>
      <dgm:spPr/>
      <dgm:t>
        <a:bodyPr/>
        <a:lstStyle/>
        <a:p>
          <a:endParaRPr lang="es-MX"/>
        </a:p>
      </dgm:t>
    </dgm:pt>
    <dgm:pt modelId="{3F90E7C1-D3F4-478D-8751-4C3AF18ABF8C}" type="sibTrans" cxnId="{9E2ECB6F-2F13-4BB3-A0DB-6F214CEA0BF0}">
      <dgm:prSet/>
      <dgm:spPr/>
      <dgm:t>
        <a:bodyPr/>
        <a:lstStyle/>
        <a:p>
          <a:endParaRPr lang="es-MX"/>
        </a:p>
      </dgm:t>
    </dgm:pt>
    <dgm:pt modelId="{01D79F9D-34D1-41BB-A8DD-D0387C0DAB78}">
      <dgm:prSet phldrT="[Texto]"/>
      <dgm:spPr/>
      <dgm:t>
        <a:bodyPr/>
        <a:lstStyle/>
        <a:p>
          <a:endParaRPr lang="es-MX" dirty="0"/>
        </a:p>
      </dgm:t>
    </dgm:pt>
    <dgm:pt modelId="{7BCA1A11-EBF1-414F-97A4-5B7634860180}" type="parTrans" cxnId="{96B906B0-134C-4548-A5A7-0E4B08AE1B65}">
      <dgm:prSet/>
      <dgm:spPr/>
      <dgm:t>
        <a:bodyPr/>
        <a:lstStyle/>
        <a:p>
          <a:endParaRPr lang="es-MX"/>
        </a:p>
      </dgm:t>
    </dgm:pt>
    <dgm:pt modelId="{2422B1C9-7B72-4D06-88C6-675B5F01A03C}" type="sibTrans" cxnId="{96B906B0-134C-4548-A5A7-0E4B08AE1B65}">
      <dgm:prSet/>
      <dgm:spPr/>
      <dgm:t>
        <a:bodyPr/>
        <a:lstStyle/>
        <a:p>
          <a:endParaRPr lang="es-MX"/>
        </a:p>
      </dgm:t>
    </dgm:pt>
    <dgm:pt modelId="{F2504F9D-33DC-4449-9A5E-8D5DE5D65199}">
      <dgm:prSet phldrT="[Texto]"/>
      <dgm:spPr/>
      <dgm:t>
        <a:bodyPr/>
        <a:lstStyle/>
        <a:p>
          <a:endParaRPr lang="es-MX" dirty="0"/>
        </a:p>
      </dgm:t>
    </dgm:pt>
    <dgm:pt modelId="{65BCFBB4-2DED-4883-BC50-F06F919EF02F}" type="parTrans" cxnId="{8166C652-439B-4A5C-9E75-5DDBCFD87992}">
      <dgm:prSet/>
      <dgm:spPr/>
      <dgm:t>
        <a:bodyPr/>
        <a:lstStyle/>
        <a:p>
          <a:endParaRPr lang="es-MX"/>
        </a:p>
      </dgm:t>
    </dgm:pt>
    <dgm:pt modelId="{4440ED39-05C2-42EE-8135-DB5541F41E23}" type="sibTrans" cxnId="{8166C652-439B-4A5C-9E75-5DDBCFD87992}">
      <dgm:prSet/>
      <dgm:spPr/>
      <dgm:t>
        <a:bodyPr/>
        <a:lstStyle/>
        <a:p>
          <a:endParaRPr lang="es-MX"/>
        </a:p>
      </dgm:t>
    </dgm:pt>
    <dgm:pt modelId="{F95FD8AF-3879-4151-9A7B-895042240894}" type="pres">
      <dgm:prSet presAssocID="{1B234918-95AF-4BD0-84FC-7F8759CF4DD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923D6595-2AC3-4835-9FF1-FBC5B3BA6A93}" type="pres">
      <dgm:prSet presAssocID="{FB16E485-7A11-4A6B-83A6-2EEF5BDD25DB}" presName="hierRoot1" presStyleCnt="0"/>
      <dgm:spPr/>
    </dgm:pt>
    <dgm:pt modelId="{3ECFCC64-46A1-419D-944C-BE74A5801315}" type="pres">
      <dgm:prSet presAssocID="{FB16E485-7A11-4A6B-83A6-2EEF5BDD25DB}" presName="composite" presStyleCnt="0"/>
      <dgm:spPr/>
    </dgm:pt>
    <dgm:pt modelId="{41CDB040-72CB-49D4-8585-527E7EE3BBBF}" type="pres">
      <dgm:prSet presAssocID="{FB16E485-7A11-4A6B-83A6-2EEF5BDD25DB}" presName="background" presStyleLbl="node0" presStyleIdx="0" presStyleCnt="1"/>
      <dgm:spPr/>
    </dgm:pt>
    <dgm:pt modelId="{BEA2FE8E-0579-4907-A4C3-628B28221071}" type="pres">
      <dgm:prSet presAssocID="{FB16E485-7A11-4A6B-83A6-2EEF5BDD25DB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3E890F3-C182-4907-A9AC-55B72C41E4E4}" type="pres">
      <dgm:prSet presAssocID="{FB16E485-7A11-4A6B-83A6-2EEF5BDD25DB}" presName="hierChild2" presStyleCnt="0"/>
      <dgm:spPr/>
    </dgm:pt>
    <dgm:pt modelId="{3956303C-AAB8-4377-A223-B40DD0BC24EF}" type="pres">
      <dgm:prSet presAssocID="{7BCA1A11-EBF1-414F-97A4-5B7634860180}" presName="Name10" presStyleLbl="parChTrans1D2" presStyleIdx="0" presStyleCnt="3"/>
      <dgm:spPr/>
      <dgm:t>
        <a:bodyPr/>
        <a:lstStyle/>
        <a:p>
          <a:endParaRPr lang="es-MX"/>
        </a:p>
      </dgm:t>
    </dgm:pt>
    <dgm:pt modelId="{9AC8DA9E-5A9B-4C2D-8EEC-1DC57347FCEA}" type="pres">
      <dgm:prSet presAssocID="{01D79F9D-34D1-41BB-A8DD-D0387C0DAB78}" presName="hierRoot2" presStyleCnt="0"/>
      <dgm:spPr/>
    </dgm:pt>
    <dgm:pt modelId="{5BB060B7-DCB9-412F-B489-75957A1D3D58}" type="pres">
      <dgm:prSet presAssocID="{01D79F9D-34D1-41BB-A8DD-D0387C0DAB78}" presName="composite2" presStyleCnt="0"/>
      <dgm:spPr/>
    </dgm:pt>
    <dgm:pt modelId="{E792BA70-E15F-46D1-B408-38221176F4B6}" type="pres">
      <dgm:prSet presAssocID="{01D79F9D-34D1-41BB-A8DD-D0387C0DAB78}" presName="background2" presStyleLbl="node2" presStyleIdx="0" presStyleCnt="3"/>
      <dgm:spPr/>
    </dgm:pt>
    <dgm:pt modelId="{040D0927-FD6B-4F4E-8CE0-75CA637E9A60}" type="pres">
      <dgm:prSet presAssocID="{01D79F9D-34D1-41BB-A8DD-D0387C0DAB78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70A5379-F990-49D1-8A5B-57ADB752E63E}" type="pres">
      <dgm:prSet presAssocID="{01D79F9D-34D1-41BB-A8DD-D0387C0DAB78}" presName="hierChild3" presStyleCnt="0"/>
      <dgm:spPr/>
    </dgm:pt>
    <dgm:pt modelId="{610E4643-B389-410B-B49D-CA07BBD84669}" type="pres">
      <dgm:prSet presAssocID="{65BCFBB4-2DED-4883-BC50-F06F919EF02F}" presName="Name10" presStyleLbl="parChTrans1D2" presStyleIdx="1" presStyleCnt="3"/>
      <dgm:spPr/>
      <dgm:t>
        <a:bodyPr/>
        <a:lstStyle/>
        <a:p>
          <a:endParaRPr lang="es-MX"/>
        </a:p>
      </dgm:t>
    </dgm:pt>
    <dgm:pt modelId="{BBC19C4D-7662-4350-BC39-C0F5756673A3}" type="pres">
      <dgm:prSet presAssocID="{F2504F9D-33DC-4449-9A5E-8D5DE5D65199}" presName="hierRoot2" presStyleCnt="0"/>
      <dgm:spPr/>
    </dgm:pt>
    <dgm:pt modelId="{F9EEA2C0-49E2-4D9E-A8AD-7343AAF3BB06}" type="pres">
      <dgm:prSet presAssocID="{F2504F9D-33DC-4449-9A5E-8D5DE5D65199}" presName="composite2" presStyleCnt="0"/>
      <dgm:spPr/>
    </dgm:pt>
    <dgm:pt modelId="{E2ABBC24-81E5-4A1F-8AF3-BBBF1BB624C3}" type="pres">
      <dgm:prSet presAssocID="{F2504F9D-33DC-4449-9A5E-8D5DE5D65199}" presName="background2" presStyleLbl="node2" presStyleIdx="1" presStyleCnt="3"/>
      <dgm:spPr/>
    </dgm:pt>
    <dgm:pt modelId="{6806C29A-84BF-4492-B3D9-7137974CCC3B}" type="pres">
      <dgm:prSet presAssocID="{F2504F9D-33DC-4449-9A5E-8D5DE5D65199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26B3EB7-AA6F-4F31-9E0B-8A09FFF8C2B6}" type="pres">
      <dgm:prSet presAssocID="{F2504F9D-33DC-4449-9A5E-8D5DE5D65199}" presName="hierChild3" presStyleCnt="0"/>
      <dgm:spPr/>
    </dgm:pt>
    <dgm:pt modelId="{0F306066-53E1-4166-B98E-0D01AAE6FFCE}" type="pres">
      <dgm:prSet presAssocID="{E13C18DA-7AD1-496B-899C-FAEDC2C09F52}" presName="Name10" presStyleLbl="parChTrans1D2" presStyleIdx="2" presStyleCnt="3"/>
      <dgm:spPr/>
      <dgm:t>
        <a:bodyPr/>
        <a:lstStyle/>
        <a:p>
          <a:endParaRPr lang="es-MX"/>
        </a:p>
      </dgm:t>
    </dgm:pt>
    <dgm:pt modelId="{570CB70D-F76F-427C-9945-4CA6FA1CEA2B}" type="pres">
      <dgm:prSet presAssocID="{28FE8FEB-AC21-4656-9898-F443EF266E0A}" presName="hierRoot2" presStyleCnt="0"/>
      <dgm:spPr/>
    </dgm:pt>
    <dgm:pt modelId="{600FE238-59E7-498D-A0F2-655E487FBE95}" type="pres">
      <dgm:prSet presAssocID="{28FE8FEB-AC21-4656-9898-F443EF266E0A}" presName="composite2" presStyleCnt="0"/>
      <dgm:spPr/>
    </dgm:pt>
    <dgm:pt modelId="{AC14CEAF-D362-4120-B5F3-C9B45C1B3596}" type="pres">
      <dgm:prSet presAssocID="{28FE8FEB-AC21-4656-9898-F443EF266E0A}" presName="background2" presStyleLbl="node2" presStyleIdx="2" presStyleCnt="3"/>
      <dgm:spPr/>
    </dgm:pt>
    <dgm:pt modelId="{0E64ADDD-12EC-4885-A4A1-4D26B6D4374E}" type="pres">
      <dgm:prSet presAssocID="{28FE8FEB-AC21-4656-9898-F443EF266E0A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82C7C40-7096-4373-8C30-3B7D97B68919}" type="pres">
      <dgm:prSet presAssocID="{28FE8FEB-AC21-4656-9898-F443EF266E0A}" presName="hierChild3" presStyleCnt="0"/>
      <dgm:spPr/>
    </dgm:pt>
  </dgm:ptLst>
  <dgm:cxnLst>
    <dgm:cxn modelId="{EF34D85D-BC9B-4C72-96F9-810E03CEC459}" srcId="{1B234918-95AF-4BD0-84FC-7F8759CF4DDE}" destId="{FB16E485-7A11-4A6B-83A6-2EEF5BDD25DB}" srcOrd="0" destOrd="0" parTransId="{41A78C1A-CAAA-4636-AB21-6376ED3EBBB0}" sibTransId="{9C6D4A56-CFEB-4093-9C64-0A2FD6A70C88}"/>
    <dgm:cxn modelId="{9E2ECB6F-2F13-4BB3-A0DB-6F214CEA0BF0}" srcId="{FB16E485-7A11-4A6B-83A6-2EEF5BDD25DB}" destId="{28FE8FEB-AC21-4656-9898-F443EF266E0A}" srcOrd="2" destOrd="0" parTransId="{E13C18DA-7AD1-496B-899C-FAEDC2C09F52}" sibTransId="{3F90E7C1-D3F4-478D-8751-4C3AF18ABF8C}"/>
    <dgm:cxn modelId="{AE2AA753-8E2C-4D72-8A7B-9FFB8793A978}" type="presOf" srcId="{28FE8FEB-AC21-4656-9898-F443EF266E0A}" destId="{0E64ADDD-12EC-4885-A4A1-4D26B6D4374E}" srcOrd="0" destOrd="0" presId="urn:microsoft.com/office/officeart/2005/8/layout/hierarchy1"/>
    <dgm:cxn modelId="{3F5C7A12-9B11-44B6-A834-144F42751A6E}" type="presOf" srcId="{01D79F9D-34D1-41BB-A8DD-D0387C0DAB78}" destId="{040D0927-FD6B-4F4E-8CE0-75CA637E9A60}" srcOrd="0" destOrd="0" presId="urn:microsoft.com/office/officeart/2005/8/layout/hierarchy1"/>
    <dgm:cxn modelId="{BEA60299-9B46-4EE6-8597-990EF3DEF933}" type="presOf" srcId="{FB16E485-7A11-4A6B-83A6-2EEF5BDD25DB}" destId="{BEA2FE8E-0579-4907-A4C3-628B28221071}" srcOrd="0" destOrd="0" presId="urn:microsoft.com/office/officeart/2005/8/layout/hierarchy1"/>
    <dgm:cxn modelId="{8166C652-439B-4A5C-9E75-5DDBCFD87992}" srcId="{FB16E485-7A11-4A6B-83A6-2EEF5BDD25DB}" destId="{F2504F9D-33DC-4449-9A5E-8D5DE5D65199}" srcOrd="1" destOrd="0" parTransId="{65BCFBB4-2DED-4883-BC50-F06F919EF02F}" sibTransId="{4440ED39-05C2-42EE-8135-DB5541F41E23}"/>
    <dgm:cxn modelId="{96B906B0-134C-4548-A5A7-0E4B08AE1B65}" srcId="{FB16E485-7A11-4A6B-83A6-2EEF5BDD25DB}" destId="{01D79F9D-34D1-41BB-A8DD-D0387C0DAB78}" srcOrd="0" destOrd="0" parTransId="{7BCA1A11-EBF1-414F-97A4-5B7634860180}" sibTransId="{2422B1C9-7B72-4D06-88C6-675B5F01A03C}"/>
    <dgm:cxn modelId="{1D76826F-B2D6-4A53-9E34-653E441C1C58}" type="presOf" srcId="{7BCA1A11-EBF1-414F-97A4-5B7634860180}" destId="{3956303C-AAB8-4377-A223-B40DD0BC24EF}" srcOrd="0" destOrd="0" presId="urn:microsoft.com/office/officeart/2005/8/layout/hierarchy1"/>
    <dgm:cxn modelId="{B8E626E1-79B7-48FC-AB8B-09748F2A2704}" type="presOf" srcId="{1B234918-95AF-4BD0-84FC-7F8759CF4DDE}" destId="{F95FD8AF-3879-4151-9A7B-895042240894}" srcOrd="0" destOrd="0" presId="urn:microsoft.com/office/officeart/2005/8/layout/hierarchy1"/>
    <dgm:cxn modelId="{E6405246-58D1-4877-B98A-ED69C8BCF667}" type="presOf" srcId="{E13C18DA-7AD1-496B-899C-FAEDC2C09F52}" destId="{0F306066-53E1-4166-B98E-0D01AAE6FFCE}" srcOrd="0" destOrd="0" presId="urn:microsoft.com/office/officeart/2005/8/layout/hierarchy1"/>
    <dgm:cxn modelId="{B6E904AF-14E2-4702-A1B6-B1075284A232}" type="presOf" srcId="{65BCFBB4-2DED-4883-BC50-F06F919EF02F}" destId="{610E4643-B389-410B-B49D-CA07BBD84669}" srcOrd="0" destOrd="0" presId="urn:microsoft.com/office/officeart/2005/8/layout/hierarchy1"/>
    <dgm:cxn modelId="{0719835E-5E92-468A-A6EA-93CF32AA71BB}" type="presOf" srcId="{F2504F9D-33DC-4449-9A5E-8D5DE5D65199}" destId="{6806C29A-84BF-4492-B3D9-7137974CCC3B}" srcOrd="0" destOrd="0" presId="urn:microsoft.com/office/officeart/2005/8/layout/hierarchy1"/>
    <dgm:cxn modelId="{64E8D358-DF66-4F78-99B7-8A2FF9CDC09A}" type="presParOf" srcId="{F95FD8AF-3879-4151-9A7B-895042240894}" destId="{923D6595-2AC3-4835-9FF1-FBC5B3BA6A93}" srcOrd="0" destOrd="0" presId="urn:microsoft.com/office/officeart/2005/8/layout/hierarchy1"/>
    <dgm:cxn modelId="{29425ECC-0823-40A0-A848-36CDFBDE4759}" type="presParOf" srcId="{923D6595-2AC3-4835-9FF1-FBC5B3BA6A93}" destId="{3ECFCC64-46A1-419D-944C-BE74A5801315}" srcOrd="0" destOrd="0" presId="urn:microsoft.com/office/officeart/2005/8/layout/hierarchy1"/>
    <dgm:cxn modelId="{55599249-EB23-44E4-B079-B504A7A0D8C9}" type="presParOf" srcId="{3ECFCC64-46A1-419D-944C-BE74A5801315}" destId="{41CDB040-72CB-49D4-8585-527E7EE3BBBF}" srcOrd="0" destOrd="0" presId="urn:microsoft.com/office/officeart/2005/8/layout/hierarchy1"/>
    <dgm:cxn modelId="{A5208872-0498-48E3-95C9-0AAD49B88257}" type="presParOf" srcId="{3ECFCC64-46A1-419D-944C-BE74A5801315}" destId="{BEA2FE8E-0579-4907-A4C3-628B28221071}" srcOrd="1" destOrd="0" presId="urn:microsoft.com/office/officeart/2005/8/layout/hierarchy1"/>
    <dgm:cxn modelId="{25F77202-304E-4EAF-8751-F1653A1BFFAC}" type="presParOf" srcId="{923D6595-2AC3-4835-9FF1-FBC5B3BA6A93}" destId="{53E890F3-C182-4907-A9AC-55B72C41E4E4}" srcOrd="1" destOrd="0" presId="urn:microsoft.com/office/officeart/2005/8/layout/hierarchy1"/>
    <dgm:cxn modelId="{59C6B257-B979-4701-98F9-B265D5E78163}" type="presParOf" srcId="{53E890F3-C182-4907-A9AC-55B72C41E4E4}" destId="{3956303C-AAB8-4377-A223-B40DD0BC24EF}" srcOrd="0" destOrd="0" presId="urn:microsoft.com/office/officeart/2005/8/layout/hierarchy1"/>
    <dgm:cxn modelId="{606A20B7-6820-4FCE-81F9-6BC2FD1D36F2}" type="presParOf" srcId="{53E890F3-C182-4907-A9AC-55B72C41E4E4}" destId="{9AC8DA9E-5A9B-4C2D-8EEC-1DC57347FCEA}" srcOrd="1" destOrd="0" presId="urn:microsoft.com/office/officeart/2005/8/layout/hierarchy1"/>
    <dgm:cxn modelId="{0FB95F69-11E3-41B8-9865-113F76CC58B4}" type="presParOf" srcId="{9AC8DA9E-5A9B-4C2D-8EEC-1DC57347FCEA}" destId="{5BB060B7-DCB9-412F-B489-75957A1D3D58}" srcOrd="0" destOrd="0" presId="urn:microsoft.com/office/officeart/2005/8/layout/hierarchy1"/>
    <dgm:cxn modelId="{D61BF5BA-8C0F-4249-9170-CBE95DDBE0C1}" type="presParOf" srcId="{5BB060B7-DCB9-412F-B489-75957A1D3D58}" destId="{E792BA70-E15F-46D1-B408-38221176F4B6}" srcOrd="0" destOrd="0" presId="urn:microsoft.com/office/officeart/2005/8/layout/hierarchy1"/>
    <dgm:cxn modelId="{0087571F-00E8-44C4-84FC-64DD08A36017}" type="presParOf" srcId="{5BB060B7-DCB9-412F-B489-75957A1D3D58}" destId="{040D0927-FD6B-4F4E-8CE0-75CA637E9A60}" srcOrd="1" destOrd="0" presId="urn:microsoft.com/office/officeart/2005/8/layout/hierarchy1"/>
    <dgm:cxn modelId="{1C3FCF95-9F78-44ED-B94D-E79BF3A41928}" type="presParOf" srcId="{9AC8DA9E-5A9B-4C2D-8EEC-1DC57347FCEA}" destId="{C70A5379-F990-49D1-8A5B-57ADB752E63E}" srcOrd="1" destOrd="0" presId="urn:microsoft.com/office/officeart/2005/8/layout/hierarchy1"/>
    <dgm:cxn modelId="{814C0459-CF95-4382-9AB8-F81DA07540EC}" type="presParOf" srcId="{53E890F3-C182-4907-A9AC-55B72C41E4E4}" destId="{610E4643-B389-410B-B49D-CA07BBD84669}" srcOrd="2" destOrd="0" presId="urn:microsoft.com/office/officeart/2005/8/layout/hierarchy1"/>
    <dgm:cxn modelId="{C2BBEFC4-2598-4C04-B20F-85E1CD264D2E}" type="presParOf" srcId="{53E890F3-C182-4907-A9AC-55B72C41E4E4}" destId="{BBC19C4D-7662-4350-BC39-C0F5756673A3}" srcOrd="3" destOrd="0" presId="urn:microsoft.com/office/officeart/2005/8/layout/hierarchy1"/>
    <dgm:cxn modelId="{94A8AEFA-980E-4DE7-93C4-FA589F94952F}" type="presParOf" srcId="{BBC19C4D-7662-4350-BC39-C0F5756673A3}" destId="{F9EEA2C0-49E2-4D9E-A8AD-7343AAF3BB06}" srcOrd="0" destOrd="0" presId="urn:microsoft.com/office/officeart/2005/8/layout/hierarchy1"/>
    <dgm:cxn modelId="{431FB702-AB3E-46E7-AB2B-6F0EA3370898}" type="presParOf" srcId="{F9EEA2C0-49E2-4D9E-A8AD-7343AAF3BB06}" destId="{E2ABBC24-81E5-4A1F-8AF3-BBBF1BB624C3}" srcOrd="0" destOrd="0" presId="urn:microsoft.com/office/officeart/2005/8/layout/hierarchy1"/>
    <dgm:cxn modelId="{FA5C67B4-191E-4099-B59C-7F88ED1A8B36}" type="presParOf" srcId="{F9EEA2C0-49E2-4D9E-A8AD-7343AAF3BB06}" destId="{6806C29A-84BF-4492-B3D9-7137974CCC3B}" srcOrd="1" destOrd="0" presId="urn:microsoft.com/office/officeart/2005/8/layout/hierarchy1"/>
    <dgm:cxn modelId="{854F3AF5-2FF6-4422-9832-A59C11BCEB5C}" type="presParOf" srcId="{BBC19C4D-7662-4350-BC39-C0F5756673A3}" destId="{B26B3EB7-AA6F-4F31-9E0B-8A09FFF8C2B6}" srcOrd="1" destOrd="0" presId="urn:microsoft.com/office/officeart/2005/8/layout/hierarchy1"/>
    <dgm:cxn modelId="{FF745D9C-CF3D-4FB6-B411-933EB7BC9FE6}" type="presParOf" srcId="{53E890F3-C182-4907-A9AC-55B72C41E4E4}" destId="{0F306066-53E1-4166-B98E-0D01AAE6FFCE}" srcOrd="4" destOrd="0" presId="urn:microsoft.com/office/officeart/2005/8/layout/hierarchy1"/>
    <dgm:cxn modelId="{472E72C0-88DB-4BDB-BFBC-B8221816FF94}" type="presParOf" srcId="{53E890F3-C182-4907-A9AC-55B72C41E4E4}" destId="{570CB70D-F76F-427C-9945-4CA6FA1CEA2B}" srcOrd="5" destOrd="0" presId="urn:microsoft.com/office/officeart/2005/8/layout/hierarchy1"/>
    <dgm:cxn modelId="{A543C7F4-09AD-468A-BDEE-9C80829E8EFA}" type="presParOf" srcId="{570CB70D-F76F-427C-9945-4CA6FA1CEA2B}" destId="{600FE238-59E7-498D-A0F2-655E487FBE95}" srcOrd="0" destOrd="0" presId="urn:microsoft.com/office/officeart/2005/8/layout/hierarchy1"/>
    <dgm:cxn modelId="{77A625D1-DD0D-455E-9D3E-240678403156}" type="presParOf" srcId="{600FE238-59E7-498D-A0F2-655E487FBE95}" destId="{AC14CEAF-D362-4120-B5F3-C9B45C1B3596}" srcOrd="0" destOrd="0" presId="urn:microsoft.com/office/officeart/2005/8/layout/hierarchy1"/>
    <dgm:cxn modelId="{C9069948-7F61-4584-A559-B566CBC92528}" type="presParOf" srcId="{600FE238-59E7-498D-A0F2-655E487FBE95}" destId="{0E64ADDD-12EC-4885-A4A1-4D26B6D4374E}" srcOrd="1" destOrd="0" presId="urn:microsoft.com/office/officeart/2005/8/layout/hierarchy1"/>
    <dgm:cxn modelId="{CA4A334B-5E4C-4ADE-B770-ECE1F937F9D1}" type="presParOf" srcId="{570CB70D-F76F-427C-9945-4CA6FA1CEA2B}" destId="{782C7C40-7096-4373-8C30-3B7D97B68919}" srcOrd="1" destOrd="0" presId="urn:microsoft.com/office/officeart/2005/8/layout/hierarchy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B234918-95AF-4BD0-84FC-7F8759CF4DDE}" type="doc">
      <dgm:prSet loTypeId="urn:microsoft.com/office/officeart/2005/8/layout/hierarchy1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FB16E485-7A11-4A6B-83A6-2EEF5BDD25DB}">
      <dgm:prSet phldrT="[Texto]"/>
      <dgm:spPr/>
      <dgm:t>
        <a:bodyPr/>
        <a:lstStyle/>
        <a:p>
          <a:r>
            <a:rPr lang="es-MX" dirty="0" smtClean="0"/>
            <a:t>ARMA</a:t>
          </a:r>
          <a:endParaRPr lang="es-MX" dirty="0"/>
        </a:p>
      </dgm:t>
    </dgm:pt>
    <dgm:pt modelId="{41A78C1A-CAAA-4636-AB21-6376ED3EBBB0}" type="parTrans" cxnId="{EF34D85D-BC9B-4C72-96F9-810E03CEC459}">
      <dgm:prSet/>
      <dgm:spPr/>
      <dgm:t>
        <a:bodyPr/>
        <a:lstStyle/>
        <a:p>
          <a:endParaRPr lang="es-MX"/>
        </a:p>
      </dgm:t>
    </dgm:pt>
    <dgm:pt modelId="{9C6D4A56-CFEB-4093-9C64-0A2FD6A70C88}" type="sibTrans" cxnId="{EF34D85D-BC9B-4C72-96F9-810E03CEC459}">
      <dgm:prSet/>
      <dgm:spPr/>
      <dgm:t>
        <a:bodyPr/>
        <a:lstStyle/>
        <a:p>
          <a:endParaRPr lang="es-MX"/>
        </a:p>
      </dgm:t>
    </dgm:pt>
    <dgm:pt modelId="{5E1A80C0-0354-4E6B-A44A-0880896DB76D}">
      <dgm:prSet phldrT="[Texto]"/>
      <dgm:spPr/>
      <dgm:t>
        <a:bodyPr/>
        <a:lstStyle/>
        <a:p>
          <a:r>
            <a:rPr lang="es-MX" dirty="0" smtClean="0"/>
            <a:t>Pistola</a:t>
          </a:r>
          <a:endParaRPr lang="es-MX" dirty="0"/>
        </a:p>
      </dgm:t>
    </dgm:pt>
    <dgm:pt modelId="{6A00DE74-206B-43C8-B1D8-75F4992A6E7F}" type="parTrans" cxnId="{07F1CE1D-E469-4903-B212-C1F1D7F4907C}">
      <dgm:prSet/>
      <dgm:spPr/>
      <dgm:t>
        <a:bodyPr/>
        <a:lstStyle/>
        <a:p>
          <a:endParaRPr lang="es-MX"/>
        </a:p>
      </dgm:t>
    </dgm:pt>
    <dgm:pt modelId="{9786F2F5-5502-4CDF-BEB6-7BC094456681}" type="sibTrans" cxnId="{07F1CE1D-E469-4903-B212-C1F1D7F4907C}">
      <dgm:prSet/>
      <dgm:spPr/>
      <dgm:t>
        <a:bodyPr/>
        <a:lstStyle/>
        <a:p>
          <a:endParaRPr lang="es-MX"/>
        </a:p>
      </dgm:t>
    </dgm:pt>
    <dgm:pt modelId="{DE92142B-34F6-4B61-83A1-6B8503749618}">
      <dgm:prSet phldrT="[Texto]"/>
      <dgm:spPr/>
      <dgm:t>
        <a:bodyPr/>
        <a:lstStyle/>
        <a:p>
          <a:r>
            <a:rPr lang="es-MX" dirty="0" smtClean="0"/>
            <a:t>Fusil</a:t>
          </a:r>
          <a:endParaRPr lang="es-MX" dirty="0"/>
        </a:p>
      </dgm:t>
    </dgm:pt>
    <dgm:pt modelId="{E839337A-A3F0-434A-96EF-C4F4B59181C5}" type="sibTrans" cxnId="{0CAC6FB0-9184-4AB2-9ED6-C7937985377B}">
      <dgm:prSet/>
      <dgm:spPr/>
      <dgm:t>
        <a:bodyPr/>
        <a:lstStyle/>
        <a:p>
          <a:endParaRPr lang="es-MX"/>
        </a:p>
      </dgm:t>
    </dgm:pt>
    <dgm:pt modelId="{069F01E3-A080-43A7-8ED8-81D971D8B2A4}" type="parTrans" cxnId="{0CAC6FB0-9184-4AB2-9ED6-C7937985377B}">
      <dgm:prSet/>
      <dgm:spPr/>
      <dgm:t>
        <a:bodyPr/>
        <a:lstStyle/>
        <a:p>
          <a:endParaRPr lang="es-MX"/>
        </a:p>
      </dgm:t>
    </dgm:pt>
    <dgm:pt modelId="{CE313945-B6C1-4083-ABCF-BD8AEBF67950}">
      <dgm:prSet phldrT="[Texto]"/>
      <dgm:spPr/>
      <dgm:t>
        <a:bodyPr/>
        <a:lstStyle/>
        <a:p>
          <a:r>
            <a:rPr lang="es-MX" dirty="0" smtClean="0"/>
            <a:t>Cañón</a:t>
          </a:r>
          <a:endParaRPr lang="es-MX" dirty="0"/>
        </a:p>
      </dgm:t>
    </dgm:pt>
    <dgm:pt modelId="{68841BBE-6E1D-4A35-9EE3-607FB37196DC}" type="sibTrans" cxnId="{E835D89C-8537-4BB3-ADE4-F291FADD20FE}">
      <dgm:prSet/>
      <dgm:spPr/>
      <dgm:t>
        <a:bodyPr/>
        <a:lstStyle/>
        <a:p>
          <a:endParaRPr lang="es-MX"/>
        </a:p>
      </dgm:t>
    </dgm:pt>
    <dgm:pt modelId="{1F21A66C-1CAE-4F65-8C77-439E52746FA3}" type="parTrans" cxnId="{E835D89C-8537-4BB3-ADE4-F291FADD20FE}">
      <dgm:prSet/>
      <dgm:spPr/>
      <dgm:t>
        <a:bodyPr/>
        <a:lstStyle/>
        <a:p>
          <a:endParaRPr lang="es-MX"/>
        </a:p>
      </dgm:t>
    </dgm:pt>
    <dgm:pt modelId="{35230A46-14D9-4850-9DAA-F86FC80DF381}">
      <dgm:prSet phldrT="[Texto]"/>
      <dgm:spPr/>
      <dgm:t>
        <a:bodyPr/>
        <a:lstStyle/>
        <a:p>
          <a:r>
            <a:rPr lang="es-MX" dirty="0" smtClean="0"/>
            <a:t>Puñal</a:t>
          </a:r>
          <a:endParaRPr lang="es-MX" dirty="0"/>
        </a:p>
      </dgm:t>
    </dgm:pt>
    <dgm:pt modelId="{79CD4E32-C0B2-4C25-ACF2-181EFC880457}" type="sibTrans" cxnId="{A145A5E7-13A1-47B1-8538-E0119DB732EA}">
      <dgm:prSet/>
      <dgm:spPr/>
      <dgm:t>
        <a:bodyPr/>
        <a:lstStyle/>
        <a:p>
          <a:endParaRPr lang="es-MX"/>
        </a:p>
      </dgm:t>
    </dgm:pt>
    <dgm:pt modelId="{ABF193EC-54F9-4E63-ABAD-11F2FC8DD519}" type="parTrans" cxnId="{A145A5E7-13A1-47B1-8538-E0119DB732EA}">
      <dgm:prSet/>
      <dgm:spPr/>
      <dgm:t>
        <a:bodyPr/>
        <a:lstStyle/>
        <a:p>
          <a:endParaRPr lang="es-MX"/>
        </a:p>
      </dgm:t>
    </dgm:pt>
    <dgm:pt modelId="{F95FD8AF-3879-4151-9A7B-895042240894}" type="pres">
      <dgm:prSet presAssocID="{1B234918-95AF-4BD0-84FC-7F8759CF4DD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923D6595-2AC3-4835-9FF1-FBC5B3BA6A93}" type="pres">
      <dgm:prSet presAssocID="{FB16E485-7A11-4A6B-83A6-2EEF5BDD25DB}" presName="hierRoot1" presStyleCnt="0"/>
      <dgm:spPr/>
    </dgm:pt>
    <dgm:pt modelId="{3ECFCC64-46A1-419D-944C-BE74A5801315}" type="pres">
      <dgm:prSet presAssocID="{FB16E485-7A11-4A6B-83A6-2EEF5BDD25DB}" presName="composite" presStyleCnt="0"/>
      <dgm:spPr/>
    </dgm:pt>
    <dgm:pt modelId="{41CDB040-72CB-49D4-8585-527E7EE3BBBF}" type="pres">
      <dgm:prSet presAssocID="{FB16E485-7A11-4A6B-83A6-2EEF5BDD25DB}" presName="background" presStyleLbl="node0" presStyleIdx="0" presStyleCnt="1"/>
      <dgm:spPr/>
    </dgm:pt>
    <dgm:pt modelId="{BEA2FE8E-0579-4907-A4C3-628B28221071}" type="pres">
      <dgm:prSet presAssocID="{FB16E485-7A11-4A6B-83A6-2EEF5BDD25DB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3E890F3-C182-4907-A9AC-55B72C41E4E4}" type="pres">
      <dgm:prSet presAssocID="{FB16E485-7A11-4A6B-83A6-2EEF5BDD25DB}" presName="hierChild2" presStyleCnt="0"/>
      <dgm:spPr/>
    </dgm:pt>
    <dgm:pt modelId="{F3D4DC0A-EDDD-4EAD-A1B9-86AF873A0E3C}" type="pres">
      <dgm:prSet presAssocID="{6A00DE74-206B-43C8-B1D8-75F4992A6E7F}" presName="Name10" presStyleLbl="parChTrans1D2" presStyleIdx="0" presStyleCnt="4"/>
      <dgm:spPr/>
      <dgm:t>
        <a:bodyPr/>
        <a:lstStyle/>
        <a:p>
          <a:endParaRPr lang="es-MX"/>
        </a:p>
      </dgm:t>
    </dgm:pt>
    <dgm:pt modelId="{C24BFB8A-EF7D-4929-873D-81DF0E2EFE8B}" type="pres">
      <dgm:prSet presAssocID="{5E1A80C0-0354-4E6B-A44A-0880896DB76D}" presName="hierRoot2" presStyleCnt="0"/>
      <dgm:spPr/>
    </dgm:pt>
    <dgm:pt modelId="{6DA7DA06-D7E5-4A1C-8092-111AB521F23A}" type="pres">
      <dgm:prSet presAssocID="{5E1A80C0-0354-4E6B-A44A-0880896DB76D}" presName="composite2" presStyleCnt="0"/>
      <dgm:spPr/>
    </dgm:pt>
    <dgm:pt modelId="{D946D683-75E6-4F14-8558-A888EC3929ED}" type="pres">
      <dgm:prSet presAssocID="{5E1A80C0-0354-4E6B-A44A-0880896DB76D}" presName="background2" presStyleLbl="node2" presStyleIdx="0" presStyleCnt="4"/>
      <dgm:spPr/>
    </dgm:pt>
    <dgm:pt modelId="{B454CF44-7ED5-42D2-BF1A-6AF9116C3233}" type="pres">
      <dgm:prSet presAssocID="{5E1A80C0-0354-4E6B-A44A-0880896DB76D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B87470B-65B5-4186-8376-D4630170A4B6}" type="pres">
      <dgm:prSet presAssocID="{5E1A80C0-0354-4E6B-A44A-0880896DB76D}" presName="hierChild3" presStyleCnt="0"/>
      <dgm:spPr/>
    </dgm:pt>
    <dgm:pt modelId="{BA470F20-3EFD-457E-9DB8-AD3E86B82808}" type="pres">
      <dgm:prSet presAssocID="{ABF193EC-54F9-4E63-ABAD-11F2FC8DD519}" presName="Name10" presStyleLbl="parChTrans1D2" presStyleIdx="1" presStyleCnt="4"/>
      <dgm:spPr/>
      <dgm:t>
        <a:bodyPr/>
        <a:lstStyle/>
        <a:p>
          <a:endParaRPr lang="es-MX"/>
        </a:p>
      </dgm:t>
    </dgm:pt>
    <dgm:pt modelId="{2EB25A6E-F299-4FEC-9DD9-ABCA1AD3CFCF}" type="pres">
      <dgm:prSet presAssocID="{35230A46-14D9-4850-9DAA-F86FC80DF381}" presName="hierRoot2" presStyleCnt="0"/>
      <dgm:spPr/>
    </dgm:pt>
    <dgm:pt modelId="{585C1E87-0933-45A3-B139-9F3B52F14ECA}" type="pres">
      <dgm:prSet presAssocID="{35230A46-14D9-4850-9DAA-F86FC80DF381}" presName="composite2" presStyleCnt="0"/>
      <dgm:spPr/>
    </dgm:pt>
    <dgm:pt modelId="{218D7B08-6225-4B41-B6D2-F44F13E34DBD}" type="pres">
      <dgm:prSet presAssocID="{35230A46-14D9-4850-9DAA-F86FC80DF381}" presName="background2" presStyleLbl="node2" presStyleIdx="1" presStyleCnt="4"/>
      <dgm:spPr/>
    </dgm:pt>
    <dgm:pt modelId="{CA56A85C-1136-46F0-B34B-7DC21F7B0D4B}" type="pres">
      <dgm:prSet presAssocID="{35230A46-14D9-4850-9DAA-F86FC80DF381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A1A069A-AC09-47D8-9273-676252EDB658}" type="pres">
      <dgm:prSet presAssocID="{35230A46-14D9-4850-9DAA-F86FC80DF381}" presName="hierChild3" presStyleCnt="0"/>
      <dgm:spPr/>
    </dgm:pt>
    <dgm:pt modelId="{37A582E6-E85D-49E3-9BB2-6F79FB4636C2}" type="pres">
      <dgm:prSet presAssocID="{1F21A66C-1CAE-4F65-8C77-439E52746FA3}" presName="Name10" presStyleLbl="parChTrans1D2" presStyleIdx="2" presStyleCnt="4"/>
      <dgm:spPr/>
      <dgm:t>
        <a:bodyPr/>
        <a:lstStyle/>
        <a:p>
          <a:endParaRPr lang="es-MX"/>
        </a:p>
      </dgm:t>
    </dgm:pt>
    <dgm:pt modelId="{7259324E-5B18-42C5-98F6-3E2BCD54FE11}" type="pres">
      <dgm:prSet presAssocID="{CE313945-B6C1-4083-ABCF-BD8AEBF67950}" presName="hierRoot2" presStyleCnt="0"/>
      <dgm:spPr/>
    </dgm:pt>
    <dgm:pt modelId="{A6815238-9467-40F0-AE70-26E47721FEB1}" type="pres">
      <dgm:prSet presAssocID="{CE313945-B6C1-4083-ABCF-BD8AEBF67950}" presName="composite2" presStyleCnt="0"/>
      <dgm:spPr/>
    </dgm:pt>
    <dgm:pt modelId="{B6B5FA46-1DC4-4D0E-8EB7-420931739146}" type="pres">
      <dgm:prSet presAssocID="{CE313945-B6C1-4083-ABCF-BD8AEBF67950}" presName="background2" presStyleLbl="node2" presStyleIdx="2" presStyleCnt="4"/>
      <dgm:spPr/>
    </dgm:pt>
    <dgm:pt modelId="{4D210518-644E-4237-A2D3-A6989CEEE41F}" type="pres">
      <dgm:prSet presAssocID="{CE313945-B6C1-4083-ABCF-BD8AEBF67950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4CE996E-552C-4707-B863-6B6856A24857}" type="pres">
      <dgm:prSet presAssocID="{CE313945-B6C1-4083-ABCF-BD8AEBF67950}" presName="hierChild3" presStyleCnt="0"/>
      <dgm:spPr/>
    </dgm:pt>
    <dgm:pt modelId="{C703291D-7EF3-457C-A69B-753338DBFAA0}" type="pres">
      <dgm:prSet presAssocID="{069F01E3-A080-43A7-8ED8-81D971D8B2A4}" presName="Name10" presStyleLbl="parChTrans1D2" presStyleIdx="3" presStyleCnt="4"/>
      <dgm:spPr/>
      <dgm:t>
        <a:bodyPr/>
        <a:lstStyle/>
        <a:p>
          <a:endParaRPr lang="es-MX"/>
        </a:p>
      </dgm:t>
    </dgm:pt>
    <dgm:pt modelId="{89F695E9-7F5C-43B5-88A0-926B0C6D4D95}" type="pres">
      <dgm:prSet presAssocID="{DE92142B-34F6-4B61-83A1-6B8503749618}" presName="hierRoot2" presStyleCnt="0"/>
      <dgm:spPr/>
    </dgm:pt>
    <dgm:pt modelId="{BCAAE937-A70E-4987-BE83-323164F11D56}" type="pres">
      <dgm:prSet presAssocID="{DE92142B-34F6-4B61-83A1-6B8503749618}" presName="composite2" presStyleCnt="0"/>
      <dgm:spPr/>
    </dgm:pt>
    <dgm:pt modelId="{95C21EBB-2DEF-4AD2-8F03-FC6D66985368}" type="pres">
      <dgm:prSet presAssocID="{DE92142B-34F6-4B61-83A1-6B8503749618}" presName="background2" presStyleLbl="node2" presStyleIdx="3" presStyleCnt="4"/>
      <dgm:spPr/>
    </dgm:pt>
    <dgm:pt modelId="{F3D71909-4CEE-4FA5-BD58-D695A01AFBA7}" type="pres">
      <dgm:prSet presAssocID="{DE92142B-34F6-4B61-83A1-6B8503749618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3C1D9A1-40E7-49A6-9535-D480193BC4A2}" type="pres">
      <dgm:prSet presAssocID="{DE92142B-34F6-4B61-83A1-6B8503749618}" presName="hierChild3" presStyleCnt="0"/>
      <dgm:spPr/>
    </dgm:pt>
  </dgm:ptLst>
  <dgm:cxnLst>
    <dgm:cxn modelId="{A145A5E7-13A1-47B1-8538-E0119DB732EA}" srcId="{FB16E485-7A11-4A6B-83A6-2EEF5BDD25DB}" destId="{35230A46-14D9-4850-9DAA-F86FC80DF381}" srcOrd="1" destOrd="0" parTransId="{ABF193EC-54F9-4E63-ABAD-11F2FC8DD519}" sibTransId="{79CD4E32-C0B2-4C25-ACF2-181EFC880457}"/>
    <dgm:cxn modelId="{EF34D85D-BC9B-4C72-96F9-810E03CEC459}" srcId="{1B234918-95AF-4BD0-84FC-7F8759CF4DDE}" destId="{FB16E485-7A11-4A6B-83A6-2EEF5BDD25DB}" srcOrd="0" destOrd="0" parTransId="{41A78C1A-CAAA-4636-AB21-6376ED3EBBB0}" sibTransId="{9C6D4A56-CFEB-4093-9C64-0A2FD6A70C88}"/>
    <dgm:cxn modelId="{48D2CA66-0EA8-4B37-B61F-2FF0BE905DDF}" type="presOf" srcId="{6A00DE74-206B-43C8-B1D8-75F4992A6E7F}" destId="{F3D4DC0A-EDDD-4EAD-A1B9-86AF873A0E3C}" srcOrd="0" destOrd="0" presId="urn:microsoft.com/office/officeart/2005/8/layout/hierarchy1"/>
    <dgm:cxn modelId="{129F064F-B985-4BAE-919D-692C84814272}" type="presOf" srcId="{DE92142B-34F6-4B61-83A1-6B8503749618}" destId="{F3D71909-4CEE-4FA5-BD58-D695A01AFBA7}" srcOrd="0" destOrd="0" presId="urn:microsoft.com/office/officeart/2005/8/layout/hierarchy1"/>
    <dgm:cxn modelId="{E835D89C-8537-4BB3-ADE4-F291FADD20FE}" srcId="{FB16E485-7A11-4A6B-83A6-2EEF5BDD25DB}" destId="{CE313945-B6C1-4083-ABCF-BD8AEBF67950}" srcOrd="2" destOrd="0" parTransId="{1F21A66C-1CAE-4F65-8C77-439E52746FA3}" sibTransId="{68841BBE-6E1D-4A35-9EE3-607FB37196DC}"/>
    <dgm:cxn modelId="{89491AE5-DC3A-4ADD-AAEC-3464C3C23549}" type="presOf" srcId="{069F01E3-A080-43A7-8ED8-81D971D8B2A4}" destId="{C703291D-7EF3-457C-A69B-753338DBFAA0}" srcOrd="0" destOrd="0" presId="urn:microsoft.com/office/officeart/2005/8/layout/hierarchy1"/>
    <dgm:cxn modelId="{56C77271-50E6-4C15-A6A7-E664810CECE1}" type="presOf" srcId="{FB16E485-7A11-4A6B-83A6-2EEF5BDD25DB}" destId="{BEA2FE8E-0579-4907-A4C3-628B28221071}" srcOrd="0" destOrd="0" presId="urn:microsoft.com/office/officeart/2005/8/layout/hierarchy1"/>
    <dgm:cxn modelId="{07F1CE1D-E469-4903-B212-C1F1D7F4907C}" srcId="{FB16E485-7A11-4A6B-83A6-2EEF5BDD25DB}" destId="{5E1A80C0-0354-4E6B-A44A-0880896DB76D}" srcOrd="0" destOrd="0" parTransId="{6A00DE74-206B-43C8-B1D8-75F4992A6E7F}" sibTransId="{9786F2F5-5502-4CDF-BEB6-7BC094456681}"/>
    <dgm:cxn modelId="{0CAC6FB0-9184-4AB2-9ED6-C7937985377B}" srcId="{FB16E485-7A11-4A6B-83A6-2EEF5BDD25DB}" destId="{DE92142B-34F6-4B61-83A1-6B8503749618}" srcOrd="3" destOrd="0" parTransId="{069F01E3-A080-43A7-8ED8-81D971D8B2A4}" sibTransId="{E839337A-A3F0-434A-96EF-C4F4B59181C5}"/>
    <dgm:cxn modelId="{0F0D9145-2189-4BB9-821E-315CF801FF19}" type="presOf" srcId="{35230A46-14D9-4850-9DAA-F86FC80DF381}" destId="{CA56A85C-1136-46F0-B34B-7DC21F7B0D4B}" srcOrd="0" destOrd="0" presId="urn:microsoft.com/office/officeart/2005/8/layout/hierarchy1"/>
    <dgm:cxn modelId="{DFAD6F41-A6D6-4FB1-98D0-FBFFE672E77B}" type="presOf" srcId="{CE313945-B6C1-4083-ABCF-BD8AEBF67950}" destId="{4D210518-644E-4237-A2D3-A6989CEEE41F}" srcOrd="0" destOrd="0" presId="urn:microsoft.com/office/officeart/2005/8/layout/hierarchy1"/>
    <dgm:cxn modelId="{0C855E6F-901C-45B9-A9F9-F5AE2C1C57DD}" type="presOf" srcId="{ABF193EC-54F9-4E63-ABAD-11F2FC8DD519}" destId="{BA470F20-3EFD-457E-9DB8-AD3E86B82808}" srcOrd="0" destOrd="0" presId="urn:microsoft.com/office/officeart/2005/8/layout/hierarchy1"/>
    <dgm:cxn modelId="{C5914019-9E4E-4A8F-B950-5A3DC4798F6B}" type="presOf" srcId="{1B234918-95AF-4BD0-84FC-7F8759CF4DDE}" destId="{F95FD8AF-3879-4151-9A7B-895042240894}" srcOrd="0" destOrd="0" presId="urn:microsoft.com/office/officeart/2005/8/layout/hierarchy1"/>
    <dgm:cxn modelId="{A02E2460-3467-47E1-9431-44C20FD529AA}" type="presOf" srcId="{1F21A66C-1CAE-4F65-8C77-439E52746FA3}" destId="{37A582E6-E85D-49E3-9BB2-6F79FB4636C2}" srcOrd="0" destOrd="0" presId="urn:microsoft.com/office/officeart/2005/8/layout/hierarchy1"/>
    <dgm:cxn modelId="{3F3633FC-2E01-4E91-A726-0E511E92B79B}" type="presOf" srcId="{5E1A80C0-0354-4E6B-A44A-0880896DB76D}" destId="{B454CF44-7ED5-42D2-BF1A-6AF9116C3233}" srcOrd="0" destOrd="0" presId="urn:microsoft.com/office/officeart/2005/8/layout/hierarchy1"/>
    <dgm:cxn modelId="{848C2AED-B8C3-4DA9-AFAC-7A20C5D47341}" type="presParOf" srcId="{F95FD8AF-3879-4151-9A7B-895042240894}" destId="{923D6595-2AC3-4835-9FF1-FBC5B3BA6A93}" srcOrd="0" destOrd="0" presId="urn:microsoft.com/office/officeart/2005/8/layout/hierarchy1"/>
    <dgm:cxn modelId="{4D695592-E1AD-4074-84BD-FC501A663E79}" type="presParOf" srcId="{923D6595-2AC3-4835-9FF1-FBC5B3BA6A93}" destId="{3ECFCC64-46A1-419D-944C-BE74A5801315}" srcOrd="0" destOrd="0" presId="urn:microsoft.com/office/officeart/2005/8/layout/hierarchy1"/>
    <dgm:cxn modelId="{5B2B72D4-3557-43A1-8A4A-6A7A4399DE8B}" type="presParOf" srcId="{3ECFCC64-46A1-419D-944C-BE74A5801315}" destId="{41CDB040-72CB-49D4-8585-527E7EE3BBBF}" srcOrd="0" destOrd="0" presId="urn:microsoft.com/office/officeart/2005/8/layout/hierarchy1"/>
    <dgm:cxn modelId="{14FB0336-46C6-4419-BAE2-C192674BE08C}" type="presParOf" srcId="{3ECFCC64-46A1-419D-944C-BE74A5801315}" destId="{BEA2FE8E-0579-4907-A4C3-628B28221071}" srcOrd="1" destOrd="0" presId="urn:microsoft.com/office/officeart/2005/8/layout/hierarchy1"/>
    <dgm:cxn modelId="{0D331597-3867-4C84-A568-AC92F21498B9}" type="presParOf" srcId="{923D6595-2AC3-4835-9FF1-FBC5B3BA6A93}" destId="{53E890F3-C182-4907-A9AC-55B72C41E4E4}" srcOrd="1" destOrd="0" presId="urn:microsoft.com/office/officeart/2005/8/layout/hierarchy1"/>
    <dgm:cxn modelId="{9E69800A-1B80-495C-9140-A4FE1CA5292A}" type="presParOf" srcId="{53E890F3-C182-4907-A9AC-55B72C41E4E4}" destId="{F3D4DC0A-EDDD-4EAD-A1B9-86AF873A0E3C}" srcOrd="0" destOrd="0" presId="urn:microsoft.com/office/officeart/2005/8/layout/hierarchy1"/>
    <dgm:cxn modelId="{48E193BB-D015-4351-B579-5E596448C2B0}" type="presParOf" srcId="{53E890F3-C182-4907-A9AC-55B72C41E4E4}" destId="{C24BFB8A-EF7D-4929-873D-81DF0E2EFE8B}" srcOrd="1" destOrd="0" presId="urn:microsoft.com/office/officeart/2005/8/layout/hierarchy1"/>
    <dgm:cxn modelId="{A2596D7B-1549-412C-B781-15D15968428C}" type="presParOf" srcId="{C24BFB8A-EF7D-4929-873D-81DF0E2EFE8B}" destId="{6DA7DA06-D7E5-4A1C-8092-111AB521F23A}" srcOrd="0" destOrd="0" presId="urn:microsoft.com/office/officeart/2005/8/layout/hierarchy1"/>
    <dgm:cxn modelId="{DCE20145-F7A4-4976-8511-F50DE6599049}" type="presParOf" srcId="{6DA7DA06-D7E5-4A1C-8092-111AB521F23A}" destId="{D946D683-75E6-4F14-8558-A888EC3929ED}" srcOrd="0" destOrd="0" presId="urn:microsoft.com/office/officeart/2005/8/layout/hierarchy1"/>
    <dgm:cxn modelId="{287CD477-09A4-4717-A699-6E9FE2B75A47}" type="presParOf" srcId="{6DA7DA06-D7E5-4A1C-8092-111AB521F23A}" destId="{B454CF44-7ED5-42D2-BF1A-6AF9116C3233}" srcOrd="1" destOrd="0" presId="urn:microsoft.com/office/officeart/2005/8/layout/hierarchy1"/>
    <dgm:cxn modelId="{2E8A97A2-9CBE-4817-A67E-2612DB9008FF}" type="presParOf" srcId="{C24BFB8A-EF7D-4929-873D-81DF0E2EFE8B}" destId="{9B87470B-65B5-4186-8376-D4630170A4B6}" srcOrd="1" destOrd="0" presId="urn:microsoft.com/office/officeart/2005/8/layout/hierarchy1"/>
    <dgm:cxn modelId="{3926BF12-B8D6-4122-AB7A-2090F42D15C9}" type="presParOf" srcId="{53E890F3-C182-4907-A9AC-55B72C41E4E4}" destId="{BA470F20-3EFD-457E-9DB8-AD3E86B82808}" srcOrd="2" destOrd="0" presId="urn:microsoft.com/office/officeart/2005/8/layout/hierarchy1"/>
    <dgm:cxn modelId="{442563ED-6F96-47A3-9822-A984BFFD672A}" type="presParOf" srcId="{53E890F3-C182-4907-A9AC-55B72C41E4E4}" destId="{2EB25A6E-F299-4FEC-9DD9-ABCA1AD3CFCF}" srcOrd="3" destOrd="0" presId="urn:microsoft.com/office/officeart/2005/8/layout/hierarchy1"/>
    <dgm:cxn modelId="{82EE02AC-5408-4DC9-B0EC-95E1735F09B3}" type="presParOf" srcId="{2EB25A6E-F299-4FEC-9DD9-ABCA1AD3CFCF}" destId="{585C1E87-0933-45A3-B139-9F3B52F14ECA}" srcOrd="0" destOrd="0" presId="urn:microsoft.com/office/officeart/2005/8/layout/hierarchy1"/>
    <dgm:cxn modelId="{DB38A6D6-0108-4BA8-BEC5-43083EED72E8}" type="presParOf" srcId="{585C1E87-0933-45A3-B139-9F3B52F14ECA}" destId="{218D7B08-6225-4B41-B6D2-F44F13E34DBD}" srcOrd="0" destOrd="0" presId="urn:microsoft.com/office/officeart/2005/8/layout/hierarchy1"/>
    <dgm:cxn modelId="{C0331960-7017-4421-B468-9189A1EEE3B7}" type="presParOf" srcId="{585C1E87-0933-45A3-B139-9F3B52F14ECA}" destId="{CA56A85C-1136-46F0-B34B-7DC21F7B0D4B}" srcOrd="1" destOrd="0" presId="urn:microsoft.com/office/officeart/2005/8/layout/hierarchy1"/>
    <dgm:cxn modelId="{9523CA7C-2F5C-45EF-A281-DDBD2F7785FB}" type="presParOf" srcId="{2EB25A6E-F299-4FEC-9DD9-ABCA1AD3CFCF}" destId="{2A1A069A-AC09-47D8-9273-676252EDB658}" srcOrd="1" destOrd="0" presId="urn:microsoft.com/office/officeart/2005/8/layout/hierarchy1"/>
    <dgm:cxn modelId="{BBB5D80E-151C-498C-A4FC-86E930581DCE}" type="presParOf" srcId="{53E890F3-C182-4907-A9AC-55B72C41E4E4}" destId="{37A582E6-E85D-49E3-9BB2-6F79FB4636C2}" srcOrd="4" destOrd="0" presId="urn:microsoft.com/office/officeart/2005/8/layout/hierarchy1"/>
    <dgm:cxn modelId="{32B9CF28-24BB-4DF5-9763-8A666F1455A3}" type="presParOf" srcId="{53E890F3-C182-4907-A9AC-55B72C41E4E4}" destId="{7259324E-5B18-42C5-98F6-3E2BCD54FE11}" srcOrd="5" destOrd="0" presId="urn:microsoft.com/office/officeart/2005/8/layout/hierarchy1"/>
    <dgm:cxn modelId="{7DD6C723-30A9-4751-B4A3-31057182644F}" type="presParOf" srcId="{7259324E-5B18-42C5-98F6-3E2BCD54FE11}" destId="{A6815238-9467-40F0-AE70-26E47721FEB1}" srcOrd="0" destOrd="0" presId="urn:microsoft.com/office/officeart/2005/8/layout/hierarchy1"/>
    <dgm:cxn modelId="{60B1BCE4-75C6-4E22-A832-9D77AB9B126D}" type="presParOf" srcId="{A6815238-9467-40F0-AE70-26E47721FEB1}" destId="{B6B5FA46-1DC4-4D0E-8EB7-420931739146}" srcOrd="0" destOrd="0" presId="urn:microsoft.com/office/officeart/2005/8/layout/hierarchy1"/>
    <dgm:cxn modelId="{43455399-AF73-4612-8960-FA3D24E3ECA4}" type="presParOf" srcId="{A6815238-9467-40F0-AE70-26E47721FEB1}" destId="{4D210518-644E-4237-A2D3-A6989CEEE41F}" srcOrd="1" destOrd="0" presId="urn:microsoft.com/office/officeart/2005/8/layout/hierarchy1"/>
    <dgm:cxn modelId="{64276AA5-5BE3-4016-954C-5498AF4CD5F3}" type="presParOf" srcId="{7259324E-5B18-42C5-98F6-3E2BCD54FE11}" destId="{04CE996E-552C-4707-B863-6B6856A24857}" srcOrd="1" destOrd="0" presId="urn:microsoft.com/office/officeart/2005/8/layout/hierarchy1"/>
    <dgm:cxn modelId="{41C6B674-9D76-4EC1-B5F0-D21A94111EBB}" type="presParOf" srcId="{53E890F3-C182-4907-A9AC-55B72C41E4E4}" destId="{C703291D-7EF3-457C-A69B-753338DBFAA0}" srcOrd="6" destOrd="0" presId="urn:microsoft.com/office/officeart/2005/8/layout/hierarchy1"/>
    <dgm:cxn modelId="{8E7D5CDC-77D7-4AB5-AFC4-98695477650D}" type="presParOf" srcId="{53E890F3-C182-4907-A9AC-55B72C41E4E4}" destId="{89F695E9-7F5C-43B5-88A0-926B0C6D4D95}" srcOrd="7" destOrd="0" presId="urn:microsoft.com/office/officeart/2005/8/layout/hierarchy1"/>
    <dgm:cxn modelId="{4CBC28F4-DD71-4374-BE70-2F8724948479}" type="presParOf" srcId="{89F695E9-7F5C-43B5-88A0-926B0C6D4D95}" destId="{BCAAE937-A70E-4987-BE83-323164F11D56}" srcOrd="0" destOrd="0" presId="urn:microsoft.com/office/officeart/2005/8/layout/hierarchy1"/>
    <dgm:cxn modelId="{3FF69FA2-2AAF-47A9-867C-0F91A90E7EC7}" type="presParOf" srcId="{BCAAE937-A70E-4987-BE83-323164F11D56}" destId="{95C21EBB-2DEF-4AD2-8F03-FC6D66985368}" srcOrd="0" destOrd="0" presId="urn:microsoft.com/office/officeart/2005/8/layout/hierarchy1"/>
    <dgm:cxn modelId="{167CE55A-BA8C-4BF5-8A7B-5D3E1E43A873}" type="presParOf" srcId="{BCAAE937-A70E-4987-BE83-323164F11D56}" destId="{F3D71909-4CEE-4FA5-BD58-D695A01AFBA7}" srcOrd="1" destOrd="0" presId="urn:microsoft.com/office/officeart/2005/8/layout/hierarchy1"/>
    <dgm:cxn modelId="{A8E99DEB-238D-46D9-A31D-2EAE4145CAD4}" type="presParOf" srcId="{89F695E9-7F5C-43B5-88A0-926B0C6D4D95}" destId="{13C1D9A1-40E7-49A6-9535-D480193BC4A2}" srcOrd="1" destOrd="0" presId="urn:microsoft.com/office/officeart/2005/8/layout/hierarchy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B234918-95AF-4BD0-84FC-7F8759CF4DDE}" type="doc">
      <dgm:prSet loTypeId="urn:microsoft.com/office/officeart/2005/8/layout/hierarchy1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FB16E485-7A11-4A6B-83A6-2EEF5BDD25DB}">
      <dgm:prSet phldrT="[Texto]"/>
      <dgm:spPr/>
      <dgm:t>
        <a:bodyPr/>
        <a:lstStyle/>
        <a:p>
          <a:r>
            <a:rPr lang="es-MX" dirty="0" smtClean="0"/>
            <a:t>ARMA</a:t>
          </a:r>
          <a:endParaRPr lang="es-MX" dirty="0"/>
        </a:p>
      </dgm:t>
    </dgm:pt>
    <dgm:pt modelId="{41A78C1A-CAAA-4636-AB21-6376ED3EBBB0}" type="parTrans" cxnId="{EF34D85D-BC9B-4C72-96F9-810E03CEC459}">
      <dgm:prSet/>
      <dgm:spPr/>
      <dgm:t>
        <a:bodyPr/>
        <a:lstStyle/>
        <a:p>
          <a:endParaRPr lang="es-MX"/>
        </a:p>
      </dgm:t>
    </dgm:pt>
    <dgm:pt modelId="{9C6D4A56-CFEB-4093-9C64-0A2FD6A70C88}" type="sibTrans" cxnId="{EF34D85D-BC9B-4C72-96F9-810E03CEC459}">
      <dgm:prSet/>
      <dgm:spPr/>
      <dgm:t>
        <a:bodyPr/>
        <a:lstStyle/>
        <a:p>
          <a:endParaRPr lang="es-MX"/>
        </a:p>
      </dgm:t>
    </dgm:pt>
    <dgm:pt modelId="{5E1A80C0-0354-4E6B-A44A-0880896DB76D}">
      <dgm:prSet phldrT="[Texto]"/>
      <dgm:spPr/>
      <dgm:t>
        <a:bodyPr/>
        <a:lstStyle/>
        <a:p>
          <a:r>
            <a:rPr lang="es-MX" dirty="0" smtClean="0"/>
            <a:t>Pistola</a:t>
          </a:r>
          <a:endParaRPr lang="es-MX" dirty="0"/>
        </a:p>
      </dgm:t>
    </dgm:pt>
    <dgm:pt modelId="{6A00DE74-206B-43C8-B1D8-75F4992A6E7F}" type="parTrans" cxnId="{07F1CE1D-E469-4903-B212-C1F1D7F4907C}">
      <dgm:prSet/>
      <dgm:spPr/>
      <dgm:t>
        <a:bodyPr/>
        <a:lstStyle/>
        <a:p>
          <a:endParaRPr lang="es-MX"/>
        </a:p>
      </dgm:t>
    </dgm:pt>
    <dgm:pt modelId="{9786F2F5-5502-4CDF-BEB6-7BC094456681}" type="sibTrans" cxnId="{07F1CE1D-E469-4903-B212-C1F1D7F4907C}">
      <dgm:prSet/>
      <dgm:spPr/>
      <dgm:t>
        <a:bodyPr/>
        <a:lstStyle/>
        <a:p>
          <a:endParaRPr lang="es-MX"/>
        </a:p>
      </dgm:t>
    </dgm:pt>
    <dgm:pt modelId="{35230A46-14D9-4850-9DAA-F86FC80DF381}">
      <dgm:prSet phldrT="[Texto]"/>
      <dgm:spPr/>
      <dgm:t>
        <a:bodyPr/>
        <a:lstStyle/>
        <a:p>
          <a:r>
            <a:rPr lang="es-MX" dirty="0" smtClean="0"/>
            <a:t>Puñal</a:t>
          </a:r>
          <a:endParaRPr lang="es-MX" dirty="0"/>
        </a:p>
      </dgm:t>
    </dgm:pt>
    <dgm:pt modelId="{ABF193EC-54F9-4E63-ABAD-11F2FC8DD519}" type="parTrans" cxnId="{A145A5E7-13A1-47B1-8538-E0119DB732EA}">
      <dgm:prSet/>
      <dgm:spPr/>
      <dgm:t>
        <a:bodyPr/>
        <a:lstStyle/>
        <a:p>
          <a:endParaRPr lang="es-MX"/>
        </a:p>
      </dgm:t>
    </dgm:pt>
    <dgm:pt modelId="{79CD4E32-C0B2-4C25-ACF2-181EFC880457}" type="sibTrans" cxnId="{A145A5E7-13A1-47B1-8538-E0119DB732EA}">
      <dgm:prSet/>
      <dgm:spPr/>
      <dgm:t>
        <a:bodyPr/>
        <a:lstStyle/>
        <a:p>
          <a:endParaRPr lang="es-MX"/>
        </a:p>
      </dgm:t>
    </dgm:pt>
    <dgm:pt modelId="{CE313945-B6C1-4083-ABCF-BD8AEBF67950}">
      <dgm:prSet phldrT="[Texto]"/>
      <dgm:spPr/>
      <dgm:t>
        <a:bodyPr/>
        <a:lstStyle/>
        <a:p>
          <a:r>
            <a:rPr lang="es-MX" dirty="0" smtClean="0"/>
            <a:t>Cañón</a:t>
          </a:r>
          <a:endParaRPr lang="es-MX" dirty="0"/>
        </a:p>
      </dgm:t>
    </dgm:pt>
    <dgm:pt modelId="{1F21A66C-1CAE-4F65-8C77-439E52746FA3}" type="parTrans" cxnId="{E835D89C-8537-4BB3-ADE4-F291FADD20FE}">
      <dgm:prSet/>
      <dgm:spPr/>
      <dgm:t>
        <a:bodyPr/>
        <a:lstStyle/>
        <a:p>
          <a:endParaRPr lang="es-MX"/>
        </a:p>
      </dgm:t>
    </dgm:pt>
    <dgm:pt modelId="{68841BBE-6E1D-4A35-9EE3-607FB37196DC}" type="sibTrans" cxnId="{E835D89C-8537-4BB3-ADE4-F291FADD20FE}">
      <dgm:prSet/>
      <dgm:spPr/>
      <dgm:t>
        <a:bodyPr/>
        <a:lstStyle/>
        <a:p>
          <a:endParaRPr lang="es-MX"/>
        </a:p>
      </dgm:t>
    </dgm:pt>
    <dgm:pt modelId="{DE92142B-34F6-4B61-83A1-6B8503749618}">
      <dgm:prSet phldrT="[Texto]"/>
      <dgm:spPr/>
      <dgm:t>
        <a:bodyPr/>
        <a:lstStyle/>
        <a:p>
          <a:r>
            <a:rPr lang="es-MX" dirty="0" smtClean="0"/>
            <a:t>Fusil</a:t>
          </a:r>
          <a:endParaRPr lang="es-MX" dirty="0"/>
        </a:p>
      </dgm:t>
    </dgm:pt>
    <dgm:pt modelId="{069F01E3-A080-43A7-8ED8-81D971D8B2A4}" type="parTrans" cxnId="{0CAC6FB0-9184-4AB2-9ED6-C7937985377B}">
      <dgm:prSet/>
      <dgm:spPr/>
      <dgm:t>
        <a:bodyPr/>
        <a:lstStyle/>
        <a:p>
          <a:endParaRPr lang="es-MX"/>
        </a:p>
      </dgm:t>
    </dgm:pt>
    <dgm:pt modelId="{E839337A-A3F0-434A-96EF-C4F4B59181C5}" type="sibTrans" cxnId="{0CAC6FB0-9184-4AB2-9ED6-C7937985377B}">
      <dgm:prSet/>
      <dgm:spPr/>
      <dgm:t>
        <a:bodyPr/>
        <a:lstStyle/>
        <a:p>
          <a:endParaRPr lang="es-MX"/>
        </a:p>
      </dgm:t>
    </dgm:pt>
    <dgm:pt modelId="{28FE8FEB-AC21-4656-9898-F443EF266E0A}">
      <dgm:prSet phldrT="[Texto]"/>
      <dgm:spPr/>
      <dgm:t>
        <a:bodyPr/>
        <a:lstStyle/>
        <a:p>
          <a:endParaRPr lang="es-MX" dirty="0"/>
        </a:p>
      </dgm:t>
    </dgm:pt>
    <dgm:pt modelId="{E13C18DA-7AD1-496B-899C-FAEDC2C09F52}" type="parTrans" cxnId="{9E2ECB6F-2F13-4BB3-A0DB-6F214CEA0BF0}">
      <dgm:prSet/>
      <dgm:spPr/>
      <dgm:t>
        <a:bodyPr/>
        <a:lstStyle/>
        <a:p>
          <a:endParaRPr lang="es-MX"/>
        </a:p>
      </dgm:t>
    </dgm:pt>
    <dgm:pt modelId="{3F90E7C1-D3F4-478D-8751-4C3AF18ABF8C}" type="sibTrans" cxnId="{9E2ECB6F-2F13-4BB3-A0DB-6F214CEA0BF0}">
      <dgm:prSet/>
      <dgm:spPr/>
      <dgm:t>
        <a:bodyPr/>
        <a:lstStyle/>
        <a:p>
          <a:endParaRPr lang="es-MX"/>
        </a:p>
      </dgm:t>
    </dgm:pt>
    <dgm:pt modelId="{01D79F9D-34D1-41BB-A8DD-D0387C0DAB78}">
      <dgm:prSet phldrT="[Texto]"/>
      <dgm:spPr/>
      <dgm:t>
        <a:bodyPr/>
        <a:lstStyle/>
        <a:p>
          <a:endParaRPr lang="es-MX" dirty="0"/>
        </a:p>
      </dgm:t>
    </dgm:pt>
    <dgm:pt modelId="{7BCA1A11-EBF1-414F-97A4-5B7634860180}" type="parTrans" cxnId="{96B906B0-134C-4548-A5A7-0E4B08AE1B65}">
      <dgm:prSet/>
      <dgm:spPr/>
      <dgm:t>
        <a:bodyPr/>
        <a:lstStyle/>
        <a:p>
          <a:endParaRPr lang="es-MX"/>
        </a:p>
      </dgm:t>
    </dgm:pt>
    <dgm:pt modelId="{2422B1C9-7B72-4D06-88C6-675B5F01A03C}" type="sibTrans" cxnId="{96B906B0-134C-4548-A5A7-0E4B08AE1B65}">
      <dgm:prSet/>
      <dgm:spPr/>
      <dgm:t>
        <a:bodyPr/>
        <a:lstStyle/>
        <a:p>
          <a:endParaRPr lang="es-MX"/>
        </a:p>
      </dgm:t>
    </dgm:pt>
    <dgm:pt modelId="{F2504F9D-33DC-4449-9A5E-8D5DE5D65199}">
      <dgm:prSet phldrT="[Texto]"/>
      <dgm:spPr/>
      <dgm:t>
        <a:bodyPr/>
        <a:lstStyle/>
        <a:p>
          <a:endParaRPr lang="es-MX" dirty="0"/>
        </a:p>
      </dgm:t>
    </dgm:pt>
    <dgm:pt modelId="{65BCFBB4-2DED-4883-BC50-F06F919EF02F}" type="parTrans" cxnId="{8166C652-439B-4A5C-9E75-5DDBCFD87992}">
      <dgm:prSet/>
      <dgm:spPr/>
      <dgm:t>
        <a:bodyPr/>
        <a:lstStyle/>
        <a:p>
          <a:endParaRPr lang="es-MX"/>
        </a:p>
      </dgm:t>
    </dgm:pt>
    <dgm:pt modelId="{4440ED39-05C2-42EE-8135-DB5541F41E23}" type="sibTrans" cxnId="{8166C652-439B-4A5C-9E75-5DDBCFD87992}">
      <dgm:prSet/>
      <dgm:spPr/>
      <dgm:t>
        <a:bodyPr/>
        <a:lstStyle/>
        <a:p>
          <a:endParaRPr lang="es-MX"/>
        </a:p>
      </dgm:t>
    </dgm:pt>
    <dgm:pt modelId="{F95FD8AF-3879-4151-9A7B-895042240894}" type="pres">
      <dgm:prSet presAssocID="{1B234918-95AF-4BD0-84FC-7F8759CF4DD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923D6595-2AC3-4835-9FF1-FBC5B3BA6A93}" type="pres">
      <dgm:prSet presAssocID="{FB16E485-7A11-4A6B-83A6-2EEF5BDD25DB}" presName="hierRoot1" presStyleCnt="0"/>
      <dgm:spPr/>
    </dgm:pt>
    <dgm:pt modelId="{3ECFCC64-46A1-419D-944C-BE74A5801315}" type="pres">
      <dgm:prSet presAssocID="{FB16E485-7A11-4A6B-83A6-2EEF5BDD25DB}" presName="composite" presStyleCnt="0"/>
      <dgm:spPr/>
    </dgm:pt>
    <dgm:pt modelId="{41CDB040-72CB-49D4-8585-527E7EE3BBBF}" type="pres">
      <dgm:prSet presAssocID="{FB16E485-7A11-4A6B-83A6-2EEF5BDD25DB}" presName="background" presStyleLbl="node0" presStyleIdx="0" presStyleCnt="1"/>
      <dgm:spPr/>
    </dgm:pt>
    <dgm:pt modelId="{BEA2FE8E-0579-4907-A4C3-628B28221071}" type="pres">
      <dgm:prSet presAssocID="{FB16E485-7A11-4A6B-83A6-2EEF5BDD25DB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3E890F3-C182-4907-A9AC-55B72C41E4E4}" type="pres">
      <dgm:prSet presAssocID="{FB16E485-7A11-4A6B-83A6-2EEF5BDD25DB}" presName="hierChild2" presStyleCnt="0"/>
      <dgm:spPr/>
    </dgm:pt>
    <dgm:pt modelId="{F3D4DC0A-EDDD-4EAD-A1B9-86AF873A0E3C}" type="pres">
      <dgm:prSet presAssocID="{6A00DE74-206B-43C8-B1D8-75F4992A6E7F}" presName="Name10" presStyleLbl="parChTrans1D2" presStyleIdx="0" presStyleCnt="4"/>
      <dgm:spPr/>
      <dgm:t>
        <a:bodyPr/>
        <a:lstStyle/>
        <a:p>
          <a:endParaRPr lang="es-MX"/>
        </a:p>
      </dgm:t>
    </dgm:pt>
    <dgm:pt modelId="{C24BFB8A-EF7D-4929-873D-81DF0E2EFE8B}" type="pres">
      <dgm:prSet presAssocID="{5E1A80C0-0354-4E6B-A44A-0880896DB76D}" presName="hierRoot2" presStyleCnt="0"/>
      <dgm:spPr/>
    </dgm:pt>
    <dgm:pt modelId="{6DA7DA06-D7E5-4A1C-8092-111AB521F23A}" type="pres">
      <dgm:prSet presAssocID="{5E1A80C0-0354-4E6B-A44A-0880896DB76D}" presName="composite2" presStyleCnt="0"/>
      <dgm:spPr/>
    </dgm:pt>
    <dgm:pt modelId="{D946D683-75E6-4F14-8558-A888EC3929ED}" type="pres">
      <dgm:prSet presAssocID="{5E1A80C0-0354-4E6B-A44A-0880896DB76D}" presName="background2" presStyleLbl="node2" presStyleIdx="0" presStyleCnt="4"/>
      <dgm:spPr/>
    </dgm:pt>
    <dgm:pt modelId="{B454CF44-7ED5-42D2-BF1A-6AF9116C3233}" type="pres">
      <dgm:prSet presAssocID="{5E1A80C0-0354-4E6B-A44A-0880896DB76D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B87470B-65B5-4186-8376-D4630170A4B6}" type="pres">
      <dgm:prSet presAssocID="{5E1A80C0-0354-4E6B-A44A-0880896DB76D}" presName="hierChild3" presStyleCnt="0"/>
      <dgm:spPr/>
    </dgm:pt>
    <dgm:pt modelId="{7B1846A6-7904-4EA8-8C9C-262C99C875B6}" type="pres">
      <dgm:prSet presAssocID="{7BCA1A11-EBF1-414F-97A4-5B7634860180}" presName="Name17" presStyleLbl="parChTrans1D3" presStyleIdx="0" presStyleCnt="3"/>
      <dgm:spPr/>
      <dgm:t>
        <a:bodyPr/>
        <a:lstStyle/>
        <a:p>
          <a:endParaRPr lang="es-MX"/>
        </a:p>
      </dgm:t>
    </dgm:pt>
    <dgm:pt modelId="{25F70261-659F-468D-891F-F763E53BDF33}" type="pres">
      <dgm:prSet presAssocID="{01D79F9D-34D1-41BB-A8DD-D0387C0DAB78}" presName="hierRoot3" presStyleCnt="0"/>
      <dgm:spPr/>
    </dgm:pt>
    <dgm:pt modelId="{499A31FB-EB33-4082-8AAE-BB57FFFF275A}" type="pres">
      <dgm:prSet presAssocID="{01D79F9D-34D1-41BB-A8DD-D0387C0DAB78}" presName="composite3" presStyleCnt="0"/>
      <dgm:spPr/>
    </dgm:pt>
    <dgm:pt modelId="{4644D311-46CC-45CE-9F41-51A2A074674E}" type="pres">
      <dgm:prSet presAssocID="{01D79F9D-34D1-41BB-A8DD-D0387C0DAB78}" presName="background3" presStyleLbl="node3" presStyleIdx="0" presStyleCnt="3"/>
      <dgm:spPr/>
    </dgm:pt>
    <dgm:pt modelId="{4BC69B41-FBC5-4A7A-B3BD-0724DF20B9FF}" type="pres">
      <dgm:prSet presAssocID="{01D79F9D-34D1-41BB-A8DD-D0387C0DAB78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EB14159-3BA3-409E-9573-0D26290B823F}" type="pres">
      <dgm:prSet presAssocID="{01D79F9D-34D1-41BB-A8DD-D0387C0DAB78}" presName="hierChild4" presStyleCnt="0"/>
      <dgm:spPr/>
    </dgm:pt>
    <dgm:pt modelId="{5E17838A-6944-4403-B61B-61DB8A546E3F}" type="pres">
      <dgm:prSet presAssocID="{65BCFBB4-2DED-4883-BC50-F06F919EF02F}" presName="Name17" presStyleLbl="parChTrans1D3" presStyleIdx="1" presStyleCnt="3"/>
      <dgm:spPr/>
      <dgm:t>
        <a:bodyPr/>
        <a:lstStyle/>
        <a:p>
          <a:endParaRPr lang="es-MX"/>
        </a:p>
      </dgm:t>
    </dgm:pt>
    <dgm:pt modelId="{60BE41F6-759A-4ADC-816A-BDE0C988EB8A}" type="pres">
      <dgm:prSet presAssocID="{F2504F9D-33DC-4449-9A5E-8D5DE5D65199}" presName="hierRoot3" presStyleCnt="0"/>
      <dgm:spPr/>
    </dgm:pt>
    <dgm:pt modelId="{7EC7179F-C59F-4D03-95FA-50ED19FE0FB7}" type="pres">
      <dgm:prSet presAssocID="{F2504F9D-33DC-4449-9A5E-8D5DE5D65199}" presName="composite3" presStyleCnt="0"/>
      <dgm:spPr/>
    </dgm:pt>
    <dgm:pt modelId="{FAF6B916-8DD0-46FE-B5B6-1E8E6D519EDD}" type="pres">
      <dgm:prSet presAssocID="{F2504F9D-33DC-4449-9A5E-8D5DE5D65199}" presName="background3" presStyleLbl="node3" presStyleIdx="1" presStyleCnt="3"/>
      <dgm:spPr/>
    </dgm:pt>
    <dgm:pt modelId="{82EB1E78-86AD-475D-9795-9CC568A9CCB7}" type="pres">
      <dgm:prSet presAssocID="{F2504F9D-33DC-4449-9A5E-8D5DE5D65199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5E5A5EC-B0AF-4006-8225-27C928EBD97B}" type="pres">
      <dgm:prSet presAssocID="{F2504F9D-33DC-4449-9A5E-8D5DE5D65199}" presName="hierChild4" presStyleCnt="0"/>
      <dgm:spPr/>
    </dgm:pt>
    <dgm:pt modelId="{25B7919C-5D40-4DAA-BADB-276094D5ED40}" type="pres">
      <dgm:prSet presAssocID="{E13C18DA-7AD1-496B-899C-FAEDC2C09F52}" presName="Name17" presStyleLbl="parChTrans1D3" presStyleIdx="2" presStyleCnt="3"/>
      <dgm:spPr/>
      <dgm:t>
        <a:bodyPr/>
        <a:lstStyle/>
        <a:p>
          <a:endParaRPr lang="es-MX"/>
        </a:p>
      </dgm:t>
    </dgm:pt>
    <dgm:pt modelId="{13E72B4F-F0C4-46B2-BF5F-8370A59A68FF}" type="pres">
      <dgm:prSet presAssocID="{28FE8FEB-AC21-4656-9898-F443EF266E0A}" presName="hierRoot3" presStyleCnt="0"/>
      <dgm:spPr/>
    </dgm:pt>
    <dgm:pt modelId="{D3091DE9-FC1E-4543-AAE5-9965FD704815}" type="pres">
      <dgm:prSet presAssocID="{28FE8FEB-AC21-4656-9898-F443EF266E0A}" presName="composite3" presStyleCnt="0"/>
      <dgm:spPr/>
    </dgm:pt>
    <dgm:pt modelId="{606C8930-37AF-4749-9E98-2B44235F3B71}" type="pres">
      <dgm:prSet presAssocID="{28FE8FEB-AC21-4656-9898-F443EF266E0A}" presName="background3" presStyleLbl="node3" presStyleIdx="2" presStyleCnt="3"/>
      <dgm:spPr/>
    </dgm:pt>
    <dgm:pt modelId="{9E958963-F5D7-4F93-BD7F-E2B02FAEDE86}" type="pres">
      <dgm:prSet presAssocID="{28FE8FEB-AC21-4656-9898-F443EF266E0A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602132B-0543-469C-A245-2F7F852C9952}" type="pres">
      <dgm:prSet presAssocID="{28FE8FEB-AC21-4656-9898-F443EF266E0A}" presName="hierChild4" presStyleCnt="0"/>
      <dgm:spPr/>
    </dgm:pt>
    <dgm:pt modelId="{BA470F20-3EFD-457E-9DB8-AD3E86B82808}" type="pres">
      <dgm:prSet presAssocID="{ABF193EC-54F9-4E63-ABAD-11F2FC8DD519}" presName="Name10" presStyleLbl="parChTrans1D2" presStyleIdx="1" presStyleCnt="4"/>
      <dgm:spPr/>
      <dgm:t>
        <a:bodyPr/>
        <a:lstStyle/>
        <a:p>
          <a:endParaRPr lang="es-MX"/>
        </a:p>
      </dgm:t>
    </dgm:pt>
    <dgm:pt modelId="{2EB25A6E-F299-4FEC-9DD9-ABCA1AD3CFCF}" type="pres">
      <dgm:prSet presAssocID="{35230A46-14D9-4850-9DAA-F86FC80DF381}" presName="hierRoot2" presStyleCnt="0"/>
      <dgm:spPr/>
    </dgm:pt>
    <dgm:pt modelId="{585C1E87-0933-45A3-B139-9F3B52F14ECA}" type="pres">
      <dgm:prSet presAssocID="{35230A46-14D9-4850-9DAA-F86FC80DF381}" presName="composite2" presStyleCnt="0"/>
      <dgm:spPr/>
    </dgm:pt>
    <dgm:pt modelId="{218D7B08-6225-4B41-B6D2-F44F13E34DBD}" type="pres">
      <dgm:prSet presAssocID="{35230A46-14D9-4850-9DAA-F86FC80DF381}" presName="background2" presStyleLbl="node2" presStyleIdx="1" presStyleCnt="4"/>
      <dgm:spPr/>
    </dgm:pt>
    <dgm:pt modelId="{CA56A85C-1136-46F0-B34B-7DC21F7B0D4B}" type="pres">
      <dgm:prSet presAssocID="{35230A46-14D9-4850-9DAA-F86FC80DF381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A1A069A-AC09-47D8-9273-676252EDB658}" type="pres">
      <dgm:prSet presAssocID="{35230A46-14D9-4850-9DAA-F86FC80DF381}" presName="hierChild3" presStyleCnt="0"/>
      <dgm:spPr/>
    </dgm:pt>
    <dgm:pt modelId="{37A582E6-E85D-49E3-9BB2-6F79FB4636C2}" type="pres">
      <dgm:prSet presAssocID="{1F21A66C-1CAE-4F65-8C77-439E52746FA3}" presName="Name10" presStyleLbl="parChTrans1D2" presStyleIdx="2" presStyleCnt="4"/>
      <dgm:spPr/>
      <dgm:t>
        <a:bodyPr/>
        <a:lstStyle/>
        <a:p>
          <a:endParaRPr lang="es-MX"/>
        </a:p>
      </dgm:t>
    </dgm:pt>
    <dgm:pt modelId="{7259324E-5B18-42C5-98F6-3E2BCD54FE11}" type="pres">
      <dgm:prSet presAssocID="{CE313945-B6C1-4083-ABCF-BD8AEBF67950}" presName="hierRoot2" presStyleCnt="0"/>
      <dgm:spPr/>
    </dgm:pt>
    <dgm:pt modelId="{A6815238-9467-40F0-AE70-26E47721FEB1}" type="pres">
      <dgm:prSet presAssocID="{CE313945-B6C1-4083-ABCF-BD8AEBF67950}" presName="composite2" presStyleCnt="0"/>
      <dgm:spPr/>
    </dgm:pt>
    <dgm:pt modelId="{B6B5FA46-1DC4-4D0E-8EB7-420931739146}" type="pres">
      <dgm:prSet presAssocID="{CE313945-B6C1-4083-ABCF-BD8AEBF67950}" presName="background2" presStyleLbl="node2" presStyleIdx="2" presStyleCnt="4"/>
      <dgm:spPr/>
    </dgm:pt>
    <dgm:pt modelId="{4D210518-644E-4237-A2D3-A6989CEEE41F}" type="pres">
      <dgm:prSet presAssocID="{CE313945-B6C1-4083-ABCF-BD8AEBF67950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4CE996E-552C-4707-B863-6B6856A24857}" type="pres">
      <dgm:prSet presAssocID="{CE313945-B6C1-4083-ABCF-BD8AEBF67950}" presName="hierChild3" presStyleCnt="0"/>
      <dgm:spPr/>
    </dgm:pt>
    <dgm:pt modelId="{C703291D-7EF3-457C-A69B-753338DBFAA0}" type="pres">
      <dgm:prSet presAssocID="{069F01E3-A080-43A7-8ED8-81D971D8B2A4}" presName="Name10" presStyleLbl="parChTrans1D2" presStyleIdx="3" presStyleCnt="4"/>
      <dgm:spPr/>
      <dgm:t>
        <a:bodyPr/>
        <a:lstStyle/>
        <a:p>
          <a:endParaRPr lang="es-MX"/>
        </a:p>
      </dgm:t>
    </dgm:pt>
    <dgm:pt modelId="{89F695E9-7F5C-43B5-88A0-926B0C6D4D95}" type="pres">
      <dgm:prSet presAssocID="{DE92142B-34F6-4B61-83A1-6B8503749618}" presName="hierRoot2" presStyleCnt="0"/>
      <dgm:spPr/>
    </dgm:pt>
    <dgm:pt modelId="{BCAAE937-A70E-4987-BE83-323164F11D56}" type="pres">
      <dgm:prSet presAssocID="{DE92142B-34F6-4B61-83A1-6B8503749618}" presName="composite2" presStyleCnt="0"/>
      <dgm:spPr/>
    </dgm:pt>
    <dgm:pt modelId="{95C21EBB-2DEF-4AD2-8F03-FC6D66985368}" type="pres">
      <dgm:prSet presAssocID="{DE92142B-34F6-4B61-83A1-6B8503749618}" presName="background2" presStyleLbl="node2" presStyleIdx="3" presStyleCnt="4"/>
      <dgm:spPr/>
    </dgm:pt>
    <dgm:pt modelId="{F3D71909-4CEE-4FA5-BD58-D695A01AFBA7}" type="pres">
      <dgm:prSet presAssocID="{DE92142B-34F6-4B61-83A1-6B8503749618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3C1D9A1-40E7-49A6-9535-D480193BC4A2}" type="pres">
      <dgm:prSet presAssocID="{DE92142B-34F6-4B61-83A1-6B8503749618}" presName="hierChild3" presStyleCnt="0"/>
      <dgm:spPr/>
    </dgm:pt>
  </dgm:ptLst>
  <dgm:cxnLst>
    <dgm:cxn modelId="{E835D89C-8537-4BB3-ADE4-F291FADD20FE}" srcId="{FB16E485-7A11-4A6B-83A6-2EEF5BDD25DB}" destId="{CE313945-B6C1-4083-ABCF-BD8AEBF67950}" srcOrd="2" destOrd="0" parTransId="{1F21A66C-1CAE-4F65-8C77-439E52746FA3}" sibTransId="{68841BBE-6E1D-4A35-9EE3-607FB37196DC}"/>
    <dgm:cxn modelId="{E6336C8E-2A8E-43F8-AF67-2E5B1F2D475D}" type="presOf" srcId="{DE92142B-34F6-4B61-83A1-6B8503749618}" destId="{F3D71909-4CEE-4FA5-BD58-D695A01AFBA7}" srcOrd="0" destOrd="0" presId="urn:microsoft.com/office/officeart/2005/8/layout/hierarchy1"/>
    <dgm:cxn modelId="{70F15AA3-A6B0-4B8B-93F2-D717714BBDFC}" type="presOf" srcId="{069F01E3-A080-43A7-8ED8-81D971D8B2A4}" destId="{C703291D-7EF3-457C-A69B-753338DBFAA0}" srcOrd="0" destOrd="0" presId="urn:microsoft.com/office/officeart/2005/8/layout/hierarchy1"/>
    <dgm:cxn modelId="{BD80D440-BD4D-48AA-A6B4-922FD06E5EA9}" type="presOf" srcId="{6A00DE74-206B-43C8-B1D8-75F4992A6E7F}" destId="{F3D4DC0A-EDDD-4EAD-A1B9-86AF873A0E3C}" srcOrd="0" destOrd="0" presId="urn:microsoft.com/office/officeart/2005/8/layout/hierarchy1"/>
    <dgm:cxn modelId="{30E3B4B1-407D-4A86-89B1-05C31606E17F}" type="presOf" srcId="{CE313945-B6C1-4083-ABCF-BD8AEBF67950}" destId="{4D210518-644E-4237-A2D3-A6989CEEE41F}" srcOrd="0" destOrd="0" presId="urn:microsoft.com/office/officeart/2005/8/layout/hierarchy1"/>
    <dgm:cxn modelId="{9ADD72B9-AC4A-4522-8523-B40136B3C852}" type="presOf" srcId="{65BCFBB4-2DED-4883-BC50-F06F919EF02F}" destId="{5E17838A-6944-4403-B61B-61DB8A546E3F}" srcOrd="0" destOrd="0" presId="urn:microsoft.com/office/officeart/2005/8/layout/hierarchy1"/>
    <dgm:cxn modelId="{A145A5E7-13A1-47B1-8538-E0119DB732EA}" srcId="{FB16E485-7A11-4A6B-83A6-2EEF5BDD25DB}" destId="{35230A46-14D9-4850-9DAA-F86FC80DF381}" srcOrd="1" destOrd="0" parTransId="{ABF193EC-54F9-4E63-ABAD-11F2FC8DD519}" sibTransId="{79CD4E32-C0B2-4C25-ACF2-181EFC880457}"/>
    <dgm:cxn modelId="{EF34D85D-BC9B-4C72-96F9-810E03CEC459}" srcId="{1B234918-95AF-4BD0-84FC-7F8759CF4DDE}" destId="{FB16E485-7A11-4A6B-83A6-2EEF5BDD25DB}" srcOrd="0" destOrd="0" parTransId="{41A78C1A-CAAA-4636-AB21-6376ED3EBBB0}" sibTransId="{9C6D4A56-CFEB-4093-9C64-0A2FD6A70C88}"/>
    <dgm:cxn modelId="{9E2ECB6F-2F13-4BB3-A0DB-6F214CEA0BF0}" srcId="{5E1A80C0-0354-4E6B-A44A-0880896DB76D}" destId="{28FE8FEB-AC21-4656-9898-F443EF266E0A}" srcOrd="2" destOrd="0" parTransId="{E13C18DA-7AD1-496B-899C-FAEDC2C09F52}" sibTransId="{3F90E7C1-D3F4-478D-8751-4C3AF18ABF8C}"/>
    <dgm:cxn modelId="{96B906B0-134C-4548-A5A7-0E4B08AE1B65}" srcId="{5E1A80C0-0354-4E6B-A44A-0880896DB76D}" destId="{01D79F9D-34D1-41BB-A8DD-D0387C0DAB78}" srcOrd="0" destOrd="0" parTransId="{7BCA1A11-EBF1-414F-97A4-5B7634860180}" sibTransId="{2422B1C9-7B72-4D06-88C6-675B5F01A03C}"/>
    <dgm:cxn modelId="{2521D780-C447-4724-9F6F-BAD846842D3C}" type="presOf" srcId="{35230A46-14D9-4850-9DAA-F86FC80DF381}" destId="{CA56A85C-1136-46F0-B34B-7DC21F7B0D4B}" srcOrd="0" destOrd="0" presId="urn:microsoft.com/office/officeart/2005/8/layout/hierarchy1"/>
    <dgm:cxn modelId="{762635A6-2CE9-495F-B55F-98A6227FAB8F}" type="presOf" srcId="{F2504F9D-33DC-4449-9A5E-8D5DE5D65199}" destId="{82EB1E78-86AD-475D-9795-9CC568A9CCB7}" srcOrd="0" destOrd="0" presId="urn:microsoft.com/office/officeart/2005/8/layout/hierarchy1"/>
    <dgm:cxn modelId="{22F407E8-25D6-45E5-90FD-DA6689C37D36}" type="presOf" srcId="{E13C18DA-7AD1-496B-899C-FAEDC2C09F52}" destId="{25B7919C-5D40-4DAA-BADB-276094D5ED40}" srcOrd="0" destOrd="0" presId="urn:microsoft.com/office/officeart/2005/8/layout/hierarchy1"/>
    <dgm:cxn modelId="{AFDEE37B-865B-483A-B20A-FD79AD3115F1}" type="presOf" srcId="{ABF193EC-54F9-4E63-ABAD-11F2FC8DD519}" destId="{BA470F20-3EFD-457E-9DB8-AD3E86B82808}" srcOrd="0" destOrd="0" presId="urn:microsoft.com/office/officeart/2005/8/layout/hierarchy1"/>
    <dgm:cxn modelId="{31EA1E8E-2EBD-467A-85B1-B2778EED77B1}" type="presOf" srcId="{FB16E485-7A11-4A6B-83A6-2EEF5BDD25DB}" destId="{BEA2FE8E-0579-4907-A4C3-628B28221071}" srcOrd="0" destOrd="0" presId="urn:microsoft.com/office/officeart/2005/8/layout/hierarchy1"/>
    <dgm:cxn modelId="{A8CCB70E-094B-401A-80A3-23764269952E}" type="presOf" srcId="{1B234918-95AF-4BD0-84FC-7F8759CF4DDE}" destId="{F95FD8AF-3879-4151-9A7B-895042240894}" srcOrd="0" destOrd="0" presId="urn:microsoft.com/office/officeart/2005/8/layout/hierarchy1"/>
    <dgm:cxn modelId="{2B8E21C0-C64B-4A45-BFC7-3E784F0FB1E0}" type="presOf" srcId="{7BCA1A11-EBF1-414F-97A4-5B7634860180}" destId="{7B1846A6-7904-4EA8-8C9C-262C99C875B6}" srcOrd="0" destOrd="0" presId="urn:microsoft.com/office/officeart/2005/8/layout/hierarchy1"/>
    <dgm:cxn modelId="{A5B82471-9C73-4A83-8B53-FAFB28F09452}" type="presOf" srcId="{1F21A66C-1CAE-4F65-8C77-439E52746FA3}" destId="{37A582E6-E85D-49E3-9BB2-6F79FB4636C2}" srcOrd="0" destOrd="0" presId="urn:microsoft.com/office/officeart/2005/8/layout/hierarchy1"/>
    <dgm:cxn modelId="{351CFCC9-3F68-4D9F-92AF-E272DE7F9DEB}" type="presOf" srcId="{5E1A80C0-0354-4E6B-A44A-0880896DB76D}" destId="{B454CF44-7ED5-42D2-BF1A-6AF9116C3233}" srcOrd="0" destOrd="0" presId="urn:microsoft.com/office/officeart/2005/8/layout/hierarchy1"/>
    <dgm:cxn modelId="{E2C2106F-2C01-4EC7-BB8D-94BE0B427A84}" type="presOf" srcId="{01D79F9D-34D1-41BB-A8DD-D0387C0DAB78}" destId="{4BC69B41-FBC5-4A7A-B3BD-0724DF20B9FF}" srcOrd="0" destOrd="0" presId="urn:microsoft.com/office/officeart/2005/8/layout/hierarchy1"/>
    <dgm:cxn modelId="{0CAC6FB0-9184-4AB2-9ED6-C7937985377B}" srcId="{FB16E485-7A11-4A6B-83A6-2EEF5BDD25DB}" destId="{DE92142B-34F6-4B61-83A1-6B8503749618}" srcOrd="3" destOrd="0" parTransId="{069F01E3-A080-43A7-8ED8-81D971D8B2A4}" sibTransId="{E839337A-A3F0-434A-96EF-C4F4B59181C5}"/>
    <dgm:cxn modelId="{8166C652-439B-4A5C-9E75-5DDBCFD87992}" srcId="{5E1A80C0-0354-4E6B-A44A-0880896DB76D}" destId="{F2504F9D-33DC-4449-9A5E-8D5DE5D65199}" srcOrd="1" destOrd="0" parTransId="{65BCFBB4-2DED-4883-BC50-F06F919EF02F}" sibTransId="{4440ED39-05C2-42EE-8135-DB5541F41E23}"/>
    <dgm:cxn modelId="{AE3AC6F4-17CA-49F0-BA55-17B8D41E9B62}" type="presOf" srcId="{28FE8FEB-AC21-4656-9898-F443EF266E0A}" destId="{9E958963-F5D7-4F93-BD7F-E2B02FAEDE86}" srcOrd="0" destOrd="0" presId="urn:microsoft.com/office/officeart/2005/8/layout/hierarchy1"/>
    <dgm:cxn modelId="{07F1CE1D-E469-4903-B212-C1F1D7F4907C}" srcId="{FB16E485-7A11-4A6B-83A6-2EEF5BDD25DB}" destId="{5E1A80C0-0354-4E6B-A44A-0880896DB76D}" srcOrd="0" destOrd="0" parTransId="{6A00DE74-206B-43C8-B1D8-75F4992A6E7F}" sibTransId="{9786F2F5-5502-4CDF-BEB6-7BC094456681}"/>
    <dgm:cxn modelId="{53811169-B387-4701-AC6A-9DE1DBAC7E87}" type="presParOf" srcId="{F95FD8AF-3879-4151-9A7B-895042240894}" destId="{923D6595-2AC3-4835-9FF1-FBC5B3BA6A93}" srcOrd="0" destOrd="0" presId="urn:microsoft.com/office/officeart/2005/8/layout/hierarchy1"/>
    <dgm:cxn modelId="{6C8BA085-5AA6-4906-BD31-38F7CC6DC667}" type="presParOf" srcId="{923D6595-2AC3-4835-9FF1-FBC5B3BA6A93}" destId="{3ECFCC64-46A1-419D-944C-BE74A5801315}" srcOrd="0" destOrd="0" presId="urn:microsoft.com/office/officeart/2005/8/layout/hierarchy1"/>
    <dgm:cxn modelId="{BCF30A9F-A9FD-4B21-A7C9-564C9DC029BA}" type="presParOf" srcId="{3ECFCC64-46A1-419D-944C-BE74A5801315}" destId="{41CDB040-72CB-49D4-8585-527E7EE3BBBF}" srcOrd="0" destOrd="0" presId="urn:microsoft.com/office/officeart/2005/8/layout/hierarchy1"/>
    <dgm:cxn modelId="{D6C1376A-F080-4A37-9FAB-33C296B7AC67}" type="presParOf" srcId="{3ECFCC64-46A1-419D-944C-BE74A5801315}" destId="{BEA2FE8E-0579-4907-A4C3-628B28221071}" srcOrd="1" destOrd="0" presId="urn:microsoft.com/office/officeart/2005/8/layout/hierarchy1"/>
    <dgm:cxn modelId="{7AA650EB-9935-49FB-A8A0-603859EBD3A1}" type="presParOf" srcId="{923D6595-2AC3-4835-9FF1-FBC5B3BA6A93}" destId="{53E890F3-C182-4907-A9AC-55B72C41E4E4}" srcOrd="1" destOrd="0" presId="urn:microsoft.com/office/officeart/2005/8/layout/hierarchy1"/>
    <dgm:cxn modelId="{6AB4C128-4032-4661-9EB5-C034CA6C1542}" type="presParOf" srcId="{53E890F3-C182-4907-A9AC-55B72C41E4E4}" destId="{F3D4DC0A-EDDD-4EAD-A1B9-86AF873A0E3C}" srcOrd="0" destOrd="0" presId="urn:microsoft.com/office/officeart/2005/8/layout/hierarchy1"/>
    <dgm:cxn modelId="{5F37DC51-8430-49B6-9EB6-2EF56692BB2D}" type="presParOf" srcId="{53E890F3-C182-4907-A9AC-55B72C41E4E4}" destId="{C24BFB8A-EF7D-4929-873D-81DF0E2EFE8B}" srcOrd="1" destOrd="0" presId="urn:microsoft.com/office/officeart/2005/8/layout/hierarchy1"/>
    <dgm:cxn modelId="{4CD3CD0E-EE51-4F61-81B9-11D9D67CC04A}" type="presParOf" srcId="{C24BFB8A-EF7D-4929-873D-81DF0E2EFE8B}" destId="{6DA7DA06-D7E5-4A1C-8092-111AB521F23A}" srcOrd="0" destOrd="0" presId="urn:microsoft.com/office/officeart/2005/8/layout/hierarchy1"/>
    <dgm:cxn modelId="{D4536AA2-6F8E-4A1F-8B56-0AE608A2C030}" type="presParOf" srcId="{6DA7DA06-D7E5-4A1C-8092-111AB521F23A}" destId="{D946D683-75E6-4F14-8558-A888EC3929ED}" srcOrd="0" destOrd="0" presId="urn:microsoft.com/office/officeart/2005/8/layout/hierarchy1"/>
    <dgm:cxn modelId="{E2CC6052-F96A-4262-AC23-07C808270C9E}" type="presParOf" srcId="{6DA7DA06-D7E5-4A1C-8092-111AB521F23A}" destId="{B454CF44-7ED5-42D2-BF1A-6AF9116C3233}" srcOrd="1" destOrd="0" presId="urn:microsoft.com/office/officeart/2005/8/layout/hierarchy1"/>
    <dgm:cxn modelId="{4DE3572F-C666-460B-8424-B5DE7AC12D5C}" type="presParOf" srcId="{C24BFB8A-EF7D-4929-873D-81DF0E2EFE8B}" destId="{9B87470B-65B5-4186-8376-D4630170A4B6}" srcOrd="1" destOrd="0" presId="urn:microsoft.com/office/officeart/2005/8/layout/hierarchy1"/>
    <dgm:cxn modelId="{DDA4BC7C-DBE8-438B-8E3B-3F8C1B77EBAD}" type="presParOf" srcId="{9B87470B-65B5-4186-8376-D4630170A4B6}" destId="{7B1846A6-7904-4EA8-8C9C-262C99C875B6}" srcOrd="0" destOrd="0" presId="urn:microsoft.com/office/officeart/2005/8/layout/hierarchy1"/>
    <dgm:cxn modelId="{C6FAE2CA-B1F2-49EF-93FC-7282D56C6990}" type="presParOf" srcId="{9B87470B-65B5-4186-8376-D4630170A4B6}" destId="{25F70261-659F-468D-891F-F763E53BDF33}" srcOrd="1" destOrd="0" presId="urn:microsoft.com/office/officeart/2005/8/layout/hierarchy1"/>
    <dgm:cxn modelId="{EB4D1338-167F-4EF5-91AA-E5DB72367F63}" type="presParOf" srcId="{25F70261-659F-468D-891F-F763E53BDF33}" destId="{499A31FB-EB33-4082-8AAE-BB57FFFF275A}" srcOrd="0" destOrd="0" presId="urn:microsoft.com/office/officeart/2005/8/layout/hierarchy1"/>
    <dgm:cxn modelId="{3CF6334D-344D-40CF-A048-10F8558F4257}" type="presParOf" srcId="{499A31FB-EB33-4082-8AAE-BB57FFFF275A}" destId="{4644D311-46CC-45CE-9F41-51A2A074674E}" srcOrd="0" destOrd="0" presId="urn:microsoft.com/office/officeart/2005/8/layout/hierarchy1"/>
    <dgm:cxn modelId="{D894B791-D7AB-4083-A341-1661CE0F61FF}" type="presParOf" srcId="{499A31FB-EB33-4082-8AAE-BB57FFFF275A}" destId="{4BC69B41-FBC5-4A7A-B3BD-0724DF20B9FF}" srcOrd="1" destOrd="0" presId="urn:microsoft.com/office/officeart/2005/8/layout/hierarchy1"/>
    <dgm:cxn modelId="{D60B6009-7A25-4C18-89D4-A55E17B43808}" type="presParOf" srcId="{25F70261-659F-468D-891F-F763E53BDF33}" destId="{8EB14159-3BA3-409E-9573-0D26290B823F}" srcOrd="1" destOrd="0" presId="urn:microsoft.com/office/officeart/2005/8/layout/hierarchy1"/>
    <dgm:cxn modelId="{0E21D051-6188-481C-965B-92BDFA397B3F}" type="presParOf" srcId="{9B87470B-65B5-4186-8376-D4630170A4B6}" destId="{5E17838A-6944-4403-B61B-61DB8A546E3F}" srcOrd="2" destOrd="0" presId="urn:microsoft.com/office/officeart/2005/8/layout/hierarchy1"/>
    <dgm:cxn modelId="{450120DE-57CC-445C-B787-E4313FCB23FA}" type="presParOf" srcId="{9B87470B-65B5-4186-8376-D4630170A4B6}" destId="{60BE41F6-759A-4ADC-816A-BDE0C988EB8A}" srcOrd="3" destOrd="0" presId="urn:microsoft.com/office/officeart/2005/8/layout/hierarchy1"/>
    <dgm:cxn modelId="{F9208066-D673-47E3-B4F2-E938C9E251CF}" type="presParOf" srcId="{60BE41F6-759A-4ADC-816A-BDE0C988EB8A}" destId="{7EC7179F-C59F-4D03-95FA-50ED19FE0FB7}" srcOrd="0" destOrd="0" presId="urn:microsoft.com/office/officeart/2005/8/layout/hierarchy1"/>
    <dgm:cxn modelId="{7B7D1777-E37A-4BAF-95D8-D65C56F50DF9}" type="presParOf" srcId="{7EC7179F-C59F-4D03-95FA-50ED19FE0FB7}" destId="{FAF6B916-8DD0-46FE-B5B6-1E8E6D519EDD}" srcOrd="0" destOrd="0" presId="urn:microsoft.com/office/officeart/2005/8/layout/hierarchy1"/>
    <dgm:cxn modelId="{1686443E-1965-4ECA-B6F7-4E4BA631F331}" type="presParOf" srcId="{7EC7179F-C59F-4D03-95FA-50ED19FE0FB7}" destId="{82EB1E78-86AD-475D-9795-9CC568A9CCB7}" srcOrd="1" destOrd="0" presId="urn:microsoft.com/office/officeart/2005/8/layout/hierarchy1"/>
    <dgm:cxn modelId="{CB36A619-E334-4B48-A65B-E8BA19A81113}" type="presParOf" srcId="{60BE41F6-759A-4ADC-816A-BDE0C988EB8A}" destId="{15E5A5EC-B0AF-4006-8225-27C928EBD97B}" srcOrd="1" destOrd="0" presId="urn:microsoft.com/office/officeart/2005/8/layout/hierarchy1"/>
    <dgm:cxn modelId="{A1ABC420-7EAF-4CA7-BE28-8921EB7C3F1E}" type="presParOf" srcId="{9B87470B-65B5-4186-8376-D4630170A4B6}" destId="{25B7919C-5D40-4DAA-BADB-276094D5ED40}" srcOrd="4" destOrd="0" presId="urn:microsoft.com/office/officeart/2005/8/layout/hierarchy1"/>
    <dgm:cxn modelId="{13A07CCD-46E9-4BD0-9DAE-96711F30EAE7}" type="presParOf" srcId="{9B87470B-65B5-4186-8376-D4630170A4B6}" destId="{13E72B4F-F0C4-46B2-BF5F-8370A59A68FF}" srcOrd="5" destOrd="0" presId="urn:microsoft.com/office/officeart/2005/8/layout/hierarchy1"/>
    <dgm:cxn modelId="{AD6F98FD-79F5-4AC6-843B-41B465F2C32D}" type="presParOf" srcId="{13E72B4F-F0C4-46B2-BF5F-8370A59A68FF}" destId="{D3091DE9-FC1E-4543-AAE5-9965FD704815}" srcOrd="0" destOrd="0" presId="urn:microsoft.com/office/officeart/2005/8/layout/hierarchy1"/>
    <dgm:cxn modelId="{445F8B4C-7989-4146-99CA-DA13F0478A32}" type="presParOf" srcId="{D3091DE9-FC1E-4543-AAE5-9965FD704815}" destId="{606C8930-37AF-4749-9E98-2B44235F3B71}" srcOrd="0" destOrd="0" presId="urn:microsoft.com/office/officeart/2005/8/layout/hierarchy1"/>
    <dgm:cxn modelId="{042E2BBA-C311-4638-88D1-4AC6A8C855BA}" type="presParOf" srcId="{D3091DE9-FC1E-4543-AAE5-9965FD704815}" destId="{9E958963-F5D7-4F93-BD7F-E2B02FAEDE86}" srcOrd="1" destOrd="0" presId="urn:microsoft.com/office/officeart/2005/8/layout/hierarchy1"/>
    <dgm:cxn modelId="{87B65834-BB94-45EA-B5E7-32172F68FF0D}" type="presParOf" srcId="{13E72B4F-F0C4-46B2-BF5F-8370A59A68FF}" destId="{F602132B-0543-469C-A245-2F7F852C9952}" srcOrd="1" destOrd="0" presId="urn:microsoft.com/office/officeart/2005/8/layout/hierarchy1"/>
    <dgm:cxn modelId="{B574CBF1-4F73-46F8-B027-F9F306615910}" type="presParOf" srcId="{53E890F3-C182-4907-A9AC-55B72C41E4E4}" destId="{BA470F20-3EFD-457E-9DB8-AD3E86B82808}" srcOrd="2" destOrd="0" presId="urn:microsoft.com/office/officeart/2005/8/layout/hierarchy1"/>
    <dgm:cxn modelId="{245499EF-7DB2-4BA5-B06A-475CD1559F11}" type="presParOf" srcId="{53E890F3-C182-4907-A9AC-55B72C41E4E4}" destId="{2EB25A6E-F299-4FEC-9DD9-ABCA1AD3CFCF}" srcOrd="3" destOrd="0" presId="urn:microsoft.com/office/officeart/2005/8/layout/hierarchy1"/>
    <dgm:cxn modelId="{07BCA51E-52EC-4359-BEC6-64436BB056FB}" type="presParOf" srcId="{2EB25A6E-F299-4FEC-9DD9-ABCA1AD3CFCF}" destId="{585C1E87-0933-45A3-B139-9F3B52F14ECA}" srcOrd="0" destOrd="0" presId="urn:microsoft.com/office/officeart/2005/8/layout/hierarchy1"/>
    <dgm:cxn modelId="{E1E9F6D2-BF70-47D0-ABD1-34EB49794D95}" type="presParOf" srcId="{585C1E87-0933-45A3-B139-9F3B52F14ECA}" destId="{218D7B08-6225-4B41-B6D2-F44F13E34DBD}" srcOrd="0" destOrd="0" presId="urn:microsoft.com/office/officeart/2005/8/layout/hierarchy1"/>
    <dgm:cxn modelId="{197E0065-9F99-4E51-8445-45831FE0D711}" type="presParOf" srcId="{585C1E87-0933-45A3-B139-9F3B52F14ECA}" destId="{CA56A85C-1136-46F0-B34B-7DC21F7B0D4B}" srcOrd="1" destOrd="0" presId="urn:microsoft.com/office/officeart/2005/8/layout/hierarchy1"/>
    <dgm:cxn modelId="{6B70EA65-10FE-46C8-ADA6-D5EBFE3C81FA}" type="presParOf" srcId="{2EB25A6E-F299-4FEC-9DD9-ABCA1AD3CFCF}" destId="{2A1A069A-AC09-47D8-9273-676252EDB658}" srcOrd="1" destOrd="0" presId="urn:microsoft.com/office/officeart/2005/8/layout/hierarchy1"/>
    <dgm:cxn modelId="{F699CB24-3726-4555-819F-9B8F4E4293E2}" type="presParOf" srcId="{53E890F3-C182-4907-A9AC-55B72C41E4E4}" destId="{37A582E6-E85D-49E3-9BB2-6F79FB4636C2}" srcOrd="4" destOrd="0" presId="urn:microsoft.com/office/officeart/2005/8/layout/hierarchy1"/>
    <dgm:cxn modelId="{266F327E-A9D5-473B-B318-EB0F7EB69FCA}" type="presParOf" srcId="{53E890F3-C182-4907-A9AC-55B72C41E4E4}" destId="{7259324E-5B18-42C5-98F6-3E2BCD54FE11}" srcOrd="5" destOrd="0" presId="urn:microsoft.com/office/officeart/2005/8/layout/hierarchy1"/>
    <dgm:cxn modelId="{3172831C-C437-4BAB-910D-B2F86077FAE3}" type="presParOf" srcId="{7259324E-5B18-42C5-98F6-3E2BCD54FE11}" destId="{A6815238-9467-40F0-AE70-26E47721FEB1}" srcOrd="0" destOrd="0" presId="urn:microsoft.com/office/officeart/2005/8/layout/hierarchy1"/>
    <dgm:cxn modelId="{2B71352C-5336-4380-AB13-64653102B189}" type="presParOf" srcId="{A6815238-9467-40F0-AE70-26E47721FEB1}" destId="{B6B5FA46-1DC4-4D0E-8EB7-420931739146}" srcOrd="0" destOrd="0" presId="urn:microsoft.com/office/officeart/2005/8/layout/hierarchy1"/>
    <dgm:cxn modelId="{D866065E-6929-4470-BD52-78411A28C3F9}" type="presParOf" srcId="{A6815238-9467-40F0-AE70-26E47721FEB1}" destId="{4D210518-644E-4237-A2D3-A6989CEEE41F}" srcOrd="1" destOrd="0" presId="urn:microsoft.com/office/officeart/2005/8/layout/hierarchy1"/>
    <dgm:cxn modelId="{801BB78C-FA59-4C56-869C-4811ED987180}" type="presParOf" srcId="{7259324E-5B18-42C5-98F6-3E2BCD54FE11}" destId="{04CE996E-552C-4707-B863-6B6856A24857}" srcOrd="1" destOrd="0" presId="urn:microsoft.com/office/officeart/2005/8/layout/hierarchy1"/>
    <dgm:cxn modelId="{4166C613-B76E-47B1-93E3-F6E8C1FBDA79}" type="presParOf" srcId="{53E890F3-C182-4907-A9AC-55B72C41E4E4}" destId="{C703291D-7EF3-457C-A69B-753338DBFAA0}" srcOrd="6" destOrd="0" presId="urn:microsoft.com/office/officeart/2005/8/layout/hierarchy1"/>
    <dgm:cxn modelId="{1EF4DBDA-943B-4843-8032-35C9191F2500}" type="presParOf" srcId="{53E890F3-C182-4907-A9AC-55B72C41E4E4}" destId="{89F695E9-7F5C-43B5-88A0-926B0C6D4D95}" srcOrd="7" destOrd="0" presId="urn:microsoft.com/office/officeart/2005/8/layout/hierarchy1"/>
    <dgm:cxn modelId="{B53ABD8C-A5D0-4F78-B8CB-3E2FDF5A663D}" type="presParOf" srcId="{89F695E9-7F5C-43B5-88A0-926B0C6D4D95}" destId="{BCAAE937-A70E-4987-BE83-323164F11D56}" srcOrd="0" destOrd="0" presId="urn:microsoft.com/office/officeart/2005/8/layout/hierarchy1"/>
    <dgm:cxn modelId="{03CB3551-3D42-4F6E-8BC4-E04D9912EE4C}" type="presParOf" srcId="{BCAAE937-A70E-4987-BE83-323164F11D56}" destId="{95C21EBB-2DEF-4AD2-8F03-FC6D66985368}" srcOrd="0" destOrd="0" presId="urn:microsoft.com/office/officeart/2005/8/layout/hierarchy1"/>
    <dgm:cxn modelId="{A5647F5D-A450-4B34-B98F-05871D80C59B}" type="presParOf" srcId="{BCAAE937-A70E-4987-BE83-323164F11D56}" destId="{F3D71909-4CEE-4FA5-BD58-D695A01AFBA7}" srcOrd="1" destOrd="0" presId="urn:microsoft.com/office/officeart/2005/8/layout/hierarchy1"/>
    <dgm:cxn modelId="{5112C138-4677-418F-BA01-7974764620C9}" type="presParOf" srcId="{89F695E9-7F5C-43B5-88A0-926B0C6D4D95}" destId="{13C1D9A1-40E7-49A6-9535-D480193BC4A2}" srcOrd="1" destOrd="0" presId="urn:microsoft.com/office/officeart/2005/8/layout/hierarchy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0A0838B-4753-4178-B610-87DF7A88B05A}" type="doc">
      <dgm:prSet loTypeId="urn:microsoft.com/office/officeart/2005/8/layout/hierarchy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279ED2F5-7D0A-44CF-AAE9-4CF4249EF12C}">
      <dgm:prSet phldrT="[Texto]"/>
      <dgm:spPr/>
      <dgm:t>
        <a:bodyPr/>
        <a:lstStyle/>
        <a:p>
          <a:r>
            <a:rPr lang="es-MX" dirty="0" smtClean="0"/>
            <a:t>POLÍGONO</a:t>
          </a:r>
          <a:endParaRPr lang="es-MX" dirty="0"/>
        </a:p>
      </dgm:t>
    </dgm:pt>
    <dgm:pt modelId="{CBF07537-82E6-4096-984D-A3BEDDB32EDA}" type="parTrans" cxnId="{5B8DBF55-93F7-4F51-B077-26022FD7C768}">
      <dgm:prSet/>
      <dgm:spPr/>
      <dgm:t>
        <a:bodyPr/>
        <a:lstStyle/>
        <a:p>
          <a:endParaRPr lang="es-MX"/>
        </a:p>
      </dgm:t>
    </dgm:pt>
    <dgm:pt modelId="{A343D916-58F9-4094-90B9-58144C4B9FBE}" type="sibTrans" cxnId="{5B8DBF55-93F7-4F51-B077-26022FD7C768}">
      <dgm:prSet/>
      <dgm:spPr/>
      <dgm:t>
        <a:bodyPr/>
        <a:lstStyle/>
        <a:p>
          <a:endParaRPr lang="es-MX"/>
        </a:p>
      </dgm:t>
    </dgm:pt>
    <dgm:pt modelId="{0FEFA0FC-0D28-4F38-A4DD-229D4A86D043}">
      <dgm:prSet phldrT="[Texto]"/>
      <dgm:spPr/>
      <dgm:t>
        <a:bodyPr/>
        <a:lstStyle/>
        <a:p>
          <a:r>
            <a:rPr lang="es-MX" dirty="0" smtClean="0"/>
            <a:t>Triángulo </a:t>
          </a:r>
          <a:r>
            <a:rPr lang="es-MX" dirty="0" smtClean="0">
              <a:solidFill>
                <a:srgbClr val="FF0000"/>
              </a:solidFill>
            </a:rPr>
            <a:t>(tres lados)</a:t>
          </a:r>
          <a:endParaRPr lang="es-MX" dirty="0">
            <a:solidFill>
              <a:srgbClr val="FF0000"/>
            </a:solidFill>
          </a:endParaRPr>
        </a:p>
      </dgm:t>
    </dgm:pt>
    <dgm:pt modelId="{EF18B369-18C9-4EF1-B2CF-C69A167D6D40}" type="parTrans" cxnId="{A65A7111-7CBB-458C-9C6C-47EA00163B1E}">
      <dgm:prSet/>
      <dgm:spPr/>
      <dgm:t>
        <a:bodyPr/>
        <a:lstStyle/>
        <a:p>
          <a:endParaRPr lang="es-MX"/>
        </a:p>
      </dgm:t>
    </dgm:pt>
    <dgm:pt modelId="{F9EBC0E0-15D4-4A89-BBF0-ABDC2E55BC50}" type="sibTrans" cxnId="{A65A7111-7CBB-458C-9C6C-47EA00163B1E}">
      <dgm:prSet/>
      <dgm:spPr/>
      <dgm:t>
        <a:bodyPr/>
        <a:lstStyle/>
        <a:p>
          <a:endParaRPr lang="es-MX"/>
        </a:p>
      </dgm:t>
    </dgm:pt>
    <dgm:pt modelId="{EE77AE3F-A95F-4A27-9B69-F6CC1637F2E1}">
      <dgm:prSet phldrT="[Texto]"/>
      <dgm:spPr/>
      <dgm:t>
        <a:bodyPr/>
        <a:lstStyle/>
        <a:p>
          <a:r>
            <a:rPr lang="es-MX" dirty="0" smtClean="0"/>
            <a:t>Isósceles</a:t>
          </a:r>
          <a:endParaRPr lang="es-MX" dirty="0"/>
        </a:p>
      </dgm:t>
    </dgm:pt>
    <dgm:pt modelId="{22892FA3-6F14-41D7-9737-5C100041A905}" type="parTrans" cxnId="{78936DE4-219B-499D-B391-0039F05E46C7}">
      <dgm:prSet/>
      <dgm:spPr/>
      <dgm:t>
        <a:bodyPr/>
        <a:lstStyle/>
        <a:p>
          <a:endParaRPr lang="es-MX"/>
        </a:p>
      </dgm:t>
    </dgm:pt>
    <dgm:pt modelId="{170F4260-BBDB-40A3-98F5-7F6850A2EF96}" type="sibTrans" cxnId="{78936DE4-219B-499D-B391-0039F05E46C7}">
      <dgm:prSet/>
      <dgm:spPr/>
      <dgm:t>
        <a:bodyPr/>
        <a:lstStyle/>
        <a:p>
          <a:endParaRPr lang="es-MX"/>
        </a:p>
      </dgm:t>
    </dgm:pt>
    <dgm:pt modelId="{FAFF4042-D2B3-4246-8D1B-3C3BDAD7CBE1}">
      <dgm:prSet phldrT="[Texto]"/>
      <dgm:spPr/>
      <dgm:t>
        <a:bodyPr/>
        <a:lstStyle/>
        <a:p>
          <a:r>
            <a:rPr lang="es-MX" dirty="0" smtClean="0"/>
            <a:t>Equilátero</a:t>
          </a:r>
          <a:endParaRPr lang="es-MX" dirty="0"/>
        </a:p>
      </dgm:t>
    </dgm:pt>
    <dgm:pt modelId="{5D6EF62A-40F4-40F2-859B-F7F4F1AB0828}" type="parTrans" cxnId="{B11A5454-EBC0-4B84-8B26-DB2B7C6FA955}">
      <dgm:prSet/>
      <dgm:spPr/>
      <dgm:t>
        <a:bodyPr/>
        <a:lstStyle/>
        <a:p>
          <a:endParaRPr lang="es-MX"/>
        </a:p>
      </dgm:t>
    </dgm:pt>
    <dgm:pt modelId="{ACCF640C-6489-416E-A9FC-332BE1D705AA}" type="sibTrans" cxnId="{B11A5454-EBC0-4B84-8B26-DB2B7C6FA955}">
      <dgm:prSet/>
      <dgm:spPr/>
      <dgm:t>
        <a:bodyPr/>
        <a:lstStyle/>
        <a:p>
          <a:endParaRPr lang="es-MX"/>
        </a:p>
      </dgm:t>
    </dgm:pt>
    <dgm:pt modelId="{D86A8581-BB04-47DC-9291-225840837DCB}">
      <dgm:prSet phldrT="[Texto]"/>
      <dgm:spPr/>
      <dgm:t>
        <a:bodyPr/>
        <a:lstStyle/>
        <a:p>
          <a:r>
            <a:rPr lang="es-MX" dirty="0" smtClean="0"/>
            <a:t>Cuadrilátero </a:t>
          </a:r>
          <a:r>
            <a:rPr lang="es-MX" dirty="0" smtClean="0">
              <a:solidFill>
                <a:srgbClr val="FF0000"/>
              </a:solidFill>
            </a:rPr>
            <a:t>(cuatro lados)</a:t>
          </a:r>
          <a:endParaRPr lang="es-MX" dirty="0">
            <a:solidFill>
              <a:srgbClr val="FF0000"/>
            </a:solidFill>
          </a:endParaRPr>
        </a:p>
      </dgm:t>
    </dgm:pt>
    <dgm:pt modelId="{A5057506-53D2-4E86-9ACF-67877EAD6E9A}" type="parTrans" cxnId="{B500B129-2CB2-4A5E-9BD3-173D852D1D7B}">
      <dgm:prSet/>
      <dgm:spPr/>
      <dgm:t>
        <a:bodyPr/>
        <a:lstStyle/>
        <a:p>
          <a:endParaRPr lang="es-MX"/>
        </a:p>
      </dgm:t>
    </dgm:pt>
    <dgm:pt modelId="{AF875A13-10D9-42CC-903A-7FCB6CBBD0FC}" type="sibTrans" cxnId="{B500B129-2CB2-4A5E-9BD3-173D852D1D7B}">
      <dgm:prSet/>
      <dgm:spPr/>
      <dgm:t>
        <a:bodyPr/>
        <a:lstStyle/>
        <a:p>
          <a:endParaRPr lang="es-MX"/>
        </a:p>
      </dgm:t>
    </dgm:pt>
    <dgm:pt modelId="{B728D714-A164-4E3B-86EE-C91F9BEB0C91}">
      <dgm:prSet phldrT="[Texto]"/>
      <dgm:spPr/>
      <dgm:t>
        <a:bodyPr/>
        <a:lstStyle/>
        <a:p>
          <a:r>
            <a:rPr lang="es-MX" dirty="0" smtClean="0"/>
            <a:t>Pentágono </a:t>
          </a:r>
          <a:r>
            <a:rPr lang="es-MX" dirty="0" smtClean="0">
              <a:solidFill>
                <a:srgbClr val="FF0000"/>
              </a:solidFill>
            </a:rPr>
            <a:t>(cinco lados)</a:t>
          </a:r>
          <a:endParaRPr lang="es-MX" dirty="0">
            <a:solidFill>
              <a:srgbClr val="FF0000"/>
            </a:solidFill>
          </a:endParaRPr>
        </a:p>
      </dgm:t>
    </dgm:pt>
    <dgm:pt modelId="{A1FECC35-9E86-44D2-BA21-4B9469C3DFA6}" type="parTrans" cxnId="{7EA1F85F-0DC7-49C9-A782-5A1611378020}">
      <dgm:prSet/>
      <dgm:spPr/>
      <dgm:t>
        <a:bodyPr/>
        <a:lstStyle/>
        <a:p>
          <a:endParaRPr lang="es-MX"/>
        </a:p>
      </dgm:t>
    </dgm:pt>
    <dgm:pt modelId="{97A94400-D277-43A4-8F73-B76292D0CC72}" type="sibTrans" cxnId="{7EA1F85F-0DC7-49C9-A782-5A1611378020}">
      <dgm:prSet/>
      <dgm:spPr/>
      <dgm:t>
        <a:bodyPr/>
        <a:lstStyle/>
        <a:p>
          <a:endParaRPr lang="es-MX"/>
        </a:p>
      </dgm:t>
    </dgm:pt>
    <dgm:pt modelId="{8973CFB8-E515-421A-BD7E-5A05ABF5FF35}">
      <dgm:prSet phldrT="[Texto]"/>
      <dgm:spPr/>
      <dgm:t>
        <a:bodyPr/>
        <a:lstStyle/>
        <a:p>
          <a:r>
            <a:rPr lang="es-MX" dirty="0" smtClean="0"/>
            <a:t>Escaleno</a:t>
          </a:r>
          <a:endParaRPr lang="es-MX" dirty="0"/>
        </a:p>
      </dgm:t>
    </dgm:pt>
    <dgm:pt modelId="{27A74362-0DB9-4C57-9340-73BC121B1F46}" type="parTrans" cxnId="{8B047671-91FC-4CF6-9D93-D7CF51003C5E}">
      <dgm:prSet/>
      <dgm:spPr/>
      <dgm:t>
        <a:bodyPr/>
        <a:lstStyle/>
        <a:p>
          <a:endParaRPr lang="es-MX"/>
        </a:p>
      </dgm:t>
    </dgm:pt>
    <dgm:pt modelId="{10EC7C0C-1C99-43C5-B737-B63D8835C643}" type="sibTrans" cxnId="{8B047671-91FC-4CF6-9D93-D7CF51003C5E}">
      <dgm:prSet/>
      <dgm:spPr/>
      <dgm:t>
        <a:bodyPr/>
        <a:lstStyle/>
        <a:p>
          <a:endParaRPr lang="es-MX"/>
        </a:p>
      </dgm:t>
    </dgm:pt>
    <dgm:pt modelId="{2CD1304B-E53F-4A50-86B2-D7862774F831}" type="pres">
      <dgm:prSet presAssocID="{F0A0838B-4753-4178-B610-87DF7A88B05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A6BB7AA4-FD05-4247-934F-B5435B06A7B6}" type="pres">
      <dgm:prSet presAssocID="{279ED2F5-7D0A-44CF-AAE9-4CF4249EF12C}" presName="hierRoot1" presStyleCnt="0"/>
      <dgm:spPr/>
    </dgm:pt>
    <dgm:pt modelId="{62F9BFBD-EE25-42E7-8C32-AA2D8E6C4BEE}" type="pres">
      <dgm:prSet presAssocID="{279ED2F5-7D0A-44CF-AAE9-4CF4249EF12C}" presName="composite" presStyleCnt="0"/>
      <dgm:spPr/>
    </dgm:pt>
    <dgm:pt modelId="{65532AE8-233D-46E6-BCD0-8E3C53062483}" type="pres">
      <dgm:prSet presAssocID="{279ED2F5-7D0A-44CF-AAE9-4CF4249EF12C}" presName="background" presStyleLbl="node0" presStyleIdx="0" presStyleCnt="1"/>
      <dgm:spPr/>
    </dgm:pt>
    <dgm:pt modelId="{4C3AB06C-B6F4-49F3-8745-83E29745DC3C}" type="pres">
      <dgm:prSet presAssocID="{279ED2F5-7D0A-44CF-AAE9-4CF4249EF12C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62C9ACD-6053-41C5-B86D-0E8EA5441BC9}" type="pres">
      <dgm:prSet presAssocID="{279ED2F5-7D0A-44CF-AAE9-4CF4249EF12C}" presName="hierChild2" presStyleCnt="0"/>
      <dgm:spPr/>
    </dgm:pt>
    <dgm:pt modelId="{6157AAE1-1A3A-4E62-AC20-130528602450}" type="pres">
      <dgm:prSet presAssocID="{EF18B369-18C9-4EF1-B2CF-C69A167D6D40}" presName="Name10" presStyleLbl="parChTrans1D2" presStyleIdx="0" presStyleCnt="3"/>
      <dgm:spPr/>
      <dgm:t>
        <a:bodyPr/>
        <a:lstStyle/>
        <a:p>
          <a:endParaRPr lang="es-MX"/>
        </a:p>
      </dgm:t>
    </dgm:pt>
    <dgm:pt modelId="{2952D3BF-BA2E-4ED6-82F4-8D56143D4C30}" type="pres">
      <dgm:prSet presAssocID="{0FEFA0FC-0D28-4F38-A4DD-229D4A86D043}" presName="hierRoot2" presStyleCnt="0"/>
      <dgm:spPr/>
    </dgm:pt>
    <dgm:pt modelId="{2322D38A-727F-45CB-8B2D-59ECAA41C5A5}" type="pres">
      <dgm:prSet presAssocID="{0FEFA0FC-0D28-4F38-A4DD-229D4A86D043}" presName="composite2" presStyleCnt="0"/>
      <dgm:spPr/>
    </dgm:pt>
    <dgm:pt modelId="{FF823AC9-FC58-4119-849E-5ED1B61603B0}" type="pres">
      <dgm:prSet presAssocID="{0FEFA0FC-0D28-4F38-A4DD-229D4A86D043}" presName="background2" presStyleLbl="node2" presStyleIdx="0" presStyleCnt="3"/>
      <dgm:spPr/>
    </dgm:pt>
    <dgm:pt modelId="{C2BCB893-4268-42DA-866F-63DD71C56C44}" type="pres">
      <dgm:prSet presAssocID="{0FEFA0FC-0D28-4F38-A4DD-229D4A86D043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3BBADAB-75F2-41B8-AA8C-1D4F6DAF4237}" type="pres">
      <dgm:prSet presAssocID="{0FEFA0FC-0D28-4F38-A4DD-229D4A86D043}" presName="hierChild3" presStyleCnt="0"/>
      <dgm:spPr/>
    </dgm:pt>
    <dgm:pt modelId="{54BDA000-B0B8-4BF1-B8C7-1F696635AE5A}" type="pres">
      <dgm:prSet presAssocID="{22892FA3-6F14-41D7-9737-5C100041A905}" presName="Name17" presStyleLbl="parChTrans1D3" presStyleIdx="0" presStyleCnt="3"/>
      <dgm:spPr/>
      <dgm:t>
        <a:bodyPr/>
        <a:lstStyle/>
        <a:p>
          <a:endParaRPr lang="es-MX"/>
        </a:p>
      </dgm:t>
    </dgm:pt>
    <dgm:pt modelId="{17473D7F-95FA-43B8-9818-BAB35507907A}" type="pres">
      <dgm:prSet presAssocID="{EE77AE3F-A95F-4A27-9B69-F6CC1637F2E1}" presName="hierRoot3" presStyleCnt="0"/>
      <dgm:spPr/>
    </dgm:pt>
    <dgm:pt modelId="{AD68BF0C-55B5-427C-A14C-F5115848A9EE}" type="pres">
      <dgm:prSet presAssocID="{EE77AE3F-A95F-4A27-9B69-F6CC1637F2E1}" presName="composite3" presStyleCnt="0"/>
      <dgm:spPr/>
    </dgm:pt>
    <dgm:pt modelId="{A6592555-BC2E-4033-AA04-7D77748E209C}" type="pres">
      <dgm:prSet presAssocID="{EE77AE3F-A95F-4A27-9B69-F6CC1637F2E1}" presName="background3" presStyleLbl="node3" presStyleIdx="0" presStyleCnt="3"/>
      <dgm:spPr/>
    </dgm:pt>
    <dgm:pt modelId="{DA17D2E7-E0EC-48AD-829E-0EBDE58360C8}" type="pres">
      <dgm:prSet presAssocID="{EE77AE3F-A95F-4A27-9B69-F6CC1637F2E1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B7AEB9A-8DEE-46CE-AAEE-7DEB214A7932}" type="pres">
      <dgm:prSet presAssocID="{EE77AE3F-A95F-4A27-9B69-F6CC1637F2E1}" presName="hierChild4" presStyleCnt="0"/>
      <dgm:spPr/>
    </dgm:pt>
    <dgm:pt modelId="{DD06F289-8F6D-4B5B-A0BC-B7D37326FEC0}" type="pres">
      <dgm:prSet presAssocID="{5D6EF62A-40F4-40F2-859B-F7F4F1AB0828}" presName="Name17" presStyleLbl="parChTrans1D3" presStyleIdx="1" presStyleCnt="3"/>
      <dgm:spPr/>
      <dgm:t>
        <a:bodyPr/>
        <a:lstStyle/>
        <a:p>
          <a:endParaRPr lang="es-MX"/>
        </a:p>
      </dgm:t>
    </dgm:pt>
    <dgm:pt modelId="{FE0C6FCC-86C3-4228-987E-1C3CA9E01CE2}" type="pres">
      <dgm:prSet presAssocID="{FAFF4042-D2B3-4246-8D1B-3C3BDAD7CBE1}" presName="hierRoot3" presStyleCnt="0"/>
      <dgm:spPr/>
    </dgm:pt>
    <dgm:pt modelId="{AFC36BC6-2FBC-43C1-B6A9-35542AE18CD1}" type="pres">
      <dgm:prSet presAssocID="{FAFF4042-D2B3-4246-8D1B-3C3BDAD7CBE1}" presName="composite3" presStyleCnt="0"/>
      <dgm:spPr/>
    </dgm:pt>
    <dgm:pt modelId="{B2742E4F-44ED-4162-A0D1-C55C7BC09929}" type="pres">
      <dgm:prSet presAssocID="{FAFF4042-D2B3-4246-8D1B-3C3BDAD7CBE1}" presName="background3" presStyleLbl="node3" presStyleIdx="1" presStyleCnt="3"/>
      <dgm:spPr/>
    </dgm:pt>
    <dgm:pt modelId="{C7B75957-E960-4490-A132-D44C6C5CA37A}" type="pres">
      <dgm:prSet presAssocID="{FAFF4042-D2B3-4246-8D1B-3C3BDAD7CBE1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1FDF4F6-999E-4EF8-8F91-726CBDE12713}" type="pres">
      <dgm:prSet presAssocID="{FAFF4042-D2B3-4246-8D1B-3C3BDAD7CBE1}" presName="hierChild4" presStyleCnt="0"/>
      <dgm:spPr/>
    </dgm:pt>
    <dgm:pt modelId="{A4C6CFBA-AF0F-4510-8B9D-64D7C5305779}" type="pres">
      <dgm:prSet presAssocID="{27A74362-0DB9-4C57-9340-73BC121B1F46}" presName="Name17" presStyleLbl="parChTrans1D3" presStyleIdx="2" presStyleCnt="3"/>
      <dgm:spPr/>
      <dgm:t>
        <a:bodyPr/>
        <a:lstStyle/>
        <a:p>
          <a:endParaRPr lang="es-MX"/>
        </a:p>
      </dgm:t>
    </dgm:pt>
    <dgm:pt modelId="{04E24C3D-CA84-4FF5-AFC7-96D0481F024D}" type="pres">
      <dgm:prSet presAssocID="{8973CFB8-E515-421A-BD7E-5A05ABF5FF35}" presName="hierRoot3" presStyleCnt="0"/>
      <dgm:spPr/>
    </dgm:pt>
    <dgm:pt modelId="{29D215B5-140F-47CE-B419-99320EA45FE0}" type="pres">
      <dgm:prSet presAssocID="{8973CFB8-E515-421A-BD7E-5A05ABF5FF35}" presName="composite3" presStyleCnt="0"/>
      <dgm:spPr/>
    </dgm:pt>
    <dgm:pt modelId="{93CA48AD-8854-4DCD-BB19-A7025B605759}" type="pres">
      <dgm:prSet presAssocID="{8973CFB8-E515-421A-BD7E-5A05ABF5FF35}" presName="background3" presStyleLbl="node3" presStyleIdx="2" presStyleCnt="3"/>
      <dgm:spPr/>
    </dgm:pt>
    <dgm:pt modelId="{68806C84-A2E5-4E07-94D3-ECB3C21614B6}" type="pres">
      <dgm:prSet presAssocID="{8973CFB8-E515-421A-BD7E-5A05ABF5FF35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C80EA6A-0C56-498E-B630-5BC9374363C6}" type="pres">
      <dgm:prSet presAssocID="{8973CFB8-E515-421A-BD7E-5A05ABF5FF35}" presName="hierChild4" presStyleCnt="0"/>
      <dgm:spPr/>
    </dgm:pt>
    <dgm:pt modelId="{B89CEFF0-1ED9-4F24-B186-F4C95618B5D0}" type="pres">
      <dgm:prSet presAssocID="{A5057506-53D2-4E86-9ACF-67877EAD6E9A}" presName="Name10" presStyleLbl="parChTrans1D2" presStyleIdx="1" presStyleCnt="3"/>
      <dgm:spPr/>
      <dgm:t>
        <a:bodyPr/>
        <a:lstStyle/>
        <a:p>
          <a:endParaRPr lang="es-MX"/>
        </a:p>
      </dgm:t>
    </dgm:pt>
    <dgm:pt modelId="{277C027A-0BF7-42AD-B153-B8848D8B3399}" type="pres">
      <dgm:prSet presAssocID="{D86A8581-BB04-47DC-9291-225840837DCB}" presName="hierRoot2" presStyleCnt="0"/>
      <dgm:spPr/>
    </dgm:pt>
    <dgm:pt modelId="{8C700DC4-FAD3-4227-B18D-CB7CE935A1F1}" type="pres">
      <dgm:prSet presAssocID="{D86A8581-BB04-47DC-9291-225840837DCB}" presName="composite2" presStyleCnt="0"/>
      <dgm:spPr/>
    </dgm:pt>
    <dgm:pt modelId="{E97892FB-FED2-4F55-9B64-F61FDA5F2073}" type="pres">
      <dgm:prSet presAssocID="{D86A8581-BB04-47DC-9291-225840837DCB}" presName="background2" presStyleLbl="node2" presStyleIdx="1" presStyleCnt="3"/>
      <dgm:spPr/>
    </dgm:pt>
    <dgm:pt modelId="{C0763691-6BDD-41CD-B22F-7D2D49E1E719}" type="pres">
      <dgm:prSet presAssocID="{D86A8581-BB04-47DC-9291-225840837DCB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6DA6B19-AEED-43FB-A33A-905CA5A012ED}" type="pres">
      <dgm:prSet presAssocID="{D86A8581-BB04-47DC-9291-225840837DCB}" presName="hierChild3" presStyleCnt="0"/>
      <dgm:spPr/>
    </dgm:pt>
    <dgm:pt modelId="{68DA36CC-110B-4CCC-B358-7560C7B70627}" type="pres">
      <dgm:prSet presAssocID="{A1FECC35-9E86-44D2-BA21-4B9469C3DFA6}" presName="Name10" presStyleLbl="parChTrans1D2" presStyleIdx="2" presStyleCnt="3"/>
      <dgm:spPr/>
      <dgm:t>
        <a:bodyPr/>
        <a:lstStyle/>
        <a:p>
          <a:endParaRPr lang="es-MX"/>
        </a:p>
      </dgm:t>
    </dgm:pt>
    <dgm:pt modelId="{11914ACA-AAEB-4C3E-8C52-C96A5D1F7932}" type="pres">
      <dgm:prSet presAssocID="{B728D714-A164-4E3B-86EE-C91F9BEB0C91}" presName="hierRoot2" presStyleCnt="0"/>
      <dgm:spPr/>
    </dgm:pt>
    <dgm:pt modelId="{7FB7F37A-7334-45D4-8B68-DADCFD92C910}" type="pres">
      <dgm:prSet presAssocID="{B728D714-A164-4E3B-86EE-C91F9BEB0C91}" presName="composite2" presStyleCnt="0"/>
      <dgm:spPr/>
    </dgm:pt>
    <dgm:pt modelId="{EC2F55FB-8F47-4409-8EA4-76B9ECDF6344}" type="pres">
      <dgm:prSet presAssocID="{B728D714-A164-4E3B-86EE-C91F9BEB0C91}" presName="background2" presStyleLbl="node2" presStyleIdx="2" presStyleCnt="3"/>
      <dgm:spPr/>
    </dgm:pt>
    <dgm:pt modelId="{B52B2514-8A3C-4FB7-BA49-2C36B58740E3}" type="pres">
      <dgm:prSet presAssocID="{B728D714-A164-4E3B-86EE-C91F9BEB0C91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6299520-EA5B-49AF-B6D3-211D3E606CAB}" type="pres">
      <dgm:prSet presAssocID="{B728D714-A164-4E3B-86EE-C91F9BEB0C91}" presName="hierChild3" presStyleCnt="0"/>
      <dgm:spPr/>
    </dgm:pt>
  </dgm:ptLst>
  <dgm:cxnLst>
    <dgm:cxn modelId="{B500B129-2CB2-4A5E-9BD3-173D852D1D7B}" srcId="{279ED2F5-7D0A-44CF-AAE9-4CF4249EF12C}" destId="{D86A8581-BB04-47DC-9291-225840837DCB}" srcOrd="1" destOrd="0" parTransId="{A5057506-53D2-4E86-9ACF-67877EAD6E9A}" sibTransId="{AF875A13-10D9-42CC-903A-7FCB6CBBD0FC}"/>
    <dgm:cxn modelId="{B76B6474-E923-4D7B-9F30-B74057FA767E}" type="presOf" srcId="{8973CFB8-E515-421A-BD7E-5A05ABF5FF35}" destId="{68806C84-A2E5-4E07-94D3-ECB3C21614B6}" srcOrd="0" destOrd="0" presId="urn:microsoft.com/office/officeart/2005/8/layout/hierarchy1"/>
    <dgm:cxn modelId="{1EF76AFF-058E-4046-8129-6F94FADAC84E}" type="presOf" srcId="{279ED2F5-7D0A-44CF-AAE9-4CF4249EF12C}" destId="{4C3AB06C-B6F4-49F3-8745-83E29745DC3C}" srcOrd="0" destOrd="0" presId="urn:microsoft.com/office/officeart/2005/8/layout/hierarchy1"/>
    <dgm:cxn modelId="{1979CE58-A9C3-4C3A-9BD3-DB498707DDA2}" type="presOf" srcId="{A1FECC35-9E86-44D2-BA21-4B9469C3DFA6}" destId="{68DA36CC-110B-4CCC-B358-7560C7B70627}" srcOrd="0" destOrd="0" presId="urn:microsoft.com/office/officeart/2005/8/layout/hierarchy1"/>
    <dgm:cxn modelId="{2DB30D53-54C3-4AF5-84C9-F12F9619989F}" type="presOf" srcId="{22892FA3-6F14-41D7-9737-5C100041A905}" destId="{54BDA000-B0B8-4BF1-B8C7-1F696635AE5A}" srcOrd="0" destOrd="0" presId="urn:microsoft.com/office/officeart/2005/8/layout/hierarchy1"/>
    <dgm:cxn modelId="{5B8DBF55-93F7-4F51-B077-26022FD7C768}" srcId="{F0A0838B-4753-4178-B610-87DF7A88B05A}" destId="{279ED2F5-7D0A-44CF-AAE9-4CF4249EF12C}" srcOrd="0" destOrd="0" parTransId="{CBF07537-82E6-4096-984D-A3BEDDB32EDA}" sibTransId="{A343D916-58F9-4094-90B9-58144C4B9FBE}"/>
    <dgm:cxn modelId="{7EA1F85F-0DC7-49C9-A782-5A1611378020}" srcId="{279ED2F5-7D0A-44CF-AAE9-4CF4249EF12C}" destId="{B728D714-A164-4E3B-86EE-C91F9BEB0C91}" srcOrd="2" destOrd="0" parTransId="{A1FECC35-9E86-44D2-BA21-4B9469C3DFA6}" sibTransId="{97A94400-D277-43A4-8F73-B76292D0CC72}"/>
    <dgm:cxn modelId="{A65A7111-7CBB-458C-9C6C-47EA00163B1E}" srcId="{279ED2F5-7D0A-44CF-AAE9-4CF4249EF12C}" destId="{0FEFA0FC-0D28-4F38-A4DD-229D4A86D043}" srcOrd="0" destOrd="0" parTransId="{EF18B369-18C9-4EF1-B2CF-C69A167D6D40}" sibTransId="{F9EBC0E0-15D4-4A89-BBF0-ABDC2E55BC50}"/>
    <dgm:cxn modelId="{0EC018D0-E387-41B8-B3BF-00524847019F}" type="presOf" srcId="{5D6EF62A-40F4-40F2-859B-F7F4F1AB0828}" destId="{DD06F289-8F6D-4B5B-A0BC-B7D37326FEC0}" srcOrd="0" destOrd="0" presId="urn:microsoft.com/office/officeart/2005/8/layout/hierarchy1"/>
    <dgm:cxn modelId="{8B047671-91FC-4CF6-9D93-D7CF51003C5E}" srcId="{0FEFA0FC-0D28-4F38-A4DD-229D4A86D043}" destId="{8973CFB8-E515-421A-BD7E-5A05ABF5FF35}" srcOrd="2" destOrd="0" parTransId="{27A74362-0DB9-4C57-9340-73BC121B1F46}" sibTransId="{10EC7C0C-1C99-43C5-B737-B63D8835C643}"/>
    <dgm:cxn modelId="{19EF8A2E-8E63-418D-BEB0-08BA0910C05D}" type="presOf" srcId="{0FEFA0FC-0D28-4F38-A4DD-229D4A86D043}" destId="{C2BCB893-4268-42DA-866F-63DD71C56C44}" srcOrd="0" destOrd="0" presId="urn:microsoft.com/office/officeart/2005/8/layout/hierarchy1"/>
    <dgm:cxn modelId="{60E9F059-9FE3-4E70-9C1D-4D35040F970B}" type="presOf" srcId="{B728D714-A164-4E3B-86EE-C91F9BEB0C91}" destId="{B52B2514-8A3C-4FB7-BA49-2C36B58740E3}" srcOrd="0" destOrd="0" presId="urn:microsoft.com/office/officeart/2005/8/layout/hierarchy1"/>
    <dgm:cxn modelId="{78936DE4-219B-499D-B391-0039F05E46C7}" srcId="{0FEFA0FC-0D28-4F38-A4DD-229D4A86D043}" destId="{EE77AE3F-A95F-4A27-9B69-F6CC1637F2E1}" srcOrd="0" destOrd="0" parTransId="{22892FA3-6F14-41D7-9737-5C100041A905}" sibTransId="{170F4260-BBDB-40A3-98F5-7F6850A2EF96}"/>
    <dgm:cxn modelId="{982CDD19-542B-41AE-B795-1D57ADEDC985}" type="presOf" srcId="{D86A8581-BB04-47DC-9291-225840837DCB}" destId="{C0763691-6BDD-41CD-B22F-7D2D49E1E719}" srcOrd="0" destOrd="0" presId="urn:microsoft.com/office/officeart/2005/8/layout/hierarchy1"/>
    <dgm:cxn modelId="{B11A5454-EBC0-4B84-8B26-DB2B7C6FA955}" srcId="{0FEFA0FC-0D28-4F38-A4DD-229D4A86D043}" destId="{FAFF4042-D2B3-4246-8D1B-3C3BDAD7CBE1}" srcOrd="1" destOrd="0" parTransId="{5D6EF62A-40F4-40F2-859B-F7F4F1AB0828}" sibTransId="{ACCF640C-6489-416E-A9FC-332BE1D705AA}"/>
    <dgm:cxn modelId="{657EB82E-4A89-49F4-AE9B-FA9138414501}" type="presOf" srcId="{FAFF4042-D2B3-4246-8D1B-3C3BDAD7CBE1}" destId="{C7B75957-E960-4490-A132-D44C6C5CA37A}" srcOrd="0" destOrd="0" presId="urn:microsoft.com/office/officeart/2005/8/layout/hierarchy1"/>
    <dgm:cxn modelId="{4A34B44C-78D2-41C6-8910-12534242007A}" type="presOf" srcId="{EE77AE3F-A95F-4A27-9B69-F6CC1637F2E1}" destId="{DA17D2E7-E0EC-48AD-829E-0EBDE58360C8}" srcOrd="0" destOrd="0" presId="urn:microsoft.com/office/officeart/2005/8/layout/hierarchy1"/>
    <dgm:cxn modelId="{E33846B3-F445-47F9-A6EA-BB6E51369A7D}" type="presOf" srcId="{EF18B369-18C9-4EF1-B2CF-C69A167D6D40}" destId="{6157AAE1-1A3A-4E62-AC20-130528602450}" srcOrd="0" destOrd="0" presId="urn:microsoft.com/office/officeart/2005/8/layout/hierarchy1"/>
    <dgm:cxn modelId="{F9E5125A-F614-4A83-9081-6E1C37B1435D}" type="presOf" srcId="{F0A0838B-4753-4178-B610-87DF7A88B05A}" destId="{2CD1304B-E53F-4A50-86B2-D7862774F831}" srcOrd="0" destOrd="0" presId="urn:microsoft.com/office/officeart/2005/8/layout/hierarchy1"/>
    <dgm:cxn modelId="{2C31490E-79F4-426C-AFC7-FA0A2B8CC426}" type="presOf" srcId="{A5057506-53D2-4E86-9ACF-67877EAD6E9A}" destId="{B89CEFF0-1ED9-4F24-B186-F4C95618B5D0}" srcOrd="0" destOrd="0" presId="urn:microsoft.com/office/officeart/2005/8/layout/hierarchy1"/>
    <dgm:cxn modelId="{0812E23A-5365-4A89-B9A4-11538F579E64}" type="presOf" srcId="{27A74362-0DB9-4C57-9340-73BC121B1F46}" destId="{A4C6CFBA-AF0F-4510-8B9D-64D7C5305779}" srcOrd="0" destOrd="0" presId="urn:microsoft.com/office/officeart/2005/8/layout/hierarchy1"/>
    <dgm:cxn modelId="{5C15C0FB-D9D3-4C87-A0B5-3BD69A87CF33}" type="presParOf" srcId="{2CD1304B-E53F-4A50-86B2-D7862774F831}" destId="{A6BB7AA4-FD05-4247-934F-B5435B06A7B6}" srcOrd="0" destOrd="0" presId="urn:microsoft.com/office/officeart/2005/8/layout/hierarchy1"/>
    <dgm:cxn modelId="{A2034F9F-6038-4763-86D4-F55B47A9471D}" type="presParOf" srcId="{A6BB7AA4-FD05-4247-934F-B5435B06A7B6}" destId="{62F9BFBD-EE25-42E7-8C32-AA2D8E6C4BEE}" srcOrd="0" destOrd="0" presId="urn:microsoft.com/office/officeart/2005/8/layout/hierarchy1"/>
    <dgm:cxn modelId="{9EEDD40B-36FF-4246-A653-EB9584A64A92}" type="presParOf" srcId="{62F9BFBD-EE25-42E7-8C32-AA2D8E6C4BEE}" destId="{65532AE8-233D-46E6-BCD0-8E3C53062483}" srcOrd="0" destOrd="0" presId="urn:microsoft.com/office/officeart/2005/8/layout/hierarchy1"/>
    <dgm:cxn modelId="{EB65B1A6-842F-482D-9C14-60FE257312B5}" type="presParOf" srcId="{62F9BFBD-EE25-42E7-8C32-AA2D8E6C4BEE}" destId="{4C3AB06C-B6F4-49F3-8745-83E29745DC3C}" srcOrd="1" destOrd="0" presId="urn:microsoft.com/office/officeart/2005/8/layout/hierarchy1"/>
    <dgm:cxn modelId="{3AFA05BE-D231-4D82-BEF9-82ECF2DE3B2E}" type="presParOf" srcId="{A6BB7AA4-FD05-4247-934F-B5435B06A7B6}" destId="{862C9ACD-6053-41C5-B86D-0E8EA5441BC9}" srcOrd="1" destOrd="0" presId="urn:microsoft.com/office/officeart/2005/8/layout/hierarchy1"/>
    <dgm:cxn modelId="{D5E8AED8-4CCC-4980-96D3-7524D0E56B62}" type="presParOf" srcId="{862C9ACD-6053-41C5-B86D-0E8EA5441BC9}" destId="{6157AAE1-1A3A-4E62-AC20-130528602450}" srcOrd="0" destOrd="0" presId="urn:microsoft.com/office/officeart/2005/8/layout/hierarchy1"/>
    <dgm:cxn modelId="{568BC8F3-11E0-4201-AABF-FDC1AF3D9D0B}" type="presParOf" srcId="{862C9ACD-6053-41C5-B86D-0E8EA5441BC9}" destId="{2952D3BF-BA2E-4ED6-82F4-8D56143D4C30}" srcOrd="1" destOrd="0" presId="urn:microsoft.com/office/officeart/2005/8/layout/hierarchy1"/>
    <dgm:cxn modelId="{1A62ECAB-5C8A-41D1-9A75-C3EE4EC666A8}" type="presParOf" srcId="{2952D3BF-BA2E-4ED6-82F4-8D56143D4C30}" destId="{2322D38A-727F-45CB-8B2D-59ECAA41C5A5}" srcOrd="0" destOrd="0" presId="urn:microsoft.com/office/officeart/2005/8/layout/hierarchy1"/>
    <dgm:cxn modelId="{D2676C21-A1C6-45D9-922F-2E9549D9DC20}" type="presParOf" srcId="{2322D38A-727F-45CB-8B2D-59ECAA41C5A5}" destId="{FF823AC9-FC58-4119-849E-5ED1B61603B0}" srcOrd="0" destOrd="0" presId="urn:microsoft.com/office/officeart/2005/8/layout/hierarchy1"/>
    <dgm:cxn modelId="{AED863BC-EEC1-4CFB-8DC4-E9ABF72EFDE2}" type="presParOf" srcId="{2322D38A-727F-45CB-8B2D-59ECAA41C5A5}" destId="{C2BCB893-4268-42DA-866F-63DD71C56C44}" srcOrd="1" destOrd="0" presId="urn:microsoft.com/office/officeart/2005/8/layout/hierarchy1"/>
    <dgm:cxn modelId="{1D89572F-F35D-4A0F-A6D6-E3A9EA64613F}" type="presParOf" srcId="{2952D3BF-BA2E-4ED6-82F4-8D56143D4C30}" destId="{F3BBADAB-75F2-41B8-AA8C-1D4F6DAF4237}" srcOrd="1" destOrd="0" presId="urn:microsoft.com/office/officeart/2005/8/layout/hierarchy1"/>
    <dgm:cxn modelId="{BF7A0ECE-58B5-4527-9430-DA43E397AFF0}" type="presParOf" srcId="{F3BBADAB-75F2-41B8-AA8C-1D4F6DAF4237}" destId="{54BDA000-B0B8-4BF1-B8C7-1F696635AE5A}" srcOrd="0" destOrd="0" presId="urn:microsoft.com/office/officeart/2005/8/layout/hierarchy1"/>
    <dgm:cxn modelId="{2DE5D4F7-DDD8-4C18-83B9-BF9FD41CA0C5}" type="presParOf" srcId="{F3BBADAB-75F2-41B8-AA8C-1D4F6DAF4237}" destId="{17473D7F-95FA-43B8-9818-BAB35507907A}" srcOrd="1" destOrd="0" presId="urn:microsoft.com/office/officeart/2005/8/layout/hierarchy1"/>
    <dgm:cxn modelId="{325E6BB8-22B9-450D-9656-35829FFEA6D5}" type="presParOf" srcId="{17473D7F-95FA-43B8-9818-BAB35507907A}" destId="{AD68BF0C-55B5-427C-A14C-F5115848A9EE}" srcOrd="0" destOrd="0" presId="urn:microsoft.com/office/officeart/2005/8/layout/hierarchy1"/>
    <dgm:cxn modelId="{FFF1B564-F54D-446F-B931-353A1F068865}" type="presParOf" srcId="{AD68BF0C-55B5-427C-A14C-F5115848A9EE}" destId="{A6592555-BC2E-4033-AA04-7D77748E209C}" srcOrd="0" destOrd="0" presId="urn:microsoft.com/office/officeart/2005/8/layout/hierarchy1"/>
    <dgm:cxn modelId="{DFB028D4-C428-4336-A31F-2E670DFE1706}" type="presParOf" srcId="{AD68BF0C-55B5-427C-A14C-F5115848A9EE}" destId="{DA17D2E7-E0EC-48AD-829E-0EBDE58360C8}" srcOrd="1" destOrd="0" presId="urn:microsoft.com/office/officeart/2005/8/layout/hierarchy1"/>
    <dgm:cxn modelId="{55D7B9B9-AA06-4299-9106-4B12BB598FB1}" type="presParOf" srcId="{17473D7F-95FA-43B8-9818-BAB35507907A}" destId="{7B7AEB9A-8DEE-46CE-AAEE-7DEB214A7932}" srcOrd="1" destOrd="0" presId="urn:microsoft.com/office/officeart/2005/8/layout/hierarchy1"/>
    <dgm:cxn modelId="{07837177-1DCD-431A-B1C7-65D4DB14EE92}" type="presParOf" srcId="{F3BBADAB-75F2-41B8-AA8C-1D4F6DAF4237}" destId="{DD06F289-8F6D-4B5B-A0BC-B7D37326FEC0}" srcOrd="2" destOrd="0" presId="urn:microsoft.com/office/officeart/2005/8/layout/hierarchy1"/>
    <dgm:cxn modelId="{3C557786-6DDC-4F67-848F-2931429AB507}" type="presParOf" srcId="{F3BBADAB-75F2-41B8-AA8C-1D4F6DAF4237}" destId="{FE0C6FCC-86C3-4228-987E-1C3CA9E01CE2}" srcOrd="3" destOrd="0" presId="urn:microsoft.com/office/officeart/2005/8/layout/hierarchy1"/>
    <dgm:cxn modelId="{449996E7-F71C-42F4-9B3D-DB66AE2A044F}" type="presParOf" srcId="{FE0C6FCC-86C3-4228-987E-1C3CA9E01CE2}" destId="{AFC36BC6-2FBC-43C1-B6A9-35542AE18CD1}" srcOrd="0" destOrd="0" presId="urn:microsoft.com/office/officeart/2005/8/layout/hierarchy1"/>
    <dgm:cxn modelId="{918B4F63-A8DF-4CC5-890D-B28677538D9B}" type="presParOf" srcId="{AFC36BC6-2FBC-43C1-B6A9-35542AE18CD1}" destId="{B2742E4F-44ED-4162-A0D1-C55C7BC09929}" srcOrd="0" destOrd="0" presId="urn:microsoft.com/office/officeart/2005/8/layout/hierarchy1"/>
    <dgm:cxn modelId="{6E88520C-DA5C-40D1-A87C-75600DCC3765}" type="presParOf" srcId="{AFC36BC6-2FBC-43C1-B6A9-35542AE18CD1}" destId="{C7B75957-E960-4490-A132-D44C6C5CA37A}" srcOrd="1" destOrd="0" presId="urn:microsoft.com/office/officeart/2005/8/layout/hierarchy1"/>
    <dgm:cxn modelId="{BAFA902B-AB24-4B14-BB61-494C76F8055D}" type="presParOf" srcId="{FE0C6FCC-86C3-4228-987E-1C3CA9E01CE2}" destId="{A1FDF4F6-999E-4EF8-8F91-726CBDE12713}" srcOrd="1" destOrd="0" presId="urn:microsoft.com/office/officeart/2005/8/layout/hierarchy1"/>
    <dgm:cxn modelId="{638E02F6-0870-4E7C-8100-EB66F814924B}" type="presParOf" srcId="{F3BBADAB-75F2-41B8-AA8C-1D4F6DAF4237}" destId="{A4C6CFBA-AF0F-4510-8B9D-64D7C5305779}" srcOrd="4" destOrd="0" presId="urn:microsoft.com/office/officeart/2005/8/layout/hierarchy1"/>
    <dgm:cxn modelId="{6FF1B021-A890-41CB-BAD6-046221465062}" type="presParOf" srcId="{F3BBADAB-75F2-41B8-AA8C-1D4F6DAF4237}" destId="{04E24C3D-CA84-4FF5-AFC7-96D0481F024D}" srcOrd="5" destOrd="0" presId="urn:microsoft.com/office/officeart/2005/8/layout/hierarchy1"/>
    <dgm:cxn modelId="{37E57C5D-CEED-40FD-9C72-55BCB65733D5}" type="presParOf" srcId="{04E24C3D-CA84-4FF5-AFC7-96D0481F024D}" destId="{29D215B5-140F-47CE-B419-99320EA45FE0}" srcOrd="0" destOrd="0" presId="urn:microsoft.com/office/officeart/2005/8/layout/hierarchy1"/>
    <dgm:cxn modelId="{F1D36513-549F-4589-B7B7-B07077EAB048}" type="presParOf" srcId="{29D215B5-140F-47CE-B419-99320EA45FE0}" destId="{93CA48AD-8854-4DCD-BB19-A7025B605759}" srcOrd="0" destOrd="0" presId="urn:microsoft.com/office/officeart/2005/8/layout/hierarchy1"/>
    <dgm:cxn modelId="{C12B4C0F-3828-4E83-93B1-803B086E650E}" type="presParOf" srcId="{29D215B5-140F-47CE-B419-99320EA45FE0}" destId="{68806C84-A2E5-4E07-94D3-ECB3C21614B6}" srcOrd="1" destOrd="0" presId="urn:microsoft.com/office/officeart/2005/8/layout/hierarchy1"/>
    <dgm:cxn modelId="{480F9D5B-6508-46BA-9290-CF2342BC1882}" type="presParOf" srcId="{04E24C3D-CA84-4FF5-AFC7-96D0481F024D}" destId="{3C80EA6A-0C56-498E-B630-5BC9374363C6}" srcOrd="1" destOrd="0" presId="urn:microsoft.com/office/officeart/2005/8/layout/hierarchy1"/>
    <dgm:cxn modelId="{C05F3E14-2D88-45A8-A786-F78D03608455}" type="presParOf" srcId="{862C9ACD-6053-41C5-B86D-0E8EA5441BC9}" destId="{B89CEFF0-1ED9-4F24-B186-F4C95618B5D0}" srcOrd="2" destOrd="0" presId="urn:microsoft.com/office/officeart/2005/8/layout/hierarchy1"/>
    <dgm:cxn modelId="{208B5C6D-8E51-4384-9155-CE7AC49068E9}" type="presParOf" srcId="{862C9ACD-6053-41C5-B86D-0E8EA5441BC9}" destId="{277C027A-0BF7-42AD-B153-B8848D8B3399}" srcOrd="3" destOrd="0" presId="urn:microsoft.com/office/officeart/2005/8/layout/hierarchy1"/>
    <dgm:cxn modelId="{8ED50BB8-5A70-4A2B-BA4E-F03DAAB6F032}" type="presParOf" srcId="{277C027A-0BF7-42AD-B153-B8848D8B3399}" destId="{8C700DC4-FAD3-4227-B18D-CB7CE935A1F1}" srcOrd="0" destOrd="0" presId="urn:microsoft.com/office/officeart/2005/8/layout/hierarchy1"/>
    <dgm:cxn modelId="{B07BE9C1-F606-4D78-9EB5-D38CB8877F71}" type="presParOf" srcId="{8C700DC4-FAD3-4227-B18D-CB7CE935A1F1}" destId="{E97892FB-FED2-4F55-9B64-F61FDA5F2073}" srcOrd="0" destOrd="0" presId="urn:microsoft.com/office/officeart/2005/8/layout/hierarchy1"/>
    <dgm:cxn modelId="{CC675B9B-8003-4D09-A146-F3FC7B2938C5}" type="presParOf" srcId="{8C700DC4-FAD3-4227-B18D-CB7CE935A1F1}" destId="{C0763691-6BDD-41CD-B22F-7D2D49E1E719}" srcOrd="1" destOrd="0" presId="urn:microsoft.com/office/officeart/2005/8/layout/hierarchy1"/>
    <dgm:cxn modelId="{150ED025-1FE4-45C8-B965-37C9E0B3CBB0}" type="presParOf" srcId="{277C027A-0BF7-42AD-B153-B8848D8B3399}" destId="{A6DA6B19-AEED-43FB-A33A-905CA5A012ED}" srcOrd="1" destOrd="0" presId="urn:microsoft.com/office/officeart/2005/8/layout/hierarchy1"/>
    <dgm:cxn modelId="{7AB560C7-8F0E-4163-8A7B-B26B27126EB6}" type="presParOf" srcId="{862C9ACD-6053-41C5-B86D-0E8EA5441BC9}" destId="{68DA36CC-110B-4CCC-B358-7560C7B70627}" srcOrd="4" destOrd="0" presId="urn:microsoft.com/office/officeart/2005/8/layout/hierarchy1"/>
    <dgm:cxn modelId="{EA3786BF-B57F-4D31-B2EC-DC3C310097D9}" type="presParOf" srcId="{862C9ACD-6053-41C5-B86D-0E8EA5441BC9}" destId="{11914ACA-AAEB-4C3E-8C52-C96A5D1F7932}" srcOrd="5" destOrd="0" presId="urn:microsoft.com/office/officeart/2005/8/layout/hierarchy1"/>
    <dgm:cxn modelId="{2EBF4239-4609-4A81-B46E-6D208585AFDE}" type="presParOf" srcId="{11914ACA-AAEB-4C3E-8C52-C96A5D1F7932}" destId="{7FB7F37A-7334-45D4-8B68-DADCFD92C910}" srcOrd="0" destOrd="0" presId="urn:microsoft.com/office/officeart/2005/8/layout/hierarchy1"/>
    <dgm:cxn modelId="{4DD72897-CC8E-49ED-94B2-B3C76F9538A0}" type="presParOf" srcId="{7FB7F37A-7334-45D4-8B68-DADCFD92C910}" destId="{EC2F55FB-8F47-4409-8EA4-76B9ECDF6344}" srcOrd="0" destOrd="0" presId="urn:microsoft.com/office/officeart/2005/8/layout/hierarchy1"/>
    <dgm:cxn modelId="{E81E3DF5-DE88-481E-BDAD-C51057110466}" type="presParOf" srcId="{7FB7F37A-7334-45D4-8B68-DADCFD92C910}" destId="{B52B2514-8A3C-4FB7-BA49-2C36B58740E3}" srcOrd="1" destOrd="0" presId="urn:microsoft.com/office/officeart/2005/8/layout/hierarchy1"/>
    <dgm:cxn modelId="{8378B691-B4B2-43AE-817C-33F8AD7B4C56}" type="presParOf" srcId="{11914ACA-AAEB-4C3E-8C52-C96A5D1F7932}" destId="{F6299520-EA5B-49AF-B6D3-211D3E606CAB}" srcOrd="1" destOrd="0" presId="urn:microsoft.com/office/officeart/2005/8/layout/hierarchy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143AE71-B39F-4C3A-ADD5-6F7F860EAAB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A4149F24-4685-4085-8458-67E13EF679DA}">
      <dgm:prSet phldrT="[Texto]"/>
      <dgm:spPr/>
      <dgm:t>
        <a:bodyPr/>
        <a:lstStyle/>
        <a:p>
          <a:r>
            <a:rPr lang="es-MX" dirty="0" smtClean="0"/>
            <a:t>Mueble</a:t>
          </a:r>
          <a:endParaRPr lang="es-MX" dirty="0"/>
        </a:p>
      </dgm:t>
    </dgm:pt>
    <dgm:pt modelId="{8BD959A1-496E-45B6-B49C-0FC8DA784442}" type="parTrans" cxnId="{88782C46-5BC4-4DF1-B953-3B96FA2FEC41}">
      <dgm:prSet/>
      <dgm:spPr/>
      <dgm:t>
        <a:bodyPr/>
        <a:lstStyle/>
        <a:p>
          <a:endParaRPr lang="es-MX"/>
        </a:p>
      </dgm:t>
    </dgm:pt>
    <dgm:pt modelId="{5D73D529-69B2-439A-AB9A-3F8CB0A25D02}" type="sibTrans" cxnId="{88782C46-5BC4-4DF1-B953-3B96FA2FEC41}">
      <dgm:prSet/>
      <dgm:spPr/>
      <dgm:t>
        <a:bodyPr/>
        <a:lstStyle/>
        <a:p>
          <a:endParaRPr lang="es-MX"/>
        </a:p>
      </dgm:t>
    </dgm:pt>
    <dgm:pt modelId="{16B33C3C-57E5-4FEE-8F51-F6D3CED52747}">
      <dgm:prSet phldrT="[Texto]"/>
      <dgm:spPr/>
      <dgm:t>
        <a:bodyPr/>
        <a:lstStyle/>
        <a:p>
          <a:r>
            <a:rPr lang="es-MX" dirty="0" smtClean="0"/>
            <a:t>Para sentarse</a:t>
          </a:r>
          <a:endParaRPr lang="es-MX" dirty="0"/>
        </a:p>
      </dgm:t>
    </dgm:pt>
    <dgm:pt modelId="{DE0818E5-7A83-45E0-A140-0E55427CCF60}" type="parTrans" cxnId="{E91AE79B-1F33-498B-A72A-84A1EF2B6FE0}">
      <dgm:prSet/>
      <dgm:spPr/>
      <dgm:t>
        <a:bodyPr/>
        <a:lstStyle/>
        <a:p>
          <a:endParaRPr lang="es-MX"/>
        </a:p>
      </dgm:t>
    </dgm:pt>
    <dgm:pt modelId="{8042EDA0-0902-40C6-8AED-DDE37010513B}" type="sibTrans" cxnId="{E91AE79B-1F33-498B-A72A-84A1EF2B6FE0}">
      <dgm:prSet/>
      <dgm:spPr/>
      <dgm:t>
        <a:bodyPr/>
        <a:lstStyle/>
        <a:p>
          <a:endParaRPr lang="es-MX"/>
        </a:p>
      </dgm:t>
    </dgm:pt>
    <dgm:pt modelId="{3ACE5F63-874C-4A93-BC00-C53925C0A87C}">
      <dgm:prSet phldrT="[Texto]"/>
      <dgm:spPr/>
      <dgm:t>
        <a:bodyPr/>
        <a:lstStyle/>
        <a:p>
          <a:r>
            <a:rPr lang="es-MX" dirty="0" smtClean="0"/>
            <a:t>Silla</a:t>
          </a:r>
          <a:endParaRPr lang="es-MX" dirty="0"/>
        </a:p>
      </dgm:t>
    </dgm:pt>
    <dgm:pt modelId="{8B11BA56-DD06-4A6F-8B3D-0E220BA198F1}" type="parTrans" cxnId="{8FDE3D2B-C549-411C-87D3-88F514D2025E}">
      <dgm:prSet/>
      <dgm:spPr/>
      <dgm:t>
        <a:bodyPr/>
        <a:lstStyle/>
        <a:p>
          <a:endParaRPr lang="es-MX"/>
        </a:p>
      </dgm:t>
    </dgm:pt>
    <dgm:pt modelId="{6FD477C9-66DF-48E3-A8C6-72BDF5485822}" type="sibTrans" cxnId="{8FDE3D2B-C549-411C-87D3-88F514D2025E}">
      <dgm:prSet/>
      <dgm:spPr/>
      <dgm:t>
        <a:bodyPr/>
        <a:lstStyle/>
        <a:p>
          <a:endParaRPr lang="es-MX"/>
        </a:p>
      </dgm:t>
    </dgm:pt>
    <dgm:pt modelId="{BA15E319-1F93-4EC0-BC03-CB31E1B190BA}">
      <dgm:prSet phldrT="[Texto]"/>
      <dgm:spPr/>
      <dgm:t>
        <a:bodyPr/>
        <a:lstStyle/>
        <a:p>
          <a:r>
            <a:rPr lang="es-MX" dirty="0" smtClean="0"/>
            <a:t>Para acostarse</a:t>
          </a:r>
          <a:endParaRPr lang="es-MX" dirty="0"/>
        </a:p>
      </dgm:t>
    </dgm:pt>
    <dgm:pt modelId="{60B9E570-42D5-420D-B373-F79D03FDAD16}" type="parTrans" cxnId="{AE44C26F-07E9-42EE-B655-499FCDFEF99F}">
      <dgm:prSet/>
      <dgm:spPr/>
      <dgm:t>
        <a:bodyPr/>
        <a:lstStyle/>
        <a:p>
          <a:endParaRPr lang="es-MX"/>
        </a:p>
      </dgm:t>
    </dgm:pt>
    <dgm:pt modelId="{367D1B00-3294-4542-A677-81A405D5FAD5}" type="sibTrans" cxnId="{AE44C26F-07E9-42EE-B655-499FCDFEF99F}">
      <dgm:prSet/>
      <dgm:spPr/>
      <dgm:t>
        <a:bodyPr/>
        <a:lstStyle/>
        <a:p>
          <a:endParaRPr lang="es-MX"/>
        </a:p>
      </dgm:t>
    </dgm:pt>
    <dgm:pt modelId="{796543AC-06AD-4535-A9BD-B0CC308D7083}">
      <dgm:prSet phldrT="[Texto]"/>
      <dgm:spPr/>
      <dgm:t>
        <a:bodyPr/>
        <a:lstStyle/>
        <a:p>
          <a:r>
            <a:rPr lang="es-MX" dirty="0" smtClean="0"/>
            <a:t>Escritorio</a:t>
          </a:r>
          <a:endParaRPr lang="es-MX" dirty="0"/>
        </a:p>
      </dgm:t>
    </dgm:pt>
    <dgm:pt modelId="{06FE3CCB-1BE4-45FE-B316-CEFF26603694}" type="parTrans" cxnId="{70F8BBBA-7779-4B19-A14C-B158B315F8BB}">
      <dgm:prSet/>
      <dgm:spPr/>
      <dgm:t>
        <a:bodyPr/>
        <a:lstStyle/>
        <a:p>
          <a:endParaRPr lang="es-MX"/>
        </a:p>
      </dgm:t>
    </dgm:pt>
    <dgm:pt modelId="{28B96D2D-DC4B-4B79-B072-3A56B6142B16}" type="sibTrans" cxnId="{70F8BBBA-7779-4B19-A14C-B158B315F8BB}">
      <dgm:prSet/>
      <dgm:spPr/>
      <dgm:t>
        <a:bodyPr/>
        <a:lstStyle/>
        <a:p>
          <a:endParaRPr lang="es-MX"/>
        </a:p>
      </dgm:t>
    </dgm:pt>
    <dgm:pt modelId="{F47F677C-4427-4364-95FC-F94678DE9367}">
      <dgm:prSet phldrT="[Texto]"/>
      <dgm:spPr/>
      <dgm:t>
        <a:bodyPr/>
        <a:lstStyle/>
        <a:p>
          <a:r>
            <a:rPr lang="es-MX" dirty="0" smtClean="0"/>
            <a:t>Para guardar ropa</a:t>
          </a:r>
          <a:endParaRPr lang="es-MX" dirty="0"/>
        </a:p>
      </dgm:t>
    </dgm:pt>
    <dgm:pt modelId="{7B9CE9BD-E1E2-4705-AC70-EBB1613EFA55}" type="parTrans" cxnId="{A547391C-107D-4C55-9086-2EAF36C12EEA}">
      <dgm:prSet/>
      <dgm:spPr/>
      <dgm:t>
        <a:bodyPr/>
        <a:lstStyle/>
        <a:p>
          <a:endParaRPr lang="es-MX"/>
        </a:p>
      </dgm:t>
    </dgm:pt>
    <dgm:pt modelId="{175E4382-B2F7-46C1-8CEE-6D79D7AE34D0}" type="sibTrans" cxnId="{A547391C-107D-4C55-9086-2EAF36C12EEA}">
      <dgm:prSet/>
      <dgm:spPr/>
      <dgm:t>
        <a:bodyPr/>
        <a:lstStyle/>
        <a:p>
          <a:endParaRPr lang="es-MX"/>
        </a:p>
      </dgm:t>
    </dgm:pt>
    <dgm:pt modelId="{7CB8AB15-FA70-46B3-BB31-264AF116D08E}">
      <dgm:prSet phldrT="[Texto]"/>
      <dgm:spPr/>
      <dgm:t>
        <a:bodyPr/>
        <a:lstStyle/>
        <a:p>
          <a:r>
            <a:rPr lang="es-MX" dirty="0" smtClean="0"/>
            <a:t>Para escribir</a:t>
          </a:r>
          <a:endParaRPr lang="es-MX" dirty="0"/>
        </a:p>
      </dgm:t>
    </dgm:pt>
    <dgm:pt modelId="{BBA43EFC-DAA2-4B80-9C24-C7899FFA8B9C}" type="parTrans" cxnId="{51BC9ECC-ECD4-4E6A-8329-5BC6462EDCA6}">
      <dgm:prSet/>
      <dgm:spPr/>
      <dgm:t>
        <a:bodyPr/>
        <a:lstStyle/>
        <a:p>
          <a:endParaRPr lang="es-MX"/>
        </a:p>
      </dgm:t>
    </dgm:pt>
    <dgm:pt modelId="{B0FDD028-916E-4C56-AA60-944994A8C1A2}" type="sibTrans" cxnId="{51BC9ECC-ECD4-4E6A-8329-5BC6462EDCA6}">
      <dgm:prSet/>
      <dgm:spPr/>
      <dgm:t>
        <a:bodyPr/>
        <a:lstStyle/>
        <a:p>
          <a:endParaRPr lang="es-MX"/>
        </a:p>
      </dgm:t>
    </dgm:pt>
    <dgm:pt modelId="{0BFFB3D6-F036-493A-97E6-2A8A428C5753}">
      <dgm:prSet phldrT="[Texto]"/>
      <dgm:spPr/>
      <dgm:t>
        <a:bodyPr/>
        <a:lstStyle/>
        <a:p>
          <a:r>
            <a:rPr lang="es-MX" dirty="0" smtClean="0"/>
            <a:t>Ropero</a:t>
          </a:r>
          <a:endParaRPr lang="es-MX" dirty="0"/>
        </a:p>
      </dgm:t>
    </dgm:pt>
    <dgm:pt modelId="{A7F0A76A-B20D-42AF-B492-502D244F1DD6}" type="parTrans" cxnId="{9F8E2F24-4C48-40B9-ADD1-17A0C4616614}">
      <dgm:prSet/>
      <dgm:spPr/>
      <dgm:t>
        <a:bodyPr/>
        <a:lstStyle/>
        <a:p>
          <a:endParaRPr lang="es-MX"/>
        </a:p>
      </dgm:t>
    </dgm:pt>
    <dgm:pt modelId="{693C7EB3-2EAE-45E3-8791-FA0FFD08C672}" type="sibTrans" cxnId="{9F8E2F24-4C48-40B9-ADD1-17A0C4616614}">
      <dgm:prSet/>
      <dgm:spPr/>
      <dgm:t>
        <a:bodyPr/>
        <a:lstStyle/>
        <a:p>
          <a:endParaRPr lang="es-MX"/>
        </a:p>
      </dgm:t>
    </dgm:pt>
    <dgm:pt modelId="{EC4CF9EB-C5EA-4B5D-A402-2830C2796DF5}">
      <dgm:prSet phldrT="[Texto]"/>
      <dgm:spPr/>
      <dgm:t>
        <a:bodyPr/>
        <a:lstStyle/>
        <a:p>
          <a:r>
            <a:rPr lang="es-MX" dirty="0" smtClean="0"/>
            <a:t>Cama</a:t>
          </a:r>
          <a:endParaRPr lang="es-MX" dirty="0"/>
        </a:p>
      </dgm:t>
    </dgm:pt>
    <dgm:pt modelId="{BC911C9A-978E-4757-BA48-A6FB1CB3FB2D}" type="parTrans" cxnId="{CC37A29A-B70D-4E6E-949D-539E67889C4A}">
      <dgm:prSet/>
      <dgm:spPr/>
      <dgm:t>
        <a:bodyPr/>
        <a:lstStyle/>
        <a:p>
          <a:endParaRPr lang="es-MX"/>
        </a:p>
      </dgm:t>
    </dgm:pt>
    <dgm:pt modelId="{C232688C-25EF-497C-B25F-696A54AF24D3}" type="sibTrans" cxnId="{CC37A29A-B70D-4E6E-949D-539E67889C4A}">
      <dgm:prSet/>
      <dgm:spPr/>
      <dgm:t>
        <a:bodyPr/>
        <a:lstStyle/>
        <a:p>
          <a:endParaRPr lang="es-MX"/>
        </a:p>
      </dgm:t>
    </dgm:pt>
    <dgm:pt modelId="{93915FBC-C52F-4181-9667-90A8BA44A0D8}" type="pres">
      <dgm:prSet presAssocID="{E143AE71-B39F-4C3A-ADD5-6F7F860EAAB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407DA65B-E474-44E0-A0F8-E605345A8815}" type="pres">
      <dgm:prSet presAssocID="{A4149F24-4685-4085-8458-67E13EF679DA}" presName="hierRoot1" presStyleCnt="0"/>
      <dgm:spPr/>
    </dgm:pt>
    <dgm:pt modelId="{0CE2DF3A-ABE8-4645-B9CE-03615BCDD21F}" type="pres">
      <dgm:prSet presAssocID="{A4149F24-4685-4085-8458-67E13EF679DA}" presName="composite" presStyleCnt="0"/>
      <dgm:spPr/>
    </dgm:pt>
    <dgm:pt modelId="{DD04BE13-BF55-4857-B859-70BB24CDBD0E}" type="pres">
      <dgm:prSet presAssocID="{A4149F24-4685-4085-8458-67E13EF679DA}" presName="background" presStyleLbl="node0" presStyleIdx="0" presStyleCnt="1"/>
      <dgm:spPr/>
    </dgm:pt>
    <dgm:pt modelId="{0951764A-612E-4547-9139-60C31CD103F9}" type="pres">
      <dgm:prSet presAssocID="{A4149F24-4685-4085-8458-67E13EF679DA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3422B96-C135-4370-9A3E-65226FBB6933}" type="pres">
      <dgm:prSet presAssocID="{A4149F24-4685-4085-8458-67E13EF679DA}" presName="hierChild2" presStyleCnt="0"/>
      <dgm:spPr/>
    </dgm:pt>
    <dgm:pt modelId="{42A80D72-3AB8-4117-98F0-3D5A7EFA78BB}" type="pres">
      <dgm:prSet presAssocID="{DE0818E5-7A83-45E0-A140-0E55427CCF60}" presName="Name10" presStyleLbl="parChTrans1D2" presStyleIdx="0" presStyleCnt="4"/>
      <dgm:spPr/>
      <dgm:t>
        <a:bodyPr/>
        <a:lstStyle/>
        <a:p>
          <a:endParaRPr lang="es-MX"/>
        </a:p>
      </dgm:t>
    </dgm:pt>
    <dgm:pt modelId="{B354F33F-F442-4487-9576-3E0928C1DC2E}" type="pres">
      <dgm:prSet presAssocID="{16B33C3C-57E5-4FEE-8F51-F6D3CED52747}" presName="hierRoot2" presStyleCnt="0"/>
      <dgm:spPr/>
    </dgm:pt>
    <dgm:pt modelId="{C68F6768-2A80-4F45-8A37-FEEA96564947}" type="pres">
      <dgm:prSet presAssocID="{16B33C3C-57E5-4FEE-8F51-F6D3CED52747}" presName="composite2" presStyleCnt="0"/>
      <dgm:spPr/>
    </dgm:pt>
    <dgm:pt modelId="{C99E6E78-CC10-4161-A4AA-7EC986DF3F94}" type="pres">
      <dgm:prSet presAssocID="{16B33C3C-57E5-4FEE-8F51-F6D3CED52747}" presName="background2" presStyleLbl="node2" presStyleIdx="0" presStyleCnt="4"/>
      <dgm:spPr/>
    </dgm:pt>
    <dgm:pt modelId="{F77FB13F-D563-4119-87DA-C172258ED1AA}" type="pres">
      <dgm:prSet presAssocID="{16B33C3C-57E5-4FEE-8F51-F6D3CED52747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40E4582-4071-4B58-B9E3-CD71AFAC59B4}" type="pres">
      <dgm:prSet presAssocID="{16B33C3C-57E5-4FEE-8F51-F6D3CED52747}" presName="hierChild3" presStyleCnt="0"/>
      <dgm:spPr/>
    </dgm:pt>
    <dgm:pt modelId="{56B47EF8-D2C1-43BC-B6FB-4BD1CB42D07E}" type="pres">
      <dgm:prSet presAssocID="{8B11BA56-DD06-4A6F-8B3D-0E220BA198F1}" presName="Name17" presStyleLbl="parChTrans1D3" presStyleIdx="0" presStyleCnt="4"/>
      <dgm:spPr/>
      <dgm:t>
        <a:bodyPr/>
        <a:lstStyle/>
        <a:p>
          <a:endParaRPr lang="es-MX"/>
        </a:p>
      </dgm:t>
    </dgm:pt>
    <dgm:pt modelId="{85289F53-A944-4566-AE11-5E8039162A26}" type="pres">
      <dgm:prSet presAssocID="{3ACE5F63-874C-4A93-BC00-C53925C0A87C}" presName="hierRoot3" presStyleCnt="0"/>
      <dgm:spPr/>
    </dgm:pt>
    <dgm:pt modelId="{5010F2C3-E792-46B2-989F-80F0762CDEDC}" type="pres">
      <dgm:prSet presAssocID="{3ACE5F63-874C-4A93-BC00-C53925C0A87C}" presName="composite3" presStyleCnt="0"/>
      <dgm:spPr/>
    </dgm:pt>
    <dgm:pt modelId="{2C112910-0BA8-49C2-BAEA-C87B8AA52769}" type="pres">
      <dgm:prSet presAssocID="{3ACE5F63-874C-4A93-BC00-C53925C0A87C}" presName="background3" presStyleLbl="node3" presStyleIdx="0" presStyleCnt="4"/>
      <dgm:spPr/>
    </dgm:pt>
    <dgm:pt modelId="{C56F5280-FDE4-468F-8F33-4F4B331D546C}" type="pres">
      <dgm:prSet presAssocID="{3ACE5F63-874C-4A93-BC00-C53925C0A87C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B363920-FEB5-4CA3-9E29-07499DE20FD7}" type="pres">
      <dgm:prSet presAssocID="{3ACE5F63-874C-4A93-BC00-C53925C0A87C}" presName="hierChild4" presStyleCnt="0"/>
      <dgm:spPr/>
    </dgm:pt>
    <dgm:pt modelId="{3D426579-9A23-4131-8E3C-5B1F183D7F03}" type="pres">
      <dgm:prSet presAssocID="{60B9E570-42D5-420D-B373-F79D03FDAD16}" presName="Name10" presStyleLbl="parChTrans1D2" presStyleIdx="1" presStyleCnt="4"/>
      <dgm:spPr/>
      <dgm:t>
        <a:bodyPr/>
        <a:lstStyle/>
        <a:p>
          <a:endParaRPr lang="es-MX"/>
        </a:p>
      </dgm:t>
    </dgm:pt>
    <dgm:pt modelId="{6A3D8F64-F49E-4F20-B53E-CEB91E2D4A07}" type="pres">
      <dgm:prSet presAssocID="{BA15E319-1F93-4EC0-BC03-CB31E1B190BA}" presName="hierRoot2" presStyleCnt="0"/>
      <dgm:spPr/>
    </dgm:pt>
    <dgm:pt modelId="{742A5CDA-9E8D-4682-BACB-9A7D955DC165}" type="pres">
      <dgm:prSet presAssocID="{BA15E319-1F93-4EC0-BC03-CB31E1B190BA}" presName="composite2" presStyleCnt="0"/>
      <dgm:spPr/>
    </dgm:pt>
    <dgm:pt modelId="{366EF8D1-CCEE-4AD3-AD14-CF70BA110E82}" type="pres">
      <dgm:prSet presAssocID="{BA15E319-1F93-4EC0-BC03-CB31E1B190BA}" presName="background2" presStyleLbl="node2" presStyleIdx="1" presStyleCnt="4"/>
      <dgm:spPr/>
    </dgm:pt>
    <dgm:pt modelId="{D19457BF-0C89-4BCC-88AE-BB994B9B0FF7}" type="pres">
      <dgm:prSet presAssocID="{BA15E319-1F93-4EC0-BC03-CB31E1B190BA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52D2BB0-490E-40C1-BB09-F47ACA2EEA0F}" type="pres">
      <dgm:prSet presAssocID="{BA15E319-1F93-4EC0-BC03-CB31E1B190BA}" presName="hierChild3" presStyleCnt="0"/>
      <dgm:spPr/>
    </dgm:pt>
    <dgm:pt modelId="{EA3C3684-6CF2-457F-A849-3D7DBA8C2BD8}" type="pres">
      <dgm:prSet presAssocID="{BC911C9A-978E-4757-BA48-A6FB1CB3FB2D}" presName="Name17" presStyleLbl="parChTrans1D3" presStyleIdx="1" presStyleCnt="4"/>
      <dgm:spPr/>
      <dgm:t>
        <a:bodyPr/>
        <a:lstStyle/>
        <a:p>
          <a:endParaRPr lang="es-MX"/>
        </a:p>
      </dgm:t>
    </dgm:pt>
    <dgm:pt modelId="{E554360B-E3D8-4A5F-8523-53678884D454}" type="pres">
      <dgm:prSet presAssocID="{EC4CF9EB-C5EA-4B5D-A402-2830C2796DF5}" presName="hierRoot3" presStyleCnt="0"/>
      <dgm:spPr/>
    </dgm:pt>
    <dgm:pt modelId="{A6EBFC2E-FB1E-4736-A003-E483B1A0E466}" type="pres">
      <dgm:prSet presAssocID="{EC4CF9EB-C5EA-4B5D-A402-2830C2796DF5}" presName="composite3" presStyleCnt="0"/>
      <dgm:spPr/>
    </dgm:pt>
    <dgm:pt modelId="{01E1332D-710B-4A70-9E8B-E25E601497D6}" type="pres">
      <dgm:prSet presAssocID="{EC4CF9EB-C5EA-4B5D-A402-2830C2796DF5}" presName="background3" presStyleLbl="node3" presStyleIdx="1" presStyleCnt="4"/>
      <dgm:spPr/>
    </dgm:pt>
    <dgm:pt modelId="{03F96A68-0B7C-4A20-9A82-C595E994DAB6}" type="pres">
      <dgm:prSet presAssocID="{EC4CF9EB-C5EA-4B5D-A402-2830C2796DF5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0C20D34-6626-4340-8B5F-85102ABAC32A}" type="pres">
      <dgm:prSet presAssocID="{EC4CF9EB-C5EA-4B5D-A402-2830C2796DF5}" presName="hierChild4" presStyleCnt="0"/>
      <dgm:spPr/>
    </dgm:pt>
    <dgm:pt modelId="{61058D30-BBD1-4E9C-A511-37AF42AB8D41}" type="pres">
      <dgm:prSet presAssocID="{7B9CE9BD-E1E2-4705-AC70-EBB1613EFA55}" presName="Name10" presStyleLbl="parChTrans1D2" presStyleIdx="2" presStyleCnt="4"/>
      <dgm:spPr/>
      <dgm:t>
        <a:bodyPr/>
        <a:lstStyle/>
        <a:p>
          <a:endParaRPr lang="es-MX"/>
        </a:p>
      </dgm:t>
    </dgm:pt>
    <dgm:pt modelId="{C4E97E26-8825-4627-89F4-A6BEFC916C0F}" type="pres">
      <dgm:prSet presAssocID="{F47F677C-4427-4364-95FC-F94678DE9367}" presName="hierRoot2" presStyleCnt="0"/>
      <dgm:spPr/>
    </dgm:pt>
    <dgm:pt modelId="{55B1C305-1A37-4DDE-BC98-49E0F2D7EAFD}" type="pres">
      <dgm:prSet presAssocID="{F47F677C-4427-4364-95FC-F94678DE9367}" presName="composite2" presStyleCnt="0"/>
      <dgm:spPr/>
    </dgm:pt>
    <dgm:pt modelId="{EE11488A-3FE2-47A9-9090-27C7AEE94648}" type="pres">
      <dgm:prSet presAssocID="{F47F677C-4427-4364-95FC-F94678DE9367}" presName="background2" presStyleLbl="node2" presStyleIdx="2" presStyleCnt="4"/>
      <dgm:spPr/>
    </dgm:pt>
    <dgm:pt modelId="{D0D8C4FD-8F8F-4AD1-99C5-48E72C8025DD}" type="pres">
      <dgm:prSet presAssocID="{F47F677C-4427-4364-95FC-F94678DE9367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AD30B1F-1AF4-4872-A0D5-33E3071B81AE}" type="pres">
      <dgm:prSet presAssocID="{F47F677C-4427-4364-95FC-F94678DE9367}" presName="hierChild3" presStyleCnt="0"/>
      <dgm:spPr/>
    </dgm:pt>
    <dgm:pt modelId="{94E14AE1-D2E0-479C-8CC5-E699E0D60F79}" type="pres">
      <dgm:prSet presAssocID="{A7F0A76A-B20D-42AF-B492-502D244F1DD6}" presName="Name17" presStyleLbl="parChTrans1D3" presStyleIdx="2" presStyleCnt="4"/>
      <dgm:spPr/>
      <dgm:t>
        <a:bodyPr/>
        <a:lstStyle/>
        <a:p>
          <a:endParaRPr lang="es-MX"/>
        </a:p>
      </dgm:t>
    </dgm:pt>
    <dgm:pt modelId="{022B7350-3C51-4FDE-AE2B-F5084AEBF332}" type="pres">
      <dgm:prSet presAssocID="{0BFFB3D6-F036-493A-97E6-2A8A428C5753}" presName="hierRoot3" presStyleCnt="0"/>
      <dgm:spPr/>
    </dgm:pt>
    <dgm:pt modelId="{6898D6C6-96CB-4AC3-9462-27FE7C8A08A4}" type="pres">
      <dgm:prSet presAssocID="{0BFFB3D6-F036-493A-97E6-2A8A428C5753}" presName="composite3" presStyleCnt="0"/>
      <dgm:spPr/>
    </dgm:pt>
    <dgm:pt modelId="{44F7A316-3ECB-4729-AE8B-E7B1B216CAFE}" type="pres">
      <dgm:prSet presAssocID="{0BFFB3D6-F036-493A-97E6-2A8A428C5753}" presName="background3" presStyleLbl="node3" presStyleIdx="2" presStyleCnt="4"/>
      <dgm:spPr/>
    </dgm:pt>
    <dgm:pt modelId="{19B6DDEC-6F61-483B-9AB0-7CC83F960918}" type="pres">
      <dgm:prSet presAssocID="{0BFFB3D6-F036-493A-97E6-2A8A428C5753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0D118BC-2953-42AF-AE53-D250FC69EF0B}" type="pres">
      <dgm:prSet presAssocID="{0BFFB3D6-F036-493A-97E6-2A8A428C5753}" presName="hierChild4" presStyleCnt="0"/>
      <dgm:spPr/>
    </dgm:pt>
    <dgm:pt modelId="{498217C1-0E72-4D43-AE1A-9A30E1421AA8}" type="pres">
      <dgm:prSet presAssocID="{BBA43EFC-DAA2-4B80-9C24-C7899FFA8B9C}" presName="Name10" presStyleLbl="parChTrans1D2" presStyleIdx="3" presStyleCnt="4"/>
      <dgm:spPr/>
      <dgm:t>
        <a:bodyPr/>
        <a:lstStyle/>
        <a:p>
          <a:endParaRPr lang="es-MX"/>
        </a:p>
      </dgm:t>
    </dgm:pt>
    <dgm:pt modelId="{2565E00D-B2D9-4FF6-BEC7-85A89870B125}" type="pres">
      <dgm:prSet presAssocID="{7CB8AB15-FA70-46B3-BB31-264AF116D08E}" presName="hierRoot2" presStyleCnt="0"/>
      <dgm:spPr/>
    </dgm:pt>
    <dgm:pt modelId="{BB1473E0-0390-48BC-8F3D-0DC47C98DFB6}" type="pres">
      <dgm:prSet presAssocID="{7CB8AB15-FA70-46B3-BB31-264AF116D08E}" presName="composite2" presStyleCnt="0"/>
      <dgm:spPr/>
    </dgm:pt>
    <dgm:pt modelId="{0F4C87A8-FE66-4C28-8F2F-EB26C9CBA3E9}" type="pres">
      <dgm:prSet presAssocID="{7CB8AB15-FA70-46B3-BB31-264AF116D08E}" presName="background2" presStyleLbl="node2" presStyleIdx="3" presStyleCnt="4"/>
      <dgm:spPr/>
    </dgm:pt>
    <dgm:pt modelId="{E77F4C02-18D8-4862-94B7-86457687DAA3}" type="pres">
      <dgm:prSet presAssocID="{7CB8AB15-FA70-46B3-BB31-264AF116D08E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5D37748-2B4F-4CDD-8597-4ED290161D0C}" type="pres">
      <dgm:prSet presAssocID="{7CB8AB15-FA70-46B3-BB31-264AF116D08E}" presName="hierChild3" presStyleCnt="0"/>
      <dgm:spPr/>
    </dgm:pt>
    <dgm:pt modelId="{B724E353-9DF5-4A8E-BB00-D276489C1DA5}" type="pres">
      <dgm:prSet presAssocID="{06FE3CCB-1BE4-45FE-B316-CEFF26603694}" presName="Name17" presStyleLbl="parChTrans1D3" presStyleIdx="3" presStyleCnt="4"/>
      <dgm:spPr/>
      <dgm:t>
        <a:bodyPr/>
        <a:lstStyle/>
        <a:p>
          <a:endParaRPr lang="es-MX"/>
        </a:p>
      </dgm:t>
    </dgm:pt>
    <dgm:pt modelId="{BDD63F27-C46E-455F-B548-27BADCB8C6A5}" type="pres">
      <dgm:prSet presAssocID="{796543AC-06AD-4535-A9BD-B0CC308D7083}" presName="hierRoot3" presStyleCnt="0"/>
      <dgm:spPr/>
    </dgm:pt>
    <dgm:pt modelId="{11AE6897-BFBE-4323-8449-7FCA85B92853}" type="pres">
      <dgm:prSet presAssocID="{796543AC-06AD-4535-A9BD-B0CC308D7083}" presName="composite3" presStyleCnt="0"/>
      <dgm:spPr/>
    </dgm:pt>
    <dgm:pt modelId="{489D7BD9-4865-4084-A943-B5DBA5CC63CC}" type="pres">
      <dgm:prSet presAssocID="{796543AC-06AD-4535-A9BD-B0CC308D7083}" presName="background3" presStyleLbl="node3" presStyleIdx="3" presStyleCnt="4"/>
      <dgm:spPr/>
    </dgm:pt>
    <dgm:pt modelId="{2AC4A12B-1F90-4528-81E3-BE1FE9932FF8}" type="pres">
      <dgm:prSet presAssocID="{796543AC-06AD-4535-A9BD-B0CC308D7083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34D2402-52C0-4DB2-BDA4-5FA3080BC57C}" type="pres">
      <dgm:prSet presAssocID="{796543AC-06AD-4535-A9BD-B0CC308D7083}" presName="hierChild4" presStyleCnt="0"/>
      <dgm:spPr/>
    </dgm:pt>
  </dgm:ptLst>
  <dgm:cxnLst>
    <dgm:cxn modelId="{E91AE79B-1F33-498B-A72A-84A1EF2B6FE0}" srcId="{A4149F24-4685-4085-8458-67E13EF679DA}" destId="{16B33C3C-57E5-4FEE-8F51-F6D3CED52747}" srcOrd="0" destOrd="0" parTransId="{DE0818E5-7A83-45E0-A140-0E55427CCF60}" sibTransId="{8042EDA0-0902-40C6-8AED-DDE37010513B}"/>
    <dgm:cxn modelId="{8F37C89B-22A1-40C1-9D34-445D4E36B7E3}" type="presOf" srcId="{A4149F24-4685-4085-8458-67E13EF679DA}" destId="{0951764A-612E-4547-9139-60C31CD103F9}" srcOrd="0" destOrd="0" presId="urn:microsoft.com/office/officeart/2005/8/layout/hierarchy1"/>
    <dgm:cxn modelId="{6053E98B-4E05-444B-BEFB-923FF0866D5C}" type="presOf" srcId="{BC911C9A-978E-4757-BA48-A6FB1CB3FB2D}" destId="{EA3C3684-6CF2-457F-A849-3D7DBA8C2BD8}" srcOrd="0" destOrd="0" presId="urn:microsoft.com/office/officeart/2005/8/layout/hierarchy1"/>
    <dgm:cxn modelId="{CC37A29A-B70D-4E6E-949D-539E67889C4A}" srcId="{BA15E319-1F93-4EC0-BC03-CB31E1B190BA}" destId="{EC4CF9EB-C5EA-4B5D-A402-2830C2796DF5}" srcOrd="0" destOrd="0" parTransId="{BC911C9A-978E-4757-BA48-A6FB1CB3FB2D}" sibTransId="{C232688C-25EF-497C-B25F-696A54AF24D3}"/>
    <dgm:cxn modelId="{CAD9F611-9879-426D-8B18-C11CA3EE5D72}" type="presOf" srcId="{06FE3CCB-1BE4-45FE-B316-CEFF26603694}" destId="{B724E353-9DF5-4A8E-BB00-D276489C1DA5}" srcOrd="0" destOrd="0" presId="urn:microsoft.com/office/officeart/2005/8/layout/hierarchy1"/>
    <dgm:cxn modelId="{A547391C-107D-4C55-9086-2EAF36C12EEA}" srcId="{A4149F24-4685-4085-8458-67E13EF679DA}" destId="{F47F677C-4427-4364-95FC-F94678DE9367}" srcOrd="2" destOrd="0" parTransId="{7B9CE9BD-E1E2-4705-AC70-EBB1613EFA55}" sibTransId="{175E4382-B2F7-46C1-8CEE-6D79D7AE34D0}"/>
    <dgm:cxn modelId="{4198D0AC-6DE4-4C71-A7C9-D7960EC29E31}" type="presOf" srcId="{8B11BA56-DD06-4A6F-8B3D-0E220BA198F1}" destId="{56B47EF8-D2C1-43BC-B6FB-4BD1CB42D07E}" srcOrd="0" destOrd="0" presId="urn:microsoft.com/office/officeart/2005/8/layout/hierarchy1"/>
    <dgm:cxn modelId="{A409CCAA-2FAF-4081-A877-EB365BE5092A}" type="presOf" srcId="{7B9CE9BD-E1E2-4705-AC70-EBB1613EFA55}" destId="{61058D30-BBD1-4E9C-A511-37AF42AB8D41}" srcOrd="0" destOrd="0" presId="urn:microsoft.com/office/officeart/2005/8/layout/hierarchy1"/>
    <dgm:cxn modelId="{51BC9ECC-ECD4-4E6A-8329-5BC6462EDCA6}" srcId="{A4149F24-4685-4085-8458-67E13EF679DA}" destId="{7CB8AB15-FA70-46B3-BB31-264AF116D08E}" srcOrd="3" destOrd="0" parTransId="{BBA43EFC-DAA2-4B80-9C24-C7899FFA8B9C}" sibTransId="{B0FDD028-916E-4C56-AA60-944994A8C1A2}"/>
    <dgm:cxn modelId="{8FDE3D2B-C549-411C-87D3-88F514D2025E}" srcId="{16B33C3C-57E5-4FEE-8F51-F6D3CED52747}" destId="{3ACE5F63-874C-4A93-BC00-C53925C0A87C}" srcOrd="0" destOrd="0" parTransId="{8B11BA56-DD06-4A6F-8B3D-0E220BA198F1}" sibTransId="{6FD477C9-66DF-48E3-A8C6-72BDF5485822}"/>
    <dgm:cxn modelId="{3474673A-F40C-472D-B1AD-DB94C2D43352}" type="presOf" srcId="{EC4CF9EB-C5EA-4B5D-A402-2830C2796DF5}" destId="{03F96A68-0B7C-4A20-9A82-C595E994DAB6}" srcOrd="0" destOrd="0" presId="urn:microsoft.com/office/officeart/2005/8/layout/hierarchy1"/>
    <dgm:cxn modelId="{2B53EB66-CEF5-49C8-B75E-23E487E79CF8}" type="presOf" srcId="{796543AC-06AD-4535-A9BD-B0CC308D7083}" destId="{2AC4A12B-1F90-4528-81E3-BE1FE9932FF8}" srcOrd="0" destOrd="0" presId="urn:microsoft.com/office/officeart/2005/8/layout/hierarchy1"/>
    <dgm:cxn modelId="{9F8E2F24-4C48-40B9-ADD1-17A0C4616614}" srcId="{F47F677C-4427-4364-95FC-F94678DE9367}" destId="{0BFFB3D6-F036-493A-97E6-2A8A428C5753}" srcOrd="0" destOrd="0" parTransId="{A7F0A76A-B20D-42AF-B492-502D244F1DD6}" sibTransId="{693C7EB3-2EAE-45E3-8791-FA0FFD08C672}"/>
    <dgm:cxn modelId="{D994C832-1475-42B7-9D76-656F9C64E409}" type="presOf" srcId="{BA15E319-1F93-4EC0-BC03-CB31E1B190BA}" destId="{D19457BF-0C89-4BCC-88AE-BB994B9B0FF7}" srcOrd="0" destOrd="0" presId="urn:microsoft.com/office/officeart/2005/8/layout/hierarchy1"/>
    <dgm:cxn modelId="{B447557F-55AB-413F-8949-E6B1F14850ED}" type="presOf" srcId="{7CB8AB15-FA70-46B3-BB31-264AF116D08E}" destId="{E77F4C02-18D8-4862-94B7-86457687DAA3}" srcOrd="0" destOrd="0" presId="urn:microsoft.com/office/officeart/2005/8/layout/hierarchy1"/>
    <dgm:cxn modelId="{9158E69A-FE29-4561-8259-A458E6E716A7}" type="presOf" srcId="{0BFFB3D6-F036-493A-97E6-2A8A428C5753}" destId="{19B6DDEC-6F61-483B-9AB0-7CC83F960918}" srcOrd="0" destOrd="0" presId="urn:microsoft.com/office/officeart/2005/8/layout/hierarchy1"/>
    <dgm:cxn modelId="{9E87B161-60B2-4552-A159-4942CA21FB8F}" type="presOf" srcId="{F47F677C-4427-4364-95FC-F94678DE9367}" destId="{D0D8C4FD-8F8F-4AD1-99C5-48E72C8025DD}" srcOrd="0" destOrd="0" presId="urn:microsoft.com/office/officeart/2005/8/layout/hierarchy1"/>
    <dgm:cxn modelId="{7029DB79-45A5-40BB-9687-0D18091D87AA}" type="presOf" srcId="{DE0818E5-7A83-45E0-A140-0E55427CCF60}" destId="{42A80D72-3AB8-4117-98F0-3D5A7EFA78BB}" srcOrd="0" destOrd="0" presId="urn:microsoft.com/office/officeart/2005/8/layout/hierarchy1"/>
    <dgm:cxn modelId="{6BD40E2C-E43A-4FF1-B7FC-CB253CBA38F7}" type="presOf" srcId="{E143AE71-B39F-4C3A-ADD5-6F7F860EAAB0}" destId="{93915FBC-C52F-4181-9667-90A8BA44A0D8}" srcOrd="0" destOrd="0" presId="urn:microsoft.com/office/officeart/2005/8/layout/hierarchy1"/>
    <dgm:cxn modelId="{88782C46-5BC4-4DF1-B953-3B96FA2FEC41}" srcId="{E143AE71-B39F-4C3A-ADD5-6F7F860EAAB0}" destId="{A4149F24-4685-4085-8458-67E13EF679DA}" srcOrd="0" destOrd="0" parTransId="{8BD959A1-496E-45B6-B49C-0FC8DA784442}" sibTransId="{5D73D529-69B2-439A-AB9A-3F8CB0A25D02}"/>
    <dgm:cxn modelId="{70F8BBBA-7779-4B19-A14C-B158B315F8BB}" srcId="{7CB8AB15-FA70-46B3-BB31-264AF116D08E}" destId="{796543AC-06AD-4535-A9BD-B0CC308D7083}" srcOrd="0" destOrd="0" parTransId="{06FE3CCB-1BE4-45FE-B316-CEFF26603694}" sibTransId="{28B96D2D-DC4B-4B79-B072-3A56B6142B16}"/>
    <dgm:cxn modelId="{2FC5827F-4E2D-46D9-B228-8E4A7DEDABF1}" type="presOf" srcId="{BBA43EFC-DAA2-4B80-9C24-C7899FFA8B9C}" destId="{498217C1-0E72-4D43-AE1A-9A30E1421AA8}" srcOrd="0" destOrd="0" presId="urn:microsoft.com/office/officeart/2005/8/layout/hierarchy1"/>
    <dgm:cxn modelId="{DD04EC96-1CF0-48FD-BD54-B834FF6A88B7}" type="presOf" srcId="{A7F0A76A-B20D-42AF-B492-502D244F1DD6}" destId="{94E14AE1-D2E0-479C-8CC5-E699E0D60F79}" srcOrd="0" destOrd="0" presId="urn:microsoft.com/office/officeart/2005/8/layout/hierarchy1"/>
    <dgm:cxn modelId="{FF03E425-16B6-4EEE-A4DF-871AD064A634}" type="presOf" srcId="{60B9E570-42D5-420D-B373-F79D03FDAD16}" destId="{3D426579-9A23-4131-8E3C-5B1F183D7F03}" srcOrd="0" destOrd="0" presId="urn:microsoft.com/office/officeart/2005/8/layout/hierarchy1"/>
    <dgm:cxn modelId="{02868145-AF55-4BAE-8193-423CB62F318C}" type="presOf" srcId="{16B33C3C-57E5-4FEE-8F51-F6D3CED52747}" destId="{F77FB13F-D563-4119-87DA-C172258ED1AA}" srcOrd="0" destOrd="0" presId="urn:microsoft.com/office/officeart/2005/8/layout/hierarchy1"/>
    <dgm:cxn modelId="{3EA1F029-076F-4E08-B0C9-B8D4398FDC00}" type="presOf" srcId="{3ACE5F63-874C-4A93-BC00-C53925C0A87C}" destId="{C56F5280-FDE4-468F-8F33-4F4B331D546C}" srcOrd="0" destOrd="0" presId="urn:microsoft.com/office/officeart/2005/8/layout/hierarchy1"/>
    <dgm:cxn modelId="{AE44C26F-07E9-42EE-B655-499FCDFEF99F}" srcId="{A4149F24-4685-4085-8458-67E13EF679DA}" destId="{BA15E319-1F93-4EC0-BC03-CB31E1B190BA}" srcOrd="1" destOrd="0" parTransId="{60B9E570-42D5-420D-B373-F79D03FDAD16}" sibTransId="{367D1B00-3294-4542-A677-81A405D5FAD5}"/>
    <dgm:cxn modelId="{29CF6D30-909B-4EB4-B2C1-E0F1F38B9911}" type="presParOf" srcId="{93915FBC-C52F-4181-9667-90A8BA44A0D8}" destId="{407DA65B-E474-44E0-A0F8-E605345A8815}" srcOrd="0" destOrd="0" presId="urn:microsoft.com/office/officeart/2005/8/layout/hierarchy1"/>
    <dgm:cxn modelId="{E43A6C32-EA07-459D-A7C6-9E724499D12D}" type="presParOf" srcId="{407DA65B-E474-44E0-A0F8-E605345A8815}" destId="{0CE2DF3A-ABE8-4645-B9CE-03615BCDD21F}" srcOrd="0" destOrd="0" presId="urn:microsoft.com/office/officeart/2005/8/layout/hierarchy1"/>
    <dgm:cxn modelId="{529A9376-0CA1-48AC-8EFD-3A8F7C01CAB6}" type="presParOf" srcId="{0CE2DF3A-ABE8-4645-B9CE-03615BCDD21F}" destId="{DD04BE13-BF55-4857-B859-70BB24CDBD0E}" srcOrd="0" destOrd="0" presId="urn:microsoft.com/office/officeart/2005/8/layout/hierarchy1"/>
    <dgm:cxn modelId="{EF25AA2A-7017-45B8-B70F-3D17F10304F6}" type="presParOf" srcId="{0CE2DF3A-ABE8-4645-B9CE-03615BCDD21F}" destId="{0951764A-612E-4547-9139-60C31CD103F9}" srcOrd="1" destOrd="0" presId="urn:microsoft.com/office/officeart/2005/8/layout/hierarchy1"/>
    <dgm:cxn modelId="{D954FF4D-BF96-42D3-82EB-94A30358D5E1}" type="presParOf" srcId="{407DA65B-E474-44E0-A0F8-E605345A8815}" destId="{63422B96-C135-4370-9A3E-65226FBB6933}" srcOrd="1" destOrd="0" presId="urn:microsoft.com/office/officeart/2005/8/layout/hierarchy1"/>
    <dgm:cxn modelId="{58C01ECA-7EB2-4A6C-8B10-808BE93B697A}" type="presParOf" srcId="{63422B96-C135-4370-9A3E-65226FBB6933}" destId="{42A80D72-3AB8-4117-98F0-3D5A7EFA78BB}" srcOrd="0" destOrd="0" presId="urn:microsoft.com/office/officeart/2005/8/layout/hierarchy1"/>
    <dgm:cxn modelId="{12052B94-FB35-4742-B8BE-B125E8798AD6}" type="presParOf" srcId="{63422B96-C135-4370-9A3E-65226FBB6933}" destId="{B354F33F-F442-4487-9576-3E0928C1DC2E}" srcOrd="1" destOrd="0" presId="urn:microsoft.com/office/officeart/2005/8/layout/hierarchy1"/>
    <dgm:cxn modelId="{1BC216C2-8020-4F43-8A5E-BCA4C0FB8B13}" type="presParOf" srcId="{B354F33F-F442-4487-9576-3E0928C1DC2E}" destId="{C68F6768-2A80-4F45-8A37-FEEA96564947}" srcOrd="0" destOrd="0" presId="urn:microsoft.com/office/officeart/2005/8/layout/hierarchy1"/>
    <dgm:cxn modelId="{B17200D3-7533-4DC6-BB0D-865351CAE91B}" type="presParOf" srcId="{C68F6768-2A80-4F45-8A37-FEEA96564947}" destId="{C99E6E78-CC10-4161-A4AA-7EC986DF3F94}" srcOrd="0" destOrd="0" presId="urn:microsoft.com/office/officeart/2005/8/layout/hierarchy1"/>
    <dgm:cxn modelId="{2F225901-F316-428B-A0E2-7CEEBC100405}" type="presParOf" srcId="{C68F6768-2A80-4F45-8A37-FEEA96564947}" destId="{F77FB13F-D563-4119-87DA-C172258ED1AA}" srcOrd="1" destOrd="0" presId="urn:microsoft.com/office/officeart/2005/8/layout/hierarchy1"/>
    <dgm:cxn modelId="{DDCC76AA-55F4-41DE-93D8-DFE8C45FD769}" type="presParOf" srcId="{B354F33F-F442-4487-9576-3E0928C1DC2E}" destId="{540E4582-4071-4B58-B9E3-CD71AFAC59B4}" srcOrd="1" destOrd="0" presId="urn:microsoft.com/office/officeart/2005/8/layout/hierarchy1"/>
    <dgm:cxn modelId="{804EEDDD-3795-4E8E-81FD-4F95FDD24456}" type="presParOf" srcId="{540E4582-4071-4B58-B9E3-CD71AFAC59B4}" destId="{56B47EF8-D2C1-43BC-B6FB-4BD1CB42D07E}" srcOrd="0" destOrd="0" presId="urn:microsoft.com/office/officeart/2005/8/layout/hierarchy1"/>
    <dgm:cxn modelId="{DA56FB86-5A66-4A62-9BE4-3FA67D4DB6C1}" type="presParOf" srcId="{540E4582-4071-4B58-B9E3-CD71AFAC59B4}" destId="{85289F53-A944-4566-AE11-5E8039162A26}" srcOrd="1" destOrd="0" presId="urn:microsoft.com/office/officeart/2005/8/layout/hierarchy1"/>
    <dgm:cxn modelId="{E4A521B3-834D-4A26-8C5C-E9119B2A05EC}" type="presParOf" srcId="{85289F53-A944-4566-AE11-5E8039162A26}" destId="{5010F2C3-E792-46B2-989F-80F0762CDEDC}" srcOrd="0" destOrd="0" presId="urn:microsoft.com/office/officeart/2005/8/layout/hierarchy1"/>
    <dgm:cxn modelId="{480091EB-9ECD-4222-8FA9-A6EC61DB86F4}" type="presParOf" srcId="{5010F2C3-E792-46B2-989F-80F0762CDEDC}" destId="{2C112910-0BA8-49C2-BAEA-C87B8AA52769}" srcOrd="0" destOrd="0" presId="urn:microsoft.com/office/officeart/2005/8/layout/hierarchy1"/>
    <dgm:cxn modelId="{B3C8DDC1-7513-458E-91A7-7830CB738F79}" type="presParOf" srcId="{5010F2C3-E792-46B2-989F-80F0762CDEDC}" destId="{C56F5280-FDE4-468F-8F33-4F4B331D546C}" srcOrd="1" destOrd="0" presId="urn:microsoft.com/office/officeart/2005/8/layout/hierarchy1"/>
    <dgm:cxn modelId="{FE0F2291-FA36-4D5F-94D0-EFDF34B1BD46}" type="presParOf" srcId="{85289F53-A944-4566-AE11-5E8039162A26}" destId="{6B363920-FEB5-4CA3-9E29-07499DE20FD7}" srcOrd="1" destOrd="0" presId="urn:microsoft.com/office/officeart/2005/8/layout/hierarchy1"/>
    <dgm:cxn modelId="{34A02097-09DA-4322-8FA3-1BD09BC8F61C}" type="presParOf" srcId="{63422B96-C135-4370-9A3E-65226FBB6933}" destId="{3D426579-9A23-4131-8E3C-5B1F183D7F03}" srcOrd="2" destOrd="0" presId="urn:microsoft.com/office/officeart/2005/8/layout/hierarchy1"/>
    <dgm:cxn modelId="{F027BEA1-0CE9-47E5-B6A9-8E366DC69AAB}" type="presParOf" srcId="{63422B96-C135-4370-9A3E-65226FBB6933}" destId="{6A3D8F64-F49E-4F20-B53E-CEB91E2D4A07}" srcOrd="3" destOrd="0" presId="urn:microsoft.com/office/officeart/2005/8/layout/hierarchy1"/>
    <dgm:cxn modelId="{5F85A708-683F-4533-B762-7518A7520E7D}" type="presParOf" srcId="{6A3D8F64-F49E-4F20-B53E-CEB91E2D4A07}" destId="{742A5CDA-9E8D-4682-BACB-9A7D955DC165}" srcOrd="0" destOrd="0" presId="urn:microsoft.com/office/officeart/2005/8/layout/hierarchy1"/>
    <dgm:cxn modelId="{D2998C2C-68B5-4D6D-B73F-1A73443BF2BB}" type="presParOf" srcId="{742A5CDA-9E8D-4682-BACB-9A7D955DC165}" destId="{366EF8D1-CCEE-4AD3-AD14-CF70BA110E82}" srcOrd="0" destOrd="0" presId="urn:microsoft.com/office/officeart/2005/8/layout/hierarchy1"/>
    <dgm:cxn modelId="{B7FDFF98-7294-4CAE-A3D9-152A1246D3D7}" type="presParOf" srcId="{742A5CDA-9E8D-4682-BACB-9A7D955DC165}" destId="{D19457BF-0C89-4BCC-88AE-BB994B9B0FF7}" srcOrd="1" destOrd="0" presId="urn:microsoft.com/office/officeart/2005/8/layout/hierarchy1"/>
    <dgm:cxn modelId="{DD5461D2-DBC6-43C7-B92D-A7C4B210304B}" type="presParOf" srcId="{6A3D8F64-F49E-4F20-B53E-CEB91E2D4A07}" destId="{F52D2BB0-490E-40C1-BB09-F47ACA2EEA0F}" srcOrd="1" destOrd="0" presId="urn:microsoft.com/office/officeart/2005/8/layout/hierarchy1"/>
    <dgm:cxn modelId="{A1908806-4141-4436-960E-C6D1D60EE5CD}" type="presParOf" srcId="{F52D2BB0-490E-40C1-BB09-F47ACA2EEA0F}" destId="{EA3C3684-6CF2-457F-A849-3D7DBA8C2BD8}" srcOrd="0" destOrd="0" presId="urn:microsoft.com/office/officeart/2005/8/layout/hierarchy1"/>
    <dgm:cxn modelId="{68E819D5-123D-475D-9819-3019E93BFB3D}" type="presParOf" srcId="{F52D2BB0-490E-40C1-BB09-F47ACA2EEA0F}" destId="{E554360B-E3D8-4A5F-8523-53678884D454}" srcOrd="1" destOrd="0" presId="urn:microsoft.com/office/officeart/2005/8/layout/hierarchy1"/>
    <dgm:cxn modelId="{C8109EFB-CD65-40F0-A9DB-1FB281E60F63}" type="presParOf" srcId="{E554360B-E3D8-4A5F-8523-53678884D454}" destId="{A6EBFC2E-FB1E-4736-A003-E483B1A0E466}" srcOrd="0" destOrd="0" presId="urn:microsoft.com/office/officeart/2005/8/layout/hierarchy1"/>
    <dgm:cxn modelId="{B934BFF4-AD94-4D20-857C-21812EDA5AD4}" type="presParOf" srcId="{A6EBFC2E-FB1E-4736-A003-E483B1A0E466}" destId="{01E1332D-710B-4A70-9E8B-E25E601497D6}" srcOrd="0" destOrd="0" presId="urn:microsoft.com/office/officeart/2005/8/layout/hierarchy1"/>
    <dgm:cxn modelId="{1FE1D2D8-618E-41A9-B7EF-070380648AB1}" type="presParOf" srcId="{A6EBFC2E-FB1E-4736-A003-E483B1A0E466}" destId="{03F96A68-0B7C-4A20-9A82-C595E994DAB6}" srcOrd="1" destOrd="0" presId="urn:microsoft.com/office/officeart/2005/8/layout/hierarchy1"/>
    <dgm:cxn modelId="{63F9E91D-ED2D-4FC5-8A98-B48A9E7C8F04}" type="presParOf" srcId="{E554360B-E3D8-4A5F-8523-53678884D454}" destId="{D0C20D34-6626-4340-8B5F-85102ABAC32A}" srcOrd="1" destOrd="0" presId="urn:microsoft.com/office/officeart/2005/8/layout/hierarchy1"/>
    <dgm:cxn modelId="{084D4C55-8609-4C52-8540-E438EDDBD726}" type="presParOf" srcId="{63422B96-C135-4370-9A3E-65226FBB6933}" destId="{61058D30-BBD1-4E9C-A511-37AF42AB8D41}" srcOrd="4" destOrd="0" presId="urn:microsoft.com/office/officeart/2005/8/layout/hierarchy1"/>
    <dgm:cxn modelId="{56DF2264-DD28-49FD-9EF5-E8B68794C10D}" type="presParOf" srcId="{63422B96-C135-4370-9A3E-65226FBB6933}" destId="{C4E97E26-8825-4627-89F4-A6BEFC916C0F}" srcOrd="5" destOrd="0" presId="urn:microsoft.com/office/officeart/2005/8/layout/hierarchy1"/>
    <dgm:cxn modelId="{BA8675CF-CD8C-4114-B5A4-A0B9A0474CA8}" type="presParOf" srcId="{C4E97E26-8825-4627-89F4-A6BEFC916C0F}" destId="{55B1C305-1A37-4DDE-BC98-49E0F2D7EAFD}" srcOrd="0" destOrd="0" presId="urn:microsoft.com/office/officeart/2005/8/layout/hierarchy1"/>
    <dgm:cxn modelId="{9962C140-3037-45DC-AF3B-743799841B8D}" type="presParOf" srcId="{55B1C305-1A37-4DDE-BC98-49E0F2D7EAFD}" destId="{EE11488A-3FE2-47A9-9090-27C7AEE94648}" srcOrd="0" destOrd="0" presId="urn:microsoft.com/office/officeart/2005/8/layout/hierarchy1"/>
    <dgm:cxn modelId="{4D86713B-14CD-43DD-8B35-99852E31CABA}" type="presParOf" srcId="{55B1C305-1A37-4DDE-BC98-49E0F2D7EAFD}" destId="{D0D8C4FD-8F8F-4AD1-99C5-48E72C8025DD}" srcOrd="1" destOrd="0" presId="urn:microsoft.com/office/officeart/2005/8/layout/hierarchy1"/>
    <dgm:cxn modelId="{36A86734-4019-43B5-991B-1CDCF7BEB568}" type="presParOf" srcId="{C4E97E26-8825-4627-89F4-A6BEFC916C0F}" destId="{2AD30B1F-1AF4-4872-A0D5-33E3071B81AE}" srcOrd="1" destOrd="0" presId="urn:microsoft.com/office/officeart/2005/8/layout/hierarchy1"/>
    <dgm:cxn modelId="{E8A3C5C1-8A56-4147-A7D4-A3FBAD02BEEB}" type="presParOf" srcId="{2AD30B1F-1AF4-4872-A0D5-33E3071B81AE}" destId="{94E14AE1-D2E0-479C-8CC5-E699E0D60F79}" srcOrd="0" destOrd="0" presId="urn:microsoft.com/office/officeart/2005/8/layout/hierarchy1"/>
    <dgm:cxn modelId="{758A0B7B-1FA8-45AF-80CB-CFD10C038D01}" type="presParOf" srcId="{2AD30B1F-1AF4-4872-A0D5-33E3071B81AE}" destId="{022B7350-3C51-4FDE-AE2B-F5084AEBF332}" srcOrd="1" destOrd="0" presId="urn:microsoft.com/office/officeart/2005/8/layout/hierarchy1"/>
    <dgm:cxn modelId="{ED78C2BC-4D87-4E83-A608-54F2CB639102}" type="presParOf" srcId="{022B7350-3C51-4FDE-AE2B-F5084AEBF332}" destId="{6898D6C6-96CB-4AC3-9462-27FE7C8A08A4}" srcOrd="0" destOrd="0" presId="urn:microsoft.com/office/officeart/2005/8/layout/hierarchy1"/>
    <dgm:cxn modelId="{3C9A9CA5-FFAD-4285-BFB3-7B61168B5D5F}" type="presParOf" srcId="{6898D6C6-96CB-4AC3-9462-27FE7C8A08A4}" destId="{44F7A316-3ECB-4729-AE8B-E7B1B216CAFE}" srcOrd="0" destOrd="0" presId="urn:microsoft.com/office/officeart/2005/8/layout/hierarchy1"/>
    <dgm:cxn modelId="{EEA18E3A-5119-43A1-87D7-65D7E1087D17}" type="presParOf" srcId="{6898D6C6-96CB-4AC3-9462-27FE7C8A08A4}" destId="{19B6DDEC-6F61-483B-9AB0-7CC83F960918}" srcOrd="1" destOrd="0" presId="urn:microsoft.com/office/officeart/2005/8/layout/hierarchy1"/>
    <dgm:cxn modelId="{FE9CAE3A-9F48-4FDD-B9CE-A2EE019863A4}" type="presParOf" srcId="{022B7350-3C51-4FDE-AE2B-F5084AEBF332}" destId="{60D118BC-2953-42AF-AE53-D250FC69EF0B}" srcOrd="1" destOrd="0" presId="urn:microsoft.com/office/officeart/2005/8/layout/hierarchy1"/>
    <dgm:cxn modelId="{69BBED74-E935-4FB2-9D7A-DBC19C6BD206}" type="presParOf" srcId="{63422B96-C135-4370-9A3E-65226FBB6933}" destId="{498217C1-0E72-4D43-AE1A-9A30E1421AA8}" srcOrd="6" destOrd="0" presId="urn:microsoft.com/office/officeart/2005/8/layout/hierarchy1"/>
    <dgm:cxn modelId="{F70508F6-8414-4D62-9249-12A1C9B5DF16}" type="presParOf" srcId="{63422B96-C135-4370-9A3E-65226FBB6933}" destId="{2565E00D-B2D9-4FF6-BEC7-85A89870B125}" srcOrd="7" destOrd="0" presId="urn:microsoft.com/office/officeart/2005/8/layout/hierarchy1"/>
    <dgm:cxn modelId="{B113EA56-0430-4CAF-835E-57344ADCD586}" type="presParOf" srcId="{2565E00D-B2D9-4FF6-BEC7-85A89870B125}" destId="{BB1473E0-0390-48BC-8F3D-0DC47C98DFB6}" srcOrd="0" destOrd="0" presId="urn:microsoft.com/office/officeart/2005/8/layout/hierarchy1"/>
    <dgm:cxn modelId="{1F4977E0-8A8F-4876-9226-8FCE27B11B3E}" type="presParOf" srcId="{BB1473E0-0390-48BC-8F3D-0DC47C98DFB6}" destId="{0F4C87A8-FE66-4C28-8F2F-EB26C9CBA3E9}" srcOrd="0" destOrd="0" presId="urn:microsoft.com/office/officeart/2005/8/layout/hierarchy1"/>
    <dgm:cxn modelId="{89819A1D-283A-45DA-807B-372138A1390D}" type="presParOf" srcId="{BB1473E0-0390-48BC-8F3D-0DC47C98DFB6}" destId="{E77F4C02-18D8-4862-94B7-86457687DAA3}" srcOrd="1" destOrd="0" presId="urn:microsoft.com/office/officeart/2005/8/layout/hierarchy1"/>
    <dgm:cxn modelId="{5D98D2A9-BCFE-408D-827A-5900DC0EDD13}" type="presParOf" srcId="{2565E00D-B2D9-4FF6-BEC7-85A89870B125}" destId="{75D37748-2B4F-4CDD-8597-4ED290161D0C}" srcOrd="1" destOrd="0" presId="urn:microsoft.com/office/officeart/2005/8/layout/hierarchy1"/>
    <dgm:cxn modelId="{43AD8D98-130A-40B7-8AD6-9C884AEA3F44}" type="presParOf" srcId="{75D37748-2B4F-4CDD-8597-4ED290161D0C}" destId="{B724E353-9DF5-4A8E-BB00-D276489C1DA5}" srcOrd="0" destOrd="0" presId="urn:microsoft.com/office/officeart/2005/8/layout/hierarchy1"/>
    <dgm:cxn modelId="{F1CF55E0-D2FA-4311-9487-1312B91BC833}" type="presParOf" srcId="{75D37748-2B4F-4CDD-8597-4ED290161D0C}" destId="{BDD63F27-C46E-455F-B548-27BADCB8C6A5}" srcOrd="1" destOrd="0" presId="urn:microsoft.com/office/officeart/2005/8/layout/hierarchy1"/>
    <dgm:cxn modelId="{835F5D8E-A164-4F37-A38E-69E790DDEDEA}" type="presParOf" srcId="{BDD63F27-C46E-455F-B548-27BADCB8C6A5}" destId="{11AE6897-BFBE-4323-8449-7FCA85B92853}" srcOrd="0" destOrd="0" presId="urn:microsoft.com/office/officeart/2005/8/layout/hierarchy1"/>
    <dgm:cxn modelId="{C906B1A7-FB3D-47C4-8E5F-59C660448BDA}" type="presParOf" srcId="{11AE6897-BFBE-4323-8449-7FCA85B92853}" destId="{489D7BD9-4865-4084-A943-B5DBA5CC63CC}" srcOrd="0" destOrd="0" presId="urn:microsoft.com/office/officeart/2005/8/layout/hierarchy1"/>
    <dgm:cxn modelId="{D29F3B25-725C-4FC3-8228-0B20BC45B7F7}" type="presParOf" srcId="{11AE6897-BFBE-4323-8449-7FCA85B92853}" destId="{2AC4A12B-1F90-4528-81E3-BE1FE9932FF8}" srcOrd="1" destOrd="0" presId="urn:microsoft.com/office/officeart/2005/8/layout/hierarchy1"/>
    <dgm:cxn modelId="{2B909B0D-1315-4F42-BEC3-54B419CAF650}" type="presParOf" srcId="{BDD63F27-C46E-455F-B548-27BADCB8C6A5}" destId="{A34D2402-52C0-4DB2-BDA4-5FA3080BC57C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0EBFD-AF0B-4CCA-A08E-94C81C582A84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73A1-6A8F-4DE8-A1DA-FC25F04E93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0EBFD-AF0B-4CCA-A08E-94C81C582A84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73A1-6A8F-4DE8-A1DA-FC25F04E93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0EBFD-AF0B-4CCA-A08E-94C81C582A84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73A1-6A8F-4DE8-A1DA-FC25F04E93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0EBFD-AF0B-4CCA-A08E-94C81C582A84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73A1-6A8F-4DE8-A1DA-FC25F04E93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0EBFD-AF0B-4CCA-A08E-94C81C582A84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73A1-6A8F-4DE8-A1DA-FC25F04E93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0EBFD-AF0B-4CCA-A08E-94C81C582A84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73A1-6A8F-4DE8-A1DA-FC25F04E93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0EBFD-AF0B-4CCA-A08E-94C81C582A84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73A1-6A8F-4DE8-A1DA-FC25F04E93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0EBFD-AF0B-4CCA-A08E-94C81C582A84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73A1-6A8F-4DE8-A1DA-FC25F04E93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0EBFD-AF0B-4CCA-A08E-94C81C582A84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73A1-6A8F-4DE8-A1DA-FC25F04E93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0EBFD-AF0B-4CCA-A08E-94C81C582A84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73A1-6A8F-4DE8-A1DA-FC25F04E93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0EBFD-AF0B-4CCA-A08E-94C81C582A84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73A1-6A8F-4DE8-A1DA-FC25F04E93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0EBFD-AF0B-4CCA-A08E-94C81C582A84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D73A1-6A8F-4DE8-A1DA-FC25F04E93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gif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3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diagramColors" Target="../diagrams/colors2.xml"/><Relationship Id="rId10" Type="http://schemas.openxmlformats.org/officeDocument/2006/relationships/image" Target="../media/image37.pn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40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40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rgbClr val="0000FF">
              <a:alpha val="3098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UNIVERSIDAD AUTÓNOMA DEL ESTADO DE MÉXICO</a:t>
            </a:r>
          </a:p>
          <a:p>
            <a:pPr algn="ctr"/>
            <a:r>
              <a:rPr lang="es-MX" b="1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CENTRO UNIVERSITARIO </a:t>
            </a:r>
            <a:r>
              <a:rPr lang="es-MX" b="1" dirty="0" err="1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UAEM</a:t>
            </a:r>
            <a:r>
              <a:rPr lang="es-MX" b="1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VALLE DE CHALCO</a:t>
            </a:r>
          </a:p>
          <a:p>
            <a:pPr algn="ctr"/>
            <a:endParaRPr lang="es-MX" dirty="0" smtClean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es-MX" dirty="0" smtClean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es-MX" dirty="0" smtClean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es-MX" dirty="0" smtClean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es-MX" dirty="0" smtClean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es-MX" dirty="0" smtClean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es-MX" dirty="0" smtClean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PROGRAMA EDUCATIVO</a:t>
            </a:r>
          </a:p>
          <a:p>
            <a:pPr algn="ctr"/>
            <a:r>
              <a:rPr lang="es-MX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LICENCIATURA EN DERECHO</a:t>
            </a:r>
          </a:p>
          <a:p>
            <a:pPr algn="ctr"/>
            <a:endParaRPr lang="es-MX" dirty="0" smtClean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UNIDAD DE APRENDIZAJE</a:t>
            </a:r>
          </a:p>
          <a:p>
            <a:pPr algn="ctr"/>
            <a:r>
              <a:rPr lang="es-MX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LÓGICA JURÍDICA</a:t>
            </a:r>
          </a:p>
          <a:p>
            <a:pPr algn="ctr"/>
            <a:endParaRPr lang="es-MX" dirty="0" smtClean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TEMA</a:t>
            </a:r>
          </a:p>
          <a:p>
            <a:pPr algn="ctr"/>
            <a:r>
              <a:rPr lang="es-MX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CARACTERÍSTICAS Y REGLAS DE LA IDEA</a:t>
            </a:r>
          </a:p>
          <a:p>
            <a:pPr algn="ctr"/>
            <a:endParaRPr lang="es-MX" dirty="0" smtClean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ELABORADO POR:</a:t>
            </a:r>
          </a:p>
          <a:p>
            <a:pPr algn="ctr"/>
            <a:r>
              <a:rPr lang="es-MX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M. EN P. J. JUAN CARLOS HERNÁNDEZ </a:t>
            </a:r>
            <a:r>
              <a:rPr lang="es-MX" dirty="0" err="1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HERNÁNDEZ</a:t>
            </a:r>
            <a:endParaRPr lang="es-MX" dirty="0" smtClean="0"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es-MX" dirty="0" smtClean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es-MX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2015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La universalidad de la idea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snip2Diag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 smtClean="0">
                <a:solidFill>
                  <a:srgbClr val="FFFF00"/>
                </a:solidFill>
              </a:rPr>
              <a:t>La idea es universal</a:t>
            </a:r>
            <a:r>
              <a:rPr lang="es-MX" dirty="0" smtClean="0"/>
              <a:t>. Es decir, que se puede aplicar a todos los seres de la misma especie.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La universalidad de la idea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snip2Diag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>
                <a:solidFill>
                  <a:srgbClr val="FFFF00"/>
                </a:solidFill>
              </a:rPr>
              <a:t>L</a:t>
            </a:r>
            <a:r>
              <a:rPr lang="es-MX" dirty="0" smtClean="0">
                <a:solidFill>
                  <a:srgbClr val="FFFF00"/>
                </a:solidFill>
              </a:rPr>
              <a:t>a idea o concepto </a:t>
            </a:r>
            <a:r>
              <a:rPr lang="es-MX" b="1" dirty="0" smtClean="0">
                <a:solidFill>
                  <a:srgbClr val="FFC000"/>
                </a:solidFill>
              </a:rPr>
              <a:t>“silla”</a:t>
            </a:r>
            <a:r>
              <a:rPr lang="es-MX" dirty="0" smtClean="0">
                <a:solidFill>
                  <a:srgbClr val="FFFF00"/>
                </a:solidFill>
              </a:rPr>
              <a:t> se aplica a todas las sillas</a:t>
            </a:r>
            <a:r>
              <a:rPr lang="es-MX" dirty="0" smtClean="0">
                <a:solidFill>
                  <a:schemeClr val="bg1"/>
                </a:solidFill>
              </a:rPr>
              <a:t>.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142976" y="3429001"/>
            <a:ext cx="770872" cy="12144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143240" y="3143248"/>
            <a:ext cx="1071570" cy="10715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 rot="1287330">
            <a:off x="1291236" y="5291772"/>
            <a:ext cx="1000132" cy="10001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655744">
            <a:off x="2173383" y="4368678"/>
            <a:ext cx="981075" cy="11668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681231">
            <a:off x="4059112" y="3987681"/>
            <a:ext cx="1143000" cy="1143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00430" y="5214950"/>
            <a:ext cx="1089552" cy="13192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929190" y="2838453"/>
            <a:ext cx="1281514" cy="11620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1451756">
            <a:off x="4993344" y="5136229"/>
            <a:ext cx="1285876" cy="12858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1780616">
            <a:off x="7481636" y="2766736"/>
            <a:ext cx="1071562" cy="10715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1091665">
            <a:off x="6119120" y="3740712"/>
            <a:ext cx="1309689" cy="14254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rot="20016620">
            <a:off x="7078989" y="5549160"/>
            <a:ext cx="1509714" cy="10268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rot="256562">
            <a:off x="7643834" y="4071942"/>
            <a:ext cx="1023937" cy="9749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La universalidad de la idea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snip2Diag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>
                <a:solidFill>
                  <a:schemeClr val="bg1"/>
                </a:solidFill>
              </a:rPr>
              <a:t>El concepto </a:t>
            </a:r>
            <a:r>
              <a:rPr lang="es-MX" b="1" dirty="0" smtClean="0">
                <a:solidFill>
                  <a:srgbClr val="FFFF00"/>
                </a:solidFill>
              </a:rPr>
              <a:t>“casa”</a:t>
            </a:r>
            <a:r>
              <a:rPr lang="es-MX" dirty="0" smtClean="0">
                <a:solidFill>
                  <a:schemeClr val="bg1"/>
                </a:solidFill>
              </a:rPr>
              <a:t> se aplica a todas las casas.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171283">
            <a:off x="885516" y="3498958"/>
            <a:ext cx="1934906" cy="13573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132768">
            <a:off x="3649671" y="2990443"/>
            <a:ext cx="2002842" cy="15001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15319">
            <a:off x="6155908" y="3011499"/>
            <a:ext cx="2106316" cy="15716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812872">
            <a:off x="873127" y="5156225"/>
            <a:ext cx="2357454" cy="129154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128933">
            <a:off x="3571868" y="4929198"/>
            <a:ext cx="2361748" cy="15716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9886845">
            <a:off x="6464599" y="4859790"/>
            <a:ext cx="1571636" cy="14440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La universalidad de la idea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snip2Diag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>
                <a:solidFill>
                  <a:schemeClr val="bg1"/>
                </a:solidFill>
              </a:rPr>
              <a:t>La aptitud de la idea para aplicarse a todos los seres de la misma especie es a la que se le llama </a:t>
            </a:r>
            <a:r>
              <a:rPr lang="es-MX" b="1" dirty="0" smtClean="0">
                <a:solidFill>
                  <a:srgbClr val="FFFF00"/>
                </a:solidFill>
              </a:rPr>
              <a:t>universalidad</a:t>
            </a:r>
            <a:r>
              <a:rPr lang="es-MX" dirty="0" smtClean="0">
                <a:solidFill>
                  <a:schemeClr val="bg1"/>
                </a:solidFill>
              </a:rPr>
              <a:t>.</a:t>
            </a:r>
            <a:endParaRPr lang="es-MX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 smtClean="0"/>
              <a:t>Ley de la extensión y la comprehensión</a:t>
            </a:r>
            <a:endParaRPr lang="es-MX" dirty="0"/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dirty="0" smtClean="0"/>
              <a:t>La extensión de una idea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La extensión de una idea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La extensión de una idea es su </a:t>
            </a:r>
            <a:r>
              <a:rPr lang="es-MX" b="1" dirty="0" smtClean="0">
                <a:solidFill>
                  <a:srgbClr val="FFFF00"/>
                </a:solidFill>
              </a:rPr>
              <a:t>amplitud</a:t>
            </a:r>
            <a:r>
              <a:rPr lang="es-MX" dirty="0" smtClean="0"/>
              <a:t> en relación con el número de individuos a los cuales se aplica dicha idea.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snip2Diag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171283">
            <a:off x="885516" y="2141636"/>
            <a:ext cx="1934906" cy="13573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132768">
            <a:off x="3578233" y="2418938"/>
            <a:ext cx="2002842" cy="15001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15319">
            <a:off x="6155907" y="2082806"/>
            <a:ext cx="2106316" cy="15716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812872">
            <a:off x="758718" y="4322625"/>
            <a:ext cx="2357454" cy="129154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128933">
            <a:off x="3522951" y="4746854"/>
            <a:ext cx="2361748" cy="15716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9886845">
            <a:off x="6464598" y="3931095"/>
            <a:ext cx="1571636" cy="14440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1 Título"/>
          <p:cNvSpPr txBox="1">
            <a:spLocks/>
          </p:cNvSpPr>
          <p:nvPr/>
        </p:nvSpPr>
        <p:spPr>
          <a:xfrm>
            <a:off x="428596" y="285736"/>
            <a:ext cx="8229600" cy="1143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extensión de una idea</a:t>
            </a:r>
            <a:endParaRPr kumimoji="0" lang="es-MX" sz="4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La extensión de una idea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“</a:t>
            </a:r>
            <a:r>
              <a:rPr lang="es-MX" b="1" dirty="0" smtClean="0">
                <a:solidFill>
                  <a:srgbClr val="FFFF00"/>
                </a:solidFill>
              </a:rPr>
              <a:t>Animal</a:t>
            </a:r>
            <a:r>
              <a:rPr lang="es-MX" dirty="0" smtClean="0"/>
              <a:t>”.</a:t>
            </a:r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851651">
            <a:off x="517819" y="2662127"/>
            <a:ext cx="2098215" cy="1571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878307">
            <a:off x="5871272" y="4836838"/>
            <a:ext cx="2581275" cy="1771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77519">
            <a:off x="6116804" y="1876375"/>
            <a:ext cx="2466975" cy="1847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125056">
            <a:off x="530688" y="4642957"/>
            <a:ext cx="2180855" cy="1633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673337">
            <a:off x="3331294" y="4526821"/>
            <a:ext cx="2143125" cy="2143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86125" y="2543175"/>
            <a:ext cx="2571750" cy="1771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La extensión de una idea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“</a:t>
            </a:r>
            <a:r>
              <a:rPr lang="es-MX" b="1" dirty="0" smtClean="0">
                <a:solidFill>
                  <a:srgbClr val="C00000"/>
                </a:solidFill>
              </a:rPr>
              <a:t>Mamífero</a:t>
            </a:r>
            <a:r>
              <a:rPr lang="es-MX" dirty="0" smtClean="0"/>
              <a:t>”.</a:t>
            </a:r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851651">
            <a:off x="517819" y="2662127"/>
            <a:ext cx="2098215" cy="1571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878307">
            <a:off x="5871272" y="4836838"/>
            <a:ext cx="2581275" cy="1771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77519">
            <a:off x="6116804" y="1876375"/>
            <a:ext cx="2466975" cy="1847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125056">
            <a:off x="530688" y="4642957"/>
            <a:ext cx="2180855" cy="1633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673337">
            <a:off x="3331294" y="4526821"/>
            <a:ext cx="2143125" cy="2143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86125" y="2543175"/>
            <a:ext cx="2571750" cy="1771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 smtClean="0"/>
              <a:t>Características y reglas de la idea u operación </a:t>
            </a:r>
            <a:r>
              <a:rPr lang="es-MX" dirty="0" err="1" smtClean="0"/>
              <a:t>conceptualizadora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La extensión de una idea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La idea </a:t>
            </a:r>
            <a:r>
              <a:rPr lang="es-MX" b="1" dirty="0" smtClean="0">
                <a:solidFill>
                  <a:srgbClr val="FFFF00"/>
                </a:solidFill>
              </a:rPr>
              <a:t>“animal” </a:t>
            </a:r>
            <a:r>
              <a:rPr lang="es-MX" dirty="0" smtClean="0"/>
              <a:t>tiene mayor extensión que la idea </a:t>
            </a:r>
            <a:r>
              <a:rPr lang="es-MX" b="1" dirty="0" smtClean="0">
                <a:solidFill>
                  <a:srgbClr val="C00000"/>
                </a:solidFill>
              </a:rPr>
              <a:t>“mamífero”</a:t>
            </a:r>
            <a:r>
              <a:rPr lang="es-MX" dirty="0" smtClean="0"/>
              <a:t>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La extensión de una idea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Una idea es más o menos extensa cuanto mayor o menor sea el número de seres a los que se les puede aplicar dicha idea.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dirty="0" smtClean="0"/>
              <a:t>La comprehensión de una idea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La comprehensión de una idea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dirty="0" smtClean="0"/>
              <a:t>La comprehensión de una idea es la amplitud de la misma en cuanto al conjunto de notas o características que encierra dicha idea.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La comprehensión de una idea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es-MX" dirty="0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85927"/>
            <a:ext cx="2070491" cy="12858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1785926"/>
            <a:ext cx="2071702" cy="15181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44" y="4786322"/>
            <a:ext cx="1500198" cy="1500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16" y="4786322"/>
            <a:ext cx="2981325" cy="15335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8992" y="1785926"/>
            <a:ext cx="1924496" cy="1500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14 Flecha derecha"/>
          <p:cNvSpPr/>
          <p:nvPr/>
        </p:nvSpPr>
        <p:spPr>
          <a:xfrm>
            <a:off x="2643174" y="2285992"/>
            <a:ext cx="571504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Flecha derecha"/>
          <p:cNvSpPr/>
          <p:nvPr/>
        </p:nvSpPr>
        <p:spPr>
          <a:xfrm>
            <a:off x="5786446" y="2357430"/>
            <a:ext cx="571504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Flecha derecha"/>
          <p:cNvSpPr/>
          <p:nvPr/>
        </p:nvSpPr>
        <p:spPr>
          <a:xfrm rot="5400000">
            <a:off x="7643834" y="3857628"/>
            <a:ext cx="571504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17 Flecha derecha"/>
          <p:cNvSpPr/>
          <p:nvPr/>
        </p:nvSpPr>
        <p:spPr>
          <a:xfrm rot="10800000">
            <a:off x="6572264" y="5357826"/>
            <a:ext cx="571504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18 Flecha derecha"/>
          <p:cNvSpPr/>
          <p:nvPr/>
        </p:nvSpPr>
        <p:spPr>
          <a:xfrm rot="10800000">
            <a:off x="2285984" y="5357826"/>
            <a:ext cx="571504" cy="3571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2428868"/>
            <a:ext cx="64653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10" name="Picture 14" descr="http://www.100pies.net/Gifs/Astronomia/Tierra/tierra-28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4429132"/>
            <a:ext cx="2000250" cy="2000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La comprehensión de una idea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dirty="0" smtClean="0"/>
              <a:t>La idea “</a:t>
            </a:r>
            <a:r>
              <a:rPr lang="es-MX" dirty="0" err="1" smtClean="0"/>
              <a:t>Vallechalquence</a:t>
            </a:r>
            <a:r>
              <a:rPr lang="es-MX" dirty="0" smtClean="0"/>
              <a:t>” comprende:</a:t>
            </a:r>
          </a:p>
          <a:p>
            <a:pPr lvl="1" algn="just"/>
            <a:r>
              <a:rPr lang="es-MX" dirty="0" smtClean="0"/>
              <a:t>Municipio Valle de Chalco</a:t>
            </a:r>
          </a:p>
          <a:p>
            <a:pPr lvl="1" algn="just"/>
            <a:r>
              <a:rPr lang="es-MX" dirty="0" smtClean="0"/>
              <a:t>Estado de México</a:t>
            </a:r>
          </a:p>
          <a:p>
            <a:pPr lvl="1" algn="just"/>
            <a:r>
              <a:rPr lang="es-MX" dirty="0" smtClean="0"/>
              <a:t>País México</a:t>
            </a:r>
          </a:p>
          <a:p>
            <a:pPr lvl="1" algn="just"/>
            <a:r>
              <a:rPr lang="es-MX" dirty="0" smtClean="0"/>
              <a:t>Continente Americano</a:t>
            </a:r>
          </a:p>
          <a:p>
            <a:pPr lvl="1" algn="just"/>
            <a:r>
              <a:rPr lang="es-MX" dirty="0" smtClean="0"/>
              <a:t>Planeta Tierra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 smtClean="0"/>
              <a:t>Ley de la extensión y la comprehensión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 smtClean="0"/>
              <a:t>Ley de la extensión y la comprehensión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dirty="0" smtClean="0"/>
              <a:t>La extensión y la comprehensión de las ideas están en razón inversa una de otra.</a:t>
            </a:r>
          </a:p>
          <a:p>
            <a:pPr algn="just"/>
            <a:r>
              <a:rPr lang="es-MX" dirty="0" smtClean="0"/>
              <a:t>Por lo tanto, dicha ley establece que: a mayor extensión, menor comprehensión y viceversa.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 smtClean="0"/>
              <a:t>Ley de la extensión y la comprehensión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6866" name="AutoShape 2" descr="data:image/jpeg;base64,/9j/4AAQSkZJRgABAQAAAQABAAD/2wCEAAkGBxMTERUUExQVFhUXGBgaFRgVFhoYFxoYFhgeHxgaGxwYHCggGBwmIB4YITEhJSkrLi8uFx8zODMsNygtLisBCgoKDg0OGxAQGjQlICYsLCwvLCw0LCwsMDQsLCwsLCwsLDQsLCwsLDQsLCwsLCwsLCwsLC8sLCwsLDQsLCwsLP/AABEIANUA7QMBIgACEQEDEQH/xAAcAAEAAQUBAQAAAAAAAAAAAAAABAIDBQYHAQj/xABCEAABAwIEAwUFBgQDCAMAAAABAAIRAyEEEjFBBVFhBhMicYEHMpGh8BRCscHR4SNScvEIM3MWNVSSk7KzwiRiov/EABoBAQADAQEBAAAAAAAAAAAAAAABAgMEBQb/xAApEQACAgIDAAEDBAIDAAAAAAAAAQIRAyEEEjFBEyJRBWGh8BSRFSNC/9oADAMBAAIRAxEAPwDuKIiAIiIAiIgCIiAIiIAiIgCIiAIiIDxzgBJsOqsY3G06Tc1RwaJAk8yfr0Wi+0ni7mu7kjKPC9rwSCQZDmkRDrgGZ5WWlYnjtR7QHGwaGgTAhuhj7xsQTe/VcGbm9JOKVshujuGCxbKrA9hlrtFfXIuA9sK1Jol+YE+EO8QjoBoP0WY4r2+eys5giA1zQREF98rr6RIkSdEx8+Eo3L35I7I6IXLV+K9sabH0xSy1e8tY3DiQGzy3tqtB4h2sr1agrB2RwDR4fdlswYPmeYueaxlbEEvL2tyk3tuSDmvrzN1z5v1G1UCPqI7W7i9IPawu8brAATeGmLbw4HyU9cS4bxKrSqZ2ucHEQXAySLQLg8gF2ThtUupMcSDLRcOzA9ZgSuricv6zaosmmSURF2khERAEREAREQBERAFbZWaQSHAgakHTzUXimKyscGVGMqx4A4tu4+6CDsTZchdxnEM7zDiRmeXPF7z92d2kixGs9SuXPyViflg7Ph8Q14zMcHDmLhY/inHKdCrSpvBmqQAREDWSZ0Aj8eS0PsL2nNN7aNQwx7iL2DT66Xj95WB7T8adVxBc4iWiPCSRY2c2ZibaW5Lnnzv+rslu/CHJUdGxfbOiKjWtIyZnBziCRDdSzL70wR6g9Fs1KoHNDhoRI8iuC4N9PM3PmLZ8UG8TeJ3W5YHtuWVGMDYwzDHOofDYOcbe9e0LPBz7k/qef3+CFI6WigcG4qzE0+8YHBskAui8crqbUJAJAkwYHM8l6kZKSteFipWG4ymXFoe2WjMROjZInykEei0Xh/bqo/HmjVayjTgznJBaWi0ExJLjyuPJaTxPjlZtaqA6M4GYtgZwB4bjXNcmIEk2tA5Z8tJXFFeyO6Cq3LmzDLzkR8ViO1PHBhaLnAtNSJY0mCbgSOcSDC5fV7YVnYXuDcWvO0CGiNh+at1O0DauFfSrtqVHkgsfmgiNiSD4d8vMbLCfPTVR1r38Mjui1xPjlXFPNSqW2921h0A5aLDsp5XOcMkkyJbIgHSDPw5K2apHxVTbAxrb5/ivNc53bZl3Pa4cA0B5DRoJtcX8pgBV4uqXuadxuRbRu8yd/KbclCqHrp9Qq3VQQ1o2F+Z+H1dSrRXsXKLiDBu3XWNvrkqqFefPqZ/srTGZXXBiLCb/ADVUguADRYz5R+GvyCh0R2oytPFFkRlOUzcSPmtw4f25rkgRTynSWmGAuNxBvAtHQeuhUTFlsvZs4VxDazXtJsXhwyg7GInlvz9KY5zg6hKi+OXwjr+HrB7Q5pDgdCNCrih8KwTKVMNpmW65rS6dyRr5qYvpoNuKb9OgIiKwCIiAIiIAiKitVDWlziA0Akk6ADUoDjvbqu9uKbUGJp1C0gTTcM7DTkw5rfdM726brWcVie8qFzmjxS52XwzeTOUAQZhbB24x9J2Kqikxgk5XOZBBaIMnKLkkEyOgiQSdQ7yBtqTIJBHKOS8LM7k0vyZzZNzNgRYDpqC4mCd7uOqpxTCXFxIGYiee8WOgiVjPtcOEaeVgB+Kvfa+8ebmBIGl41sDosuklsptEl9ctiIt66+al0HAxc6LBjF2bHuze2w5c91mKLAAHNm+mu23P+6rkhS2Vb2bDS7Q1KdB1Gk9zQ6zrQb6xynoVtvDO0mIfTeapFBndONJ0A6CQQHXqkCbDVcrxVYxNgJE9f09OSv4DiVSkTVY8tMRI62IvOtvRaYckoJbdF+5Txyo/vnkuZVNSHB7IDXSTBaB7vly1jQWXuDcohxP3g4AhsH7rhIc3qN55qIMQJyu5kbetwqcRVfYBznge7MwJ1H77q7V3oo5EsOAkj6JVbja2/LluojHwDJg/JeMrAeX6LLoZtkwkE3jkvS6RERG/loqKdTw81W4mN5jfkVSiE7KhBtA8tzPVelgF+Ztp0sEwTS6DBIVviNOHteyI+8LG/Ppt8FH/AKomLvRJeAZ1lsW3KpNBxbI66esBUnnvaevnKkMrEC1p1VHa8JZ5g2uIE8/ULb+yfAjiC4tcWFhYZi2txOxAuFrODqA2JDb67fK6692W4CzDtD2kkvY3NMG8XII81txcH1su1pelsUXezOsBAAJkxc8+qqRF9GdQREQBERAFG4hjG0mFz3Bo0BdYSdJO11C7Q8ep4Vk1Jl05AATJG0xAPmtGd2vGJwtWnWEuAaWBlnODXAOJc5rgDN5jpaVz5uRGD6/Nf2xZnML2/puYXOpkOzANaHSSMpJdpoIgnqszwfj1PFNfAEXDQXNl4v8AdJkCOa4PVxbptYbybz+SucO4xkeIMOveSLcrXvf4rzo8zMtvaKOdEvtAKba2YUn0QZ8DiSCDbM1zrlpIJmBoR1WAqd0ZGZxIyyGxoTc3PkdDy6rZqvF2YsNZV8NQHL3rdXMAgNqeK5JIOY6TpoFqnGKXc1nU/CS20sf3gkibOaPF1tqOiJW7RHpboU3DI0OED3jYW6TM2UqgA1mU5TAOrQJJ3HKVjnVADs5066SDvG0XMKWKkSGxO+9jbfQR+IUTTKMuMwzBfKTfnIOn6KZRrgAbdNvr9VDwwJGV0W/l8+f5KvFUC64BJESAR8et1lJW6bKvfpKFfNpIvaYjXefJR8TiQQWgiTMxEcxb4K+0tc0Bto66Hn5KL3YaYgGTLSN+arFKypQ8hrZJ8Rvpc7x+Ci4avLtI5arIPeHw067HlZU0sI3NJEmDH633WqkkthnlV9zIm23y8lazSbjLPQwr2YT7sH/7b8tfq6vHBvqNAYbiTHOL67QBPMqqdFa+CTh8PA162VziFFzafexLQYuCRJ0E6T0UTCOyg6g8joOnVV1H52QbRB0OvPqVjX3WxjSvZ62u9jBETo6PK5VnvJAJJHJWWvgaHXf9PrVXn6bzHp9dFfqkKrwqY+IvM681LHMqKwFwVyk0yJlUkVciXTeJtb9lmcZ2sxL2U2B7mNY3LDSRmuDJ62HwPMrBtZH5q06vfUEzoFWLavqWjJo27D9r8SGsZ3jsjY0jMQNs0XW2djePVqmbvYFFoce8d4SS525dqJMQNJC5dQeIETdSRiXtBGbURA5cviFfHyZwmm2zWOT8nZ8L2ioPqVKeaDTkuJ92AdQfrVT8NjqdQuaxwcW2cAdLwuF4Ynb4THotz9nOIqGqabXEU7ucCRJItuJnW1tF24P1Cc5qLXyaxnZ0lEResXNY7ffZvs8YhxZmMU3gGA+PDmIa6GzzB3XE6+JIDzPO4tIPTQD9V9FY3AUqoirTY8XjM0GJ1idFw/tpwB+FqGRFNziKbiWgvA1IaDIAsNtRzXnczG2+3x/fSsvDWOIUquTOQSBIcQD4b2zQPCDsTzWPwrzUcKTX0mEjwuqnL4hcNzZTlJgtk2lwBiQsjg/ec4/eywJ3kzlgRHn05XUsK0VA6TaSGxF/2N/gueE4R00U0ZKjRbOYs8UgxcRGggOdl2kZj5nU28Q4OcSAJOs7RpHTWy8zSCCY5X16G6sVml2kenla65bblbZm5WWMZQgjTptaDKUaLXNkRJ18gTCpxtUnK0zbYGfj10Vtj7TP9V/gtUn1QtkwUQBbrv8AqqXVS39ev6bKM/Fyw2sN/wAPwK8FewmJ3zBOj+SrslVasb7mw2VshsSTrp9c1Gq4jxW0VyrVFlPVoguMaMx5iCrjAQ7NIvOh0jzXuGGbX56QqnVL3HlysqN7oq2XMQM0QdCJMTAO8C/L5qMK9uQ5CIA+pXneGMsR6oYgzvboApSpUwUZzmI5x5qYHCCT5f3WPpMIdAM8p2+KkFpMQfrqkkiL2WHNgi+25urra8QCJt+K9x2B8EtJnyv5+Sj/AGgNcPC4AiBmAF/MEqyqS0X92ZPDVC06GOu0Kf8AaWlvXW+vmsWcRLfEL66X00ShWBNybi3nGnksJY72zNr8mWbUb0jc9VAOEgy25jQkRbf65JTICusNiR6bKiTj4SSKVCIm6vVw0hrb5525W9b/AJKPJVfelrgQSCQRY3g2+GqpW7ZaDRfovAMREakmZ8ln8BxtlJzjSYxriwtzgknNfxNDrtsWz5HyGCy+Cd+XPWTrr6blDTBg5iTGkdbclEZ9X2RpHXhvXZrtQ/vf/kPc4EQ3LGUEuuSNT+I5XW/0aoc0OGh0kQfgdFzXsbw+nVqFlVhMAOaQ7bcH1jS9vNdMAXtfp0skoXJ2v5N4u0erA9pMdgwDTxQaRDbOEzJ2i9iAT5Dosxi2OLHBpLXEGCIkGLRmsuC9t8RiDiHCuR3zQA6IvAsbExYg7arfk5nBJJe/6JboxnGMQKlao9rKbAXGBRBa0DeJv/fRY51ZwN/h6qjC1jEGbkmSRB6QNPkqXuExzIg2/OF5tb2ZP0uV8RJ0udQvaWLggCdJFrR+uiiVqRuRBvz+rKmhhnRNnWkD8r6/srdI0UcUSGPDpcQJm15EnqvMmecpAyxaLesq3QZo7KBBEToTcQeURp+KqpEMF2xJuR7xBvcjW51PKFNV4TRcpMAblJJMf2/FUutpdUNZv97z2VmrUIsOVzHNErZVsv8AvdINxoqaRBMGdfWV5RqGCYtYSqhQJ93T89lPnpTsTKNWPIxHO/IK3XrmTBFvr9Vakta4vHu8rG3qozqgdFyABPVUjC3ZFEt0m9tV65jj1v8Al9fBWWPJiAeki6zApeESASZkxYdSqzfUrZj8KRJLvKOqyQrNiW+H65c1GqYdjHuaRsHDqSbwN17imNa3MPWDpvHS0rOVSZDuy4CJgnr+3RW6r8wDROaZiCYgG8ARpPpKjhxedLbTr1nqrGKxd8oJvIPO0R6aq8YbLwJNtzMdeekK7TLbRsNliqNzcQQLyI26bKbSpZSJINhpv6K0o18iXhNpAOHkrriRysPXoo7I8lIotnRYSM7L1OTClMBBEqOIi6kiqYsFzyLJkllRxgR6Rfy0m+iyHD+GuqkZWw6Dbnl1A5m4soOEqgPaTcAgm/X5/DddrwDabmMe1gbIkW0za/33W/G4v+RrtVHTCKZhezPAn0CC4+EtBy2s4i8yJ6SDstlRF7+HDHFHrHw3C5b7RuGYqrUc40gaFM+EtEOIcWzpJcZ59dJXUljO0WOqUaJqUqZqkES0CfDvoZHnB8twzQUo7BxR3YesRTqPijTcHFxIzOYGszSWgy8kZZiIzGBaFqWRsmNQRqPgQfrVZvjvaKpUe50nxuc7LJhskyrT3UXUWEWqt8TyRIqNdpBiwaABB1knovLcrWkZ3ZhnUxN7eRnfl9aqVWIizYHLzP0fRRGvJuHSJ00j8vRX31XAQRrYTO5+Q/RRJPRRlWCq+8D5D62+KqrAbb7Xix+aiPcXgxFteh/IK3TOhcbN2iY+vzU9N2Udkl5JmYHLqrFds33GvLz+uSsOxrg6zMxggATNgZNhNtT5LKcMY6rQqVmscQyM5Gjc0xbYGD0sVbrKKuiKa+DD1CYP8rdYOs/R+CtYXib6ZGU7yeo3FxYEfBX3kkHKb6RHwUXAYJ+Iq0qFFk1XkMAk+JxcbmfdABAMWhk6yT0QgpKmjSEU/S/ieLue1wLGjNyn1m9/2VvBYokhu9mjrfRdE7TeylmB4fisTVxBqPp933OQBjYc5rSHgySSXECCNAd4HM8PissQ1pIJIJF7xqRrp6SVd4VGNJGjxrrpG48OaCCHCCPmpmOxLcPSzuANwACRJnkDrABPosj7KcG3iJxFOqIdSY0se213l2ojQQLLA+1/ijKmO+z0B/DwzRS8P36urzA1IJyxzDua4lwpylc/DCHHfb7ixxLEzWZTw8VXvc1oYCSc79ADoQSdVc7SdnMZhWsdig2kHk5QajXAEAfdYXEC4APN1yAV77N6NGhxUuxbwxmDbXe4nQvpHJHM3cSALktCzOJ4lie0fEWUG5qWDpkuIESymNajzoarvdaLhs7w4nsx8WMYpfJusUUaOzEP7su9/LGYtJhsmBJiBJ+N+RVVTwn+IHNJaHAEZSZ0i0wea23EdnqnEOJ4rC8PytwQqMDnBv8AAZ3VEUwSRd7ge8yibkl2hJWP7QcKqtqVKVWqKndOLA8s8TiLl5dmcczrEkkmAG2DQAyQhBWzKcIwVmNp3YbEk6AR+anYSh94TO4JsBGhHNWcJTgWIN/QHZZTD1pZGUDyuNbwvOyyrw55StaKXM0Kra8i7bfmplOkMsDe6staNFy97M0XKbgRdXS2wjU/X15K0aZ9FJYTAWcv2LKj3DiPeXYOyvF21qLRo5sNM5RLg2TDW6DX4LkIFrCVnOzWJFKuxxbnvDfEQASRJ5aTra/RbcXkvDkv4fp04ZVo68ippkkAkQYuNY9d1UvpjpC1jt+zEfZs1B7WZDmeXHUDRoGU5pMDKbGY8tnRVnHsqB8zcfoPDv4rcpyiAW5YaQIho+7Bn+xCwjXmmAC2Rm0nLYagOIMfA+ui+k+0XZTCYhrnVGQ6AS9k5wGxpHQQLGJkXXDO0hoOxVXumAU8/wDDyCAGMbqRpsHEzNzZcE8f09Mo1RiKRaQ8tLYmAwSS3wiBcAu1IzbljlafaCTPMyddhOiqrmNJaTvP5bfuvcG0mnt70/ICBBtttssm1uRR/kpcZHhgmb9fnop/BuB1KuY5h3mUOpUXBzTiWCe9ZSfaajRBAEk8jCx2MrZJc0yf30vspfCMC938Srw12MpNYTloPNMw9xHeONFhqPEscBNgWv6xrgjb34RDbHZng32zFdzSLcxGaHA28TQ/WJLQc0EQcp1WV7d9nX8GxYNLM7C4hosXEZgwg1KLnDW8OBI0I1ylYXEcaw1DEUsRw1uIw1amTmp1i2o0GCDDicxBBLS1w0OoK6djO1eA43wx1DEVaWFxViwVXhrW1m+65jnasddp3Ac4cietQVUbqNGp9qOz1B+Gp47A94+iab31nOyjussDI7LfvBJkEmTBGqjexzhgr8Vpm4FBrqxLbaQ1oNty7TkCtX4Vx+vhqWKwwvTxDHU6rCZAcLB7SPvDS1nD0I3b/D/i8vEqlPaph3f8zHsI+ReojBKWh0S2dF9udYN4PVH89Si0elRrv/Urh/C8CypwnGVMo7zDV8M/NAzd3XzUy2dcubKY5tC61/iIxEYCgz+bEA+jKb/zIXPvZZQ7+jxXCgS6rgy5g5upE5f/ANPatX6WXhc9lna2nw+lxF7v8x1GmaAP3nsc5ob/AM1RhPQOOy17sTSZV4jRfiHgU2PNfEPfplpeMl3PM4NbGpL7LAAyF6Fn2JJPEq4qVqtS8PqVHidfG8kT1uth4R21qYXBVMJhqTKZqh3f15c6s6QRLYgUwG2GsXOplbZ7OvZOMZh2YnF1KjKb706dOGuczZznOBgOvAAmIM3t2fgPZ3C4NmTDUWUhuWjxO/qcfE4+ZKsov0q2fL3ZvG0iDRxGNr4fDXcaeHDnd44iCCGuDQYDRmcHDQWW0cNoYepTqPwlJtHDsbcPxNN9exvWfTzS0nkBEMtqu68f7MYTGUnU69FjgdHAZXtOzmuF2kfqDIJXzzxfD/Ya2JwdZmGeKBHd1H4RrnPa4B7GuqsAc17mGxM+IESBBFMuPtBxZSaUlTJ76bcuVsEdBYg7jzVDKTmw0zG3luofDsS0EeBwEiMukEdD9Ssy5gcvBncHTPMkqeioaDqqXK/3cwqsuy5+xJ6Bbz+KyPC8B3r8oMb3IAAGpJJ0AUMUBbnF1sXAeElwqtNHNLLOInL6TeYOxIUQj3ejWEdmFrsbmhviEyCDsDr66rbexPCmVHEvaP4bjHi96RGnIQDI577YJnBamcMDSHOcIBBBE6EyLD9Ft/Zfg1SlWcXZ2hsAG2V/MEGZ1MERp1W3CxuWVPras6Ma34beiIvqDcIiIC3Xote0teA5psQRII6rl/bbsK4VGvwrSWuLQWiTcyHOcTZrR4fieS6oqKpIaSBJgwJiTynZZ5MUZrZDR811+EVXl7g0FjZL6mV2SATEu0EwWgACbeaiHHnK4OhwaGtpm8tY2fC0GzQTB525WOyds+P4t1R9Gq4sFMuDmtytkPMmQLE6eISPDeZvpz6DwXCHN1nNYjQwfS/qF5z/AGMmRa1a7LnLILspDHQTcAlpykgkSQQOuiz/AAzimMwmHfVwGJrhkB1Rjaba1GgzWKlaowU+9JcPDTZq4iZssOaZykN0M6+v7q9ieLVO5p0alSsaNHO+jS8Dqfei9MkjLLZLiZnSB70jpwSXhMHR0bhvszxfEjTxfFMUQXsaRTp02tqBhEgOOUNY69xlPmveP+wxpl2DxJadqeIGZvkHsEgebXLd+xfbqlj3OYG5HgSAHZmuECTMDKZnwkAwJ5gbcupJM1TPk/tJ2Jx2BBdiKBbTnL3jXNfTk6XaZbO2YBX/AGY8Vp4biuGq1XhlMOe17joBUpua2TsMxbJ0GpX07xnhlPE0KlCqM1Oo0tcPPcciDBB2IC+SO0PBqmDxNXDVfepuImIDm/deOjmwfVVarZZbOtf4j6tsC3ma7ulhTH5rS/ZFxpmDxlevU91mErEidSH0y1o5kkADqQtc4rx6tiKGHo1TmGGD203H3sj8sNJ3DcsDoY2WLCN7stWqKy6bwBN4FgJ2HILdfZZ2LdxDFBz2n7LRINY7PIu2kOc/e5N5SFqHD8I6tVp0We/Veym2dMz3Bon1K+uuAcGo4PDsw9BuVjBHUndzju4m5KiKvZV6MgxoAAAAAsANAAvURalTA9tsfXoYV1XD5Jbd5eYhunhsfFJESCNV89YutXxD6j6tUvc8l1QuAbnMNABixADGQAG+6OQj6a4lg21qTqbgHBwIgkgG1pLbx5LQj7LWuaZqhrjJhjPCCTYCTOWA3Uk63XLnjlb+zwwyxm39pyvAUy4iBLpaAG6uc42DRv8AuFtmC7NYove3uXSxpc6RBPQG4Jk7G8HyW19nPZ66hXbUqOYQwgwASHGTzNiJF429V0NcsOD9RfforDDa2caxnCHUcrXNcHlsuBGjpNhGqm4DgjzSqVjTJAHhEG8/ekWIEGfRdVfSaSCQCRpO0iDHpI9UZSaG5QAGgQABaOUKn/FR7NuWi6wpHJOFcMfWqimfBIcZg6gW25xyXQOx+CqUqJbUZDsxvM5gCQNTI+A1CzDcKwODg0BwmCB/MZd8Sry34nBWB3ey8YUWWYVgcXhozHU7nT9AryIu9RS8LhERSAiIgCIiAw47M4b7QcQaYNUwSXXEjeDvEDpAWt9pewVNzaz6NMPq1S2M7sopkSA5uUXjNobQ3oFviKjxxaoij577U9hq+FoGvUdTYwHKxrSS950acskSRfUkAeih8F7B4yszP3Lg1wlsnLIzEOgwYPSJMyJAX0TjMIyq0sqNDmnZwkTsb7q5RpBrQ1ohrQAByA0WX+OrK9Ea52N7IswBrZXF3eOGUkAEMaIa0hoAkbkawFsyIt0qLhcp9u3ZLvsOMbSb/FoCKsC7qOpJ55DfyLuS6svHNBEESDqDojVg+LV4FsftE4TSwnE8TQoyKbHNLQfu94xr8o6DNA3gDzWuBZVRqjoHsR4R3/FGPIlmHY6oZ0zEZafrJJH9C+lFyr/D9wPu8HVxTh4sQ+Gf6dKQPKXmp8AuqrSKpGb9CIisQEREAREQBERAEREAREQBERAEREAREQBERAEREAREQBERAfKftQqh3F8aRP8AmxfmxjWn5grVp56b7/LdZntnie84jjH88RWjaweQPkAsK/Q+SyfpqvD7I4Hw5mGw1GhT9ylTaxvMhoiT1Ovqpyi8KxPe0KVT+emx3L3mg6baqUtTIIiIAiIgCIiAIiIAiIgCIiAIiIAiIgCIiAIiIAiIgCIiAKmo8NBJ0AJM2FlUovFf8ir/AKb/APtKA+N61Yvc551cS43m7jOu+qoXlPQeS9WLNT6x9nGJ7zhWCdM/wKbTebsblN+chbItO9j/APubCf0v/wDK9bitjJhERAEREAREQBERAEREAREQBERAEREAREQBERAEREAREQBReK/5FX/Tf/2lSlTUYHAgiQRBB3B1QHxXT0HkvV9Y/wCwPDP+Bw3/AEm/on+wPDP+Bw3/AEm/oqdC/Yhex/8A3NhP6X/+V63FR+H4GnQptpUWNp02zlYwQ0SZMAaXJPqpCuUCIiAIiIAiIgCIiAIiIAiIgCIiAIiIAiIgCIiAIiIAiIgCIiAIiIAiIgCIiAIiIAiIgCIiAIiIAiIgCIiA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71934" y="3929067"/>
            <a:ext cx="635899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429652" y="3914647"/>
            <a:ext cx="542922" cy="657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857224" y="5929330"/>
            <a:ext cx="1214446" cy="808158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6870" name="Picture 6"/>
          <p:cNvPicPr>
            <a:picLocks noChangeAspect="1" noChangeArrowheads="1"/>
          </p:cNvPicPr>
          <p:nvPr/>
        </p:nvPicPr>
        <p:blipFill>
          <a:blip r:embed="rId9" cstate="print"/>
          <a:stretch>
            <a:fillRect/>
          </a:stretch>
        </p:blipFill>
        <p:spPr bwMode="auto">
          <a:xfrm>
            <a:off x="3143240" y="5929330"/>
            <a:ext cx="904536" cy="601927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36871" name="Picture 7"/>
          <p:cNvPicPr>
            <a:picLocks noChangeAspect="1" noChangeArrowheads="1"/>
          </p:cNvPicPr>
          <p:nvPr/>
        </p:nvPicPr>
        <p:blipFill>
          <a:blip r:embed="rId10" cstate="print"/>
          <a:stretch>
            <a:fillRect/>
          </a:stretch>
        </p:blipFill>
        <p:spPr bwMode="auto">
          <a:xfrm>
            <a:off x="5143504" y="5929330"/>
            <a:ext cx="948843" cy="714380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36873" name="Picture 9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00958" y="5857892"/>
            <a:ext cx="676272" cy="72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dirty="0" smtClean="0"/>
              <a:t>El árbol de </a:t>
            </a:r>
            <a:r>
              <a:rPr lang="es-MX" dirty="0" err="1" smtClean="0"/>
              <a:t>porfirio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  <a:solidFill>
            <a:srgbClr val="000099">
              <a:alpha val="50196"/>
            </a:srgbClr>
          </a:solidFill>
          <a:ln>
            <a:solidFill>
              <a:schemeClr val="bg2"/>
            </a:solidFill>
          </a:ln>
        </p:spPr>
        <p:txBody>
          <a:bodyPr/>
          <a:lstStyle/>
          <a:p>
            <a:r>
              <a:rPr lang="es-MX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CONTENIDO</a:t>
            </a:r>
            <a:endParaRPr lang="es-MX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dirty="0" smtClean="0"/>
              <a:t>El árbol de Porfirio</a:t>
            </a: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3214678" y="1857364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SUSTANCIA</a:t>
            </a:r>
            <a:endParaRPr lang="es-MX" dirty="0"/>
          </a:p>
        </p:txBody>
      </p:sp>
      <p:sp>
        <p:nvSpPr>
          <p:cNvPr id="6" name="5 Rectángulo"/>
          <p:cNvSpPr/>
          <p:nvPr/>
        </p:nvSpPr>
        <p:spPr>
          <a:xfrm>
            <a:off x="3214678" y="2643182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CUERPO</a:t>
            </a:r>
            <a:endParaRPr lang="es-MX" dirty="0"/>
          </a:p>
        </p:txBody>
      </p:sp>
      <p:sp>
        <p:nvSpPr>
          <p:cNvPr id="7" name="6 Rectángulo"/>
          <p:cNvSpPr/>
          <p:nvPr/>
        </p:nvSpPr>
        <p:spPr>
          <a:xfrm>
            <a:off x="3214678" y="3500438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VIVIENTE</a:t>
            </a:r>
            <a:endParaRPr lang="es-MX" dirty="0"/>
          </a:p>
        </p:txBody>
      </p:sp>
      <p:sp>
        <p:nvSpPr>
          <p:cNvPr id="8" name="7 Rectángulo"/>
          <p:cNvSpPr/>
          <p:nvPr/>
        </p:nvSpPr>
        <p:spPr>
          <a:xfrm>
            <a:off x="3214678" y="4429132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ANIMAL</a:t>
            </a:r>
            <a:endParaRPr lang="es-MX" dirty="0"/>
          </a:p>
        </p:txBody>
      </p:sp>
      <p:sp>
        <p:nvSpPr>
          <p:cNvPr id="9" name="8 Rectángulo"/>
          <p:cNvSpPr/>
          <p:nvPr/>
        </p:nvSpPr>
        <p:spPr>
          <a:xfrm>
            <a:off x="3214678" y="5286388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HOMBRE</a:t>
            </a:r>
            <a:endParaRPr lang="es-MX" dirty="0"/>
          </a:p>
        </p:txBody>
      </p:sp>
      <p:sp>
        <p:nvSpPr>
          <p:cNvPr id="10" name="9 Rectángulo"/>
          <p:cNvSpPr/>
          <p:nvPr/>
        </p:nvSpPr>
        <p:spPr>
          <a:xfrm>
            <a:off x="5429256" y="2214554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Inmaterial</a:t>
            </a:r>
            <a:endParaRPr lang="es-MX" dirty="0"/>
          </a:p>
        </p:txBody>
      </p:sp>
      <p:sp>
        <p:nvSpPr>
          <p:cNvPr id="11" name="10 Rectángulo"/>
          <p:cNvSpPr/>
          <p:nvPr/>
        </p:nvSpPr>
        <p:spPr>
          <a:xfrm>
            <a:off x="714348" y="2214554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Material</a:t>
            </a:r>
            <a:endParaRPr lang="es-MX" dirty="0"/>
          </a:p>
        </p:txBody>
      </p:sp>
      <p:sp>
        <p:nvSpPr>
          <p:cNvPr id="12" name="11 Rectángulo"/>
          <p:cNvSpPr/>
          <p:nvPr/>
        </p:nvSpPr>
        <p:spPr>
          <a:xfrm>
            <a:off x="5429256" y="3071810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Inanimado</a:t>
            </a:r>
            <a:endParaRPr lang="es-MX" dirty="0"/>
          </a:p>
        </p:txBody>
      </p:sp>
      <p:sp>
        <p:nvSpPr>
          <p:cNvPr id="13" name="12 Rectángulo"/>
          <p:cNvSpPr/>
          <p:nvPr/>
        </p:nvSpPr>
        <p:spPr>
          <a:xfrm>
            <a:off x="714348" y="3071810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Animado</a:t>
            </a:r>
            <a:endParaRPr lang="es-MX" dirty="0"/>
          </a:p>
        </p:txBody>
      </p:sp>
      <p:sp>
        <p:nvSpPr>
          <p:cNvPr id="14" name="13 Rectángulo"/>
          <p:cNvSpPr/>
          <p:nvPr/>
        </p:nvSpPr>
        <p:spPr>
          <a:xfrm>
            <a:off x="5429256" y="3929066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Insensible</a:t>
            </a:r>
            <a:endParaRPr lang="es-MX" dirty="0"/>
          </a:p>
        </p:txBody>
      </p:sp>
      <p:sp>
        <p:nvSpPr>
          <p:cNvPr id="15" name="14 Rectángulo"/>
          <p:cNvSpPr/>
          <p:nvPr/>
        </p:nvSpPr>
        <p:spPr>
          <a:xfrm>
            <a:off x="714348" y="4000504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Sensible</a:t>
            </a:r>
            <a:endParaRPr lang="es-MX" dirty="0"/>
          </a:p>
        </p:txBody>
      </p:sp>
      <p:sp>
        <p:nvSpPr>
          <p:cNvPr id="16" name="15 Rectángulo"/>
          <p:cNvSpPr/>
          <p:nvPr/>
        </p:nvSpPr>
        <p:spPr>
          <a:xfrm>
            <a:off x="5429256" y="4857760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Irracional</a:t>
            </a:r>
            <a:endParaRPr lang="es-MX" dirty="0"/>
          </a:p>
        </p:txBody>
      </p:sp>
      <p:sp>
        <p:nvSpPr>
          <p:cNvPr id="17" name="16 Rectángulo"/>
          <p:cNvSpPr/>
          <p:nvPr/>
        </p:nvSpPr>
        <p:spPr>
          <a:xfrm>
            <a:off x="714348" y="4857760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Racional</a:t>
            </a:r>
            <a:endParaRPr lang="es-MX" dirty="0"/>
          </a:p>
        </p:txBody>
      </p:sp>
      <p:sp>
        <p:nvSpPr>
          <p:cNvPr id="18" name="17 Rectángulo"/>
          <p:cNvSpPr/>
          <p:nvPr/>
        </p:nvSpPr>
        <p:spPr>
          <a:xfrm>
            <a:off x="6429388" y="6286520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Javier</a:t>
            </a:r>
            <a:endParaRPr lang="es-MX" dirty="0"/>
          </a:p>
        </p:txBody>
      </p:sp>
      <p:sp>
        <p:nvSpPr>
          <p:cNvPr id="19" name="18 Rectángulo"/>
          <p:cNvSpPr/>
          <p:nvPr/>
        </p:nvSpPr>
        <p:spPr>
          <a:xfrm>
            <a:off x="3786182" y="6286520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Juan</a:t>
            </a:r>
            <a:endParaRPr lang="es-MX" dirty="0"/>
          </a:p>
        </p:txBody>
      </p:sp>
      <p:sp>
        <p:nvSpPr>
          <p:cNvPr id="20" name="19 Rectángulo"/>
          <p:cNvSpPr/>
          <p:nvPr/>
        </p:nvSpPr>
        <p:spPr>
          <a:xfrm>
            <a:off x="785786" y="6286520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Pedro</a:t>
            </a:r>
            <a:endParaRPr lang="es-MX" dirty="0"/>
          </a:p>
        </p:txBody>
      </p:sp>
      <p:sp>
        <p:nvSpPr>
          <p:cNvPr id="21" name="20 Rectángulo"/>
          <p:cNvSpPr/>
          <p:nvPr/>
        </p:nvSpPr>
        <p:spPr>
          <a:xfrm>
            <a:off x="7358082" y="5357826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Bestia</a:t>
            </a:r>
            <a:endParaRPr lang="es-MX" dirty="0"/>
          </a:p>
        </p:txBody>
      </p:sp>
      <p:sp>
        <p:nvSpPr>
          <p:cNvPr id="22" name="21 Rectángulo"/>
          <p:cNvSpPr/>
          <p:nvPr/>
        </p:nvSpPr>
        <p:spPr>
          <a:xfrm>
            <a:off x="7358082" y="4500570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Vegetal</a:t>
            </a:r>
            <a:endParaRPr lang="es-MX" dirty="0"/>
          </a:p>
        </p:txBody>
      </p:sp>
      <p:sp>
        <p:nvSpPr>
          <p:cNvPr id="23" name="22 Rectángulo"/>
          <p:cNvSpPr/>
          <p:nvPr/>
        </p:nvSpPr>
        <p:spPr>
          <a:xfrm>
            <a:off x="7358082" y="3571876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Mineral</a:t>
            </a:r>
            <a:endParaRPr lang="es-MX" dirty="0"/>
          </a:p>
        </p:txBody>
      </p:sp>
      <p:sp>
        <p:nvSpPr>
          <p:cNvPr id="24" name="23 Rectángulo"/>
          <p:cNvSpPr/>
          <p:nvPr/>
        </p:nvSpPr>
        <p:spPr>
          <a:xfrm>
            <a:off x="7358082" y="2643182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Espíritu</a:t>
            </a:r>
            <a:endParaRPr lang="es-MX" dirty="0"/>
          </a:p>
        </p:txBody>
      </p:sp>
      <p:cxnSp>
        <p:nvCxnSpPr>
          <p:cNvPr id="26" name="25 Conector recto de flecha"/>
          <p:cNvCxnSpPr>
            <a:stCxn id="5" idx="1"/>
            <a:endCxn id="11" idx="3"/>
          </p:cNvCxnSpPr>
          <p:nvPr/>
        </p:nvCxnSpPr>
        <p:spPr>
          <a:xfrm rot="10800000" flipV="1">
            <a:off x="2357422" y="2035959"/>
            <a:ext cx="857256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8" name="27 Conector recto de flecha"/>
          <p:cNvCxnSpPr>
            <a:stCxn id="5" idx="3"/>
            <a:endCxn id="10" idx="1"/>
          </p:cNvCxnSpPr>
          <p:nvPr/>
        </p:nvCxnSpPr>
        <p:spPr>
          <a:xfrm>
            <a:off x="4857752" y="2035959"/>
            <a:ext cx="571504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29 Conector recto de flecha"/>
          <p:cNvCxnSpPr>
            <a:stCxn id="10" idx="3"/>
            <a:endCxn id="24" idx="1"/>
          </p:cNvCxnSpPr>
          <p:nvPr/>
        </p:nvCxnSpPr>
        <p:spPr>
          <a:xfrm>
            <a:off x="7072330" y="2393149"/>
            <a:ext cx="285752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>
            <a:stCxn id="11" idx="3"/>
            <a:endCxn id="6" idx="1"/>
          </p:cNvCxnSpPr>
          <p:nvPr/>
        </p:nvCxnSpPr>
        <p:spPr>
          <a:xfrm>
            <a:off x="2357422" y="2393149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33 Conector recto de flecha"/>
          <p:cNvCxnSpPr>
            <a:stCxn id="6" idx="1"/>
            <a:endCxn id="13" idx="3"/>
          </p:cNvCxnSpPr>
          <p:nvPr/>
        </p:nvCxnSpPr>
        <p:spPr>
          <a:xfrm rot="10800000" flipV="1">
            <a:off x="2357422" y="2821777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6" name="35 Conector recto de flecha"/>
          <p:cNvCxnSpPr>
            <a:stCxn id="13" idx="3"/>
            <a:endCxn id="7" idx="1"/>
          </p:cNvCxnSpPr>
          <p:nvPr/>
        </p:nvCxnSpPr>
        <p:spPr>
          <a:xfrm>
            <a:off x="2357422" y="3250405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8" name="37 Conector recto de flecha"/>
          <p:cNvCxnSpPr>
            <a:stCxn id="7" idx="1"/>
            <a:endCxn id="15" idx="3"/>
          </p:cNvCxnSpPr>
          <p:nvPr/>
        </p:nvCxnSpPr>
        <p:spPr>
          <a:xfrm rot="10800000" flipV="1">
            <a:off x="2357422" y="3679033"/>
            <a:ext cx="857256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0" name="39 Conector recto de flecha"/>
          <p:cNvCxnSpPr>
            <a:stCxn id="15" idx="3"/>
            <a:endCxn id="8" idx="1"/>
          </p:cNvCxnSpPr>
          <p:nvPr/>
        </p:nvCxnSpPr>
        <p:spPr>
          <a:xfrm>
            <a:off x="2357422" y="4179099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2" name="41 Conector recto de flecha"/>
          <p:cNvCxnSpPr>
            <a:stCxn id="8" idx="1"/>
            <a:endCxn id="17" idx="3"/>
          </p:cNvCxnSpPr>
          <p:nvPr/>
        </p:nvCxnSpPr>
        <p:spPr>
          <a:xfrm rot="10800000" flipV="1">
            <a:off x="2357422" y="4607727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4" name="43 Conector recto de flecha"/>
          <p:cNvCxnSpPr>
            <a:stCxn id="17" idx="3"/>
            <a:endCxn id="9" idx="1"/>
          </p:cNvCxnSpPr>
          <p:nvPr/>
        </p:nvCxnSpPr>
        <p:spPr>
          <a:xfrm>
            <a:off x="2357422" y="5036355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6" name="45 Conector recto de flecha"/>
          <p:cNvCxnSpPr>
            <a:stCxn id="9" idx="2"/>
            <a:endCxn id="20" idx="0"/>
          </p:cNvCxnSpPr>
          <p:nvPr/>
        </p:nvCxnSpPr>
        <p:spPr>
          <a:xfrm rot="5400000">
            <a:off x="2500298" y="4750603"/>
            <a:ext cx="642942" cy="24288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8" name="47 Conector recto de flecha"/>
          <p:cNvCxnSpPr>
            <a:stCxn id="9" idx="2"/>
            <a:endCxn id="19" idx="0"/>
          </p:cNvCxnSpPr>
          <p:nvPr/>
        </p:nvCxnSpPr>
        <p:spPr>
          <a:xfrm rot="16200000" flipH="1">
            <a:off x="4000496" y="5679297"/>
            <a:ext cx="642942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0" name="49 Conector recto de flecha"/>
          <p:cNvCxnSpPr>
            <a:stCxn id="9" idx="2"/>
            <a:endCxn id="18" idx="0"/>
          </p:cNvCxnSpPr>
          <p:nvPr/>
        </p:nvCxnSpPr>
        <p:spPr>
          <a:xfrm rot="16200000" flipH="1">
            <a:off x="5322099" y="4357694"/>
            <a:ext cx="642942" cy="321471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4" name="53 Conector recto de flecha"/>
          <p:cNvCxnSpPr>
            <a:stCxn id="6" idx="3"/>
            <a:endCxn id="12" idx="1"/>
          </p:cNvCxnSpPr>
          <p:nvPr/>
        </p:nvCxnSpPr>
        <p:spPr>
          <a:xfrm>
            <a:off x="4857752" y="2821777"/>
            <a:ext cx="571504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8" name="57 Conector recto de flecha"/>
          <p:cNvCxnSpPr>
            <a:stCxn id="7" idx="3"/>
            <a:endCxn id="14" idx="1"/>
          </p:cNvCxnSpPr>
          <p:nvPr/>
        </p:nvCxnSpPr>
        <p:spPr>
          <a:xfrm>
            <a:off x="4857752" y="3679033"/>
            <a:ext cx="571504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2" name="61 Conector recto de flecha"/>
          <p:cNvCxnSpPr>
            <a:stCxn id="8" idx="3"/>
            <a:endCxn id="16" idx="1"/>
          </p:cNvCxnSpPr>
          <p:nvPr/>
        </p:nvCxnSpPr>
        <p:spPr>
          <a:xfrm>
            <a:off x="4857752" y="4607727"/>
            <a:ext cx="571504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6" name="65 Conector recto de flecha"/>
          <p:cNvCxnSpPr>
            <a:stCxn id="12" idx="3"/>
            <a:endCxn id="23" idx="1"/>
          </p:cNvCxnSpPr>
          <p:nvPr/>
        </p:nvCxnSpPr>
        <p:spPr>
          <a:xfrm>
            <a:off x="7072330" y="3250405"/>
            <a:ext cx="285752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8" name="67 Conector recto de flecha"/>
          <p:cNvCxnSpPr>
            <a:stCxn id="14" idx="3"/>
            <a:endCxn id="22" idx="1"/>
          </p:cNvCxnSpPr>
          <p:nvPr/>
        </p:nvCxnSpPr>
        <p:spPr>
          <a:xfrm>
            <a:off x="7072330" y="4107661"/>
            <a:ext cx="285752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0" name="69 Conector recto de flecha"/>
          <p:cNvCxnSpPr>
            <a:stCxn id="16" idx="3"/>
            <a:endCxn id="21" idx="1"/>
          </p:cNvCxnSpPr>
          <p:nvPr/>
        </p:nvCxnSpPr>
        <p:spPr>
          <a:xfrm>
            <a:off x="7072330" y="5036355"/>
            <a:ext cx="285752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dirty="0" smtClean="0"/>
              <a:t>El árbol de Porfirio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dirty="0" smtClean="0"/>
              <a:t>Nótese que las ideas del tronco central tienen mayor extensión a medida que van ascendiendo en él.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dirty="0" smtClean="0"/>
              <a:t>El árbol de Porfirio</a:t>
            </a: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3214678" y="1857364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SUSTANCIA</a:t>
            </a:r>
            <a:endParaRPr lang="es-MX" dirty="0"/>
          </a:p>
        </p:txBody>
      </p:sp>
      <p:sp>
        <p:nvSpPr>
          <p:cNvPr id="6" name="5 Rectángulo"/>
          <p:cNvSpPr/>
          <p:nvPr/>
        </p:nvSpPr>
        <p:spPr>
          <a:xfrm>
            <a:off x="3214678" y="2643182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CUERPO</a:t>
            </a:r>
            <a:endParaRPr lang="es-MX" dirty="0"/>
          </a:p>
        </p:txBody>
      </p:sp>
      <p:sp>
        <p:nvSpPr>
          <p:cNvPr id="7" name="6 Rectángulo"/>
          <p:cNvSpPr/>
          <p:nvPr/>
        </p:nvSpPr>
        <p:spPr>
          <a:xfrm>
            <a:off x="3214678" y="3500438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VIVIENTE</a:t>
            </a:r>
            <a:endParaRPr lang="es-MX" dirty="0"/>
          </a:p>
        </p:txBody>
      </p:sp>
      <p:sp>
        <p:nvSpPr>
          <p:cNvPr id="8" name="7 Rectángulo"/>
          <p:cNvSpPr/>
          <p:nvPr/>
        </p:nvSpPr>
        <p:spPr>
          <a:xfrm>
            <a:off x="3214678" y="4429132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ANIMAL</a:t>
            </a:r>
            <a:endParaRPr lang="es-MX" dirty="0"/>
          </a:p>
        </p:txBody>
      </p:sp>
      <p:sp>
        <p:nvSpPr>
          <p:cNvPr id="9" name="8 Rectángulo"/>
          <p:cNvSpPr/>
          <p:nvPr/>
        </p:nvSpPr>
        <p:spPr>
          <a:xfrm>
            <a:off x="3214678" y="5286388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HOMBRE</a:t>
            </a:r>
            <a:endParaRPr lang="es-MX" dirty="0"/>
          </a:p>
        </p:txBody>
      </p:sp>
      <p:sp>
        <p:nvSpPr>
          <p:cNvPr id="10" name="9 Rectángulo"/>
          <p:cNvSpPr/>
          <p:nvPr/>
        </p:nvSpPr>
        <p:spPr>
          <a:xfrm>
            <a:off x="5429256" y="2214554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Inmaterial</a:t>
            </a:r>
            <a:endParaRPr lang="es-MX" dirty="0"/>
          </a:p>
        </p:txBody>
      </p:sp>
      <p:sp>
        <p:nvSpPr>
          <p:cNvPr id="11" name="10 Rectángulo"/>
          <p:cNvSpPr/>
          <p:nvPr/>
        </p:nvSpPr>
        <p:spPr>
          <a:xfrm>
            <a:off x="714348" y="2214554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Material</a:t>
            </a:r>
            <a:endParaRPr lang="es-MX" dirty="0"/>
          </a:p>
        </p:txBody>
      </p:sp>
      <p:sp>
        <p:nvSpPr>
          <p:cNvPr id="12" name="11 Rectángulo"/>
          <p:cNvSpPr/>
          <p:nvPr/>
        </p:nvSpPr>
        <p:spPr>
          <a:xfrm>
            <a:off x="5429256" y="3071810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Inanimado</a:t>
            </a:r>
            <a:endParaRPr lang="es-MX" dirty="0"/>
          </a:p>
        </p:txBody>
      </p:sp>
      <p:sp>
        <p:nvSpPr>
          <p:cNvPr id="13" name="12 Rectángulo"/>
          <p:cNvSpPr/>
          <p:nvPr/>
        </p:nvSpPr>
        <p:spPr>
          <a:xfrm>
            <a:off x="714348" y="3071810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Animado</a:t>
            </a:r>
            <a:endParaRPr lang="es-MX" dirty="0"/>
          </a:p>
        </p:txBody>
      </p:sp>
      <p:sp>
        <p:nvSpPr>
          <p:cNvPr id="14" name="13 Rectángulo"/>
          <p:cNvSpPr/>
          <p:nvPr/>
        </p:nvSpPr>
        <p:spPr>
          <a:xfrm>
            <a:off x="5429256" y="3929066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Insensible</a:t>
            </a:r>
            <a:endParaRPr lang="es-MX" dirty="0"/>
          </a:p>
        </p:txBody>
      </p:sp>
      <p:sp>
        <p:nvSpPr>
          <p:cNvPr id="15" name="14 Rectángulo"/>
          <p:cNvSpPr/>
          <p:nvPr/>
        </p:nvSpPr>
        <p:spPr>
          <a:xfrm>
            <a:off x="714348" y="4000504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Sensible</a:t>
            </a:r>
            <a:endParaRPr lang="es-MX" dirty="0"/>
          </a:p>
        </p:txBody>
      </p:sp>
      <p:sp>
        <p:nvSpPr>
          <p:cNvPr id="16" name="15 Rectángulo"/>
          <p:cNvSpPr/>
          <p:nvPr/>
        </p:nvSpPr>
        <p:spPr>
          <a:xfrm>
            <a:off x="5429256" y="4857760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Irracional</a:t>
            </a:r>
            <a:endParaRPr lang="es-MX" dirty="0"/>
          </a:p>
        </p:txBody>
      </p:sp>
      <p:sp>
        <p:nvSpPr>
          <p:cNvPr id="17" name="16 Rectángulo"/>
          <p:cNvSpPr/>
          <p:nvPr/>
        </p:nvSpPr>
        <p:spPr>
          <a:xfrm>
            <a:off x="714348" y="4857760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Racional</a:t>
            </a:r>
            <a:endParaRPr lang="es-MX" dirty="0"/>
          </a:p>
        </p:txBody>
      </p:sp>
      <p:sp>
        <p:nvSpPr>
          <p:cNvPr id="18" name="17 Rectángulo"/>
          <p:cNvSpPr/>
          <p:nvPr/>
        </p:nvSpPr>
        <p:spPr>
          <a:xfrm>
            <a:off x="6429388" y="6286520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Javier</a:t>
            </a:r>
            <a:endParaRPr lang="es-MX" dirty="0"/>
          </a:p>
        </p:txBody>
      </p:sp>
      <p:sp>
        <p:nvSpPr>
          <p:cNvPr id="19" name="18 Rectángulo"/>
          <p:cNvSpPr/>
          <p:nvPr/>
        </p:nvSpPr>
        <p:spPr>
          <a:xfrm>
            <a:off x="3786182" y="6286520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Juan</a:t>
            </a:r>
            <a:endParaRPr lang="es-MX" dirty="0"/>
          </a:p>
        </p:txBody>
      </p:sp>
      <p:sp>
        <p:nvSpPr>
          <p:cNvPr id="20" name="19 Rectángulo"/>
          <p:cNvSpPr/>
          <p:nvPr/>
        </p:nvSpPr>
        <p:spPr>
          <a:xfrm>
            <a:off x="785786" y="6286520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Pedro</a:t>
            </a:r>
            <a:endParaRPr lang="es-MX" dirty="0"/>
          </a:p>
        </p:txBody>
      </p:sp>
      <p:sp>
        <p:nvSpPr>
          <p:cNvPr id="21" name="20 Rectángulo"/>
          <p:cNvSpPr/>
          <p:nvPr/>
        </p:nvSpPr>
        <p:spPr>
          <a:xfrm>
            <a:off x="7358082" y="5357826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Bestia</a:t>
            </a:r>
            <a:endParaRPr lang="es-MX" dirty="0"/>
          </a:p>
        </p:txBody>
      </p:sp>
      <p:sp>
        <p:nvSpPr>
          <p:cNvPr id="22" name="21 Rectángulo"/>
          <p:cNvSpPr/>
          <p:nvPr/>
        </p:nvSpPr>
        <p:spPr>
          <a:xfrm>
            <a:off x="7358082" y="4500570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Vegetal</a:t>
            </a:r>
            <a:endParaRPr lang="es-MX" dirty="0"/>
          </a:p>
        </p:txBody>
      </p:sp>
      <p:sp>
        <p:nvSpPr>
          <p:cNvPr id="23" name="22 Rectángulo"/>
          <p:cNvSpPr/>
          <p:nvPr/>
        </p:nvSpPr>
        <p:spPr>
          <a:xfrm>
            <a:off x="7358082" y="3571876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Mineral</a:t>
            </a:r>
            <a:endParaRPr lang="es-MX" dirty="0"/>
          </a:p>
        </p:txBody>
      </p:sp>
      <p:sp>
        <p:nvSpPr>
          <p:cNvPr id="24" name="23 Rectángulo"/>
          <p:cNvSpPr/>
          <p:nvPr/>
        </p:nvSpPr>
        <p:spPr>
          <a:xfrm>
            <a:off x="7358082" y="2643182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Espíritu</a:t>
            </a:r>
            <a:endParaRPr lang="es-MX" dirty="0"/>
          </a:p>
        </p:txBody>
      </p:sp>
      <p:cxnSp>
        <p:nvCxnSpPr>
          <p:cNvPr id="26" name="25 Conector recto de flecha"/>
          <p:cNvCxnSpPr>
            <a:stCxn id="5" idx="1"/>
            <a:endCxn id="11" idx="3"/>
          </p:cNvCxnSpPr>
          <p:nvPr/>
        </p:nvCxnSpPr>
        <p:spPr>
          <a:xfrm rot="10800000" flipV="1">
            <a:off x="2357422" y="2035959"/>
            <a:ext cx="857256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8" name="27 Conector recto de flecha"/>
          <p:cNvCxnSpPr>
            <a:stCxn id="5" idx="3"/>
            <a:endCxn id="10" idx="1"/>
          </p:cNvCxnSpPr>
          <p:nvPr/>
        </p:nvCxnSpPr>
        <p:spPr>
          <a:xfrm>
            <a:off x="4857752" y="2035959"/>
            <a:ext cx="571504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29 Conector recto de flecha"/>
          <p:cNvCxnSpPr>
            <a:stCxn id="10" idx="3"/>
            <a:endCxn id="24" idx="1"/>
          </p:cNvCxnSpPr>
          <p:nvPr/>
        </p:nvCxnSpPr>
        <p:spPr>
          <a:xfrm>
            <a:off x="7072330" y="2393149"/>
            <a:ext cx="285752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>
            <a:stCxn id="11" idx="3"/>
            <a:endCxn id="6" idx="1"/>
          </p:cNvCxnSpPr>
          <p:nvPr/>
        </p:nvCxnSpPr>
        <p:spPr>
          <a:xfrm>
            <a:off x="2357422" y="2393149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33 Conector recto de flecha"/>
          <p:cNvCxnSpPr>
            <a:stCxn id="6" idx="1"/>
            <a:endCxn id="13" idx="3"/>
          </p:cNvCxnSpPr>
          <p:nvPr/>
        </p:nvCxnSpPr>
        <p:spPr>
          <a:xfrm rot="10800000" flipV="1">
            <a:off x="2357422" y="2821777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6" name="35 Conector recto de flecha"/>
          <p:cNvCxnSpPr>
            <a:stCxn id="13" idx="3"/>
            <a:endCxn id="7" idx="1"/>
          </p:cNvCxnSpPr>
          <p:nvPr/>
        </p:nvCxnSpPr>
        <p:spPr>
          <a:xfrm>
            <a:off x="2357422" y="3250405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8" name="37 Conector recto de flecha"/>
          <p:cNvCxnSpPr>
            <a:stCxn id="7" idx="1"/>
            <a:endCxn id="15" idx="3"/>
          </p:cNvCxnSpPr>
          <p:nvPr/>
        </p:nvCxnSpPr>
        <p:spPr>
          <a:xfrm rot="10800000" flipV="1">
            <a:off x="2357422" y="3679033"/>
            <a:ext cx="857256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0" name="39 Conector recto de flecha"/>
          <p:cNvCxnSpPr>
            <a:stCxn id="15" idx="3"/>
            <a:endCxn id="8" idx="1"/>
          </p:cNvCxnSpPr>
          <p:nvPr/>
        </p:nvCxnSpPr>
        <p:spPr>
          <a:xfrm>
            <a:off x="2357422" y="4179099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2" name="41 Conector recto de flecha"/>
          <p:cNvCxnSpPr>
            <a:stCxn id="8" idx="1"/>
            <a:endCxn id="17" idx="3"/>
          </p:cNvCxnSpPr>
          <p:nvPr/>
        </p:nvCxnSpPr>
        <p:spPr>
          <a:xfrm rot="10800000" flipV="1">
            <a:off x="2357422" y="4607727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4" name="43 Conector recto de flecha"/>
          <p:cNvCxnSpPr>
            <a:stCxn id="17" idx="3"/>
            <a:endCxn id="9" idx="1"/>
          </p:cNvCxnSpPr>
          <p:nvPr/>
        </p:nvCxnSpPr>
        <p:spPr>
          <a:xfrm>
            <a:off x="2357422" y="5036355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6" name="45 Conector recto de flecha"/>
          <p:cNvCxnSpPr>
            <a:stCxn id="9" idx="2"/>
            <a:endCxn id="20" idx="0"/>
          </p:cNvCxnSpPr>
          <p:nvPr/>
        </p:nvCxnSpPr>
        <p:spPr>
          <a:xfrm rot="5400000">
            <a:off x="2500298" y="4750603"/>
            <a:ext cx="642942" cy="24288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8" name="47 Conector recto de flecha"/>
          <p:cNvCxnSpPr>
            <a:stCxn id="9" idx="2"/>
            <a:endCxn id="19" idx="0"/>
          </p:cNvCxnSpPr>
          <p:nvPr/>
        </p:nvCxnSpPr>
        <p:spPr>
          <a:xfrm rot="16200000" flipH="1">
            <a:off x="4000496" y="5679297"/>
            <a:ext cx="642942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0" name="49 Conector recto de flecha"/>
          <p:cNvCxnSpPr>
            <a:stCxn id="9" idx="2"/>
            <a:endCxn id="18" idx="0"/>
          </p:cNvCxnSpPr>
          <p:nvPr/>
        </p:nvCxnSpPr>
        <p:spPr>
          <a:xfrm rot="16200000" flipH="1">
            <a:off x="5322099" y="4357694"/>
            <a:ext cx="642942" cy="321471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4" name="53 Conector recto de flecha"/>
          <p:cNvCxnSpPr>
            <a:stCxn id="6" idx="3"/>
            <a:endCxn id="12" idx="1"/>
          </p:cNvCxnSpPr>
          <p:nvPr/>
        </p:nvCxnSpPr>
        <p:spPr>
          <a:xfrm>
            <a:off x="4857752" y="2821777"/>
            <a:ext cx="571504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8" name="57 Conector recto de flecha"/>
          <p:cNvCxnSpPr>
            <a:stCxn id="7" idx="3"/>
            <a:endCxn id="14" idx="1"/>
          </p:cNvCxnSpPr>
          <p:nvPr/>
        </p:nvCxnSpPr>
        <p:spPr>
          <a:xfrm>
            <a:off x="4857752" y="3679033"/>
            <a:ext cx="571504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2" name="61 Conector recto de flecha"/>
          <p:cNvCxnSpPr>
            <a:stCxn id="8" idx="3"/>
            <a:endCxn id="16" idx="1"/>
          </p:cNvCxnSpPr>
          <p:nvPr/>
        </p:nvCxnSpPr>
        <p:spPr>
          <a:xfrm>
            <a:off x="4857752" y="4607727"/>
            <a:ext cx="571504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6" name="65 Conector recto de flecha"/>
          <p:cNvCxnSpPr>
            <a:stCxn id="12" idx="3"/>
            <a:endCxn id="23" idx="1"/>
          </p:cNvCxnSpPr>
          <p:nvPr/>
        </p:nvCxnSpPr>
        <p:spPr>
          <a:xfrm>
            <a:off x="7072330" y="3250405"/>
            <a:ext cx="285752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8" name="67 Conector recto de flecha"/>
          <p:cNvCxnSpPr>
            <a:stCxn id="14" idx="3"/>
            <a:endCxn id="22" idx="1"/>
          </p:cNvCxnSpPr>
          <p:nvPr/>
        </p:nvCxnSpPr>
        <p:spPr>
          <a:xfrm>
            <a:off x="7072330" y="4107661"/>
            <a:ext cx="285752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0" name="69 Conector recto de flecha"/>
          <p:cNvCxnSpPr>
            <a:stCxn id="16" idx="3"/>
            <a:endCxn id="21" idx="1"/>
          </p:cNvCxnSpPr>
          <p:nvPr/>
        </p:nvCxnSpPr>
        <p:spPr>
          <a:xfrm>
            <a:off x="7072330" y="5036355"/>
            <a:ext cx="285752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dirty="0" smtClean="0"/>
              <a:t>El árbol de Porfirio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dirty="0" smtClean="0"/>
              <a:t>Los conceptos colocados en las ramas se llaman “diferencia específica”.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dirty="0" smtClean="0"/>
              <a:t>El árbol de Porfirio</a:t>
            </a: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3214678" y="1857364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SUSTANCIA</a:t>
            </a:r>
            <a:endParaRPr lang="es-MX" dirty="0"/>
          </a:p>
        </p:txBody>
      </p:sp>
      <p:sp>
        <p:nvSpPr>
          <p:cNvPr id="6" name="5 Rectángulo"/>
          <p:cNvSpPr/>
          <p:nvPr/>
        </p:nvSpPr>
        <p:spPr>
          <a:xfrm>
            <a:off x="3214678" y="2643182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CUERPO</a:t>
            </a:r>
            <a:endParaRPr lang="es-MX" dirty="0"/>
          </a:p>
        </p:txBody>
      </p:sp>
      <p:sp>
        <p:nvSpPr>
          <p:cNvPr id="7" name="6 Rectángulo"/>
          <p:cNvSpPr/>
          <p:nvPr/>
        </p:nvSpPr>
        <p:spPr>
          <a:xfrm>
            <a:off x="3214678" y="3500438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VIVIENTE</a:t>
            </a:r>
            <a:endParaRPr lang="es-MX" dirty="0"/>
          </a:p>
        </p:txBody>
      </p:sp>
      <p:sp>
        <p:nvSpPr>
          <p:cNvPr id="8" name="7 Rectángulo"/>
          <p:cNvSpPr/>
          <p:nvPr/>
        </p:nvSpPr>
        <p:spPr>
          <a:xfrm>
            <a:off x="3214678" y="4429132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ANIMAL</a:t>
            </a:r>
            <a:endParaRPr lang="es-MX" dirty="0"/>
          </a:p>
        </p:txBody>
      </p:sp>
      <p:sp>
        <p:nvSpPr>
          <p:cNvPr id="9" name="8 Rectángulo"/>
          <p:cNvSpPr/>
          <p:nvPr/>
        </p:nvSpPr>
        <p:spPr>
          <a:xfrm>
            <a:off x="3214678" y="5286388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HOMBRE</a:t>
            </a:r>
            <a:endParaRPr lang="es-MX" dirty="0"/>
          </a:p>
        </p:txBody>
      </p:sp>
      <p:sp>
        <p:nvSpPr>
          <p:cNvPr id="10" name="9 Rectángulo"/>
          <p:cNvSpPr/>
          <p:nvPr/>
        </p:nvSpPr>
        <p:spPr>
          <a:xfrm>
            <a:off x="5429256" y="2214554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Inmaterial</a:t>
            </a:r>
            <a:endParaRPr lang="es-MX" dirty="0"/>
          </a:p>
        </p:txBody>
      </p:sp>
      <p:sp>
        <p:nvSpPr>
          <p:cNvPr id="11" name="10 Rectángulo"/>
          <p:cNvSpPr/>
          <p:nvPr/>
        </p:nvSpPr>
        <p:spPr>
          <a:xfrm>
            <a:off x="714348" y="2214554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Material</a:t>
            </a:r>
            <a:endParaRPr lang="es-MX" dirty="0"/>
          </a:p>
        </p:txBody>
      </p:sp>
      <p:sp>
        <p:nvSpPr>
          <p:cNvPr id="12" name="11 Rectángulo"/>
          <p:cNvSpPr/>
          <p:nvPr/>
        </p:nvSpPr>
        <p:spPr>
          <a:xfrm>
            <a:off x="5429256" y="3071810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Inanimado</a:t>
            </a:r>
            <a:endParaRPr lang="es-MX" dirty="0"/>
          </a:p>
        </p:txBody>
      </p:sp>
      <p:sp>
        <p:nvSpPr>
          <p:cNvPr id="13" name="12 Rectángulo"/>
          <p:cNvSpPr/>
          <p:nvPr/>
        </p:nvSpPr>
        <p:spPr>
          <a:xfrm>
            <a:off x="714348" y="3071810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Animado</a:t>
            </a:r>
            <a:endParaRPr lang="es-MX" dirty="0"/>
          </a:p>
        </p:txBody>
      </p:sp>
      <p:sp>
        <p:nvSpPr>
          <p:cNvPr id="14" name="13 Rectángulo"/>
          <p:cNvSpPr/>
          <p:nvPr/>
        </p:nvSpPr>
        <p:spPr>
          <a:xfrm>
            <a:off x="5429256" y="3929066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Insensible</a:t>
            </a:r>
            <a:endParaRPr lang="es-MX" dirty="0"/>
          </a:p>
        </p:txBody>
      </p:sp>
      <p:sp>
        <p:nvSpPr>
          <p:cNvPr id="15" name="14 Rectángulo"/>
          <p:cNvSpPr/>
          <p:nvPr/>
        </p:nvSpPr>
        <p:spPr>
          <a:xfrm>
            <a:off x="714348" y="4000504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Sensible</a:t>
            </a:r>
            <a:endParaRPr lang="es-MX" dirty="0"/>
          </a:p>
        </p:txBody>
      </p:sp>
      <p:sp>
        <p:nvSpPr>
          <p:cNvPr id="16" name="15 Rectángulo"/>
          <p:cNvSpPr/>
          <p:nvPr/>
        </p:nvSpPr>
        <p:spPr>
          <a:xfrm>
            <a:off x="5429256" y="4857760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Irracional</a:t>
            </a:r>
            <a:endParaRPr lang="es-MX" dirty="0"/>
          </a:p>
        </p:txBody>
      </p:sp>
      <p:sp>
        <p:nvSpPr>
          <p:cNvPr id="17" name="16 Rectángulo"/>
          <p:cNvSpPr/>
          <p:nvPr/>
        </p:nvSpPr>
        <p:spPr>
          <a:xfrm>
            <a:off x="714348" y="4857760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Racional</a:t>
            </a:r>
            <a:endParaRPr lang="es-MX" dirty="0"/>
          </a:p>
        </p:txBody>
      </p:sp>
      <p:sp>
        <p:nvSpPr>
          <p:cNvPr id="18" name="17 Rectángulo"/>
          <p:cNvSpPr/>
          <p:nvPr/>
        </p:nvSpPr>
        <p:spPr>
          <a:xfrm>
            <a:off x="6429388" y="6286520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Javier</a:t>
            </a:r>
            <a:endParaRPr lang="es-MX" dirty="0"/>
          </a:p>
        </p:txBody>
      </p:sp>
      <p:sp>
        <p:nvSpPr>
          <p:cNvPr id="19" name="18 Rectángulo"/>
          <p:cNvSpPr/>
          <p:nvPr/>
        </p:nvSpPr>
        <p:spPr>
          <a:xfrm>
            <a:off x="3786182" y="6286520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Juan</a:t>
            </a:r>
            <a:endParaRPr lang="es-MX" dirty="0"/>
          </a:p>
        </p:txBody>
      </p:sp>
      <p:sp>
        <p:nvSpPr>
          <p:cNvPr id="20" name="19 Rectángulo"/>
          <p:cNvSpPr/>
          <p:nvPr/>
        </p:nvSpPr>
        <p:spPr>
          <a:xfrm>
            <a:off x="785786" y="6286520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Pedro</a:t>
            </a:r>
            <a:endParaRPr lang="es-MX" dirty="0"/>
          </a:p>
        </p:txBody>
      </p:sp>
      <p:sp>
        <p:nvSpPr>
          <p:cNvPr id="21" name="20 Rectángulo"/>
          <p:cNvSpPr/>
          <p:nvPr/>
        </p:nvSpPr>
        <p:spPr>
          <a:xfrm>
            <a:off x="7358082" y="5357826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Bestia</a:t>
            </a:r>
            <a:endParaRPr lang="es-MX" dirty="0"/>
          </a:p>
        </p:txBody>
      </p:sp>
      <p:sp>
        <p:nvSpPr>
          <p:cNvPr id="22" name="21 Rectángulo"/>
          <p:cNvSpPr/>
          <p:nvPr/>
        </p:nvSpPr>
        <p:spPr>
          <a:xfrm>
            <a:off x="7358082" y="4500570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Vegetal</a:t>
            </a:r>
            <a:endParaRPr lang="es-MX" dirty="0"/>
          </a:p>
        </p:txBody>
      </p:sp>
      <p:sp>
        <p:nvSpPr>
          <p:cNvPr id="23" name="22 Rectángulo"/>
          <p:cNvSpPr/>
          <p:nvPr/>
        </p:nvSpPr>
        <p:spPr>
          <a:xfrm>
            <a:off x="7358082" y="3571876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Mineral</a:t>
            </a:r>
            <a:endParaRPr lang="es-MX" dirty="0"/>
          </a:p>
        </p:txBody>
      </p:sp>
      <p:sp>
        <p:nvSpPr>
          <p:cNvPr id="24" name="23 Rectángulo"/>
          <p:cNvSpPr/>
          <p:nvPr/>
        </p:nvSpPr>
        <p:spPr>
          <a:xfrm>
            <a:off x="7358082" y="2643182"/>
            <a:ext cx="1643074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Espíritu</a:t>
            </a:r>
            <a:endParaRPr lang="es-MX" dirty="0"/>
          </a:p>
        </p:txBody>
      </p:sp>
      <p:cxnSp>
        <p:nvCxnSpPr>
          <p:cNvPr id="26" name="25 Conector recto de flecha"/>
          <p:cNvCxnSpPr>
            <a:stCxn id="5" idx="1"/>
            <a:endCxn id="11" idx="3"/>
          </p:cNvCxnSpPr>
          <p:nvPr/>
        </p:nvCxnSpPr>
        <p:spPr>
          <a:xfrm rot="10800000" flipV="1">
            <a:off x="2357422" y="2035959"/>
            <a:ext cx="857256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8" name="27 Conector recto de flecha"/>
          <p:cNvCxnSpPr>
            <a:stCxn id="5" idx="3"/>
            <a:endCxn id="10" idx="1"/>
          </p:cNvCxnSpPr>
          <p:nvPr/>
        </p:nvCxnSpPr>
        <p:spPr>
          <a:xfrm>
            <a:off x="4857752" y="2035959"/>
            <a:ext cx="571504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29 Conector recto de flecha"/>
          <p:cNvCxnSpPr>
            <a:stCxn id="10" idx="3"/>
            <a:endCxn id="24" idx="1"/>
          </p:cNvCxnSpPr>
          <p:nvPr/>
        </p:nvCxnSpPr>
        <p:spPr>
          <a:xfrm>
            <a:off x="7072330" y="2393149"/>
            <a:ext cx="285752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>
            <a:stCxn id="11" idx="3"/>
            <a:endCxn id="6" idx="1"/>
          </p:cNvCxnSpPr>
          <p:nvPr/>
        </p:nvCxnSpPr>
        <p:spPr>
          <a:xfrm>
            <a:off x="2357422" y="2393149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33 Conector recto de flecha"/>
          <p:cNvCxnSpPr>
            <a:stCxn id="6" idx="1"/>
            <a:endCxn id="13" idx="3"/>
          </p:cNvCxnSpPr>
          <p:nvPr/>
        </p:nvCxnSpPr>
        <p:spPr>
          <a:xfrm rot="10800000" flipV="1">
            <a:off x="2357422" y="2821777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6" name="35 Conector recto de flecha"/>
          <p:cNvCxnSpPr>
            <a:stCxn id="13" idx="3"/>
            <a:endCxn id="7" idx="1"/>
          </p:cNvCxnSpPr>
          <p:nvPr/>
        </p:nvCxnSpPr>
        <p:spPr>
          <a:xfrm>
            <a:off x="2357422" y="3250405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8" name="37 Conector recto de flecha"/>
          <p:cNvCxnSpPr>
            <a:stCxn id="7" idx="1"/>
            <a:endCxn id="15" idx="3"/>
          </p:cNvCxnSpPr>
          <p:nvPr/>
        </p:nvCxnSpPr>
        <p:spPr>
          <a:xfrm rot="10800000" flipV="1">
            <a:off x="2357422" y="3679033"/>
            <a:ext cx="857256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0" name="39 Conector recto de flecha"/>
          <p:cNvCxnSpPr>
            <a:stCxn id="15" idx="3"/>
            <a:endCxn id="8" idx="1"/>
          </p:cNvCxnSpPr>
          <p:nvPr/>
        </p:nvCxnSpPr>
        <p:spPr>
          <a:xfrm>
            <a:off x="2357422" y="4179099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2" name="41 Conector recto de flecha"/>
          <p:cNvCxnSpPr>
            <a:stCxn id="8" idx="1"/>
            <a:endCxn id="17" idx="3"/>
          </p:cNvCxnSpPr>
          <p:nvPr/>
        </p:nvCxnSpPr>
        <p:spPr>
          <a:xfrm rot="10800000" flipV="1">
            <a:off x="2357422" y="4607727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4" name="43 Conector recto de flecha"/>
          <p:cNvCxnSpPr>
            <a:stCxn id="17" idx="3"/>
            <a:endCxn id="9" idx="1"/>
          </p:cNvCxnSpPr>
          <p:nvPr/>
        </p:nvCxnSpPr>
        <p:spPr>
          <a:xfrm>
            <a:off x="2357422" y="5036355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6" name="45 Conector recto de flecha"/>
          <p:cNvCxnSpPr>
            <a:stCxn id="9" idx="2"/>
            <a:endCxn id="20" idx="0"/>
          </p:cNvCxnSpPr>
          <p:nvPr/>
        </p:nvCxnSpPr>
        <p:spPr>
          <a:xfrm rot="5400000">
            <a:off x="2500298" y="4750603"/>
            <a:ext cx="642942" cy="24288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8" name="47 Conector recto de flecha"/>
          <p:cNvCxnSpPr>
            <a:stCxn id="9" idx="2"/>
            <a:endCxn id="19" idx="0"/>
          </p:cNvCxnSpPr>
          <p:nvPr/>
        </p:nvCxnSpPr>
        <p:spPr>
          <a:xfrm rot="16200000" flipH="1">
            <a:off x="4000496" y="5679297"/>
            <a:ext cx="642942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0" name="49 Conector recto de flecha"/>
          <p:cNvCxnSpPr>
            <a:stCxn id="9" idx="2"/>
            <a:endCxn id="18" idx="0"/>
          </p:cNvCxnSpPr>
          <p:nvPr/>
        </p:nvCxnSpPr>
        <p:spPr>
          <a:xfrm rot="16200000" flipH="1">
            <a:off x="5322099" y="4357694"/>
            <a:ext cx="642942" cy="321471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4" name="53 Conector recto de flecha"/>
          <p:cNvCxnSpPr>
            <a:stCxn id="6" idx="3"/>
            <a:endCxn id="12" idx="1"/>
          </p:cNvCxnSpPr>
          <p:nvPr/>
        </p:nvCxnSpPr>
        <p:spPr>
          <a:xfrm>
            <a:off x="4857752" y="2821777"/>
            <a:ext cx="571504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8" name="57 Conector recto de flecha"/>
          <p:cNvCxnSpPr>
            <a:stCxn id="7" idx="3"/>
            <a:endCxn id="14" idx="1"/>
          </p:cNvCxnSpPr>
          <p:nvPr/>
        </p:nvCxnSpPr>
        <p:spPr>
          <a:xfrm>
            <a:off x="4857752" y="3679033"/>
            <a:ext cx="571504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2" name="61 Conector recto de flecha"/>
          <p:cNvCxnSpPr>
            <a:stCxn id="8" idx="3"/>
            <a:endCxn id="16" idx="1"/>
          </p:cNvCxnSpPr>
          <p:nvPr/>
        </p:nvCxnSpPr>
        <p:spPr>
          <a:xfrm>
            <a:off x="4857752" y="4607727"/>
            <a:ext cx="571504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6" name="65 Conector recto de flecha"/>
          <p:cNvCxnSpPr>
            <a:stCxn id="12" idx="3"/>
            <a:endCxn id="23" idx="1"/>
          </p:cNvCxnSpPr>
          <p:nvPr/>
        </p:nvCxnSpPr>
        <p:spPr>
          <a:xfrm>
            <a:off x="7072330" y="3250405"/>
            <a:ext cx="285752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8" name="67 Conector recto de flecha"/>
          <p:cNvCxnSpPr>
            <a:stCxn id="14" idx="3"/>
            <a:endCxn id="22" idx="1"/>
          </p:cNvCxnSpPr>
          <p:nvPr/>
        </p:nvCxnSpPr>
        <p:spPr>
          <a:xfrm>
            <a:off x="7072330" y="4107661"/>
            <a:ext cx="285752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0" name="69 Conector recto de flecha"/>
          <p:cNvCxnSpPr>
            <a:stCxn id="16" idx="3"/>
            <a:endCxn id="21" idx="1"/>
          </p:cNvCxnSpPr>
          <p:nvPr/>
        </p:nvCxnSpPr>
        <p:spPr>
          <a:xfrm>
            <a:off x="7072330" y="5036355"/>
            <a:ext cx="285752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3" name="42 Elipse"/>
          <p:cNvSpPr/>
          <p:nvPr/>
        </p:nvSpPr>
        <p:spPr>
          <a:xfrm>
            <a:off x="285720" y="1714488"/>
            <a:ext cx="2500330" cy="421484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45" name="44 Elipse"/>
          <p:cNvSpPr/>
          <p:nvPr/>
        </p:nvSpPr>
        <p:spPr>
          <a:xfrm>
            <a:off x="4929190" y="1571612"/>
            <a:ext cx="2500330" cy="421484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ln>
                <a:solidFill>
                  <a:srgbClr val="FF0000"/>
                </a:solidFill>
              </a:ln>
              <a:noFill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43" grpId="0" animBg="1"/>
      <p:bldP spid="43" grpId="1" animBg="1"/>
      <p:bldP spid="45" grpId="0" animBg="1"/>
      <p:bldP spid="45" grpId="1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 smtClean="0"/>
              <a:t>Clasificación de los entes en especies y géneros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 smtClean="0"/>
              <a:t>Clasificación de los ENTES en especies y Géneros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dirty="0" smtClean="0"/>
              <a:t>Se llama </a:t>
            </a:r>
            <a:r>
              <a:rPr lang="es-MX" b="1" dirty="0" smtClean="0">
                <a:solidFill>
                  <a:srgbClr val="FFFF00"/>
                </a:solidFill>
              </a:rPr>
              <a:t>especie</a:t>
            </a:r>
            <a:r>
              <a:rPr lang="es-MX" dirty="0" smtClean="0"/>
              <a:t> al concepto que agrupa a los individuos de la misma esencia.</a:t>
            </a:r>
          </a:p>
          <a:p>
            <a:pPr algn="just"/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 smtClean="0"/>
              <a:t>Clasificación de los ENTES en especies y Géneros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1149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03736" y="4643446"/>
            <a:ext cx="1368000" cy="13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43306" y="4704008"/>
            <a:ext cx="2088000" cy="1296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629652" y="4678597"/>
            <a:ext cx="1800000" cy="1325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 smtClean="0"/>
              <a:t>Clasificación de los ENTES en especies y Géneros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dirty="0" smtClean="0"/>
              <a:t>Se llama </a:t>
            </a:r>
            <a:r>
              <a:rPr lang="es-MX" b="1" dirty="0" smtClean="0">
                <a:solidFill>
                  <a:srgbClr val="FFFF00"/>
                </a:solidFill>
              </a:rPr>
              <a:t>género </a:t>
            </a:r>
            <a:r>
              <a:rPr lang="es-MX" dirty="0" smtClean="0"/>
              <a:t>al concepto que agrupa a las especies que tienen algo en común.</a:t>
            </a:r>
          </a:p>
          <a:p>
            <a:pPr algn="just"/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 smtClean="0"/>
              <a:t>Clasificación de los ENTES en especies y Géneros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148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Definición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 smtClean="0"/>
              <a:t>Clasificación de los ENTES en especies y Géneros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148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3937" y="4857760"/>
            <a:ext cx="78581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70456" y="4857760"/>
            <a:ext cx="1224000" cy="760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098942" y="4846185"/>
            <a:ext cx="1116000" cy="822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2500298" y="1785926"/>
            <a:ext cx="1143008" cy="5000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GÉNERO</a:t>
            </a:r>
            <a:endParaRPr lang="es-MX" dirty="0"/>
          </a:p>
        </p:txBody>
      </p:sp>
      <p:sp>
        <p:nvSpPr>
          <p:cNvPr id="8" name="7 Rectángulo"/>
          <p:cNvSpPr/>
          <p:nvPr/>
        </p:nvSpPr>
        <p:spPr>
          <a:xfrm>
            <a:off x="428596" y="2428868"/>
            <a:ext cx="1143008" cy="5000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ESPECIE</a:t>
            </a:r>
            <a:endParaRPr lang="es-MX" dirty="0"/>
          </a:p>
        </p:txBody>
      </p:sp>
      <p:cxnSp>
        <p:nvCxnSpPr>
          <p:cNvPr id="10" name="9 Conector recto de flecha"/>
          <p:cNvCxnSpPr>
            <a:stCxn id="7" idx="3"/>
          </p:cNvCxnSpPr>
          <p:nvPr/>
        </p:nvCxnSpPr>
        <p:spPr>
          <a:xfrm>
            <a:off x="3643306" y="2035959"/>
            <a:ext cx="1000132" cy="53578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>
            <a:stCxn id="8" idx="3"/>
          </p:cNvCxnSpPr>
          <p:nvPr/>
        </p:nvCxnSpPr>
        <p:spPr>
          <a:xfrm>
            <a:off x="1571604" y="2678901"/>
            <a:ext cx="1214446" cy="67866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 smtClean="0"/>
              <a:t>Clasificación de los ENTES en especies y Géneros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 smtClean="0"/>
              <a:t>Clasificación de los ENTES en especies y Géneros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dirty="0" smtClean="0"/>
              <a:t>Eso que distingue a las especies que pertenecen al mismo género se llama </a:t>
            </a:r>
            <a:r>
              <a:rPr lang="es-MX" b="1" dirty="0" smtClean="0">
                <a:solidFill>
                  <a:srgbClr val="FFFF00"/>
                </a:solidFill>
              </a:rPr>
              <a:t>diferencia específica</a:t>
            </a:r>
            <a:r>
              <a:rPr lang="es-MX" dirty="0" smtClean="0"/>
              <a:t>.</a:t>
            </a:r>
          </a:p>
          <a:p>
            <a:pPr algn="just"/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 smtClean="0"/>
              <a:t>Clasificación de los ENTES en especies y Géneros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285984" y="1600200"/>
          <a:ext cx="6715172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ortar rectángulo de esquina diagonal"/>
          <p:cNvSpPr/>
          <p:nvPr/>
        </p:nvSpPr>
        <p:spPr>
          <a:xfrm>
            <a:off x="142844" y="2143116"/>
            <a:ext cx="1785950" cy="571504"/>
          </a:xfrm>
          <a:prstGeom prst="snip2Diag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GÉNERO</a:t>
            </a:r>
            <a:endParaRPr lang="es-MX" dirty="0"/>
          </a:p>
        </p:txBody>
      </p:sp>
      <p:sp>
        <p:nvSpPr>
          <p:cNvPr id="6" name="5 Recortar rectángulo de esquina diagonal"/>
          <p:cNvSpPr/>
          <p:nvPr/>
        </p:nvSpPr>
        <p:spPr>
          <a:xfrm>
            <a:off x="142844" y="3500438"/>
            <a:ext cx="1785950" cy="571504"/>
          </a:xfrm>
          <a:prstGeom prst="snip2Diag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DIFERENCIA ESPECÍFICA</a:t>
            </a:r>
            <a:endParaRPr lang="es-MX" dirty="0"/>
          </a:p>
        </p:txBody>
      </p:sp>
      <p:sp>
        <p:nvSpPr>
          <p:cNvPr id="7" name="6 Recortar rectángulo de esquina diagonal"/>
          <p:cNvSpPr/>
          <p:nvPr/>
        </p:nvSpPr>
        <p:spPr>
          <a:xfrm>
            <a:off x="142844" y="4857760"/>
            <a:ext cx="1785950" cy="571504"/>
          </a:xfrm>
          <a:prstGeom prst="snip2Diag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ESPECIE</a:t>
            </a:r>
            <a:endParaRPr lang="es-MX" dirty="0"/>
          </a:p>
        </p:txBody>
      </p:sp>
      <p:cxnSp>
        <p:nvCxnSpPr>
          <p:cNvPr id="9" name="8 Conector recto de flecha"/>
          <p:cNvCxnSpPr>
            <a:stCxn id="5" idx="0"/>
          </p:cNvCxnSpPr>
          <p:nvPr/>
        </p:nvCxnSpPr>
        <p:spPr>
          <a:xfrm>
            <a:off x="1928794" y="2428868"/>
            <a:ext cx="2857520" cy="7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>
            <a:stCxn id="6" idx="0"/>
          </p:cNvCxnSpPr>
          <p:nvPr/>
        </p:nvCxnSpPr>
        <p:spPr>
          <a:xfrm>
            <a:off x="1928794" y="3786190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>
            <a:stCxn id="7" idx="0"/>
          </p:cNvCxnSpPr>
          <p:nvPr/>
        </p:nvCxnSpPr>
        <p:spPr>
          <a:xfrm>
            <a:off x="1928794" y="514351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 smtClean="0"/>
              <a:t>Clasificación de los ENTES en especies y Géneros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dirty="0" smtClean="0"/>
              <a:t>Triángulo es un </a:t>
            </a:r>
            <a:r>
              <a:rPr lang="es-MX" dirty="0" smtClean="0">
                <a:solidFill>
                  <a:srgbClr val="FFFF00"/>
                </a:solidFill>
              </a:rPr>
              <a:t>polígono</a:t>
            </a:r>
            <a:r>
              <a:rPr lang="es-MX" dirty="0" smtClean="0"/>
              <a:t> </a:t>
            </a:r>
            <a:r>
              <a:rPr lang="es-MX" dirty="0" smtClean="0">
                <a:solidFill>
                  <a:srgbClr val="C00000"/>
                </a:solidFill>
              </a:rPr>
              <a:t>de tres lados</a:t>
            </a:r>
            <a:r>
              <a:rPr lang="es-MX" dirty="0" smtClean="0"/>
              <a:t>.</a:t>
            </a:r>
          </a:p>
          <a:p>
            <a:pPr algn="just"/>
            <a:r>
              <a:rPr lang="es-MX" dirty="0" smtClean="0"/>
              <a:t>Silla es un </a:t>
            </a:r>
            <a:r>
              <a:rPr lang="es-MX" dirty="0" smtClean="0">
                <a:solidFill>
                  <a:srgbClr val="FFFF00"/>
                </a:solidFill>
              </a:rPr>
              <a:t>mueble</a:t>
            </a:r>
            <a:r>
              <a:rPr lang="es-MX" dirty="0" smtClean="0"/>
              <a:t> </a:t>
            </a:r>
            <a:r>
              <a:rPr lang="es-MX" dirty="0" smtClean="0">
                <a:solidFill>
                  <a:srgbClr val="C00000"/>
                </a:solidFill>
              </a:rPr>
              <a:t>para sentarse</a:t>
            </a:r>
            <a:r>
              <a:rPr lang="es-MX" dirty="0" smtClean="0"/>
              <a:t>.</a:t>
            </a:r>
          </a:p>
          <a:p>
            <a:pPr algn="just"/>
            <a:r>
              <a:rPr lang="es-MX" dirty="0" smtClean="0"/>
              <a:t>Entonces, una fórmula que se aplica a cualquier concepto considerado como especie es:</a:t>
            </a:r>
          </a:p>
          <a:p>
            <a:pPr algn="just"/>
            <a:r>
              <a:rPr lang="es-MX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Especie es igual a género más diferencia específica.</a:t>
            </a:r>
            <a:endParaRPr lang="es-MX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dirty="0" smtClean="0"/>
              <a:t>EJERCICIO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dirty="0" smtClean="0"/>
              <a:t>EJERCICIO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s-MX" dirty="0" smtClean="0"/>
              <a:t>¿Cuál es la definición de idea?</a:t>
            </a:r>
          </a:p>
          <a:p>
            <a:pPr marL="514350" lvl="0" indent="-514350">
              <a:buFont typeface="+mj-lt"/>
              <a:buAutoNum type="arabicPeriod"/>
            </a:pPr>
            <a:r>
              <a:rPr lang="es-MX" dirty="0" smtClean="0"/>
              <a:t>¿Cuál es la principal característica de la idea?</a:t>
            </a:r>
          </a:p>
          <a:p>
            <a:pPr marL="514350" lvl="0" indent="-514350">
              <a:buFont typeface="+mj-lt"/>
              <a:buAutoNum type="arabicPeriod"/>
            </a:pPr>
            <a:r>
              <a:rPr lang="es-MX" dirty="0" smtClean="0"/>
              <a:t>¿A qué se le llama universalidad de una idea?</a:t>
            </a:r>
          </a:p>
          <a:p>
            <a:pPr marL="514350" lvl="0" indent="-514350">
              <a:buFont typeface="+mj-lt"/>
              <a:buAutoNum type="arabicPeriod"/>
            </a:pPr>
            <a:r>
              <a:rPr lang="es-MX" dirty="0" smtClean="0"/>
              <a:t>¿A qué se le llama extensión de una idea?</a:t>
            </a:r>
          </a:p>
          <a:p>
            <a:pPr marL="514350" lvl="0" indent="-514350">
              <a:buFont typeface="+mj-lt"/>
              <a:buAutoNum type="arabicPeriod"/>
            </a:pPr>
            <a:r>
              <a:rPr lang="es-MX" dirty="0" smtClean="0"/>
              <a:t>¿A qué se le llama comprehensión de una idea?</a:t>
            </a:r>
          </a:p>
          <a:p>
            <a:pPr marL="514350" lvl="0" indent="-514350">
              <a:buFont typeface="+mj-lt"/>
              <a:buAutoNum type="arabicPeriod"/>
            </a:pPr>
            <a:r>
              <a:rPr lang="es-MX" dirty="0" smtClean="0"/>
              <a:t>¿Qué establece la ley de la extensión y la comprehensión?</a:t>
            </a:r>
          </a:p>
          <a:p>
            <a:pPr marL="514350" lvl="0" indent="-514350">
              <a:buFont typeface="+mj-lt"/>
              <a:buAutoNum type="arabicPeriod"/>
            </a:pPr>
            <a:r>
              <a:rPr lang="es-MX" dirty="0" smtClean="0"/>
              <a:t>¿A qué se llama especie?</a:t>
            </a:r>
          </a:p>
          <a:p>
            <a:pPr marL="514350" lvl="0" indent="-514350">
              <a:buFont typeface="+mj-lt"/>
              <a:buAutoNum type="arabicPeriod"/>
            </a:pPr>
            <a:r>
              <a:rPr lang="es-MX" dirty="0" smtClean="0"/>
              <a:t>¿A qué se llama género?</a:t>
            </a:r>
          </a:p>
          <a:p>
            <a:pPr marL="514350" lvl="0" indent="-514350">
              <a:buFont typeface="+mj-lt"/>
              <a:buAutoNum type="arabicPeriod"/>
            </a:pPr>
            <a:r>
              <a:rPr lang="es-MX" dirty="0" smtClean="0"/>
              <a:t>¿A qué se llama diferencia específica?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Definición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snip2Diag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“Idea o concepto, es la representación mental de un objeto, sin afirmar o negar nada de él”</a:t>
            </a:r>
            <a:endParaRPr lang="es-MX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Definición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snip2Diag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La idea es una </a:t>
            </a:r>
            <a:r>
              <a:rPr lang="es-MX" b="1" dirty="0" smtClean="0">
                <a:solidFill>
                  <a:srgbClr val="FFFF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representación</a:t>
            </a:r>
            <a:r>
              <a:rPr lang="es-MX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, un modo de tener en la mente un objeto dado.</a:t>
            </a:r>
            <a:endParaRPr lang="es-MX" dirty="0"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Definición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snip2Diag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La idea es una representación </a:t>
            </a:r>
            <a:r>
              <a:rPr lang="es-MX" b="1" dirty="0" smtClean="0">
                <a:solidFill>
                  <a:srgbClr val="FFFF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mental</a:t>
            </a:r>
            <a:r>
              <a:rPr lang="es-MX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. Es decir que es la inteligencia la facultad que la capta.</a:t>
            </a:r>
            <a:endParaRPr lang="es-MX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Definición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snip2Diag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La principal característica de la idea es que </a:t>
            </a:r>
            <a:r>
              <a:rPr lang="es-MX" b="1" dirty="0" smtClean="0">
                <a:solidFill>
                  <a:srgbClr val="FFFF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no afirma o niega nada acerca del objeto</a:t>
            </a:r>
            <a:r>
              <a:rPr lang="es-MX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.</a:t>
            </a:r>
            <a:endParaRPr lang="es-MX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La universalidad de la idea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673</TotalTime>
  <Words>915</Words>
  <Application>Microsoft Office PowerPoint</Application>
  <PresentationFormat>Presentación en pantalla (4:3)</PresentationFormat>
  <Paragraphs>218</Paragraphs>
  <Slides>46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46</vt:i4>
      </vt:variant>
    </vt:vector>
  </HeadingPairs>
  <TitlesOfParts>
    <vt:vector size="47" baseType="lpstr">
      <vt:lpstr>Tema de Office</vt:lpstr>
      <vt:lpstr>Diapositiva 1</vt:lpstr>
      <vt:lpstr>Características y reglas de la idea u operación conceptualizadora</vt:lpstr>
      <vt:lpstr>CONTENIDO</vt:lpstr>
      <vt:lpstr>Definición</vt:lpstr>
      <vt:lpstr>Definición</vt:lpstr>
      <vt:lpstr>Definición</vt:lpstr>
      <vt:lpstr>Definición</vt:lpstr>
      <vt:lpstr>Definición</vt:lpstr>
      <vt:lpstr>La universalidad de la idea</vt:lpstr>
      <vt:lpstr>La universalidad de la idea</vt:lpstr>
      <vt:lpstr>La universalidad de la idea</vt:lpstr>
      <vt:lpstr>La universalidad de la idea</vt:lpstr>
      <vt:lpstr>La universalidad de la idea</vt:lpstr>
      <vt:lpstr>Ley de la extensión y la comprehensión</vt:lpstr>
      <vt:lpstr>La extensión de una idea</vt:lpstr>
      <vt:lpstr>La extensión de una idea</vt:lpstr>
      <vt:lpstr>Diapositiva 17</vt:lpstr>
      <vt:lpstr>La extensión de una idea</vt:lpstr>
      <vt:lpstr>La extensión de una idea</vt:lpstr>
      <vt:lpstr>La extensión de una idea</vt:lpstr>
      <vt:lpstr>La extensión de una idea</vt:lpstr>
      <vt:lpstr>La comprehensión de una idea</vt:lpstr>
      <vt:lpstr>La comprehensión de una idea</vt:lpstr>
      <vt:lpstr>La comprehensión de una idea</vt:lpstr>
      <vt:lpstr>La comprehensión de una idea</vt:lpstr>
      <vt:lpstr>Ley de la extensión y la comprehensión</vt:lpstr>
      <vt:lpstr>Ley de la extensión y la comprehensión</vt:lpstr>
      <vt:lpstr>Ley de la extensión y la comprehensión</vt:lpstr>
      <vt:lpstr>El árbol de porfirio</vt:lpstr>
      <vt:lpstr>El árbol de Porfirio</vt:lpstr>
      <vt:lpstr>El árbol de Porfirio</vt:lpstr>
      <vt:lpstr>El árbol de Porfirio</vt:lpstr>
      <vt:lpstr>El árbol de Porfirio</vt:lpstr>
      <vt:lpstr>El árbol de Porfirio</vt:lpstr>
      <vt:lpstr>Clasificación de los entes en especies y géneros</vt:lpstr>
      <vt:lpstr>Clasificación de los ENTES en especies y Géneros</vt:lpstr>
      <vt:lpstr>Clasificación de los ENTES en especies y Géneros</vt:lpstr>
      <vt:lpstr>Clasificación de los ENTES en especies y Géneros</vt:lpstr>
      <vt:lpstr>Clasificación de los ENTES en especies y Géneros</vt:lpstr>
      <vt:lpstr>Clasificación de los ENTES en especies y Géneros</vt:lpstr>
      <vt:lpstr>Clasificación de los ENTES en especies y Géneros</vt:lpstr>
      <vt:lpstr>Clasificación de los ENTES en especies y Géneros</vt:lpstr>
      <vt:lpstr>Clasificación de los ENTES en especies y Géneros</vt:lpstr>
      <vt:lpstr>Clasificación de los ENTES en especies y Géneros</vt:lpstr>
      <vt:lpstr>EJERCICIO</vt:lpstr>
      <vt:lpstr>EJERCICIO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Naturaleza de la Idea o Concepto</dc:title>
  <dc:creator>Master</dc:creator>
  <cp:lastModifiedBy>Master</cp:lastModifiedBy>
  <cp:revision>64</cp:revision>
  <dcterms:created xsi:type="dcterms:W3CDTF">2014-09-21T13:00:10Z</dcterms:created>
  <dcterms:modified xsi:type="dcterms:W3CDTF">2015-10-03T04:43:54Z</dcterms:modified>
</cp:coreProperties>
</file>