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33"/>
  </p:notesMasterIdLst>
  <p:sldIdLst>
    <p:sldId id="256" r:id="rId2"/>
    <p:sldId id="298" r:id="rId3"/>
    <p:sldId id="285" r:id="rId4"/>
    <p:sldId id="297" r:id="rId5"/>
    <p:sldId id="287" r:id="rId6"/>
    <p:sldId id="286" r:id="rId7"/>
    <p:sldId id="258" r:id="rId8"/>
    <p:sldId id="265" r:id="rId9"/>
    <p:sldId id="259" r:id="rId10"/>
    <p:sldId id="260" r:id="rId11"/>
    <p:sldId id="261" r:id="rId12"/>
    <p:sldId id="263" r:id="rId13"/>
    <p:sldId id="266" r:id="rId14"/>
    <p:sldId id="270" r:id="rId15"/>
    <p:sldId id="277" r:id="rId16"/>
    <p:sldId id="276" r:id="rId17"/>
    <p:sldId id="262" r:id="rId18"/>
    <p:sldId id="280" r:id="rId19"/>
    <p:sldId id="281" r:id="rId20"/>
    <p:sldId id="282" r:id="rId21"/>
    <p:sldId id="283" r:id="rId22"/>
    <p:sldId id="288" r:id="rId23"/>
    <p:sldId id="289" r:id="rId24"/>
    <p:sldId id="290" r:id="rId25"/>
    <p:sldId id="294" r:id="rId26"/>
    <p:sldId id="295" r:id="rId27"/>
    <p:sldId id="291" r:id="rId28"/>
    <p:sldId id="292" r:id="rId29"/>
    <p:sldId id="293" r:id="rId30"/>
    <p:sldId id="296" r:id="rId31"/>
    <p:sldId id="279" r:id="rId32"/>
  </p:sldIdLst>
  <p:sldSz cx="12192000" cy="68580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134" autoAdjust="0"/>
    <p:restoredTop sz="94660"/>
  </p:normalViewPr>
  <p:slideViewPr>
    <p:cSldViewPr>
      <p:cViewPr varScale="1">
        <p:scale>
          <a:sx n="69" d="100"/>
          <a:sy n="69" d="100"/>
        </p:scale>
        <p:origin x="-76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_rels/data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 Id="rId4" Type="http://schemas.openxmlformats.org/officeDocument/2006/relationships/image" Target="../media/image29.png"/></Relationships>
</file>

<file path=ppt/diagrams/_rels/drawing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9.png"/><Relationship Id="rId1" Type="http://schemas.openxmlformats.org/officeDocument/2006/relationships/image" Target="../media/image28.png"/><Relationship Id="rId4" Type="http://schemas.openxmlformats.org/officeDocument/2006/relationships/image" Target="../media/image26.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9437D9-A502-49E9-A5AB-BEFE8AF863B5}"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s-MX"/>
        </a:p>
      </dgm:t>
    </dgm:pt>
    <dgm:pt modelId="{B6644BD4-BB14-4FAF-8B06-1BDF4257A13E}">
      <dgm:prSet phldrT="[Texto]" custT="1"/>
      <dgm:spPr/>
      <dgm:t>
        <a:bodyPr/>
        <a:lstStyle/>
        <a:p>
          <a:pPr algn="just"/>
          <a:r>
            <a:rPr lang="es-MX" sz="2000" dirty="0" smtClean="0"/>
            <a:t>Presenta los temas de la Unidad 1 de la Unidad de Aprendizaje Taller de Simulación de Modelos Matemáticos</a:t>
          </a:r>
          <a:endParaRPr lang="es-MX" sz="2000" dirty="0"/>
        </a:p>
      </dgm:t>
    </dgm:pt>
    <dgm:pt modelId="{FFAE6C8A-4DC2-47DE-B681-E58E4876CACB}" type="parTrans" cxnId="{3DC04149-C85F-4AEB-9BC3-CBDA5D22B633}">
      <dgm:prSet/>
      <dgm:spPr/>
      <dgm:t>
        <a:bodyPr/>
        <a:lstStyle/>
        <a:p>
          <a:endParaRPr lang="es-MX"/>
        </a:p>
      </dgm:t>
    </dgm:pt>
    <dgm:pt modelId="{CA0E5A04-4E46-4C2A-9FF6-579687320918}" type="sibTrans" cxnId="{3DC04149-C85F-4AEB-9BC3-CBDA5D22B633}">
      <dgm:prSet/>
      <dgm:spPr/>
      <dgm:t>
        <a:bodyPr/>
        <a:lstStyle/>
        <a:p>
          <a:endParaRPr lang="es-MX"/>
        </a:p>
      </dgm:t>
    </dgm:pt>
    <dgm:pt modelId="{60A06692-942A-4AEE-B572-32EA34A5026B}">
      <dgm:prSet phldrT="[Texto]" custT="1"/>
      <dgm:spPr/>
      <dgm:t>
        <a:bodyPr/>
        <a:lstStyle/>
        <a:p>
          <a:pPr algn="just"/>
          <a:r>
            <a:rPr lang="es-MX" sz="1800" dirty="0" smtClean="0"/>
            <a:t>Para acceder a los diferentes temas se presenta una tabla de contenido con hipervínculos que facilitan la búsqueda de los temas </a:t>
          </a:r>
          <a:endParaRPr lang="es-MX" sz="1800" dirty="0"/>
        </a:p>
      </dgm:t>
    </dgm:pt>
    <dgm:pt modelId="{45FF67CC-ABE3-4774-8EAB-ADEB507B916B}" type="parTrans" cxnId="{8C2C3A47-2161-4E45-BC6A-B62834E96F76}">
      <dgm:prSet/>
      <dgm:spPr/>
      <dgm:t>
        <a:bodyPr/>
        <a:lstStyle/>
        <a:p>
          <a:endParaRPr lang="es-MX"/>
        </a:p>
      </dgm:t>
    </dgm:pt>
    <dgm:pt modelId="{DA2B599D-9901-4F66-88F3-C9A2CCB62C32}" type="sibTrans" cxnId="{8C2C3A47-2161-4E45-BC6A-B62834E96F76}">
      <dgm:prSet/>
      <dgm:spPr/>
      <dgm:t>
        <a:bodyPr/>
        <a:lstStyle/>
        <a:p>
          <a:endParaRPr lang="es-MX"/>
        </a:p>
      </dgm:t>
    </dgm:pt>
    <dgm:pt modelId="{82DA0DBC-2411-4623-AC98-0AD0EE2C29B0}">
      <dgm:prSet phldrT="[Texto]" custT="1"/>
      <dgm:spPr/>
      <dgm:t>
        <a:bodyPr/>
        <a:lstStyle/>
        <a:p>
          <a:pPr algn="just"/>
          <a:r>
            <a:rPr lang="es-MX" sz="2000" dirty="0" smtClean="0"/>
            <a:t>El material presenta 1 video, 1 infografía, varias imágenes, tablas y recuadros que persiguen el fin de interesar al estudiante y facilitar su proceso de aprendizaje.</a:t>
          </a:r>
          <a:endParaRPr lang="es-MX" sz="2000" dirty="0"/>
        </a:p>
      </dgm:t>
    </dgm:pt>
    <dgm:pt modelId="{4F88B424-4970-4ED7-85F9-FFC7D513B1A9}" type="parTrans" cxnId="{AA66C0E6-607F-485D-AE3F-96577DE798CE}">
      <dgm:prSet/>
      <dgm:spPr/>
      <dgm:t>
        <a:bodyPr/>
        <a:lstStyle/>
        <a:p>
          <a:endParaRPr lang="es-MX"/>
        </a:p>
      </dgm:t>
    </dgm:pt>
    <dgm:pt modelId="{B707DDEE-DDE7-4084-BB45-641B5AC4B466}" type="sibTrans" cxnId="{AA66C0E6-607F-485D-AE3F-96577DE798CE}">
      <dgm:prSet/>
      <dgm:spPr/>
      <dgm:t>
        <a:bodyPr/>
        <a:lstStyle/>
        <a:p>
          <a:endParaRPr lang="es-MX"/>
        </a:p>
      </dgm:t>
    </dgm:pt>
    <dgm:pt modelId="{4449D1F5-4946-4BB1-A881-37ADEC3467DE}" type="pres">
      <dgm:prSet presAssocID="{6E9437D9-A502-49E9-A5AB-BEFE8AF863B5}" presName="linear" presStyleCnt="0">
        <dgm:presLayoutVars>
          <dgm:dir/>
          <dgm:animLvl val="lvl"/>
          <dgm:resizeHandles val="exact"/>
        </dgm:presLayoutVars>
      </dgm:prSet>
      <dgm:spPr/>
    </dgm:pt>
    <dgm:pt modelId="{52F8CAF1-38D6-4D32-A2D8-67ED43A524DF}" type="pres">
      <dgm:prSet presAssocID="{B6644BD4-BB14-4FAF-8B06-1BDF4257A13E}" presName="parentLin" presStyleCnt="0"/>
      <dgm:spPr/>
    </dgm:pt>
    <dgm:pt modelId="{A4E1D818-146F-4DBC-A4C5-886B24D9AB43}" type="pres">
      <dgm:prSet presAssocID="{B6644BD4-BB14-4FAF-8B06-1BDF4257A13E}" presName="parentLeftMargin" presStyleLbl="node1" presStyleIdx="0" presStyleCnt="3"/>
      <dgm:spPr/>
    </dgm:pt>
    <dgm:pt modelId="{ED22A35D-0E95-402B-AA15-C955AB012355}" type="pres">
      <dgm:prSet presAssocID="{B6644BD4-BB14-4FAF-8B06-1BDF4257A13E}" presName="parentText" presStyleLbl="node1" presStyleIdx="0" presStyleCnt="3" custScaleX="142997" custScaleY="178352" custLinFactY="4360" custLinFactNeighborX="-35953" custLinFactNeighborY="100000">
        <dgm:presLayoutVars>
          <dgm:chMax val="0"/>
          <dgm:bulletEnabled val="1"/>
        </dgm:presLayoutVars>
      </dgm:prSet>
      <dgm:spPr/>
      <dgm:t>
        <a:bodyPr/>
        <a:lstStyle/>
        <a:p>
          <a:endParaRPr lang="es-MX"/>
        </a:p>
      </dgm:t>
    </dgm:pt>
    <dgm:pt modelId="{262D6672-2D10-47F9-B25D-159BCE58737A}" type="pres">
      <dgm:prSet presAssocID="{B6644BD4-BB14-4FAF-8B06-1BDF4257A13E}" presName="negativeSpace" presStyleCnt="0"/>
      <dgm:spPr/>
    </dgm:pt>
    <dgm:pt modelId="{45911541-D2EF-49BC-AB97-667EB0ED61E8}" type="pres">
      <dgm:prSet presAssocID="{B6644BD4-BB14-4FAF-8B06-1BDF4257A13E}" presName="childText" presStyleLbl="conFgAcc1" presStyleIdx="0" presStyleCnt="3" custLinFactY="1019958" custLinFactNeighborX="36711" custLinFactNeighborY="1100000">
        <dgm:presLayoutVars>
          <dgm:bulletEnabled val="1"/>
        </dgm:presLayoutVars>
      </dgm:prSet>
      <dgm:spPr/>
    </dgm:pt>
    <dgm:pt modelId="{7A735963-47E7-4D2D-BA57-A87F70178EAF}" type="pres">
      <dgm:prSet presAssocID="{CA0E5A04-4E46-4C2A-9FF6-579687320918}" presName="spaceBetweenRectangles" presStyleCnt="0"/>
      <dgm:spPr/>
    </dgm:pt>
    <dgm:pt modelId="{33C06265-4AB5-4DC2-A231-CEB6507457BC}" type="pres">
      <dgm:prSet presAssocID="{60A06692-942A-4AEE-B572-32EA34A5026B}" presName="parentLin" presStyleCnt="0"/>
      <dgm:spPr/>
    </dgm:pt>
    <dgm:pt modelId="{4055F74F-1C34-4B5A-92E1-1CE606F6894D}" type="pres">
      <dgm:prSet presAssocID="{60A06692-942A-4AEE-B572-32EA34A5026B}" presName="parentLeftMargin" presStyleLbl="node1" presStyleIdx="0" presStyleCnt="3"/>
      <dgm:spPr/>
    </dgm:pt>
    <dgm:pt modelId="{25B0834F-01FA-449F-9208-86E7B3A14936}" type="pres">
      <dgm:prSet presAssocID="{60A06692-942A-4AEE-B572-32EA34A5026B}" presName="parentText" presStyleLbl="node1" presStyleIdx="1" presStyleCnt="3" custScaleX="135703" custScaleY="190241" custLinFactNeighborX="-39081" custLinFactNeighborY="62072">
        <dgm:presLayoutVars>
          <dgm:chMax val="0"/>
          <dgm:bulletEnabled val="1"/>
        </dgm:presLayoutVars>
      </dgm:prSet>
      <dgm:spPr/>
      <dgm:t>
        <a:bodyPr/>
        <a:lstStyle/>
        <a:p>
          <a:endParaRPr lang="es-MX"/>
        </a:p>
      </dgm:t>
    </dgm:pt>
    <dgm:pt modelId="{234DDB38-0099-4E79-AA2D-7651DF7C8AB4}" type="pres">
      <dgm:prSet presAssocID="{60A06692-942A-4AEE-B572-32EA34A5026B}" presName="negativeSpace" presStyleCnt="0"/>
      <dgm:spPr/>
    </dgm:pt>
    <dgm:pt modelId="{6F541972-28A9-43EE-872B-2555A38627E3}" type="pres">
      <dgm:prSet presAssocID="{60A06692-942A-4AEE-B572-32EA34A5026B}" presName="childText" presStyleLbl="conFgAcc1" presStyleIdx="1" presStyleCnt="3" custLinFactY="705772" custLinFactNeighborX="1274" custLinFactNeighborY="800000">
        <dgm:presLayoutVars>
          <dgm:bulletEnabled val="1"/>
        </dgm:presLayoutVars>
      </dgm:prSet>
      <dgm:spPr/>
    </dgm:pt>
    <dgm:pt modelId="{FA009724-EC63-4FEF-9329-55E09457B0B5}" type="pres">
      <dgm:prSet presAssocID="{DA2B599D-9901-4F66-88F3-C9A2CCB62C32}" presName="spaceBetweenRectangles" presStyleCnt="0"/>
      <dgm:spPr/>
    </dgm:pt>
    <dgm:pt modelId="{3524A04C-C4DD-4CA9-BFBE-3A30DD5BD320}" type="pres">
      <dgm:prSet presAssocID="{82DA0DBC-2411-4623-AC98-0AD0EE2C29B0}" presName="parentLin" presStyleCnt="0"/>
      <dgm:spPr/>
    </dgm:pt>
    <dgm:pt modelId="{4CFC7315-9753-4B43-9EC4-656223712F54}" type="pres">
      <dgm:prSet presAssocID="{82DA0DBC-2411-4623-AC98-0AD0EE2C29B0}" presName="parentLeftMargin" presStyleLbl="node1" presStyleIdx="1" presStyleCnt="3"/>
      <dgm:spPr/>
    </dgm:pt>
    <dgm:pt modelId="{5A0E3B87-824A-4282-A85F-E20946939D53}" type="pres">
      <dgm:prSet presAssocID="{82DA0DBC-2411-4623-AC98-0AD0EE2C29B0}" presName="parentText" presStyleLbl="node1" presStyleIdx="2" presStyleCnt="3" custScaleX="135700" custScaleY="167234" custLinFactNeighborX="-39021" custLinFactNeighborY="25965">
        <dgm:presLayoutVars>
          <dgm:chMax val="0"/>
          <dgm:bulletEnabled val="1"/>
        </dgm:presLayoutVars>
      </dgm:prSet>
      <dgm:spPr/>
      <dgm:t>
        <a:bodyPr/>
        <a:lstStyle/>
        <a:p>
          <a:endParaRPr lang="es-MX"/>
        </a:p>
      </dgm:t>
    </dgm:pt>
    <dgm:pt modelId="{019ADAFC-85BA-491F-A274-0341E50BE2B3}" type="pres">
      <dgm:prSet presAssocID="{82DA0DBC-2411-4623-AC98-0AD0EE2C29B0}" presName="negativeSpace" presStyleCnt="0"/>
      <dgm:spPr/>
    </dgm:pt>
    <dgm:pt modelId="{418C1744-E1CD-47A4-ACB9-93CD29F28279}" type="pres">
      <dgm:prSet presAssocID="{82DA0DBC-2411-4623-AC98-0AD0EE2C29B0}" presName="childText" presStyleLbl="conFgAcc1" presStyleIdx="2" presStyleCnt="3">
        <dgm:presLayoutVars>
          <dgm:bulletEnabled val="1"/>
        </dgm:presLayoutVars>
      </dgm:prSet>
      <dgm:spPr/>
    </dgm:pt>
  </dgm:ptLst>
  <dgm:cxnLst>
    <dgm:cxn modelId="{8C2C3A47-2161-4E45-BC6A-B62834E96F76}" srcId="{6E9437D9-A502-49E9-A5AB-BEFE8AF863B5}" destId="{60A06692-942A-4AEE-B572-32EA34A5026B}" srcOrd="1" destOrd="0" parTransId="{45FF67CC-ABE3-4774-8EAB-ADEB507B916B}" sibTransId="{DA2B599D-9901-4F66-88F3-C9A2CCB62C32}"/>
    <dgm:cxn modelId="{320FDCE5-5275-4E57-9240-A430F3E37B91}" type="presOf" srcId="{82DA0DBC-2411-4623-AC98-0AD0EE2C29B0}" destId="{5A0E3B87-824A-4282-A85F-E20946939D53}" srcOrd="1" destOrd="0" presId="urn:microsoft.com/office/officeart/2005/8/layout/list1"/>
    <dgm:cxn modelId="{CB44CDE8-93B6-4BA5-9066-39FB4C9A6C27}" type="presOf" srcId="{B6644BD4-BB14-4FAF-8B06-1BDF4257A13E}" destId="{ED22A35D-0E95-402B-AA15-C955AB012355}" srcOrd="1" destOrd="0" presId="urn:microsoft.com/office/officeart/2005/8/layout/list1"/>
    <dgm:cxn modelId="{AA66C0E6-607F-485D-AE3F-96577DE798CE}" srcId="{6E9437D9-A502-49E9-A5AB-BEFE8AF863B5}" destId="{82DA0DBC-2411-4623-AC98-0AD0EE2C29B0}" srcOrd="2" destOrd="0" parTransId="{4F88B424-4970-4ED7-85F9-FFC7D513B1A9}" sibTransId="{B707DDEE-DDE7-4084-BB45-641B5AC4B466}"/>
    <dgm:cxn modelId="{2ED97192-410A-402B-97CF-1AC3E2A1DB69}" type="presOf" srcId="{60A06692-942A-4AEE-B572-32EA34A5026B}" destId="{4055F74F-1C34-4B5A-92E1-1CE606F6894D}" srcOrd="0" destOrd="0" presId="urn:microsoft.com/office/officeart/2005/8/layout/list1"/>
    <dgm:cxn modelId="{C186106E-2E4B-4650-A066-6856A0AC864E}" type="presOf" srcId="{60A06692-942A-4AEE-B572-32EA34A5026B}" destId="{25B0834F-01FA-449F-9208-86E7B3A14936}" srcOrd="1" destOrd="0" presId="urn:microsoft.com/office/officeart/2005/8/layout/list1"/>
    <dgm:cxn modelId="{F178E63A-574F-41A1-A9C3-AB81921EBF06}" type="presOf" srcId="{B6644BD4-BB14-4FAF-8B06-1BDF4257A13E}" destId="{A4E1D818-146F-4DBC-A4C5-886B24D9AB43}" srcOrd="0" destOrd="0" presId="urn:microsoft.com/office/officeart/2005/8/layout/list1"/>
    <dgm:cxn modelId="{303BA13B-B938-44B1-81F6-89F2DBD15650}" type="presOf" srcId="{82DA0DBC-2411-4623-AC98-0AD0EE2C29B0}" destId="{4CFC7315-9753-4B43-9EC4-656223712F54}" srcOrd="0" destOrd="0" presId="urn:microsoft.com/office/officeart/2005/8/layout/list1"/>
    <dgm:cxn modelId="{3DC04149-C85F-4AEB-9BC3-CBDA5D22B633}" srcId="{6E9437D9-A502-49E9-A5AB-BEFE8AF863B5}" destId="{B6644BD4-BB14-4FAF-8B06-1BDF4257A13E}" srcOrd="0" destOrd="0" parTransId="{FFAE6C8A-4DC2-47DE-B681-E58E4876CACB}" sibTransId="{CA0E5A04-4E46-4C2A-9FF6-579687320918}"/>
    <dgm:cxn modelId="{B152491B-4B04-469E-80C4-1248940139C4}" type="presOf" srcId="{6E9437D9-A502-49E9-A5AB-BEFE8AF863B5}" destId="{4449D1F5-4946-4BB1-A881-37ADEC3467DE}" srcOrd="0" destOrd="0" presId="urn:microsoft.com/office/officeart/2005/8/layout/list1"/>
    <dgm:cxn modelId="{688A601F-6DD9-43D7-9C89-0BF1AED4A356}" type="presParOf" srcId="{4449D1F5-4946-4BB1-A881-37ADEC3467DE}" destId="{52F8CAF1-38D6-4D32-A2D8-67ED43A524DF}" srcOrd="0" destOrd="0" presId="urn:microsoft.com/office/officeart/2005/8/layout/list1"/>
    <dgm:cxn modelId="{14ABEB9A-79EA-41E0-8F32-A3416E401149}" type="presParOf" srcId="{52F8CAF1-38D6-4D32-A2D8-67ED43A524DF}" destId="{A4E1D818-146F-4DBC-A4C5-886B24D9AB43}" srcOrd="0" destOrd="0" presId="urn:microsoft.com/office/officeart/2005/8/layout/list1"/>
    <dgm:cxn modelId="{16C975A3-98FE-4744-9826-CA9972F326EF}" type="presParOf" srcId="{52F8CAF1-38D6-4D32-A2D8-67ED43A524DF}" destId="{ED22A35D-0E95-402B-AA15-C955AB012355}" srcOrd="1" destOrd="0" presId="urn:microsoft.com/office/officeart/2005/8/layout/list1"/>
    <dgm:cxn modelId="{01387BCC-7E82-4B56-96D6-FF0836C854FA}" type="presParOf" srcId="{4449D1F5-4946-4BB1-A881-37ADEC3467DE}" destId="{262D6672-2D10-47F9-B25D-159BCE58737A}" srcOrd="1" destOrd="0" presId="urn:microsoft.com/office/officeart/2005/8/layout/list1"/>
    <dgm:cxn modelId="{12C8097F-BBE5-4D08-971C-F4A9EEFF4EF6}" type="presParOf" srcId="{4449D1F5-4946-4BB1-A881-37ADEC3467DE}" destId="{45911541-D2EF-49BC-AB97-667EB0ED61E8}" srcOrd="2" destOrd="0" presId="urn:microsoft.com/office/officeart/2005/8/layout/list1"/>
    <dgm:cxn modelId="{16B3139C-2EAF-48F5-8F77-864D48358647}" type="presParOf" srcId="{4449D1F5-4946-4BB1-A881-37ADEC3467DE}" destId="{7A735963-47E7-4D2D-BA57-A87F70178EAF}" srcOrd="3" destOrd="0" presId="urn:microsoft.com/office/officeart/2005/8/layout/list1"/>
    <dgm:cxn modelId="{69914965-7E66-419A-A60A-49D02D063348}" type="presParOf" srcId="{4449D1F5-4946-4BB1-A881-37ADEC3467DE}" destId="{33C06265-4AB5-4DC2-A231-CEB6507457BC}" srcOrd="4" destOrd="0" presId="urn:microsoft.com/office/officeart/2005/8/layout/list1"/>
    <dgm:cxn modelId="{4E51EF55-2744-4B22-B898-963FA0B98D28}" type="presParOf" srcId="{33C06265-4AB5-4DC2-A231-CEB6507457BC}" destId="{4055F74F-1C34-4B5A-92E1-1CE606F6894D}" srcOrd="0" destOrd="0" presId="urn:microsoft.com/office/officeart/2005/8/layout/list1"/>
    <dgm:cxn modelId="{41CD20C8-792B-4D75-AC11-090EAAD1257E}" type="presParOf" srcId="{33C06265-4AB5-4DC2-A231-CEB6507457BC}" destId="{25B0834F-01FA-449F-9208-86E7B3A14936}" srcOrd="1" destOrd="0" presId="urn:microsoft.com/office/officeart/2005/8/layout/list1"/>
    <dgm:cxn modelId="{C9CEA561-1AD1-4019-AA2C-F28AA207319E}" type="presParOf" srcId="{4449D1F5-4946-4BB1-A881-37ADEC3467DE}" destId="{234DDB38-0099-4E79-AA2D-7651DF7C8AB4}" srcOrd="5" destOrd="0" presId="urn:microsoft.com/office/officeart/2005/8/layout/list1"/>
    <dgm:cxn modelId="{0D3E4395-5D0A-4990-9B37-00480919CC11}" type="presParOf" srcId="{4449D1F5-4946-4BB1-A881-37ADEC3467DE}" destId="{6F541972-28A9-43EE-872B-2555A38627E3}" srcOrd="6" destOrd="0" presId="urn:microsoft.com/office/officeart/2005/8/layout/list1"/>
    <dgm:cxn modelId="{5ADFEB29-C0DE-4080-B32D-14BA9AB6923B}" type="presParOf" srcId="{4449D1F5-4946-4BB1-A881-37ADEC3467DE}" destId="{FA009724-EC63-4FEF-9329-55E09457B0B5}" srcOrd="7" destOrd="0" presId="urn:microsoft.com/office/officeart/2005/8/layout/list1"/>
    <dgm:cxn modelId="{2E1AE5EC-6A30-4689-B3F8-C901DF01B06D}" type="presParOf" srcId="{4449D1F5-4946-4BB1-A881-37ADEC3467DE}" destId="{3524A04C-C4DD-4CA9-BFBE-3A30DD5BD320}" srcOrd="8" destOrd="0" presId="urn:microsoft.com/office/officeart/2005/8/layout/list1"/>
    <dgm:cxn modelId="{B52ED06B-1F2F-4E52-9832-F92A7F312E1E}" type="presParOf" srcId="{3524A04C-C4DD-4CA9-BFBE-3A30DD5BD320}" destId="{4CFC7315-9753-4B43-9EC4-656223712F54}" srcOrd="0" destOrd="0" presId="urn:microsoft.com/office/officeart/2005/8/layout/list1"/>
    <dgm:cxn modelId="{2ED47A84-ACBA-4312-8428-F0B0876551C8}" type="presParOf" srcId="{3524A04C-C4DD-4CA9-BFBE-3A30DD5BD320}" destId="{5A0E3B87-824A-4282-A85F-E20946939D53}" srcOrd="1" destOrd="0" presId="urn:microsoft.com/office/officeart/2005/8/layout/list1"/>
    <dgm:cxn modelId="{50D798C8-01DC-4DEE-9D8C-EC78BA6C3B88}" type="presParOf" srcId="{4449D1F5-4946-4BB1-A881-37ADEC3467DE}" destId="{019ADAFC-85BA-491F-A274-0341E50BE2B3}" srcOrd="9" destOrd="0" presId="urn:microsoft.com/office/officeart/2005/8/layout/list1"/>
    <dgm:cxn modelId="{C372C1C3-733E-466B-B481-40266D534783}" type="presParOf" srcId="{4449D1F5-4946-4BB1-A881-37ADEC3467DE}" destId="{418C1744-E1CD-47A4-ACB9-93CD29F28279}"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BC32CF-86FC-48C7-BEDE-430A9B8E9C68}" type="doc">
      <dgm:prSet loTypeId="urn:microsoft.com/office/officeart/2005/8/layout/hProcess9" loCatId="process" qsTypeId="urn:microsoft.com/office/officeart/2005/8/quickstyle/3d3" qsCatId="3D" csTypeId="urn:microsoft.com/office/officeart/2005/8/colors/accent5_5" csCatId="accent5" phldr="1"/>
      <dgm:spPr/>
    </dgm:pt>
    <dgm:pt modelId="{B88BAAFD-221F-42E2-816A-DD9584E0EF1E}">
      <dgm:prSet phldrT="[Texto]"/>
      <dgm:spPr/>
      <dgm:t>
        <a:bodyPr/>
        <a:lstStyle/>
        <a:p>
          <a:r>
            <a:rPr lang="" smtClean="0"/>
            <a:t>Problema</a:t>
          </a:r>
          <a:endParaRPr lang="es-MX" dirty="0"/>
        </a:p>
      </dgm:t>
    </dgm:pt>
    <dgm:pt modelId="{8442342C-E05F-4012-A3DF-9C6FE3B2DD13}" type="parTrans" cxnId="{019763E9-2705-48E5-88DC-2FE26601A32D}">
      <dgm:prSet/>
      <dgm:spPr/>
      <dgm:t>
        <a:bodyPr/>
        <a:lstStyle/>
        <a:p>
          <a:endParaRPr lang="es-MX"/>
        </a:p>
      </dgm:t>
    </dgm:pt>
    <dgm:pt modelId="{B3ED9C8C-C83D-4700-9B61-79877DDD3395}" type="sibTrans" cxnId="{019763E9-2705-48E5-88DC-2FE26601A32D}">
      <dgm:prSet/>
      <dgm:spPr/>
      <dgm:t>
        <a:bodyPr/>
        <a:lstStyle/>
        <a:p>
          <a:endParaRPr lang="es-MX"/>
        </a:p>
      </dgm:t>
    </dgm:pt>
    <dgm:pt modelId="{8C14F94B-F3D1-4288-B8F7-B9BD132F7520}">
      <dgm:prSet phldrT="[Texto]"/>
      <dgm:spPr/>
      <dgm:t>
        <a:bodyPr/>
        <a:lstStyle/>
        <a:p>
          <a:r>
            <a:rPr lang="" smtClean="0"/>
            <a:t>Crear un modelo</a:t>
          </a:r>
          <a:endParaRPr lang="es-MX" dirty="0"/>
        </a:p>
      </dgm:t>
    </dgm:pt>
    <dgm:pt modelId="{A0359B06-7970-46C4-9EDA-667F4218AD62}" type="parTrans" cxnId="{BA5C9C4A-5E20-49EA-A0F9-587FAD31ED1C}">
      <dgm:prSet/>
      <dgm:spPr/>
      <dgm:t>
        <a:bodyPr/>
        <a:lstStyle/>
        <a:p>
          <a:endParaRPr lang="es-MX"/>
        </a:p>
      </dgm:t>
    </dgm:pt>
    <dgm:pt modelId="{5A250826-7CDE-4A35-A562-82A65D1DEE1C}" type="sibTrans" cxnId="{BA5C9C4A-5E20-49EA-A0F9-587FAD31ED1C}">
      <dgm:prSet/>
      <dgm:spPr/>
      <dgm:t>
        <a:bodyPr/>
        <a:lstStyle/>
        <a:p>
          <a:endParaRPr lang="es-MX"/>
        </a:p>
      </dgm:t>
    </dgm:pt>
    <dgm:pt modelId="{CD940D46-139A-4214-A872-68B52236CFAD}">
      <dgm:prSet phldrT="[Texto]"/>
      <dgm:spPr/>
      <dgm:t>
        <a:bodyPr/>
        <a:lstStyle/>
        <a:p>
          <a:r>
            <a:rPr lang="" smtClean="0"/>
            <a:t>Tomar la decisiones</a:t>
          </a:r>
          <a:endParaRPr lang="es-MX" dirty="0"/>
        </a:p>
      </dgm:t>
    </dgm:pt>
    <dgm:pt modelId="{F216A5DA-F48D-40B4-9FFE-A22E7822A78C}" type="parTrans" cxnId="{73AAA647-7889-43A8-987F-FA00CE6D13F1}">
      <dgm:prSet/>
      <dgm:spPr/>
      <dgm:t>
        <a:bodyPr/>
        <a:lstStyle/>
        <a:p>
          <a:endParaRPr lang="es-MX"/>
        </a:p>
      </dgm:t>
    </dgm:pt>
    <dgm:pt modelId="{E1E0374A-2C5B-4181-9F2E-FB2A33DCAD2F}" type="sibTrans" cxnId="{73AAA647-7889-43A8-987F-FA00CE6D13F1}">
      <dgm:prSet/>
      <dgm:spPr/>
      <dgm:t>
        <a:bodyPr/>
        <a:lstStyle/>
        <a:p>
          <a:endParaRPr lang="es-MX"/>
        </a:p>
      </dgm:t>
    </dgm:pt>
    <dgm:pt modelId="{0CD26E48-55F1-439D-B92F-7817870EB2A1}" type="pres">
      <dgm:prSet presAssocID="{88BC32CF-86FC-48C7-BEDE-430A9B8E9C68}" presName="CompostProcess" presStyleCnt="0">
        <dgm:presLayoutVars>
          <dgm:dir/>
          <dgm:resizeHandles val="exact"/>
        </dgm:presLayoutVars>
      </dgm:prSet>
      <dgm:spPr/>
    </dgm:pt>
    <dgm:pt modelId="{64B05231-9791-4F6B-BEBB-70B25BC8FC12}" type="pres">
      <dgm:prSet presAssocID="{88BC32CF-86FC-48C7-BEDE-430A9B8E9C68}" presName="arrow" presStyleLbl="bgShp" presStyleIdx="0" presStyleCnt="1"/>
      <dgm:spPr/>
    </dgm:pt>
    <dgm:pt modelId="{C8CDE3B0-B442-4AB6-81FF-0D49B35C7FA6}" type="pres">
      <dgm:prSet presAssocID="{88BC32CF-86FC-48C7-BEDE-430A9B8E9C68}" presName="linearProcess" presStyleCnt="0"/>
      <dgm:spPr/>
    </dgm:pt>
    <dgm:pt modelId="{3333A35C-1698-466D-91F5-3D503BF457AD}" type="pres">
      <dgm:prSet presAssocID="{B88BAAFD-221F-42E2-816A-DD9584E0EF1E}" presName="textNode" presStyleLbl="node1" presStyleIdx="0" presStyleCnt="3">
        <dgm:presLayoutVars>
          <dgm:bulletEnabled val="1"/>
        </dgm:presLayoutVars>
      </dgm:prSet>
      <dgm:spPr/>
      <dgm:t>
        <a:bodyPr/>
        <a:lstStyle/>
        <a:p>
          <a:endParaRPr lang="es-MX"/>
        </a:p>
      </dgm:t>
    </dgm:pt>
    <dgm:pt modelId="{47B2AA36-BCA5-4B81-A2B9-1EAB86E983C9}" type="pres">
      <dgm:prSet presAssocID="{B3ED9C8C-C83D-4700-9B61-79877DDD3395}" presName="sibTrans" presStyleCnt="0"/>
      <dgm:spPr/>
    </dgm:pt>
    <dgm:pt modelId="{AC58B57D-16F3-4048-8B8A-707EABF28902}" type="pres">
      <dgm:prSet presAssocID="{8C14F94B-F3D1-4288-B8F7-B9BD132F7520}" presName="textNode" presStyleLbl="node1" presStyleIdx="1" presStyleCnt="3">
        <dgm:presLayoutVars>
          <dgm:bulletEnabled val="1"/>
        </dgm:presLayoutVars>
      </dgm:prSet>
      <dgm:spPr/>
      <dgm:t>
        <a:bodyPr/>
        <a:lstStyle/>
        <a:p>
          <a:endParaRPr lang="es-MX"/>
        </a:p>
      </dgm:t>
    </dgm:pt>
    <dgm:pt modelId="{9CCE0C9F-5B0E-48A4-9BB8-284F383D6014}" type="pres">
      <dgm:prSet presAssocID="{5A250826-7CDE-4A35-A562-82A65D1DEE1C}" presName="sibTrans" presStyleCnt="0"/>
      <dgm:spPr/>
    </dgm:pt>
    <dgm:pt modelId="{5FE46616-E935-4322-ACE4-87D3E10B341A}" type="pres">
      <dgm:prSet presAssocID="{CD940D46-139A-4214-A872-68B52236CFAD}" presName="textNode" presStyleLbl="node1" presStyleIdx="2" presStyleCnt="3">
        <dgm:presLayoutVars>
          <dgm:bulletEnabled val="1"/>
        </dgm:presLayoutVars>
      </dgm:prSet>
      <dgm:spPr/>
      <dgm:t>
        <a:bodyPr/>
        <a:lstStyle/>
        <a:p>
          <a:endParaRPr lang="es-MX"/>
        </a:p>
      </dgm:t>
    </dgm:pt>
  </dgm:ptLst>
  <dgm:cxnLst>
    <dgm:cxn modelId="{424C05C8-FCBF-4FCA-9122-8827B16FEF48}" type="presOf" srcId="{B88BAAFD-221F-42E2-816A-DD9584E0EF1E}" destId="{3333A35C-1698-466D-91F5-3D503BF457AD}" srcOrd="0" destOrd="0" presId="urn:microsoft.com/office/officeart/2005/8/layout/hProcess9"/>
    <dgm:cxn modelId="{CD081DA9-FCD1-4C7A-AF34-D3615675D890}" type="presOf" srcId="{CD940D46-139A-4214-A872-68B52236CFAD}" destId="{5FE46616-E935-4322-ACE4-87D3E10B341A}" srcOrd="0" destOrd="0" presId="urn:microsoft.com/office/officeart/2005/8/layout/hProcess9"/>
    <dgm:cxn modelId="{BA5C9C4A-5E20-49EA-A0F9-587FAD31ED1C}" srcId="{88BC32CF-86FC-48C7-BEDE-430A9B8E9C68}" destId="{8C14F94B-F3D1-4288-B8F7-B9BD132F7520}" srcOrd="1" destOrd="0" parTransId="{A0359B06-7970-46C4-9EDA-667F4218AD62}" sibTransId="{5A250826-7CDE-4A35-A562-82A65D1DEE1C}"/>
    <dgm:cxn modelId="{22ECD2A8-621B-4869-82F9-712A819AF19F}" type="presOf" srcId="{8C14F94B-F3D1-4288-B8F7-B9BD132F7520}" destId="{AC58B57D-16F3-4048-8B8A-707EABF28902}" srcOrd="0" destOrd="0" presId="urn:microsoft.com/office/officeart/2005/8/layout/hProcess9"/>
    <dgm:cxn modelId="{73AAA647-7889-43A8-987F-FA00CE6D13F1}" srcId="{88BC32CF-86FC-48C7-BEDE-430A9B8E9C68}" destId="{CD940D46-139A-4214-A872-68B52236CFAD}" srcOrd="2" destOrd="0" parTransId="{F216A5DA-F48D-40B4-9FFE-A22E7822A78C}" sibTransId="{E1E0374A-2C5B-4181-9F2E-FB2A33DCAD2F}"/>
    <dgm:cxn modelId="{019763E9-2705-48E5-88DC-2FE26601A32D}" srcId="{88BC32CF-86FC-48C7-BEDE-430A9B8E9C68}" destId="{B88BAAFD-221F-42E2-816A-DD9584E0EF1E}" srcOrd="0" destOrd="0" parTransId="{8442342C-E05F-4012-A3DF-9C6FE3B2DD13}" sibTransId="{B3ED9C8C-C83D-4700-9B61-79877DDD3395}"/>
    <dgm:cxn modelId="{8A5820F2-090D-4D9D-9DAA-972EA918E3FF}" type="presOf" srcId="{88BC32CF-86FC-48C7-BEDE-430A9B8E9C68}" destId="{0CD26E48-55F1-439D-B92F-7817870EB2A1}" srcOrd="0" destOrd="0" presId="urn:microsoft.com/office/officeart/2005/8/layout/hProcess9"/>
    <dgm:cxn modelId="{0D9BEED6-C0D4-472A-A89E-2DA2337E1A19}" type="presParOf" srcId="{0CD26E48-55F1-439D-B92F-7817870EB2A1}" destId="{64B05231-9791-4F6B-BEBB-70B25BC8FC12}" srcOrd="0" destOrd="0" presId="urn:microsoft.com/office/officeart/2005/8/layout/hProcess9"/>
    <dgm:cxn modelId="{246860DD-2564-46A4-9B65-31FD884BF14E}" type="presParOf" srcId="{0CD26E48-55F1-439D-B92F-7817870EB2A1}" destId="{C8CDE3B0-B442-4AB6-81FF-0D49B35C7FA6}" srcOrd="1" destOrd="0" presId="urn:microsoft.com/office/officeart/2005/8/layout/hProcess9"/>
    <dgm:cxn modelId="{BB3968E4-DDDB-4BE3-856F-14F17E9642FB}" type="presParOf" srcId="{C8CDE3B0-B442-4AB6-81FF-0D49B35C7FA6}" destId="{3333A35C-1698-466D-91F5-3D503BF457AD}" srcOrd="0" destOrd="0" presId="urn:microsoft.com/office/officeart/2005/8/layout/hProcess9"/>
    <dgm:cxn modelId="{062DF5CF-81B3-4069-87FB-D3C94BF098CF}" type="presParOf" srcId="{C8CDE3B0-B442-4AB6-81FF-0D49B35C7FA6}" destId="{47B2AA36-BCA5-4B81-A2B9-1EAB86E983C9}" srcOrd="1" destOrd="0" presId="urn:microsoft.com/office/officeart/2005/8/layout/hProcess9"/>
    <dgm:cxn modelId="{5CCF8034-6F63-44BC-83D3-15C9D71D8B37}" type="presParOf" srcId="{C8CDE3B0-B442-4AB6-81FF-0D49B35C7FA6}" destId="{AC58B57D-16F3-4048-8B8A-707EABF28902}" srcOrd="2" destOrd="0" presId="urn:microsoft.com/office/officeart/2005/8/layout/hProcess9"/>
    <dgm:cxn modelId="{A3004937-2A2F-4985-AF2D-D62A3D5ABD10}" type="presParOf" srcId="{C8CDE3B0-B442-4AB6-81FF-0D49B35C7FA6}" destId="{9CCE0C9F-5B0E-48A4-9BB8-284F383D6014}" srcOrd="3" destOrd="0" presId="urn:microsoft.com/office/officeart/2005/8/layout/hProcess9"/>
    <dgm:cxn modelId="{A1DC9139-FDAE-4570-8790-715126235589}" type="presParOf" srcId="{C8CDE3B0-B442-4AB6-81FF-0D49B35C7FA6}" destId="{5FE46616-E935-4322-ACE4-87D3E10B341A}"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37BDF0-A1B7-420F-9ED0-050A458BEB80}" type="doc">
      <dgm:prSet loTypeId="urn:microsoft.com/office/officeart/2005/8/layout/chevron2" loCatId="list" qsTypeId="urn:microsoft.com/office/officeart/2005/8/quickstyle/3d2" qsCatId="3D" csTypeId="urn:microsoft.com/office/officeart/2005/8/colors/colorful5" csCatId="colorful" phldr="1"/>
      <dgm:spPr/>
      <dgm:t>
        <a:bodyPr/>
        <a:lstStyle/>
        <a:p>
          <a:endParaRPr lang="es-MX"/>
        </a:p>
      </dgm:t>
    </dgm:pt>
    <dgm:pt modelId="{5EC6F7E8-0692-4B79-A4E2-24E566A79AF8}">
      <dgm:prSet phldrT="[Texto]"/>
      <dgm:spPr/>
      <dgm:t>
        <a:bodyPr/>
        <a:lstStyle/>
        <a:p>
          <a:r>
            <a:rPr lang="es-MX" dirty="0" smtClean="0"/>
            <a:t>1º </a:t>
          </a:r>
          <a:endParaRPr lang="es-MX" dirty="0"/>
        </a:p>
      </dgm:t>
    </dgm:pt>
    <dgm:pt modelId="{2DCA5BF7-183F-4956-BF8F-18BFCD0F0AE0}" type="parTrans" cxnId="{8033635E-2AE6-4BAD-B0B1-AE737CA3C219}">
      <dgm:prSet/>
      <dgm:spPr/>
      <dgm:t>
        <a:bodyPr/>
        <a:lstStyle/>
        <a:p>
          <a:endParaRPr lang="es-MX"/>
        </a:p>
      </dgm:t>
    </dgm:pt>
    <dgm:pt modelId="{D71569C3-D540-4417-956A-B6BB9B9D9ABD}" type="sibTrans" cxnId="{8033635E-2AE6-4BAD-B0B1-AE737CA3C219}">
      <dgm:prSet/>
      <dgm:spPr/>
      <dgm:t>
        <a:bodyPr/>
        <a:lstStyle/>
        <a:p>
          <a:endParaRPr lang="es-MX"/>
        </a:p>
      </dgm:t>
    </dgm:pt>
    <dgm:pt modelId="{D5C6A1DA-B1AE-4956-891B-F1B343A6DB58}">
      <dgm:prSet phldrT="[Texto]"/>
      <dgm:spPr/>
      <dgm:t>
        <a:bodyPr/>
        <a:lstStyle/>
        <a:p>
          <a:r>
            <a:rPr lang="es-MX" dirty="0" smtClean="0"/>
            <a:t>Puede ser que no se entienda el sistema, y aún sí se comprende, puede se sumamente difícil medir las relaciones que se supone gobiernan su comportamiento.</a:t>
          </a:r>
          <a:endParaRPr lang="es-MX" dirty="0"/>
        </a:p>
      </dgm:t>
    </dgm:pt>
    <dgm:pt modelId="{6DE85197-68CC-4CAE-B2A7-5E6744BE4AC7}" type="parTrans" cxnId="{F23BCF0A-652D-4A9C-A1C5-CE620F91F886}">
      <dgm:prSet/>
      <dgm:spPr/>
      <dgm:t>
        <a:bodyPr/>
        <a:lstStyle/>
        <a:p>
          <a:endParaRPr lang="es-MX"/>
        </a:p>
      </dgm:t>
    </dgm:pt>
    <dgm:pt modelId="{944CF7C0-BA26-499A-BC0C-E543F8EDF0DB}" type="sibTrans" cxnId="{F23BCF0A-652D-4A9C-A1C5-CE620F91F886}">
      <dgm:prSet/>
      <dgm:spPr/>
      <dgm:t>
        <a:bodyPr/>
        <a:lstStyle/>
        <a:p>
          <a:endParaRPr lang="es-MX"/>
        </a:p>
      </dgm:t>
    </dgm:pt>
    <dgm:pt modelId="{A9592CCF-E449-48FF-9190-20759C980363}">
      <dgm:prSet phldrT="[Texto]"/>
      <dgm:spPr/>
      <dgm:t>
        <a:bodyPr/>
        <a:lstStyle/>
        <a:p>
          <a:r>
            <a:rPr lang="es-MX" dirty="0" smtClean="0"/>
            <a:t>2º </a:t>
          </a:r>
          <a:endParaRPr lang="es-MX" dirty="0"/>
        </a:p>
      </dgm:t>
    </dgm:pt>
    <dgm:pt modelId="{4BD38A13-F77A-4AB9-8AC3-B30F52B1F9A5}" type="parTrans" cxnId="{A0A80659-463A-4B42-ADC8-5778B50A8E60}">
      <dgm:prSet/>
      <dgm:spPr/>
      <dgm:t>
        <a:bodyPr/>
        <a:lstStyle/>
        <a:p>
          <a:endParaRPr lang="es-MX"/>
        </a:p>
      </dgm:t>
    </dgm:pt>
    <dgm:pt modelId="{C093897D-30BC-40A3-AFDD-B2705665300F}" type="sibTrans" cxnId="{A0A80659-463A-4B42-ADC8-5778B50A8E60}">
      <dgm:prSet/>
      <dgm:spPr/>
      <dgm:t>
        <a:bodyPr/>
        <a:lstStyle/>
        <a:p>
          <a:endParaRPr lang="es-MX"/>
        </a:p>
      </dgm:t>
    </dgm:pt>
    <dgm:pt modelId="{A4C2422F-581F-4D97-B4A2-6F241CFE9F97}">
      <dgm:prSet phldrT="[Texto]"/>
      <dgm:spPr/>
      <dgm:t>
        <a:bodyPr/>
        <a:lstStyle/>
        <a:p>
          <a:r>
            <a:rPr lang="es-MX" dirty="0" smtClean="0"/>
            <a:t>El interés principal puede ser solamente pronosticar que sucederá, no saber porque sucederá. </a:t>
          </a:r>
          <a:endParaRPr lang="es-MX" dirty="0"/>
        </a:p>
      </dgm:t>
    </dgm:pt>
    <dgm:pt modelId="{10A3D4D1-54F9-4AA2-9811-AFDE89A839F9}" type="parTrans" cxnId="{F9A628C0-8EF6-4823-94F7-5C0660958BAD}">
      <dgm:prSet/>
      <dgm:spPr/>
      <dgm:t>
        <a:bodyPr/>
        <a:lstStyle/>
        <a:p>
          <a:endParaRPr lang="es-MX"/>
        </a:p>
      </dgm:t>
    </dgm:pt>
    <dgm:pt modelId="{30DD391F-E4C1-4BA6-B201-9AC5A0EE46AE}" type="sibTrans" cxnId="{F9A628C0-8EF6-4823-94F7-5C0660958BAD}">
      <dgm:prSet/>
      <dgm:spPr/>
      <dgm:t>
        <a:bodyPr/>
        <a:lstStyle/>
        <a:p>
          <a:endParaRPr lang="es-MX"/>
        </a:p>
      </dgm:t>
    </dgm:pt>
    <dgm:pt modelId="{9E018021-179C-4513-8CF2-E195C5FA4B45}">
      <dgm:prSet phldrT="[Texto]"/>
      <dgm:spPr/>
      <dgm:t>
        <a:bodyPr/>
        <a:lstStyle/>
        <a:p>
          <a:r>
            <a:rPr lang="es-MX" dirty="0" smtClean="0"/>
            <a:t>3º </a:t>
          </a:r>
          <a:endParaRPr lang="es-MX" dirty="0"/>
        </a:p>
      </dgm:t>
    </dgm:pt>
    <dgm:pt modelId="{7E1AFFFE-3718-4540-AF97-CD0744B5B853}" type="parTrans" cxnId="{BA6D8B08-261A-4791-95C8-A95150853651}">
      <dgm:prSet/>
      <dgm:spPr/>
      <dgm:t>
        <a:bodyPr/>
        <a:lstStyle/>
        <a:p>
          <a:endParaRPr lang="es-MX"/>
        </a:p>
      </dgm:t>
    </dgm:pt>
    <dgm:pt modelId="{07461700-A0CE-4985-B2BF-38C21F15187F}" type="sibTrans" cxnId="{BA6D8B08-261A-4791-95C8-A95150853651}">
      <dgm:prSet/>
      <dgm:spPr/>
      <dgm:t>
        <a:bodyPr/>
        <a:lstStyle/>
        <a:p>
          <a:endParaRPr lang="es-MX"/>
        </a:p>
      </dgm:t>
    </dgm:pt>
    <dgm:pt modelId="{EC564B31-ECD6-4A1F-BEEF-C8DA2B7DC52B}">
      <dgm:prSet phldrT="[Texto]"/>
      <dgm:spPr/>
      <dgm:t>
        <a:bodyPr/>
        <a:lstStyle/>
        <a:p>
          <a:r>
            <a:rPr lang="es-MX" dirty="0" smtClean="0"/>
            <a:t>Mientras que el saber porqué algo sucede, así como predecir que sucederá puede ser de poco valor, el costo de hacer lo primero puede ser sumamente alto, en tanto que el costo de lo último -empleando métodos de series de tiempo por ejemplo- puede ser relativamente bajo</a:t>
          </a:r>
          <a:endParaRPr lang="es-MX" dirty="0"/>
        </a:p>
      </dgm:t>
    </dgm:pt>
    <dgm:pt modelId="{8A8910E9-6E04-42B7-B623-B7922C4A624C}" type="parTrans" cxnId="{4E1021D7-CC15-469E-8D8D-1C160A254D6D}">
      <dgm:prSet/>
      <dgm:spPr/>
      <dgm:t>
        <a:bodyPr/>
        <a:lstStyle/>
        <a:p>
          <a:endParaRPr lang="es-MX"/>
        </a:p>
      </dgm:t>
    </dgm:pt>
    <dgm:pt modelId="{5E958255-7B56-46B6-91DE-DC0DD5ADA110}" type="sibTrans" cxnId="{4E1021D7-CC15-469E-8D8D-1C160A254D6D}">
      <dgm:prSet/>
      <dgm:spPr/>
      <dgm:t>
        <a:bodyPr/>
        <a:lstStyle/>
        <a:p>
          <a:endParaRPr lang="es-MX"/>
        </a:p>
      </dgm:t>
    </dgm:pt>
    <dgm:pt modelId="{F69BD846-20CC-4148-BA07-D22E5D540BAF}" type="pres">
      <dgm:prSet presAssocID="{1337BDF0-A1B7-420F-9ED0-050A458BEB80}" presName="linearFlow" presStyleCnt="0">
        <dgm:presLayoutVars>
          <dgm:dir/>
          <dgm:animLvl val="lvl"/>
          <dgm:resizeHandles val="exact"/>
        </dgm:presLayoutVars>
      </dgm:prSet>
      <dgm:spPr/>
      <dgm:t>
        <a:bodyPr/>
        <a:lstStyle/>
        <a:p>
          <a:endParaRPr lang="es-MX"/>
        </a:p>
      </dgm:t>
    </dgm:pt>
    <dgm:pt modelId="{8FC5AE94-F28A-424D-9B24-3FB9B1F13724}" type="pres">
      <dgm:prSet presAssocID="{5EC6F7E8-0692-4B79-A4E2-24E566A79AF8}" presName="composite" presStyleCnt="0"/>
      <dgm:spPr/>
    </dgm:pt>
    <dgm:pt modelId="{CA3EB9D6-05B3-471D-84F7-85F3C6AD6CF7}" type="pres">
      <dgm:prSet presAssocID="{5EC6F7E8-0692-4B79-A4E2-24E566A79AF8}" presName="parentText" presStyleLbl="alignNode1" presStyleIdx="0" presStyleCnt="3">
        <dgm:presLayoutVars>
          <dgm:chMax val="1"/>
          <dgm:bulletEnabled val="1"/>
        </dgm:presLayoutVars>
      </dgm:prSet>
      <dgm:spPr/>
      <dgm:t>
        <a:bodyPr/>
        <a:lstStyle/>
        <a:p>
          <a:endParaRPr lang="es-MX"/>
        </a:p>
      </dgm:t>
    </dgm:pt>
    <dgm:pt modelId="{6C150D9B-7397-4489-8DA5-EC764C9B5187}" type="pres">
      <dgm:prSet presAssocID="{5EC6F7E8-0692-4B79-A4E2-24E566A79AF8}" presName="descendantText" presStyleLbl="alignAcc1" presStyleIdx="0" presStyleCnt="3">
        <dgm:presLayoutVars>
          <dgm:bulletEnabled val="1"/>
        </dgm:presLayoutVars>
      </dgm:prSet>
      <dgm:spPr/>
      <dgm:t>
        <a:bodyPr/>
        <a:lstStyle/>
        <a:p>
          <a:endParaRPr lang="es-MX"/>
        </a:p>
      </dgm:t>
    </dgm:pt>
    <dgm:pt modelId="{F79CFE75-DBB7-4A17-B099-360170E31090}" type="pres">
      <dgm:prSet presAssocID="{D71569C3-D540-4417-956A-B6BB9B9D9ABD}" presName="sp" presStyleCnt="0"/>
      <dgm:spPr/>
    </dgm:pt>
    <dgm:pt modelId="{A9C5351E-4AEB-4601-9CB7-82B9EBCBE88A}" type="pres">
      <dgm:prSet presAssocID="{A9592CCF-E449-48FF-9190-20759C980363}" presName="composite" presStyleCnt="0"/>
      <dgm:spPr/>
    </dgm:pt>
    <dgm:pt modelId="{1DA18481-FACF-479C-A1D1-6C806F747349}" type="pres">
      <dgm:prSet presAssocID="{A9592CCF-E449-48FF-9190-20759C980363}" presName="parentText" presStyleLbl="alignNode1" presStyleIdx="1" presStyleCnt="3">
        <dgm:presLayoutVars>
          <dgm:chMax val="1"/>
          <dgm:bulletEnabled val="1"/>
        </dgm:presLayoutVars>
      </dgm:prSet>
      <dgm:spPr/>
      <dgm:t>
        <a:bodyPr/>
        <a:lstStyle/>
        <a:p>
          <a:endParaRPr lang="es-MX"/>
        </a:p>
      </dgm:t>
    </dgm:pt>
    <dgm:pt modelId="{2454450B-F043-4C5F-86B8-4EE9FDEBF4AF}" type="pres">
      <dgm:prSet presAssocID="{A9592CCF-E449-48FF-9190-20759C980363}" presName="descendantText" presStyleLbl="alignAcc1" presStyleIdx="1" presStyleCnt="3">
        <dgm:presLayoutVars>
          <dgm:bulletEnabled val="1"/>
        </dgm:presLayoutVars>
      </dgm:prSet>
      <dgm:spPr/>
      <dgm:t>
        <a:bodyPr/>
        <a:lstStyle/>
        <a:p>
          <a:endParaRPr lang="es-MX"/>
        </a:p>
      </dgm:t>
    </dgm:pt>
    <dgm:pt modelId="{6FE54010-8EE2-420A-9CAC-948D56799C19}" type="pres">
      <dgm:prSet presAssocID="{C093897D-30BC-40A3-AFDD-B2705665300F}" presName="sp" presStyleCnt="0"/>
      <dgm:spPr/>
    </dgm:pt>
    <dgm:pt modelId="{D43A7D05-A3ED-4140-AA3C-CAA9C0A8AEAC}" type="pres">
      <dgm:prSet presAssocID="{9E018021-179C-4513-8CF2-E195C5FA4B45}" presName="composite" presStyleCnt="0"/>
      <dgm:spPr/>
    </dgm:pt>
    <dgm:pt modelId="{A31E70F4-AB9B-4579-AFEB-E4B3F6B2DDA0}" type="pres">
      <dgm:prSet presAssocID="{9E018021-179C-4513-8CF2-E195C5FA4B45}" presName="parentText" presStyleLbl="alignNode1" presStyleIdx="2" presStyleCnt="3">
        <dgm:presLayoutVars>
          <dgm:chMax val="1"/>
          <dgm:bulletEnabled val="1"/>
        </dgm:presLayoutVars>
      </dgm:prSet>
      <dgm:spPr/>
      <dgm:t>
        <a:bodyPr/>
        <a:lstStyle/>
        <a:p>
          <a:endParaRPr lang="es-MX"/>
        </a:p>
      </dgm:t>
    </dgm:pt>
    <dgm:pt modelId="{4AAE3A12-2F14-4127-9481-A921D90826AB}" type="pres">
      <dgm:prSet presAssocID="{9E018021-179C-4513-8CF2-E195C5FA4B45}" presName="descendantText" presStyleLbl="alignAcc1" presStyleIdx="2" presStyleCnt="3">
        <dgm:presLayoutVars>
          <dgm:bulletEnabled val="1"/>
        </dgm:presLayoutVars>
      </dgm:prSet>
      <dgm:spPr/>
      <dgm:t>
        <a:bodyPr/>
        <a:lstStyle/>
        <a:p>
          <a:endParaRPr lang="es-MX"/>
        </a:p>
      </dgm:t>
    </dgm:pt>
  </dgm:ptLst>
  <dgm:cxnLst>
    <dgm:cxn modelId="{F23BCF0A-652D-4A9C-A1C5-CE620F91F886}" srcId="{5EC6F7E8-0692-4B79-A4E2-24E566A79AF8}" destId="{D5C6A1DA-B1AE-4956-891B-F1B343A6DB58}" srcOrd="0" destOrd="0" parTransId="{6DE85197-68CC-4CAE-B2A7-5E6744BE4AC7}" sibTransId="{944CF7C0-BA26-499A-BC0C-E543F8EDF0DB}"/>
    <dgm:cxn modelId="{CD57886F-CC15-4D1A-91A2-8EEC73F184E4}" type="presOf" srcId="{A4C2422F-581F-4D97-B4A2-6F241CFE9F97}" destId="{2454450B-F043-4C5F-86B8-4EE9FDEBF4AF}" srcOrd="0" destOrd="0" presId="urn:microsoft.com/office/officeart/2005/8/layout/chevron2"/>
    <dgm:cxn modelId="{BA6D8B08-261A-4791-95C8-A95150853651}" srcId="{1337BDF0-A1B7-420F-9ED0-050A458BEB80}" destId="{9E018021-179C-4513-8CF2-E195C5FA4B45}" srcOrd="2" destOrd="0" parTransId="{7E1AFFFE-3718-4540-AF97-CD0744B5B853}" sibTransId="{07461700-A0CE-4985-B2BF-38C21F15187F}"/>
    <dgm:cxn modelId="{0F755736-F08E-4CB7-9EFE-4A6D744AC39A}" type="presOf" srcId="{A9592CCF-E449-48FF-9190-20759C980363}" destId="{1DA18481-FACF-479C-A1D1-6C806F747349}" srcOrd="0" destOrd="0" presId="urn:microsoft.com/office/officeart/2005/8/layout/chevron2"/>
    <dgm:cxn modelId="{D3D1B6C8-504C-45D5-AC63-C7477DDA67F7}" type="presOf" srcId="{5EC6F7E8-0692-4B79-A4E2-24E566A79AF8}" destId="{CA3EB9D6-05B3-471D-84F7-85F3C6AD6CF7}" srcOrd="0" destOrd="0" presId="urn:microsoft.com/office/officeart/2005/8/layout/chevron2"/>
    <dgm:cxn modelId="{4E1021D7-CC15-469E-8D8D-1C160A254D6D}" srcId="{9E018021-179C-4513-8CF2-E195C5FA4B45}" destId="{EC564B31-ECD6-4A1F-BEEF-C8DA2B7DC52B}" srcOrd="0" destOrd="0" parTransId="{8A8910E9-6E04-42B7-B623-B7922C4A624C}" sibTransId="{5E958255-7B56-46B6-91DE-DC0DD5ADA110}"/>
    <dgm:cxn modelId="{8033635E-2AE6-4BAD-B0B1-AE737CA3C219}" srcId="{1337BDF0-A1B7-420F-9ED0-050A458BEB80}" destId="{5EC6F7E8-0692-4B79-A4E2-24E566A79AF8}" srcOrd="0" destOrd="0" parTransId="{2DCA5BF7-183F-4956-BF8F-18BFCD0F0AE0}" sibTransId="{D71569C3-D540-4417-956A-B6BB9B9D9ABD}"/>
    <dgm:cxn modelId="{0F787D80-18FF-4D5F-A042-F78C39C3559A}" type="presOf" srcId="{1337BDF0-A1B7-420F-9ED0-050A458BEB80}" destId="{F69BD846-20CC-4148-BA07-D22E5D540BAF}" srcOrd="0" destOrd="0" presId="urn:microsoft.com/office/officeart/2005/8/layout/chevron2"/>
    <dgm:cxn modelId="{69492380-CD32-45B5-99E0-6E3B074E466C}" type="presOf" srcId="{EC564B31-ECD6-4A1F-BEEF-C8DA2B7DC52B}" destId="{4AAE3A12-2F14-4127-9481-A921D90826AB}" srcOrd="0" destOrd="0" presId="urn:microsoft.com/office/officeart/2005/8/layout/chevron2"/>
    <dgm:cxn modelId="{A0A80659-463A-4B42-ADC8-5778B50A8E60}" srcId="{1337BDF0-A1B7-420F-9ED0-050A458BEB80}" destId="{A9592CCF-E449-48FF-9190-20759C980363}" srcOrd="1" destOrd="0" parTransId="{4BD38A13-F77A-4AB9-8AC3-B30F52B1F9A5}" sibTransId="{C093897D-30BC-40A3-AFDD-B2705665300F}"/>
    <dgm:cxn modelId="{F9A628C0-8EF6-4823-94F7-5C0660958BAD}" srcId="{A9592CCF-E449-48FF-9190-20759C980363}" destId="{A4C2422F-581F-4D97-B4A2-6F241CFE9F97}" srcOrd="0" destOrd="0" parTransId="{10A3D4D1-54F9-4AA2-9811-AFDE89A839F9}" sibTransId="{30DD391F-E4C1-4BA6-B201-9AC5A0EE46AE}"/>
    <dgm:cxn modelId="{AEC598AB-9C48-49A8-9CEE-94F1F87BCC69}" type="presOf" srcId="{D5C6A1DA-B1AE-4956-891B-F1B343A6DB58}" destId="{6C150D9B-7397-4489-8DA5-EC764C9B5187}" srcOrd="0" destOrd="0" presId="urn:microsoft.com/office/officeart/2005/8/layout/chevron2"/>
    <dgm:cxn modelId="{5172512F-E084-4DD5-A55C-6260697E399D}" type="presOf" srcId="{9E018021-179C-4513-8CF2-E195C5FA4B45}" destId="{A31E70F4-AB9B-4579-AFEB-E4B3F6B2DDA0}" srcOrd="0" destOrd="0" presId="urn:microsoft.com/office/officeart/2005/8/layout/chevron2"/>
    <dgm:cxn modelId="{31C0CD68-75AC-4055-902D-254A9EDACDF3}" type="presParOf" srcId="{F69BD846-20CC-4148-BA07-D22E5D540BAF}" destId="{8FC5AE94-F28A-424D-9B24-3FB9B1F13724}" srcOrd="0" destOrd="0" presId="urn:microsoft.com/office/officeart/2005/8/layout/chevron2"/>
    <dgm:cxn modelId="{5F2B2F96-F40A-463E-8CA6-F7D8AE5A55D4}" type="presParOf" srcId="{8FC5AE94-F28A-424D-9B24-3FB9B1F13724}" destId="{CA3EB9D6-05B3-471D-84F7-85F3C6AD6CF7}" srcOrd="0" destOrd="0" presId="urn:microsoft.com/office/officeart/2005/8/layout/chevron2"/>
    <dgm:cxn modelId="{2BAC3456-0404-4DE9-8DDC-C9A6DB2AA3C2}" type="presParOf" srcId="{8FC5AE94-F28A-424D-9B24-3FB9B1F13724}" destId="{6C150D9B-7397-4489-8DA5-EC764C9B5187}" srcOrd="1" destOrd="0" presId="urn:microsoft.com/office/officeart/2005/8/layout/chevron2"/>
    <dgm:cxn modelId="{46E59590-C0D9-48E7-94D6-8C465ECC463C}" type="presParOf" srcId="{F69BD846-20CC-4148-BA07-D22E5D540BAF}" destId="{F79CFE75-DBB7-4A17-B099-360170E31090}" srcOrd="1" destOrd="0" presId="urn:microsoft.com/office/officeart/2005/8/layout/chevron2"/>
    <dgm:cxn modelId="{280B6F93-66FD-49C9-BACF-033874A59898}" type="presParOf" srcId="{F69BD846-20CC-4148-BA07-D22E5D540BAF}" destId="{A9C5351E-4AEB-4601-9CB7-82B9EBCBE88A}" srcOrd="2" destOrd="0" presId="urn:microsoft.com/office/officeart/2005/8/layout/chevron2"/>
    <dgm:cxn modelId="{A5C44C79-6EEF-4547-9FB7-CA2C2E74B96D}" type="presParOf" srcId="{A9C5351E-4AEB-4601-9CB7-82B9EBCBE88A}" destId="{1DA18481-FACF-479C-A1D1-6C806F747349}" srcOrd="0" destOrd="0" presId="urn:microsoft.com/office/officeart/2005/8/layout/chevron2"/>
    <dgm:cxn modelId="{74E96039-A29C-4530-A3DF-53232D62925E}" type="presParOf" srcId="{A9C5351E-4AEB-4601-9CB7-82B9EBCBE88A}" destId="{2454450B-F043-4C5F-86B8-4EE9FDEBF4AF}" srcOrd="1" destOrd="0" presId="urn:microsoft.com/office/officeart/2005/8/layout/chevron2"/>
    <dgm:cxn modelId="{BC680BF4-CA63-49E5-9E98-BD84DE6768AF}" type="presParOf" srcId="{F69BD846-20CC-4148-BA07-D22E5D540BAF}" destId="{6FE54010-8EE2-420A-9CAC-948D56799C19}" srcOrd="3" destOrd="0" presId="urn:microsoft.com/office/officeart/2005/8/layout/chevron2"/>
    <dgm:cxn modelId="{2173A97D-AEBC-4C7A-AF36-9A53D445B768}" type="presParOf" srcId="{F69BD846-20CC-4148-BA07-D22E5D540BAF}" destId="{D43A7D05-A3ED-4140-AA3C-CAA9C0A8AEAC}" srcOrd="4" destOrd="0" presId="urn:microsoft.com/office/officeart/2005/8/layout/chevron2"/>
    <dgm:cxn modelId="{E176ED4F-BFB6-4BC7-B6D4-3159F701779D}" type="presParOf" srcId="{D43A7D05-A3ED-4140-AA3C-CAA9C0A8AEAC}" destId="{A31E70F4-AB9B-4579-AFEB-E4B3F6B2DDA0}" srcOrd="0" destOrd="0" presId="urn:microsoft.com/office/officeart/2005/8/layout/chevron2"/>
    <dgm:cxn modelId="{D440617F-B7F0-43CA-8787-626603E72469}" type="presParOf" srcId="{D43A7D05-A3ED-4140-AA3C-CAA9C0A8AEAC}" destId="{4AAE3A12-2F14-4127-9481-A921D90826A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D786B948-3F76-45B8-A041-1A300A3D0359}"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05039AF3-27DE-4208-9D77-3A5F9E5E2BE8}">
      <dgm:prSet phldrT="[Texto]"/>
      <dgm:spPr/>
      <dgm:t>
        <a:bodyPr/>
        <a:lstStyle/>
        <a:p>
          <a:r>
            <a:rPr lang="es-MX" dirty="0" smtClean="0">
              <a:latin typeface="Calibri" panose="020F0502020204030204" pitchFamily="34" charset="0"/>
            </a:rPr>
            <a:t>1. Detectar un </a:t>
          </a:r>
          <a:r>
            <a:rPr lang="es-MX" dirty="0" err="1" smtClean="0">
              <a:latin typeface="Calibri" panose="020F0502020204030204" pitchFamily="34" charset="0"/>
            </a:rPr>
            <a:t>Outlier</a:t>
          </a:r>
          <a:endParaRPr lang="es-MX" dirty="0">
            <a:latin typeface="Calibri" panose="020F0502020204030204" pitchFamily="34" charset="0"/>
          </a:endParaRPr>
        </a:p>
      </dgm:t>
    </dgm:pt>
    <dgm:pt modelId="{20AB810A-A722-4CB6-9C63-3968576058ED}" type="parTrans" cxnId="{5CF755A2-9D70-48A2-8223-BCB30AAFCC7E}">
      <dgm:prSet/>
      <dgm:spPr/>
      <dgm:t>
        <a:bodyPr/>
        <a:lstStyle/>
        <a:p>
          <a:endParaRPr lang="es-MX"/>
        </a:p>
      </dgm:t>
    </dgm:pt>
    <dgm:pt modelId="{78DC1B5D-8E04-49A5-9D45-47EA74B61E00}" type="sibTrans" cxnId="{5CF755A2-9D70-48A2-8223-BCB30AAFCC7E}">
      <dgm:prSet/>
      <dgm:spPr/>
      <dgm:t>
        <a:bodyPr/>
        <a:lstStyle/>
        <a:p>
          <a:endParaRPr lang="es-MX"/>
        </a:p>
      </dgm:t>
    </dgm:pt>
    <dgm:pt modelId="{0CC9F62C-8F45-44DE-A1FE-CCA26F214D66}">
      <dgm:prSet phldrT="[Texto]" phldr="1"/>
      <dgm:spPr/>
      <dgm:t>
        <a:bodyPr/>
        <a:lstStyle/>
        <a:p>
          <a:endParaRPr lang="es-MX" dirty="0"/>
        </a:p>
      </dgm:t>
    </dgm:pt>
    <dgm:pt modelId="{6091F559-BA1A-4043-B4B6-3426492FFF5D}" type="parTrans" cxnId="{8CF30514-3982-4351-BD37-82A70F31FB7C}">
      <dgm:prSet/>
      <dgm:spPr/>
      <dgm:t>
        <a:bodyPr/>
        <a:lstStyle/>
        <a:p>
          <a:endParaRPr lang="es-MX"/>
        </a:p>
      </dgm:t>
    </dgm:pt>
    <dgm:pt modelId="{5C2B7D47-5C03-46AE-9366-563544C5B378}" type="sibTrans" cxnId="{8CF30514-3982-4351-BD37-82A70F31FB7C}">
      <dgm:prSet/>
      <dgm:spPr/>
      <dgm:t>
        <a:bodyPr/>
        <a:lstStyle/>
        <a:p>
          <a:endParaRPr lang="es-MX"/>
        </a:p>
      </dgm:t>
    </dgm:pt>
    <dgm:pt modelId="{FA738817-B02A-4FD7-B0B2-275627FC256B}">
      <dgm:prSet phldrT="[Texto]"/>
      <dgm:spPr/>
      <dgm:t>
        <a:bodyPr/>
        <a:lstStyle/>
        <a:p>
          <a:r>
            <a:rPr lang="es-MX" dirty="0" smtClean="0">
              <a:latin typeface="Calibri" panose="020F0502020204030204" pitchFamily="34" charset="0"/>
            </a:rPr>
            <a:t>2. Identificar un Patrón </a:t>
          </a:r>
          <a:endParaRPr lang="es-MX" dirty="0">
            <a:latin typeface="Calibri" panose="020F0502020204030204" pitchFamily="34" charset="0"/>
          </a:endParaRPr>
        </a:p>
      </dgm:t>
    </dgm:pt>
    <dgm:pt modelId="{592C9BCA-B8AC-4683-8ECE-CEA42B3CB956}" type="parTrans" cxnId="{E9ED706C-CF20-4359-91E6-8852E5538572}">
      <dgm:prSet/>
      <dgm:spPr/>
      <dgm:t>
        <a:bodyPr/>
        <a:lstStyle/>
        <a:p>
          <a:endParaRPr lang="es-MX"/>
        </a:p>
      </dgm:t>
    </dgm:pt>
    <dgm:pt modelId="{48434841-D6E9-4B88-87F9-7114620591C5}" type="sibTrans" cxnId="{E9ED706C-CF20-4359-91E6-8852E5538572}">
      <dgm:prSet/>
      <dgm:spPr/>
      <dgm:t>
        <a:bodyPr/>
        <a:lstStyle/>
        <a:p>
          <a:endParaRPr lang="es-MX"/>
        </a:p>
      </dgm:t>
    </dgm:pt>
    <dgm:pt modelId="{A61A216E-AE71-45B9-8B8E-4368DACD7440}">
      <dgm:prSet phldrT="[Texto]" phldr="1"/>
      <dgm:spPr/>
      <dgm:t>
        <a:bodyPr/>
        <a:lstStyle/>
        <a:p>
          <a:endParaRPr lang="es-MX" dirty="0"/>
        </a:p>
      </dgm:t>
    </dgm:pt>
    <dgm:pt modelId="{EF2550AB-6335-451F-B6D0-6F601842A6F3}" type="parTrans" cxnId="{8A4D91B2-6588-4517-9EAB-40B4448E4D1C}">
      <dgm:prSet/>
      <dgm:spPr/>
      <dgm:t>
        <a:bodyPr/>
        <a:lstStyle/>
        <a:p>
          <a:endParaRPr lang="es-MX"/>
        </a:p>
      </dgm:t>
    </dgm:pt>
    <dgm:pt modelId="{DF99B9CA-BE5A-4120-A58B-0B2C184A9733}" type="sibTrans" cxnId="{8A4D91B2-6588-4517-9EAB-40B4448E4D1C}">
      <dgm:prSet/>
      <dgm:spPr/>
      <dgm:t>
        <a:bodyPr/>
        <a:lstStyle/>
        <a:p>
          <a:endParaRPr lang="es-MX"/>
        </a:p>
      </dgm:t>
    </dgm:pt>
    <dgm:pt modelId="{FDCEB8EE-439F-4C48-A4B4-341E6BBD8DFB}" type="pres">
      <dgm:prSet presAssocID="{D786B948-3F76-45B8-A041-1A300A3D0359}" presName="linear" presStyleCnt="0">
        <dgm:presLayoutVars>
          <dgm:animLvl val="lvl"/>
          <dgm:resizeHandles val="exact"/>
        </dgm:presLayoutVars>
      </dgm:prSet>
      <dgm:spPr/>
      <dgm:t>
        <a:bodyPr/>
        <a:lstStyle/>
        <a:p>
          <a:endParaRPr lang="es-MX"/>
        </a:p>
      </dgm:t>
    </dgm:pt>
    <dgm:pt modelId="{5FFCFC39-3042-4F71-9E4A-37CF9C15F276}" type="pres">
      <dgm:prSet presAssocID="{05039AF3-27DE-4208-9D77-3A5F9E5E2BE8}" presName="parentText" presStyleLbl="node1" presStyleIdx="0" presStyleCnt="2">
        <dgm:presLayoutVars>
          <dgm:chMax val="0"/>
          <dgm:bulletEnabled val="1"/>
        </dgm:presLayoutVars>
      </dgm:prSet>
      <dgm:spPr/>
      <dgm:t>
        <a:bodyPr/>
        <a:lstStyle/>
        <a:p>
          <a:endParaRPr lang="es-MX"/>
        </a:p>
      </dgm:t>
    </dgm:pt>
    <dgm:pt modelId="{24446D9A-4916-495F-B695-36A33D2895CC}" type="pres">
      <dgm:prSet presAssocID="{05039AF3-27DE-4208-9D77-3A5F9E5E2BE8}" presName="childText" presStyleLbl="revTx" presStyleIdx="0" presStyleCnt="2">
        <dgm:presLayoutVars>
          <dgm:bulletEnabled val="1"/>
        </dgm:presLayoutVars>
      </dgm:prSet>
      <dgm:spPr/>
      <dgm:t>
        <a:bodyPr/>
        <a:lstStyle/>
        <a:p>
          <a:endParaRPr lang="es-MX"/>
        </a:p>
      </dgm:t>
    </dgm:pt>
    <dgm:pt modelId="{DF58CAF8-94F5-4E7E-A07B-49CDF5AEAC4D}" type="pres">
      <dgm:prSet presAssocID="{FA738817-B02A-4FD7-B0B2-275627FC256B}" presName="parentText" presStyleLbl="node1" presStyleIdx="1" presStyleCnt="2">
        <dgm:presLayoutVars>
          <dgm:chMax val="0"/>
          <dgm:bulletEnabled val="1"/>
        </dgm:presLayoutVars>
      </dgm:prSet>
      <dgm:spPr/>
      <dgm:t>
        <a:bodyPr/>
        <a:lstStyle/>
        <a:p>
          <a:endParaRPr lang="es-MX"/>
        </a:p>
      </dgm:t>
    </dgm:pt>
    <dgm:pt modelId="{F89DB53F-D16E-443F-8D31-3874B2B62B89}" type="pres">
      <dgm:prSet presAssocID="{FA738817-B02A-4FD7-B0B2-275627FC256B}" presName="childText" presStyleLbl="revTx" presStyleIdx="1" presStyleCnt="2">
        <dgm:presLayoutVars>
          <dgm:bulletEnabled val="1"/>
        </dgm:presLayoutVars>
      </dgm:prSet>
      <dgm:spPr/>
      <dgm:t>
        <a:bodyPr/>
        <a:lstStyle/>
        <a:p>
          <a:endParaRPr lang="es-MX"/>
        </a:p>
      </dgm:t>
    </dgm:pt>
  </dgm:ptLst>
  <dgm:cxnLst>
    <dgm:cxn modelId="{C49FAEC4-ADB5-4788-97B1-1E88C7464D18}" type="presOf" srcId="{05039AF3-27DE-4208-9D77-3A5F9E5E2BE8}" destId="{5FFCFC39-3042-4F71-9E4A-37CF9C15F276}" srcOrd="0" destOrd="0" presId="urn:microsoft.com/office/officeart/2005/8/layout/vList2"/>
    <dgm:cxn modelId="{BB7138B8-51CB-46BD-8A7F-2B5028BB5F1A}" type="presOf" srcId="{A61A216E-AE71-45B9-8B8E-4368DACD7440}" destId="{F89DB53F-D16E-443F-8D31-3874B2B62B89}" srcOrd="0" destOrd="0" presId="urn:microsoft.com/office/officeart/2005/8/layout/vList2"/>
    <dgm:cxn modelId="{5CF755A2-9D70-48A2-8223-BCB30AAFCC7E}" srcId="{D786B948-3F76-45B8-A041-1A300A3D0359}" destId="{05039AF3-27DE-4208-9D77-3A5F9E5E2BE8}" srcOrd="0" destOrd="0" parTransId="{20AB810A-A722-4CB6-9C63-3968576058ED}" sibTransId="{78DC1B5D-8E04-49A5-9D45-47EA74B61E00}"/>
    <dgm:cxn modelId="{E9ED706C-CF20-4359-91E6-8852E5538572}" srcId="{D786B948-3F76-45B8-A041-1A300A3D0359}" destId="{FA738817-B02A-4FD7-B0B2-275627FC256B}" srcOrd="1" destOrd="0" parTransId="{592C9BCA-B8AC-4683-8ECE-CEA42B3CB956}" sibTransId="{48434841-D6E9-4B88-87F9-7114620591C5}"/>
    <dgm:cxn modelId="{7500547E-4DD1-42CA-95C5-A50C84B1D584}" type="presOf" srcId="{D786B948-3F76-45B8-A041-1A300A3D0359}" destId="{FDCEB8EE-439F-4C48-A4B4-341E6BBD8DFB}" srcOrd="0" destOrd="0" presId="urn:microsoft.com/office/officeart/2005/8/layout/vList2"/>
    <dgm:cxn modelId="{CA2D5506-5967-4075-8CFD-D3D2F10E21B1}" type="presOf" srcId="{FA738817-B02A-4FD7-B0B2-275627FC256B}" destId="{DF58CAF8-94F5-4E7E-A07B-49CDF5AEAC4D}" srcOrd="0" destOrd="0" presId="urn:microsoft.com/office/officeart/2005/8/layout/vList2"/>
    <dgm:cxn modelId="{8A4D91B2-6588-4517-9EAB-40B4448E4D1C}" srcId="{FA738817-B02A-4FD7-B0B2-275627FC256B}" destId="{A61A216E-AE71-45B9-8B8E-4368DACD7440}" srcOrd="0" destOrd="0" parTransId="{EF2550AB-6335-451F-B6D0-6F601842A6F3}" sibTransId="{DF99B9CA-BE5A-4120-A58B-0B2C184A9733}"/>
    <dgm:cxn modelId="{C5478E7A-9429-40F4-A11F-FA0F08DC408D}" type="presOf" srcId="{0CC9F62C-8F45-44DE-A1FE-CCA26F214D66}" destId="{24446D9A-4916-495F-B695-36A33D2895CC}" srcOrd="0" destOrd="0" presId="urn:microsoft.com/office/officeart/2005/8/layout/vList2"/>
    <dgm:cxn modelId="{8CF30514-3982-4351-BD37-82A70F31FB7C}" srcId="{05039AF3-27DE-4208-9D77-3A5F9E5E2BE8}" destId="{0CC9F62C-8F45-44DE-A1FE-CCA26F214D66}" srcOrd="0" destOrd="0" parTransId="{6091F559-BA1A-4043-B4B6-3426492FFF5D}" sibTransId="{5C2B7D47-5C03-46AE-9366-563544C5B378}"/>
    <dgm:cxn modelId="{14A41289-73D7-4F7A-9A7A-E664806D6E6F}" type="presParOf" srcId="{FDCEB8EE-439F-4C48-A4B4-341E6BBD8DFB}" destId="{5FFCFC39-3042-4F71-9E4A-37CF9C15F276}" srcOrd="0" destOrd="0" presId="urn:microsoft.com/office/officeart/2005/8/layout/vList2"/>
    <dgm:cxn modelId="{9813F840-2E8A-44BF-B610-5716DA04709C}" type="presParOf" srcId="{FDCEB8EE-439F-4C48-A4B4-341E6BBD8DFB}" destId="{24446D9A-4916-495F-B695-36A33D2895CC}" srcOrd="1" destOrd="0" presId="urn:microsoft.com/office/officeart/2005/8/layout/vList2"/>
    <dgm:cxn modelId="{73B169B7-5404-4F91-9597-738E5B2F5D90}" type="presParOf" srcId="{FDCEB8EE-439F-4C48-A4B4-341E6BBD8DFB}" destId="{DF58CAF8-94F5-4E7E-A07B-49CDF5AEAC4D}" srcOrd="2" destOrd="0" presId="urn:microsoft.com/office/officeart/2005/8/layout/vList2"/>
    <dgm:cxn modelId="{38AA2585-506E-497C-B817-DDE346A815A0}" type="presParOf" srcId="{FDCEB8EE-439F-4C48-A4B4-341E6BBD8DFB}" destId="{F89DB53F-D16E-443F-8D31-3874B2B62B8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9058C33-AFC4-4665-8186-67CBEFEECF82}" type="doc">
      <dgm:prSet loTypeId="urn:microsoft.com/office/officeart/2005/8/layout/cycle4" loCatId="relationship" qsTypeId="urn:microsoft.com/office/officeart/2005/8/quickstyle/simple1" qsCatId="simple" csTypeId="urn:microsoft.com/office/officeart/2005/8/colors/colorful5" csCatId="colorful" phldr="1"/>
      <dgm:spPr/>
      <dgm:t>
        <a:bodyPr/>
        <a:lstStyle/>
        <a:p>
          <a:endParaRPr lang="es-MX"/>
        </a:p>
      </dgm:t>
    </dgm:pt>
    <dgm:pt modelId="{41A20F42-ABB4-419F-970D-5C8C9BC75E15}">
      <dgm:prSet phldrT="[Texto]" custT="1"/>
      <dgm:spPr/>
      <dgm:t>
        <a:bodyPr/>
        <a:lstStyle/>
        <a:p>
          <a:r>
            <a:rPr lang="es-MX" sz="1800" b="1" dirty="0" smtClean="0">
              <a:effectLst>
                <a:outerShdw blurRad="38100" dist="38100" dir="2700000" algn="tl">
                  <a:srgbClr val="000000">
                    <a:alpha val="43137"/>
                  </a:srgbClr>
                </a:outerShdw>
              </a:effectLst>
              <a:latin typeface="Calibri" panose="020F0502020204030204" pitchFamily="34" charset="0"/>
            </a:rPr>
            <a:t>Tendencial </a:t>
          </a:r>
          <a:endParaRPr lang="es-MX" sz="1800" b="1" dirty="0">
            <a:effectLst>
              <a:outerShdw blurRad="38100" dist="38100" dir="2700000" algn="tl">
                <a:srgbClr val="000000">
                  <a:alpha val="43137"/>
                </a:srgbClr>
              </a:outerShdw>
            </a:effectLst>
            <a:latin typeface="Calibri" panose="020F0502020204030204" pitchFamily="34" charset="0"/>
          </a:endParaRPr>
        </a:p>
      </dgm:t>
    </dgm:pt>
    <dgm:pt modelId="{AD9BB27D-BB20-4BD8-92C8-002F3625DB66}" type="parTrans" cxnId="{6C1B9B4B-1F0B-44FA-9807-F899ABA2ECE6}">
      <dgm:prSet/>
      <dgm:spPr/>
      <dgm:t>
        <a:bodyPr/>
        <a:lstStyle/>
        <a:p>
          <a:endParaRPr lang="es-MX"/>
        </a:p>
      </dgm:t>
    </dgm:pt>
    <dgm:pt modelId="{AFD9CB79-A8FF-4B5A-9DBA-B5940F3BE686}" type="sibTrans" cxnId="{6C1B9B4B-1F0B-44FA-9807-F899ABA2ECE6}">
      <dgm:prSet/>
      <dgm:spPr/>
      <dgm:t>
        <a:bodyPr/>
        <a:lstStyle/>
        <a:p>
          <a:endParaRPr lang="es-MX"/>
        </a:p>
      </dgm:t>
    </dgm:pt>
    <dgm:pt modelId="{00F7199F-D96E-4EF4-B8BC-E0E21F30B074}">
      <dgm:prSet phldrT="[Texto]" phldr="1"/>
      <dgm:spPr>
        <a:blipFill rotWithShape="0">
          <a:blip xmlns:r="http://schemas.openxmlformats.org/officeDocument/2006/relationships" r:embed="rId1"/>
          <a:stretch>
            <a:fillRect/>
          </a:stretch>
        </a:blipFill>
        <a:ln>
          <a:solidFill>
            <a:schemeClr val="accent5">
              <a:lumMod val="75000"/>
            </a:schemeClr>
          </a:solidFill>
        </a:ln>
      </dgm:spPr>
      <dgm:t>
        <a:bodyPr/>
        <a:lstStyle/>
        <a:p>
          <a:endParaRPr lang="es-MX" dirty="0"/>
        </a:p>
      </dgm:t>
    </dgm:pt>
    <dgm:pt modelId="{3558C324-5DF0-49FA-AD56-B985CA81E7FB}" type="parTrans" cxnId="{ABE7EA5D-5412-4287-9F82-5048FB1C6165}">
      <dgm:prSet/>
      <dgm:spPr/>
      <dgm:t>
        <a:bodyPr/>
        <a:lstStyle/>
        <a:p>
          <a:endParaRPr lang="es-MX"/>
        </a:p>
      </dgm:t>
    </dgm:pt>
    <dgm:pt modelId="{485B3C3A-1A67-4499-B97F-24B9F57388C8}" type="sibTrans" cxnId="{ABE7EA5D-5412-4287-9F82-5048FB1C6165}">
      <dgm:prSet/>
      <dgm:spPr/>
      <dgm:t>
        <a:bodyPr/>
        <a:lstStyle/>
        <a:p>
          <a:endParaRPr lang="es-MX"/>
        </a:p>
      </dgm:t>
    </dgm:pt>
    <dgm:pt modelId="{A9963D70-62F7-4DFF-AD1C-FE1109B0F8F3}">
      <dgm:prSet phldrT="[Texto]" custT="1"/>
      <dgm:spPr/>
      <dgm:t>
        <a:bodyPr/>
        <a:lstStyle/>
        <a:p>
          <a:r>
            <a:rPr lang="es-MX" sz="1800" b="1" dirty="0" smtClean="0">
              <a:effectLst>
                <a:outerShdw blurRad="38100" dist="38100" dir="2700000" algn="tl">
                  <a:srgbClr val="000000">
                    <a:alpha val="43137"/>
                  </a:srgbClr>
                </a:outerShdw>
              </a:effectLst>
              <a:latin typeface="Calibri" panose="020F0502020204030204" pitchFamily="34" charset="0"/>
            </a:rPr>
            <a:t>Estacional </a:t>
          </a:r>
          <a:endParaRPr lang="es-MX" sz="1800" b="1" dirty="0">
            <a:effectLst>
              <a:outerShdw blurRad="38100" dist="38100" dir="2700000" algn="tl">
                <a:srgbClr val="000000">
                  <a:alpha val="43137"/>
                </a:srgbClr>
              </a:outerShdw>
            </a:effectLst>
            <a:latin typeface="Calibri" panose="020F0502020204030204" pitchFamily="34" charset="0"/>
          </a:endParaRPr>
        </a:p>
      </dgm:t>
    </dgm:pt>
    <dgm:pt modelId="{5BD9DA98-E200-4C9E-895F-2D622CA0B91B}" type="parTrans" cxnId="{4FE35C9D-31CD-4024-8E91-7D102B371F86}">
      <dgm:prSet/>
      <dgm:spPr/>
      <dgm:t>
        <a:bodyPr/>
        <a:lstStyle/>
        <a:p>
          <a:endParaRPr lang="es-MX"/>
        </a:p>
      </dgm:t>
    </dgm:pt>
    <dgm:pt modelId="{985D845C-EDA2-4978-BAA4-AD536DC92054}" type="sibTrans" cxnId="{4FE35C9D-31CD-4024-8E91-7D102B371F86}">
      <dgm:prSet/>
      <dgm:spPr/>
      <dgm:t>
        <a:bodyPr/>
        <a:lstStyle/>
        <a:p>
          <a:endParaRPr lang="es-MX"/>
        </a:p>
      </dgm:t>
    </dgm:pt>
    <dgm:pt modelId="{2FF52428-1214-4B57-A1F7-1BF5E2DBD0B7}">
      <dgm:prSet phldrT="[Texto]" phldr="1"/>
      <dgm:spPr>
        <a:blipFill rotWithShape="0">
          <a:blip xmlns:r="http://schemas.openxmlformats.org/officeDocument/2006/relationships" r:embed="rId2"/>
          <a:stretch>
            <a:fillRect/>
          </a:stretch>
        </a:blipFill>
      </dgm:spPr>
      <dgm:t>
        <a:bodyPr/>
        <a:lstStyle/>
        <a:p>
          <a:endParaRPr lang="es-MX" dirty="0"/>
        </a:p>
      </dgm:t>
    </dgm:pt>
    <dgm:pt modelId="{A3BF075D-1A9B-4FE5-8395-23A052D35153}" type="parTrans" cxnId="{F766D503-A1AE-4E5F-9416-CF8895B7A2A4}">
      <dgm:prSet/>
      <dgm:spPr/>
      <dgm:t>
        <a:bodyPr/>
        <a:lstStyle/>
        <a:p>
          <a:endParaRPr lang="es-MX"/>
        </a:p>
      </dgm:t>
    </dgm:pt>
    <dgm:pt modelId="{E6E44E09-85EA-408F-9019-1BBF1A7313DC}" type="sibTrans" cxnId="{F766D503-A1AE-4E5F-9416-CF8895B7A2A4}">
      <dgm:prSet/>
      <dgm:spPr/>
      <dgm:t>
        <a:bodyPr/>
        <a:lstStyle/>
        <a:p>
          <a:endParaRPr lang="es-MX"/>
        </a:p>
      </dgm:t>
    </dgm:pt>
    <dgm:pt modelId="{B3407689-E9D4-4E11-9FE8-4B8A767B12FA}">
      <dgm:prSet phldrT="[Texto]" custT="1"/>
      <dgm:spPr/>
      <dgm:t>
        <a:bodyPr/>
        <a:lstStyle/>
        <a:p>
          <a:r>
            <a:rPr lang="es-MX" sz="1800" b="1" dirty="0" smtClean="0">
              <a:effectLst>
                <a:outerShdw blurRad="38100" dist="38100" dir="2700000" algn="tl">
                  <a:srgbClr val="000000">
                    <a:alpha val="43137"/>
                  </a:srgbClr>
                </a:outerShdw>
              </a:effectLst>
              <a:latin typeface="Calibri" panose="020F0502020204030204" pitchFamily="34" charset="0"/>
            </a:rPr>
            <a:t>Cíclico</a:t>
          </a:r>
          <a:endParaRPr lang="es-MX" sz="1800" b="1" dirty="0">
            <a:effectLst>
              <a:outerShdw blurRad="38100" dist="38100" dir="2700000" algn="tl">
                <a:srgbClr val="000000">
                  <a:alpha val="43137"/>
                </a:srgbClr>
              </a:outerShdw>
            </a:effectLst>
            <a:latin typeface="Calibri" panose="020F0502020204030204" pitchFamily="34" charset="0"/>
          </a:endParaRPr>
        </a:p>
      </dgm:t>
    </dgm:pt>
    <dgm:pt modelId="{84AC6021-F060-4BE2-9D69-F4A65D665071}" type="parTrans" cxnId="{B011008E-D6C4-4802-A6A9-FAF5B5023E6F}">
      <dgm:prSet/>
      <dgm:spPr/>
      <dgm:t>
        <a:bodyPr/>
        <a:lstStyle/>
        <a:p>
          <a:endParaRPr lang="es-MX"/>
        </a:p>
      </dgm:t>
    </dgm:pt>
    <dgm:pt modelId="{3EA30135-B43F-4D63-9719-0B0360379EF8}" type="sibTrans" cxnId="{B011008E-D6C4-4802-A6A9-FAF5B5023E6F}">
      <dgm:prSet/>
      <dgm:spPr/>
      <dgm:t>
        <a:bodyPr/>
        <a:lstStyle/>
        <a:p>
          <a:endParaRPr lang="es-MX"/>
        </a:p>
      </dgm:t>
    </dgm:pt>
    <dgm:pt modelId="{2DEA66CA-C418-4746-9099-C12F53FFEB10}">
      <dgm:prSet phldrT="[Texto]" phldr="1"/>
      <dgm:spPr>
        <a:blipFill rotWithShape="0">
          <a:blip xmlns:r="http://schemas.openxmlformats.org/officeDocument/2006/relationships" r:embed="rId3"/>
          <a:stretch>
            <a:fillRect/>
          </a:stretch>
        </a:blipFill>
      </dgm:spPr>
      <dgm:t>
        <a:bodyPr/>
        <a:lstStyle/>
        <a:p>
          <a:endParaRPr lang="es-MX"/>
        </a:p>
      </dgm:t>
    </dgm:pt>
    <dgm:pt modelId="{EFD06B33-8936-4C87-A8B4-A18C11CDCC07}" type="parTrans" cxnId="{99832E11-283C-48D8-A5F3-C45EE9A1E761}">
      <dgm:prSet/>
      <dgm:spPr/>
      <dgm:t>
        <a:bodyPr/>
        <a:lstStyle/>
        <a:p>
          <a:endParaRPr lang="es-MX"/>
        </a:p>
      </dgm:t>
    </dgm:pt>
    <dgm:pt modelId="{927522A4-780C-49EB-943C-8869D62C12D7}" type="sibTrans" cxnId="{99832E11-283C-48D8-A5F3-C45EE9A1E761}">
      <dgm:prSet/>
      <dgm:spPr/>
      <dgm:t>
        <a:bodyPr/>
        <a:lstStyle/>
        <a:p>
          <a:endParaRPr lang="es-MX"/>
        </a:p>
      </dgm:t>
    </dgm:pt>
    <dgm:pt modelId="{64349E6B-FA14-4DB6-A172-5F2E7ACCC681}">
      <dgm:prSet phldrT="[Texto]" custT="1"/>
      <dgm:spPr/>
      <dgm:t>
        <a:bodyPr/>
        <a:lstStyle/>
        <a:p>
          <a:r>
            <a:rPr lang="es-MX" sz="1800" b="1" dirty="0" smtClean="0">
              <a:effectLst>
                <a:outerShdw blurRad="38100" dist="38100" dir="2700000" algn="tl">
                  <a:srgbClr val="000000">
                    <a:alpha val="43137"/>
                  </a:srgbClr>
                </a:outerShdw>
              </a:effectLst>
              <a:latin typeface="Calibri" panose="020F0502020204030204" pitchFamily="34" charset="0"/>
            </a:rPr>
            <a:t>Horizontal </a:t>
          </a:r>
          <a:endParaRPr lang="es-MX" sz="1800" b="1" dirty="0">
            <a:effectLst>
              <a:outerShdw blurRad="38100" dist="38100" dir="2700000" algn="tl">
                <a:srgbClr val="000000">
                  <a:alpha val="43137"/>
                </a:srgbClr>
              </a:outerShdw>
            </a:effectLst>
            <a:latin typeface="Calibri" panose="020F0502020204030204" pitchFamily="34" charset="0"/>
          </a:endParaRPr>
        </a:p>
      </dgm:t>
    </dgm:pt>
    <dgm:pt modelId="{72C93615-6555-413F-86DC-135CE728091F}" type="parTrans" cxnId="{79F47A2E-A66F-42EB-9C23-A293CA214484}">
      <dgm:prSet/>
      <dgm:spPr/>
      <dgm:t>
        <a:bodyPr/>
        <a:lstStyle/>
        <a:p>
          <a:endParaRPr lang="es-MX"/>
        </a:p>
      </dgm:t>
    </dgm:pt>
    <dgm:pt modelId="{1357F722-D395-4C26-B2BB-2A2C5BABFE09}" type="sibTrans" cxnId="{79F47A2E-A66F-42EB-9C23-A293CA214484}">
      <dgm:prSet/>
      <dgm:spPr/>
      <dgm:t>
        <a:bodyPr/>
        <a:lstStyle/>
        <a:p>
          <a:endParaRPr lang="es-MX"/>
        </a:p>
      </dgm:t>
    </dgm:pt>
    <dgm:pt modelId="{0EBD9E40-C49C-46B4-BA43-507A66798550}">
      <dgm:prSet phldrT="[Texto]" phldr="1"/>
      <dgm:spPr>
        <a:blipFill rotWithShape="0">
          <a:blip xmlns:r="http://schemas.openxmlformats.org/officeDocument/2006/relationships" r:embed="rId4"/>
          <a:stretch>
            <a:fillRect/>
          </a:stretch>
        </a:blipFill>
      </dgm:spPr>
      <dgm:t>
        <a:bodyPr/>
        <a:lstStyle/>
        <a:p>
          <a:endParaRPr lang="es-MX" dirty="0"/>
        </a:p>
      </dgm:t>
    </dgm:pt>
    <dgm:pt modelId="{B3204D2E-C580-4BCF-9317-40F45FD68D17}" type="parTrans" cxnId="{3F244B90-D5E3-411B-8A81-56D98DA9B7D9}">
      <dgm:prSet/>
      <dgm:spPr/>
      <dgm:t>
        <a:bodyPr/>
        <a:lstStyle/>
        <a:p>
          <a:endParaRPr lang="es-MX"/>
        </a:p>
      </dgm:t>
    </dgm:pt>
    <dgm:pt modelId="{867C39FC-39FC-44F7-AD64-BDB0393EDD59}" type="sibTrans" cxnId="{3F244B90-D5E3-411B-8A81-56D98DA9B7D9}">
      <dgm:prSet/>
      <dgm:spPr/>
      <dgm:t>
        <a:bodyPr/>
        <a:lstStyle/>
        <a:p>
          <a:endParaRPr lang="es-MX"/>
        </a:p>
      </dgm:t>
    </dgm:pt>
    <dgm:pt modelId="{E5BA8801-1561-4CF2-9A03-6634B63DB4FD}" type="pres">
      <dgm:prSet presAssocID="{49058C33-AFC4-4665-8186-67CBEFEECF82}" presName="cycleMatrixDiagram" presStyleCnt="0">
        <dgm:presLayoutVars>
          <dgm:chMax val="1"/>
          <dgm:dir/>
          <dgm:animLvl val="lvl"/>
          <dgm:resizeHandles val="exact"/>
        </dgm:presLayoutVars>
      </dgm:prSet>
      <dgm:spPr/>
      <dgm:t>
        <a:bodyPr/>
        <a:lstStyle/>
        <a:p>
          <a:endParaRPr lang="es-MX"/>
        </a:p>
      </dgm:t>
    </dgm:pt>
    <dgm:pt modelId="{9E2222E3-7B84-406A-B93B-CC07B0EC4F57}" type="pres">
      <dgm:prSet presAssocID="{49058C33-AFC4-4665-8186-67CBEFEECF82}" presName="children" presStyleCnt="0"/>
      <dgm:spPr/>
    </dgm:pt>
    <dgm:pt modelId="{031F65D1-831F-4FF7-82FE-0F474602CE19}" type="pres">
      <dgm:prSet presAssocID="{49058C33-AFC4-4665-8186-67CBEFEECF82}" presName="child1group" presStyleCnt="0"/>
      <dgm:spPr/>
    </dgm:pt>
    <dgm:pt modelId="{EF0AB480-5486-4CFC-B579-BCCB3A7E69D9}" type="pres">
      <dgm:prSet presAssocID="{49058C33-AFC4-4665-8186-67CBEFEECF82}" presName="child1" presStyleLbl="bgAcc1" presStyleIdx="0" presStyleCnt="4" custScaleX="118965" custScaleY="129831"/>
      <dgm:spPr/>
      <dgm:t>
        <a:bodyPr/>
        <a:lstStyle/>
        <a:p>
          <a:endParaRPr lang="es-MX"/>
        </a:p>
      </dgm:t>
    </dgm:pt>
    <dgm:pt modelId="{861F7890-67A0-43DA-BB18-3D18B4184130}" type="pres">
      <dgm:prSet presAssocID="{49058C33-AFC4-4665-8186-67CBEFEECF82}" presName="child1Text" presStyleLbl="bgAcc1" presStyleIdx="0" presStyleCnt="4">
        <dgm:presLayoutVars>
          <dgm:bulletEnabled val="1"/>
        </dgm:presLayoutVars>
      </dgm:prSet>
      <dgm:spPr/>
      <dgm:t>
        <a:bodyPr/>
        <a:lstStyle/>
        <a:p>
          <a:endParaRPr lang="es-MX"/>
        </a:p>
      </dgm:t>
    </dgm:pt>
    <dgm:pt modelId="{9718C413-E03E-4790-8941-0C846BA92BD1}" type="pres">
      <dgm:prSet presAssocID="{49058C33-AFC4-4665-8186-67CBEFEECF82}" presName="child2group" presStyleCnt="0"/>
      <dgm:spPr/>
    </dgm:pt>
    <dgm:pt modelId="{1069D6E9-C1EC-4CF7-AC5D-7399E632E2AA}" type="pres">
      <dgm:prSet presAssocID="{49058C33-AFC4-4665-8186-67CBEFEECF82}" presName="child2" presStyleLbl="bgAcc1" presStyleIdx="1" presStyleCnt="4" custScaleX="118965" custScaleY="129831"/>
      <dgm:spPr/>
      <dgm:t>
        <a:bodyPr/>
        <a:lstStyle/>
        <a:p>
          <a:endParaRPr lang="es-MX"/>
        </a:p>
      </dgm:t>
    </dgm:pt>
    <dgm:pt modelId="{B4A61A2E-9E97-43EE-9695-5E44D2FA59AB}" type="pres">
      <dgm:prSet presAssocID="{49058C33-AFC4-4665-8186-67CBEFEECF82}" presName="child2Text" presStyleLbl="bgAcc1" presStyleIdx="1" presStyleCnt="4">
        <dgm:presLayoutVars>
          <dgm:bulletEnabled val="1"/>
        </dgm:presLayoutVars>
      </dgm:prSet>
      <dgm:spPr/>
      <dgm:t>
        <a:bodyPr/>
        <a:lstStyle/>
        <a:p>
          <a:endParaRPr lang="es-MX"/>
        </a:p>
      </dgm:t>
    </dgm:pt>
    <dgm:pt modelId="{43C089CB-AB69-4A81-A935-707BA68F905D}" type="pres">
      <dgm:prSet presAssocID="{49058C33-AFC4-4665-8186-67CBEFEECF82}" presName="child3group" presStyleCnt="0"/>
      <dgm:spPr/>
    </dgm:pt>
    <dgm:pt modelId="{F4DC189D-07C3-4951-B67E-15043F3E4A4D}" type="pres">
      <dgm:prSet presAssocID="{49058C33-AFC4-4665-8186-67CBEFEECF82}" presName="child3" presStyleLbl="bgAcc1" presStyleIdx="2" presStyleCnt="4" custScaleX="118965" custScaleY="129831" custLinFactNeighborX="9006" custLinFactNeighborY="-24917"/>
      <dgm:spPr/>
      <dgm:t>
        <a:bodyPr/>
        <a:lstStyle/>
        <a:p>
          <a:endParaRPr lang="es-MX"/>
        </a:p>
      </dgm:t>
    </dgm:pt>
    <dgm:pt modelId="{69F13306-1DBD-43D1-AE46-42AD127C06A4}" type="pres">
      <dgm:prSet presAssocID="{49058C33-AFC4-4665-8186-67CBEFEECF82}" presName="child3Text" presStyleLbl="bgAcc1" presStyleIdx="2" presStyleCnt="4">
        <dgm:presLayoutVars>
          <dgm:bulletEnabled val="1"/>
        </dgm:presLayoutVars>
      </dgm:prSet>
      <dgm:spPr/>
      <dgm:t>
        <a:bodyPr/>
        <a:lstStyle/>
        <a:p>
          <a:endParaRPr lang="es-MX"/>
        </a:p>
      </dgm:t>
    </dgm:pt>
    <dgm:pt modelId="{22A29A9A-9125-43CF-9595-ABCAE3B1B3AF}" type="pres">
      <dgm:prSet presAssocID="{49058C33-AFC4-4665-8186-67CBEFEECF82}" presName="child4group" presStyleCnt="0"/>
      <dgm:spPr/>
    </dgm:pt>
    <dgm:pt modelId="{03C787ED-FDEB-4A78-A896-7F918DBD4F04}" type="pres">
      <dgm:prSet presAssocID="{49058C33-AFC4-4665-8186-67CBEFEECF82}" presName="child4" presStyleLbl="bgAcc1" presStyleIdx="3" presStyleCnt="4" custScaleX="118965" custScaleY="129831" custLinFactNeighborX="-5380" custLinFactNeighborY="-20764"/>
      <dgm:spPr/>
      <dgm:t>
        <a:bodyPr/>
        <a:lstStyle/>
        <a:p>
          <a:endParaRPr lang="es-MX"/>
        </a:p>
      </dgm:t>
    </dgm:pt>
    <dgm:pt modelId="{3D22A493-CA32-42F0-B5EE-85FCBEF3A9F0}" type="pres">
      <dgm:prSet presAssocID="{49058C33-AFC4-4665-8186-67CBEFEECF82}" presName="child4Text" presStyleLbl="bgAcc1" presStyleIdx="3" presStyleCnt="4">
        <dgm:presLayoutVars>
          <dgm:bulletEnabled val="1"/>
        </dgm:presLayoutVars>
      </dgm:prSet>
      <dgm:spPr/>
      <dgm:t>
        <a:bodyPr/>
        <a:lstStyle/>
        <a:p>
          <a:endParaRPr lang="es-MX"/>
        </a:p>
      </dgm:t>
    </dgm:pt>
    <dgm:pt modelId="{45BE9BFC-4006-42AF-B9CD-B3F31C38F3A0}" type="pres">
      <dgm:prSet presAssocID="{49058C33-AFC4-4665-8186-67CBEFEECF82}" presName="childPlaceholder" presStyleCnt="0"/>
      <dgm:spPr/>
    </dgm:pt>
    <dgm:pt modelId="{BE64EF67-A4B3-4B56-9E54-CC74BF8C2236}" type="pres">
      <dgm:prSet presAssocID="{49058C33-AFC4-4665-8186-67CBEFEECF82}" presName="circle" presStyleCnt="0"/>
      <dgm:spPr/>
    </dgm:pt>
    <dgm:pt modelId="{CC134ECE-A214-4F4E-A507-AC10AAC3A6E9}" type="pres">
      <dgm:prSet presAssocID="{49058C33-AFC4-4665-8186-67CBEFEECF82}" presName="quadrant1" presStyleLbl="node1" presStyleIdx="0" presStyleCnt="4" custScaleX="82212" custScaleY="59695" custLinFactNeighborX="9207" custLinFactNeighborY="22319">
        <dgm:presLayoutVars>
          <dgm:chMax val="1"/>
          <dgm:bulletEnabled val="1"/>
        </dgm:presLayoutVars>
      </dgm:prSet>
      <dgm:spPr/>
      <dgm:t>
        <a:bodyPr/>
        <a:lstStyle/>
        <a:p>
          <a:endParaRPr lang="es-MX"/>
        </a:p>
      </dgm:t>
    </dgm:pt>
    <dgm:pt modelId="{8C48D527-28EE-40AD-954B-6DD0BAEF9F7B}" type="pres">
      <dgm:prSet presAssocID="{49058C33-AFC4-4665-8186-67CBEFEECF82}" presName="quadrant2" presStyleLbl="node1" presStyleIdx="1" presStyleCnt="4" custScaleX="83515" custScaleY="61108" custLinFactNeighborX="-12548" custLinFactNeighborY="22319">
        <dgm:presLayoutVars>
          <dgm:chMax val="1"/>
          <dgm:bulletEnabled val="1"/>
        </dgm:presLayoutVars>
      </dgm:prSet>
      <dgm:spPr/>
      <dgm:t>
        <a:bodyPr/>
        <a:lstStyle/>
        <a:p>
          <a:endParaRPr lang="es-MX"/>
        </a:p>
      </dgm:t>
    </dgm:pt>
    <dgm:pt modelId="{7F423FBE-B028-49BF-B886-AC68F3C07EA5}" type="pres">
      <dgm:prSet presAssocID="{49058C33-AFC4-4665-8186-67CBEFEECF82}" presName="quadrant3" presStyleLbl="node1" presStyleIdx="2" presStyleCnt="4" custScaleX="83515" custScaleY="61108" custLinFactNeighborX="-12548" custLinFactNeighborY="-15617">
        <dgm:presLayoutVars>
          <dgm:chMax val="1"/>
          <dgm:bulletEnabled val="1"/>
        </dgm:presLayoutVars>
      </dgm:prSet>
      <dgm:spPr/>
      <dgm:t>
        <a:bodyPr/>
        <a:lstStyle/>
        <a:p>
          <a:endParaRPr lang="es-MX"/>
        </a:p>
      </dgm:t>
    </dgm:pt>
    <dgm:pt modelId="{CAF29823-9D72-4B82-8FF6-B7A875BD9EA6}" type="pres">
      <dgm:prSet presAssocID="{49058C33-AFC4-4665-8186-67CBEFEECF82}" presName="quadrant4" presStyleLbl="node1" presStyleIdx="3" presStyleCnt="4" custScaleX="83516" custScaleY="61108" custLinFactNeighborX="9207" custLinFactNeighborY="-15617">
        <dgm:presLayoutVars>
          <dgm:chMax val="1"/>
          <dgm:bulletEnabled val="1"/>
        </dgm:presLayoutVars>
      </dgm:prSet>
      <dgm:spPr/>
      <dgm:t>
        <a:bodyPr/>
        <a:lstStyle/>
        <a:p>
          <a:endParaRPr lang="es-MX"/>
        </a:p>
      </dgm:t>
    </dgm:pt>
    <dgm:pt modelId="{854BDC58-1AE6-49BE-93B2-A9B63E7965A6}" type="pres">
      <dgm:prSet presAssocID="{49058C33-AFC4-4665-8186-67CBEFEECF82}" presName="quadrantPlaceholder" presStyleCnt="0"/>
      <dgm:spPr/>
    </dgm:pt>
    <dgm:pt modelId="{04C03647-0B5A-4CC8-B6DF-E22FBB5C0674}" type="pres">
      <dgm:prSet presAssocID="{49058C33-AFC4-4665-8186-67CBEFEECF82}" presName="center1" presStyleLbl="fgShp" presStyleIdx="0" presStyleCnt="2"/>
      <dgm:spPr/>
    </dgm:pt>
    <dgm:pt modelId="{578D806F-CD9B-4C9C-B170-71B00D5DD5DF}" type="pres">
      <dgm:prSet presAssocID="{49058C33-AFC4-4665-8186-67CBEFEECF82}" presName="center2" presStyleLbl="fgShp" presStyleIdx="1" presStyleCnt="2"/>
      <dgm:spPr/>
    </dgm:pt>
  </dgm:ptLst>
  <dgm:cxnLst>
    <dgm:cxn modelId="{4C1855AE-BCBD-4FB4-804C-12CE82371E1D}" type="presOf" srcId="{A9963D70-62F7-4DFF-AD1C-FE1109B0F8F3}" destId="{8C48D527-28EE-40AD-954B-6DD0BAEF9F7B}" srcOrd="0" destOrd="0" presId="urn:microsoft.com/office/officeart/2005/8/layout/cycle4"/>
    <dgm:cxn modelId="{816A60D9-BFE4-43B4-98A9-D15DEBEA5994}" type="presOf" srcId="{0EBD9E40-C49C-46B4-BA43-507A66798550}" destId="{3D22A493-CA32-42F0-B5EE-85FCBEF3A9F0}" srcOrd="1" destOrd="0" presId="urn:microsoft.com/office/officeart/2005/8/layout/cycle4"/>
    <dgm:cxn modelId="{4FE35C9D-31CD-4024-8E91-7D102B371F86}" srcId="{49058C33-AFC4-4665-8186-67CBEFEECF82}" destId="{A9963D70-62F7-4DFF-AD1C-FE1109B0F8F3}" srcOrd="1" destOrd="0" parTransId="{5BD9DA98-E200-4C9E-895F-2D622CA0B91B}" sibTransId="{985D845C-EDA2-4978-BAA4-AD536DC92054}"/>
    <dgm:cxn modelId="{C8EE2673-E85C-4FDF-BBD4-EDA2739F7003}" type="presOf" srcId="{0EBD9E40-C49C-46B4-BA43-507A66798550}" destId="{03C787ED-FDEB-4A78-A896-7F918DBD4F04}" srcOrd="0" destOrd="0" presId="urn:microsoft.com/office/officeart/2005/8/layout/cycle4"/>
    <dgm:cxn modelId="{F766D503-A1AE-4E5F-9416-CF8895B7A2A4}" srcId="{A9963D70-62F7-4DFF-AD1C-FE1109B0F8F3}" destId="{2FF52428-1214-4B57-A1F7-1BF5E2DBD0B7}" srcOrd="0" destOrd="0" parTransId="{A3BF075D-1A9B-4FE5-8395-23A052D35153}" sibTransId="{E6E44E09-85EA-408F-9019-1BBF1A7313DC}"/>
    <dgm:cxn modelId="{04B26FE1-17F7-437D-8D03-4C19CAA5B6AE}" type="presOf" srcId="{2FF52428-1214-4B57-A1F7-1BF5E2DBD0B7}" destId="{B4A61A2E-9E97-43EE-9695-5E44D2FA59AB}" srcOrd="1" destOrd="0" presId="urn:microsoft.com/office/officeart/2005/8/layout/cycle4"/>
    <dgm:cxn modelId="{B2AF56A4-BBC9-457B-B8C4-B65524B01FF8}" type="presOf" srcId="{64349E6B-FA14-4DB6-A172-5F2E7ACCC681}" destId="{CAF29823-9D72-4B82-8FF6-B7A875BD9EA6}" srcOrd="0" destOrd="0" presId="urn:microsoft.com/office/officeart/2005/8/layout/cycle4"/>
    <dgm:cxn modelId="{6C1B9B4B-1F0B-44FA-9807-F899ABA2ECE6}" srcId="{49058C33-AFC4-4665-8186-67CBEFEECF82}" destId="{41A20F42-ABB4-419F-970D-5C8C9BC75E15}" srcOrd="0" destOrd="0" parTransId="{AD9BB27D-BB20-4BD8-92C8-002F3625DB66}" sibTransId="{AFD9CB79-A8FF-4B5A-9DBA-B5940F3BE686}"/>
    <dgm:cxn modelId="{10E65BF9-8DA0-4404-96EA-D9C18189CB55}" type="presOf" srcId="{B3407689-E9D4-4E11-9FE8-4B8A767B12FA}" destId="{7F423FBE-B028-49BF-B886-AC68F3C07EA5}" srcOrd="0" destOrd="0" presId="urn:microsoft.com/office/officeart/2005/8/layout/cycle4"/>
    <dgm:cxn modelId="{3F244B90-D5E3-411B-8A81-56D98DA9B7D9}" srcId="{64349E6B-FA14-4DB6-A172-5F2E7ACCC681}" destId="{0EBD9E40-C49C-46B4-BA43-507A66798550}" srcOrd="0" destOrd="0" parTransId="{B3204D2E-C580-4BCF-9317-40F45FD68D17}" sibTransId="{867C39FC-39FC-44F7-AD64-BDB0393EDD59}"/>
    <dgm:cxn modelId="{75655F4C-6D40-40D7-9091-E15FE997D3FF}" type="presOf" srcId="{2DEA66CA-C418-4746-9099-C12F53FFEB10}" destId="{69F13306-1DBD-43D1-AE46-42AD127C06A4}" srcOrd="1" destOrd="0" presId="urn:microsoft.com/office/officeart/2005/8/layout/cycle4"/>
    <dgm:cxn modelId="{32060CDC-7E25-49ED-BCEC-C3C493C721B7}" type="presOf" srcId="{41A20F42-ABB4-419F-970D-5C8C9BC75E15}" destId="{CC134ECE-A214-4F4E-A507-AC10AAC3A6E9}" srcOrd="0" destOrd="0" presId="urn:microsoft.com/office/officeart/2005/8/layout/cycle4"/>
    <dgm:cxn modelId="{A5495978-D958-43EE-A9E7-3E7E4FDB1B9C}" type="presOf" srcId="{00F7199F-D96E-4EF4-B8BC-E0E21F30B074}" destId="{861F7890-67A0-43DA-BB18-3D18B4184130}" srcOrd="1" destOrd="0" presId="urn:microsoft.com/office/officeart/2005/8/layout/cycle4"/>
    <dgm:cxn modelId="{823597FF-6824-4DB5-8BB3-3DDD867F129E}" type="presOf" srcId="{49058C33-AFC4-4665-8186-67CBEFEECF82}" destId="{E5BA8801-1561-4CF2-9A03-6634B63DB4FD}" srcOrd="0" destOrd="0" presId="urn:microsoft.com/office/officeart/2005/8/layout/cycle4"/>
    <dgm:cxn modelId="{ABE7EA5D-5412-4287-9F82-5048FB1C6165}" srcId="{41A20F42-ABB4-419F-970D-5C8C9BC75E15}" destId="{00F7199F-D96E-4EF4-B8BC-E0E21F30B074}" srcOrd="0" destOrd="0" parTransId="{3558C324-5DF0-49FA-AD56-B985CA81E7FB}" sibTransId="{485B3C3A-1A67-4499-B97F-24B9F57388C8}"/>
    <dgm:cxn modelId="{B011008E-D6C4-4802-A6A9-FAF5B5023E6F}" srcId="{49058C33-AFC4-4665-8186-67CBEFEECF82}" destId="{B3407689-E9D4-4E11-9FE8-4B8A767B12FA}" srcOrd="2" destOrd="0" parTransId="{84AC6021-F060-4BE2-9D69-F4A65D665071}" sibTransId="{3EA30135-B43F-4D63-9719-0B0360379EF8}"/>
    <dgm:cxn modelId="{774188E6-41CB-4822-A72E-D6DBA92B9F14}" type="presOf" srcId="{00F7199F-D96E-4EF4-B8BC-E0E21F30B074}" destId="{EF0AB480-5486-4CFC-B579-BCCB3A7E69D9}" srcOrd="0" destOrd="0" presId="urn:microsoft.com/office/officeart/2005/8/layout/cycle4"/>
    <dgm:cxn modelId="{99832E11-283C-48D8-A5F3-C45EE9A1E761}" srcId="{B3407689-E9D4-4E11-9FE8-4B8A767B12FA}" destId="{2DEA66CA-C418-4746-9099-C12F53FFEB10}" srcOrd="0" destOrd="0" parTransId="{EFD06B33-8936-4C87-A8B4-A18C11CDCC07}" sibTransId="{927522A4-780C-49EB-943C-8869D62C12D7}"/>
    <dgm:cxn modelId="{79F47A2E-A66F-42EB-9C23-A293CA214484}" srcId="{49058C33-AFC4-4665-8186-67CBEFEECF82}" destId="{64349E6B-FA14-4DB6-A172-5F2E7ACCC681}" srcOrd="3" destOrd="0" parTransId="{72C93615-6555-413F-86DC-135CE728091F}" sibTransId="{1357F722-D395-4C26-B2BB-2A2C5BABFE09}"/>
    <dgm:cxn modelId="{A39C7F95-D0C0-49BE-9338-67B2F8A05679}" type="presOf" srcId="{2DEA66CA-C418-4746-9099-C12F53FFEB10}" destId="{F4DC189D-07C3-4951-B67E-15043F3E4A4D}" srcOrd="0" destOrd="0" presId="urn:microsoft.com/office/officeart/2005/8/layout/cycle4"/>
    <dgm:cxn modelId="{2496ADF3-F01D-40E2-96DE-0F0BD8596E0F}" type="presOf" srcId="{2FF52428-1214-4B57-A1F7-1BF5E2DBD0B7}" destId="{1069D6E9-C1EC-4CF7-AC5D-7399E632E2AA}" srcOrd="0" destOrd="0" presId="urn:microsoft.com/office/officeart/2005/8/layout/cycle4"/>
    <dgm:cxn modelId="{37AFB7EB-63D8-460D-A714-E0E7F82EAD23}" type="presParOf" srcId="{E5BA8801-1561-4CF2-9A03-6634B63DB4FD}" destId="{9E2222E3-7B84-406A-B93B-CC07B0EC4F57}" srcOrd="0" destOrd="0" presId="urn:microsoft.com/office/officeart/2005/8/layout/cycle4"/>
    <dgm:cxn modelId="{3BEF05C7-EA06-4FEC-BCA0-12981479000A}" type="presParOf" srcId="{9E2222E3-7B84-406A-B93B-CC07B0EC4F57}" destId="{031F65D1-831F-4FF7-82FE-0F474602CE19}" srcOrd="0" destOrd="0" presId="urn:microsoft.com/office/officeart/2005/8/layout/cycle4"/>
    <dgm:cxn modelId="{6DFC8218-DBDC-471B-BDFA-D7FC2599AD46}" type="presParOf" srcId="{031F65D1-831F-4FF7-82FE-0F474602CE19}" destId="{EF0AB480-5486-4CFC-B579-BCCB3A7E69D9}" srcOrd="0" destOrd="0" presId="urn:microsoft.com/office/officeart/2005/8/layout/cycle4"/>
    <dgm:cxn modelId="{469EEA54-9FFB-4441-B2F5-2357D63BF2A2}" type="presParOf" srcId="{031F65D1-831F-4FF7-82FE-0F474602CE19}" destId="{861F7890-67A0-43DA-BB18-3D18B4184130}" srcOrd="1" destOrd="0" presId="urn:microsoft.com/office/officeart/2005/8/layout/cycle4"/>
    <dgm:cxn modelId="{4C5E6203-AC0E-4133-97B4-7B02BE7D0735}" type="presParOf" srcId="{9E2222E3-7B84-406A-B93B-CC07B0EC4F57}" destId="{9718C413-E03E-4790-8941-0C846BA92BD1}" srcOrd="1" destOrd="0" presId="urn:microsoft.com/office/officeart/2005/8/layout/cycle4"/>
    <dgm:cxn modelId="{4064AA29-A8C1-4ECE-840B-00598BDE3128}" type="presParOf" srcId="{9718C413-E03E-4790-8941-0C846BA92BD1}" destId="{1069D6E9-C1EC-4CF7-AC5D-7399E632E2AA}" srcOrd="0" destOrd="0" presId="urn:microsoft.com/office/officeart/2005/8/layout/cycle4"/>
    <dgm:cxn modelId="{A31AFF5D-A16D-4B22-96C9-CFE17029FA99}" type="presParOf" srcId="{9718C413-E03E-4790-8941-0C846BA92BD1}" destId="{B4A61A2E-9E97-43EE-9695-5E44D2FA59AB}" srcOrd="1" destOrd="0" presId="urn:microsoft.com/office/officeart/2005/8/layout/cycle4"/>
    <dgm:cxn modelId="{853E153D-0022-4A0F-8F6F-5622F43F3415}" type="presParOf" srcId="{9E2222E3-7B84-406A-B93B-CC07B0EC4F57}" destId="{43C089CB-AB69-4A81-A935-707BA68F905D}" srcOrd="2" destOrd="0" presId="urn:microsoft.com/office/officeart/2005/8/layout/cycle4"/>
    <dgm:cxn modelId="{CA2CB8DC-976F-4CBF-93BD-8CFE724AD168}" type="presParOf" srcId="{43C089CB-AB69-4A81-A935-707BA68F905D}" destId="{F4DC189D-07C3-4951-B67E-15043F3E4A4D}" srcOrd="0" destOrd="0" presId="urn:microsoft.com/office/officeart/2005/8/layout/cycle4"/>
    <dgm:cxn modelId="{53C7C393-1263-46AE-BAF7-7A391BD66B39}" type="presParOf" srcId="{43C089CB-AB69-4A81-A935-707BA68F905D}" destId="{69F13306-1DBD-43D1-AE46-42AD127C06A4}" srcOrd="1" destOrd="0" presId="urn:microsoft.com/office/officeart/2005/8/layout/cycle4"/>
    <dgm:cxn modelId="{7B10D1A1-D972-4420-89EF-9707329C81BF}" type="presParOf" srcId="{9E2222E3-7B84-406A-B93B-CC07B0EC4F57}" destId="{22A29A9A-9125-43CF-9595-ABCAE3B1B3AF}" srcOrd="3" destOrd="0" presId="urn:microsoft.com/office/officeart/2005/8/layout/cycle4"/>
    <dgm:cxn modelId="{50667DE8-6EEE-4279-B041-2E4BA9B7A671}" type="presParOf" srcId="{22A29A9A-9125-43CF-9595-ABCAE3B1B3AF}" destId="{03C787ED-FDEB-4A78-A896-7F918DBD4F04}" srcOrd="0" destOrd="0" presId="urn:microsoft.com/office/officeart/2005/8/layout/cycle4"/>
    <dgm:cxn modelId="{CCA93A96-6555-41CD-B64B-CCBE8FADC36E}" type="presParOf" srcId="{22A29A9A-9125-43CF-9595-ABCAE3B1B3AF}" destId="{3D22A493-CA32-42F0-B5EE-85FCBEF3A9F0}" srcOrd="1" destOrd="0" presId="urn:microsoft.com/office/officeart/2005/8/layout/cycle4"/>
    <dgm:cxn modelId="{8EC9A4A1-6169-41CC-A3DF-90B120CFD7F1}" type="presParOf" srcId="{9E2222E3-7B84-406A-B93B-CC07B0EC4F57}" destId="{45BE9BFC-4006-42AF-B9CD-B3F31C38F3A0}" srcOrd="4" destOrd="0" presId="urn:microsoft.com/office/officeart/2005/8/layout/cycle4"/>
    <dgm:cxn modelId="{7ECE19D4-5F3D-459E-9D23-007239A7064D}" type="presParOf" srcId="{E5BA8801-1561-4CF2-9A03-6634B63DB4FD}" destId="{BE64EF67-A4B3-4B56-9E54-CC74BF8C2236}" srcOrd="1" destOrd="0" presId="urn:microsoft.com/office/officeart/2005/8/layout/cycle4"/>
    <dgm:cxn modelId="{6FA5B543-4CA8-4F6D-99E8-ACB2A997DF78}" type="presParOf" srcId="{BE64EF67-A4B3-4B56-9E54-CC74BF8C2236}" destId="{CC134ECE-A214-4F4E-A507-AC10AAC3A6E9}" srcOrd="0" destOrd="0" presId="urn:microsoft.com/office/officeart/2005/8/layout/cycle4"/>
    <dgm:cxn modelId="{6B71801F-4E63-4B3F-A140-F0423C747C41}" type="presParOf" srcId="{BE64EF67-A4B3-4B56-9E54-CC74BF8C2236}" destId="{8C48D527-28EE-40AD-954B-6DD0BAEF9F7B}" srcOrd="1" destOrd="0" presId="urn:microsoft.com/office/officeart/2005/8/layout/cycle4"/>
    <dgm:cxn modelId="{8D7F08D7-713B-48D3-AB09-9FB696FEB847}" type="presParOf" srcId="{BE64EF67-A4B3-4B56-9E54-CC74BF8C2236}" destId="{7F423FBE-B028-49BF-B886-AC68F3C07EA5}" srcOrd="2" destOrd="0" presId="urn:microsoft.com/office/officeart/2005/8/layout/cycle4"/>
    <dgm:cxn modelId="{EA7BF813-3B0F-423A-83E7-DB36800D5918}" type="presParOf" srcId="{BE64EF67-A4B3-4B56-9E54-CC74BF8C2236}" destId="{CAF29823-9D72-4B82-8FF6-B7A875BD9EA6}" srcOrd="3" destOrd="0" presId="urn:microsoft.com/office/officeart/2005/8/layout/cycle4"/>
    <dgm:cxn modelId="{66CCD76F-4262-4898-B804-1B503150F1AF}" type="presParOf" srcId="{BE64EF67-A4B3-4B56-9E54-CC74BF8C2236}" destId="{854BDC58-1AE6-49BE-93B2-A9B63E7965A6}" srcOrd="4" destOrd="0" presId="urn:microsoft.com/office/officeart/2005/8/layout/cycle4"/>
    <dgm:cxn modelId="{0E25A39F-9F21-4D74-B530-A432D9D09BA4}" type="presParOf" srcId="{E5BA8801-1561-4CF2-9A03-6634B63DB4FD}" destId="{04C03647-0B5A-4CC8-B6DF-E22FBB5C0674}" srcOrd="2" destOrd="0" presId="urn:microsoft.com/office/officeart/2005/8/layout/cycle4"/>
    <dgm:cxn modelId="{57320D03-2BEF-4C0E-AF63-442B059654CF}" type="presParOf" srcId="{E5BA8801-1561-4CF2-9A03-6634B63DB4FD}" destId="{578D806F-CD9B-4C9C-B170-71B00D5DD5DF}"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911541-D2EF-49BC-AB97-667EB0ED61E8}">
      <dsp:nvSpPr>
        <dsp:cNvPr id="0" name=""/>
        <dsp:cNvSpPr/>
      </dsp:nvSpPr>
      <dsp:spPr>
        <a:xfrm>
          <a:off x="0" y="4738267"/>
          <a:ext cx="8128000" cy="680400"/>
        </a:xfrm>
        <a:prstGeom prst="rect">
          <a:avLst/>
        </a:prstGeom>
        <a:solidFill>
          <a:schemeClr val="lt1">
            <a:alpha val="90000"/>
            <a:hueOff val="0"/>
            <a:satOff val="0"/>
            <a:lumOff val="0"/>
            <a:alphaOff val="0"/>
          </a:schemeClr>
        </a:solidFill>
        <a:ln w="11429" cap="flat" cmpd="sng" algn="ctr">
          <a:solidFill>
            <a:schemeClr val="accent3">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ED22A35D-0E95-402B-AA15-C955AB012355}">
      <dsp:nvSpPr>
        <dsp:cNvPr id="0" name=""/>
        <dsp:cNvSpPr/>
      </dsp:nvSpPr>
      <dsp:spPr>
        <a:xfrm>
          <a:off x="247577" y="837126"/>
          <a:ext cx="7738693" cy="1421536"/>
        </a:xfrm>
        <a:prstGeom prst="roundRect">
          <a:avLst/>
        </a:prstGeom>
        <a:solidFill>
          <a:schemeClr val="accent3">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just" defTabSz="889000">
            <a:lnSpc>
              <a:spcPct val="90000"/>
            </a:lnSpc>
            <a:spcBef>
              <a:spcPct val="0"/>
            </a:spcBef>
            <a:spcAft>
              <a:spcPct val="35000"/>
            </a:spcAft>
          </a:pPr>
          <a:r>
            <a:rPr lang="es-MX" sz="2000" kern="1200" dirty="0" smtClean="0"/>
            <a:t>Presenta los temas de la Unidad 1 de la Unidad de Aprendizaje Taller de Simulación de Modelos Matemáticos</a:t>
          </a:r>
          <a:endParaRPr lang="es-MX" sz="2000" kern="1200" dirty="0"/>
        </a:p>
      </dsp:txBody>
      <dsp:txXfrm>
        <a:off x="316971" y="906520"/>
        <a:ext cx="7599905" cy="1282748"/>
      </dsp:txXfrm>
    </dsp:sp>
    <dsp:sp modelId="{6F541972-28A9-43EE-872B-2555A38627E3}">
      <dsp:nvSpPr>
        <dsp:cNvPr id="0" name=""/>
        <dsp:cNvSpPr/>
      </dsp:nvSpPr>
      <dsp:spPr>
        <a:xfrm>
          <a:off x="0" y="4738267"/>
          <a:ext cx="8128000" cy="680400"/>
        </a:xfrm>
        <a:prstGeom prst="rect">
          <a:avLst/>
        </a:prstGeom>
        <a:solidFill>
          <a:schemeClr val="lt1">
            <a:alpha val="90000"/>
            <a:hueOff val="0"/>
            <a:satOff val="0"/>
            <a:lumOff val="0"/>
            <a:alphaOff val="0"/>
          </a:schemeClr>
        </a:solidFill>
        <a:ln w="11429" cap="flat" cmpd="sng" algn="ctr">
          <a:solidFill>
            <a:schemeClr val="accent3">
              <a:hueOff val="-4745762"/>
              <a:satOff val="-3118"/>
              <a:lumOff val="-6078"/>
              <a:alphaOff val="0"/>
            </a:schemeClr>
          </a:solidFill>
          <a:prstDash val="sysDash"/>
        </a:ln>
        <a:effectLst/>
      </dsp:spPr>
      <dsp:style>
        <a:lnRef idx="2">
          <a:scrgbClr r="0" g="0" b="0"/>
        </a:lnRef>
        <a:fillRef idx="1">
          <a:scrgbClr r="0" g="0" b="0"/>
        </a:fillRef>
        <a:effectRef idx="0">
          <a:scrgbClr r="0" g="0" b="0"/>
        </a:effectRef>
        <a:fontRef idx="minor"/>
      </dsp:style>
    </dsp:sp>
    <dsp:sp modelId="{25B0834F-01FA-449F-9208-86E7B3A14936}">
      <dsp:nvSpPr>
        <dsp:cNvPr id="0" name=""/>
        <dsp:cNvSpPr/>
      </dsp:nvSpPr>
      <dsp:spPr>
        <a:xfrm>
          <a:off x="247574" y="2349291"/>
          <a:ext cx="7720957" cy="1516296"/>
        </a:xfrm>
        <a:prstGeom prst="roundRect">
          <a:avLst/>
        </a:prstGeom>
        <a:solidFill>
          <a:schemeClr val="accent3">
            <a:hueOff val="-4745762"/>
            <a:satOff val="-3118"/>
            <a:lumOff val="-6078"/>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just" defTabSz="800100">
            <a:lnSpc>
              <a:spcPct val="90000"/>
            </a:lnSpc>
            <a:spcBef>
              <a:spcPct val="0"/>
            </a:spcBef>
            <a:spcAft>
              <a:spcPct val="35000"/>
            </a:spcAft>
          </a:pPr>
          <a:r>
            <a:rPr lang="es-MX" sz="1800" kern="1200" dirty="0" smtClean="0"/>
            <a:t>Para acceder a los diferentes temas se presenta una tabla de contenido con hipervínculos que facilitan la búsqueda de los temas </a:t>
          </a:r>
          <a:endParaRPr lang="es-MX" sz="1800" kern="1200" dirty="0"/>
        </a:p>
      </dsp:txBody>
      <dsp:txXfrm>
        <a:off x="321593" y="2423310"/>
        <a:ext cx="7572919" cy="1368258"/>
      </dsp:txXfrm>
    </dsp:sp>
    <dsp:sp modelId="{418C1744-E1CD-47A4-ACB9-93CD29F28279}">
      <dsp:nvSpPr>
        <dsp:cNvPr id="0" name=""/>
        <dsp:cNvSpPr/>
      </dsp:nvSpPr>
      <dsp:spPr>
        <a:xfrm>
          <a:off x="0" y="4732931"/>
          <a:ext cx="8128000" cy="680400"/>
        </a:xfrm>
        <a:prstGeom prst="rect">
          <a:avLst/>
        </a:prstGeom>
        <a:solidFill>
          <a:schemeClr val="lt1">
            <a:alpha val="90000"/>
            <a:hueOff val="0"/>
            <a:satOff val="0"/>
            <a:lumOff val="0"/>
            <a:alphaOff val="0"/>
          </a:schemeClr>
        </a:solidFill>
        <a:ln w="11429" cap="flat" cmpd="sng" algn="ctr">
          <a:solidFill>
            <a:schemeClr val="accent3">
              <a:hueOff val="-9491525"/>
              <a:satOff val="-6236"/>
              <a:lumOff val="-12157"/>
              <a:alphaOff val="0"/>
            </a:schemeClr>
          </a:solidFill>
          <a:prstDash val="sysDash"/>
        </a:ln>
        <a:effectLst/>
      </dsp:spPr>
      <dsp:style>
        <a:lnRef idx="2">
          <a:scrgbClr r="0" g="0" b="0"/>
        </a:lnRef>
        <a:fillRef idx="1">
          <a:scrgbClr r="0" g="0" b="0"/>
        </a:fillRef>
        <a:effectRef idx="0">
          <a:scrgbClr r="0" g="0" b="0"/>
        </a:effectRef>
        <a:fontRef idx="minor"/>
      </dsp:style>
    </dsp:sp>
    <dsp:sp modelId="{5A0E3B87-824A-4282-A85F-E20946939D53}">
      <dsp:nvSpPr>
        <dsp:cNvPr id="0" name=""/>
        <dsp:cNvSpPr/>
      </dsp:nvSpPr>
      <dsp:spPr>
        <a:xfrm>
          <a:off x="247818" y="4005480"/>
          <a:ext cx="7720787" cy="1332921"/>
        </a:xfrm>
        <a:prstGeom prst="roundRect">
          <a:avLst/>
        </a:prstGeom>
        <a:solidFill>
          <a:schemeClr val="accent3">
            <a:hueOff val="-9491525"/>
            <a:satOff val="-6236"/>
            <a:lumOff val="-12157"/>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just" defTabSz="889000">
            <a:lnSpc>
              <a:spcPct val="90000"/>
            </a:lnSpc>
            <a:spcBef>
              <a:spcPct val="0"/>
            </a:spcBef>
            <a:spcAft>
              <a:spcPct val="35000"/>
            </a:spcAft>
          </a:pPr>
          <a:r>
            <a:rPr lang="es-MX" sz="2000" kern="1200" dirty="0" smtClean="0"/>
            <a:t>El material presenta 1 video, 1 infografía, varias imágenes, tablas y recuadros que persiguen el fin de interesar al estudiante y facilitar su proceso de aprendizaje.</a:t>
          </a:r>
          <a:endParaRPr lang="es-MX" sz="2000" kern="1200" dirty="0"/>
        </a:p>
      </dsp:txBody>
      <dsp:txXfrm>
        <a:off x="312886" y="4070548"/>
        <a:ext cx="7590651" cy="12027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B05231-9791-4F6B-BEBB-70B25BC8FC12}">
      <dsp:nvSpPr>
        <dsp:cNvPr id="0" name=""/>
        <dsp:cNvSpPr/>
      </dsp:nvSpPr>
      <dsp:spPr>
        <a:xfrm>
          <a:off x="616981" y="0"/>
          <a:ext cx="6992461" cy="4497387"/>
        </a:xfrm>
        <a:prstGeom prst="rightArrow">
          <a:avLst/>
        </a:prstGeom>
        <a:solidFill>
          <a:schemeClr val="accent5">
            <a:tint val="40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3333A35C-1698-466D-91F5-3D503BF457AD}">
      <dsp:nvSpPr>
        <dsp:cNvPr id="0" name=""/>
        <dsp:cNvSpPr/>
      </dsp:nvSpPr>
      <dsp:spPr>
        <a:xfrm>
          <a:off x="4619" y="1349216"/>
          <a:ext cx="2647880" cy="1798954"/>
        </a:xfrm>
        <a:prstGeom prst="roundRect">
          <a:avLst/>
        </a:prstGeom>
        <a:solidFill>
          <a:schemeClr val="accent5">
            <a:alpha val="90000"/>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 sz="3700" kern="1200" smtClean="0"/>
            <a:t>Problema</a:t>
          </a:r>
          <a:endParaRPr lang="es-MX" sz="3700" kern="1200" dirty="0"/>
        </a:p>
      </dsp:txBody>
      <dsp:txXfrm>
        <a:off x="92437" y="1437034"/>
        <a:ext cx="2472244" cy="1623318"/>
      </dsp:txXfrm>
    </dsp:sp>
    <dsp:sp modelId="{AC58B57D-16F3-4048-8B8A-707EABF28902}">
      <dsp:nvSpPr>
        <dsp:cNvPr id="0" name=""/>
        <dsp:cNvSpPr/>
      </dsp:nvSpPr>
      <dsp:spPr>
        <a:xfrm>
          <a:off x="2789272" y="1349216"/>
          <a:ext cx="2647880" cy="1798954"/>
        </a:xfrm>
        <a:prstGeom prst="roundRect">
          <a:avLst/>
        </a:prstGeom>
        <a:solidFill>
          <a:schemeClr val="accent5">
            <a:alpha val="90000"/>
            <a:hueOff val="0"/>
            <a:satOff val="0"/>
            <a:lumOff val="0"/>
            <a:alphaOff val="-2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 sz="3700" kern="1200" smtClean="0"/>
            <a:t>Crear un modelo</a:t>
          </a:r>
          <a:endParaRPr lang="es-MX" sz="3700" kern="1200" dirty="0"/>
        </a:p>
      </dsp:txBody>
      <dsp:txXfrm>
        <a:off x="2877090" y="1437034"/>
        <a:ext cx="2472244" cy="1623318"/>
      </dsp:txXfrm>
    </dsp:sp>
    <dsp:sp modelId="{5FE46616-E935-4322-ACE4-87D3E10B341A}">
      <dsp:nvSpPr>
        <dsp:cNvPr id="0" name=""/>
        <dsp:cNvSpPr/>
      </dsp:nvSpPr>
      <dsp:spPr>
        <a:xfrm>
          <a:off x="5573925" y="1349216"/>
          <a:ext cx="2647880" cy="1798954"/>
        </a:xfrm>
        <a:prstGeom prst="roundRect">
          <a:avLst/>
        </a:prstGeom>
        <a:solidFill>
          <a:schemeClr val="accent5">
            <a:alpha val="90000"/>
            <a:hueOff val="0"/>
            <a:satOff val="0"/>
            <a:lumOff val="0"/>
            <a:alpha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 sz="3700" kern="1200" smtClean="0"/>
            <a:t>Tomar la decisiones</a:t>
          </a:r>
          <a:endParaRPr lang="es-MX" sz="3700" kern="1200" dirty="0"/>
        </a:p>
      </dsp:txBody>
      <dsp:txXfrm>
        <a:off x="5661743" y="1437034"/>
        <a:ext cx="2472244" cy="16233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3EB9D6-05B3-471D-84F7-85F3C6AD6CF7}">
      <dsp:nvSpPr>
        <dsp:cNvPr id="0" name=""/>
        <dsp:cNvSpPr/>
      </dsp:nvSpPr>
      <dsp:spPr>
        <a:xfrm rot="5400000">
          <a:off x="-275445" y="278029"/>
          <a:ext cx="1836306" cy="1285414"/>
        </a:xfrm>
        <a:prstGeom prst="chevron">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a:lnSpc>
              <a:spcPct val="90000"/>
            </a:lnSpc>
            <a:spcBef>
              <a:spcPct val="0"/>
            </a:spcBef>
            <a:spcAft>
              <a:spcPct val="35000"/>
            </a:spcAft>
          </a:pPr>
          <a:r>
            <a:rPr lang="es-MX" sz="3800" kern="1200" dirty="0" smtClean="0"/>
            <a:t>1º </a:t>
          </a:r>
          <a:endParaRPr lang="es-MX" sz="3800" kern="1200" dirty="0"/>
        </a:p>
      </dsp:txBody>
      <dsp:txXfrm rot="-5400000">
        <a:off x="1" y="645290"/>
        <a:ext cx="1285414" cy="550892"/>
      </dsp:txXfrm>
    </dsp:sp>
    <dsp:sp modelId="{6C150D9B-7397-4489-8DA5-EC764C9B5187}">
      <dsp:nvSpPr>
        <dsp:cNvPr id="0" name=""/>
        <dsp:cNvSpPr/>
      </dsp:nvSpPr>
      <dsp:spPr>
        <a:xfrm rot="5400000">
          <a:off x="5014459" y="-3726461"/>
          <a:ext cx="1193599" cy="8651689"/>
        </a:xfrm>
        <a:prstGeom prst="round2Same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Puede ser que no se entienda el sistema, y aún sí se comprende, puede se sumamente difícil medir las relaciones que se supone gobiernan su comportamiento.</a:t>
          </a:r>
          <a:endParaRPr lang="es-MX" sz="2000" kern="1200" dirty="0"/>
        </a:p>
      </dsp:txBody>
      <dsp:txXfrm rot="-5400000">
        <a:off x="1285415" y="60850"/>
        <a:ext cx="8593422" cy="1077065"/>
      </dsp:txXfrm>
    </dsp:sp>
    <dsp:sp modelId="{1DA18481-FACF-479C-A1D1-6C806F747349}">
      <dsp:nvSpPr>
        <dsp:cNvPr id="0" name=""/>
        <dsp:cNvSpPr/>
      </dsp:nvSpPr>
      <dsp:spPr>
        <a:xfrm rot="5400000">
          <a:off x="-275445" y="1922610"/>
          <a:ext cx="1836306" cy="1285414"/>
        </a:xfrm>
        <a:prstGeom prst="chevron">
          <a:avLst/>
        </a:prstGeom>
        <a:solidFill>
          <a:schemeClr val="accent5">
            <a:hueOff val="-2510283"/>
            <a:satOff val="20547"/>
            <a:lumOff val="-3333"/>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a:lnSpc>
              <a:spcPct val="90000"/>
            </a:lnSpc>
            <a:spcBef>
              <a:spcPct val="0"/>
            </a:spcBef>
            <a:spcAft>
              <a:spcPct val="35000"/>
            </a:spcAft>
          </a:pPr>
          <a:r>
            <a:rPr lang="es-MX" sz="3800" kern="1200" dirty="0" smtClean="0"/>
            <a:t>2º </a:t>
          </a:r>
          <a:endParaRPr lang="es-MX" sz="3800" kern="1200" dirty="0"/>
        </a:p>
      </dsp:txBody>
      <dsp:txXfrm rot="-5400000">
        <a:off x="1" y="2289871"/>
        <a:ext cx="1285414" cy="550892"/>
      </dsp:txXfrm>
    </dsp:sp>
    <dsp:sp modelId="{2454450B-F043-4C5F-86B8-4EE9FDEBF4AF}">
      <dsp:nvSpPr>
        <dsp:cNvPr id="0" name=""/>
        <dsp:cNvSpPr/>
      </dsp:nvSpPr>
      <dsp:spPr>
        <a:xfrm rot="5400000">
          <a:off x="5014459" y="-2081880"/>
          <a:ext cx="1193599" cy="8651689"/>
        </a:xfrm>
        <a:prstGeom prst="round2SameRect">
          <a:avLst/>
        </a:prstGeom>
        <a:solidFill>
          <a:schemeClr val="lt1">
            <a:alpha val="90000"/>
            <a:hueOff val="0"/>
            <a:satOff val="0"/>
            <a:lumOff val="0"/>
            <a:alphaOff val="0"/>
          </a:schemeClr>
        </a:solidFill>
        <a:ln w="9525" cap="flat" cmpd="sng" algn="ctr">
          <a:solidFill>
            <a:schemeClr val="accent5">
              <a:hueOff val="-2510283"/>
              <a:satOff val="20547"/>
              <a:lumOff val="-3333"/>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El interés principal puede ser solamente pronosticar que sucederá, no saber porque sucederá. </a:t>
          </a:r>
          <a:endParaRPr lang="es-MX" sz="2000" kern="1200" dirty="0"/>
        </a:p>
      </dsp:txBody>
      <dsp:txXfrm rot="-5400000">
        <a:off x="1285415" y="1705431"/>
        <a:ext cx="8593422" cy="1077065"/>
      </dsp:txXfrm>
    </dsp:sp>
    <dsp:sp modelId="{A31E70F4-AB9B-4579-AFEB-E4B3F6B2DDA0}">
      <dsp:nvSpPr>
        <dsp:cNvPr id="0" name=""/>
        <dsp:cNvSpPr/>
      </dsp:nvSpPr>
      <dsp:spPr>
        <a:xfrm rot="5400000">
          <a:off x="-275445" y="3567191"/>
          <a:ext cx="1836306" cy="1285414"/>
        </a:xfrm>
        <a:prstGeom prst="chevron">
          <a:avLst/>
        </a:prstGeom>
        <a:solidFill>
          <a:schemeClr val="accent5">
            <a:hueOff val="-5020566"/>
            <a:satOff val="41093"/>
            <a:lumOff val="-6666"/>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a:lnSpc>
              <a:spcPct val="90000"/>
            </a:lnSpc>
            <a:spcBef>
              <a:spcPct val="0"/>
            </a:spcBef>
            <a:spcAft>
              <a:spcPct val="35000"/>
            </a:spcAft>
          </a:pPr>
          <a:r>
            <a:rPr lang="es-MX" sz="3800" kern="1200" dirty="0" smtClean="0"/>
            <a:t>3º </a:t>
          </a:r>
          <a:endParaRPr lang="es-MX" sz="3800" kern="1200" dirty="0"/>
        </a:p>
      </dsp:txBody>
      <dsp:txXfrm rot="-5400000">
        <a:off x="1" y="3934452"/>
        <a:ext cx="1285414" cy="550892"/>
      </dsp:txXfrm>
    </dsp:sp>
    <dsp:sp modelId="{4AAE3A12-2F14-4127-9481-A921D90826AB}">
      <dsp:nvSpPr>
        <dsp:cNvPr id="0" name=""/>
        <dsp:cNvSpPr/>
      </dsp:nvSpPr>
      <dsp:spPr>
        <a:xfrm rot="5400000">
          <a:off x="5014459" y="-437299"/>
          <a:ext cx="1193599" cy="8651689"/>
        </a:xfrm>
        <a:prstGeom prst="round2SameRect">
          <a:avLst/>
        </a:prstGeom>
        <a:solidFill>
          <a:schemeClr val="lt1">
            <a:alpha val="90000"/>
            <a:hueOff val="0"/>
            <a:satOff val="0"/>
            <a:lumOff val="0"/>
            <a:alphaOff val="0"/>
          </a:schemeClr>
        </a:solidFill>
        <a:ln w="9525" cap="flat" cmpd="sng" algn="ctr">
          <a:solidFill>
            <a:schemeClr val="accent5">
              <a:hueOff val="-5020566"/>
              <a:satOff val="41093"/>
              <a:lumOff val="-6666"/>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Mientras que el saber porqué algo sucede, así como predecir que sucederá puede ser de poco valor, el costo de hacer lo primero puede ser sumamente alto, en tanto que el costo de lo último -empleando métodos de series de tiempo por ejemplo- puede ser relativamente bajo</a:t>
          </a:r>
          <a:endParaRPr lang="es-MX" sz="2000" kern="1200" dirty="0"/>
        </a:p>
      </dsp:txBody>
      <dsp:txXfrm rot="-5400000">
        <a:off x="1285415" y="3350012"/>
        <a:ext cx="8593422" cy="10770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FCFC39-3042-4F71-9E4A-37CF9C15F276}">
      <dsp:nvSpPr>
        <dsp:cNvPr id="0" name=""/>
        <dsp:cNvSpPr/>
      </dsp:nvSpPr>
      <dsp:spPr>
        <a:xfrm>
          <a:off x="0" y="15479"/>
          <a:ext cx="11339512" cy="1343160"/>
        </a:xfrm>
        <a:prstGeom prst="roundRect">
          <a:avLst/>
        </a:prstGeom>
        <a:solidFill>
          <a:schemeClr val="accent5">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l" defTabSz="2489200">
            <a:lnSpc>
              <a:spcPct val="90000"/>
            </a:lnSpc>
            <a:spcBef>
              <a:spcPct val="0"/>
            </a:spcBef>
            <a:spcAft>
              <a:spcPct val="35000"/>
            </a:spcAft>
          </a:pPr>
          <a:r>
            <a:rPr lang="es-MX" sz="5600" kern="1200" dirty="0" smtClean="0">
              <a:latin typeface="Calibri" panose="020F0502020204030204" pitchFamily="34" charset="0"/>
            </a:rPr>
            <a:t>1. Detectar un </a:t>
          </a:r>
          <a:r>
            <a:rPr lang="es-MX" sz="5600" kern="1200" dirty="0" err="1" smtClean="0">
              <a:latin typeface="Calibri" panose="020F0502020204030204" pitchFamily="34" charset="0"/>
            </a:rPr>
            <a:t>Outlier</a:t>
          </a:r>
          <a:endParaRPr lang="es-MX" sz="5600" kern="1200" dirty="0">
            <a:latin typeface="Calibri" panose="020F0502020204030204" pitchFamily="34" charset="0"/>
          </a:endParaRPr>
        </a:p>
      </dsp:txBody>
      <dsp:txXfrm>
        <a:off x="65568" y="81047"/>
        <a:ext cx="11208376" cy="1212024"/>
      </dsp:txXfrm>
    </dsp:sp>
    <dsp:sp modelId="{24446D9A-4916-495F-B695-36A33D2895CC}">
      <dsp:nvSpPr>
        <dsp:cNvPr id="0" name=""/>
        <dsp:cNvSpPr/>
      </dsp:nvSpPr>
      <dsp:spPr>
        <a:xfrm>
          <a:off x="0" y="1358639"/>
          <a:ext cx="11339512" cy="927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0030" tIns="71120" rIns="398272" bIns="71120" numCol="1" spcCol="1270" anchor="t" anchorCtr="0">
          <a:noAutofit/>
        </a:bodyPr>
        <a:lstStyle/>
        <a:p>
          <a:pPr marL="285750" lvl="1" indent="-285750" algn="l" defTabSz="1955800">
            <a:lnSpc>
              <a:spcPct val="90000"/>
            </a:lnSpc>
            <a:spcBef>
              <a:spcPct val="0"/>
            </a:spcBef>
            <a:spcAft>
              <a:spcPct val="20000"/>
            </a:spcAft>
            <a:buChar char="••"/>
          </a:pPr>
          <a:endParaRPr lang="es-MX" sz="4400" kern="1200" dirty="0"/>
        </a:p>
      </dsp:txBody>
      <dsp:txXfrm>
        <a:off x="0" y="1358639"/>
        <a:ext cx="11339512" cy="927360"/>
      </dsp:txXfrm>
    </dsp:sp>
    <dsp:sp modelId="{DF58CAF8-94F5-4E7E-A07B-49CDF5AEAC4D}">
      <dsp:nvSpPr>
        <dsp:cNvPr id="0" name=""/>
        <dsp:cNvSpPr/>
      </dsp:nvSpPr>
      <dsp:spPr>
        <a:xfrm>
          <a:off x="0" y="2286000"/>
          <a:ext cx="11339512" cy="1343160"/>
        </a:xfrm>
        <a:prstGeom prst="roundRect">
          <a:avLst/>
        </a:prstGeom>
        <a:solidFill>
          <a:schemeClr val="accent5">
            <a:hueOff val="-5020566"/>
            <a:satOff val="41093"/>
            <a:lumOff val="-6666"/>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l" defTabSz="2489200">
            <a:lnSpc>
              <a:spcPct val="90000"/>
            </a:lnSpc>
            <a:spcBef>
              <a:spcPct val="0"/>
            </a:spcBef>
            <a:spcAft>
              <a:spcPct val="35000"/>
            </a:spcAft>
          </a:pPr>
          <a:r>
            <a:rPr lang="es-MX" sz="5600" kern="1200" dirty="0" smtClean="0">
              <a:latin typeface="Calibri" panose="020F0502020204030204" pitchFamily="34" charset="0"/>
            </a:rPr>
            <a:t>2. Identificar un Patrón </a:t>
          </a:r>
          <a:endParaRPr lang="es-MX" sz="5600" kern="1200" dirty="0">
            <a:latin typeface="Calibri" panose="020F0502020204030204" pitchFamily="34" charset="0"/>
          </a:endParaRPr>
        </a:p>
      </dsp:txBody>
      <dsp:txXfrm>
        <a:off x="65568" y="2351568"/>
        <a:ext cx="11208376" cy="1212024"/>
      </dsp:txXfrm>
    </dsp:sp>
    <dsp:sp modelId="{F89DB53F-D16E-443F-8D31-3874B2B62B89}">
      <dsp:nvSpPr>
        <dsp:cNvPr id="0" name=""/>
        <dsp:cNvSpPr/>
      </dsp:nvSpPr>
      <dsp:spPr>
        <a:xfrm>
          <a:off x="0" y="3629160"/>
          <a:ext cx="11339512" cy="927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0030" tIns="71120" rIns="398272" bIns="71120" numCol="1" spcCol="1270" anchor="t" anchorCtr="0">
          <a:noAutofit/>
        </a:bodyPr>
        <a:lstStyle/>
        <a:p>
          <a:pPr marL="285750" lvl="1" indent="-285750" algn="l" defTabSz="1955800">
            <a:lnSpc>
              <a:spcPct val="90000"/>
            </a:lnSpc>
            <a:spcBef>
              <a:spcPct val="0"/>
            </a:spcBef>
            <a:spcAft>
              <a:spcPct val="20000"/>
            </a:spcAft>
            <a:buChar char="••"/>
          </a:pPr>
          <a:endParaRPr lang="es-MX" sz="4400" kern="1200" dirty="0"/>
        </a:p>
      </dsp:txBody>
      <dsp:txXfrm>
        <a:off x="0" y="3629160"/>
        <a:ext cx="11339512" cy="9273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DC189D-07C3-4951-B67E-15043F3E4A4D}">
      <dsp:nvSpPr>
        <dsp:cNvPr id="0" name=""/>
        <dsp:cNvSpPr/>
      </dsp:nvSpPr>
      <dsp:spPr>
        <a:xfrm>
          <a:off x="4896556" y="2994008"/>
          <a:ext cx="3184480" cy="2251235"/>
        </a:xfrm>
        <a:prstGeom prst="roundRect">
          <a:avLst>
            <a:gd name="adj" fmla="val 10000"/>
          </a:avLst>
        </a:prstGeom>
        <a:blipFill rotWithShape="0">
          <a:blip xmlns:r="http://schemas.openxmlformats.org/officeDocument/2006/relationships" r:embed="rId1"/>
          <a:stretch>
            <a:fillRect/>
          </a:stretch>
        </a:blipFill>
        <a:ln w="11429" cap="flat" cmpd="sng" algn="ctr">
          <a:solidFill>
            <a:schemeClr val="accent5">
              <a:hueOff val="-3347044"/>
              <a:satOff val="27395"/>
              <a:lumOff val="-4444"/>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75260" tIns="175260" rIns="175260" bIns="175260" numCol="1" spcCol="1270" anchor="t" anchorCtr="0">
          <a:noAutofit/>
        </a:bodyPr>
        <a:lstStyle/>
        <a:p>
          <a:pPr marL="285750" lvl="1" indent="-285750" algn="l" defTabSz="1600200">
            <a:lnSpc>
              <a:spcPct val="90000"/>
            </a:lnSpc>
            <a:spcBef>
              <a:spcPct val="0"/>
            </a:spcBef>
            <a:spcAft>
              <a:spcPct val="15000"/>
            </a:spcAft>
            <a:buChar char="••"/>
          </a:pPr>
          <a:endParaRPr lang="es-MX" sz="3600" kern="1200"/>
        </a:p>
      </dsp:txBody>
      <dsp:txXfrm>
        <a:off x="5901353" y="3606269"/>
        <a:ext cx="2130232" cy="1589522"/>
      </dsp:txXfrm>
    </dsp:sp>
    <dsp:sp modelId="{03C787ED-FDEB-4A78-A896-7F918DBD4F04}">
      <dsp:nvSpPr>
        <dsp:cNvPr id="0" name=""/>
        <dsp:cNvSpPr/>
      </dsp:nvSpPr>
      <dsp:spPr>
        <a:xfrm>
          <a:off x="144023" y="3066020"/>
          <a:ext cx="3184480" cy="2251235"/>
        </a:xfrm>
        <a:prstGeom prst="roundRect">
          <a:avLst>
            <a:gd name="adj" fmla="val 10000"/>
          </a:avLst>
        </a:prstGeom>
        <a:blipFill rotWithShape="0">
          <a:blip xmlns:r="http://schemas.openxmlformats.org/officeDocument/2006/relationships" r:embed="rId2"/>
          <a:stretch>
            <a:fillRect/>
          </a:stretch>
        </a:blipFill>
        <a:ln w="11429" cap="flat" cmpd="sng" algn="ctr">
          <a:solidFill>
            <a:schemeClr val="accent5">
              <a:hueOff val="-5020566"/>
              <a:satOff val="41093"/>
              <a:lumOff val="-6666"/>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75260" tIns="175260" rIns="175260" bIns="175260" numCol="1" spcCol="1270" anchor="t" anchorCtr="0">
          <a:noAutofit/>
        </a:bodyPr>
        <a:lstStyle/>
        <a:p>
          <a:pPr marL="285750" lvl="1" indent="-285750" algn="l" defTabSz="1600200">
            <a:lnSpc>
              <a:spcPct val="90000"/>
            </a:lnSpc>
            <a:spcBef>
              <a:spcPct val="0"/>
            </a:spcBef>
            <a:spcAft>
              <a:spcPct val="15000"/>
            </a:spcAft>
            <a:buChar char="••"/>
          </a:pPr>
          <a:endParaRPr lang="es-MX" sz="3600" kern="1200" dirty="0"/>
        </a:p>
      </dsp:txBody>
      <dsp:txXfrm>
        <a:off x="193475" y="3678281"/>
        <a:ext cx="2130232" cy="1589522"/>
      </dsp:txXfrm>
    </dsp:sp>
    <dsp:sp modelId="{1069D6E9-C1EC-4CF7-AC5D-7399E632E2AA}">
      <dsp:nvSpPr>
        <dsp:cNvPr id="0" name=""/>
        <dsp:cNvSpPr/>
      </dsp:nvSpPr>
      <dsp:spPr>
        <a:xfrm>
          <a:off x="4655482" y="-258630"/>
          <a:ext cx="3184480" cy="2251235"/>
        </a:xfrm>
        <a:prstGeom prst="roundRect">
          <a:avLst>
            <a:gd name="adj" fmla="val 10000"/>
          </a:avLst>
        </a:prstGeom>
        <a:blipFill rotWithShape="0">
          <a:blip xmlns:r="http://schemas.openxmlformats.org/officeDocument/2006/relationships" r:embed="rId3"/>
          <a:stretch>
            <a:fillRect/>
          </a:stretch>
        </a:blipFill>
        <a:ln w="11429" cap="flat" cmpd="sng" algn="ctr">
          <a:solidFill>
            <a:schemeClr val="accent5">
              <a:hueOff val="-1673522"/>
              <a:satOff val="13698"/>
              <a:lumOff val="-2222"/>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75260" tIns="175260" rIns="175260" bIns="175260" numCol="1" spcCol="1270" anchor="t" anchorCtr="0">
          <a:noAutofit/>
        </a:bodyPr>
        <a:lstStyle/>
        <a:p>
          <a:pPr marL="285750" lvl="1" indent="-285750" algn="l" defTabSz="1600200">
            <a:lnSpc>
              <a:spcPct val="90000"/>
            </a:lnSpc>
            <a:spcBef>
              <a:spcPct val="0"/>
            </a:spcBef>
            <a:spcAft>
              <a:spcPct val="15000"/>
            </a:spcAft>
            <a:buChar char="••"/>
          </a:pPr>
          <a:endParaRPr lang="es-MX" sz="3600" kern="1200" dirty="0"/>
        </a:p>
      </dsp:txBody>
      <dsp:txXfrm>
        <a:off x="5660278" y="-209178"/>
        <a:ext cx="2130232" cy="1589522"/>
      </dsp:txXfrm>
    </dsp:sp>
    <dsp:sp modelId="{EF0AB480-5486-4CFC-B579-BCCB3A7E69D9}">
      <dsp:nvSpPr>
        <dsp:cNvPr id="0" name=""/>
        <dsp:cNvSpPr/>
      </dsp:nvSpPr>
      <dsp:spPr>
        <a:xfrm>
          <a:off x="288036" y="-258630"/>
          <a:ext cx="3184480" cy="2251235"/>
        </a:xfrm>
        <a:prstGeom prst="roundRect">
          <a:avLst>
            <a:gd name="adj" fmla="val 10000"/>
          </a:avLst>
        </a:prstGeom>
        <a:blipFill rotWithShape="0">
          <a:blip xmlns:r="http://schemas.openxmlformats.org/officeDocument/2006/relationships" r:embed="rId4"/>
          <a:stretch>
            <a:fillRect/>
          </a:stretch>
        </a:blipFill>
        <a:ln w="11429" cap="flat" cmpd="sng" algn="ctr">
          <a:solidFill>
            <a:schemeClr val="accent5">
              <a:lumMod val="7500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75260" tIns="175260" rIns="175260" bIns="175260" numCol="1" spcCol="1270" anchor="t" anchorCtr="0">
          <a:noAutofit/>
        </a:bodyPr>
        <a:lstStyle/>
        <a:p>
          <a:pPr marL="285750" lvl="1" indent="-285750" algn="l" defTabSz="1600200">
            <a:lnSpc>
              <a:spcPct val="90000"/>
            </a:lnSpc>
            <a:spcBef>
              <a:spcPct val="0"/>
            </a:spcBef>
            <a:spcAft>
              <a:spcPct val="15000"/>
            </a:spcAft>
            <a:buChar char="••"/>
          </a:pPr>
          <a:endParaRPr lang="es-MX" sz="3600" kern="1200" dirty="0"/>
        </a:p>
      </dsp:txBody>
      <dsp:txXfrm>
        <a:off x="337488" y="-209178"/>
        <a:ext cx="2130232" cy="1589522"/>
      </dsp:txXfrm>
    </dsp:sp>
    <dsp:sp modelId="{CC134ECE-A214-4F4E-A507-AC10AAC3A6E9}">
      <dsp:nvSpPr>
        <dsp:cNvPr id="0" name=""/>
        <dsp:cNvSpPr/>
      </dsp:nvSpPr>
      <dsp:spPr>
        <a:xfrm>
          <a:off x="2088231" y="1305365"/>
          <a:ext cx="1928926" cy="1400613"/>
        </a:xfrm>
        <a:prstGeom prst="pieWedge">
          <a:avLst/>
        </a:prstGeom>
        <a:solidFill>
          <a:schemeClr val="accent5">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b="1" kern="1200" dirty="0" smtClean="0">
              <a:effectLst>
                <a:outerShdw blurRad="38100" dist="38100" dir="2700000" algn="tl">
                  <a:srgbClr val="000000">
                    <a:alpha val="43137"/>
                  </a:srgbClr>
                </a:outerShdw>
              </a:effectLst>
              <a:latin typeface="Calibri" panose="020F0502020204030204" pitchFamily="34" charset="0"/>
            </a:rPr>
            <a:t>Tendencial </a:t>
          </a:r>
          <a:endParaRPr lang="es-MX" sz="1800" b="1" kern="1200" dirty="0">
            <a:effectLst>
              <a:outerShdw blurRad="38100" dist="38100" dir="2700000" algn="tl">
                <a:srgbClr val="000000">
                  <a:alpha val="43137"/>
                </a:srgbClr>
              </a:outerShdw>
            </a:effectLst>
            <a:latin typeface="Calibri" panose="020F0502020204030204" pitchFamily="34" charset="0"/>
          </a:endParaRPr>
        </a:p>
      </dsp:txBody>
      <dsp:txXfrm>
        <a:off x="2653200" y="1715595"/>
        <a:ext cx="1363957" cy="990383"/>
      </dsp:txXfrm>
    </dsp:sp>
    <dsp:sp modelId="{8C48D527-28EE-40AD-954B-6DD0BAEF9F7B}">
      <dsp:nvSpPr>
        <dsp:cNvPr id="0" name=""/>
        <dsp:cNvSpPr/>
      </dsp:nvSpPr>
      <dsp:spPr>
        <a:xfrm rot="5400000">
          <a:off x="4280033" y="1025923"/>
          <a:ext cx="1433766" cy="1959498"/>
        </a:xfrm>
        <a:prstGeom prst="pieWedge">
          <a:avLst/>
        </a:prstGeom>
        <a:solidFill>
          <a:schemeClr val="accent5">
            <a:hueOff val="-1673522"/>
            <a:satOff val="13698"/>
            <a:lumOff val="-2222"/>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b="1" kern="1200" dirty="0" smtClean="0">
              <a:effectLst>
                <a:outerShdw blurRad="38100" dist="38100" dir="2700000" algn="tl">
                  <a:srgbClr val="000000">
                    <a:alpha val="43137"/>
                  </a:srgbClr>
                </a:outerShdw>
              </a:effectLst>
              <a:latin typeface="Calibri" panose="020F0502020204030204" pitchFamily="34" charset="0"/>
            </a:rPr>
            <a:t>Estacional </a:t>
          </a:r>
          <a:endParaRPr lang="es-MX" sz="1800" b="1" kern="1200" dirty="0">
            <a:effectLst>
              <a:outerShdw blurRad="38100" dist="38100" dir="2700000" algn="tl">
                <a:srgbClr val="000000">
                  <a:alpha val="43137"/>
                </a:srgbClr>
              </a:outerShdw>
            </a:effectLst>
            <a:latin typeface="Calibri" panose="020F0502020204030204" pitchFamily="34" charset="0"/>
          </a:endParaRPr>
        </a:p>
      </dsp:txBody>
      <dsp:txXfrm rot="-5400000">
        <a:off x="4017167" y="1708729"/>
        <a:ext cx="1385574" cy="1013826"/>
      </dsp:txXfrm>
    </dsp:sp>
    <dsp:sp modelId="{7F423FBE-B028-49BF-B886-AC68F3C07EA5}">
      <dsp:nvSpPr>
        <dsp:cNvPr id="0" name=""/>
        <dsp:cNvSpPr/>
      </dsp:nvSpPr>
      <dsp:spPr>
        <a:xfrm rot="10800000">
          <a:off x="4017167" y="2853359"/>
          <a:ext cx="1959498" cy="1433766"/>
        </a:xfrm>
        <a:prstGeom prst="pieWedge">
          <a:avLst/>
        </a:prstGeom>
        <a:solidFill>
          <a:schemeClr val="accent5">
            <a:hueOff val="-3347044"/>
            <a:satOff val="27395"/>
            <a:lumOff val="-4444"/>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b="1" kern="1200" dirty="0" smtClean="0">
              <a:effectLst>
                <a:outerShdw blurRad="38100" dist="38100" dir="2700000" algn="tl">
                  <a:srgbClr val="000000">
                    <a:alpha val="43137"/>
                  </a:srgbClr>
                </a:outerShdw>
              </a:effectLst>
              <a:latin typeface="Calibri" panose="020F0502020204030204" pitchFamily="34" charset="0"/>
            </a:rPr>
            <a:t>Cíclico</a:t>
          </a:r>
          <a:endParaRPr lang="es-MX" sz="1800" b="1" kern="1200" dirty="0">
            <a:effectLst>
              <a:outerShdw blurRad="38100" dist="38100" dir="2700000" algn="tl">
                <a:srgbClr val="000000">
                  <a:alpha val="43137"/>
                </a:srgbClr>
              </a:outerShdw>
            </a:effectLst>
            <a:latin typeface="Calibri" panose="020F0502020204030204" pitchFamily="34" charset="0"/>
          </a:endParaRPr>
        </a:p>
      </dsp:txBody>
      <dsp:txXfrm rot="10800000">
        <a:off x="4017167" y="2853359"/>
        <a:ext cx="1385574" cy="1013826"/>
      </dsp:txXfrm>
    </dsp:sp>
    <dsp:sp modelId="{CAF29823-9D72-4B82-8FF6-B7A875BD9EA6}">
      <dsp:nvSpPr>
        <dsp:cNvPr id="0" name=""/>
        <dsp:cNvSpPr/>
      </dsp:nvSpPr>
      <dsp:spPr>
        <a:xfrm rot="16200000">
          <a:off x="2335810" y="2590481"/>
          <a:ext cx="1433766" cy="1959521"/>
        </a:xfrm>
        <a:prstGeom prst="pieWedge">
          <a:avLst/>
        </a:prstGeom>
        <a:solidFill>
          <a:schemeClr val="accent5">
            <a:hueOff val="-5020566"/>
            <a:satOff val="41093"/>
            <a:lumOff val="-6666"/>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b="1" kern="1200" dirty="0" smtClean="0">
              <a:effectLst>
                <a:outerShdw blurRad="38100" dist="38100" dir="2700000" algn="tl">
                  <a:srgbClr val="000000">
                    <a:alpha val="43137"/>
                  </a:srgbClr>
                </a:outerShdw>
              </a:effectLst>
              <a:latin typeface="Calibri" panose="020F0502020204030204" pitchFamily="34" charset="0"/>
            </a:rPr>
            <a:t>Horizontal </a:t>
          </a:r>
          <a:endParaRPr lang="es-MX" sz="1800" b="1" kern="1200" dirty="0">
            <a:effectLst>
              <a:outerShdw blurRad="38100" dist="38100" dir="2700000" algn="tl">
                <a:srgbClr val="000000">
                  <a:alpha val="43137"/>
                </a:srgbClr>
              </a:outerShdw>
            </a:effectLst>
            <a:latin typeface="Calibri" panose="020F0502020204030204" pitchFamily="34" charset="0"/>
          </a:endParaRPr>
        </a:p>
      </dsp:txBody>
      <dsp:txXfrm rot="5400000">
        <a:off x="2646863" y="2853358"/>
        <a:ext cx="1385591" cy="1013826"/>
      </dsp:txXfrm>
    </dsp:sp>
    <dsp:sp modelId="{04C03647-0B5A-4CC8-B6DF-E22FBB5C0674}">
      <dsp:nvSpPr>
        <dsp:cNvPr id="0" name=""/>
        <dsp:cNvSpPr/>
      </dsp:nvSpPr>
      <dsp:spPr>
        <a:xfrm>
          <a:off x="3658954" y="2221653"/>
          <a:ext cx="810090" cy="704426"/>
        </a:xfrm>
        <a:prstGeom prst="circularArrow">
          <a:avLst/>
        </a:prstGeom>
        <a:solidFill>
          <a:schemeClr val="accent5">
            <a:tint val="4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578D806F-CD9B-4C9C-B170-71B00D5DD5DF}">
      <dsp:nvSpPr>
        <dsp:cNvPr id="0" name=""/>
        <dsp:cNvSpPr/>
      </dsp:nvSpPr>
      <dsp:spPr>
        <a:xfrm rot="10800000">
          <a:off x="3658954" y="2492586"/>
          <a:ext cx="810090" cy="704426"/>
        </a:xfrm>
        <a:prstGeom prst="circularArrow">
          <a:avLst/>
        </a:prstGeom>
        <a:solidFill>
          <a:schemeClr val="accent5">
            <a:tint val="4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47462851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039884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dirty="0"/>
          </a:p>
        </p:txBody>
      </p:sp>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777408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966029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851501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8" name="Shape 1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069100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809171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495121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386630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Subtítulo"/>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endParaRPr lang="es-MX"/>
          </a:p>
        </p:txBody>
      </p:sp>
      <p:sp>
        <p:nvSpPr>
          <p:cNvPr id="17" name="16 Marcador de pie de página"/>
          <p:cNvSpPr>
            <a:spLocks noGrp="1"/>
          </p:cNvSpPr>
          <p:nvPr>
            <p:ph type="ftr" sz="quarter" idx="11"/>
          </p:nvPr>
        </p:nvSpPr>
        <p:spPr/>
        <p:txBody>
          <a:bodyPr/>
          <a:lstStyle/>
          <a:p>
            <a:endParaRPr lang="es-MX"/>
          </a:p>
        </p:txBody>
      </p:sp>
      <p:sp>
        <p:nvSpPr>
          <p:cNvPr id="7" name="6 Conector recto"/>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Elipse"/>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Marcador de número de diapositiva"/>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pPr marL="0" lvl="0" indent="0">
              <a:spcBef>
                <a:spcPts val="0"/>
              </a:spcBef>
              <a:buSzPct val="25000"/>
              <a:buNone/>
            </a:pPr>
            <a:fld id="{00000000-1234-1234-1234-123412341234}" type="slidenum">
              <a:rPr lang="es-MX" smtClean="0"/>
              <a:t>‹Nº›</a:t>
            </a:fld>
            <a:endParaRPr lang="es-MX"/>
          </a:p>
        </p:txBody>
      </p:sp>
      <p:sp>
        <p:nvSpPr>
          <p:cNvPr id="8" name="7 Título"/>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pPr marL="0" lvl="0" indent="0">
              <a:spcBef>
                <a:spcPts val="0"/>
              </a:spcBef>
              <a:buSzPct val="25000"/>
              <a:buNone/>
            </a:pPr>
            <a:fld id="{00000000-1234-1234-1234-123412341234}"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Elipse"/>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9221216" y="3009902"/>
            <a:ext cx="609600" cy="441325"/>
          </a:xfrm>
        </p:spPr>
        <p:txBody>
          <a:bodyPr/>
          <a:lstStyle/>
          <a:p>
            <a:pPr marL="0" lvl="0" indent="0">
              <a:spcBef>
                <a:spcPts val="0"/>
              </a:spcBef>
              <a:buSzPct val="25000"/>
              <a:buNone/>
            </a:pPr>
            <a:fld id="{00000000-1234-1234-1234-123412341234}" type="slidenum">
              <a:rPr lang="es-MX" smtClean="0"/>
              <a:t>‹Nº›</a:t>
            </a:fld>
            <a:endParaRPr lang="es-MX"/>
          </a:p>
        </p:txBody>
      </p:sp>
      <p:sp>
        <p:nvSpPr>
          <p:cNvPr id="3" name="2 Marcador de texto vertical"/>
          <p:cNvSpPr>
            <a:spLocks noGrp="1"/>
          </p:cNvSpPr>
          <p:nvPr>
            <p:ph type="body" orient="vert" idx="1"/>
          </p:nvPr>
        </p:nvSpPr>
        <p:spPr>
          <a:xfrm>
            <a:off x="406400" y="304800"/>
            <a:ext cx="87376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endParaRPr lang="es-MX"/>
          </a:p>
        </p:txBody>
      </p:sp>
      <p:sp>
        <p:nvSpPr>
          <p:cNvPr id="5" name="4 Marcador de pie de página"/>
          <p:cNvSpPr>
            <a:spLocks noGrp="1"/>
          </p:cNvSpPr>
          <p:nvPr>
            <p:ph type="ftr" sz="quarter" idx="11"/>
          </p:nvPr>
        </p:nvSpPr>
        <p:spPr/>
        <p:txBody>
          <a:bodyPr/>
          <a:lstStyle/>
          <a:p>
            <a:endParaRPr lang="es-MX"/>
          </a:p>
        </p:txBody>
      </p:sp>
      <p:sp>
        <p:nvSpPr>
          <p:cNvPr id="2" name="1 Título vertical"/>
          <p:cNvSpPr>
            <a:spLocks noGrp="1"/>
          </p:cNvSpPr>
          <p:nvPr>
            <p:ph type="title" orient="vert"/>
          </p:nvPr>
        </p:nvSpPr>
        <p:spPr>
          <a:xfrm>
            <a:off x="9855200" y="304802"/>
            <a:ext cx="1930400" cy="5851525"/>
          </a:xfrm>
        </p:spPr>
        <p:txBody>
          <a:bodyPr vert="eaVert"/>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5815584" y="1026373"/>
            <a:ext cx="609600" cy="441325"/>
          </a:xfrm>
        </p:spPr>
        <p:txBody>
          <a:bodyPr/>
          <a:lstStyle/>
          <a:p>
            <a:pPr marL="0" lvl="0" indent="0">
              <a:spcBef>
                <a:spcPts val="0"/>
              </a:spcBef>
              <a:buSzPct val="25000"/>
              <a:buNone/>
            </a:pPr>
            <a:fld id="{00000000-1234-1234-1234-123412341234}" type="slidenum">
              <a:rPr lang="es-MX" smtClean="0"/>
              <a:t>‹Nº›</a:t>
            </a:fld>
            <a:endParaRPr lang="es-MX"/>
          </a:p>
        </p:txBody>
      </p:sp>
      <p:sp>
        <p:nvSpPr>
          <p:cNvPr id="8" name="7 Marcador de contenido"/>
          <p:cNvSpPr>
            <a:spLocks noGrp="1"/>
          </p:cNvSpPr>
          <p:nvPr>
            <p:ph sz="quarter" idx="1"/>
          </p:nvPr>
        </p:nvSpPr>
        <p:spPr>
          <a:xfrm>
            <a:off x="402336" y="1527048"/>
            <a:ext cx="1133856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Rectángulo"/>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MX"/>
          </a:p>
        </p:txBody>
      </p:sp>
      <p:sp>
        <p:nvSpPr>
          <p:cNvPr id="4" name="3 Marcador de fecha"/>
          <p:cNvSpPr>
            <a:spLocks noGrp="1"/>
          </p:cNvSpPr>
          <p:nvPr>
            <p:ph type="dt" sz="half" idx="10"/>
          </p:nvPr>
        </p:nvSpPr>
        <p:spPr/>
        <p:txBody>
          <a:bodyPr/>
          <a:lstStyle/>
          <a:p>
            <a:endParaRPr lang="es-MX"/>
          </a:p>
        </p:txBody>
      </p:sp>
      <p:sp>
        <p:nvSpPr>
          <p:cNvPr id="8" name="7 Conector recto"/>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Elipse"/>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pPr marL="0" lvl="0" indent="0">
              <a:spcBef>
                <a:spcPts val="0"/>
              </a:spcBef>
              <a:buSzPct val="25000"/>
              <a:buNone/>
            </a:pPr>
            <a:fld id="{00000000-1234-1234-1234-123412341234}" type="slidenum">
              <a:rPr lang="es-MX" smtClean="0"/>
              <a:t>‹Nº›</a:t>
            </a:fld>
            <a:endParaRPr lang="es-MX"/>
          </a:p>
        </p:txBody>
      </p:sp>
      <p:sp>
        <p:nvSpPr>
          <p:cNvPr id="2" name="1 Título"/>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02336" y="228600"/>
            <a:ext cx="113792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7721600" y="6409944"/>
            <a:ext cx="4059936" cy="365760"/>
          </a:xfrm>
        </p:spPr>
        <p:txBody>
          <a:bodyPr/>
          <a:lstStyle/>
          <a:p>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pPr marL="0" lvl="0" indent="0">
              <a:spcBef>
                <a:spcPts val="0"/>
              </a:spcBef>
              <a:buSzPct val="25000"/>
              <a:buNone/>
            </a:pPr>
            <a:fld id="{00000000-1234-1234-1234-123412341234}" type="slidenum">
              <a:rPr lang="es-MX" smtClean="0"/>
              <a:t>‹Nº›</a:t>
            </a:fld>
            <a:endParaRPr lang="es-MX"/>
          </a:p>
        </p:txBody>
      </p:sp>
      <p:sp>
        <p:nvSpPr>
          <p:cNvPr id="8" name="7 Conector recto"/>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Marcador de contenido"/>
          <p:cNvSpPr>
            <a:spLocks noGrp="1"/>
          </p:cNvSpPr>
          <p:nvPr>
            <p:ph sz="half" idx="1"/>
          </p:nvPr>
        </p:nvSpPr>
        <p:spPr>
          <a:xfrm>
            <a:off x="402336" y="1371600"/>
            <a:ext cx="53848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6400800" y="1371600"/>
            <a:ext cx="53848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Rectángulo"/>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endParaRPr lang="es-MX"/>
          </a:p>
        </p:txBody>
      </p:sp>
      <p:sp>
        <p:nvSpPr>
          <p:cNvPr id="8" name="7 Marcador de pie de página"/>
          <p:cNvSpPr>
            <a:spLocks noGrp="1"/>
          </p:cNvSpPr>
          <p:nvPr>
            <p:ph type="ftr" sz="quarter" idx="11"/>
          </p:nvPr>
        </p:nvSpPr>
        <p:spPr>
          <a:xfrm>
            <a:off x="406400" y="6409944"/>
            <a:ext cx="4775200" cy="365760"/>
          </a:xfrm>
        </p:spPr>
        <p:txBody>
          <a:bodyPr/>
          <a:lstStyle/>
          <a:p>
            <a:endParaRPr lang="es-MX"/>
          </a:p>
        </p:txBody>
      </p:sp>
      <p:sp>
        <p:nvSpPr>
          <p:cNvPr id="15" name="14 Conector recto"/>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402336" y="2471383"/>
            <a:ext cx="5388864"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6400800" y="2471383"/>
            <a:ext cx="53848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Elipse"/>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Marcador de número de diapositiva"/>
          <p:cNvSpPr>
            <a:spLocks noGrp="1"/>
          </p:cNvSpPr>
          <p:nvPr>
            <p:ph type="sldNum" sz="quarter" idx="12"/>
          </p:nvPr>
        </p:nvSpPr>
        <p:spPr>
          <a:xfrm>
            <a:off x="5791200" y="1042417"/>
            <a:ext cx="609600" cy="441325"/>
          </a:xfrm>
        </p:spPr>
        <p:txBody>
          <a:bodyPr/>
          <a:lstStyle>
            <a:lvl1pPr algn="ctr">
              <a:defRPr/>
            </a:lvl1pPr>
          </a:lstStyle>
          <a:p>
            <a:pPr marL="0" lvl="0" indent="0">
              <a:spcBef>
                <a:spcPts val="0"/>
              </a:spcBef>
              <a:buSzPct val="25000"/>
              <a:buNone/>
            </a:pPr>
            <a:fld id="{00000000-1234-1234-1234-123412341234}" type="slidenum">
              <a:rPr lang="es-MX" smtClean="0"/>
              <a:t>‹Nº›</a:t>
            </a:fld>
            <a:endParaRPr lang="es-MX"/>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a:xfrm>
            <a:off x="5791200" y="1036021"/>
            <a:ext cx="609600" cy="441325"/>
          </a:xfrm>
        </p:spPr>
        <p:txBody>
          <a:bodyPr/>
          <a:lstStyle/>
          <a:p>
            <a:pPr marL="0" lvl="0" indent="0">
              <a:spcBef>
                <a:spcPts val="0"/>
              </a:spcBef>
              <a:buSzPct val="25000"/>
              <a:buNone/>
            </a:pPr>
            <a:fld id="{00000000-1234-1234-1234-123412341234}" type="slidenum">
              <a:rPr lang="es-MX" smtClean="0"/>
              <a:t>‹Nº›</a:t>
            </a:fld>
            <a:endParaRPr lang="es-MX"/>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Rectángulo"/>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5689600" y="6324600"/>
            <a:ext cx="812800" cy="441324"/>
          </a:xfrm>
        </p:spPr>
        <p:txBody>
          <a:bodyPr/>
          <a:lstStyle>
            <a:lvl1pPr>
              <a:defRPr>
                <a:solidFill>
                  <a:srgbClr val="FFFFFF"/>
                </a:solidFill>
              </a:defRPr>
            </a:lvl1pPr>
          </a:lstStyle>
          <a:p>
            <a:pPr marL="0" lvl="0" indent="0">
              <a:spcBef>
                <a:spcPts val="0"/>
              </a:spcBef>
              <a:buSzPct val="25000"/>
              <a:buNone/>
            </a:pPr>
            <a:fld id="{00000000-1234-1234-1234-123412341234}"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Rectángulo"/>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Marcador de contenido"/>
          <p:cNvSpPr>
            <a:spLocks noGrp="1"/>
          </p:cNvSpPr>
          <p:nvPr>
            <p:ph sz="quarter" idx="1"/>
          </p:nvPr>
        </p:nvSpPr>
        <p:spPr>
          <a:xfrm>
            <a:off x="4165600" y="685800"/>
            <a:ext cx="75184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pPr marL="0" lvl="0" indent="0">
              <a:spcBef>
                <a:spcPts val="0"/>
              </a:spcBef>
              <a:buSzPct val="25000"/>
              <a:buNone/>
            </a:pPr>
            <a:fld id="{00000000-1234-1234-1234-123412341234}" type="slidenum">
              <a:rPr lang="es-MX" smtClean="0"/>
              <a:t>‹Nº›</a:t>
            </a:fld>
            <a:endParaRPr lang="es-MX"/>
          </a:p>
        </p:txBody>
      </p:sp>
      <p:sp>
        <p:nvSpPr>
          <p:cNvPr id="21" name="20 Rectángulo"/>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p:txBody>
          <a:bodyPr/>
          <a:lstStyle/>
          <a:p>
            <a:endParaRPr lang="es-MX"/>
          </a:p>
        </p:txBody>
      </p:sp>
      <p:sp>
        <p:nvSpPr>
          <p:cNvPr id="6" name="5 Marcador de pie de página"/>
          <p:cNvSpPr>
            <a:spLocks noGrp="1"/>
          </p:cNvSpPr>
          <p:nvPr>
            <p:ph type="ftr" sz="quarter" idx="11"/>
          </p:nvPr>
        </p:nvSpPr>
        <p:spPr>
          <a:xfrm>
            <a:off x="402336" y="6410848"/>
            <a:ext cx="4511040" cy="365760"/>
          </a:xfrm>
        </p:spPr>
        <p:txBody>
          <a:bodyPr/>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Elipse"/>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828800" y="312739"/>
            <a:ext cx="609600" cy="441325"/>
          </a:xfrm>
        </p:spPr>
        <p:txBody>
          <a:bodyPr/>
          <a:lstStyle/>
          <a:p>
            <a:pPr marL="0" lvl="0" indent="0">
              <a:spcBef>
                <a:spcPts val="0"/>
              </a:spcBef>
              <a:buSzPct val="25000"/>
              <a:buNone/>
            </a:pPr>
            <a:fld id="{00000000-1234-1234-1234-123412341234}" type="slidenum">
              <a:rPr lang="es-MX" smtClean="0"/>
              <a:t>‹Nº›</a:t>
            </a:fld>
            <a:endParaRPr lang="es-MX"/>
          </a:p>
        </p:txBody>
      </p:sp>
      <p:sp>
        <p:nvSpPr>
          <p:cNvPr id="2" name="1 Título"/>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000500" y="609600"/>
            <a:ext cx="78232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a:xfrm>
            <a:off x="7717536" y="6404984"/>
            <a:ext cx="4059936" cy="365760"/>
          </a:xfrm>
        </p:spPr>
        <p:txBody>
          <a:bodyPr/>
          <a:lstStyle/>
          <a:p>
            <a:endParaRPr lang="es-MX"/>
          </a:p>
        </p:txBody>
      </p:sp>
      <p:sp>
        <p:nvSpPr>
          <p:cNvPr id="6" name="5 Marcador de pie de página"/>
          <p:cNvSpPr>
            <a:spLocks noGrp="1"/>
          </p:cNvSpPr>
          <p:nvPr>
            <p:ph type="ftr" sz="quarter" idx="11"/>
          </p:nvPr>
        </p:nvSpPr>
        <p:spPr>
          <a:xfrm>
            <a:off x="402336" y="6410848"/>
            <a:ext cx="4779264" cy="365760"/>
          </a:xfrm>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Marcador de fecha"/>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endParaRPr lang="es-MX"/>
          </a:p>
        </p:txBody>
      </p:sp>
      <p:sp>
        <p:nvSpPr>
          <p:cNvPr id="3" name="2 Marcador de pie de página"/>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s-MX"/>
          </a:p>
        </p:txBody>
      </p:sp>
      <p:sp>
        <p:nvSpPr>
          <p:cNvPr id="8" name="7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Elipse"/>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marL="0" lvl="0" indent="0">
              <a:spcBef>
                <a:spcPts val="0"/>
              </a:spcBef>
              <a:buSzPct val="25000"/>
              <a:buNone/>
            </a:pPr>
            <a:fld id="{00000000-1234-1234-1234-123412341234}" type="slidenum">
              <a:rPr lang="es-MX" smtClean="0"/>
              <a:t>‹Nº›</a:t>
            </a:fld>
            <a:endParaRPr lang="es-MX"/>
          </a:p>
        </p:txBody>
      </p:sp>
      <p:sp>
        <p:nvSpPr>
          <p:cNvPr id="22" name="21 Marcador de título"/>
          <p:cNvSpPr>
            <a:spLocks noGrp="1"/>
          </p:cNvSpPr>
          <p:nvPr>
            <p:ph type="title"/>
          </p:nvPr>
        </p:nvSpPr>
        <p:spPr>
          <a:xfrm>
            <a:off x="402336" y="228600"/>
            <a:ext cx="113792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7.xml"/><Relationship Id="rId7" Type="http://schemas.openxmlformats.org/officeDocument/2006/relationships/slide" Target="slide29.xml"/><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17.xml"/><Relationship Id="rId4" Type="http://schemas.openxmlformats.org/officeDocument/2006/relationships/slide" Target="slide10.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https://www.youtube.com/embed/dNlJLg7eXT4"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0" name="Shape 90"/>
          <p:cNvSpPr txBox="1">
            <a:spLocks noGrp="1"/>
          </p:cNvSpPr>
          <p:nvPr>
            <p:ph type="subTitle" idx="1"/>
          </p:nvPr>
        </p:nvSpPr>
        <p:spPr>
          <a:xfrm>
            <a:off x="3525137" y="1346078"/>
            <a:ext cx="5977217" cy="1131416"/>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200"/>
              </a:spcAft>
              <a:buClr>
                <a:schemeClr val="accent1"/>
              </a:buClr>
              <a:buSzPct val="25000"/>
              <a:buFont typeface="Arial"/>
              <a:buNone/>
            </a:pPr>
            <a:r>
              <a:rPr lang="es-MX" sz="2400" b="0" i="0" u="none" strike="noStrike" cap="none" baseline="0" dirty="0">
                <a:solidFill>
                  <a:srgbClr val="0C0C0C"/>
                </a:solidFill>
                <a:effectLst>
                  <a:outerShdw blurRad="38100" dist="38100" dir="2700000" algn="tl">
                    <a:srgbClr val="000000">
                      <a:alpha val="43137"/>
                    </a:srgbClr>
                  </a:outerShdw>
                </a:effectLst>
                <a:latin typeface="Arial"/>
                <a:ea typeface="Arial"/>
                <a:cs typeface="Arial"/>
                <a:sym typeface="Arial"/>
              </a:rPr>
              <a:t>Modelos de Series de </a:t>
            </a:r>
            <a:r>
              <a:rPr lang="es-MX" sz="2400" b="0" i="0" u="none" strike="noStrike" cap="none" baseline="0" dirty="0" smtClean="0">
                <a:solidFill>
                  <a:srgbClr val="0C0C0C"/>
                </a:solidFill>
                <a:effectLst>
                  <a:outerShdw blurRad="38100" dist="38100" dir="2700000" algn="tl">
                    <a:srgbClr val="000000">
                      <a:alpha val="43137"/>
                    </a:srgbClr>
                  </a:outerShdw>
                </a:effectLst>
                <a:latin typeface="Arial"/>
                <a:ea typeface="Arial"/>
                <a:cs typeface="Arial"/>
                <a:sym typeface="Arial"/>
              </a:rPr>
              <a:t>Tiempo </a:t>
            </a:r>
          </a:p>
          <a:p>
            <a:pPr marL="0" marR="0" lvl="0" indent="0" algn="l" rtl="0">
              <a:lnSpc>
                <a:spcPct val="100000"/>
              </a:lnSpc>
              <a:spcBef>
                <a:spcPts val="0"/>
              </a:spcBef>
              <a:spcAft>
                <a:spcPts val="200"/>
              </a:spcAft>
              <a:buClr>
                <a:schemeClr val="accent1"/>
              </a:buClr>
              <a:buSzPct val="25000"/>
              <a:buFont typeface="Arial"/>
              <a:buNone/>
            </a:pPr>
            <a:r>
              <a:rPr lang="es-MX" sz="2400" b="0" i="0" u="none" strike="noStrike" cap="none" baseline="0" dirty="0" smtClean="0">
                <a:solidFill>
                  <a:srgbClr val="0C0C0C"/>
                </a:solidFill>
                <a:effectLst>
                  <a:outerShdw blurRad="38100" dist="38100" dir="2700000" algn="tl">
                    <a:srgbClr val="000000">
                      <a:alpha val="43137"/>
                    </a:srgbClr>
                  </a:outerShdw>
                </a:effectLst>
                <a:latin typeface="Arial"/>
                <a:ea typeface="Arial"/>
                <a:cs typeface="Arial"/>
                <a:sym typeface="Arial"/>
              </a:rPr>
              <a:t>y Modelos Explicativos</a:t>
            </a:r>
            <a:endParaRPr lang="es-MX" sz="2400" b="0" i="0" u="none" strike="noStrike" cap="none" baseline="0" dirty="0">
              <a:solidFill>
                <a:srgbClr val="0C0C0C"/>
              </a:solidFill>
              <a:effectLst>
                <a:outerShdw blurRad="38100" dist="38100" dir="2700000" algn="tl">
                  <a:srgbClr val="000000">
                    <a:alpha val="43137"/>
                  </a:srgbClr>
                </a:outerShdw>
              </a:effectLst>
              <a:latin typeface="Arial"/>
              <a:ea typeface="Arial"/>
              <a:cs typeface="Arial"/>
              <a:sym typeface="Arial"/>
            </a:endParaRPr>
          </a:p>
        </p:txBody>
      </p:sp>
      <p:sp>
        <p:nvSpPr>
          <p:cNvPr id="91" name="Shape 91"/>
          <p:cNvSpPr/>
          <p:nvPr/>
        </p:nvSpPr>
        <p:spPr>
          <a:xfrm>
            <a:off x="5977217" y="3244333"/>
            <a:ext cx="237566"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MX" sz="1800" b="0" i="0" u="none" strike="noStrike" cap="none" baseline="0">
                <a:solidFill>
                  <a:schemeClr val="dk1"/>
                </a:solidFill>
                <a:latin typeface="Arial"/>
                <a:ea typeface="Arial"/>
                <a:cs typeface="Arial"/>
                <a:sym typeface="Arial"/>
              </a:rPr>
              <a:t> </a:t>
            </a:r>
          </a:p>
        </p:txBody>
      </p:sp>
      <p:sp>
        <p:nvSpPr>
          <p:cNvPr id="2" name="Rectángulo 1"/>
          <p:cNvSpPr/>
          <p:nvPr/>
        </p:nvSpPr>
        <p:spPr>
          <a:xfrm>
            <a:off x="911424" y="2564904"/>
            <a:ext cx="10369152" cy="3970318"/>
          </a:xfrm>
          <a:prstGeom prst="rect">
            <a:avLst/>
          </a:prstGeom>
        </p:spPr>
        <p:txBody>
          <a:bodyPr wrap="square">
            <a:spAutoFit/>
          </a:bodyPr>
          <a:lstStyle/>
          <a:p>
            <a:r>
              <a:rPr lang="es-MX" dirty="0"/>
              <a:t> </a:t>
            </a:r>
            <a:r>
              <a:rPr lang="es-MX" sz="1800" b="1" dirty="0" smtClean="0"/>
              <a:t>Unidad </a:t>
            </a:r>
            <a:r>
              <a:rPr lang="es-MX" sz="1800" b="1" dirty="0"/>
              <a:t>de Aprendizaje </a:t>
            </a:r>
            <a:r>
              <a:rPr lang="es-MX" sz="1800" b="1" dirty="0" smtClean="0"/>
              <a:t>Taller de Simulación de Modelos Matemáticos</a:t>
            </a:r>
            <a:endParaRPr lang="es-MX" sz="1800" b="1" dirty="0"/>
          </a:p>
          <a:p>
            <a:endParaRPr lang="es-MX" sz="1800" b="1" dirty="0"/>
          </a:p>
          <a:p>
            <a:endParaRPr lang="es-MX" sz="1800" b="1" dirty="0"/>
          </a:p>
          <a:p>
            <a:r>
              <a:rPr lang="es-MX" sz="1800" b="1" dirty="0"/>
              <a:t>Programa Educativo: Licenciatura en Educación</a:t>
            </a:r>
          </a:p>
          <a:p>
            <a:endParaRPr lang="es-MX" sz="1800" b="1" dirty="0"/>
          </a:p>
          <a:p>
            <a:endParaRPr lang="es-MX" sz="1800" b="1" dirty="0"/>
          </a:p>
          <a:p>
            <a:r>
              <a:rPr lang="es-MX" sz="1800" b="1" dirty="0"/>
              <a:t>Créditos: 8</a:t>
            </a:r>
          </a:p>
          <a:p>
            <a:endParaRPr lang="es-MX" sz="1800" b="1" dirty="0"/>
          </a:p>
          <a:p>
            <a:r>
              <a:rPr lang="es-MX" sz="1800" b="1" dirty="0"/>
              <a:t>Espacio educativo: Facultad de Ciencias de la Conducta</a:t>
            </a:r>
          </a:p>
          <a:p>
            <a:endParaRPr lang="es-MX" sz="1800" b="1" dirty="0"/>
          </a:p>
          <a:p>
            <a:endParaRPr lang="es-MX" sz="1800" b="1" dirty="0"/>
          </a:p>
          <a:p>
            <a:r>
              <a:rPr lang="es-MX" sz="1800" b="1" dirty="0"/>
              <a:t>Elaborado por: Kárilyn Brunett Zarza</a:t>
            </a:r>
          </a:p>
          <a:p>
            <a:endParaRPr lang="es-MX" sz="1800" b="1" dirty="0"/>
          </a:p>
          <a:p>
            <a:pPr algn="r"/>
            <a:r>
              <a:rPr lang="es-MX" sz="1800" b="1" dirty="0"/>
              <a:t>Septiembre 2015 </a:t>
            </a:r>
          </a:p>
        </p:txBody>
      </p:sp>
      <p:sp>
        <p:nvSpPr>
          <p:cNvPr id="3" name="1 Cuadro de texto"/>
          <p:cNvSpPr txBox="1">
            <a:spLocks noChangeArrowheads="1"/>
          </p:cNvSpPr>
          <p:nvPr/>
        </p:nvSpPr>
        <p:spPr bwMode="auto">
          <a:xfrm>
            <a:off x="3201604" y="548680"/>
            <a:ext cx="5954365" cy="8128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MX" sz="20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UNIVERSIDAD AUTÓNOMA  DEL ESTADO DE MÉXICO</a:t>
            </a:r>
            <a:endParaRPr kumimoji="0" lang="es-ES" altLang="es-MX" sz="11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MX" sz="20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FACULTAD DE CIENCIAS DE LA CONDUCTA</a:t>
            </a:r>
            <a:endParaRPr kumimoji="0" lang="es-ES" altLang="es-MX"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MX" sz="2000" b="0" i="0" u="none" strike="noStrike" cap="none" normalizeH="0" baseline="0" dirty="0" smtClean="0">
              <a:ln>
                <a:noFill/>
              </a:ln>
              <a:solidFill>
                <a:schemeClr val="tx1"/>
              </a:solidFill>
              <a:effectLst/>
              <a:latin typeface="Arial" panose="020B0604020202020204" pitchFamily="34" charset="0"/>
            </a:endParaRPr>
          </a:p>
        </p:txBody>
      </p:sp>
      <p:pic>
        <p:nvPicPr>
          <p:cNvPr id="2049" name="Imagen 2" descr="http://4.bp.blogspot.com/-sYbZyqk9Fnc/TgsuBJW2iMI/AAAAAAAAACM/Vkzx5CKoaMU/s220/facic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57838" y="371350"/>
            <a:ext cx="1433840" cy="1311439"/>
          </a:xfrm>
          <a:prstGeom prst="rect">
            <a:avLst/>
          </a:prstGeom>
          <a:noFill/>
          <a:extLst>
            <a:ext uri="{909E8E84-426E-40DD-AFC4-6F175D3DCCD1}">
              <a14:hiddenFill xmlns:a14="http://schemas.microsoft.com/office/drawing/2010/main">
                <a:solidFill>
                  <a:srgbClr val="FFFFFF"/>
                </a:solidFill>
              </a14:hiddenFill>
            </a:ext>
          </a:extLst>
        </p:spPr>
      </p:pic>
      <p:pic>
        <p:nvPicPr>
          <p:cNvPr id="2051" name="Imagen 3" descr="http://upload.wikimedia.org/wikipedia/commons/thumb/6/62/Uaemex.jpg/300px-Uaemex.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761" y="425909"/>
            <a:ext cx="1330067" cy="120232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292448" y="9148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6"/>
          <p:cNvSpPr>
            <a:spLocks noChangeArrowheads="1"/>
          </p:cNvSpPr>
          <p:nvPr/>
        </p:nvSpPr>
        <p:spPr bwMode="auto">
          <a:xfrm>
            <a:off x="2063552" y="83671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kumimoji="0" lang="es-MX" altLang="es-MX"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263352" y="57587"/>
            <a:ext cx="11317746" cy="1325562"/>
          </a:xfrm>
          <a:prstGeom prst="rect">
            <a:avLst/>
          </a:prstGeom>
          <a:noFill/>
          <a:ln>
            <a:noFill/>
          </a:ln>
        </p:spPr>
        <p:txBody>
          <a:bodyPr lIns="91425" tIns="45700" rIns="91425" bIns="45700" anchor="ctr" anchorCtr="0">
            <a:noAutofit/>
          </a:bodyPr>
          <a:lstStyle/>
          <a:p>
            <a:pPr lvl="0" algn="l">
              <a:lnSpc>
                <a:spcPct val="80000"/>
              </a:lnSpc>
              <a:spcBef>
                <a:spcPts val="0"/>
              </a:spcBef>
              <a:buClr>
                <a:srgbClr val="0C0C0C"/>
              </a:buClr>
              <a:buSzPct val="25000"/>
            </a:pPr>
            <a:r>
              <a:rPr lang="es-MX" sz="3200" b="1" dirty="0"/>
              <a:t>1.3 Tipos de Modelos Matemáticos: Series de Tiempo y Explicativos</a:t>
            </a:r>
            <a:endParaRPr lang="es-MX" sz="3200" b="0" i="0" u="none" strike="noStrike" cap="none" baseline="0" dirty="0">
              <a:solidFill>
                <a:srgbClr val="0C0C0C"/>
              </a:solidFill>
              <a:effectLst>
                <a:outerShdw blurRad="38100" dist="38100" dir="2700000" algn="tl">
                  <a:srgbClr val="000000">
                    <a:alpha val="43137"/>
                  </a:srgbClr>
                </a:outerShdw>
              </a:effectLst>
              <a:latin typeface="Arial"/>
              <a:ea typeface="Arial"/>
              <a:cs typeface="Arial"/>
              <a:sym typeface="Arial"/>
            </a:endParaRPr>
          </a:p>
        </p:txBody>
      </p:sp>
      <p:sp>
        <p:nvSpPr>
          <p:cNvPr id="121" name="Shape 121"/>
          <p:cNvSpPr txBox="1">
            <a:spLocks noGrp="1"/>
          </p:cNvSpPr>
          <p:nvPr>
            <p:ph sz="quarter" idx="1"/>
          </p:nvPr>
        </p:nvSpPr>
        <p:spPr>
          <a:xfrm>
            <a:off x="645193" y="1953324"/>
            <a:ext cx="3772302" cy="1547683"/>
          </a:xfrm>
          <a:prstGeom prst="rect">
            <a:avLst/>
          </a:prstGeom>
          <a:gradFill>
            <a:gsLst>
              <a:gs pos="0">
                <a:srgbClr val="5B9793"/>
              </a:gs>
              <a:gs pos="100000">
                <a:srgbClr val="8DCECA"/>
              </a:gs>
            </a:gsLst>
            <a:path path="circle">
              <a:fillToRect l="50000" t="50000" r="50000" b="50000"/>
            </a:path>
            <a:tileRect/>
          </a:gradFill>
          <a:ln w="9525" cap="flat">
            <a:solidFill>
              <a:schemeClr val="accent6"/>
            </a:solidFill>
            <a:prstDash val="solid"/>
            <a:round/>
            <a:headEnd type="none" w="med" len="med"/>
            <a:tailEnd type="none" w="med" len="med"/>
          </a:ln>
        </p:spPr>
        <p:txBody>
          <a:bodyPr lIns="45700" tIns="45700" rIns="45700" bIns="45700" anchor="t" anchorCtr="0">
            <a:noAutofit/>
          </a:bodyPr>
          <a:lstStyle/>
          <a:p>
            <a:pPr marL="91440" marR="0" lvl="0" indent="-91440" algn="just" rtl="0">
              <a:lnSpc>
                <a:spcPct val="80000"/>
              </a:lnSpc>
              <a:spcBef>
                <a:spcPts val="0"/>
              </a:spcBef>
              <a:spcAft>
                <a:spcPts val="0"/>
              </a:spcAft>
              <a:buClr>
                <a:schemeClr val="accent1"/>
              </a:buClr>
              <a:buSzPct val="100000"/>
              <a:buFont typeface="Arial"/>
              <a:buChar char=" "/>
            </a:pPr>
            <a:r>
              <a:rPr lang="es-MX" sz="2200" b="0" i="0" u="none" strike="noStrike" cap="none" baseline="0" dirty="0">
                <a:solidFill>
                  <a:schemeClr val="lt1"/>
                </a:solidFill>
                <a:latin typeface="Arial"/>
                <a:ea typeface="Arial"/>
                <a:cs typeface="Arial"/>
                <a:sym typeface="Arial"/>
              </a:rPr>
              <a:t>El primer modelo de predicción cuantitativo y quizás el más común es el </a:t>
            </a:r>
            <a:r>
              <a:rPr lang="es-MX" sz="2200" b="0" i="0" u="sng" strike="noStrike" cap="none" baseline="0" dirty="0">
                <a:solidFill>
                  <a:schemeClr val="lt1"/>
                </a:solidFill>
                <a:latin typeface="Arial"/>
                <a:ea typeface="Arial"/>
                <a:cs typeface="Arial"/>
                <a:sym typeface="Arial"/>
              </a:rPr>
              <a:t>modelo de Series de Tiempo.</a:t>
            </a:r>
            <a:r>
              <a:rPr lang="es-MX" sz="2200" b="0" i="0" u="none" strike="noStrike" cap="none" baseline="0" dirty="0">
                <a:solidFill>
                  <a:schemeClr val="lt1"/>
                </a:solidFill>
                <a:latin typeface="Arial"/>
                <a:ea typeface="Arial"/>
                <a:cs typeface="Arial"/>
                <a:sym typeface="Arial"/>
              </a:rPr>
              <a:t> </a:t>
            </a:r>
          </a:p>
          <a:p>
            <a:pPr marL="91440" marR="0" lvl="0" indent="48260" algn="just" rtl="0">
              <a:lnSpc>
                <a:spcPct val="80000"/>
              </a:lnSpc>
              <a:spcBef>
                <a:spcPts val="1400"/>
              </a:spcBef>
              <a:spcAft>
                <a:spcPts val="200"/>
              </a:spcAft>
              <a:buClr>
                <a:schemeClr val="accent1"/>
              </a:buClr>
              <a:buFont typeface="Arial"/>
              <a:buNone/>
            </a:pPr>
            <a:endParaRPr sz="2200" b="0" i="0" u="none" strike="noStrike" cap="none" baseline="0" dirty="0">
              <a:solidFill>
                <a:schemeClr val="lt1"/>
              </a:solidFill>
              <a:latin typeface="Arial"/>
              <a:ea typeface="Arial"/>
              <a:cs typeface="Arial"/>
              <a:sym typeface="Arial"/>
            </a:endParaRPr>
          </a:p>
        </p:txBody>
      </p:sp>
      <p:pic>
        <p:nvPicPr>
          <p:cNvPr id="122" name="Shape 122"/>
          <p:cNvPicPr preferRelativeResize="0"/>
          <p:nvPr/>
        </p:nvPicPr>
        <p:blipFill rotWithShape="1">
          <a:blip r:embed="rId3">
            <a:alphaModFix/>
          </a:blip>
          <a:srcRect/>
          <a:stretch/>
        </p:blipFill>
        <p:spPr>
          <a:xfrm>
            <a:off x="5990320" y="1628800"/>
            <a:ext cx="3419275" cy="20932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3" name="Shape 123"/>
          <p:cNvSpPr/>
          <p:nvPr/>
        </p:nvSpPr>
        <p:spPr>
          <a:xfrm>
            <a:off x="4499710" y="2182232"/>
            <a:ext cx="818648" cy="732108"/>
          </a:xfrm>
          <a:prstGeom prst="stripedRightArrow">
            <a:avLst>
              <a:gd name="adj1" fmla="val 50000"/>
              <a:gd name="adj2" fmla="val 50000"/>
            </a:avLst>
          </a:prstGeom>
          <a:solidFill>
            <a:schemeClr val="accent6"/>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Arial"/>
              <a:ea typeface="Arial"/>
              <a:cs typeface="Arial"/>
              <a:sym typeface="Arial"/>
            </a:endParaRPr>
          </a:p>
        </p:txBody>
      </p:sp>
      <p:sp>
        <p:nvSpPr>
          <p:cNvPr id="124" name="Shape 124"/>
          <p:cNvSpPr txBox="1"/>
          <p:nvPr/>
        </p:nvSpPr>
        <p:spPr>
          <a:xfrm>
            <a:off x="627847" y="5085184"/>
            <a:ext cx="3772302" cy="1221719"/>
          </a:xfrm>
          <a:prstGeom prst="rect">
            <a:avLst/>
          </a:prstGeom>
          <a:gradFill>
            <a:gsLst>
              <a:gs pos="0">
                <a:srgbClr val="5B9793"/>
              </a:gs>
              <a:gs pos="100000">
                <a:srgbClr val="8DCECA"/>
              </a:gs>
            </a:gsLst>
            <a:path path="circle">
              <a:fillToRect l="50000" t="50000" r="50000" b="50000"/>
            </a:path>
            <a:tileRect/>
          </a:gradFill>
          <a:ln w="9525" cap="flat">
            <a:solidFill>
              <a:schemeClr val="accent6"/>
            </a:solidFill>
            <a:prstDash val="solid"/>
            <a:round/>
            <a:headEnd type="none" w="med" len="med"/>
            <a:tailEnd type="none" w="med" len="med"/>
          </a:ln>
        </p:spPr>
        <p:txBody>
          <a:bodyPr lIns="91425" tIns="45700" rIns="91425" bIns="45700" anchor="t" anchorCtr="0">
            <a:noAutofit/>
          </a:bodyPr>
          <a:lstStyle/>
          <a:p>
            <a:pPr marL="0" marR="0" lvl="0" indent="0" algn="just" rtl="0">
              <a:lnSpc>
                <a:spcPct val="75000"/>
              </a:lnSpc>
              <a:spcBef>
                <a:spcPts val="0"/>
              </a:spcBef>
              <a:buClr>
                <a:schemeClr val="lt1"/>
              </a:buClr>
              <a:buSzPct val="25000"/>
              <a:buFont typeface="Arial"/>
              <a:buNone/>
            </a:pPr>
            <a:r>
              <a:rPr lang="es-MX" sz="2200" b="0" i="0" u="none" strike="noStrike" cap="none" baseline="0" dirty="0">
                <a:solidFill>
                  <a:schemeClr val="lt1"/>
                </a:solidFill>
                <a:latin typeface="Arial"/>
                <a:ea typeface="Arial"/>
                <a:cs typeface="Arial"/>
                <a:sym typeface="Arial"/>
              </a:rPr>
              <a:t>Otro modelo cuantitativo de predicción es el Modelo explicativo</a:t>
            </a:r>
          </a:p>
        </p:txBody>
      </p:sp>
      <p:sp>
        <p:nvSpPr>
          <p:cNvPr id="125" name="Shape 125"/>
          <p:cNvSpPr/>
          <p:nvPr/>
        </p:nvSpPr>
        <p:spPr>
          <a:xfrm>
            <a:off x="4514450" y="5429030"/>
            <a:ext cx="818648" cy="732108"/>
          </a:xfrm>
          <a:prstGeom prst="stripedRightArrow">
            <a:avLst>
              <a:gd name="adj1" fmla="val 50000"/>
              <a:gd name="adj2" fmla="val 50000"/>
            </a:avLst>
          </a:prstGeom>
          <a:solidFill>
            <a:schemeClr val="accent6"/>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Arial"/>
              <a:ea typeface="Arial"/>
              <a:cs typeface="Arial"/>
              <a:sym typeface="Arial"/>
            </a:endParaRPr>
          </a:p>
        </p:txBody>
      </p:sp>
      <p:pic>
        <p:nvPicPr>
          <p:cNvPr id="126" name="Shape 126"/>
          <p:cNvPicPr preferRelativeResize="0"/>
          <p:nvPr/>
        </p:nvPicPr>
        <p:blipFill rotWithShape="1">
          <a:blip r:embed="rId4">
            <a:alphaModFix/>
          </a:blip>
          <a:srcRect/>
          <a:stretch/>
        </p:blipFill>
        <p:spPr>
          <a:xfrm>
            <a:off x="5990320" y="3907795"/>
            <a:ext cx="3419275" cy="23547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263352" y="188640"/>
            <a:ext cx="11665296" cy="1499615"/>
          </a:xfrm>
          <a:prstGeom prst="rect">
            <a:avLst/>
          </a:prstGeom>
          <a:noFill/>
          <a:ln>
            <a:noFill/>
          </a:ln>
        </p:spPr>
        <p:txBody>
          <a:bodyPr lIns="91425" tIns="45700" rIns="91425" bIns="45700" anchor="ctr" anchorCtr="0">
            <a:noAutofit/>
          </a:bodyPr>
          <a:lstStyle/>
          <a:p>
            <a:pPr marL="0" marR="0" lvl="0" indent="0" algn="l" rtl="0">
              <a:lnSpc>
                <a:spcPct val="80000"/>
              </a:lnSpc>
              <a:spcBef>
                <a:spcPts val="0"/>
              </a:spcBef>
              <a:buClr>
                <a:srgbClr val="0C0C0C"/>
              </a:buClr>
              <a:buSzPct val="25000"/>
              <a:buFont typeface="Calibri"/>
              <a:buNone/>
            </a:pPr>
            <a:r>
              <a:rPr lang="es-MX" sz="3200" b="1" i="0" u="none" strike="noStrike" cap="none" baseline="0" dirty="0" smtClean="0">
                <a:solidFill>
                  <a:srgbClr val="0C0C0C"/>
                </a:solidFill>
                <a:effectLst>
                  <a:outerShdw blurRad="38100" dist="38100" dir="2700000" algn="tl">
                    <a:srgbClr val="000000">
                      <a:alpha val="43137"/>
                    </a:srgbClr>
                  </a:outerShdw>
                </a:effectLst>
                <a:latin typeface="Calibri"/>
                <a:ea typeface="Calibri"/>
                <a:cs typeface="Calibri"/>
                <a:sym typeface="Calibri"/>
              </a:rPr>
              <a:t>EN UN MODELO DE SERIES DE TIEMPO DOS FACTORES SON IMPORTANTES: </a:t>
            </a:r>
            <a:r>
              <a:rPr lang="es-MX" sz="3200" b="1" i="0" u="none" strike="noStrike" cap="none" baseline="0" dirty="0" smtClean="0">
                <a:solidFill>
                  <a:srgbClr val="0C0C0C"/>
                </a:solidFill>
                <a:latin typeface="Calibri"/>
                <a:ea typeface="Calibri"/>
                <a:cs typeface="Calibri"/>
                <a:sym typeface="Calibri"/>
              </a:rPr>
              <a:t/>
            </a:r>
            <a:br>
              <a:rPr lang="es-MX" sz="3200" b="1" i="0" u="none" strike="noStrike" cap="none" baseline="0" dirty="0" smtClean="0">
                <a:solidFill>
                  <a:srgbClr val="0C0C0C"/>
                </a:solidFill>
                <a:latin typeface="Calibri"/>
                <a:ea typeface="Calibri"/>
                <a:cs typeface="Calibri"/>
                <a:sym typeface="Calibri"/>
              </a:rPr>
            </a:br>
            <a:endParaRPr lang="es-MX" sz="3200" b="1" i="0" u="none" strike="noStrike" cap="none" baseline="0" dirty="0">
              <a:solidFill>
                <a:srgbClr val="0C0C0C"/>
              </a:solidFill>
              <a:latin typeface="Calibri"/>
              <a:ea typeface="Calibri"/>
              <a:cs typeface="Calibri"/>
              <a:sym typeface="Calibri"/>
            </a:endParaRPr>
          </a:p>
        </p:txBody>
      </p:sp>
      <p:pic>
        <p:nvPicPr>
          <p:cNvPr id="135" name="Shape 135"/>
          <p:cNvPicPr preferRelativeResize="0">
            <a:picLocks noGrp="1"/>
          </p:cNvPicPr>
          <p:nvPr>
            <p:ph sz="quarter" idx="1"/>
          </p:nvPr>
        </p:nvPicPr>
        <p:blipFill rotWithShape="1">
          <a:blip r:embed="rId3">
            <a:alphaModFix/>
          </a:blip>
          <a:srcRect/>
          <a:stretch/>
        </p:blipFill>
        <p:spPr>
          <a:xfrm>
            <a:off x="2240741" y="1700808"/>
            <a:ext cx="4179520" cy="2229076"/>
          </a:xfrm>
          <a:prstGeom prst="roundRect">
            <a:avLst>
              <a:gd name="adj" fmla="val 16667"/>
            </a:avLst>
          </a:prstGeom>
          <a:noFill/>
          <a:ln>
            <a:noFill/>
          </a:ln>
        </p:spPr>
      </p:pic>
      <p:pic>
        <p:nvPicPr>
          <p:cNvPr id="132" name="Shape 132"/>
          <p:cNvPicPr preferRelativeResize="0"/>
          <p:nvPr/>
        </p:nvPicPr>
        <p:blipFill rotWithShape="1">
          <a:blip r:embed="rId4">
            <a:alphaModFix/>
          </a:blip>
          <a:srcRect/>
          <a:stretch/>
        </p:blipFill>
        <p:spPr>
          <a:xfrm>
            <a:off x="4655840" y="4083462"/>
            <a:ext cx="3834425" cy="2407685"/>
          </a:xfrm>
          <a:prstGeom prst="roundRect">
            <a:avLst>
              <a:gd name="adj" fmla="val 16667"/>
            </a:avLst>
          </a:prstGeom>
          <a:noFill/>
          <a:ln>
            <a:noFill/>
          </a:ln>
        </p:spPr>
      </p:pic>
      <p:sp>
        <p:nvSpPr>
          <p:cNvPr id="133" name="Shape 133"/>
          <p:cNvSpPr/>
          <p:nvPr/>
        </p:nvSpPr>
        <p:spPr>
          <a:xfrm>
            <a:off x="263352" y="2084832"/>
            <a:ext cx="1977389" cy="1062990"/>
          </a:xfrm>
          <a:prstGeom prst="stripedRightArrow">
            <a:avLst>
              <a:gd name="adj1" fmla="val 50000"/>
              <a:gd name="adj2" fmla="val 50000"/>
            </a:avLst>
          </a:prstGeom>
          <a:gradFill>
            <a:gsLst>
              <a:gs pos="0">
                <a:schemeClr val="dk1"/>
              </a:gs>
              <a:gs pos="100000">
                <a:srgbClr val="595959"/>
              </a:gs>
            </a:gsLst>
            <a:path path="circle">
              <a:fillToRect l="50000" t="50000" r="50000" b="50000"/>
            </a:path>
            <a:tileRect/>
          </a:gradFill>
          <a:ln w="9525" cap="flat">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s-MX" sz="1800" b="0" i="0" u="none" strike="noStrike" cap="none" baseline="0">
                <a:solidFill>
                  <a:schemeClr val="lt1"/>
                </a:solidFill>
                <a:latin typeface="Arial"/>
                <a:ea typeface="Arial"/>
                <a:cs typeface="Arial"/>
                <a:sym typeface="Arial"/>
              </a:rPr>
              <a:t>Datos</a:t>
            </a:r>
          </a:p>
        </p:txBody>
      </p:sp>
      <p:sp>
        <p:nvSpPr>
          <p:cNvPr id="134" name="Shape 134"/>
          <p:cNvSpPr/>
          <p:nvPr/>
        </p:nvSpPr>
        <p:spPr>
          <a:xfrm>
            <a:off x="2063552" y="4907548"/>
            <a:ext cx="1977389" cy="1062990"/>
          </a:xfrm>
          <a:prstGeom prst="stripedRightArrow">
            <a:avLst>
              <a:gd name="adj1" fmla="val 50000"/>
              <a:gd name="adj2" fmla="val 50000"/>
            </a:avLst>
          </a:prstGeom>
          <a:gradFill>
            <a:gsLst>
              <a:gs pos="0">
                <a:schemeClr val="dk1"/>
              </a:gs>
              <a:gs pos="100000">
                <a:srgbClr val="595959"/>
              </a:gs>
            </a:gsLst>
            <a:path path="circle">
              <a:fillToRect l="50000" t="50000" r="50000" b="50000"/>
            </a:path>
            <a:tileRect/>
          </a:gradFill>
          <a:ln w="9525" cap="flat">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s-MX" sz="1800" b="0" i="0" u="none" strike="noStrike" cap="none" baseline="0" dirty="0">
                <a:solidFill>
                  <a:schemeClr val="lt1"/>
                </a:solidFill>
                <a:latin typeface="Arial"/>
                <a:ea typeface="Arial"/>
                <a:cs typeface="Arial"/>
                <a:sym typeface="Arial"/>
              </a:rPr>
              <a:t>Tiempo</a:t>
            </a:r>
          </a:p>
        </p:txBody>
      </p:sp>
      <p:sp>
        <p:nvSpPr>
          <p:cNvPr id="7" name="2 Marcador de contenido"/>
          <p:cNvSpPr txBox="1">
            <a:spLocks/>
          </p:cNvSpPr>
          <p:nvPr/>
        </p:nvSpPr>
        <p:spPr>
          <a:xfrm>
            <a:off x="7032104" y="2420888"/>
            <a:ext cx="4392488" cy="1152128"/>
          </a:xfrm>
          <a:prstGeom prst="rect">
            <a:avLst/>
          </a:prstGeom>
        </p:spPr>
        <p:style>
          <a:lnRef idx="1">
            <a:schemeClr val="accent6"/>
          </a:lnRef>
          <a:fillRef idx="2">
            <a:schemeClr val="accent6"/>
          </a:fillRef>
          <a:effectRef idx="1">
            <a:schemeClr val="accent6"/>
          </a:effectRef>
          <a:fontRef idx="minor">
            <a:schemeClr val="dk1"/>
          </a:fontRef>
        </p:style>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just"/>
            <a:r>
              <a:rPr lang="es-MX" sz="1600" b="1" dirty="0" smtClean="0">
                <a:solidFill>
                  <a:schemeClr val="accent6"/>
                </a:solidFill>
                <a:latin typeface="Calibri" panose="020F0502020204030204" pitchFamily="34" charset="0"/>
              </a:rPr>
              <a:t>Definición de Series de Tiempo: </a:t>
            </a:r>
            <a:r>
              <a:rPr lang="es-MX" sz="1600" b="1" dirty="0" smtClean="0">
                <a:latin typeface="Calibri" panose="020F0502020204030204" pitchFamily="34" charset="0"/>
              </a:rPr>
              <a:t>Conjunto de mediciones de cierto fenómeno o experimento registradas secuencialmente en el tiempo. </a:t>
            </a:r>
          </a:p>
          <a:p>
            <a:pPr algn="just"/>
            <a:endParaRPr lang="es-MX" sz="1600" b="1" dirty="0">
              <a:latin typeface="Calibri" panose="020F0502020204030204" pitchFamily="34" charset="0"/>
            </a:endParaRPr>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solidFill>
                  <a:schemeClr val="tx1"/>
                </a:solidFill>
                <a:effectLst>
                  <a:outerShdw blurRad="38100" dist="38100" dir="2700000" algn="tl">
                    <a:srgbClr val="000000">
                      <a:alpha val="43137"/>
                    </a:srgbClr>
                  </a:outerShdw>
                </a:effectLst>
                <a:latin typeface="Calibri" panose="020F0502020204030204" pitchFamily="34" charset="0"/>
              </a:rPr>
              <a:t>Modelo de Pronóstico Explicativo</a:t>
            </a:r>
            <a:endParaRPr lang="es-MX" dirty="0">
              <a:solidFill>
                <a:schemeClr val="tx1"/>
              </a:solidFill>
              <a:effectLst>
                <a:outerShdw blurRad="38100" dist="38100" dir="2700000" algn="tl">
                  <a:srgbClr val="000000">
                    <a:alpha val="43137"/>
                  </a:srgbClr>
                </a:outerShdw>
              </a:effectLst>
              <a:latin typeface="Calibri" panose="020F0502020204030204" pitchFamily="34" charset="0"/>
            </a:endParaRPr>
          </a:p>
        </p:txBody>
      </p:sp>
      <p:sp>
        <p:nvSpPr>
          <p:cNvPr id="4" name="Rectangle 3"/>
          <p:cNvSpPr>
            <a:spLocks noGrp="1" noChangeArrowheads="1"/>
          </p:cNvSpPr>
          <p:nvPr>
            <p:ph sz="quarter" idx="1"/>
          </p:nvPr>
        </p:nvSpPr>
        <p:spPr/>
        <p:txBody>
          <a:bodyPr>
            <a:normAutofit/>
          </a:bodyPr>
          <a:lstStyle/>
          <a:p>
            <a:pPr algn="just" eaLnBrk="1" hangingPunct="1">
              <a:lnSpc>
                <a:spcPct val="90000"/>
              </a:lnSpc>
              <a:defRPr/>
            </a:pPr>
            <a:r>
              <a:rPr lang="es-MX" sz="2800" dirty="0" smtClean="0">
                <a:latin typeface="Calibri" panose="020F0502020204030204" pitchFamily="34" charset="0"/>
              </a:rPr>
              <a:t>En este tipo de modelos cualquier variación de los insumos afectará los productos del sistema de manera predecible suponiendo que la relación es constante. </a:t>
            </a:r>
          </a:p>
          <a:p>
            <a:pPr eaLnBrk="1" hangingPunct="1">
              <a:lnSpc>
                <a:spcPct val="90000"/>
              </a:lnSpc>
              <a:defRPr/>
            </a:pPr>
            <a:r>
              <a:rPr lang="es-MX" sz="2800" dirty="0" smtClean="0">
                <a:latin typeface="Calibri" panose="020F0502020204030204" pitchFamily="34" charset="0"/>
              </a:rPr>
              <a:t>Básicamente el modelo explicativo supone que el valor de cierta variable (el producto)  es función de una o más variables  (los insumos). </a:t>
            </a:r>
          </a:p>
          <a:p>
            <a:pPr eaLnBrk="1" hangingPunct="1">
              <a:lnSpc>
                <a:spcPct val="90000"/>
              </a:lnSpc>
              <a:defRPr/>
            </a:pPr>
            <a:r>
              <a:rPr lang="es-MX" sz="2800" dirty="0" smtClean="0">
                <a:latin typeface="Calibri" panose="020F0502020204030204" pitchFamily="34" charset="0"/>
              </a:rPr>
              <a:t>Los modelos explicativos generalmente manejan variables diferentes del tiempo. </a:t>
            </a:r>
          </a:p>
        </p:txBody>
      </p:sp>
      <p:pic>
        <p:nvPicPr>
          <p:cNvPr id="6" name="Shape 126"/>
          <p:cNvPicPr preferRelativeResize="0"/>
          <p:nvPr/>
        </p:nvPicPr>
        <p:blipFill rotWithShape="1">
          <a:blip r:embed="rId2">
            <a:alphaModFix/>
          </a:blip>
          <a:srcRect/>
          <a:stretch/>
        </p:blipFill>
        <p:spPr>
          <a:xfrm>
            <a:off x="4223792" y="4149080"/>
            <a:ext cx="3419275" cy="23547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205287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3352" y="260648"/>
            <a:ext cx="11665296" cy="563511"/>
          </a:xfrm>
        </p:spPr>
        <p:txBody>
          <a:bodyPr>
            <a:normAutofit fontScale="90000"/>
          </a:bodyPr>
          <a:lstStyle/>
          <a:p>
            <a:r>
              <a:rPr lang="es-MX" sz="2800" b="1" dirty="0" smtClean="0">
                <a:solidFill>
                  <a:schemeClr val="tx1"/>
                </a:solidFill>
                <a:effectLst>
                  <a:outerShdw blurRad="38100" dist="38100" dir="2700000" algn="tl">
                    <a:srgbClr val="000000">
                      <a:alpha val="43137"/>
                    </a:srgbClr>
                  </a:outerShdw>
                </a:effectLst>
                <a:latin typeface="Calibri" panose="020F0502020204030204" pitchFamily="34" charset="0"/>
              </a:rPr>
              <a:t>POR QUÉ PREFERIR UN MODELO DE SERIES DE TIEMPO A UN MODELO EXPLICATIVO</a:t>
            </a:r>
            <a:endParaRPr lang="es-MX" sz="2800" b="1" dirty="0">
              <a:solidFill>
                <a:schemeClr val="tx1"/>
              </a:solidFill>
              <a:effectLst>
                <a:outerShdw blurRad="38100" dist="38100" dir="2700000" algn="tl">
                  <a:srgbClr val="000000">
                    <a:alpha val="43137"/>
                  </a:srgbClr>
                </a:outerShdw>
              </a:effectLst>
              <a:latin typeface="Calibri" panose="020F0502020204030204" pitchFamily="34" charset="0"/>
            </a:endParaRPr>
          </a:p>
        </p:txBody>
      </p:sp>
      <p:sp>
        <p:nvSpPr>
          <p:cNvPr id="3" name="2 Marcador de texto"/>
          <p:cNvSpPr>
            <a:spLocks noGrp="1"/>
          </p:cNvSpPr>
          <p:nvPr>
            <p:ph sz="quarter" idx="1"/>
          </p:nvPr>
        </p:nvSpPr>
        <p:spPr/>
        <p:txBody>
          <a:bodyPr/>
          <a:lstStyle/>
          <a:p>
            <a:endParaRPr lang="es-MX" dirty="0"/>
          </a:p>
        </p:txBody>
      </p:sp>
      <p:graphicFrame>
        <p:nvGraphicFramePr>
          <p:cNvPr id="4" name="3 Diagrama"/>
          <p:cNvGraphicFramePr/>
          <p:nvPr>
            <p:extLst>
              <p:ext uri="{D42A27DB-BD31-4B8C-83A1-F6EECF244321}">
                <p14:modId xmlns:p14="http://schemas.microsoft.com/office/powerpoint/2010/main" val="1359053742"/>
              </p:ext>
            </p:extLst>
          </p:nvPr>
        </p:nvGraphicFramePr>
        <p:xfrm>
          <a:off x="1271464" y="1556792"/>
          <a:ext cx="9937104" cy="51306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94382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arcador de contenido 7"/>
          <p:cNvPicPr>
            <a:picLocks noGrp="1" noChangeAspect="1"/>
          </p:cNvPicPr>
          <p:nvPr>
            <p:ph idx="1"/>
          </p:nvPr>
        </p:nvPicPr>
        <p:blipFill>
          <a:blip r:embed="rId3"/>
          <a:stretch>
            <a:fillRect/>
          </a:stretch>
        </p:blipFill>
        <p:spPr>
          <a:xfrm>
            <a:off x="8328248" y="1581686"/>
            <a:ext cx="991027" cy="1189599"/>
          </a:xfrm>
          <a:prstGeom prst="rect">
            <a:avLst/>
          </a:prstGeom>
          <a:ln>
            <a:noFill/>
          </a:ln>
          <a:effectLst>
            <a:softEdge rad="112500"/>
          </a:effectLst>
        </p:spPr>
      </p:pic>
      <p:sp>
        <p:nvSpPr>
          <p:cNvPr id="4" name="Rectángulo 3"/>
          <p:cNvSpPr/>
          <p:nvPr/>
        </p:nvSpPr>
        <p:spPr>
          <a:xfrm>
            <a:off x="221432" y="1910760"/>
            <a:ext cx="2653990" cy="53145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sz="2000" dirty="0" smtClean="0">
              <a:latin typeface="Calibri" panose="020F0502020204030204" pitchFamily="34" charset="0"/>
            </a:endParaRPr>
          </a:p>
          <a:p>
            <a:pPr algn="ctr"/>
            <a:r>
              <a:rPr lang="es-MX" sz="2000" dirty="0" smtClean="0">
                <a:latin typeface="Calibri" panose="020F0502020204030204" pitchFamily="34" charset="0"/>
              </a:rPr>
              <a:t>SERIES ECONÓMICAS</a:t>
            </a:r>
          </a:p>
          <a:p>
            <a:pPr algn="ctr"/>
            <a:endParaRPr lang="es-MX" sz="2000" dirty="0">
              <a:latin typeface="Calibri" panose="020F0502020204030204" pitchFamily="34" charset="0"/>
            </a:endParaRPr>
          </a:p>
        </p:txBody>
      </p:sp>
      <p:sp>
        <p:nvSpPr>
          <p:cNvPr id="5" name="Rectángulo 4"/>
          <p:cNvSpPr/>
          <p:nvPr/>
        </p:nvSpPr>
        <p:spPr>
          <a:xfrm>
            <a:off x="4048569" y="1712851"/>
            <a:ext cx="4068591" cy="128410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285750" indent="-285750">
              <a:buFont typeface="Arial" panose="020B0604020202020204" pitchFamily="34" charset="0"/>
              <a:buChar char="•"/>
            </a:pPr>
            <a:r>
              <a:rPr lang="es-MX" sz="1800" dirty="0" smtClean="0">
                <a:latin typeface="Calibri" panose="020F0502020204030204" pitchFamily="34" charset="0"/>
              </a:rPr>
              <a:t>Precios de un articulo</a:t>
            </a:r>
          </a:p>
          <a:p>
            <a:pPr marL="285750" indent="-285750">
              <a:buFont typeface="Arial" panose="020B0604020202020204" pitchFamily="34" charset="0"/>
              <a:buChar char="•"/>
            </a:pPr>
            <a:r>
              <a:rPr lang="es-MX" sz="1800" dirty="0" smtClean="0">
                <a:latin typeface="Calibri" panose="020F0502020204030204" pitchFamily="34" charset="0"/>
              </a:rPr>
              <a:t>Tasas de desempleo</a:t>
            </a:r>
          </a:p>
          <a:p>
            <a:pPr marL="285750" indent="-285750">
              <a:buFont typeface="Arial" panose="020B0604020202020204" pitchFamily="34" charset="0"/>
              <a:buChar char="•"/>
            </a:pPr>
            <a:r>
              <a:rPr lang="es-MX" sz="1800" dirty="0" smtClean="0">
                <a:latin typeface="Calibri" panose="020F0502020204030204" pitchFamily="34" charset="0"/>
              </a:rPr>
              <a:t>Tasa de inflación</a:t>
            </a:r>
          </a:p>
          <a:p>
            <a:pPr marL="285750" indent="-285750">
              <a:buFont typeface="Arial" panose="020B0604020202020204" pitchFamily="34" charset="0"/>
              <a:buChar char="•"/>
            </a:pPr>
            <a:r>
              <a:rPr lang="es-MX" sz="1800" dirty="0" smtClean="0">
                <a:latin typeface="Calibri" panose="020F0502020204030204" pitchFamily="34" charset="0"/>
              </a:rPr>
              <a:t>Índice de precios, etc.</a:t>
            </a:r>
            <a:endParaRPr lang="es-MX" sz="1800" dirty="0">
              <a:latin typeface="Calibri" panose="020F0502020204030204" pitchFamily="34" charset="0"/>
            </a:endParaRPr>
          </a:p>
        </p:txBody>
      </p:sp>
      <p:pic>
        <p:nvPicPr>
          <p:cNvPr id="9" name="Imagen 8"/>
          <p:cNvPicPr>
            <a:picLocks noChangeAspect="1"/>
          </p:cNvPicPr>
          <p:nvPr/>
        </p:nvPicPr>
        <p:blipFill>
          <a:blip r:embed="rId4"/>
          <a:stretch>
            <a:fillRect/>
          </a:stretch>
        </p:blipFill>
        <p:spPr>
          <a:xfrm>
            <a:off x="9313606" y="1659257"/>
            <a:ext cx="1571625" cy="1122589"/>
          </a:xfrm>
          <a:prstGeom prst="rect">
            <a:avLst/>
          </a:prstGeom>
          <a:ln>
            <a:noFill/>
          </a:ln>
          <a:effectLst>
            <a:softEdge rad="112500"/>
          </a:effectLst>
        </p:spPr>
      </p:pic>
      <p:sp>
        <p:nvSpPr>
          <p:cNvPr id="10" name="AutoShape 4" descr="data:image/jpeg;base64,/9j/4AAQSkZJRgABAQAAAQABAAD/2wCEAAkGBxQSEhQUEhQWFRUVFxUXFBgXFBcVGBcXFBQWFhcUFxYYHCggGRolHBQUITEhJSkrLi4uFx8zODMsNygtLisBCgoKDg0OGxAQGywmICQ0LCwsKywsLCwsLCwsLywsLDQsLCwsLCwsLy4sLCwsLCwsLCwsLCwsLCwsLCwsLCwsLP/AABEIANEA8QMBIgACEQEDEQH/xAAcAAEAAQUBAQAAAAAAAAAAAAAABAECBQYHAwj/xAA/EAACAQIEBAQDBQcCBgMBAAABAgMAEQQSITEFBkFREyJhcQcygRRCUpGhI2JyscHR4TOCQ2NzkvDxFlNUFf/EABoBAQACAwEAAAAAAAAAAAAAAAACBAEDBQb/xAAxEQACAgEDAwIEBAYDAAAAAAAAAQIDEQQSIQUxQRNRImFxoTKBkbEUI0Lh8PEVwdH/2gAMAwEAAhEDEQA/AO40pSgFKUoBSlKAUpSgFKUoBSlKAUpSgFKUoBSlKAUpSgFKUoBSlKAUpSgFKUoBSlKAUpSgFKUoBSlKAUpSgFKUoBSlKAUpSgFKUoBSlKAUpSgFKUoBSlKAUpSgFKUoBSlKAUpSgFKUoBSlYPnF2XDEqXVM8fjmPR1gzDxSpGosu5GoF7a2oD3x3MeFhbJJPGrjdc2Zh7qtyKpg+ZcJKwRMRGXOylgrH2VrE1K4Xg4Yo1GHRFjIBXIBYg6hrj5r3vfrer8dgY5lKTRpIp0KuoYH6GgJF6XrTOJcSj4TJGDKzYeXMqwkmSSN7FlMNyXMZtlKnRSVIIF61Pj/ADhisVdVvhoT91GvK4/flHyeyf8AdUJ2Rj3LOm0luoliC/M68rg7G/8Airq4nyxxyTh7/swXgY3lhv1O8sZOz9xs3oda7BwriUWIiWWFg6NsR+RBB1BB0IOopCxTWUZ1Wjs00ts/18EylKVMqnhjMZHEpeV1jUbs7BR+ZrE//MMF/wDoS3fXL/3WtUPhuFjkxuJOJGeeNgYFfVUw7KAjwqdBds4ZvmvodMtbRagPDBY2OZc8UiSL+JGDD8xXvesJxPl6FiZYz9nmA0nisp0/+wfLIu+jgj23rUp/iWTEFhjWScFkle5+zqyMVzod5QbBgB0NiQRWHJJZZsrqnZLbBZZ0cuBb129aurgeOxE08glmmd5VN0e+XwyNR4SjRLfW40N66PyVzn45XD4ohcR9xtlnAFyVH3XAGqfUaba4XRk8Iuanpt2ngpyXHy8G60pStpzxWKx3MeFhbJJPGr9VzAsPdVuRXhzi7jCsULquaPxjH/qCDOPGKEaghM2o1te2tqncJwcEUajDqixkZlyAWYNrmuPmve9+t6AjYTmbCSsETERlzspYKx9laxNZeo+OwUcylJUSRTurqGB+hrUuKcSj4Q8d5WOHmJQQEmSSN7FlaEG7lCRlK6gXUiwBoZSb4Rul6orA7G/+K4/zBzricVdY74aH8KkGVx+/IPkHomv71QOV+OycPe8YLwsbyw337yRk/K/UjZuuutafXhuwdJdJ1LqdmPy8ncaVC4RxSLExLNA4dG2OxBG6sDqrA6EHUVNrccwUpSgFKUoBSlKAVQiq1heb+KvhcJJPEiuyZdGJCgM4UubakKDe2l7bihlLLwY5sSnDZgskix4OYOY85CrBKgLtGpJ+R1zMq9CrAbgDBcV55mxLrDw9MniMEWWVbMSescZ+VQLnM+wB8prUMZiJcRJ4mJkMrj5b6In/AE49k99T61K4biDDLHKBm8Nrlb2zKQVZQehysbetqqvUJvCO7Do8o1uc+ZY4R64/lkNNCBNJJLIzSSTyoDGwQFVbNcyBGkkRVJstiSNBUIxEEhhZlJVgejKSCPzBra8LxHDosl5/EDiNbeG4nEMQHh4YJYKut7uTYlmOmlsBM5kd3YAM7u5A2BdibDva9r+lY1Cjjg2dIncpSUlx/wBkIpUng3F5MDIZorlCQZ4txIo3ZR0lA2PW1j0sKV5stV4ycXlHYvqhfBwmdrwuIWRFdGDI4DKw1BBFwRXtXO/hnxjIzYJzp5pMN/De8kX+0nMB2a33a6Ga6MZblk8VdVKqbhLwYvj3CfHCtG3h4iK7QS2vlY7qw+9G1gGXqOxAIwGI+IkCQqQDJiCCHgjIJjdSVdZH2QBlYa6kbA1geeuZMUcRNhVbwIo8gzRkiSUPGr3z/cW5ZfLr5TrWqwQhRZQAPTudye59a02XqPC7nT0PSZXxVk3iP3Zski4jiamTGSlILsEggAIbw9Xdy5CsiXALPpfYA2vgMPwto4Ul1yTO5syZJIy13jWRdvNFlYEabjtWa4fjI2g8CV/CALgkglJYZZFkkgdlBMZLLa9tVJG50kcxcUWbyxkNd1d2VSqAIhSOKPMLsAGJLd9uwT2yryzOnjfTq9kVhZ+xruSvOWAMLH0IsSCCNQwI1BB2Iqb4dWslUux6dtSWH2N8+H3MzzhsPiGzTRgMr2sZYtsxG2dTo1u6nS9bpXDIsQ8Ekc8X+pE2YD8a7PEfRluPex6V2jhePTEQxzRG6SKGU7GxGxHQjYj0roUz3RPH9R0n8Pbx+F9iUa1aXEJw2YB3WPBz5yudsohnALlFvp4bqHIXoym3zaZHm7iz4TCSzxortGAbMSFsWCljbUhQSbdbdK45xDGS4mTxMTIZWHyg6In/AE49l3Oup9aWWqHcjodBPVS+HhLuzc+L8/TYhxBw5MpdgiyyrYsT1jjOwtc5m6C+U1r3EeVw0sIE8kssrF5J5EBjKx6Bs1zIEMrxqCbLYkjSovCsSYZopgMxjcNa9rixVhfvZm+tq2nDcTw6LIfHzh1jQAxv46wRCy4ZUy2W5zXcnXMT2tCuxTT3FrWaSelsiqU/r8zT3gKllYWZWZWHZlJUj11G/UVTw6m4mQySSSMLGR2cgbDMbhb9bCwv1tXnkqlJLPB6iqyThHd3xyXcE4vLgZfFiuVJHjxdJFG7KOkoGx67H07VgsUksaSRsGR1DIRsVYXB/WuIlK2/4Z8ZyM2Dc6HNJhvQbyQ/QnMB2Y/hq1p7P6WcDrGjS/nQX1/9OjUqlVq2eeFKUoBSlKAxXGOLGIrFDH4uIcEpHmyqFGhklexyICRrYk7AGsTxTlmXFQyri8Q0hZHCRRAwwoxByk2OeSxI+Zspt8oqXwm32/HZrZyMMV7+D4bBR7eIJ/qTWfoDgmAcsiMRYlQSDuDbUH63qbGtYvFcRWOeZcjCMyyPETa7RSSuVcDqpOax9KyGExaP8rC/bY/ka5so4k0e409yspjJexMVavEdVjFSFWiRiUsEVkrxdamuKjSCjRKEiDK7IVkjOWSJhJGx2DLff90i6n0Y10fhHF8RxKJZcOwwsDCxchZZmYaMEU3SMBtLsGJt8o3rmXGR+yftpm/hzDN+l62TkLjP2bE+ExtDiTp2Se1lPoHUBf4lXvW+ieOGcjq+n3/zIrsuf8+R4898FXDYqIqXbx4mzvI7SMzwsNSSbDyy7Cw8ugrDotbn8X5QsWGbKzMkjvZekQjKyu37ozx3PtWjYXHRts1j2OlQ1EfjyWOj3btPs9mTo1r2VKtQVJRa1JHQlI8/DrzZKmlK8GQk2VWZjcgKpYkKLmwGpsNdKlj2NfqKKy+xCday3JvMb4WRsIieKZ2L4ZM4QLJvKGY/Khtn0BN81gSaj47hs0a55InRDYZiBYE7Xsbr21trWv5T4slmKyL4TRsN1y3KsPZwalBuEssq6uMNVTtg03nh/M6vxHlqXFRSLi8Qz50YLFEPBhViDYmxzyW0+Zspt8ork2CJKKTvYZvcaH9b12rlXjYxmGSW2V9VlX8EimzL7dR3BBrj0pXx8QFDKvjSvHmAGaKSVyrrb7hOcA9lrdqVmKZz+iWendKt+f3R6Ite6LVkYqSgqmkejmygSqlKkIlVKVPBp3kJkqPJmUq8ZyyRsHjbezrtf0OoPoTWSjw7OyoguzsFUbC57noALknsDWcm4bgMKAMQZZnWySlGbKsvhh9VDArmFyNxodrVOFbfKKmr1lda9OSznwjdOXeMLi8PHOgtmBDKd0dTldD6hgRWTrk/I/HVw+MaO9oMUwCguGMUoFkzMPxjyk9wm9yT1e9XYyysnlr6nVPaytKUqRqFKUoDD8a4dIXTEYcgTxArlYkJNG1i0LkA5dQCGsbEdQSDDxPEsVMhiiwssEjjK0srRZIgdC65HJkYbgAWJtcitkpQHN/iVyiv2OKTDr5sEgTKN2w4ADD1K2zj2Yda5Wn/AK/vX00wrgfOfL/2HFtGotDJeSA9ApPmj90J/IrVa+GVuO50bVbZelLz2IWF4lImzXHZtf8ANZjCcdU6OpB9PNftpvWuCvaCQqysN1ZWF9rqwYX9LgVTT5PUSpUovC5OmJwmCJA+MlcOQGaKM5iiO4VWYKpbQ6EjS5rAY8x+I3g5/D0yZ/mPc7XCnS19d71nm5o4bLlnmU+KI2jKlHJyP80Zy+R1v3/Sp2CxOBxMjYVcMADGsqOERQ8bW88bqcwILW1sbg9qvShGSxHB5KrUXUT3WqX0fCNElAIIOx0/OsRIjIvhlWdB8jKRnW2q3ud1sLMOwrIz4hVd0LXKO6XOmbIxXNppra/1rydu1Ut214PTekrYp+6+zOg8i4o8RDz4oIZI4/spi3sHCtLI3/VtGbC4ATfe3MOY+BtgsTJh2uVHmhY/eiYnL9RYqf4b9azfLHGvsWKWYm0T2jxH8F/JJ/sY3/hZq334mcu/a8N4kQvNh7yR23dLeeL1uACPVVq5xbD5nm9sun6vD/C/2/scgwuLdPlY27bj8jWZwXGySFZLkkAZdbkmwGX3IrX4mBAI2Oorc/hnw+OXESNIAxhVGjU7ZmZgXt1tlFu2b2qrCLcsHodVbCqh24z7E5IZGTOIpcvUmJha3cEX+trVnOWcOxw082GCNiblY8+oUAKQo7ZgSb9bjtUXHcN4riVAzrCrqVmjzKAGRiM8boGbI6lTa9xY961/FYHH8NZMj/6hCKYyCC33Y2DjQ6mxOm+oq1t2POGcBzeqr2ucU/C5+7NqxvLeNxB/aSjw751SR8xQsLlSEWzZSSoJJ0Glq0rmPg0uHlAYKJFBKm90kQnUXtcaj3Bt0Ou3/wD8XHygpNMRmCuriVrxSrplIULmUqzbaXCnpri+eOLpPKixsHWFWRnH3nJAYD2yfmT2rFyW3d5HTp2O1Uppx84X3yYLlzjs2HmZI18MYrLE7yEZIpCcsc4yk5iAxW2l/JcgCtz595YyYSOXDLd8HGFItcyYdR51PdhYOPUEda57OoYFW1BBBHcGuqfDvj5xWHMcpvNBZJL7utvJL/uGh/eVqxTNTW1k+qaWensWog/9nK8JxhDbMLX6jUe/esxhplbVSD7VjeduX/sOLZFFoZbyQdgL+eL/AGk6ejDtWR5b5UEkX2jESNCh1iy2LyKquz2WxOoW4tckKdNq1elLdtR0/wCOq9BWyff9yaGAFz0rOjhMMKB8ZI6sQGMUfmKozqiswVS2haxI019K1PjePgiZBg5WnFgzF7FQRYqA9gSbjUEG3vpW3Nzdw6fJNMrCUIyFSrnRxZkNvI66nfv0rbWoptM52slfOEZ1qW1/qYY4tIcSsuHDNGjAqJNGbQq/S4BVtM2t9T2rPTczcPzF3gOaTIJS0S28puC1zZsu+lzpUnAy4HEucMuHUBoxIjhFAZCB5kZTmUgta+mqmtZ4RxKDDGdJoPHu8iZ/KSURyoXK1gB5Qbg/yqf4PKwU8LULiMnJL37r5mfxpw+Pw+Mhkh8FsOCMwy3jbKXSRHUeU+UMPQqdjWS5B4+cZhVMn+vFaOcbXYKCJB6MCG/MdK0rj3M3jQrDFH4EYNmQWYPGEAQF9LWK2K63BXWwIOK5d419ixSTH/TYCPED/lk3EnuhN/YtT1luSJ/8ZY6JWNYa8fLydwpVqsCLjUHY1dW85ApSlAKUpQCta5/5d+24VlUfto/2kB/fUHyE9mF1PuO1bLVDRrJKMnFpo+aI2uNiOhB3BGhU+oNx9K9Qa234ocA+zYnx0FosSTmtss9rn6OBf3Vu9aeDXMthtlg930/Vq+pT8+fqZzlfiGHhlLYmEyi1ltlYIepMbWDadb6dqzmK5whjgePAxGBgAI2ZQTlaS7qliclsxYX0uDptWk3oTWY3SisIjf02m6z1JN59s8CqZiNjaqE1YxrWkXZyXgvbENsdR6iur/CfmPx4DhpGvLhwMtzq8J0Rtdyvyn2XvXIXNSeC8VfCYiPER6mM+Zfxxm3iR/UbeoFWKZbWcTqlHr15XddjYfiFy/8AY8WSgtDiC0kfZXveSL03zAdie1YXAY+SBxJE5RlvqLbdQQdCPQ9vSu08wcNj4pgbRsP2irLh5PwvbMje3QjsSK4YMwJDqVdSVdTurKbMp9iDWb4bZbkQ6RqY3VOiznHv5R0nh6cVnVXldvBmBRlVlikRJALYhbAWINjbNe19Naic54sxYKLBTSibEXVpWF2sFYsMxOtz5QL6kAmtPw/F50TIk8qp+FZGA9hroPavCfEM5BdixChQTqcq3sCdza+5udBR3rbhdzNPSpq9TnjannC+x6vxCYqFM0xUbAzSEC22hbpXjJMzMzFiWYlmOxJJuSbaakmvMmrSar5b7nb9OuLzGKTPX7Ww9fep3L/MZweJjnsco8kwB+aFiM2nUrYMPYjrWIJryY1KHwvKKmqira3W+zO9c6cDXiGDIjIMgAlw79M1rgX/AAspKn+KtV4JzDgcRhcMMWxhlwxQhTnRlkiGS6ld9iCvuCK9Pg9zFmRsFIfNEM0HrFfVPdCR9GXtUPnrgkOFx0eKljZ8LiG/aqhtlnA0J7q4BJAI1X1sb+crcjyEYKM3VZnjtj3/ALmVhk4S7xImGRhiS4SQwArnVrGMlvMh1Fha1mFa5JHhcBxCVZojNFZDENH8POtzmVjZ99CTcC2971kYeZeGwljhoirMTIpdGWKOURMqsFOq3BykoOtaLisY8ztLIbu5zMdtbAWt0AAAt6VptsSSaxk63TtJZZOUZ7lHHnh/I3KfnGGOF48DEcOcpEbsoJs7guiAMcm5YX8twdO+rR8QI0YX9Rv+tQb1aTVadkp9zuabQ06bOzz79zKfalbr+elWSVi2NW+KRsTUNpvc0u51/wCFnHvEiOFkN3gA8Mk6vCdF16lT5T6Ze9b4K+beF8akw08WITVomvbbOhFnjPuP1CnpX0Rw3HJPEk0TZkkUMh7gi9dGme6PJ4rqWmVNz2/hfKJVKpVa2nPFKUoBSlKAxvMPB0xeHkgk2caHqrDVXHqGAP0r57xEDxO8UoyyRsUkHTMOo9CCCPQivpU1y/4v8vWC46MfLZMTYbrtHKbfhJyk9iPw1puhuR0+l6v0LcPsznGal68s1M1UcHrvUPQtVharC9Wk1nBrlMqTVKpXtg8LJNIIoUaSQ7KgubfiPRV9TYVJJvsaLLIxWZPCOhfB/mLKzYGRtGzSYa/Q7yRD9XH+7tVvxa5f8KUYyMeSUhJ/SSwEcnswAU+oXvWQ5O+GZieOfFyftI2DxxRMQqsNi8m7nXYWHvXQOLcOTEwyQyi6SKVb69R2I3B7irii3DEjy8tRGrU+rV2/zJ85A1XNXpxPAPhppIJfnibKT+Jd0kHoy2PvcdKjZqoyjh4PX1ahWQUl2Z6FqtJqwtVpamCTmVZqtql6ozW1Og6msmiUvckYDGvBLHPF/qRNmS+x0syH0ZSV+td7kWDiuA0N4sQmh+8jjr6Ojj81rkPLHJOKxtmVfBhP/FkB8w/5cehb3Nh712Xlbl2PAQeDEXYZizF2zEs3zNbZb9gAKt0qSXJ5vqdtU5pwfK7nA8VhnhkeKUWkiYo/a4+8P3WFmHoaszV0n4v8veVcdGNUATEW6x3OST3Umx9G9K5jmqvbXtkd7p+s9apZ7rueuaqFq881Wlq1YLzsLmarGNUvSpGmUslK6N8H+YfDdsFIfK5aTD36N80kX11cf7q59hMM80gjhRpJDsiC5t3PRR6mwrp/J/wyMbxz4x/2kbK6RRMQqspuC8mhY+gsOmtb6VLOTj9Ttpdexv4vB02lKVbPOlaUpQClKUArxxeGWVGjcBkdSrKdirCxB+hr2pQHzdzHwZsFiZMO2oXzRsfvxNfI3voVPqprH12j4q8tnE4bxolvNh7sABcvF/xIx3NhmA7qO9cUDi17i1r3vpbveqdsMM9P0/VerViT5RfVC2w6k2AAJJPYAak+grYOWeTcVjrMi+FD1mkUgEf8pN5PfRfU113lbkvDYHzRrnlt5ppLM57heiD0W1IUt9yGp6nCviHL+xzrlf4aYjEWfFE4aLfJoZnH8oh+Z9BXWOCcDgwkfh4eNY1621Zj+J2OrH1JrI1WrUYqPY4N2osueZsoKGq0qRpOc/F/l3xIhjI1vJALS23aC5JPqUJLexauRg19QSICCCAQRYg7EHcGvnnnDgBwOKeH/hN58Oe8ZPye6Hy+2XvVe+H9SO10rU4fpS/Iw1KvwuHeVxHEjSSNsiLmbtc/hX942A710vlf4V7SY9r9RBGxy+0km7ey2HvWmFTkdLU66unhvL9jQOBcDxGNfLhoy9jZnJyxp/E/f0Fz6V1jlX4a4fDZZMQRiZhqCy2jQ/uR3IJH4mufbat0wmFSJAkaqiKLKqgKAOwAr2q1CtRPP6jXW3cPhexQCq0pWwpnliYFkVkcBlYFWB2IYWIP0r515k4I2CxMmHa5VfNEx+/E3yn3Gqn1W/UV9H1pPxS5bOKw3ixLefD3ZAN3Q28SP1JAuPVRWuyG5FzRal0Wp+H3OKUqwOLXvpa9+lu9bDyzydisdYxr4cPWaQEKR/y13k9xZfWqcYNvg9LbqK6o7pMwDHbuTYAAkknoANSfQVvHK/w1xGIs+JJw0W+WwMzj+UQ97n0FdE5W5Jw2B8yKZJrazSWL+y9EHooH1rZaswpS7nC1PU52fDDhfcxvAuBYfBx+Hh41jH3juzH8TudWPqTWTpSt5y28ilKUApSlAKUpQClKpQA1p3Dvhxgo53mZTLdy6RvYxREm5Cpax1uRmvbpas1xLilrrHv1bt6DufWsKoINwSD1Nzf6moSkkWaqJyWU8G4gUrW4eJyr97MP3h/Ua1Oh42PvoR6g3/nWVJMjLTzj4MvSosOPjbZh7HQ/rUm9SNLTXcrSqVWhgoa1/m/lWHiCRrKzIY3zK6WzAHRkBIIsw/UA9KzWLxSxi7H2HUnsK1vHYlpTdthsvQf3NRk0jdTXKT+H9TL8C4Bh8GmTDxqgPzHd3Pd3OrH3rJ1qkOJkT5XI/Ufkb1Oh4y4+ZQ3t5TWFNE56axc9zPUrHw8XjO919x/UVNjlDfKQfY3qeTQ4td0X0qlKEStUNL1ieJcUtdY9+rdB6Duaw3glGLk8IwmA+HGCTESTspkzOXSJ7GKIk5jlTr5rkZr2vpatwUW2rUFBBuCQepubn3NTIeJSr97MP3hf9RrUFNFmemsfOcmyVWsRDxofeQj1Bv8Aoamw4+NtmHsdD+tTTRXlXKPdEqlUvSskCtKpVaAUpSgFKV5zShRc0Bc7AC50FYXH44v5V0Xqdi39hVcVOZDroOg/qe5rwyVBy9i1VUu8iN4dMlS48OW0H87Ve2EYC9tPQ3/lUNpZdsVxkg5KZKk5KZKxglvI2SvSJ2X5WI9jp+W1ewiPapGFwJfU6L+p9v71JJmudkccnpgMXIxtYEDc7W/Lc1KxuNCabt0H9T2FeWIxIQZYwNPyH9zWOyXPcn6k1NvBVjWpPL4R4zMXOZjc/wAvQdhVmSsgmFFtSQf4dvrVsuEsAw1Hfb9Kg4ssxuivhRByUyVJyU8OsYNm8jZKqF7aH/zrUkQntVww5va2ppgw7F5LYsbIuzX9CL/5rMwSNlvIAp667D1qPDh1iGZt+/b0FWSq72JAC9FJtf3t1rYlgozcZPhEbH44v5V0Xqdif7CoGSswMMOqr9G2/Pc1FbDeYhTf1uBUZJs31WQjwiDkquSppwjWvb8iD/KrRAe1R2m9Wp9mQ8lMlThhD6VeMH6/pTaYdqIUbsvysR7H+m1ZLAYqVjawI6na35bmrYcDm6nL37+396yccYAsBYCtkUyrbOD7IupVaVIrljPb37VQuex/SmWxJ7/0qpegLJZwB3vsKx0l2Nz/AOe1TREOoq4JWHybYNRMeIj2q5cOan5aZaxgn6jPIxr0At6j+tVWwNwBfa9emWmWsmrB4eEN7U+lerJpV6J1P+BTBlyPFI7/ADaDex6+p/tVmIxBOi6Dv39qkSi9h2qgQUML3ZjxF6V74dSp233qValqxg2OeVg8zfoWH1vVvhZvmYm2w/rXtlplrJr+hbt1P5VZJa+g/wA+teuWqBNdPr/ig7Hjr0H+K9QQo01J/M/2FeosBtXmqUMZyRZI2Y3P/r2q+NGGl9Pa9SMtLUwT3cYI7Qg9PyFq9PDXoB9R/WvS1VtQw2WKbHQC+1UEft+fer7VWhE82QWJ2+u9Ehvvt27+/wDavVI+p/8AVetZMZYpSlDApSlAKoRVaUBZlplq+lAWWpar6UBZalqvpQFoWrqUoC0rVMtX0oCy1LVfSgLLUtV9KDJblq6lKAoRVMtXUoC3LS1XUoCy1LVfSgLLVcFqtKAUpSgFKUoBSlKAUpSgFKUoBSlKAUpSgFKUoBSlKAUpSgFKUoBSlKAUpSgFKUoBSlKAUpSgFKUoBSlKAUpSg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Imagen 10"/>
          <p:cNvPicPr>
            <a:picLocks noChangeAspect="1"/>
          </p:cNvPicPr>
          <p:nvPr/>
        </p:nvPicPr>
        <p:blipFill>
          <a:blip r:embed="rId5"/>
          <a:stretch>
            <a:fillRect/>
          </a:stretch>
        </p:blipFill>
        <p:spPr>
          <a:xfrm>
            <a:off x="10723039" y="1561526"/>
            <a:ext cx="1385656" cy="1201668"/>
          </a:xfrm>
          <a:prstGeom prst="rect">
            <a:avLst/>
          </a:prstGeom>
          <a:ln>
            <a:noFill/>
          </a:ln>
          <a:effectLst>
            <a:softEdge rad="112500"/>
          </a:effectLst>
        </p:spPr>
      </p:pic>
      <p:sp>
        <p:nvSpPr>
          <p:cNvPr id="12" name="Flecha derecha 11"/>
          <p:cNvSpPr/>
          <p:nvPr/>
        </p:nvSpPr>
        <p:spPr>
          <a:xfrm>
            <a:off x="2966901" y="1943819"/>
            <a:ext cx="1081668" cy="465335"/>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MX" sz="2000">
              <a:latin typeface="Calibri" panose="020F0502020204030204" pitchFamily="34" charset="0"/>
            </a:endParaRPr>
          </a:p>
        </p:txBody>
      </p:sp>
      <p:sp>
        <p:nvSpPr>
          <p:cNvPr id="3" name="2 Título"/>
          <p:cNvSpPr>
            <a:spLocks noGrp="1"/>
          </p:cNvSpPr>
          <p:nvPr>
            <p:ph type="title"/>
          </p:nvPr>
        </p:nvSpPr>
        <p:spPr/>
        <p:txBody>
          <a:bodyPr/>
          <a:lstStyle/>
          <a:p>
            <a:pPr algn="l"/>
            <a:r>
              <a:rPr lang="es-MX" dirty="0" smtClean="0">
                <a:solidFill>
                  <a:schemeClr val="tx1"/>
                </a:solidFill>
                <a:effectLst>
                  <a:outerShdw blurRad="38100" dist="38100" dir="2700000" algn="tl">
                    <a:srgbClr val="000000">
                      <a:alpha val="43137"/>
                    </a:srgbClr>
                  </a:outerShdw>
                </a:effectLst>
                <a:latin typeface="Calibri" panose="020F0502020204030204" pitchFamily="34" charset="0"/>
              </a:rPr>
              <a:t>SERIES DE TIEMPO</a:t>
            </a:r>
            <a:endParaRPr lang="es-MX" dirty="0">
              <a:solidFill>
                <a:schemeClr val="tx1"/>
              </a:solidFill>
              <a:effectLst>
                <a:outerShdw blurRad="38100" dist="38100" dir="2700000" algn="tl">
                  <a:srgbClr val="000000">
                    <a:alpha val="43137"/>
                  </a:srgbClr>
                </a:outerShdw>
              </a:effectLst>
              <a:latin typeface="Calibri" panose="020F0502020204030204" pitchFamily="34" charset="0"/>
            </a:endParaRPr>
          </a:p>
        </p:txBody>
      </p:sp>
      <p:sp>
        <p:nvSpPr>
          <p:cNvPr id="13" name="Rectangle 1"/>
          <p:cNvSpPr txBox="1">
            <a:spLocks noChangeArrowheads="1"/>
          </p:cNvSpPr>
          <p:nvPr/>
        </p:nvSpPr>
        <p:spPr bwMode="auto">
          <a:xfrm>
            <a:off x="4048568" y="3103800"/>
            <a:ext cx="4068591" cy="1477328"/>
          </a:xfrm>
          <a:prstGeom prst="rect">
            <a:avLst/>
          </a:prstGeom>
          <a:ln/>
          <a:extLst/>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lvl1pPr marL="274320" indent="-274320" algn="l" rtl="0" eaLnBrk="0" fontAlgn="base" latinLnBrk="0" hangingPunct="0">
              <a:spcBef>
                <a:spcPct val="0"/>
              </a:spcBef>
              <a:spcAft>
                <a:spcPct val="0"/>
              </a:spcAft>
              <a:buClr>
                <a:schemeClr val="accent1"/>
              </a:buClr>
              <a:buSzPct val="85000"/>
              <a:buFont typeface="Wingdings 2"/>
              <a:buChar char=""/>
              <a:defRPr kumimoji="0" sz="2700" kern="1200">
                <a:solidFill>
                  <a:schemeClr val="tx1"/>
                </a:solidFill>
                <a:latin typeface="Arial" panose="020B0604020202020204" pitchFamily="34" charset="0"/>
                <a:ea typeface="+mn-ea"/>
                <a:cs typeface="+mn-cs"/>
              </a:defRPr>
            </a:lvl1pPr>
            <a:lvl2pPr marL="548640" indent="-274320" algn="l" rtl="0" eaLnBrk="0" fontAlgn="base" latinLnBrk="0" hangingPunct="0">
              <a:spcBef>
                <a:spcPct val="0"/>
              </a:spcBef>
              <a:spcAft>
                <a:spcPct val="0"/>
              </a:spcAft>
              <a:buClr>
                <a:schemeClr val="accent2"/>
              </a:buClr>
              <a:buSzPct val="70000"/>
              <a:buFont typeface="Wingdings"/>
              <a:buChar char=""/>
              <a:defRPr kumimoji="0" sz="2200" kern="1200">
                <a:solidFill>
                  <a:schemeClr val="tx1"/>
                </a:solidFill>
                <a:latin typeface="Arial" panose="020B0604020202020204" pitchFamily="34" charset="0"/>
                <a:ea typeface="+mn-ea"/>
                <a:cs typeface="+mn-cs"/>
              </a:defRPr>
            </a:lvl2pPr>
            <a:lvl3pPr marL="822960" indent="-228600" algn="l" rtl="0" eaLnBrk="0" fontAlgn="base" latinLnBrk="0" hangingPunct="0">
              <a:spcBef>
                <a:spcPct val="0"/>
              </a:spcBef>
              <a:spcAft>
                <a:spcPct val="0"/>
              </a:spcAft>
              <a:buClr>
                <a:schemeClr val="accent3"/>
              </a:buClr>
              <a:buSzPct val="75000"/>
              <a:buFont typeface="Wingdings 2"/>
              <a:buChar char=""/>
              <a:defRPr kumimoji="0" sz="2000" kern="1200">
                <a:solidFill>
                  <a:schemeClr val="tx1"/>
                </a:solidFill>
                <a:latin typeface="Arial" panose="020B0604020202020204" pitchFamily="34" charset="0"/>
                <a:ea typeface="+mn-ea"/>
                <a:cs typeface="+mn-cs"/>
              </a:defRPr>
            </a:lvl3pPr>
            <a:lvl4pPr marL="1097280" indent="-228600" algn="l" rtl="0" eaLnBrk="0" fontAlgn="base" latinLnBrk="0" hangingPunct="0">
              <a:spcBef>
                <a:spcPct val="0"/>
              </a:spcBef>
              <a:spcAft>
                <a:spcPct val="0"/>
              </a:spcAft>
              <a:buClr>
                <a:schemeClr val="accent4"/>
              </a:buClr>
              <a:buSzPct val="70000"/>
              <a:buFont typeface="Wingdings"/>
              <a:buChar char=""/>
              <a:defRPr kumimoji="0" sz="2000" kern="1200">
                <a:solidFill>
                  <a:schemeClr val="tx1"/>
                </a:solidFill>
                <a:latin typeface="Arial" panose="020B0604020202020204" pitchFamily="34" charset="0"/>
                <a:ea typeface="+mn-ea"/>
                <a:cs typeface="+mn-cs"/>
              </a:defRPr>
            </a:lvl4pPr>
            <a:lvl5pPr marL="1371600" indent="-228600" algn="l" rtl="0" eaLnBrk="0" fontAlgn="base" latinLnBrk="0" hangingPunct="0">
              <a:spcBef>
                <a:spcPct val="0"/>
              </a:spcBef>
              <a:spcAft>
                <a:spcPct val="0"/>
              </a:spcAft>
              <a:buClr>
                <a:schemeClr val="accent5"/>
              </a:buClr>
              <a:buFontTx/>
              <a:buChar char="•"/>
              <a:defRPr kumimoji="0" sz="1800" kern="1200">
                <a:solidFill>
                  <a:schemeClr val="tx1"/>
                </a:solidFill>
                <a:latin typeface="Arial" panose="020B0604020202020204" pitchFamily="34" charset="0"/>
                <a:ea typeface="+mn-ea"/>
                <a:cs typeface="+mn-cs"/>
              </a:defRPr>
            </a:lvl5pPr>
            <a:lvl6pPr marL="1645920" indent="-182880" algn="l" rtl="0" eaLnBrk="0" fontAlgn="base" latinLnBrk="0" hangingPunct="0">
              <a:spcBef>
                <a:spcPct val="0"/>
              </a:spcBef>
              <a:spcAft>
                <a:spcPct val="0"/>
              </a:spcAft>
              <a:buClr>
                <a:schemeClr val="accent6"/>
              </a:buClr>
              <a:buSzPct val="80000"/>
              <a:buFont typeface="Wingdings 2"/>
              <a:buChar char=""/>
              <a:defRPr kumimoji="0" sz="1800" kern="1200">
                <a:solidFill>
                  <a:schemeClr val="tx1"/>
                </a:solidFill>
                <a:latin typeface="Arial" panose="020B0604020202020204" pitchFamily="34" charset="0"/>
                <a:ea typeface="+mn-ea"/>
                <a:cs typeface="+mn-cs"/>
              </a:defRPr>
            </a:lvl6pPr>
            <a:lvl7pPr marL="1920240" indent="-182880" algn="l" rtl="0" eaLnBrk="0" fontAlgn="base" latinLnBrk="0" hangingPunct="0">
              <a:spcBef>
                <a:spcPct val="0"/>
              </a:spcBef>
              <a:spcAft>
                <a:spcPct val="0"/>
              </a:spcAft>
              <a:buClr>
                <a:schemeClr val="accent1">
                  <a:shade val="75000"/>
                </a:schemeClr>
              </a:buClr>
              <a:buSzPct val="90000"/>
              <a:buChar char="•"/>
              <a:defRPr kumimoji="0" sz="1600" kern="1200" baseline="0">
                <a:solidFill>
                  <a:schemeClr val="tx1"/>
                </a:solidFill>
                <a:latin typeface="Arial" panose="020B0604020202020204" pitchFamily="34" charset="0"/>
                <a:ea typeface="+mn-ea"/>
                <a:cs typeface="+mn-cs"/>
              </a:defRPr>
            </a:lvl7pPr>
            <a:lvl8pPr marL="2103120" indent="-182880" algn="l" rtl="0" eaLnBrk="0" fontAlgn="base" latinLnBrk="0" hangingPunct="0">
              <a:spcBef>
                <a:spcPct val="0"/>
              </a:spcBef>
              <a:spcAft>
                <a:spcPct val="0"/>
              </a:spcAft>
              <a:buClr>
                <a:schemeClr val="accent4">
                  <a:shade val="75000"/>
                </a:schemeClr>
              </a:buClr>
              <a:buChar char="•"/>
              <a:defRPr kumimoji="0" sz="1600" kern="1200">
                <a:solidFill>
                  <a:schemeClr val="tx1"/>
                </a:solidFill>
                <a:latin typeface="Arial" panose="020B0604020202020204" pitchFamily="34" charset="0"/>
                <a:ea typeface="+mn-ea"/>
                <a:cs typeface="+mn-cs"/>
              </a:defRPr>
            </a:lvl8pPr>
            <a:lvl9pPr marL="2377440" indent="-182880" algn="l" rtl="0" eaLnBrk="0" fontAlgn="base" latinLnBrk="0" hangingPunct="0">
              <a:spcBef>
                <a:spcPct val="0"/>
              </a:spcBef>
              <a:spcAft>
                <a:spcPct val="0"/>
              </a:spcAft>
              <a:buClr>
                <a:schemeClr val="accent2">
                  <a:shade val="75000"/>
                </a:schemeClr>
              </a:buClr>
              <a:buSzPct val="90000"/>
              <a:buChar char="•"/>
              <a:defRPr kumimoji="0" sz="1400" kern="1200" cap="all" baseline="0">
                <a:solidFill>
                  <a:schemeClr val="tx1"/>
                </a:solidFill>
                <a:latin typeface="Arial" panose="020B0604020202020204" pitchFamily="34" charset="0"/>
                <a:ea typeface="+mn-ea"/>
                <a:cs typeface="+mn-cs"/>
              </a:defRPr>
            </a:lvl9pPr>
          </a:lstStyle>
          <a:p>
            <a:pPr marL="0" indent="0">
              <a:buClrTx/>
              <a:buSzTx/>
              <a:buFontTx/>
              <a:buNone/>
            </a:pPr>
            <a:r>
              <a:rPr lang="es-CL" altLang="es-MX" sz="1800" dirty="0" smtClean="0">
                <a:solidFill>
                  <a:srgbClr val="000000"/>
                </a:solidFill>
                <a:latin typeface="Calibri" panose="020F0502020204030204" pitchFamily="34" charset="0"/>
                <a:cs typeface="Times New Roman" panose="02020603050405020304" pitchFamily="18" charset="0"/>
              </a:rPr>
              <a:t>- Meteorología</a:t>
            </a:r>
            <a:endParaRPr lang="es-CL" altLang="es-MX" sz="1800" dirty="0" smtClean="0">
              <a:latin typeface="Calibri" panose="020F0502020204030204" pitchFamily="34" charset="0"/>
            </a:endParaRPr>
          </a:p>
          <a:p>
            <a:pPr marL="0" indent="0">
              <a:buClrTx/>
              <a:buSzTx/>
              <a:buFontTx/>
              <a:buNone/>
            </a:pPr>
            <a:r>
              <a:rPr lang="es-CL" altLang="es-MX" sz="1800" dirty="0" smtClean="0">
                <a:solidFill>
                  <a:srgbClr val="000000"/>
                </a:solidFill>
                <a:latin typeface="Calibri" panose="020F0502020204030204" pitchFamily="34" charset="0"/>
                <a:cs typeface="Times New Roman" panose="02020603050405020304" pitchFamily="18" charset="0"/>
              </a:rPr>
              <a:t>- Cantidad de agua caída</a:t>
            </a:r>
            <a:endParaRPr lang="es-CL" altLang="es-MX" sz="1800" dirty="0" smtClean="0">
              <a:latin typeface="Calibri" panose="020F0502020204030204" pitchFamily="34" charset="0"/>
            </a:endParaRPr>
          </a:p>
          <a:p>
            <a:pPr marL="0" indent="0">
              <a:buClrTx/>
              <a:buSzTx/>
              <a:buFontTx/>
              <a:buNone/>
            </a:pPr>
            <a:r>
              <a:rPr lang="es-CL" altLang="es-MX" sz="1800" dirty="0" smtClean="0">
                <a:solidFill>
                  <a:srgbClr val="000000"/>
                </a:solidFill>
                <a:latin typeface="Calibri" panose="020F0502020204030204" pitchFamily="34" charset="0"/>
                <a:cs typeface="Times New Roman" panose="02020603050405020304" pitchFamily="18" charset="0"/>
              </a:rPr>
              <a:t>- Temperatura máxima diaria</a:t>
            </a:r>
            <a:endParaRPr lang="es-CL" altLang="es-MX" sz="1800" dirty="0" smtClean="0">
              <a:latin typeface="Calibri" panose="020F0502020204030204" pitchFamily="34" charset="0"/>
            </a:endParaRPr>
          </a:p>
          <a:p>
            <a:pPr marL="0" indent="0">
              <a:buClrTx/>
              <a:buSzTx/>
              <a:buFontTx/>
              <a:buNone/>
            </a:pPr>
            <a:r>
              <a:rPr lang="es-CL" altLang="es-MX" sz="1800" dirty="0" smtClean="0">
                <a:solidFill>
                  <a:srgbClr val="000000"/>
                </a:solidFill>
                <a:latin typeface="Calibri" panose="020F0502020204030204" pitchFamily="34" charset="0"/>
                <a:cs typeface="Times New Roman" panose="02020603050405020304" pitchFamily="18" charset="0"/>
              </a:rPr>
              <a:t>- Velocidad del viento (energía eólica)</a:t>
            </a:r>
            <a:endParaRPr lang="es-CL" altLang="es-MX" sz="1800" dirty="0" smtClean="0">
              <a:latin typeface="Calibri" panose="020F0502020204030204" pitchFamily="34" charset="0"/>
            </a:endParaRPr>
          </a:p>
          <a:p>
            <a:pPr marL="0" indent="0">
              <a:buClrTx/>
              <a:buSzTx/>
              <a:buFontTx/>
              <a:buNone/>
            </a:pPr>
            <a:r>
              <a:rPr lang="es-CL" altLang="es-MX" sz="1800" dirty="0" smtClean="0">
                <a:solidFill>
                  <a:srgbClr val="000000"/>
                </a:solidFill>
                <a:latin typeface="Calibri" panose="020F0502020204030204" pitchFamily="34" charset="0"/>
                <a:cs typeface="Times New Roman" panose="02020603050405020304" pitchFamily="18" charset="0"/>
              </a:rPr>
              <a:t>- Energía solar, etc.</a:t>
            </a:r>
            <a:endParaRPr lang="es-CL" altLang="es-MX" sz="1800" dirty="0" smtClean="0">
              <a:latin typeface="Calibri" panose="020F0502020204030204" pitchFamily="34" charset="0"/>
            </a:endParaRPr>
          </a:p>
        </p:txBody>
      </p:sp>
      <p:sp>
        <p:nvSpPr>
          <p:cNvPr id="14" name="Título 1"/>
          <p:cNvSpPr txBox="1">
            <a:spLocks/>
          </p:cNvSpPr>
          <p:nvPr/>
        </p:nvSpPr>
        <p:spPr>
          <a:xfrm>
            <a:off x="263350" y="3554402"/>
            <a:ext cx="2570155" cy="424042"/>
          </a:xfrm>
          <a:prstGeom prst="rect">
            <a:avLst/>
          </a:prstGeom>
        </p:spPr>
        <p:style>
          <a:lnRef idx="1">
            <a:schemeClr val="accent2"/>
          </a:lnRef>
          <a:fillRef idx="2">
            <a:schemeClr val="accent2"/>
          </a:fillRef>
          <a:effectRef idx="1">
            <a:schemeClr val="accent2"/>
          </a:effectRef>
          <a:fontRef idx="minor">
            <a:schemeClr val="dk1"/>
          </a:fontRef>
        </p:style>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s-MX" sz="2000" dirty="0" smtClean="0">
                <a:solidFill>
                  <a:schemeClr val="tx1"/>
                </a:solidFill>
                <a:latin typeface="Calibri" panose="020F0502020204030204" pitchFamily="34" charset="0"/>
              </a:rPr>
              <a:t>SERIES FÍSICAS</a:t>
            </a:r>
            <a:endParaRPr lang="es-MX" sz="2000" dirty="0">
              <a:solidFill>
                <a:schemeClr val="tx1"/>
              </a:solidFill>
              <a:latin typeface="Calibri" panose="020F0502020204030204" pitchFamily="34" charset="0"/>
            </a:endParaRPr>
          </a:p>
        </p:txBody>
      </p:sp>
      <p:pic>
        <p:nvPicPr>
          <p:cNvPr id="15" name="Imagen 7"/>
          <p:cNvPicPr>
            <a:picLocks noChangeAspect="1"/>
          </p:cNvPicPr>
          <p:nvPr/>
        </p:nvPicPr>
        <p:blipFill>
          <a:blip r:embed="rId6"/>
          <a:stretch>
            <a:fillRect/>
          </a:stretch>
        </p:blipFill>
        <p:spPr>
          <a:xfrm>
            <a:off x="9772511" y="3012165"/>
            <a:ext cx="643970" cy="1121265"/>
          </a:xfrm>
          <a:prstGeom prst="rect">
            <a:avLst/>
          </a:prstGeom>
          <a:ln>
            <a:noFill/>
          </a:ln>
          <a:effectLst>
            <a:softEdge rad="112500"/>
          </a:effectLst>
        </p:spPr>
      </p:pic>
      <p:pic>
        <p:nvPicPr>
          <p:cNvPr id="16" name="Imagen 8"/>
          <p:cNvPicPr>
            <a:picLocks noChangeAspect="1"/>
          </p:cNvPicPr>
          <p:nvPr/>
        </p:nvPicPr>
        <p:blipFill>
          <a:blip r:embed="rId7"/>
          <a:stretch>
            <a:fillRect/>
          </a:stretch>
        </p:blipFill>
        <p:spPr>
          <a:xfrm>
            <a:off x="8328248" y="3105456"/>
            <a:ext cx="1420011" cy="1061691"/>
          </a:xfrm>
          <a:prstGeom prst="rect">
            <a:avLst/>
          </a:prstGeom>
          <a:ln>
            <a:noFill/>
          </a:ln>
          <a:effectLst>
            <a:softEdge rad="112500"/>
          </a:effectLst>
        </p:spPr>
      </p:pic>
      <p:pic>
        <p:nvPicPr>
          <p:cNvPr id="17" name="Imagen 9"/>
          <p:cNvPicPr>
            <a:picLocks noChangeAspect="1"/>
          </p:cNvPicPr>
          <p:nvPr/>
        </p:nvPicPr>
        <p:blipFill>
          <a:blip r:embed="rId8"/>
          <a:stretch>
            <a:fillRect/>
          </a:stretch>
        </p:blipFill>
        <p:spPr>
          <a:xfrm>
            <a:off x="10416480" y="3068960"/>
            <a:ext cx="1538060" cy="1251810"/>
          </a:xfrm>
          <a:prstGeom prst="rect">
            <a:avLst/>
          </a:prstGeom>
          <a:ln>
            <a:noFill/>
          </a:ln>
          <a:effectLst>
            <a:softEdge rad="112500"/>
          </a:effectLst>
        </p:spPr>
      </p:pic>
      <p:sp>
        <p:nvSpPr>
          <p:cNvPr id="18" name="Flecha derecha 11"/>
          <p:cNvSpPr/>
          <p:nvPr/>
        </p:nvSpPr>
        <p:spPr>
          <a:xfrm>
            <a:off x="2966901" y="3554402"/>
            <a:ext cx="1126291" cy="432742"/>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MX" sz="2000">
              <a:latin typeface="Calibri" panose="020F0502020204030204" pitchFamily="34" charset="0"/>
            </a:endParaRPr>
          </a:p>
        </p:txBody>
      </p:sp>
      <p:sp>
        <p:nvSpPr>
          <p:cNvPr id="22" name="Rectangle 1"/>
          <p:cNvSpPr txBox="1">
            <a:spLocks noChangeArrowheads="1"/>
          </p:cNvSpPr>
          <p:nvPr/>
        </p:nvSpPr>
        <p:spPr bwMode="auto">
          <a:xfrm>
            <a:off x="4048568" y="4687976"/>
            <a:ext cx="4068591" cy="1477328"/>
          </a:xfrm>
          <a:prstGeom prst="rect">
            <a:avLst/>
          </a:prstGeom>
          <a:ln/>
          <a:extLst/>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lvl1pPr marL="274320" indent="-274320" algn="l" rtl="0" eaLnBrk="0" fontAlgn="base" latinLnBrk="0" hangingPunct="0">
              <a:spcBef>
                <a:spcPct val="0"/>
              </a:spcBef>
              <a:spcAft>
                <a:spcPct val="0"/>
              </a:spcAft>
              <a:buClr>
                <a:schemeClr val="accent1"/>
              </a:buClr>
              <a:buSzPct val="85000"/>
              <a:buFont typeface="Wingdings 2"/>
              <a:buChar char=""/>
              <a:defRPr kumimoji="0" sz="2700" kern="1200">
                <a:solidFill>
                  <a:schemeClr val="tx1"/>
                </a:solidFill>
                <a:latin typeface="Arial" panose="020B0604020202020204" pitchFamily="34" charset="0"/>
                <a:ea typeface="+mn-ea"/>
                <a:cs typeface="+mn-cs"/>
              </a:defRPr>
            </a:lvl1pPr>
            <a:lvl2pPr marL="548640" indent="-274320" algn="l" rtl="0" eaLnBrk="0" fontAlgn="base" latinLnBrk="0" hangingPunct="0">
              <a:spcBef>
                <a:spcPct val="0"/>
              </a:spcBef>
              <a:spcAft>
                <a:spcPct val="0"/>
              </a:spcAft>
              <a:buClr>
                <a:schemeClr val="accent2"/>
              </a:buClr>
              <a:buSzPct val="70000"/>
              <a:buFont typeface="Wingdings"/>
              <a:buChar char=""/>
              <a:defRPr kumimoji="0" sz="2200" kern="1200">
                <a:solidFill>
                  <a:schemeClr val="tx1"/>
                </a:solidFill>
                <a:latin typeface="Arial" panose="020B0604020202020204" pitchFamily="34" charset="0"/>
                <a:ea typeface="+mn-ea"/>
                <a:cs typeface="+mn-cs"/>
              </a:defRPr>
            </a:lvl2pPr>
            <a:lvl3pPr marL="822960" indent="-228600" algn="l" rtl="0" eaLnBrk="0" fontAlgn="base" latinLnBrk="0" hangingPunct="0">
              <a:spcBef>
                <a:spcPct val="0"/>
              </a:spcBef>
              <a:spcAft>
                <a:spcPct val="0"/>
              </a:spcAft>
              <a:buClr>
                <a:schemeClr val="accent3"/>
              </a:buClr>
              <a:buSzPct val="75000"/>
              <a:buFont typeface="Wingdings 2"/>
              <a:buChar char=""/>
              <a:defRPr kumimoji="0" sz="2000" kern="1200">
                <a:solidFill>
                  <a:schemeClr val="tx1"/>
                </a:solidFill>
                <a:latin typeface="Arial" panose="020B0604020202020204" pitchFamily="34" charset="0"/>
                <a:ea typeface="+mn-ea"/>
                <a:cs typeface="+mn-cs"/>
              </a:defRPr>
            </a:lvl3pPr>
            <a:lvl4pPr marL="1097280" indent="-228600" algn="l" rtl="0" eaLnBrk="0" fontAlgn="base" latinLnBrk="0" hangingPunct="0">
              <a:spcBef>
                <a:spcPct val="0"/>
              </a:spcBef>
              <a:spcAft>
                <a:spcPct val="0"/>
              </a:spcAft>
              <a:buClr>
                <a:schemeClr val="accent4"/>
              </a:buClr>
              <a:buSzPct val="70000"/>
              <a:buFont typeface="Wingdings"/>
              <a:buChar char=""/>
              <a:defRPr kumimoji="0" sz="2000" kern="1200">
                <a:solidFill>
                  <a:schemeClr val="tx1"/>
                </a:solidFill>
                <a:latin typeface="Arial" panose="020B0604020202020204" pitchFamily="34" charset="0"/>
                <a:ea typeface="+mn-ea"/>
                <a:cs typeface="+mn-cs"/>
              </a:defRPr>
            </a:lvl4pPr>
            <a:lvl5pPr marL="1371600" indent="-228600" algn="l" rtl="0" eaLnBrk="0" fontAlgn="base" latinLnBrk="0" hangingPunct="0">
              <a:spcBef>
                <a:spcPct val="0"/>
              </a:spcBef>
              <a:spcAft>
                <a:spcPct val="0"/>
              </a:spcAft>
              <a:buClr>
                <a:schemeClr val="accent5"/>
              </a:buClr>
              <a:buFontTx/>
              <a:buChar char="•"/>
              <a:defRPr kumimoji="0" sz="1800" kern="1200">
                <a:solidFill>
                  <a:schemeClr val="tx1"/>
                </a:solidFill>
                <a:latin typeface="Arial" panose="020B0604020202020204" pitchFamily="34" charset="0"/>
                <a:ea typeface="+mn-ea"/>
                <a:cs typeface="+mn-cs"/>
              </a:defRPr>
            </a:lvl5pPr>
            <a:lvl6pPr marL="1645920" indent="-182880" algn="l" rtl="0" eaLnBrk="0" fontAlgn="base" latinLnBrk="0" hangingPunct="0">
              <a:spcBef>
                <a:spcPct val="0"/>
              </a:spcBef>
              <a:spcAft>
                <a:spcPct val="0"/>
              </a:spcAft>
              <a:buClr>
                <a:schemeClr val="accent6"/>
              </a:buClr>
              <a:buSzPct val="80000"/>
              <a:buFont typeface="Wingdings 2"/>
              <a:buChar char=""/>
              <a:defRPr kumimoji="0" sz="1800" kern="1200">
                <a:solidFill>
                  <a:schemeClr val="tx1"/>
                </a:solidFill>
                <a:latin typeface="Arial" panose="020B0604020202020204" pitchFamily="34" charset="0"/>
                <a:ea typeface="+mn-ea"/>
                <a:cs typeface="+mn-cs"/>
              </a:defRPr>
            </a:lvl6pPr>
            <a:lvl7pPr marL="1920240" indent="-182880" algn="l" rtl="0" eaLnBrk="0" fontAlgn="base" latinLnBrk="0" hangingPunct="0">
              <a:spcBef>
                <a:spcPct val="0"/>
              </a:spcBef>
              <a:spcAft>
                <a:spcPct val="0"/>
              </a:spcAft>
              <a:buClr>
                <a:schemeClr val="accent1">
                  <a:shade val="75000"/>
                </a:schemeClr>
              </a:buClr>
              <a:buSzPct val="90000"/>
              <a:buChar char="•"/>
              <a:defRPr kumimoji="0" sz="1600" kern="1200" baseline="0">
                <a:solidFill>
                  <a:schemeClr val="tx1"/>
                </a:solidFill>
                <a:latin typeface="Arial" panose="020B0604020202020204" pitchFamily="34" charset="0"/>
                <a:ea typeface="+mn-ea"/>
                <a:cs typeface="+mn-cs"/>
              </a:defRPr>
            </a:lvl7pPr>
            <a:lvl8pPr marL="2103120" indent="-182880" algn="l" rtl="0" eaLnBrk="0" fontAlgn="base" latinLnBrk="0" hangingPunct="0">
              <a:spcBef>
                <a:spcPct val="0"/>
              </a:spcBef>
              <a:spcAft>
                <a:spcPct val="0"/>
              </a:spcAft>
              <a:buClr>
                <a:schemeClr val="accent4">
                  <a:shade val="75000"/>
                </a:schemeClr>
              </a:buClr>
              <a:buChar char="•"/>
              <a:defRPr kumimoji="0" sz="1600" kern="1200">
                <a:solidFill>
                  <a:schemeClr val="tx1"/>
                </a:solidFill>
                <a:latin typeface="Arial" panose="020B0604020202020204" pitchFamily="34" charset="0"/>
                <a:ea typeface="+mn-ea"/>
                <a:cs typeface="+mn-cs"/>
              </a:defRPr>
            </a:lvl8pPr>
            <a:lvl9pPr marL="2377440" indent="-182880" algn="l" rtl="0" eaLnBrk="0" fontAlgn="base" latinLnBrk="0" hangingPunct="0">
              <a:spcBef>
                <a:spcPct val="0"/>
              </a:spcBef>
              <a:spcAft>
                <a:spcPct val="0"/>
              </a:spcAft>
              <a:buClr>
                <a:schemeClr val="accent2">
                  <a:shade val="75000"/>
                </a:schemeClr>
              </a:buClr>
              <a:buSzPct val="90000"/>
              <a:buChar char="•"/>
              <a:defRPr kumimoji="0" sz="1400" kern="1200" cap="all" baseline="0">
                <a:solidFill>
                  <a:schemeClr val="tx1"/>
                </a:solidFill>
                <a:latin typeface="Arial" panose="020B0604020202020204" pitchFamily="34" charset="0"/>
                <a:ea typeface="+mn-ea"/>
                <a:cs typeface="+mn-cs"/>
              </a:defRPr>
            </a:lvl9pPr>
          </a:lstStyle>
          <a:p>
            <a:pPr marL="0" indent="0">
              <a:buClrTx/>
              <a:buSzTx/>
              <a:buFontTx/>
              <a:buNone/>
            </a:pPr>
            <a:r>
              <a:rPr lang="es-CL" altLang="es-MX" sz="1800" dirty="0" smtClean="0">
                <a:solidFill>
                  <a:srgbClr val="000000"/>
                </a:solidFill>
                <a:latin typeface="Calibri" panose="020F0502020204030204" pitchFamily="34" charset="0"/>
                <a:cs typeface="Times New Roman" panose="02020603050405020304" pitchFamily="18" charset="0"/>
              </a:rPr>
              <a:t>- Meteorología</a:t>
            </a:r>
            <a:endParaRPr lang="es-CL" altLang="es-MX" sz="1800" dirty="0" smtClean="0">
              <a:latin typeface="Calibri" panose="020F0502020204030204" pitchFamily="34" charset="0"/>
            </a:endParaRPr>
          </a:p>
          <a:p>
            <a:pPr marL="0" indent="0">
              <a:buClrTx/>
              <a:buSzTx/>
              <a:buFontTx/>
              <a:buNone/>
            </a:pPr>
            <a:r>
              <a:rPr lang="es-CL" altLang="es-MX" sz="1800" dirty="0" smtClean="0">
                <a:solidFill>
                  <a:srgbClr val="000000"/>
                </a:solidFill>
                <a:latin typeface="Calibri" panose="020F0502020204030204" pitchFamily="34" charset="0"/>
                <a:cs typeface="Times New Roman" panose="02020603050405020304" pitchFamily="18" charset="0"/>
              </a:rPr>
              <a:t>- Cantidad de agua caída</a:t>
            </a:r>
            <a:endParaRPr lang="es-CL" altLang="es-MX" sz="1800" dirty="0" smtClean="0">
              <a:latin typeface="Calibri" panose="020F0502020204030204" pitchFamily="34" charset="0"/>
            </a:endParaRPr>
          </a:p>
          <a:p>
            <a:pPr marL="0" indent="0">
              <a:buClrTx/>
              <a:buSzTx/>
              <a:buFontTx/>
              <a:buNone/>
            </a:pPr>
            <a:r>
              <a:rPr lang="es-CL" altLang="es-MX" sz="1800" dirty="0" smtClean="0">
                <a:solidFill>
                  <a:srgbClr val="000000"/>
                </a:solidFill>
                <a:latin typeface="Calibri" panose="020F0502020204030204" pitchFamily="34" charset="0"/>
                <a:cs typeface="Times New Roman" panose="02020603050405020304" pitchFamily="18" charset="0"/>
              </a:rPr>
              <a:t>- Temperatura máxima diaria</a:t>
            </a:r>
            <a:endParaRPr lang="es-CL" altLang="es-MX" sz="1800" dirty="0" smtClean="0">
              <a:latin typeface="Calibri" panose="020F0502020204030204" pitchFamily="34" charset="0"/>
            </a:endParaRPr>
          </a:p>
          <a:p>
            <a:pPr marL="0" indent="0">
              <a:buClrTx/>
              <a:buSzTx/>
              <a:buFontTx/>
              <a:buNone/>
            </a:pPr>
            <a:r>
              <a:rPr lang="es-CL" altLang="es-MX" sz="1800" dirty="0" smtClean="0">
                <a:solidFill>
                  <a:srgbClr val="000000"/>
                </a:solidFill>
                <a:latin typeface="Calibri" panose="020F0502020204030204" pitchFamily="34" charset="0"/>
                <a:cs typeface="Times New Roman" panose="02020603050405020304" pitchFamily="18" charset="0"/>
              </a:rPr>
              <a:t>- Velocidad del viento (energía eólica)</a:t>
            </a:r>
            <a:endParaRPr lang="es-CL" altLang="es-MX" sz="1800" dirty="0" smtClean="0">
              <a:latin typeface="Calibri" panose="020F0502020204030204" pitchFamily="34" charset="0"/>
            </a:endParaRPr>
          </a:p>
          <a:p>
            <a:pPr marL="0" indent="0">
              <a:buClrTx/>
              <a:buSzTx/>
              <a:buFontTx/>
              <a:buNone/>
            </a:pPr>
            <a:r>
              <a:rPr lang="es-CL" altLang="es-MX" sz="1800" dirty="0" smtClean="0">
                <a:solidFill>
                  <a:srgbClr val="000000"/>
                </a:solidFill>
                <a:latin typeface="Calibri" panose="020F0502020204030204" pitchFamily="34" charset="0"/>
                <a:cs typeface="Times New Roman" panose="02020603050405020304" pitchFamily="18" charset="0"/>
              </a:rPr>
              <a:t>- Energía solar, etc.</a:t>
            </a:r>
            <a:endParaRPr lang="es-CL" altLang="es-MX" sz="1800" dirty="0" smtClean="0">
              <a:latin typeface="Calibri" panose="020F0502020204030204" pitchFamily="34" charset="0"/>
            </a:endParaRPr>
          </a:p>
        </p:txBody>
      </p:sp>
      <p:sp>
        <p:nvSpPr>
          <p:cNvPr id="23" name="Título 1"/>
          <p:cNvSpPr txBox="1">
            <a:spLocks/>
          </p:cNvSpPr>
          <p:nvPr/>
        </p:nvSpPr>
        <p:spPr>
          <a:xfrm>
            <a:off x="263350" y="5325978"/>
            <a:ext cx="2570155" cy="424042"/>
          </a:xfrm>
          <a:prstGeom prst="rect">
            <a:avLst/>
          </a:prstGeom>
        </p:spPr>
        <p:style>
          <a:lnRef idx="1">
            <a:schemeClr val="dk1"/>
          </a:lnRef>
          <a:fillRef idx="2">
            <a:schemeClr val="dk1"/>
          </a:fillRef>
          <a:effectRef idx="1">
            <a:schemeClr val="dk1"/>
          </a:effectRef>
          <a:fontRef idx="minor">
            <a:schemeClr val="dk1"/>
          </a:fontRef>
        </p:style>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s-MX" sz="2000" dirty="0" smtClean="0">
                <a:solidFill>
                  <a:schemeClr val="tx1"/>
                </a:solidFill>
                <a:latin typeface="Calibri" panose="020F0502020204030204" pitchFamily="34" charset="0"/>
              </a:rPr>
              <a:t>SERIES FÍSICAS</a:t>
            </a:r>
            <a:endParaRPr lang="es-MX" sz="2000" dirty="0">
              <a:solidFill>
                <a:schemeClr val="tx1"/>
              </a:solidFill>
              <a:latin typeface="Calibri" panose="020F0502020204030204" pitchFamily="34" charset="0"/>
            </a:endParaRPr>
          </a:p>
        </p:txBody>
      </p:sp>
      <p:sp>
        <p:nvSpPr>
          <p:cNvPr id="24" name="Flecha derecha 11"/>
          <p:cNvSpPr/>
          <p:nvPr/>
        </p:nvSpPr>
        <p:spPr>
          <a:xfrm>
            <a:off x="2966901" y="5325978"/>
            <a:ext cx="1126291" cy="432742"/>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MX" sz="2000">
              <a:latin typeface="Calibri" panose="020F0502020204030204" pitchFamily="34" charset="0"/>
            </a:endParaRPr>
          </a:p>
        </p:txBody>
      </p:sp>
      <p:pic>
        <p:nvPicPr>
          <p:cNvPr id="25" name="Imagen 8"/>
          <p:cNvPicPr>
            <a:picLocks noChangeAspect="1"/>
          </p:cNvPicPr>
          <p:nvPr/>
        </p:nvPicPr>
        <p:blipFill>
          <a:blip r:embed="rId9"/>
          <a:stretch>
            <a:fillRect/>
          </a:stretch>
        </p:blipFill>
        <p:spPr>
          <a:xfrm>
            <a:off x="8279954" y="5081288"/>
            <a:ext cx="1200422" cy="801282"/>
          </a:xfrm>
          <a:prstGeom prst="rect">
            <a:avLst/>
          </a:prstGeom>
          <a:ln>
            <a:noFill/>
          </a:ln>
          <a:effectLst>
            <a:softEdge rad="112500"/>
          </a:effectLst>
        </p:spPr>
      </p:pic>
      <p:pic>
        <p:nvPicPr>
          <p:cNvPr id="26" name="Imagen 9"/>
          <p:cNvPicPr>
            <a:picLocks noChangeAspect="1"/>
          </p:cNvPicPr>
          <p:nvPr/>
        </p:nvPicPr>
        <p:blipFill>
          <a:blip r:embed="rId10"/>
          <a:stretch>
            <a:fillRect/>
          </a:stretch>
        </p:blipFill>
        <p:spPr>
          <a:xfrm>
            <a:off x="10885230" y="5071630"/>
            <a:ext cx="1069309" cy="810940"/>
          </a:xfrm>
          <a:prstGeom prst="rect">
            <a:avLst/>
          </a:prstGeom>
          <a:ln>
            <a:noFill/>
          </a:ln>
          <a:effectLst>
            <a:softEdge rad="112500"/>
          </a:effectLst>
        </p:spPr>
      </p:pic>
      <p:pic>
        <p:nvPicPr>
          <p:cNvPr id="27" name="Imagen 10"/>
          <p:cNvPicPr>
            <a:picLocks noChangeAspect="1"/>
          </p:cNvPicPr>
          <p:nvPr/>
        </p:nvPicPr>
        <p:blipFill>
          <a:blip r:embed="rId11"/>
          <a:stretch>
            <a:fillRect/>
          </a:stretch>
        </p:blipFill>
        <p:spPr>
          <a:xfrm>
            <a:off x="9552797" y="4987982"/>
            <a:ext cx="1295731" cy="770737"/>
          </a:xfrm>
          <a:prstGeom prst="rect">
            <a:avLst/>
          </a:prstGeom>
          <a:ln>
            <a:noFill/>
          </a:ln>
          <a:effectLst>
            <a:softEdge rad="112500"/>
          </a:effectLst>
        </p:spPr>
      </p:pic>
    </p:spTree>
    <p:extLst>
      <p:ext uri="{BB962C8B-B14F-4D97-AF65-F5344CB8AC3E}">
        <p14:creationId xmlns:p14="http://schemas.microsoft.com/office/powerpoint/2010/main" val="2123375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solidFill>
                  <a:schemeClr val="tx1"/>
                </a:solidFill>
                <a:effectLst>
                  <a:outerShdw blurRad="38100" dist="38100" dir="2700000" algn="tl">
                    <a:srgbClr val="000000">
                      <a:alpha val="43137"/>
                    </a:srgbClr>
                  </a:outerShdw>
                </a:effectLst>
                <a:latin typeface="Calibri" panose="020F0502020204030204" pitchFamily="34" charset="0"/>
              </a:rPr>
              <a:t>AL ANALIZAR UNA SERIE DE TIEMPO DEBEMOS</a:t>
            </a:r>
            <a:endParaRPr lang="es-MX" dirty="0">
              <a:solidFill>
                <a:schemeClr val="tx1"/>
              </a:solidFill>
              <a:effectLst>
                <a:outerShdw blurRad="38100" dist="38100" dir="2700000" algn="tl">
                  <a:srgbClr val="000000">
                    <a:alpha val="43137"/>
                  </a:srgbClr>
                </a:outerShdw>
              </a:effectLst>
              <a:latin typeface="Calibri" panose="020F0502020204030204" pitchFamily="34" charset="0"/>
            </a:endParaRP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151719314"/>
              </p:ext>
            </p:extLst>
          </p:nvPr>
        </p:nvGraphicFramePr>
        <p:xfrm>
          <a:off x="401638" y="1527175"/>
          <a:ext cx="11339512"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25703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MX" sz="3200" b="1" dirty="0">
                <a:solidFill>
                  <a:schemeClr val="tx1"/>
                </a:solidFill>
                <a:effectLst>
                  <a:outerShdw blurRad="38100" dist="38100" dir="2700000" algn="tl">
                    <a:srgbClr val="000000">
                      <a:alpha val="43137"/>
                    </a:srgbClr>
                  </a:outerShdw>
                </a:effectLst>
                <a:latin typeface="Calibri" panose="020F0502020204030204" pitchFamily="34" charset="0"/>
              </a:rPr>
              <a:t>DETECTAR OUTLIER:</a:t>
            </a:r>
            <a:endParaRPr lang="es-MX" sz="3000" dirty="0">
              <a:solidFill>
                <a:schemeClr val="tx1"/>
              </a:solidFill>
              <a:effectLst>
                <a:outerShdw blurRad="38100" dist="38100" dir="2700000" algn="tl">
                  <a:srgbClr val="000000">
                    <a:alpha val="43137"/>
                  </a:srgbClr>
                </a:outerShdw>
              </a:effectLst>
              <a:latin typeface="Calibri" panose="020F0502020204030204" pitchFamily="34" charset="0"/>
            </a:endParaRPr>
          </a:p>
        </p:txBody>
      </p:sp>
      <p:sp>
        <p:nvSpPr>
          <p:cNvPr id="4" name="Marcador de contenido 2"/>
          <p:cNvSpPr>
            <a:spLocks noGrp="1"/>
          </p:cNvSpPr>
          <p:nvPr>
            <p:ph sz="quarter" idx="1"/>
          </p:nvPr>
        </p:nvSpPr>
        <p:spPr/>
        <p:txBody>
          <a:bodyPr/>
          <a:lstStyle/>
          <a:p>
            <a:pPr algn="just"/>
            <a:r>
              <a:rPr lang="es-MX" sz="3200" dirty="0" smtClean="0">
                <a:latin typeface="Calibri" panose="020F0502020204030204" pitchFamily="34" charset="0"/>
              </a:rPr>
              <a:t>Un </a:t>
            </a:r>
            <a:r>
              <a:rPr lang="es-MX" sz="3200" dirty="0" err="1">
                <a:latin typeface="Calibri" panose="020F0502020204030204" pitchFamily="34" charset="0"/>
              </a:rPr>
              <a:t>outliers</a:t>
            </a:r>
            <a:r>
              <a:rPr lang="es-MX" sz="3200" dirty="0">
                <a:latin typeface="Calibri" panose="020F0502020204030204" pitchFamily="34" charset="0"/>
              </a:rPr>
              <a:t> es una observación de la serie que corresponde a un comportamiento anormal del fenómeno (sin incidencias futuras) o a un error de medición</a:t>
            </a:r>
            <a:r>
              <a:rPr lang="es-MX" sz="3200" dirty="0" smtClean="0">
                <a:latin typeface="Calibri" panose="020F0502020204030204" pitchFamily="34" charset="0"/>
              </a:rPr>
              <a:t>.</a:t>
            </a:r>
          </a:p>
          <a:p>
            <a:pPr marL="0" indent="0">
              <a:buNone/>
            </a:pPr>
            <a:r>
              <a:rPr lang="es-MX" dirty="0" smtClean="0">
                <a:latin typeface="Calibri" panose="020F0502020204030204" pitchFamily="34" charset="0"/>
              </a:rPr>
              <a:t> </a:t>
            </a:r>
            <a:endParaRPr lang="es-MX" dirty="0">
              <a:latin typeface="Calibri" panose="020F0502020204030204" pitchFamily="34" charset="0"/>
            </a:endParaRPr>
          </a:p>
        </p:txBody>
      </p:sp>
      <p:pic>
        <p:nvPicPr>
          <p:cNvPr id="5" name="Imagen 3"/>
          <p:cNvPicPr>
            <a:picLocks noChangeAspect="1"/>
          </p:cNvPicPr>
          <p:nvPr/>
        </p:nvPicPr>
        <p:blipFill>
          <a:blip r:embed="rId2"/>
          <a:stretch>
            <a:fillRect/>
          </a:stretch>
        </p:blipFill>
        <p:spPr>
          <a:xfrm>
            <a:off x="4007767" y="3412438"/>
            <a:ext cx="5053685" cy="2896882"/>
          </a:xfrm>
          <a:prstGeom prst="rect">
            <a:avLst/>
          </a:prstGeom>
        </p:spPr>
      </p:pic>
    </p:spTree>
    <p:extLst>
      <p:ext uri="{BB962C8B-B14F-4D97-AF65-F5344CB8AC3E}">
        <p14:creationId xmlns:p14="http://schemas.microsoft.com/office/powerpoint/2010/main" val="37732690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191344" y="116632"/>
            <a:ext cx="11593288" cy="1080120"/>
          </a:xfrm>
          <a:prstGeom prst="rect">
            <a:avLst/>
          </a:prstGeom>
          <a:noFill/>
          <a:ln>
            <a:noFill/>
          </a:ln>
        </p:spPr>
        <p:txBody>
          <a:bodyPr lIns="91425" tIns="45700" rIns="91425" bIns="45700" anchor="ctr" anchorCtr="0">
            <a:noAutofit/>
          </a:bodyPr>
          <a:lstStyle/>
          <a:p>
            <a:r>
              <a:rPr lang="es-MX" sz="2400" b="1" dirty="0"/>
              <a:t>1.4. Patrones de los Modelos de Serie de Tiempo</a:t>
            </a:r>
          </a:p>
        </p:txBody>
      </p:sp>
      <p:sp>
        <p:nvSpPr>
          <p:cNvPr id="142" name="Shape 142"/>
          <p:cNvSpPr/>
          <p:nvPr/>
        </p:nvSpPr>
        <p:spPr>
          <a:xfrm>
            <a:off x="705425" y="3072883"/>
            <a:ext cx="248785"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MX" sz="1800" b="0" i="0" u="none" strike="noStrike" cap="none" baseline="0">
                <a:solidFill>
                  <a:schemeClr val="dk1"/>
                </a:solidFill>
                <a:latin typeface="Arial"/>
                <a:ea typeface="Arial"/>
                <a:cs typeface="Arial"/>
                <a:sym typeface="Arial"/>
              </a:rPr>
              <a:t> </a:t>
            </a:r>
          </a:p>
        </p:txBody>
      </p:sp>
      <p:graphicFrame>
        <p:nvGraphicFramePr>
          <p:cNvPr id="2" name="1 Diagrama"/>
          <p:cNvGraphicFramePr/>
          <p:nvPr>
            <p:extLst>
              <p:ext uri="{D42A27DB-BD31-4B8C-83A1-F6EECF244321}">
                <p14:modId xmlns:p14="http://schemas.microsoft.com/office/powerpoint/2010/main" val="2300673660"/>
              </p:ext>
            </p:extLst>
          </p:nvPr>
        </p:nvGraphicFramePr>
        <p:xfrm>
          <a:off x="1919536" y="1443097"/>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7835664" y="2276871"/>
            <a:ext cx="3660936" cy="261078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 name="Marcador de contenido 2"/>
          <p:cNvSpPr>
            <a:spLocks noGrp="1"/>
          </p:cNvSpPr>
          <p:nvPr>
            <p:ph idx="1"/>
          </p:nvPr>
        </p:nvSpPr>
        <p:spPr>
          <a:xfrm>
            <a:off x="479376" y="2276871"/>
            <a:ext cx="6336704" cy="3268718"/>
          </a:xfrm>
        </p:spPr>
        <p:txBody>
          <a:bodyPr/>
          <a:lstStyle/>
          <a:p>
            <a:pPr algn="just"/>
            <a:r>
              <a:rPr lang="es-MX" sz="2800" b="1" dirty="0" smtClean="0">
                <a:latin typeface="Calibri" panose="020F0502020204030204" pitchFamily="34" charset="0"/>
              </a:rPr>
              <a:t>TENDENCIA: </a:t>
            </a:r>
            <a:r>
              <a:rPr lang="es-MX" sz="3200" dirty="0">
                <a:latin typeface="Calibri" panose="020F0502020204030204" pitchFamily="34" charset="0"/>
              </a:rPr>
              <a:t>la tendencia representa el comportamiento predominante de la serie.  Esta puede ser definida vagamente como el cambio de la media a lo largo de un </a:t>
            </a:r>
            <a:r>
              <a:rPr lang="es-MX" sz="3200" dirty="0" smtClean="0">
                <a:latin typeface="Calibri" panose="020F0502020204030204" pitchFamily="34" charset="0"/>
              </a:rPr>
              <a:t>periodo.</a:t>
            </a:r>
          </a:p>
          <a:p>
            <a:endParaRPr lang="es-MX" dirty="0">
              <a:latin typeface="Calibri" panose="020F0502020204030204" pitchFamily="34" charset="0"/>
            </a:endParaRPr>
          </a:p>
        </p:txBody>
      </p:sp>
    </p:spTree>
    <p:extLst>
      <p:ext uri="{BB962C8B-B14F-4D97-AF65-F5344CB8AC3E}">
        <p14:creationId xmlns:p14="http://schemas.microsoft.com/office/powerpoint/2010/main" val="115289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7824192" y="2276872"/>
            <a:ext cx="3672407" cy="25604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Marcador de contenido 2"/>
          <p:cNvSpPr>
            <a:spLocks noGrp="1"/>
          </p:cNvSpPr>
          <p:nvPr>
            <p:ph idx="1"/>
          </p:nvPr>
        </p:nvSpPr>
        <p:spPr>
          <a:xfrm>
            <a:off x="479376" y="1916832"/>
            <a:ext cx="6840760" cy="3777622"/>
          </a:xfrm>
        </p:spPr>
        <p:txBody>
          <a:bodyPr>
            <a:normAutofit/>
          </a:bodyPr>
          <a:lstStyle/>
          <a:p>
            <a:pPr algn="just"/>
            <a:r>
              <a:rPr lang="es-MX" sz="2800" b="1" dirty="0" smtClean="0">
                <a:latin typeface="Calibri" panose="020F0502020204030204" pitchFamily="34" charset="0"/>
              </a:rPr>
              <a:t>VARIACIÓN ESTACIONAL: </a:t>
            </a:r>
            <a:r>
              <a:rPr lang="es-MX" sz="3200" dirty="0" smtClean="0">
                <a:latin typeface="Calibri" panose="020F0502020204030204" pitchFamily="34" charset="0"/>
              </a:rPr>
              <a:t>la </a:t>
            </a:r>
            <a:r>
              <a:rPr lang="es-MX" sz="3200" dirty="0">
                <a:latin typeface="Calibri" panose="020F0502020204030204" pitchFamily="34" charset="0"/>
              </a:rPr>
              <a:t>variación estacional representa un movimiento periódico de la serie de tiempo.  La duración de la unidad del periodo es generalmente menor que un año.  Puede ser un trimestre, un mes o un día, </a:t>
            </a:r>
            <a:r>
              <a:rPr lang="es-MX" sz="3200" dirty="0" smtClean="0">
                <a:latin typeface="Calibri" panose="020F0502020204030204" pitchFamily="34" charset="0"/>
              </a:rPr>
              <a:t>etc.</a:t>
            </a:r>
          </a:p>
          <a:p>
            <a:endParaRPr lang="es-MX" dirty="0" smtClean="0">
              <a:latin typeface="Calibri" panose="020F0502020204030204" pitchFamily="34" charset="0"/>
            </a:endParaRPr>
          </a:p>
          <a:p>
            <a:endParaRPr lang="es-MX" dirty="0">
              <a:latin typeface="Calibri" panose="020F0502020204030204" pitchFamily="34" charset="0"/>
            </a:endParaRPr>
          </a:p>
        </p:txBody>
      </p:sp>
      <p:sp>
        <p:nvSpPr>
          <p:cNvPr id="5" name="4 Título"/>
          <p:cNvSpPr>
            <a:spLocks noGrp="1"/>
          </p:cNvSpPr>
          <p:nvPr>
            <p:ph type="title"/>
          </p:nvPr>
        </p:nvSpPr>
        <p:spPr/>
        <p:txBody>
          <a:bodyPr/>
          <a:lstStyle/>
          <a:p>
            <a:endParaRPr lang="es-MX"/>
          </a:p>
        </p:txBody>
      </p:sp>
    </p:spTree>
    <p:extLst>
      <p:ext uri="{BB962C8B-B14F-4D97-AF65-F5344CB8AC3E}">
        <p14:creationId xmlns:p14="http://schemas.microsoft.com/office/powerpoint/2010/main" val="3326698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Que va a encontrar en este material…</a:t>
            </a:r>
            <a:endParaRPr lang="es-MX" dirty="0"/>
          </a:p>
        </p:txBody>
      </p:sp>
      <p:graphicFrame>
        <p:nvGraphicFramePr>
          <p:cNvPr id="6" name="5 Diagrama"/>
          <p:cNvGraphicFramePr/>
          <p:nvPr>
            <p:extLst>
              <p:ext uri="{D42A27DB-BD31-4B8C-83A1-F6EECF244321}">
                <p14:modId xmlns:p14="http://schemas.microsoft.com/office/powerpoint/2010/main" val="25079840"/>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46018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3352" y="1993296"/>
            <a:ext cx="6984776" cy="3811968"/>
          </a:xfrm>
        </p:spPr>
        <p:txBody>
          <a:bodyPr>
            <a:normAutofit lnSpcReduction="10000"/>
          </a:bodyPr>
          <a:lstStyle/>
          <a:p>
            <a:pPr algn="just">
              <a:lnSpc>
                <a:spcPct val="90000"/>
              </a:lnSpc>
              <a:defRPr/>
            </a:pPr>
            <a:r>
              <a:rPr lang="es-MX" sz="3200" dirty="0">
                <a:latin typeface="Calibri" panose="020F0502020204030204" pitchFamily="34" charset="0"/>
              </a:rPr>
              <a:t>Existe un </a:t>
            </a:r>
            <a:r>
              <a:rPr lang="es-MX" sz="3200" b="1" dirty="0">
                <a:latin typeface="Calibri" panose="020F0502020204030204" pitchFamily="34" charset="0"/>
              </a:rPr>
              <a:t>patrón horizontal </a:t>
            </a:r>
            <a:r>
              <a:rPr lang="es-MX" sz="3200" dirty="0">
                <a:latin typeface="Calibri" panose="020F0502020204030204" pitchFamily="34" charset="0"/>
              </a:rPr>
              <a:t>cuando no hay tendencia alguna en los datos, es decir no tiende a aumentar o disminuir a +través del tiempo de ninguna manera sistemática. Por lo tanto es tan probable que el siguiente valor de la serie se encuentre arriba del valor medio como es que se halle debajo de él.</a:t>
            </a:r>
          </a:p>
        </p:txBody>
      </p:sp>
      <p:sp>
        <p:nvSpPr>
          <p:cNvPr id="4" name="3 Título"/>
          <p:cNvSpPr>
            <a:spLocks noGrp="1"/>
          </p:cNvSpPr>
          <p:nvPr>
            <p:ph type="title"/>
          </p:nvPr>
        </p:nvSpPr>
        <p:spPr/>
        <p:txBody>
          <a:bodyPr/>
          <a:lstStyle/>
          <a:p>
            <a:endParaRPr lang="es-MX"/>
          </a:p>
        </p:txBody>
      </p:sp>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5491" y="2420888"/>
            <a:ext cx="4067175" cy="267652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p:spPr>
      </p:pic>
    </p:spTree>
    <p:extLst>
      <p:ext uri="{BB962C8B-B14F-4D97-AF65-F5344CB8AC3E}">
        <p14:creationId xmlns:p14="http://schemas.microsoft.com/office/powerpoint/2010/main" val="1146313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normAutofit fontScale="92500" lnSpcReduction="10000"/>
          </a:bodyPr>
          <a:lstStyle/>
          <a:p>
            <a:pPr algn="just">
              <a:lnSpc>
                <a:spcPct val="90000"/>
              </a:lnSpc>
              <a:defRPr/>
            </a:pPr>
            <a:r>
              <a:rPr lang="es-MX" sz="2800" dirty="0" smtClean="0">
                <a:latin typeface="Calibri" panose="020F0502020204030204" pitchFamily="34" charset="0"/>
              </a:rPr>
              <a:t>Un </a:t>
            </a:r>
            <a:r>
              <a:rPr lang="es-MX" sz="2800" b="1" dirty="0" smtClean="0">
                <a:latin typeface="Calibri" panose="020F0502020204030204" pitchFamily="34" charset="0"/>
              </a:rPr>
              <a:t>patrón </a:t>
            </a:r>
            <a:r>
              <a:rPr lang="es-MX" sz="2800" b="1" dirty="0">
                <a:latin typeface="Calibri" panose="020F0502020204030204" pitchFamily="34" charset="0"/>
              </a:rPr>
              <a:t>cíclico</a:t>
            </a:r>
            <a:r>
              <a:rPr lang="es-MX" sz="2800" dirty="0">
                <a:latin typeface="Calibri" panose="020F0502020204030204" pitchFamily="34" charset="0"/>
              </a:rPr>
              <a:t> es semejante al patrón estacional, solo que la duración de un ciclo único generalmente es mayor a un año.</a:t>
            </a:r>
          </a:p>
          <a:p>
            <a:pPr algn="just">
              <a:lnSpc>
                <a:spcPct val="90000"/>
              </a:lnSpc>
              <a:defRPr/>
            </a:pPr>
            <a:r>
              <a:rPr lang="es-MX" sz="2800" dirty="0" smtClean="0">
                <a:latin typeface="Calibri" panose="020F0502020204030204" pitchFamily="34" charset="0"/>
              </a:rPr>
              <a:t>Series </a:t>
            </a:r>
            <a:r>
              <a:rPr lang="es-MX" sz="2800" dirty="0">
                <a:latin typeface="Calibri" panose="020F0502020204030204" pitchFamily="34" charset="0"/>
              </a:rPr>
              <a:t>que contienen un patrón cíclico</a:t>
            </a:r>
          </a:p>
          <a:p>
            <a:pPr algn="just">
              <a:lnSpc>
                <a:spcPct val="90000"/>
              </a:lnSpc>
              <a:buFontTx/>
              <a:buChar char="-"/>
              <a:defRPr/>
            </a:pPr>
            <a:r>
              <a:rPr lang="es-MX" sz="2800" dirty="0">
                <a:latin typeface="Calibri" panose="020F0502020204030204" pitchFamily="34" charset="0"/>
              </a:rPr>
              <a:t>El número de inicios de construcción de viviendas.</a:t>
            </a:r>
          </a:p>
          <a:p>
            <a:pPr algn="just">
              <a:lnSpc>
                <a:spcPct val="90000"/>
              </a:lnSpc>
              <a:buFontTx/>
              <a:buChar char="-"/>
              <a:defRPr/>
            </a:pPr>
            <a:r>
              <a:rPr lang="es-MX" sz="2800" dirty="0">
                <a:latin typeface="Calibri" panose="020F0502020204030204" pitchFamily="34" charset="0"/>
              </a:rPr>
              <a:t>El precio de los metales.</a:t>
            </a:r>
          </a:p>
          <a:p>
            <a:pPr algn="just">
              <a:lnSpc>
                <a:spcPct val="90000"/>
              </a:lnSpc>
              <a:buFontTx/>
              <a:buChar char="-"/>
              <a:defRPr/>
            </a:pPr>
            <a:r>
              <a:rPr lang="es-MX" sz="2800" dirty="0">
                <a:latin typeface="Calibri" panose="020F0502020204030204" pitchFamily="34" charset="0"/>
              </a:rPr>
              <a:t>La venta de muchas empresas</a:t>
            </a:r>
            <a:r>
              <a:rPr lang="es-MX" sz="2800" dirty="0" smtClean="0">
                <a:latin typeface="Calibri" panose="020F0502020204030204" pitchFamily="34" charset="0"/>
              </a:rPr>
              <a:t>.</a:t>
            </a:r>
          </a:p>
          <a:p>
            <a:pPr algn="just">
              <a:lnSpc>
                <a:spcPct val="90000"/>
              </a:lnSpc>
              <a:buFontTx/>
              <a:buChar char="-"/>
              <a:defRPr/>
            </a:pPr>
            <a:endParaRPr lang="es-MX" sz="2800" dirty="0">
              <a:latin typeface="Calibri" panose="020F0502020204030204" pitchFamily="34" charset="0"/>
            </a:endParaRPr>
          </a:p>
          <a:p>
            <a:pPr algn="just">
              <a:lnSpc>
                <a:spcPct val="90000"/>
              </a:lnSpc>
              <a:buNone/>
              <a:defRPr/>
            </a:pPr>
            <a:r>
              <a:rPr lang="es-MX" sz="2800" dirty="0">
                <a:latin typeface="Calibri" panose="020F0502020204030204" pitchFamily="34" charset="0"/>
              </a:rPr>
              <a:t>El patrón cíclico es difícil de pronosticar</a:t>
            </a:r>
            <a:r>
              <a:rPr lang="es-MX" sz="2800" dirty="0" smtClean="0">
                <a:latin typeface="Calibri" panose="020F0502020204030204" pitchFamily="34" charset="0"/>
              </a:rPr>
              <a:t>,</a:t>
            </a:r>
          </a:p>
          <a:p>
            <a:pPr algn="just">
              <a:lnSpc>
                <a:spcPct val="90000"/>
              </a:lnSpc>
              <a:buNone/>
              <a:defRPr/>
            </a:pPr>
            <a:r>
              <a:rPr lang="es-MX" sz="2800" dirty="0" smtClean="0">
                <a:latin typeface="Calibri" panose="020F0502020204030204" pitchFamily="34" charset="0"/>
              </a:rPr>
              <a:t>porque </a:t>
            </a:r>
            <a:r>
              <a:rPr lang="es-MX" sz="2800" dirty="0">
                <a:latin typeface="Calibri" panose="020F0502020204030204" pitchFamily="34" charset="0"/>
              </a:rPr>
              <a:t>no se repite en intervalos </a:t>
            </a:r>
            <a:endParaRPr lang="es-MX" sz="2800" dirty="0" smtClean="0">
              <a:latin typeface="Calibri" panose="020F0502020204030204" pitchFamily="34" charset="0"/>
            </a:endParaRPr>
          </a:p>
          <a:p>
            <a:pPr algn="just">
              <a:lnSpc>
                <a:spcPct val="90000"/>
              </a:lnSpc>
              <a:buNone/>
              <a:defRPr/>
            </a:pPr>
            <a:r>
              <a:rPr lang="es-MX" sz="2800" dirty="0" smtClean="0">
                <a:latin typeface="Calibri" panose="020F0502020204030204" pitchFamily="34" charset="0"/>
              </a:rPr>
              <a:t>constantes </a:t>
            </a:r>
            <a:r>
              <a:rPr lang="es-MX" sz="2800" dirty="0">
                <a:latin typeface="Calibri" panose="020F0502020204030204" pitchFamily="34" charset="0"/>
              </a:rPr>
              <a:t>de tiempo </a:t>
            </a:r>
            <a:r>
              <a:rPr lang="es-MX" sz="2800" dirty="0" smtClean="0">
                <a:latin typeface="Calibri" panose="020F0502020204030204" pitchFamily="34" charset="0"/>
              </a:rPr>
              <a:t>y</a:t>
            </a:r>
          </a:p>
          <a:p>
            <a:pPr algn="just">
              <a:lnSpc>
                <a:spcPct val="90000"/>
              </a:lnSpc>
              <a:buNone/>
              <a:defRPr/>
            </a:pPr>
            <a:r>
              <a:rPr lang="es-MX" sz="2800" dirty="0" smtClean="0">
                <a:latin typeface="Calibri" panose="020F0502020204030204" pitchFamily="34" charset="0"/>
              </a:rPr>
              <a:t> </a:t>
            </a:r>
            <a:r>
              <a:rPr lang="es-MX" sz="2800" dirty="0">
                <a:latin typeface="Calibri" panose="020F0502020204030204" pitchFamily="34" charset="0"/>
              </a:rPr>
              <a:t>su duración no es uniforme.</a:t>
            </a:r>
            <a:endParaRPr lang="es-ES" sz="2800" dirty="0">
              <a:latin typeface="Calibri" panose="020F0502020204030204" pitchFamily="34" charset="0"/>
            </a:endParaRPr>
          </a:p>
          <a:p>
            <a:pPr algn="just"/>
            <a:endParaRPr lang="es-MX" dirty="0">
              <a:latin typeface="Calibri" panose="020F0502020204030204" pitchFamily="34" charset="0"/>
            </a:endParaRP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4152" y="3212976"/>
            <a:ext cx="3790950" cy="256222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p:spPr>
      </p:pic>
    </p:spTree>
    <p:extLst>
      <p:ext uri="{BB962C8B-B14F-4D97-AF65-F5344CB8AC3E}">
        <p14:creationId xmlns:p14="http://schemas.microsoft.com/office/powerpoint/2010/main" val="12159668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9336" y="228600"/>
            <a:ext cx="11789664" cy="758952"/>
          </a:xfrm>
        </p:spPr>
        <p:txBody>
          <a:bodyPr>
            <a:normAutofit fontScale="90000"/>
          </a:bodyPr>
          <a:lstStyle/>
          <a:p>
            <a:r>
              <a:rPr lang="es-MX" b="1" dirty="0"/>
              <a:t>1.5. Notación para los Métodos Cuantitativos de </a:t>
            </a:r>
            <a:r>
              <a:rPr lang="es-MX" b="1" dirty="0" smtClean="0"/>
              <a:t>Predicción</a:t>
            </a:r>
            <a:endParaRPr lang="es-MX" dirty="0"/>
          </a:p>
        </p:txBody>
      </p:sp>
      <p:sp>
        <p:nvSpPr>
          <p:cNvPr id="3" name="2 Marcador de contenido"/>
          <p:cNvSpPr>
            <a:spLocks noGrp="1"/>
          </p:cNvSpPr>
          <p:nvPr>
            <p:ph sz="quarter" idx="1"/>
          </p:nvPr>
        </p:nvSpPr>
        <p:spPr/>
        <p:txBody>
          <a:bodyPr>
            <a:normAutofit/>
          </a:bodyPr>
          <a:lstStyle/>
          <a:p>
            <a:r>
              <a:rPr lang="es-MX" dirty="0" smtClean="0"/>
              <a:t>Al </a:t>
            </a:r>
            <a:r>
              <a:rPr lang="es-MX" dirty="0"/>
              <a:t>preparar un pronóstico con cualquier método cuantitativo se empieza con </a:t>
            </a:r>
            <a:r>
              <a:rPr lang="es-MX" i="1" dirty="0"/>
              <a:t>un número de valores observados, datos del pasado u observaciones.</a:t>
            </a:r>
            <a:r>
              <a:rPr lang="es-MX" dirty="0"/>
              <a:t> </a:t>
            </a:r>
            <a:endParaRPr lang="es-MX" dirty="0" smtClean="0"/>
          </a:p>
          <a:p>
            <a:r>
              <a:rPr lang="es-MX" dirty="0" smtClean="0"/>
              <a:t>Una </a:t>
            </a:r>
            <a:r>
              <a:rPr lang="es-MX" dirty="0"/>
              <a:t>variable es simplemente el símbolo del valor de algún momento. Así, podría ser el número de alumnos que acuden a la biblioteca en un mes</a:t>
            </a:r>
            <a:r>
              <a:rPr lang="es-MX" dirty="0" smtClean="0"/>
              <a:t>.</a:t>
            </a:r>
          </a:p>
          <a:p>
            <a:r>
              <a:rPr lang="es-MX" dirty="0" smtClean="0"/>
              <a:t>El </a:t>
            </a:r>
            <a:r>
              <a:rPr lang="es-MX" dirty="0"/>
              <a:t>valor real de dependería del mes en cuestión, y para el mes de mayo se podría tener</a:t>
            </a:r>
          </a:p>
          <a:p>
            <a:endParaRPr lang="es-MX" dirty="0"/>
          </a:p>
        </p:txBody>
      </p:sp>
    </p:spTree>
    <p:extLst>
      <p:ext uri="{BB962C8B-B14F-4D97-AF65-F5344CB8AC3E}">
        <p14:creationId xmlns:p14="http://schemas.microsoft.com/office/powerpoint/2010/main" val="42813534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2050"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t="23870" r="46972" b="42494"/>
          <a:stretch/>
        </p:blipFill>
        <p:spPr bwMode="auto">
          <a:xfrm>
            <a:off x="911424" y="1916832"/>
            <a:ext cx="10701545" cy="3816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69016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normAutofit/>
          </a:bodyPr>
          <a:lstStyle/>
          <a:p>
            <a:r>
              <a:rPr lang="es-MX" dirty="0"/>
              <a:t>El supuesto básico que está detrás del uso de cualquier técnica de predicción es que el valor real observado será determinado por algún patrón más algunas influencias aleatorias. </a:t>
            </a:r>
          </a:p>
          <a:p>
            <a:r>
              <a:rPr lang="es-MX" dirty="0"/>
              <a:t>Algebraicamente esto se pude representar como:</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448" y="3691380"/>
            <a:ext cx="8602779" cy="1165127"/>
          </a:xfrm>
          <a:prstGeom prst="rect">
            <a:avLst/>
          </a:prstGeom>
        </p:spPr>
      </p:pic>
    </p:spTree>
    <p:extLst>
      <p:ext uri="{BB962C8B-B14F-4D97-AF65-F5344CB8AC3E}">
        <p14:creationId xmlns:p14="http://schemas.microsoft.com/office/powerpoint/2010/main" val="34587788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lstStyle/>
          <a:p>
            <a:r>
              <a:rPr lang="es-MX" dirty="0" smtClean="0"/>
              <a:t>Aún </a:t>
            </a:r>
            <a:r>
              <a:rPr lang="es-MX" dirty="0"/>
              <a:t>cuando el patrón promedio de los datos subyacentes haya sido identificado, existirá cierta desviación entre los valores pronosticados y los valores realmente observados. </a:t>
            </a:r>
            <a:endParaRPr lang="es-MX" dirty="0" smtClean="0"/>
          </a:p>
          <a:p>
            <a:r>
              <a:rPr lang="es-MX" dirty="0" smtClean="0">
                <a:solidFill>
                  <a:schemeClr val="accent6">
                    <a:lumMod val="50000"/>
                  </a:schemeClr>
                </a:solidFill>
                <a:effectLst>
                  <a:outerShdw blurRad="38100" dist="38100" dir="2700000" algn="tl">
                    <a:srgbClr val="000000">
                      <a:alpha val="43137"/>
                    </a:srgbClr>
                  </a:outerShdw>
                </a:effectLst>
              </a:rPr>
              <a:t>Dichos </a:t>
            </a:r>
            <a:r>
              <a:rPr lang="es-MX" dirty="0">
                <a:solidFill>
                  <a:schemeClr val="accent6">
                    <a:lumMod val="50000"/>
                  </a:schemeClr>
                </a:solidFill>
                <a:effectLst>
                  <a:outerShdw blurRad="38100" dist="38100" dir="2700000" algn="tl">
                    <a:srgbClr val="000000">
                      <a:alpha val="43137"/>
                    </a:srgbClr>
                  </a:outerShdw>
                </a:effectLst>
              </a:rPr>
              <a:t>errores se definen como la diferencia entre el valor real y lo que se ha pronosticado. Se puede representar como:</a:t>
            </a:r>
            <a:endParaRPr lang="es-MX" dirty="0">
              <a:solidFill>
                <a:schemeClr val="accent6">
                  <a:lumMod val="50000"/>
                </a:schemeClr>
              </a:solidFill>
              <a:effectLst>
                <a:outerShdw blurRad="38100" dist="38100" dir="2700000" algn="tl">
                  <a:srgbClr val="000000">
                    <a:alpha val="43137"/>
                  </a:srgbClr>
                </a:outerShdw>
              </a:effectLst>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9656" y="4293096"/>
            <a:ext cx="6916124" cy="1008112"/>
          </a:xfrm>
          <a:prstGeom prst="rect">
            <a:avLst/>
          </a:prstGeom>
        </p:spPr>
      </p:pic>
    </p:spTree>
    <p:extLst>
      <p:ext uri="{BB962C8B-B14F-4D97-AF65-F5344CB8AC3E}">
        <p14:creationId xmlns:p14="http://schemas.microsoft.com/office/powerpoint/2010/main" val="19705403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lstStyle/>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3632" y="221968"/>
            <a:ext cx="6624736" cy="720080"/>
          </a:xfrm>
          <a:prstGeom prst="rect">
            <a:avLst/>
          </a:prstGeom>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278" t="34136" r="46759" b="17045"/>
          <a:stretch/>
        </p:blipFill>
        <p:spPr bwMode="auto">
          <a:xfrm>
            <a:off x="2772363" y="2277093"/>
            <a:ext cx="6761018" cy="3571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86479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Para familiarizarse con la notación de pronósticos</a:t>
            </a:r>
            <a:endParaRPr lang="es-MX" dirty="0"/>
          </a:p>
        </p:txBody>
      </p:sp>
      <p:sp>
        <p:nvSpPr>
          <p:cNvPr id="3" name="2 Marcador de contenido"/>
          <p:cNvSpPr>
            <a:spLocks noGrp="1"/>
          </p:cNvSpPr>
          <p:nvPr>
            <p:ph sz="quarter" idx="1"/>
          </p:nvPr>
        </p:nvSpPr>
        <p:spPr/>
        <p:txBody>
          <a:bodyPr/>
          <a:lstStyle/>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1704" y="980728"/>
            <a:ext cx="5644003" cy="5454466"/>
          </a:xfrm>
          <a:prstGeom prst="rect">
            <a:avLst/>
          </a:prstGeom>
        </p:spPr>
      </p:pic>
    </p:spTree>
    <p:extLst>
      <p:ext uri="{BB962C8B-B14F-4D97-AF65-F5344CB8AC3E}">
        <p14:creationId xmlns:p14="http://schemas.microsoft.com/office/powerpoint/2010/main" val="17012349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927648" y="1772816"/>
            <a:ext cx="5757377" cy="4007949"/>
          </a:xfrm>
        </p:spPr>
      </p:pic>
      <p:cxnSp>
        <p:nvCxnSpPr>
          <p:cNvPr id="6" name="5 Conector recto de flecha"/>
          <p:cNvCxnSpPr/>
          <p:nvPr/>
        </p:nvCxnSpPr>
        <p:spPr>
          <a:xfrm flipH="1">
            <a:off x="8760296" y="3645024"/>
            <a:ext cx="1512168"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7" name="6 Conector recto de flecha"/>
          <p:cNvCxnSpPr/>
          <p:nvPr/>
        </p:nvCxnSpPr>
        <p:spPr>
          <a:xfrm flipH="1">
            <a:off x="8760296" y="5085184"/>
            <a:ext cx="1512168"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8" name="7 CuadroTexto"/>
          <p:cNvSpPr txBox="1"/>
          <p:nvPr/>
        </p:nvSpPr>
        <p:spPr>
          <a:xfrm>
            <a:off x="10306063" y="3383414"/>
            <a:ext cx="1656184"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dirty="0" smtClean="0"/>
              <a:t>Valor que puede ser estimado</a:t>
            </a:r>
            <a:endParaRPr lang="es-MX" dirty="0"/>
          </a:p>
        </p:txBody>
      </p:sp>
      <p:sp>
        <p:nvSpPr>
          <p:cNvPr id="9" name="8 CuadroTexto"/>
          <p:cNvSpPr txBox="1"/>
          <p:nvPr/>
        </p:nvSpPr>
        <p:spPr>
          <a:xfrm>
            <a:off x="10306063" y="4823574"/>
            <a:ext cx="1656184" cy="738664"/>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es-MX" dirty="0" smtClean="0"/>
              <a:t>Valor  futuro que puede pronosticado</a:t>
            </a:r>
            <a:endParaRPr lang="es-MX" dirty="0"/>
          </a:p>
        </p:txBody>
      </p:sp>
    </p:spTree>
    <p:extLst>
      <p:ext uri="{BB962C8B-B14F-4D97-AF65-F5344CB8AC3E}">
        <p14:creationId xmlns:p14="http://schemas.microsoft.com/office/powerpoint/2010/main" val="37445613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1.6. Medición del Error</a:t>
            </a:r>
            <a:endParaRPr lang="es-MX" dirty="0"/>
          </a:p>
        </p:txBody>
      </p:sp>
      <p:sp>
        <p:nvSpPr>
          <p:cNvPr id="3" name="2 Marcador de contenido"/>
          <p:cNvSpPr>
            <a:spLocks noGrp="1"/>
          </p:cNvSpPr>
          <p:nvPr>
            <p:ph sz="quarter" idx="1"/>
          </p:nvPr>
        </p:nvSpPr>
        <p:spPr/>
        <p:txBody>
          <a:bodyPr/>
          <a:lstStyle/>
          <a:p>
            <a:r>
              <a:rPr lang="es-MX" dirty="0"/>
              <a:t>El Error de pronóstico es </a:t>
            </a:r>
            <a:r>
              <a:rPr lang="es-MX" dirty="0" err="1"/>
              <a:t>simplemnte</a:t>
            </a:r>
            <a:r>
              <a:rPr lang="es-MX" dirty="0"/>
              <a:t> la diferencia entre el </a:t>
            </a:r>
            <a:r>
              <a:rPr lang="es-MX" dirty="0" err="1"/>
              <a:t>pronótico</a:t>
            </a:r>
            <a:r>
              <a:rPr lang="es-MX" dirty="0"/>
              <a:t> para un periodo determinado y la demanda real registrada durante el mismo periodo.</a:t>
            </a:r>
            <a:endParaRPr lang="es-MX" dirty="0"/>
          </a:p>
        </p:txBody>
      </p:sp>
      <p:pic>
        <p:nvPicPr>
          <p:cNvPr id="307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088" t="27608" r="71387" b="54137"/>
          <a:stretch/>
        </p:blipFill>
        <p:spPr bwMode="auto">
          <a:xfrm>
            <a:off x="3647728" y="3280229"/>
            <a:ext cx="3321108" cy="1335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88720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Cómo usar esta presentación… </a:t>
            </a:r>
            <a:endParaRPr lang="es-MX" dirty="0"/>
          </a:p>
        </p:txBody>
      </p:sp>
      <p:sp>
        <p:nvSpPr>
          <p:cNvPr id="3" name="2 Marcador de contenido"/>
          <p:cNvSpPr>
            <a:spLocks noGrp="1"/>
          </p:cNvSpPr>
          <p:nvPr>
            <p:ph sz="quarter" idx="1"/>
          </p:nvPr>
        </p:nvSpPr>
        <p:spPr/>
        <p:txBody>
          <a:bodyPr>
            <a:normAutofit/>
          </a:bodyPr>
          <a:lstStyle/>
          <a:p>
            <a:pPr marL="0" indent="0">
              <a:buNone/>
            </a:pPr>
            <a:r>
              <a:rPr lang="es-MX" dirty="0" smtClean="0">
                <a:latin typeface="Calibri" panose="020F0502020204030204" pitchFamily="34" charset="0"/>
              </a:rPr>
              <a:t>Este material aborda la Unidad 1 del programa de Taller de Simulación de Modelos Matemáticos:</a:t>
            </a:r>
          </a:p>
          <a:p>
            <a:r>
              <a:rPr lang="es-MX" b="1" dirty="0">
                <a:latin typeface="Calibri" panose="020F0502020204030204" pitchFamily="34" charset="0"/>
              </a:rPr>
              <a:t>1.1</a:t>
            </a:r>
            <a:r>
              <a:rPr lang="es-MX" b="1" dirty="0">
                <a:latin typeface="Calibri" panose="020F0502020204030204" pitchFamily="34" charset="0"/>
                <a:hlinkClick r:id="rId2" action="ppaction://hlinksldjump"/>
              </a:rPr>
              <a:t> Historia de la Investigación de </a:t>
            </a:r>
            <a:r>
              <a:rPr lang="es-MX" b="1" dirty="0" smtClean="0">
                <a:latin typeface="Calibri" panose="020F0502020204030204" pitchFamily="34" charset="0"/>
                <a:hlinkClick r:id="rId2" action="ppaction://hlinksldjump"/>
              </a:rPr>
              <a:t>Operaciones</a:t>
            </a:r>
            <a:endParaRPr lang="es-MX" b="1" dirty="0" smtClean="0">
              <a:latin typeface="Calibri" panose="020F0502020204030204" pitchFamily="34" charset="0"/>
            </a:endParaRPr>
          </a:p>
          <a:p>
            <a:r>
              <a:rPr lang="es-MX" b="1" dirty="0">
                <a:latin typeface="Calibri" panose="020F0502020204030204" pitchFamily="34" charset="0"/>
              </a:rPr>
              <a:t>1.2. </a:t>
            </a:r>
            <a:r>
              <a:rPr lang="es-MX" b="1" dirty="0">
                <a:latin typeface="Calibri" panose="020F0502020204030204" pitchFamily="34" charset="0"/>
                <a:hlinkClick r:id="rId3" action="ppaction://hlinksldjump"/>
              </a:rPr>
              <a:t>Investigación de operaciones como parte de la Ciencia Administrativa</a:t>
            </a:r>
            <a:endParaRPr lang="es-MX" b="1" dirty="0">
              <a:latin typeface="Calibri" panose="020F0502020204030204" pitchFamily="34" charset="0"/>
            </a:endParaRPr>
          </a:p>
          <a:p>
            <a:r>
              <a:rPr lang="es-MX" b="1" dirty="0">
                <a:latin typeface="Calibri" panose="020F0502020204030204" pitchFamily="34" charset="0"/>
              </a:rPr>
              <a:t>1.3 </a:t>
            </a:r>
            <a:r>
              <a:rPr lang="es-MX" b="1" dirty="0">
                <a:latin typeface="Calibri" panose="020F0502020204030204" pitchFamily="34" charset="0"/>
                <a:hlinkClick r:id="rId4" action="ppaction://hlinksldjump"/>
              </a:rPr>
              <a:t>Tipos de Modelos Matemáticos: Series de Tiempo y Explicativos</a:t>
            </a:r>
            <a:endParaRPr lang="es-MX" dirty="0">
              <a:latin typeface="Calibri" panose="020F0502020204030204" pitchFamily="34" charset="0"/>
            </a:endParaRPr>
          </a:p>
          <a:p>
            <a:r>
              <a:rPr lang="es-MX" b="1" dirty="0">
                <a:latin typeface="Calibri" panose="020F0502020204030204" pitchFamily="34" charset="0"/>
              </a:rPr>
              <a:t>1.4. </a:t>
            </a:r>
            <a:r>
              <a:rPr lang="es-MX" b="1" dirty="0">
                <a:latin typeface="Calibri" panose="020F0502020204030204" pitchFamily="34" charset="0"/>
                <a:hlinkClick r:id="rId5" action="ppaction://hlinksldjump"/>
              </a:rPr>
              <a:t>Patrones de los Modelos de Serie de Tiempo</a:t>
            </a:r>
            <a:endParaRPr lang="es-MX" b="1" dirty="0">
              <a:latin typeface="Calibri" panose="020F0502020204030204" pitchFamily="34" charset="0"/>
            </a:endParaRPr>
          </a:p>
          <a:p>
            <a:r>
              <a:rPr lang="es-MX" b="1" dirty="0">
                <a:latin typeface="Calibri" panose="020F0502020204030204" pitchFamily="34" charset="0"/>
              </a:rPr>
              <a:t>1.5. </a:t>
            </a:r>
            <a:r>
              <a:rPr lang="es-MX" b="1" dirty="0">
                <a:latin typeface="Calibri" panose="020F0502020204030204" pitchFamily="34" charset="0"/>
                <a:hlinkClick r:id="rId6" action="ppaction://hlinksldjump"/>
              </a:rPr>
              <a:t>Notación para los Métodos Cuantitativos de </a:t>
            </a:r>
            <a:r>
              <a:rPr lang="es-MX" b="1" dirty="0" smtClean="0">
                <a:latin typeface="Calibri" panose="020F0502020204030204" pitchFamily="34" charset="0"/>
                <a:hlinkClick r:id="rId6" action="ppaction://hlinksldjump"/>
              </a:rPr>
              <a:t>Predicción</a:t>
            </a:r>
            <a:endParaRPr lang="es-MX" b="1" dirty="0" smtClean="0">
              <a:latin typeface="Calibri" panose="020F0502020204030204" pitchFamily="34" charset="0"/>
            </a:endParaRPr>
          </a:p>
          <a:p>
            <a:r>
              <a:rPr lang="es-MX" b="1" dirty="0">
                <a:latin typeface="Calibri" panose="020F0502020204030204" pitchFamily="34" charset="0"/>
              </a:rPr>
              <a:t>1.6. </a:t>
            </a:r>
            <a:r>
              <a:rPr lang="es-MX" b="1" dirty="0">
                <a:latin typeface="Calibri" panose="020F0502020204030204" pitchFamily="34" charset="0"/>
                <a:hlinkClick r:id="rId7" action="ppaction://hlinksldjump"/>
              </a:rPr>
              <a:t>Medición del Error</a:t>
            </a:r>
            <a:endParaRPr lang="es-MX" dirty="0">
              <a:latin typeface="Calibri" panose="020F0502020204030204" pitchFamily="34" charset="0"/>
            </a:endParaRPr>
          </a:p>
        </p:txBody>
      </p:sp>
    </p:spTree>
    <p:extLst>
      <p:ext uri="{BB962C8B-B14F-4D97-AF65-F5344CB8AC3E}">
        <p14:creationId xmlns:p14="http://schemas.microsoft.com/office/powerpoint/2010/main" val="16886860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1.6 La </a:t>
            </a:r>
            <a:r>
              <a:rPr lang="es-MX" dirty="0"/>
              <a:t>medición del error se realiza con las siguientes fórmulas:</a:t>
            </a:r>
            <a:endParaRPr lang="es-MX" dirty="0"/>
          </a:p>
        </p:txBody>
      </p:sp>
      <p:sp>
        <p:nvSpPr>
          <p:cNvPr id="3" name="2 Marcador de contenido"/>
          <p:cNvSpPr>
            <a:spLocks noGrp="1"/>
          </p:cNvSpPr>
          <p:nvPr>
            <p:ph sz="quarter" idx="1"/>
          </p:nvPr>
        </p:nvSpPr>
        <p:spPr/>
        <p:txBody>
          <a:bodyPr/>
          <a:lstStyle/>
          <a:p>
            <a:pPr lvl="8"/>
            <a:endParaRPr lang="es-MX" dirty="0" smtClean="0"/>
          </a:p>
          <a:p>
            <a:pPr lvl="8"/>
            <a:endParaRPr lang="es-MX" dirty="0"/>
          </a:p>
          <a:p>
            <a:pPr lvl="8"/>
            <a:endParaRPr lang="es-MX"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56" t="19318" r="47504" b="12689"/>
          <a:stretch/>
        </p:blipFill>
        <p:spPr bwMode="auto">
          <a:xfrm>
            <a:off x="333400" y="1412776"/>
            <a:ext cx="6497782" cy="4973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9595" t="35985" r="62199" b="38068"/>
          <a:stretch/>
        </p:blipFill>
        <p:spPr bwMode="auto">
          <a:xfrm>
            <a:off x="8091054" y="2632364"/>
            <a:ext cx="3670029" cy="1898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8091054" y="1772816"/>
            <a:ext cx="2397434" cy="415498"/>
          </a:xfrm>
          <a:prstGeom prst="rect">
            <a:avLst/>
          </a:prstGeom>
          <a:noFill/>
        </p:spPr>
        <p:txBody>
          <a:bodyPr wrap="square" rtlCol="0">
            <a:spAutoFit/>
          </a:bodyPr>
          <a:lstStyle/>
          <a:p>
            <a:r>
              <a:rPr lang="es-MX" sz="2100" dirty="0" smtClean="0"/>
              <a:t>Donde: </a:t>
            </a:r>
            <a:endParaRPr lang="es-MX" sz="2100" dirty="0"/>
          </a:p>
        </p:txBody>
      </p:sp>
    </p:spTree>
    <p:extLst>
      <p:ext uri="{BB962C8B-B14F-4D97-AF65-F5344CB8AC3E}">
        <p14:creationId xmlns:p14="http://schemas.microsoft.com/office/powerpoint/2010/main" val="16114155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Referencias</a:t>
            </a:r>
            <a:endParaRPr lang="es-MX" dirty="0"/>
          </a:p>
        </p:txBody>
      </p:sp>
      <p:sp>
        <p:nvSpPr>
          <p:cNvPr id="3" name="2 Marcador de contenido"/>
          <p:cNvSpPr>
            <a:spLocks noGrp="1"/>
          </p:cNvSpPr>
          <p:nvPr>
            <p:ph sz="quarter" idx="1"/>
          </p:nvPr>
        </p:nvSpPr>
        <p:spPr/>
        <p:txBody>
          <a:bodyPr/>
          <a:lstStyle/>
          <a:p>
            <a:pPr algn="just">
              <a:defRPr/>
            </a:pPr>
            <a:r>
              <a:rPr lang="es-MX" sz="2800" dirty="0">
                <a:latin typeface="Calibri" panose="020F0502020204030204" pitchFamily="34" charset="0"/>
              </a:rPr>
              <a:t>Modelos Cuantitativos para la Administración. DAVIS, Mc KEOWN. Grupo Editorial Iberoamérica</a:t>
            </a:r>
          </a:p>
          <a:p>
            <a:pPr algn="just">
              <a:defRPr/>
            </a:pPr>
            <a:r>
              <a:rPr lang="es-MX" sz="2800" dirty="0">
                <a:latin typeface="Calibri" panose="020F0502020204030204" pitchFamily="34" charset="0"/>
              </a:rPr>
              <a:t>Métodos de Pronósticos. MAKRIDAKIS, WHEELWRIGHT. </a:t>
            </a:r>
            <a:r>
              <a:rPr lang="es-MX" sz="2800" dirty="0" err="1">
                <a:latin typeface="Calibri" panose="020F0502020204030204" pitchFamily="34" charset="0"/>
              </a:rPr>
              <a:t>Limusa</a:t>
            </a:r>
            <a:endParaRPr lang="" sz="2800" dirty="0">
              <a:latin typeface="Calibri" panose="020F0502020204030204" pitchFamily="34" charset="0"/>
            </a:endParaRPr>
          </a:p>
          <a:p>
            <a:pPr algn="just" fontAlgn="t">
              <a:defRPr/>
            </a:pPr>
            <a:r>
              <a:rPr lang="es-MX" sz="2800" dirty="0">
                <a:latin typeface="Calibri" panose="020F0502020204030204" pitchFamily="34" charset="0"/>
              </a:rPr>
              <a:t>Análisis Cuantitativo para la Toma de Decisiones. BIERMAN Harold. </a:t>
            </a:r>
            <a:r>
              <a:rPr lang="en-US" sz="2800" dirty="0">
                <a:latin typeface="Calibri" panose="020F0502020204030204" pitchFamily="34" charset="0"/>
              </a:rPr>
              <a:t>Ed. Mc </a:t>
            </a:r>
            <a:r>
              <a:rPr lang="en-US" sz="2800" dirty="0" err="1">
                <a:latin typeface="Calibri" panose="020F0502020204030204" pitchFamily="34" charset="0"/>
              </a:rPr>
              <a:t>Graw</a:t>
            </a:r>
            <a:r>
              <a:rPr lang="en-US" sz="2800" dirty="0">
                <a:latin typeface="Calibri" panose="020F0502020204030204" pitchFamily="34" charset="0"/>
              </a:rPr>
              <a:t> Hill</a:t>
            </a:r>
            <a:endParaRPr lang="es-MX" sz="2800" dirty="0">
              <a:latin typeface="Calibri" panose="020F0502020204030204" pitchFamily="34" charset="0"/>
            </a:endParaRPr>
          </a:p>
          <a:p>
            <a:pPr algn="just" fontAlgn="t">
              <a:defRPr/>
            </a:pPr>
            <a:r>
              <a:rPr lang="es-MX" sz="2800" dirty="0">
                <a:latin typeface="Calibri" panose="020F0502020204030204" pitchFamily="34" charset="0"/>
              </a:rPr>
              <a:t>Investigación de Operaciones el Arte de la Toma de Decisiones. </a:t>
            </a:r>
            <a:r>
              <a:rPr lang="es-ES" sz="2800" dirty="0">
                <a:latin typeface="Calibri" panose="020F0502020204030204" pitchFamily="34" charset="0"/>
              </a:rPr>
              <a:t>MATHUR, KAMLESH. </a:t>
            </a:r>
            <a:r>
              <a:rPr lang="en-US" sz="2800" dirty="0">
                <a:latin typeface="Calibri" panose="020F0502020204030204" pitchFamily="34" charset="0"/>
              </a:rPr>
              <a:t>Ed. Prentice Hall.</a:t>
            </a:r>
            <a:endParaRPr lang="es-MX" sz="2800" dirty="0">
              <a:latin typeface="Calibri" panose="020F0502020204030204" pitchFamily="34" charset="0"/>
            </a:endParaRPr>
          </a:p>
          <a:p>
            <a:pPr algn="just"/>
            <a:endParaRPr lang="es-MX" dirty="0">
              <a:latin typeface="Calibri" panose="020F0502020204030204" pitchFamily="34" charset="0"/>
            </a:endParaRPr>
          </a:p>
        </p:txBody>
      </p:sp>
    </p:spTree>
    <p:extLst>
      <p:ext uri="{BB962C8B-B14F-4D97-AF65-F5344CB8AC3E}">
        <p14:creationId xmlns:p14="http://schemas.microsoft.com/office/powerpoint/2010/main" val="39164774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Almacenaje</a:t>
            </a:r>
            <a:endParaRPr lang="es-MX" dirty="0"/>
          </a:p>
        </p:txBody>
      </p:sp>
      <p:sp>
        <p:nvSpPr>
          <p:cNvPr id="3" name="2 Marcador de contenido"/>
          <p:cNvSpPr>
            <a:spLocks noGrp="1"/>
          </p:cNvSpPr>
          <p:nvPr>
            <p:ph sz="quarter" idx="1"/>
          </p:nvPr>
        </p:nvSpPr>
        <p:spPr>
          <a:xfrm>
            <a:off x="551384" y="1484784"/>
            <a:ext cx="11338560" cy="4572000"/>
          </a:xfrm>
        </p:spPr>
        <p:txBody>
          <a:bodyPr/>
          <a:lstStyle/>
          <a:p>
            <a:r>
              <a:rPr lang="es-MX" dirty="0"/>
              <a:t>P</a:t>
            </a:r>
            <a:r>
              <a:rPr lang="es-MX" dirty="0" smtClean="0"/>
              <a:t>ara </a:t>
            </a:r>
            <a:r>
              <a:rPr lang="es-MX" dirty="0"/>
              <a:t>la visualización de éste </a:t>
            </a:r>
            <a:r>
              <a:rPr lang="es-MX" dirty="0" smtClean="0"/>
              <a:t>se </a:t>
            </a:r>
            <a:r>
              <a:rPr lang="es-MX" dirty="0"/>
              <a:t>cuenta con la Comunidad de </a:t>
            </a:r>
            <a:r>
              <a:rPr lang="es-MX" dirty="0" smtClean="0"/>
              <a:t>Taller de Simulación de Modelos Matemáticos en SEDUCA</a:t>
            </a:r>
            <a:r>
              <a:rPr lang="es-MX" dirty="0"/>
              <a:t>, por lo que esta plataforma </a:t>
            </a:r>
            <a:r>
              <a:rPr lang="es-MX" dirty="0" smtClean="0"/>
              <a:t>educativa sirve </a:t>
            </a:r>
            <a:r>
              <a:rPr lang="es-MX" dirty="0"/>
              <a:t>como repositorio de </a:t>
            </a:r>
            <a:r>
              <a:rPr lang="es-MX" dirty="0" smtClean="0"/>
              <a:t>esta presentación y </a:t>
            </a:r>
            <a:r>
              <a:rPr lang="es-MX" dirty="0"/>
              <a:t>de otros </a:t>
            </a:r>
            <a:r>
              <a:rPr lang="es-MX" dirty="0" smtClean="0"/>
              <a:t>materiales de la misma unidad de aprendizaje. </a:t>
            </a:r>
            <a:endParaRPr lang="es-MX" dirty="0"/>
          </a:p>
          <a:p>
            <a:endParaRPr lang="es-MX" dirty="0"/>
          </a:p>
        </p:txBody>
      </p:sp>
      <p:pic>
        <p:nvPicPr>
          <p:cNvPr id="717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0968" t="13069" r="12471" b="37121"/>
          <a:stretch/>
        </p:blipFill>
        <p:spPr bwMode="auto">
          <a:xfrm>
            <a:off x="1405136" y="3284984"/>
            <a:ext cx="9961418" cy="3116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0541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7368" y="332656"/>
            <a:ext cx="11379200" cy="758952"/>
          </a:xfrm>
        </p:spPr>
        <p:txBody>
          <a:bodyPr>
            <a:normAutofit/>
          </a:bodyPr>
          <a:lstStyle/>
          <a:p>
            <a:r>
              <a:rPr lang="es-MX" dirty="0" smtClean="0"/>
              <a:t>1.1. Historia de la Investigación de Operaciones</a:t>
            </a:r>
            <a:endParaRPr lang="es-MX" dirty="0"/>
          </a:p>
        </p:txBody>
      </p:sp>
      <p:pic>
        <p:nvPicPr>
          <p:cNvPr id="6" name="dNlJLg7eXT4"/>
          <p:cNvPicPr>
            <a:picLocks noGrp="1" noRot="1" noChangeAspect="1"/>
          </p:cNvPicPr>
          <p:nvPr>
            <p:ph sz="quarter" idx="1"/>
            <a:videoFile r:link="rId1"/>
          </p:nvPr>
        </p:nvPicPr>
        <p:blipFill>
          <a:blip r:embed="rId3"/>
          <a:stretch>
            <a:fillRect/>
          </a:stretch>
        </p:blipFill>
        <p:spPr>
          <a:xfrm>
            <a:off x="3359696" y="1628800"/>
            <a:ext cx="7552840" cy="4248472"/>
          </a:xfrm>
          <a:prstGeom prst="rect">
            <a:avLst/>
          </a:prstGeom>
        </p:spPr>
      </p:pic>
      <p:sp>
        <p:nvSpPr>
          <p:cNvPr id="7" name="6 Rectángulo"/>
          <p:cNvSpPr/>
          <p:nvPr/>
        </p:nvSpPr>
        <p:spPr>
          <a:xfrm>
            <a:off x="3503712" y="6093296"/>
            <a:ext cx="4737194" cy="307777"/>
          </a:xfrm>
          <a:prstGeom prst="rect">
            <a:avLst/>
          </a:prstGeom>
        </p:spPr>
        <p:txBody>
          <a:bodyPr wrap="none">
            <a:spAutoFit/>
          </a:bodyPr>
          <a:lstStyle/>
          <a:p>
            <a:r>
              <a:rPr lang="es-MX" dirty="0" smtClean="0"/>
              <a:t>Fuente: https</a:t>
            </a:r>
            <a:r>
              <a:rPr lang="es-MX" dirty="0"/>
              <a:t>://www.youtube.com/watch?v=dNlJLg7eXT4</a:t>
            </a:r>
          </a:p>
        </p:txBody>
      </p:sp>
      <p:sp>
        <p:nvSpPr>
          <p:cNvPr id="8" name="7 CuadroTexto"/>
          <p:cNvSpPr txBox="1"/>
          <p:nvPr/>
        </p:nvSpPr>
        <p:spPr>
          <a:xfrm>
            <a:off x="301583" y="2276871"/>
            <a:ext cx="2736304" cy="3170099"/>
          </a:xfrm>
          <a:prstGeom prst="rect">
            <a:avLst/>
          </a:prstGeom>
          <a:noFill/>
        </p:spPr>
        <p:txBody>
          <a:bodyPr wrap="square" rtlCol="0">
            <a:spAutoFit/>
          </a:bodyPr>
          <a:lstStyle/>
          <a:p>
            <a:r>
              <a:rPr lang="es-MX" sz="2000" dirty="0" smtClean="0"/>
              <a:t>El siguiente video muestra un interesante revisión acerca de esta rama de las matemáticas que se desarrolló en primera instancia debido a la necesidad de ganar la 2ª Guerra Mundial</a:t>
            </a:r>
            <a:endParaRPr lang="es-MX" sz="2000" dirty="0"/>
          </a:p>
        </p:txBody>
      </p:sp>
    </p:spTree>
    <p:extLst>
      <p:ext uri="{BB962C8B-B14F-4D97-AF65-F5344CB8AC3E}">
        <p14:creationId xmlns:p14="http://schemas.microsoft.com/office/powerpoint/2010/main" val="3200614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2336" y="228600"/>
            <a:ext cx="11379200" cy="248072"/>
          </a:xfrm>
        </p:spPr>
        <p:txBody>
          <a:bodyPr>
            <a:noAutofit/>
          </a:bodyPr>
          <a:lstStyle/>
          <a:p>
            <a:r>
              <a:rPr lang="es-MX" sz="2000" b="1" dirty="0" smtClean="0"/>
              <a:t>Infografía que resume la historia de la Investigación de Operaciones </a:t>
            </a:r>
            <a:endParaRPr lang="es-MX" sz="2000" dirty="0"/>
          </a:p>
        </p:txBody>
      </p:sp>
      <p:sp>
        <p:nvSpPr>
          <p:cNvPr id="3" name="2 Marcador de contenido"/>
          <p:cNvSpPr>
            <a:spLocks noGrp="1"/>
          </p:cNvSpPr>
          <p:nvPr>
            <p:ph sz="quarter" idx="1"/>
          </p:nvPr>
        </p:nvSpPr>
        <p:spPr/>
        <p:txBody>
          <a:bodyPr/>
          <a:lstStyle/>
          <a:p>
            <a:endParaRPr lang="es-MX"/>
          </a:p>
        </p:txBody>
      </p:sp>
      <p:pic>
        <p:nvPicPr>
          <p:cNvPr id="1026" name="Picture 2" descr="http://www.seduca2.uaemex.mx/descargas/contenido/4120/1/Infograf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956" y="477102"/>
            <a:ext cx="11160643" cy="6232096"/>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1055440" y="6658639"/>
            <a:ext cx="3240360" cy="307777"/>
          </a:xfrm>
          <a:prstGeom prst="rect">
            <a:avLst/>
          </a:prstGeom>
          <a:noFill/>
        </p:spPr>
        <p:txBody>
          <a:bodyPr wrap="square" rtlCol="0">
            <a:spAutoFit/>
          </a:bodyPr>
          <a:lstStyle/>
          <a:p>
            <a:r>
              <a:rPr lang="es-MX" dirty="0" smtClean="0"/>
              <a:t>Fuente: Elaboración Propia</a:t>
            </a:r>
            <a:endParaRPr lang="es-MX" dirty="0"/>
          </a:p>
        </p:txBody>
      </p:sp>
    </p:spTree>
    <p:extLst>
      <p:ext uri="{BB962C8B-B14F-4D97-AF65-F5344CB8AC3E}">
        <p14:creationId xmlns:p14="http://schemas.microsoft.com/office/powerpoint/2010/main" val="10116838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335360" y="188640"/>
            <a:ext cx="12000656" cy="1194252"/>
          </a:xfrm>
          <a:prstGeom prst="rect">
            <a:avLst/>
          </a:prstGeom>
          <a:noFill/>
          <a:ln>
            <a:noFill/>
          </a:ln>
        </p:spPr>
        <p:txBody>
          <a:bodyPr lIns="91425" tIns="45700" rIns="91425" bIns="45700" anchor="ctr" anchorCtr="0">
            <a:noAutofit/>
          </a:bodyPr>
          <a:lstStyle/>
          <a:p>
            <a:pPr lvl="0" algn="l">
              <a:lnSpc>
                <a:spcPct val="80000"/>
              </a:lnSpc>
              <a:spcBef>
                <a:spcPts val="0"/>
              </a:spcBef>
              <a:buClr>
                <a:srgbClr val="0C0C0C"/>
              </a:buClr>
              <a:buSzPct val="25000"/>
            </a:pPr>
            <a:r>
              <a:rPr lang="es-MX" sz="2400" b="1" dirty="0"/>
              <a:t>1.2. Investigación de operaciones como parte de la Ciencia Administrativa</a:t>
            </a:r>
            <a:endParaRPr lang="es-MX" sz="2400" b="0" i="0" u="none" strike="noStrike" cap="none" baseline="0" dirty="0">
              <a:solidFill>
                <a:schemeClr val="accent6">
                  <a:lumMod val="50000"/>
                </a:schemeClr>
              </a:solidFill>
              <a:effectLst>
                <a:outerShdw blurRad="38100" dist="38100" dir="2700000" algn="tl">
                  <a:srgbClr val="000000">
                    <a:alpha val="43137"/>
                  </a:srgbClr>
                </a:outerShdw>
              </a:effectLst>
              <a:latin typeface="Arial"/>
              <a:ea typeface="Arial"/>
              <a:cs typeface="Arial"/>
              <a:sym typeface="Arial"/>
            </a:endParaRPr>
          </a:p>
        </p:txBody>
      </p:sp>
      <p:sp>
        <p:nvSpPr>
          <p:cNvPr id="104" name="Shape 104"/>
          <p:cNvSpPr txBox="1">
            <a:spLocks noGrp="1"/>
          </p:cNvSpPr>
          <p:nvPr>
            <p:ph sz="quarter" idx="1"/>
          </p:nvPr>
        </p:nvSpPr>
        <p:spPr>
          <a:xfrm>
            <a:off x="335360" y="1556792"/>
            <a:ext cx="5832648" cy="3960440"/>
          </a:xfrm>
          <a:prstGeom prst="rect">
            <a:avLst/>
          </a:prstGeom>
          <a:noFill/>
          <a:ln>
            <a:noFill/>
          </a:ln>
        </p:spPr>
        <p:txBody>
          <a:bodyPr lIns="45700" tIns="45700" rIns="45700" bIns="45700" anchor="t" anchorCtr="0">
            <a:noAutofit/>
          </a:bodyPr>
          <a:lstStyle/>
          <a:p>
            <a:pPr marL="91440" marR="0" lvl="0" indent="-91440" algn="just" rtl="0">
              <a:lnSpc>
                <a:spcPct val="150000"/>
              </a:lnSpc>
              <a:spcBef>
                <a:spcPts val="0"/>
              </a:spcBef>
              <a:spcAft>
                <a:spcPts val="200"/>
              </a:spcAft>
              <a:buClr>
                <a:schemeClr val="accent1"/>
              </a:buClr>
              <a:buSzPct val="97619"/>
              <a:buFont typeface="Arial"/>
              <a:buChar char=" "/>
            </a:pPr>
            <a:r>
              <a:rPr lang="es-MX" sz="2000" i="0" u="none" strike="noStrike" cap="none" baseline="0" dirty="0">
                <a:solidFill>
                  <a:schemeClr val="dk1"/>
                </a:solidFill>
                <a:latin typeface="Calibri" panose="020F0502020204030204" pitchFamily="34" charset="0"/>
                <a:sym typeface="Arial"/>
              </a:rPr>
              <a:t>Ya sea que se trate del sector privado o del público, una de las principales funciones de un administrador en RESOLVER PROBLEMAS. El administrador aborda la tarea de resolver problemas principalmente a través de la construcción de modelos. La construcción de modelos es un medio que permite a los administradores analizar y estudiar problemas, así como también examinar diferentes opciones. </a:t>
            </a:r>
          </a:p>
        </p:txBody>
      </p:sp>
      <p:sp>
        <p:nvSpPr>
          <p:cNvPr id="2" name="1 Flecha derecha"/>
          <p:cNvSpPr/>
          <p:nvPr/>
        </p:nvSpPr>
        <p:spPr>
          <a:xfrm>
            <a:off x="5231904" y="4941168"/>
            <a:ext cx="1440160" cy="1152128"/>
          </a:xfrm>
          <a:prstGeom prst="rightArrow">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pic>
        <p:nvPicPr>
          <p:cNvPr id="5122" name="Picture 2" descr="cabeza-rompecabeza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2104" y="1556792"/>
            <a:ext cx="4666118" cy="3888432"/>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7392144" y="5661248"/>
            <a:ext cx="4799856" cy="307777"/>
          </a:xfrm>
          <a:prstGeom prst="rect">
            <a:avLst/>
          </a:prstGeom>
          <a:noFill/>
        </p:spPr>
        <p:txBody>
          <a:bodyPr wrap="square" rtlCol="0">
            <a:spAutoFit/>
          </a:bodyPr>
          <a:lstStyle/>
          <a:p>
            <a:r>
              <a:rPr lang="es-MX" dirty="0"/>
              <a:t>Fuente: http://aprendizajedivertido.com.mx/blog/ </a:t>
            </a: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2400"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rPr>
              <a:t>UN ADMINISTRADOR PARA RESOLVER PROBLEMAS DEBE TOMAR DECISIONES </a:t>
            </a:r>
            <a:endParaRPr lang="es-MX" sz="240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endParaRPr>
          </a:p>
        </p:txBody>
      </p:sp>
      <p:sp>
        <p:nvSpPr>
          <p:cNvPr id="3" name="2 Marcador de texto"/>
          <p:cNvSpPr>
            <a:spLocks noGrp="1"/>
          </p:cNvSpPr>
          <p:nvPr>
            <p:ph sz="quarter" idx="1"/>
          </p:nvPr>
        </p:nvSpPr>
        <p:spPr/>
        <p:txBody>
          <a:bodyPr/>
          <a:lstStyle/>
          <a:p>
            <a:endParaRPr lang="es-MX" dirty="0"/>
          </a:p>
        </p:txBody>
      </p:sp>
      <p:graphicFrame>
        <p:nvGraphicFramePr>
          <p:cNvPr id="4" name="4 Marcador de contenido"/>
          <p:cNvGraphicFramePr>
            <a:graphicFrameLocks/>
          </p:cNvGraphicFramePr>
          <p:nvPr>
            <p:extLst>
              <p:ext uri="{D42A27DB-BD31-4B8C-83A1-F6EECF244321}">
                <p14:modId xmlns:p14="http://schemas.microsoft.com/office/powerpoint/2010/main" val="3767919074"/>
              </p:ext>
            </p:extLst>
          </p:nvPr>
        </p:nvGraphicFramePr>
        <p:xfrm>
          <a:off x="1703512" y="1916832"/>
          <a:ext cx="8226425" cy="4497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64211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290976" y="207737"/>
            <a:ext cx="9720072" cy="917008"/>
          </a:xfrm>
          <a:prstGeom prst="rect">
            <a:avLst/>
          </a:prstGeom>
          <a:noFill/>
          <a:ln>
            <a:noFill/>
          </a:ln>
        </p:spPr>
        <p:txBody>
          <a:bodyPr lIns="91425" tIns="45700" rIns="91425" bIns="45700" anchor="ctr" anchorCtr="0">
            <a:noAutofit/>
          </a:bodyPr>
          <a:lstStyle/>
          <a:p>
            <a:pPr marL="0" marR="0" lvl="0" indent="0" algn="l" rtl="0">
              <a:lnSpc>
                <a:spcPct val="80000"/>
              </a:lnSpc>
              <a:spcBef>
                <a:spcPts val="0"/>
              </a:spcBef>
              <a:buClr>
                <a:srgbClr val="0C0C0C"/>
              </a:buClr>
              <a:buSzPct val="25000"/>
              <a:buFont typeface="Arial"/>
              <a:buNone/>
            </a:pPr>
            <a:r>
              <a:rPr lang="es-MX" sz="2400" b="0" i="0" u="none" strike="noStrike" cap="none" baseline="0" dirty="0">
                <a:solidFill>
                  <a:schemeClr val="accent6">
                    <a:lumMod val="50000"/>
                  </a:schemeClr>
                </a:solidFill>
                <a:effectLst>
                  <a:outerShdw blurRad="38100" dist="38100" dir="2700000" algn="tl">
                    <a:srgbClr val="000000">
                      <a:alpha val="43137"/>
                    </a:srgbClr>
                  </a:outerShdw>
                </a:effectLst>
                <a:latin typeface="Arial"/>
                <a:ea typeface="Arial"/>
                <a:cs typeface="Arial"/>
                <a:sym typeface="Arial"/>
              </a:rPr>
              <a:t>TIPOS DE MODELOS </a:t>
            </a:r>
          </a:p>
        </p:txBody>
      </p:sp>
      <p:sp>
        <p:nvSpPr>
          <p:cNvPr id="111" name="Shape 111"/>
          <p:cNvSpPr txBox="1">
            <a:spLocks noGrp="1"/>
          </p:cNvSpPr>
          <p:nvPr>
            <p:ph sz="quarter" idx="1"/>
          </p:nvPr>
        </p:nvSpPr>
        <p:spPr>
          <a:xfrm>
            <a:off x="402336" y="1268760"/>
            <a:ext cx="11338560" cy="4998296"/>
          </a:xfrm>
          <a:prstGeom prst="rect">
            <a:avLst/>
          </a:prstGeom>
          <a:noFill/>
          <a:ln>
            <a:noFill/>
          </a:ln>
        </p:spPr>
        <p:txBody>
          <a:bodyPr lIns="45700" tIns="45700" rIns="45700" bIns="45700" anchor="t" anchorCtr="0">
            <a:noAutofit/>
          </a:bodyPr>
          <a:lstStyle/>
          <a:p>
            <a:pPr marL="91440" marR="0" lvl="0" indent="-91440" algn="l" rtl="0">
              <a:lnSpc>
                <a:spcPct val="90000"/>
              </a:lnSpc>
              <a:spcBef>
                <a:spcPts val="0"/>
              </a:spcBef>
              <a:spcAft>
                <a:spcPts val="0"/>
              </a:spcAft>
              <a:buClr>
                <a:schemeClr val="accent1"/>
              </a:buClr>
              <a:buSzPct val="100000"/>
              <a:buFont typeface="Arial"/>
              <a:buChar char=" "/>
            </a:pPr>
            <a:endParaRPr lang="es-MX" sz="3600" b="0" i="0" u="none" strike="noStrike" cap="none" baseline="0" dirty="0" smtClean="0">
              <a:solidFill>
                <a:schemeClr val="tx2">
                  <a:lumMod val="50000"/>
                </a:schemeClr>
              </a:solidFill>
              <a:latin typeface="Arial"/>
              <a:ea typeface="Arial"/>
              <a:cs typeface="Arial"/>
              <a:sym typeface="Arial"/>
            </a:endParaRPr>
          </a:p>
          <a:p>
            <a:pPr marL="91440" marR="0" lvl="0" indent="-91440" algn="l" rtl="0">
              <a:lnSpc>
                <a:spcPct val="90000"/>
              </a:lnSpc>
              <a:spcBef>
                <a:spcPts val="0"/>
              </a:spcBef>
              <a:spcAft>
                <a:spcPts val="0"/>
              </a:spcAft>
              <a:buClr>
                <a:schemeClr val="accent1"/>
              </a:buClr>
              <a:buSzPct val="100000"/>
              <a:buFont typeface="Arial"/>
              <a:buChar char=" "/>
            </a:pPr>
            <a:r>
              <a:rPr lang="es-MX" sz="3600" b="0" i="0" u="none" strike="noStrike" cap="none" baseline="0" dirty="0" smtClean="0">
                <a:solidFill>
                  <a:schemeClr val="tx2">
                    <a:lumMod val="50000"/>
                  </a:schemeClr>
                </a:solidFill>
                <a:latin typeface="Arial"/>
                <a:ea typeface="Arial"/>
                <a:cs typeface="Arial"/>
                <a:sym typeface="Arial"/>
              </a:rPr>
              <a:t>Modelo </a:t>
            </a:r>
            <a:r>
              <a:rPr lang="es-MX" sz="3600" b="0" i="0" u="none" strike="noStrike" cap="none" baseline="0" dirty="0">
                <a:solidFill>
                  <a:schemeClr val="tx2">
                    <a:lumMod val="50000"/>
                  </a:schemeClr>
                </a:solidFill>
                <a:latin typeface="Arial"/>
                <a:ea typeface="Arial"/>
                <a:cs typeface="Arial"/>
                <a:sym typeface="Arial"/>
              </a:rPr>
              <a:t>Físico</a:t>
            </a:r>
          </a:p>
          <a:p>
            <a:pPr marL="91440" marR="0" lvl="0" indent="187960" algn="l" rtl="0">
              <a:lnSpc>
                <a:spcPct val="90000"/>
              </a:lnSpc>
              <a:spcBef>
                <a:spcPts val="1400"/>
              </a:spcBef>
              <a:spcAft>
                <a:spcPts val="0"/>
              </a:spcAft>
              <a:buClr>
                <a:schemeClr val="accent1"/>
              </a:buClr>
              <a:buFont typeface="Arial"/>
              <a:buNone/>
            </a:pPr>
            <a:endParaRPr sz="3600" b="0" i="0" u="none" strike="noStrike" cap="none" baseline="0" dirty="0">
              <a:solidFill>
                <a:schemeClr val="tx2">
                  <a:lumMod val="50000"/>
                </a:schemeClr>
              </a:solidFill>
              <a:latin typeface="Arial"/>
              <a:ea typeface="Arial"/>
              <a:cs typeface="Arial"/>
              <a:sym typeface="Arial"/>
            </a:endParaRPr>
          </a:p>
          <a:p>
            <a:pPr marL="91440" marR="0" lvl="0" indent="-91440" algn="l" rtl="0">
              <a:lnSpc>
                <a:spcPct val="90000"/>
              </a:lnSpc>
              <a:spcBef>
                <a:spcPts val="1400"/>
              </a:spcBef>
              <a:spcAft>
                <a:spcPts val="0"/>
              </a:spcAft>
              <a:buClr>
                <a:schemeClr val="accent1"/>
              </a:buClr>
              <a:buSzPct val="100000"/>
              <a:buFont typeface="Arial"/>
              <a:buChar char=" "/>
            </a:pPr>
            <a:endParaRPr lang="es-MX" sz="3600" b="0" i="0" u="none" strike="noStrike" cap="none" baseline="0" dirty="0" smtClean="0">
              <a:solidFill>
                <a:schemeClr val="tx2">
                  <a:lumMod val="50000"/>
                </a:schemeClr>
              </a:solidFill>
              <a:latin typeface="Arial"/>
              <a:ea typeface="Arial"/>
              <a:cs typeface="Arial"/>
              <a:sym typeface="Arial"/>
            </a:endParaRPr>
          </a:p>
          <a:p>
            <a:pPr marL="91440" marR="0" lvl="0" indent="-91440" algn="l" rtl="0">
              <a:lnSpc>
                <a:spcPct val="90000"/>
              </a:lnSpc>
              <a:spcBef>
                <a:spcPts val="1400"/>
              </a:spcBef>
              <a:spcAft>
                <a:spcPts val="0"/>
              </a:spcAft>
              <a:buClr>
                <a:schemeClr val="accent1"/>
              </a:buClr>
              <a:buSzPct val="100000"/>
              <a:buFont typeface="Arial"/>
              <a:buChar char=" "/>
            </a:pPr>
            <a:r>
              <a:rPr lang="es-MX" sz="3600" b="0" i="0" u="none" strike="noStrike" cap="none" baseline="0" dirty="0" smtClean="0">
                <a:solidFill>
                  <a:schemeClr val="tx2">
                    <a:lumMod val="50000"/>
                  </a:schemeClr>
                </a:solidFill>
                <a:latin typeface="Arial"/>
                <a:ea typeface="Arial"/>
                <a:cs typeface="Arial"/>
                <a:sym typeface="Arial"/>
              </a:rPr>
              <a:t>Modelo </a:t>
            </a:r>
            <a:r>
              <a:rPr lang="es-MX" sz="3600" b="0" i="0" u="none" strike="noStrike" cap="none" baseline="0" dirty="0">
                <a:solidFill>
                  <a:schemeClr val="tx2">
                    <a:lumMod val="50000"/>
                  </a:schemeClr>
                </a:solidFill>
                <a:latin typeface="Arial"/>
                <a:ea typeface="Arial"/>
                <a:cs typeface="Arial"/>
                <a:sym typeface="Arial"/>
              </a:rPr>
              <a:t>a Escala</a:t>
            </a:r>
          </a:p>
          <a:p>
            <a:pPr marL="91440" marR="0" lvl="0" indent="187960" algn="l" rtl="0">
              <a:lnSpc>
                <a:spcPct val="90000"/>
              </a:lnSpc>
              <a:spcBef>
                <a:spcPts val="1400"/>
              </a:spcBef>
              <a:spcAft>
                <a:spcPts val="0"/>
              </a:spcAft>
              <a:buClr>
                <a:schemeClr val="accent1"/>
              </a:buClr>
              <a:buFont typeface="Arial"/>
              <a:buNone/>
            </a:pPr>
            <a:endParaRPr lang="es-MX" sz="3600" b="0" i="0" u="none" strike="noStrike" cap="none" baseline="0" dirty="0" smtClean="0">
              <a:solidFill>
                <a:schemeClr val="tx2">
                  <a:lumMod val="50000"/>
                </a:schemeClr>
              </a:solidFill>
              <a:latin typeface="Arial"/>
              <a:ea typeface="Arial"/>
              <a:cs typeface="Arial"/>
              <a:sym typeface="Arial"/>
            </a:endParaRPr>
          </a:p>
          <a:p>
            <a:pPr marL="91440" marR="0" lvl="0" indent="187960" algn="l" rtl="0">
              <a:lnSpc>
                <a:spcPct val="90000"/>
              </a:lnSpc>
              <a:spcBef>
                <a:spcPts val="1400"/>
              </a:spcBef>
              <a:spcAft>
                <a:spcPts val="0"/>
              </a:spcAft>
              <a:buClr>
                <a:schemeClr val="accent1"/>
              </a:buClr>
              <a:buFont typeface="Arial"/>
              <a:buNone/>
            </a:pPr>
            <a:endParaRPr sz="3600" b="0" i="0" u="none" strike="noStrike" cap="none" baseline="0" dirty="0">
              <a:solidFill>
                <a:schemeClr val="tx2">
                  <a:lumMod val="50000"/>
                </a:schemeClr>
              </a:solidFill>
              <a:latin typeface="Arial"/>
              <a:ea typeface="Arial"/>
              <a:cs typeface="Arial"/>
              <a:sym typeface="Arial"/>
            </a:endParaRPr>
          </a:p>
          <a:p>
            <a:pPr marL="91440" marR="0" lvl="0" indent="-91440" algn="l" rtl="0">
              <a:lnSpc>
                <a:spcPct val="90000"/>
              </a:lnSpc>
              <a:spcBef>
                <a:spcPts val="1400"/>
              </a:spcBef>
              <a:spcAft>
                <a:spcPts val="0"/>
              </a:spcAft>
              <a:buClr>
                <a:schemeClr val="accent1"/>
              </a:buClr>
              <a:buSzPct val="100000"/>
              <a:buFont typeface="Arial"/>
              <a:buChar char=" "/>
            </a:pPr>
            <a:r>
              <a:rPr lang="es-MX" sz="3600" b="0" i="0" u="none" strike="noStrike" cap="none" baseline="0" dirty="0">
                <a:solidFill>
                  <a:schemeClr val="tx2">
                    <a:lumMod val="50000"/>
                  </a:schemeClr>
                </a:solidFill>
                <a:latin typeface="Arial"/>
                <a:ea typeface="Arial"/>
                <a:cs typeface="Arial"/>
                <a:sym typeface="Arial"/>
              </a:rPr>
              <a:t>Modelos Matemáticos</a:t>
            </a:r>
          </a:p>
          <a:p>
            <a:pPr marL="91440" marR="0" lvl="0" indent="187960" algn="l" rtl="0">
              <a:lnSpc>
                <a:spcPct val="90000"/>
              </a:lnSpc>
              <a:spcBef>
                <a:spcPts val="1400"/>
              </a:spcBef>
              <a:spcAft>
                <a:spcPts val="200"/>
              </a:spcAft>
              <a:buClr>
                <a:schemeClr val="accent1"/>
              </a:buClr>
              <a:buFont typeface="Arial"/>
              <a:buNone/>
            </a:pPr>
            <a:endParaRPr sz="3600" b="0" i="0" u="none" strike="noStrike" cap="none" baseline="0" dirty="0">
              <a:solidFill>
                <a:schemeClr val="tx2">
                  <a:lumMod val="50000"/>
                </a:schemeClr>
              </a:solidFill>
              <a:latin typeface="Arial"/>
              <a:ea typeface="Arial"/>
              <a:cs typeface="Arial"/>
              <a:sym typeface="Arial"/>
            </a:endParaRPr>
          </a:p>
        </p:txBody>
      </p:sp>
      <p:sp>
        <p:nvSpPr>
          <p:cNvPr id="112" name="Shape 112"/>
          <p:cNvSpPr txBox="1"/>
          <p:nvPr/>
        </p:nvSpPr>
        <p:spPr>
          <a:xfrm>
            <a:off x="4353891" y="1400970"/>
            <a:ext cx="1643062" cy="36988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a:buNone/>
            </a:pPr>
            <a:r>
              <a:rPr lang="es-MX" sz="1800" b="1" dirty="0">
                <a:solidFill>
                  <a:schemeClr val="accent1">
                    <a:lumMod val="50000"/>
                  </a:schemeClr>
                </a:solidFill>
              </a:rPr>
              <a:t>M</a:t>
            </a:r>
            <a:r>
              <a:rPr lang="es-MX" sz="1800" b="1" i="0" u="none" strike="noStrike" cap="none" baseline="0" dirty="0" smtClean="0">
                <a:solidFill>
                  <a:schemeClr val="accent1">
                    <a:lumMod val="50000"/>
                  </a:schemeClr>
                </a:solidFill>
                <a:sym typeface="Arial"/>
              </a:rPr>
              <a:t>aqueta</a:t>
            </a:r>
            <a:endParaRPr lang="es-MX" sz="1800" b="1" i="0" u="none" strike="noStrike" cap="none" baseline="0" dirty="0">
              <a:solidFill>
                <a:schemeClr val="accent1">
                  <a:lumMod val="50000"/>
                </a:schemeClr>
              </a:solidFill>
              <a:sym typeface="Arial"/>
            </a:endParaRPr>
          </a:p>
        </p:txBody>
      </p:sp>
      <p:sp>
        <p:nvSpPr>
          <p:cNvPr id="113" name="Shape 113"/>
          <p:cNvSpPr txBox="1"/>
          <p:nvPr/>
        </p:nvSpPr>
        <p:spPr>
          <a:xfrm>
            <a:off x="6901894" y="2858465"/>
            <a:ext cx="1643062" cy="36988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a:buNone/>
            </a:pPr>
            <a:r>
              <a:rPr lang="es-MX" sz="1800" b="1" dirty="0">
                <a:solidFill>
                  <a:schemeClr val="accent1">
                    <a:lumMod val="50000"/>
                  </a:schemeClr>
                </a:solidFill>
              </a:rPr>
              <a:t>M</a:t>
            </a:r>
            <a:r>
              <a:rPr lang="es-MX" sz="1800" b="1" dirty="0" smtClean="0">
                <a:solidFill>
                  <a:schemeClr val="accent1">
                    <a:lumMod val="50000"/>
                  </a:schemeClr>
                </a:solidFill>
              </a:rPr>
              <a:t>apa</a:t>
            </a:r>
            <a:endParaRPr lang="es-MX" sz="1800" b="1" i="0" u="none" strike="noStrike" cap="none" baseline="0" dirty="0">
              <a:solidFill>
                <a:schemeClr val="accent1">
                  <a:lumMod val="50000"/>
                </a:schemeClr>
              </a:solidFill>
              <a:sym typeface="Arial"/>
            </a:endParaRPr>
          </a:p>
        </p:txBody>
      </p:sp>
      <p:pic>
        <p:nvPicPr>
          <p:cNvPr id="114" name="Shape 114"/>
          <p:cNvPicPr preferRelativeResize="0"/>
          <p:nvPr/>
        </p:nvPicPr>
        <p:blipFill rotWithShape="1">
          <a:blip r:embed="rId3">
            <a:alphaModFix/>
          </a:blip>
          <a:srcRect/>
          <a:stretch/>
        </p:blipFill>
        <p:spPr>
          <a:xfrm>
            <a:off x="6199061" y="3183965"/>
            <a:ext cx="2353220" cy="1573527"/>
          </a:xfrm>
          <a:prstGeom prst="rect">
            <a:avLst/>
          </a:prstGeom>
          <a:ln>
            <a:noFill/>
          </a:ln>
          <a:effectLst>
            <a:softEdge rad="112500"/>
          </a:effectLst>
        </p:spPr>
      </p:pic>
      <p:pic>
        <p:nvPicPr>
          <p:cNvPr id="115" name="Shape 115"/>
          <p:cNvPicPr preferRelativeResize="0"/>
          <p:nvPr/>
        </p:nvPicPr>
        <p:blipFill rotWithShape="1">
          <a:blip r:embed="rId4">
            <a:alphaModFix/>
          </a:blip>
          <a:srcRect/>
          <a:stretch/>
        </p:blipFill>
        <p:spPr>
          <a:xfrm>
            <a:off x="4151784" y="1722346"/>
            <a:ext cx="2047277" cy="15354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AutoShape 2" descr="Resultado de imagen para grafic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Resultado de imagen para grafic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6" descr="data:image/jpeg;base64,/9j/4AAQSkZJRgABAQAAAQABAAD/2wCEAAkGBxQREBUUEBQQFRUXFxQXFxQVFBUZGBcUFRgXFxUUFRYYHSkgGBolHRQUITEiJSksLi4uFx81ODMsNygtLi0BCgoKDg0OGxAQGiwkICQsLCwsLCwsLCwsLCwsLCwsLCwsLCwsLCwsLCwsLCwsLCwsLCwsLCwsLCwsLCwsLCwsLP/AABEIAOEA4QMBEQACEQEDEQH/xAAcAAEAAgMBAQEAAAAAAAAAAAAABQYDBAcBAgj/xABKEAABAwEDBgkIBwcDBAMAAAABAAIDEQQFBhIhMUFRYQcTInGBkaGxwSMyM0JicrLRJFJzgpKiwhQ0Q1Njk+EVo9IWJdPiCDWD/8QAGgEBAAMBAQEAAAAAAAAAAAAAAAMEBQIBBv/EADQRAAIBAwEFBgUEAgMBAAAAAAABAgMEETEFEiEyQRMiUWFxgSMzkaGxFMHR8ELhFVLxNP/aAAwDAQACEQMRAD8A7QvD0IAgCAIAgCAIAgCAIAgCAIAgCAIAgCAIAgCAIAgCAIAgCAIAgCAIAgCAIAgCAIAgCAIAgCAIAgCAIAgCAIAgCAIAgCAIAgCAIAgCAIAgCAIAgCAIAgCAIAgCAIAgCAIAgCAIAgCAIAgCAIAgCAIAgCAIAgCAIAgCAIAgCAIAgCAIAgCAIAgCAIAgCAAoAgCAIAgCAIAgCAIAgCAIAgCAIAgCAIAgCAIAgCAIAgI2239Z4nFj5BltplRt5ThXRlAaK71WuLulQ52T0bWrW5EQ1rxhp4qP7zz4D5rKq7a6U4/X+DRp7K61JfT+SDtF/wA04rxvJOpho3Yc7dKzq97c1OEpNeS4F6laUIcYrPm+Jd8PMpZYt7a/iNfFfSWCxbw9DCvHmvL1JBWysEAQBAEAQBAEAQBAEAQBAEAQBAEAQBAEAQBAEAQBAc7vTg1c63m0WW0CBj6ukYWl5yzpyATTJOnOcx7K1a1hWWJFmldSp6ampijDNmhYInOltE8gzumfVscWhz2xNowOOcNqDnqdSqXDo2VPMIre6Fmh2t3PvvurUh4rW1s4s8baBkWUc1AAaCNo6KnqWBOlLsu2l1fDz8WbEZrtOzj0X9R167WZMMY2MZ8IX1tvHdpRXgl+D5ms81JPzf5NlTEYQBAEAQBAEAQBAEAQBAEAQBAEAQBAEAQBAEAQBAEBq3nbmwROkfoaNGtzjma0byVHVqRpwc5aI7p05VJKMepQ7ssj7baS55zuOVIRoawZgxu4DMOk7V81CM76446dfJf7N6coWdHhr+WQtuaDe9tyQAG8VGANQaxjadin2qlmMFoR7P5XJnXo20aBsAHUF9DFYSMOTy2z6Xp4EAQBAEAQBAEAQBAEAQBAEAQBAEAQBAEAQBAEAQHjTXOKU2pqDnuJL1NqmDY6mNhLWAeu85i/fsHSda+b2jdOtPsoaL7s3rG3VKG/LV/ZFxuC6xZ4g0+ec7zv2DcFs2Vqrenjq+LMq7uHWqZ6LQ55eWFrdHfBkhaJrPaHh73khojAIyg+usaqecCuLmyjWafVPJLb3fZrB1Uq8UQgCAIAgCAIAgCAIAgCAIAgCAIAgCAIAgCAIAgCApuMr6ynGzxHMPSuB0nVFXtPQNqxdqXm6uyh7/wa2z7XPxZ+38lcu7ExfZpIYJGuZUsJBzsHrtadjhr56Kirm4t6fZSXBrh5f37Fx0KNaoqi1T4+ZZMF3Rn494zDNGN+gu6NA6Vb2VaZfbS9v5Ku0rnC7KPuWe8rxis8ZknkZGwes40z7BtO4LeUW9DFclFZZT7HwmwyyPDIpeLaQA+oDjvyNQ6aq9TsJTjnPEzK+1YUppOLaLJd+I7NNTIlaCfVfyT26ehQVLWrDWP04lmjf29XlkvfgSyrlwIAgCAIAgCAIAgCAIAgCAIAgCAIAgCAIAgIK9sTxwSiOheRTjCD5gOre7QaKhc7QhQmotZ8fJFy3sp1ouWceHmeYhxA2KAGFzXPlB4sjUNch5tm1dXV5GlS34vOdBb2kqlTdksY1ILB9z8a/jZKljTmrny5NJJ20Jqd6ytnWrrT7aeif1f+jQvrjsodlDV/ZGG28Gjf9QFoskogifUzwhtQTWpEYrRod2HONK2q9tCssSMujczpcYl8yAyOjAAGtOSNQoMwU8IqKUVoV5Scm2z80X1fU9rky7TI57s9AczW7mNGZoWrCCiuBjVKkpPizdwy7zx7p71dtupkbQXCLJwq0Zp26ySZUbHbWNPWAV8tNYk15n39N70E/JGVcnYQBAEAQBAEAQBAEAQBAEAQBAEAQBAEBEYlvn9liq2hlfURg7dbzuGnqGtVbu5VCnvdehYtaDrTx06nOLdd9rfZZZ7KwSOY4F2VUufnypC0es6nf0LDtLSVzJznp+5sXNzGglCOv7GPCMwvFzRFmP8AEB0xtrnJ3aabVwrCq6qpdPHpjr7nTvIKk6nXw8zrtls7YmNYwUa0AD5nevpqdONOKjHRHz85ucnKWrMq7OQBVDw/LNtZkyyDY946nELVjojFqczJHDjvKOG1vcQrVvzGdfruJ+ZYVcMk7HhyXKskB/pt7BTwXzVwsVZLzPubOW9bwfkiRUJZCAIAgCAIAgCAIAgCAIAgCAIAgCAxWm0NjY58hDWtFSTsXkpKKy9D2MXJ4RXbDjKN5fxrTG0AuadJIA80getsHQs2ltSnOTUuC6eZfq7OqRinHj4laypbfaq6C7MBpEcQ1dGk7SVlzlO9r4X/AIvE0YqFpRy//WdGsVlbDG1kYo1ooPEneV9HSpRpwUI6IwalSVSTlLVmOxXbDC57oYo2GR2U8taAXu2uOtSHBtIAgPW6UB+YsRMybZaW7J5x/uOWpDlRi1edntwO8sN7XKzbvvlG9XwvcsyvGMdYwPLlWGLdlt6nFfP30cV5H2Oy5b1rH3J1VDQCAIAgCAIAgCAIAgCAIAgCAIAgPHOABJzAZyTqA0koDnmJL7NqkEcVeKBo0DTI7U6mzYOnm+dvrt15dnT0/LN2ztVRjvz1/BXb/s1qsVpjbNDlQTZDY3xAvIlOljwNfyqK513PZclSTT7394HMNoxdRp8v94nTML3N+zxVcPKPoXeyNTBza960bG07CGXzPX+CheXPbTwtFp/JNK8UwgCA5ZiHhVJqywx00jjpRn+7H4u6lNGl4lSdx/1IHDN7zyyTPlmmc85Byi91fWzCmgbgrNOK0wZt1OWU8s2bfckMznPkby3ElzwSCXHSSdZUqRV7afVlWlsbbPbmxtLiKAitK8pp2KWi8TR7XzOg2Ta0jFOmcHEtbI4fVlcOtrT81h7RWKufI+p2NLNu14MtSoGuEAQBAEAQBAEAQBAEAQBAEAQBAUPF+IONJghPkwaPcPXI9UeyNe07tOHtG9z8KHv/AAbFjaY+JP2JXCFwcUBNKPKEclp9Rp1n2j2KfZ9l2a7SevTy/wBkF9d777OGnXz/ANFnWqZwQBAEB63SgPzBaBR7xse8dTiFbMx6k5g93lJBta3sP+VLT1Kl0uCLUpSkUjFJybxhO1sfY4jxXkHirEtJb1tNev4Jiq1jAOg8GEnk5m7HMd1gjwWRtJd6LPpNiPuSXmXZZhuBAEAQBAEAQBAEAQBAEAQBAEBT8Y4hyawQnlaJHg+aNcYO06zq0c2VtC93F2cHx6+X+zSsbTe+JPTp5mvg3D+VSeUckejadZHrkbBqUGzrLe+LPTov3Jr+7x8OGvV/sXhbhjhAEAQBAet0oD8y3y3JtM42TTD87laWhnNcWSOEXeWcNrD2EKWnqVbrk9y3qYzyk47FLTZnbj2PafFRvhNMu2/GlNf3Qlytk+eLrwXy+VmbtY0/hdT9SzNpLuxfmbuxJd+cfJHQ1kH0QQBAEAQBAEAQBAEAQBAEBXMXX/xDeKiPlXDT/LafW946utUL677GO7Hmf28y7Z2vay3pcq+5ULBiCeFj2MeSHVoXVJa46XNJ16enOsajfVaSaTznx6GrVs6VRptYx4G3hS4TaH5cleKac9fXdpya6xtKlsbR15b8+X8sjvLpUY7sNfwjowFMwoBqA2L6NLGhgnqAIAgI3EF+RWGAzWguDKhvJaXEudWgA6DpXUYuTwjmUlFZZzC/OFuV9W2OJkQ+vLy39DRyR01U0aK6laVw+iJS78X2rIYS9riWtJymDSQDqorv6Wm1oZbvq8ZNZ+xUryuNs0r5S9zXPc55AALcpxJNBppUp+mj0Zz+tlnikR+H4+Ktro61oHiu3MCoYrdngmrPfoqRb1MZ5TuEVuaB3tPHYD4KKpqmXrPjvIkY3VAO0DuWytD5+SxJotfBvJS20+tE8dRa7wVHaKzS9zU2O8XHs/2OoLEPqQgCAIAgCAIAgCAIAgCAisQ3y2yxZRoXuzMZtO0+yNf+VXubiNCG89eiJ7eg60sLTqc6sVmltc9Klz3mr3nVtcdgHyC+djGpc1fN/Y3Zyhb0/JEzauD+UWproJwbO+nGslrlMLRTKhIGev1ToWzU2ZTlBRXDHUyobQqRk2+OehfLLZ2xsayMUa0UA3K/CEYRUY6Ioyk5velqZV0eAlAVq+sd2Ky1DphI8fw4aPdXYSDkt6Su1BshnXhHqeWXGkL2tcY5m5QB9U6RXUVJ+nl4md/zFJSalF8PT+SC4R7ey22AxWfKMnGRuyXDJzNrXOc2tdU6Uoviez2pbzjhN/Q49bLDJCRxrC2taVpnpppTnU2BTrU6vI8l2ux1YY/cZ3BXYcqMurzv1Nmq6OCqWV9L3cNrj2xVVCXzmaeM2i/vUulVMZxVeERlbPEdkvex3yUVXRF2yfea8jJYX1ijO1je4LXpvME/Ixa8cVJLzZZcDS5Nvi35TetpVe9WaLLWzHi5iddWAfXBAEAQBAEAQBAEAQGtbbwihyeNe1mUcltdZ+W9cVKsKfGbwdwpznndWcHl429kERlkPJA1aXE+a1u0lKlSMIuUnwEKcpy3Y6nLbxt0lrmynAlziGsYM+SK8ljfnrK+Zr1p3FTP0R9DRpRoU8fVnRMNXILLFQ0Mjs73dzRuC3rO1VCHm9TEurh1peS0JhWysEAQEDjw/wDbLX9i7wXUdSKtyM/O6sGYdHu/0MfuM+EKwtD56rzy9WbC9OCn8IUlOI//AE/So6jxg19krO/7fuSdyurZoj7De5XKfGCOK6xUl6m6uyIqMpyb4bvMfayioVOFY1IcbT6/ku6mM4r2Om1sZOx8Z7aeKjq8patPmezNW5XVs8fugdWZadu800Zd2sV5epO4clyLXA7+qwdZAPelws0pLyPbOW7Xg/NHbCvmz7MIAgCAIAgCAIAgNa8LcyCN0kho1vWTqaBrJXFSpGnFylojqnCVSW7HU5Xe95vtMpkk5mtGhrdTR4nWvmLmvKtPefsj6KhQjRjuo15bW9zGsc9xYyuS0nM2umi4dWbgoN8EdqnFSckuLLzgq4OLaJ5Ry3DkNPqtPrH2j2BbOz7TcXaTXF6ehk311vvs46LUti1DOCAIAgIDH5/7Xa/sXeC6jqR1eRn51ylYM3B0q7j5GP3GfCFZjofOVfmS9WbC9Iyl8JXm2f3pPhaoK3Q2dj6z9ESWHnfRYvcCu0uRHNwviy9SRqpCEqF78m9Ij9j3kKhW+cjTocbVr1LwpjOIbF7a2KXcGnqcFxU5Se1fxURGHHVs7dxcO1X7V/CRSv1iu/Yl7LJkyMdsc09RBU81mLRWpPE0/M7xWudfLn3CCHoQBAEAQBAEB8TStY0ueQ1rQSSdAA0krxtJZZ6k28I5fiW/TapM1RE2uQ3ve7eewdK+cvbp1pYXKv7k3rS2VGPHV6/wSuF8KMnic+1NJje0taypaSDmL6ggjdTn2K3s+zz8Wa9F+5WvrvHw4P1f7G1c2BjDaC6WUSwtNY2uHlNzZTocG7RpzV32v+OpqrvrTwKzv6jp7j18S6K+UggKVwi49/0oxNEHHPla9wq/Ja0MLQa5iT5y6SycylgoEPC5bpXuLW2aNopRoYXdbialTQpp6lWtXlHGDei4U7aPOZZnfccO5y77CJErufkYb44Rp7VZpYJIoQJGlpc0vqAdYBRUEjyVzKSw0UCUBpoklhka4o6Tdh8hF7jPhCnjofO1vmS9WbNV0RlP4Sx5KA/1HdrP8KCtojX2Pzz9P3NzDJ+iRcx7yrlH5aF182RKKUgKfifNboTuZ2PVG54VEadpxoyXr+C8lSmcRuI21sc4/pPPUK+C5nysmt3irH1RW8KvrAdzj2gFW7N5p+5BtJfG9iZKtmcd1u+TKhjdtYw9bQvmJrEmvM+5pvME/JGwuTsIAgCAIAgCA5zjLEXHu4qE+Sac5H8Rw/SNW059iwr+7332cNOvmbNla7i3569PIw4RuD9pflyDyLDn9t31Bu2qOxtO2lvS5V9yS8uuyjux5n9jpYGxfQmEeoAgCA4h/wDIN/0qyDZDKet4+S7gRVNDnlz+t0eKs0ilX6EkpSueoeEVeL6SU9keKr1OYtUl3DqF0/u8X2bPhCsx0R81X+bL1f5NpekJUeEn0EP2v6HKGtojW2R8yXp+6NjCrvokf3h+Yq3Q+Wju7+ayWUxWKfjU0ngPsu7HN+ao3XNFmpYfLki8AqUzjBeDMqGRu1jx1tK8lodQeJJ+ZSsHP8m8b2nrH+FPYvutHu1V34v1J9XjKO1YVlyrDZz/AE2j8PJ8F87crFWXqfY2bzQh6EqoC0EAQBAEBjnmaxpc9wa0CpcTQALyUlFZeh6ouTwjnmJsWunrHBVkWgnQ5/8Axbu07diw7u/c+7T4Lx8TYtrJQ70+L/BG4fuKS1vo0FsYIy5NQGxu1yrW1rKvLy6ssXFzGivPojqdkszYmNZGKNaKAbt+9fSQgoRUY6GBObnJyerMy6OQgCAIDhHD+/6fANln75H/ACXcSKoUW5hmd0KzSKVfoSKlK4QENeh8t90eKrVeYt0eQ6nc/wC7w/Zx/CFajoj5mv8ANl6v8m2uiEqvCMPo0e6VvwuUNbQ1Nk/Nfp+6GET9Fb7z+9WbfkJrz5rJqqnKpUceN5UB3Sj4CqV3/j7mls/SS9P3LlZnVY07WtPWAu1oUJcGz7dnBG4r08RQcJZnSt2U7CQu7F6om2ouEWWNaBjnXeD6TKu+L2TI387j4rCvVis/Y+s2Y820ff8AJYlUL4QBAEBo3tesdmjy5TT6rR5zjsaFFWrQpR3pskpUZ1ZbsUczv6/pLW7lcmMebGDmG9x9Z29fP3N3Os/BeBuW9tCiuHF+Jv4Zws600klqyH8z9zdg9rqUtpYur3pcI/kiubxUu7HjL8HRrNZ2xsDI2hrRmAGgLejFRW7FYRiyk5PMuLMq6PCs4rxrBd8jGTMmcXtLgWBuYA0z1IXSjkjlNRPLPjWKRjXtjlo4AiuTWh0VzqRUX4ld3sU8YZ9/9Xx/y5Otqdg/E5/XQ8GBi+P+VJ1tTsH4j9dDwZyDhptHHWqKduZpj4sNPnVYS5xzZqcsJuOOp1Gsqr4FSubzXc47lNS0Ia+qJBSkAQEJevpvut8VWq8xbo8h1S5j9Gh+zZ8IVqOiPmLj5svVm4uiErHCGPog+1Z3OCircpp7K+e/RmHBzvoo953gp7fkLF7832JxTlQq+O28iE+08dbR8lUu9EaGz9ZLyRZrsfWCI/02fCF7HlRUqrE36m0F0cFAuPk2uZu+TsevbPhUaLO0FmjF+n4LGtIxcHUeDGWtjcPqyu7Q0rG2gsVc+R9NsmWaDXgy3qgagqgCArGIcXMgqyCkkug/UYd5HnHcFn3V/Cl3Y8X9kXreylU70uC+7Of2y1STPL5XOe46z2Bo1DcFh1Ksqkt6TyzYhTjTjiPBFuwxhCtJbUN7Yjr3yf8AHrWpabPz36q9v5M66vv8af1/gvAC2DKPUAQHFOGiat4Mb9WBn5nPPgFLDQrVX3jfu5tIYxsYzuCsrQypczNhenJ6gKBwqSZ7OPtT8AUNXoXbNcxX7jPId73gF3S0PbjmRJKUrhAQl7em+63xVarzFyjyHUrl/dofs2fCFajoj5i4+bL1ZurohK3wgD6Ed0kfeoq3KaWy/wD6PZmngo/Rz757mqa25Pct33zPYn1YKRXMcN8jGdkg7WuVW75F6l6wfffoTdwurZYvcHZmXkOVENdfEl6kgCuyEoVn5N5Sja+TtGUvLbhW+pbu1m1T9CwVWoYh0Xgom5FobsdG7rDh+lZW0lxizf2NLuyj6F8ylmG0a1rtjIml8jg1o1nXuA1ncuKlSFOO9N4R3CnKbxFZKPf2J5JqsirHHr+s4bz6o3BYF1tKVTu0+C+7/g17exjT70+L+yK/YLukmfkRNJPYBtJ1BU6NKdWW7BZLtSrGnHMmX/D+G47NRzqPl+tqb7g8dPMvoLWxhR4vjIxLi8lV4LgieLleKZ8cfQ0dm2HUd24oD74xAMtAcM4VpMq9ZdzIW/kB/UpoaFWrzFgiFGgbAB2KyZL1PtAeoDnXCq7ylnHsSHrcPkoK2qNCy0kQ1x+jPvHuCkpaHNxzEipSAICEvX033W+KrVeYt0eQ6lcx+jQ/Zx/CFajyo+YuPmy9WblV0RFfx4PoTvfj+IKOtyl/Zn/0L0f4I3BB8g/3/wBLVJa8r9S9fL4i9CxVVkpEDjMfRuZ7PEeKrXXJ7lux+b7MkcMurZIuYjqJXFPlR5crFVkouyAo1vGTeh3uaeuOi5pcK6LdTjaP0/cnVrGGXbgtlpNM2umNp/C7/wBlnbRXdi/M2Njy78l5HRuvsWQb5QMUtk48mRxc052Z8wGto2EL5rakaka3feU9DdsHB0+6uPUx3TcrpqOdVjPrUzu90eK4tNnzr958I+Pj6HVxeRpcFxZN3La447VaLNG0jIZBJoJqHhwr1tX0lKjClHdgsGJUqzqSzJk2ZzsP4VKcHvHu3/lQGOVxcCCCQdIJFCgIi1Wqaz8otfLDro4ukiG2gzys5uUN+oeG1Z7WHtD2Pa5rhVrmuJBG0FAcbxfLxl5zGtaysb1BrfBTR0KlR8WXJWDLFUB6gOb8KZ8vDs4s9rioKuqNGyXcfqRVyei+8fBSUuU4uOckCVIQHyZW7W9YTJ7hkbbbI98tWMc4ZI80V26hnVaq1vFyjF7h0G6rwjbBE1xdlCNgLRHISCAKg0ap41YJamDVsriVSTUOr8Dcbba+bHaHc0L/ABAXvbQOf+OuPBfVfyaeI7BNaLK9jYJm1LTVzQBmcDtqo6lVOOEXLKxqU6ylJrr1NDDVx2mBj2mMGrgalxYBmpnLmrqjW3E1gu3Vt2kk97BYIbjtbxyWQf3sr4QpHdP/AK/ch/Qx6y+3+zFe+DZ5oS2R8LRVp5GVWoO0/JRVa8pxxgnt7aNOeU2Z7nwbNHE1jZm5IJ9QF2c1Omg1qONSSWEd1benKWXn6kmzCbvXntHRFHTraCve0n4nKtqS/wAfuyOtuDbKbQHPkeX8nlOcGu2DSAud6W9nJNuRVNxwsEi3CdlGkh3vSOPc5T78n1f1ZU3ILSK+iJi6LDDEaRtFKHzTIfDxUNXQs0H3sExUfUk/3FXyXT28IjNkh8LHBrg5uU46dGzONyjqUoVMbyzjidwqThndeMmQOmOpg6z4qQ4KnG6RuISwkeVsDXVA0mKVwpSuwlenhc/2d2tx6APkh6eOhA0vPS5o8EBie2PXIP7nyKAxuZHqJPNllAVy33C6NxlsTeUc77O5jhFLtIJHkpPaGY6xrA8Kk+5RbZ3SQcYyaN7eMgla1pYQQQ17crMNjhUHeuoywRTgpJ5Jz/p63nXY284kPc5S9qyqrSHVsytwrbD51ohb7kX/ACqvO0ke/pqXn9TI3Bsx861y/djjHgvN+XidKhSXQjL7wU10gJlc52RTyjWubpOlvyI0riTb1LFOMYrCWDTsuD4Yx5ezuIqeXBymc7ogMtvQHc69WcHk9SXsOFLDIKxRxPGsg1odhGkHnTB5lm824bNH/Dhbz0HemBlmtabJZcqhFnObRRp7lyzpaEzZbKxrG8U6ZuYZmsc5vU5pzcxC7RWkuJmEkw0R8YNw4s9TyQesL05wYLzttI3ZcUjKU5UlA3SM+UzKA6aLxndPmR7c2U9pLOIIzZ2yFw7GhIks0bb7vLjV3E12iM1/FlLrJxgw2q63ZBpNMM2gZBH5w7vXknwOoLvC77BIGekL8/rVYdWtmbsXK0PZribAs9PPied7ZMsdTiD2L05NG3NgD2lzWNzfxI8nQdrhRedTtaG8YYRyvItr6wc1tekEKbiVcI8s9oiygGTOJ2NcZPBy5nyndLCmjf4325/7B/8AGoC8fMuWTyZXADUGR5+erSoHU4kqp8DPCMrMXyV2ZQHVkgKSMkyNxaKRiZjY8QXaTlUlhniNXv0ipArX2gujkvgsjPqA8+fvQ9Pf2dg9Vg+6AgPh1sjbpkib99o8UBjdeUX8wH3cp/wgoALY06GTu5oZB2uAQFXvK7P2iRsjI54bQyvF2gcUHD2HtL/KRnW0jqXaI5GexX9K2VtntkUcU5HIeZMmGen8l2SeVtYc41VXuCNMnciU/wAlv43fJD0CCTXI3ojp3uKAib0sbjJnml0DMBGNvsVXLJI6HsF3Nyc7pTzyvHwkLpaHEtTDacOWeQkujo40rI1z2yZtFZAcojcahenmDA27Zoc8YgtDfqyNbHKOaVrcl3S0c6A8F8xcYGS5dneaAMmGRU7GPrkP+64rh6ncdC0Qs5A5guiu9THLaY2+fJG3ne0d5Xp5lGpbLzhyHUflZvUa9/wArxnUGt5EdZmRvLiLNMTm5QjMTvxktPavYkkzZ4q0D0OWNjZ3xuA6W1f+Yro4Pm2y2wMNYoDmzmN7nmuvkPyM33ivHjB7HOTDdluqC2S0cU6uh8HFHo42oPQSuUdT1JhthqKulncNzw0f7YC9OcGpb7qiqKtLtPnve/sc4heM6SPv/RrOaeRhFNBawNI5i2hClyVmkZ47GWkZEszRXQXB4/OCe1ePQ6jwkje4iT+YP7Y+arl41VTLR8+s3nUlPU4qaFNx/wD/AHVzfaS/pVgrl7vH0ZQ9OfWv0nSgLThvzehAWVmhAfDkBF2fzgujhlY4Wv3Bv28PxLpEMy42bzG+63uCHRkXgIq8fSdAXjJI6HsPmr1HMtTIhyAvQV3Hv7hP7ju4rl6kkdCvWb9xs32bV2ipPVliwgh4i4Wn0buZeMljzI07Dr6EiSTNpdEZ8TeaeYrx6Hq1NOT0EnMvEdz1ILg+8yTnPevWRrUstv8AV6VyyRGRmgKUrPU+hpC8egWpuqAvn//Z"/>
          <p:cNvSpPr>
            <a:spLocks noChangeAspect="1" noChangeArrowheads="1"/>
          </p:cNvSpPr>
          <p:nvPr/>
        </p:nvSpPr>
        <p:spPr bwMode="auto">
          <a:xfrm>
            <a:off x="155575" y="-1462088"/>
            <a:ext cx="3048000" cy="3048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8" descr="data:image/jpeg;base64,/9j/4AAQSkZJRgABAQAAAQABAAD/2wCEAAkGBxQREBUUEBQQFRUXFxQXFxQVFBUZGBcUFRgXFxUUFRYYHSkgGBolHRQUITEiJSksLi4uFx81ODMsNygtLi0BCgoKDg0OGxAQGiwkICQsLCwsLCwsLCwsLCwsLCwsLCwsLCwsLCwsLCwsLCwsLCwsLCwsLCwsLCwsLCwsLCwsLP/AABEIAOEA4QMBEQACEQEDEQH/xAAcAAEAAgMBAQEAAAAAAAAAAAAABQYDBAcBAgj/xABKEAABAwEDBgkIBwcDBAMAAAABAAIDEQQFBhIhMUFRYQcTInGBkaGxwSMyM0JicrLRJFJzgpKiwhQ0Q1Njk+EVo9IWJdPiCDWD/8QAGgEBAAMBAQEAAAAAAAAAAAAAAAMEBQIBBv/EADQRAAIBAwEFBgUEAgMBAAAAAAABAgMEETEFEiEyQRMiUWFxgSMzkaGxFMHR8ELhFVLxNP/aAAwDAQACEQMRAD8A7QvD0IAgCAIAgCAIAgCAIAgCAIAgCAIAgCAIAgCAIAgCAIAgCAIAgCAIAgCAIAgCAIAgCAIAgCAIAgCAIAgCAIAgCAIAgCAIAgCAIAgCAIAgCAIAgCAIAgCAIAgCAIAgCAIAgCAIAgCAIAgCAIAgCAIAgCAIAgCAIAgCAIAgCAIAgCAIAgCAIAgCAIAgCAAoAgCAIAgCAIAgCAIAgCAIAgCAIAgCAIAgCAIAgCAIAgI2239Z4nFj5BltplRt5ThXRlAaK71WuLulQ52T0bWrW5EQ1rxhp4qP7zz4D5rKq7a6U4/X+DRp7K61JfT+SDtF/wA04rxvJOpho3Yc7dKzq97c1OEpNeS4F6laUIcYrPm+Jd8PMpZYt7a/iNfFfSWCxbw9DCvHmvL1JBWysEAQBAEAQBAEAQBAEAQBAEAQBAEAQBAEAQBAEAQBAc7vTg1c63m0WW0CBj6ukYWl5yzpyATTJOnOcx7K1a1hWWJFmldSp6ampijDNmhYInOltE8gzumfVscWhz2xNowOOcNqDnqdSqXDo2VPMIre6Fmh2t3PvvurUh4rW1s4s8baBkWUc1AAaCNo6KnqWBOlLsu2l1fDz8WbEZrtOzj0X9R167WZMMY2MZ8IX1tvHdpRXgl+D5ms81JPzf5NlTEYQBAEAQBAEAQBAEAQBAEAQBAEAQBAEAQBAEAQBAEBq3nbmwROkfoaNGtzjma0byVHVqRpwc5aI7p05VJKMepQ7ssj7baS55zuOVIRoawZgxu4DMOk7V81CM76446dfJf7N6coWdHhr+WQtuaDe9tyQAG8VGANQaxjadin2qlmMFoR7P5XJnXo20aBsAHUF9DFYSMOTy2z6Xp4EAQBAEAQBAEAQBAEAQBAEAQBAEAQBAEAQBAEAQHjTXOKU2pqDnuJL1NqmDY6mNhLWAeu85i/fsHSda+b2jdOtPsoaL7s3rG3VKG/LV/ZFxuC6xZ4g0+ec7zv2DcFs2Vqrenjq+LMq7uHWqZ6LQ55eWFrdHfBkhaJrPaHh73khojAIyg+usaqecCuLmyjWafVPJLb3fZrB1Uq8UQgCAIAgCAIAgCAIAgCAIAgCAIAgCAIAgCAIAgCApuMr6ynGzxHMPSuB0nVFXtPQNqxdqXm6uyh7/wa2z7XPxZ+38lcu7ExfZpIYJGuZUsJBzsHrtadjhr56Kirm4t6fZSXBrh5f37Fx0KNaoqi1T4+ZZMF3Rn494zDNGN+gu6NA6Vb2VaZfbS9v5Ku0rnC7KPuWe8rxis8ZknkZGwes40z7BtO4LeUW9DFclFZZT7HwmwyyPDIpeLaQA+oDjvyNQ6aq9TsJTjnPEzK+1YUppOLaLJd+I7NNTIlaCfVfyT26ehQVLWrDWP04lmjf29XlkvfgSyrlwIAgCAIAgCAIAgCAIAgCAIAgCAIAgCAIAgIK9sTxwSiOheRTjCD5gOre7QaKhc7QhQmotZ8fJFy3sp1ouWceHmeYhxA2KAGFzXPlB4sjUNch5tm1dXV5GlS34vOdBb2kqlTdksY1ILB9z8a/jZKljTmrny5NJJ20Jqd6ytnWrrT7aeif1f+jQvrjsodlDV/ZGG28Gjf9QFoskogifUzwhtQTWpEYrRod2HONK2q9tCssSMujczpcYl8yAyOjAAGtOSNQoMwU8IqKUVoV5Scm2z80X1fU9rky7TI57s9AczW7mNGZoWrCCiuBjVKkpPizdwy7zx7p71dtupkbQXCLJwq0Zp26ySZUbHbWNPWAV8tNYk15n39N70E/JGVcnYQBAEAQBAEAQBAEAQBAEAQBAEAQBAEBEYlvn9liq2hlfURg7dbzuGnqGtVbu5VCnvdehYtaDrTx06nOLdd9rfZZZ7KwSOY4F2VUufnypC0es6nf0LDtLSVzJznp+5sXNzGglCOv7GPCMwvFzRFmP8AEB0xtrnJ3aabVwrCq6qpdPHpjr7nTvIKk6nXw8zrtls7YmNYwUa0AD5nevpqdONOKjHRHz85ucnKWrMq7OQBVDw/LNtZkyyDY946nELVjojFqczJHDjvKOG1vcQrVvzGdfruJ+ZYVcMk7HhyXKskB/pt7BTwXzVwsVZLzPubOW9bwfkiRUJZCAIAgCAIAgCAIAgCAIAgCAIAgCAxWm0NjY58hDWtFSTsXkpKKy9D2MXJ4RXbDjKN5fxrTG0AuadJIA80getsHQs2ltSnOTUuC6eZfq7OqRinHj4laypbfaq6C7MBpEcQ1dGk7SVlzlO9r4X/AIvE0YqFpRy//WdGsVlbDG1kYo1ooPEneV9HSpRpwUI6IwalSVSTlLVmOxXbDC57oYo2GR2U8taAXu2uOtSHBtIAgPW6UB+YsRMybZaW7J5x/uOWpDlRi1edntwO8sN7XKzbvvlG9XwvcsyvGMdYwPLlWGLdlt6nFfP30cV5H2Oy5b1rH3J1VDQCAIAgCAIAgCAIAgCAIAgCAIAgPHOABJzAZyTqA0koDnmJL7NqkEcVeKBo0DTI7U6mzYOnm+dvrt15dnT0/LN2ztVRjvz1/BXb/s1qsVpjbNDlQTZDY3xAvIlOljwNfyqK513PZclSTT7394HMNoxdRp8v94nTML3N+zxVcPKPoXeyNTBza960bG07CGXzPX+CheXPbTwtFp/JNK8UwgCA5ZiHhVJqywx00jjpRn+7H4u6lNGl4lSdx/1IHDN7zyyTPlmmc85Byi91fWzCmgbgrNOK0wZt1OWU8s2bfckMznPkby3ElzwSCXHSSdZUqRV7afVlWlsbbPbmxtLiKAitK8pp2KWi8TR7XzOg2Ta0jFOmcHEtbI4fVlcOtrT81h7RWKufI+p2NLNu14MtSoGuEAQBAEAQBAEAQBAEAQBAEAQBAUPF+IONJghPkwaPcPXI9UeyNe07tOHtG9z8KHv/AAbFjaY+JP2JXCFwcUBNKPKEclp9Rp1n2j2KfZ9l2a7SevTy/wBkF9d777OGnXz/ANFnWqZwQBAEB63SgPzBaBR7xse8dTiFbMx6k5g93lJBta3sP+VLT1Kl0uCLUpSkUjFJybxhO1sfY4jxXkHirEtJb1tNev4Jiq1jAOg8GEnk5m7HMd1gjwWRtJd6LPpNiPuSXmXZZhuBAEAQBAEAQBAEAQBAEAQBAEBT8Y4hyawQnlaJHg+aNcYO06zq0c2VtC93F2cHx6+X+zSsbTe+JPTp5mvg3D+VSeUckejadZHrkbBqUGzrLe+LPTov3Jr+7x8OGvV/sXhbhjhAEAQBAet0oD8y3y3JtM42TTD87laWhnNcWSOEXeWcNrD2EKWnqVbrk9y3qYzyk47FLTZnbj2PafFRvhNMu2/GlNf3Qlytk+eLrwXy+VmbtY0/hdT9SzNpLuxfmbuxJd+cfJHQ1kH0QQBAEAQBAEAQBAEAQBAEBXMXX/xDeKiPlXDT/LafW946utUL677GO7Hmf28y7Z2vay3pcq+5ULBiCeFj2MeSHVoXVJa46XNJ16enOsajfVaSaTznx6GrVs6VRptYx4G3hS4TaH5cleKac9fXdpya6xtKlsbR15b8+X8sjvLpUY7sNfwjowFMwoBqA2L6NLGhgnqAIAgI3EF+RWGAzWguDKhvJaXEudWgA6DpXUYuTwjmUlFZZzC/OFuV9W2OJkQ+vLy39DRyR01U0aK6laVw+iJS78X2rIYS9riWtJymDSQDqorv6Wm1oZbvq8ZNZ+xUryuNs0r5S9zXPc55AALcpxJNBppUp+mj0Zz+tlnikR+H4+Ktro61oHiu3MCoYrdngmrPfoqRb1MZ5TuEVuaB3tPHYD4KKpqmXrPjvIkY3VAO0DuWytD5+SxJotfBvJS20+tE8dRa7wVHaKzS9zU2O8XHs/2OoLEPqQgCAIAgCAIAgCAIAgCAisQ3y2yxZRoXuzMZtO0+yNf+VXubiNCG89eiJ7eg60sLTqc6sVmltc9Klz3mr3nVtcdgHyC+djGpc1fN/Y3Zyhb0/JEzauD+UWproJwbO+nGslrlMLRTKhIGev1ToWzU2ZTlBRXDHUyobQqRk2+OehfLLZ2xsayMUa0UA3K/CEYRUY6Ioyk5velqZV0eAlAVq+sd2Ky1DphI8fw4aPdXYSDkt6Su1BshnXhHqeWXGkL2tcY5m5QB9U6RXUVJ+nl4md/zFJSalF8PT+SC4R7ey22AxWfKMnGRuyXDJzNrXOc2tdU6Uoviez2pbzjhN/Q49bLDJCRxrC2taVpnpppTnU2BTrU6vI8l2ux1YY/cZ3BXYcqMurzv1Nmq6OCqWV9L3cNrj2xVVCXzmaeM2i/vUulVMZxVeERlbPEdkvex3yUVXRF2yfea8jJYX1ijO1je4LXpvME/Ixa8cVJLzZZcDS5Nvi35TetpVe9WaLLWzHi5iddWAfXBAEAQBAEAQBAEAQGtbbwihyeNe1mUcltdZ+W9cVKsKfGbwdwpznndWcHl429kERlkPJA1aXE+a1u0lKlSMIuUnwEKcpy3Y6nLbxt0lrmynAlziGsYM+SK8ljfnrK+Zr1p3FTP0R9DRpRoU8fVnRMNXILLFQ0Mjs73dzRuC3rO1VCHm9TEurh1peS0JhWysEAQEDjw/wDbLX9i7wXUdSKtyM/O6sGYdHu/0MfuM+EKwtD56rzy9WbC9OCn8IUlOI//AE/So6jxg19krO/7fuSdyurZoj7De5XKfGCOK6xUl6m6uyIqMpyb4bvMfayioVOFY1IcbT6/ku6mM4r2Om1sZOx8Z7aeKjq8patPmezNW5XVs8fugdWZadu800Zd2sV5epO4clyLXA7+qwdZAPelws0pLyPbOW7Xg/NHbCvmz7MIAgCAIAgCAIAgNa8LcyCN0kho1vWTqaBrJXFSpGnFylojqnCVSW7HU5Xe95vtMpkk5mtGhrdTR4nWvmLmvKtPefsj6KhQjRjuo15bW9zGsc9xYyuS0nM2umi4dWbgoN8EdqnFSckuLLzgq4OLaJ5Ry3DkNPqtPrH2j2BbOz7TcXaTXF6ehk311vvs46LUti1DOCAIAgIDH5/7Xa/sXeC6jqR1eRn51ylYM3B0q7j5GP3GfCFZjofOVfmS9WbC9Iyl8JXm2f3pPhaoK3Q2dj6z9ESWHnfRYvcCu0uRHNwviy9SRqpCEqF78m9Ij9j3kKhW+cjTocbVr1LwpjOIbF7a2KXcGnqcFxU5Se1fxURGHHVs7dxcO1X7V/CRSv1iu/Yl7LJkyMdsc09RBU81mLRWpPE0/M7xWudfLn3CCHoQBAEAQBAEB8TStY0ueQ1rQSSdAA0krxtJZZ6k28I5fiW/TapM1RE2uQ3ve7eewdK+cvbp1pYXKv7k3rS2VGPHV6/wSuF8KMnic+1NJje0taypaSDmL6ggjdTn2K3s+zz8Wa9F+5WvrvHw4P1f7G1c2BjDaC6WUSwtNY2uHlNzZTocG7RpzV32v+OpqrvrTwKzv6jp7j18S6K+UggKVwi49/0oxNEHHPla9wq/Ja0MLQa5iT5y6SycylgoEPC5bpXuLW2aNopRoYXdbialTQpp6lWtXlHGDei4U7aPOZZnfccO5y77CJErufkYb44Rp7VZpYJIoQJGlpc0vqAdYBRUEjyVzKSw0UCUBpoklhka4o6Tdh8hF7jPhCnjofO1vmS9WbNV0RlP4Sx5KA/1HdrP8KCtojX2Pzz9P3NzDJ+iRcx7yrlH5aF182RKKUgKfifNboTuZ2PVG54VEadpxoyXr+C8lSmcRuI21sc4/pPPUK+C5nysmt3irH1RW8KvrAdzj2gFW7N5p+5BtJfG9iZKtmcd1u+TKhjdtYw9bQvmJrEmvM+5pvME/JGwuTsIAgCAIAgCA5zjLEXHu4qE+Sac5H8Rw/SNW059iwr+7332cNOvmbNla7i3569PIw4RuD9pflyDyLDn9t31Bu2qOxtO2lvS5V9yS8uuyjux5n9jpYGxfQmEeoAgCA4h/wDIN/0qyDZDKet4+S7gRVNDnlz+t0eKs0ilX6EkpSueoeEVeL6SU9keKr1OYtUl3DqF0/u8X2bPhCsx0R81X+bL1f5NpekJUeEn0EP2v6HKGtojW2R8yXp+6NjCrvokf3h+Yq3Q+Wju7+ayWUxWKfjU0ngPsu7HN+ao3XNFmpYfLki8AqUzjBeDMqGRu1jx1tK8lodQeJJ+ZSsHP8m8b2nrH+FPYvutHu1V34v1J9XjKO1YVlyrDZz/AE2j8PJ8F87crFWXqfY2bzQh6EqoC0EAQBAEBjnmaxpc9wa0CpcTQALyUlFZeh6ouTwjnmJsWunrHBVkWgnQ5/8Axbu07diw7u/c+7T4Lx8TYtrJQ70+L/BG4fuKS1vo0FsYIy5NQGxu1yrW1rKvLy6ssXFzGivPojqdkszYmNZGKNaKAbt+9fSQgoRUY6GBObnJyerMy6OQgCAIDhHD+/6fANln75H/ACXcSKoUW5hmd0KzSKVfoSKlK4QENeh8t90eKrVeYt0eQ6nc/wC7w/Zx/CFajoj5mv8ANl6v8m2uiEqvCMPo0e6VvwuUNbQ1Nk/Nfp+6GET9Fb7z+9WbfkJrz5rJqqnKpUceN5UB3Sj4CqV3/j7mls/SS9P3LlZnVY07WtPWAu1oUJcGz7dnBG4r08RQcJZnSt2U7CQu7F6om2ouEWWNaBjnXeD6TKu+L2TI387j4rCvVis/Y+s2Y820ff8AJYlUL4QBAEBo3tesdmjy5TT6rR5zjsaFFWrQpR3pskpUZ1ZbsUczv6/pLW7lcmMebGDmG9x9Z29fP3N3Os/BeBuW9tCiuHF+Jv4Zws600klqyH8z9zdg9rqUtpYur3pcI/kiubxUu7HjL8HRrNZ2xsDI2hrRmAGgLejFRW7FYRiyk5PMuLMq6PCs4rxrBd8jGTMmcXtLgWBuYA0z1IXSjkjlNRPLPjWKRjXtjlo4AiuTWh0VzqRUX4ld3sU8YZ9/9Xx/y5Otqdg/E5/XQ8GBi+P+VJ1tTsH4j9dDwZyDhptHHWqKduZpj4sNPnVYS5xzZqcsJuOOp1Gsqr4FSubzXc47lNS0Ia+qJBSkAQEJevpvut8VWq8xbo8h1S5j9Gh+zZ8IVqOiPmLj5svVm4uiErHCGPog+1Z3OCircpp7K+e/RmHBzvoo953gp7fkLF7832JxTlQq+O28iE+08dbR8lUu9EaGz9ZLyRZrsfWCI/02fCF7HlRUqrE36m0F0cFAuPk2uZu+TsevbPhUaLO0FmjF+n4LGtIxcHUeDGWtjcPqyu7Q0rG2gsVc+R9NsmWaDXgy3qgagqgCArGIcXMgqyCkkug/UYd5HnHcFn3V/Cl3Y8X9kXreylU70uC+7Of2y1STPL5XOe46z2Bo1DcFh1Ksqkt6TyzYhTjTjiPBFuwxhCtJbUN7Yjr3yf8AHrWpabPz36q9v5M66vv8af1/gvAC2DKPUAQHFOGiat4Mb9WBn5nPPgFLDQrVX3jfu5tIYxsYzuCsrQypczNhenJ6gKBwqSZ7OPtT8AUNXoXbNcxX7jPId73gF3S0PbjmRJKUrhAQl7em+63xVarzFyjyHUrl/dofs2fCFajoj5i4+bL1ZurohK3wgD6Ed0kfeoq3KaWy/wD6PZmngo/Rz757mqa25Pct33zPYn1YKRXMcN8jGdkg7WuVW75F6l6wfffoTdwurZYvcHZmXkOVENdfEl6kgCuyEoVn5N5Sja+TtGUvLbhW+pbu1m1T9CwVWoYh0Xgom5FobsdG7rDh+lZW0lxizf2NLuyj6F8ylmG0a1rtjIml8jg1o1nXuA1ncuKlSFOO9N4R3CnKbxFZKPf2J5JqsirHHr+s4bz6o3BYF1tKVTu0+C+7/g17exjT70+L+yK/YLukmfkRNJPYBtJ1BU6NKdWW7BZLtSrGnHMmX/D+G47NRzqPl+tqb7g8dPMvoLWxhR4vjIxLi8lV4LgieLleKZ8cfQ0dm2HUd24oD74xAMtAcM4VpMq9ZdzIW/kB/UpoaFWrzFgiFGgbAB2KyZL1PtAeoDnXCq7ylnHsSHrcPkoK2qNCy0kQ1x+jPvHuCkpaHNxzEipSAICEvX033W+KrVeYt0eQ6lcx+jQ/Zx/CFajyo+YuPmy9WblV0RFfx4PoTvfj+IKOtyl/Zn/0L0f4I3BB8g/3/wBLVJa8r9S9fL4i9CxVVkpEDjMfRuZ7PEeKrXXJ7lux+b7MkcMurZIuYjqJXFPlR5crFVkouyAo1vGTeh3uaeuOi5pcK6LdTjaP0/cnVrGGXbgtlpNM2umNp/C7/wBlnbRXdi/M2Njy78l5HRuvsWQb5QMUtk48mRxc052Z8wGto2EL5rakaka3feU9DdsHB0+6uPUx3TcrpqOdVjPrUzu90eK4tNnzr958I+Pj6HVxeRpcFxZN3La447VaLNG0jIZBJoJqHhwr1tX0lKjClHdgsGJUqzqSzJk2ZzsP4VKcHvHu3/lQGOVxcCCCQdIJFCgIi1Wqaz8otfLDro4ukiG2gzys5uUN+oeG1Z7WHtD2Pa5rhVrmuJBG0FAcbxfLxl5zGtaysb1BrfBTR0KlR8WXJWDLFUB6gOb8KZ8vDs4s9rioKuqNGyXcfqRVyei+8fBSUuU4uOckCVIQHyZW7W9YTJ7hkbbbI98tWMc4ZI80V26hnVaq1vFyjF7h0G6rwjbBE1xdlCNgLRHISCAKg0ap41YJamDVsriVSTUOr8Dcbba+bHaHc0L/ABAXvbQOf+OuPBfVfyaeI7BNaLK9jYJm1LTVzQBmcDtqo6lVOOEXLKxqU6ylJrr1NDDVx2mBj2mMGrgalxYBmpnLmrqjW3E1gu3Vt2kk97BYIbjtbxyWQf3sr4QpHdP/AK/ch/Qx6y+3+zFe+DZ5oS2R8LRVp5GVWoO0/JRVa8pxxgnt7aNOeU2Z7nwbNHE1jZm5IJ9QF2c1Omg1qONSSWEd1benKWXn6kmzCbvXntHRFHTraCve0n4nKtqS/wAfuyOtuDbKbQHPkeX8nlOcGu2DSAud6W9nJNuRVNxwsEi3CdlGkh3vSOPc5T78n1f1ZU3ILSK+iJi6LDDEaRtFKHzTIfDxUNXQs0H3sExUfUk/3FXyXT28IjNkh8LHBrg5uU46dGzONyjqUoVMbyzjidwqThndeMmQOmOpg6z4qQ4KnG6RuISwkeVsDXVA0mKVwpSuwlenhc/2d2tx6APkh6eOhA0vPS5o8EBie2PXIP7nyKAxuZHqJPNllAVy33C6NxlsTeUc77O5jhFLtIJHkpPaGY6xrA8Kk+5RbZ3SQcYyaN7eMgla1pYQQQ17crMNjhUHeuoywRTgpJ5Jz/p63nXY284kPc5S9qyqrSHVsytwrbD51ohb7kX/ACqvO0ke/pqXn9TI3Bsx861y/djjHgvN+XidKhSXQjL7wU10gJlc52RTyjWubpOlvyI0riTb1LFOMYrCWDTsuD4Yx5ezuIqeXBymc7ogMtvQHc69WcHk9SXsOFLDIKxRxPGsg1odhGkHnTB5lm824bNH/Dhbz0HemBlmtabJZcqhFnObRRp7lyzpaEzZbKxrG8U6ZuYZmsc5vU5pzcxC7RWkuJmEkw0R8YNw4s9TyQesL05wYLzttI3ZcUjKU5UlA3SM+UzKA6aLxndPmR7c2U9pLOIIzZ2yFw7GhIks0bb7vLjV3E12iM1/FlLrJxgw2q63ZBpNMM2gZBH5w7vXknwOoLvC77BIGekL8/rVYdWtmbsXK0PZribAs9PPied7ZMsdTiD2L05NG3NgD2lzWNzfxI8nQdrhRedTtaG8YYRyvItr6wc1tekEKbiVcI8s9oiygGTOJ2NcZPBy5nyndLCmjf4325/7B/8AGoC8fMuWTyZXADUGR5+erSoHU4kqp8DPCMrMXyV2ZQHVkgKSMkyNxaKRiZjY8QXaTlUlhniNXv0ipArX2gujkvgsjPqA8+fvQ9Pf2dg9Vg+6AgPh1sjbpkib99o8UBjdeUX8wH3cp/wgoALY06GTu5oZB2uAQFXvK7P2iRsjI54bQyvF2gcUHD2HtL/KRnW0jqXaI5GexX9K2VtntkUcU5HIeZMmGen8l2SeVtYc41VXuCNMnciU/wAlv43fJD0CCTXI3ojp3uKAib0sbjJnml0DMBGNvsVXLJI6HsF3Nyc7pTzyvHwkLpaHEtTDacOWeQkujo40rI1z2yZtFZAcojcahenmDA27Zoc8YgtDfqyNbHKOaVrcl3S0c6A8F8xcYGS5dneaAMmGRU7GPrkP+64rh6ncdC0Qs5A5guiu9THLaY2+fJG3ne0d5Xp5lGpbLzhyHUflZvUa9/wArxnUGt5EdZmRvLiLNMTm5QjMTvxktPavYkkzZ4q0D0OWNjZ3xuA6W1f+Yro4Pm2y2wMNYoDmzmN7nmuvkPyM33ivHjB7HOTDdluqC2S0cU6uh8HFHo42oPQSuUdT1JhthqKulncNzw0f7YC9OcGpb7qiqKtLtPnve/sc4heM6SPv/RrOaeRhFNBawNI5i2hClyVmkZ47GWkZEszRXQXB4/OCe1ePQ6jwkje4iT+YP7Y+arl41VTLR8+s3nUlPU4qaFNx/wD/AHVzfaS/pVgrl7vH0ZQ9OfWv0nSgLThvzehAWVmhAfDkBF2fzgujhlY4Wv3Bv28PxLpEMy42bzG+63uCHRkXgIq8fSdAXjJI6HsPmr1HMtTIhyAvQV3Hv7hP7ju4rl6kkdCvWb9xs32bV2ipPVliwgh4i4Wn0buZeMljzI07Dr6EiSTNpdEZ8TeaeYrx6Hq1NOT0EnMvEdz1ILg+8yTnPevWRrUstv8AV6VyyRGRmgKUrPU+hpC8egWpuqAvn//Z"/>
          <p:cNvSpPr>
            <a:spLocks noChangeAspect="1" noChangeArrowheads="1"/>
          </p:cNvSpPr>
          <p:nvPr/>
        </p:nvSpPr>
        <p:spPr bwMode="auto">
          <a:xfrm>
            <a:off x="307974" y="214313"/>
            <a:ext cx="5355977" cy="91043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4" name="Picture 10" descr="Image and video hosting by SpreadMarket.co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16280" y="4591867"/>
            <a:ext cx="2796298" cy="1747686"/>
          </a:xfrm>
          <a:prstGeom prst="rect">
            <a:avLst/>
          </a:prstGeom>
          <a:noFill/>
          <a:extLst>
            <a:ext uri="{909E8E84-426E-40DD-AFC4-6F175D3DCCD1}">
              <a14:hiddenFill xmlns:a14="http://schemas.microsoft.com/office/drawing/2010/main">
                <a:solidFill>
                  <a:srgbClr val="FFFFFF"/>
                </a:solidFill>
              </a14:hiddenFill>
            </a:ext>
          </a:extLst>
        </p:spPr>
      </p:pic>
      <p:sp>
        <p:nvSpPr>
          <p:cNvPr id="13" name="Shape 113"/>
          <p:cNvSpPr txBox="1"/>
          <p:nvPr/>
        </p:nvSpPr>
        <p:spPr>
          <a:xfrm>
            <a:off x="9336360" y="4221981"/>
            <a:ext cx="1643062" cy="36988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a:buNone/>
            </a:pPr>
            <a:r>
              <a:rPr lang="es-MX" sz="1800" b="1" dirty="0" smtClean="0">
                <a:solidFill>
                  <a:schemeClr val="accent1">
                    <a:lumMod val="50000"/>
                  </a:schemeClr>
                </a:solidFill>
              </a:rPr>
              <a:t>Gráfico</a:t>
            </a:r>
            <a:endParaRPr lang="es-MX" sz="1800" b="1" i="0" u="none" strike="noStrike" cap="none" baseline="0" dirty="0">
              <a:solidFill>
                <a:schemeClr val="accent1">
                  <a:lumMod val="50000"/>
                </a:schemeClr>
              </a:solidFill>
              <a:sym typeface="Arial"/>
            </a:endParaRPr>
          </a:p>
        </p:txBody>
      </p:sp>
    </p:spTree>
  </p:cSld>
  <p:clrMapOvr>
    <a:masterClrMapping/>
  </p:clrMapOvr>
  <p:transition spd="slow">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388</TotalTime>
  <Words>1136</Words>
  <Application>Microsoft Office PowerPoint</Application>
  <PresentationFormat>Personalizado</PresentationFormat>
  <Paragraphs>141</Paragraphs>
  <Slides>31</Slides>
  <Notes>8</Notes>
  <HiddenSlides>0</HiddenSlides>
  <MMClips>1</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Civil</vt:lpstr>
      <vt:lpstr>Presentación de PowerPoint</vt:lpstr>
      <vt:lpstr>Que va a encontrar en este material…</vt:lpstr>
      <vt:lpstr>Cómo usar esta presentación… </vt:lpstr>
      <vt:lpstr>Almacenaje</vt:lpstr>
      <vt:lpstr>1.1. Historia de la Investigación de Operaciones</vt:lpstr>
      <vt:lpstr>Infografía que resume la historia de la Investigación de Operaciones </vt:lpstr>
      <vt:lpstr>1.2. Investigación de operaciones como parte de la Ciencia Administrativa</vt:lpstr>
      <vt:lpstr>UN ADMINISTRADOR PARA RESOLVER PROBLEMAS DEBE TOMAR DECISIONES </vt:lpstr>
      <vt:lpstr>TIPOS DE MODELOS </vt:lpstr>
      <vt:lpstr>1.3 Tipos de Modelos Matemáticos: Series de Tiempo y Explicativos</vt:lpstr>
      <vt:lpstr>EN UN MODELO DE SERIES DE TIEMPO DOS FACTORES SON IMPORTANTES:  </vt:lpstr>
      <vt:lpstr>Modelo de Pronóstico Explicativo</vt:lpstr>
      <vt:lpstr>POR QUÉ PREFERIR UN MODELO DE SERIES DE TIEMPO A UN MODELO EXPLICATIVO</vt:lpstr>
      <vt:lpstr>SERIES DE TIEMPO</vt:lpstr>
      <vt:lpstr>AL ANALIZAR UNA SERIE DE TIEMPO DEBEMOS</vt:lpstr>
      <vt:lpstr>DETECTAR OUTLIER:</vt:lpstr>
      <vt:lpstr>1.4. Patrones de los Modelos de Serie de Tiempo</vt:lpstr>
      <vt:lpstr>Presentación de PowerPoint</vt:lpstr>
      <vt:lpstr>Presentación de PowerPoint</vt:lpstr>
      <vt:lpstr>Presentación de PowerPoint</vt:lpstr>
      <vt:lpstr>Presentación de PowerPoint</vt:lpstr>
      <vt:lpstr>1.5. Notación para los Métodos Cuantitativos de Predicción</vt:lpstr>
      <vt:lpstr>Presentación de PowerPoint</vt:lpstr>
      <vt:lpstr>Presentación de PowerPoint</vt:lpstr>
      <vt:lpstr>Presentación de PowerPoint</vt:lpstr>
      <vt:lpstr>Presentación de PowerPoint</vt:lpstr>
      <vt:lpstr>Para familiarizarse con la notación de pronósticos</vt:lpstr>
      <vt:lpstr>Presentación de PowerPoint</vt:lpstr>
      <vt:lpstr>1.6. Medición del Error</vt:lpstr>
      <vt:lpstr>1.6 La medición del error se realiza con las siguientes fórmulas:</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MODELOS MATEMÁTICOS</dc:title>
  <dc:creator>alejandro</dc:creator>
  <cp:lastModifiedBy>alejandro</cp:lastModifiedBy>
  <cp:revision>27</cp:revision>
  <dcterms:modified xsi:type="dcterms:W3CDTF">2015-10-03T04:52:46Z</dcterms:modified>
</cp:coreProperties>
</file>