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6" r:id="rId1"/>
  </p:sldMasterIdLst>
  <p:sldIdLst>
    <p:sldId id="276" r:id="rId2"/>
    <p:sldId id="257" r:id="rId3"/>
    <p:sldId id="258" r:id="rId4"/>
    <p:sldId id="284" r:id="rId5"/>
    <p:sldId id="278" r:id="rId6"/>
    <p:sldId id="259" r:id="rId7"/>
    <p:sldId id="260" r:id="rId8"/>
    <p:sldId id="261" r:id="rId9"/>
    <p:sldId id="277" r:id="rId10"/>
    <p:sldId id="262" r:id="rId11"/>
    <p:sldId id="279" r:id="rId12"/>
    <p:sldId id="289" r:id="rId13"/>
    <p:sldId id="263" r:id="rId14"/>
    <p:sldId id="264" r:id="rId15"/>
    <p:sldId id="265" r:id="rId16"/>
    <p:sldId id="287" r:id="rId17"/>
    <p:sldId id="267" r:id="rId18"/>
    <p:sldId id="268" r:id="rId19"/>
    <p:sldId id="269" r:id="rId20"/>
    <p:sldId id="285" r:id="rId21"/>
    <p:sldId id="270" r:id="rId22"/>
    <p:sldId id="271" r:id="rId23"/>
    <p:sldId id="272" r:id="rId24"/>
    <p:sldId id="286" r:id="rId25"/>
    <p:sldId id="273" r:id="rId26"/>
    <p:sldId id="274" r:id="rId27"/>
    <p:sldId id="280" r:id="rId28"/>
    <p:sldId id="281" r:id="rId29"/>
    <p:sldId id="283" r:id="rId30"/>
    <p:sldId id="288" r:id="rId31"/>
    <p:sldId id="275" r:id="rId3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392"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diagrams/_rels/drawing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849878-EAF1-4653-A03A-39BF8627F905}" type="doc">
      <dgm:prSet loTypeId="urn:microsoft.com/office/officeart/2005/8/layout/hList2" loCatId="list" qsTypeId="urn:microsoft.com/office/officeart/2005/8/quickstyle/simple1" qsCatId="simple" csTypeId="urn:microsoft.com/office/officeart/2005/8/colors/accent1_2" csCatId="accent1" phldr="1"/>
      <dgm:spPr/>
      <dgm:t>
        <a:bodyPr/>
        <a:lstStyle/>
        <a:p>
          <a:endParaRPr lang="es-MX"/>
        </a:p>
      </dgm:t>
    </dgm:pt>
    <dgm:pt modelId="{71AB814B-B1E7-41BA-BDAE-CFF6C67834B2}">
      <dgm:prSet phldrT="[Texto]"/>
      <dgm:spPr/>
      <dgm:t>
        <a:bodyPr/>
        <a:lstStyle/>
        <a:p>
          <a:r>
            <a:rPr lang="es-MX" dirty="0" smtClean="0"/>
            <a:t>ESCRÍTOS</a:t>
          </a:r>
          <a:endParaRPr lang="es-MX" dirty="0"/>
        </a:p>
      </dgm:t>
    </dgm:pt>
    <dgm:pt modelId="{3BEAE7FC-88E1-4A40-BA74-F93F643771BD}" type="parTrans" cxnId="{7A9903A2-C997-4ADA-ADAA-C8178107F894}">
      <dgm:prSet/>
      <dgm:spPr/>
      <dgm:t>
        <a:bodyPr/>
        <a:lstStyle/>
        <a:p>
          <a:endParaRPr lang="es-MX"/>
        </a:p>
      </dgm:t>
    </dgm:pt>
    <dgm:pt modelId="{609A2165-D12A-4843-938B-1E6705892AC9}" type="sibTrans" cxnId="{7A9903A2-C997-4ADA-ADAA-C8178107F894}">
      <dgm:prSet/>
      <dgm:spPr/>
      <dgm:t>
        <a:bodyPr/>
        <a:lstStyle/>
        <a:p>
          <a:endParaRPr lang="es-MX"/>
        </a:p>
      </dgm:t>
    </dgm:pt>
    <dgm:pt modelId="{7C3FC1A7-8D16-4562-A1F0-2F544502A9D7}">
      <dgm:prSet phldrT="[Texto]"/>
      <dgm:spPr/>
      <dgm:t>
        <a:bodyPr/>
        <a:lstStyle/>
        <a:p>
          <a:endParaRPr lang="es-MX" dirty="0"/>
        </a:p>
      </dgm:t>
    </dgm:pt>
    <dgm:pt modelId="{8F00AC60-F56E-4785-A0E0-309D08F79C64}" type="parTrans" cxnId="{6216BFFC-5575-4D75-9BB5-D837D07797DD}">
      <dgm:prSet/>
      <dgm:spPr/>
      <dgm:t>
        <a:bodyPr/>
        <a:lstStyle/>
        <a:p>
          <a:endParaRPr lang="es-MX"/>
        </a:p>
      </dgm:t>
    </dgm:pt>
    <dgm:pt modelId="{75BDADD6-8C8F-49F0-A79D-7FD6C25724D9}" type="sibTrans" cxnId="{6216BFFC-5575-4D75-9BB5-D837D07797DD}">
      <dgm:prSet/>
      <dgm:spPr/>
      <dgm:t>
        <a:bodyPr/>
        <a:lstStyle/>
        <a:p>
          <a:endParaRPr lang="es-MX"/>
        </a:p>
      </dgm:t>
    </dgm:pt>
    <dgm:pt modelId="{E049050F-9F28-44BD-93A9-8BE172C1705A}">
      <dgm:prSet phldrT="[Texto]"/>
      <dgm:spPr/>
      <dgm:t>
        <a:bodyPr/>
        <a:lstStyle/>
        <a:p>
          <a:r>
            <a:rPr lang="es-MX" dirty="0" smtClean="0"/>
            <a:t>Son  los medios impresos en diferentes formas que nos proporcionan información para después difundirla.</a:t>
          </a:r>
          <a:endParaRPr lang="es-MX" dirty="0"/>
        </a:p>
      </dgm:t>
    </dgm:pt>
    <dgm:pt modelId="{AE1231EB-2664-414A-8C3B-30FEA9E742F1}" type="parTrans" cxnId="{B52556AE-B7AD-46B6-8897-5F021A8B8165}">
      <dgm:prSet/>
      <dgm:spPr/>
      <dgm:t>
        <a:bodyPr/>
        <a:lstStyle/>
        <a:p>
          <a:endParaRPr lang="es-MX"/>
        </a:p>
      </dgm:t>
    </dgm:pt>
    <dgm:pt modelId="{40173639-98A2-4666-A1D8-D6BE530049E4}" type="sibTrans" cxnId="{B52556AE-B7AD-46B6-8897-5F021A8B8165}">
      <dgm:prSet/>
      <dgm:spPr/>
      <dgm:t>
        <a:bodyPr/>
        <a:lstStyle/>
        <a:p>
          <a:endParaRPr lang="es-MX"/>
        </a:p>
      </dgm:t>
    </dgm:pt>
    <dgm:pt modelId="{651D46A9-2AB6-42ED-A067-85370378CB96}">
      <dgm:prSet phldrT="[Texto]"/>
      <dgm:spPr/>
      <dgm:t>
        <a:bodyPr/>
        <a:lstStyle/>
        <a:p>
          <a:r>
            <a:rPr lang="es-MX" dirty="0" smtClean="0"/>
            <a:t>ORALES</a:t>
          </a:r>
          <a:endParaRPr lang="es-MX" dirty="0"/>
        </a:p>
      </dgm:t>
    </dgm:pt>
    <dgm:pt modelId="{0AA21122-F770-488F-AE4D-7FE593589A5B}" type="parTrans" cxnId="{4468B334-821C-4316-8A7B-AAC48E4B3433}">
      <dgm:prSet/>
      <dgm:spPr/>
      <dgm:t>
        <a:bodyPr/>
        <a:lstStyle/>
        <a:p>
          <a:endParaRPr lang="es-MX"/>
        </a:p>
      </dgm:t>
    </dgm:pt>
    <dgm:pt modelId="{CF349044-084E-44AD-ACC6-7B3B55647F28}" type="sibTrans" cxnId="{4468B334-821C-4316-8A7B-AAC48E4B3433}">
      <dgm:prSet/>
      <dgm:spPr/>
      <dgm:t>
        <a:bodyPr/>
        <a:lstStyle/>
        <a:p>
          <a:endParaRPr lang="es-MX"/>
        </a:p>
      </dgm:t>
    </dgm:pt>
    <dgm:pt modelId="{45C1383C-5E22-407E-BB14-D034D8256AA1}">
      <dgm:prSet phldrT="[Texto]"/>
      <dgm:spPr/>
      <dgm:t>
        <a:bodyPr/>
        <a:lstStyle/>
        <a:p>
          <a:endParaRPr lang="es-MX" dirty="0"/>
        </a:p>
      </dgm:t>
    </dgm:pt>
    <dgm:pt modelId="{BAC3EA00-44D5-449A-BC9F-16C752BAC144}" type="parTrans" cxnId="{57C7C1A9-45A6-4BF2-932B-447549013764}">
      <dgm:prSet/>
      <dgm:spPr/>
      <dgm:t>
        <a:bodyPr/>
        <a:lstStyle/>
        <a:p>
          <a:endParaRPr lang="es-MX"/>
        </a:p>
      </dgm:t>
    </dgm:pt>
    <dgm:pt modelId="{5D47B9BF-6A98-4F97-9ABF-157915742ADF}" type="sibTrans" cxnId="{57C7C1A9-45A6-4BF2-932B-447549013764}">
      <dgm:prSet/>
      <dgm:spPr/>
      <dgm:t>
        <a:bodyPr/>
        <a:lstStyle/>
        <a:p>
          <a:endParaRPr lang="es-MX"/>
        </a:p>
      </dgm:t>
    </dgm:pt>
    <dgm:pt modelId="{DF340DC6-D7A4-4499-AD54-188FBEA700CF}">
      <dgm:prSet phldrT="[Texto]"/>
      <dgm:spPr/>
      <dgm:t>
        <a:bodyPr/>
        <a:lstStyle/>
        <a:p>
          <a:r>
            <a:rPr lang="es-MX" dirty="0" smtClean="0"/>
            <a:t>Los medios orales permiten el contacto personal , el debate cara a cara y las relaciones sociales</a:t>
          </a:r>
          <a:endParaRPr lang="es-MX" dirty="0"/>
        </a:p>
      </dgm:t>
    </dgm:pt>
    <dgm:pt modelId="{69680572-A535-4A97-B9E6-DFF79628E055}" type="parTrans" cxnId="{B5E54EDC-C600-46FE-B8A2-1F992FA4FC66}">
      <dgm:prSet/>
      <dgm:spPr/>
      <dgm:t>
        <a:bodyPr/>
        <a:lstStyle/>
        <a:p>
          <a:endParaRPr lang="es-MX"/>
        </a:p>
      </dgm:t>
    </dgm:pt>
    <dgm:pt modelId="{24CD1EB8-97ED-493F-9F9A-CF379CD9AB9D}" type="sibTrans" cxnId="{B5E54EDC-C600-46FE-B8A2-1F992FA4FC66}">
      <dgm:prSet/>
      <dgm:spPr/>
      <dgm:t>
        <a:bodyPr/>
        <a:lstStyle/>
        <a:p>
          <a:endParaRPr lang="es-MX"/>
        </a:p>
      </dgm:t>
    </dgm:pt>
    <dgm:pt modelId="{55C1CDED-D272-4B49-84C3-A452047271A1}">
      <dgm:prSet phldrT="[Texto]"/>
      <dgm:spPr/>
      <dgm:t>
        <a:bodyPr/>
        <a:lstStyle/>
        <a:p>
          <a:r>
            <a:rPr lang="es-MX" dirty="0" smtClean="0"/>
            <a:t>ELECTRÓNICAS</a:t>
          </a:r>
          <a:endParaRPr lang="es-MX" dirty="0"/>
        </a:p>
      </dgm:t>
    </dgm:pt>
    <dgm:pt modelId="{A1CF36D3-D6A6-444E-9D52-95631CA8E6A7}" type="parTrans" cxnId="{B64E704A-D182-49AE-8DE5-16C930FC9E55}">
      <dgm:prSet/>
      <dgm:spPr/>
      <dgm:t>
        <a:bodyPr/>
        <a:lstStyle/>
        <a:p>
          <a:endParaRPr lang="es-MX"/>
        </a:p>
      </dgm:t>
    </dgm:pt>
    <dgm:pt modelId="{2FA99159-E2FC-4616-9874-D2B911B09BC0}" type="sibTrans" cxnId="{B64E704A-D182-49AE-8DE5-16C930FC9E55}">
      <dgm:prSet/>
      <dgm:spPr/>
      <dgm:t>
        <a:bodyPr/>
        <a:lstStyle/>
        <a:p>
          <a:endParaRPr lang="es-MX"/>
        </a:p>
      </dgm:t>
    </dgm:pt>
    <dgm:pt modelId="{7334B310-2E1B-4198-BB8B-54F5F4D7580D}">
      <dgm:prSet phldrT="[Texto]"/>
      <dgm:spPr/>
      <dgm:t>
        <a:bodyPr/>
        <a:lstStyle/>
        <a:p>
          <a:r>
            <a:rPr lang="es-MX" dirty="0" smtClean="0"/>
            <a:t>ELECTRÓNICAS</a:t>
          </a:r>
          <a:endParaRPr lang="es-MX" dirty="0"/>
        </a:p>
      </dgm:t>
    </dgm:pt>
    <dgm:pt modelId="{DFEFB62F-1054-4D9D-9287-273DA85BB84A}" type="parTrans" cxnId="{E9C3F8F9-1250-4302-8BE5-B3D894E94BBC}">
      <dgm:prSet/>
      <dgm:spPr/>
      <dgm:t>
        <a:bodyPr/>
        <a:lstStyle/>
        <a:p>
          <a:endParaRPr lang="es-MX"/>
        </a:p>
      </dgm:t>
    </dgm:pt>
    <dgm:pt modelId="{949CFDB9-5A16-487C-86AC-C6D356B5F38E}" type="sibTrans" cxnId="{E9C3F8F9-1250-4302-8BE5-B3D894E94BBC}">
      <dgm:prSet/>
      <dgm:spPr/>
      <dgm:t>
        <a:bodyPr/>
        <a:lstStyle/>
        <a:p>
          <a:endParaRPr lang="es-MX"/>
        </a:p>
      </dgm:t>
    </dgm:pt>
    <dgm:pt modelId="{DED09C73-8C5E-4B67-879B-629DDEF078A6}">
      <dgm:prSet phldrT="[Texto]"/>
      <dgm:spPr/>
      <dgm:t>
        <a:bodyPr/>
        <a:lstStyle/>
        <a:p>
          <a:r>
            <a:rPr lang="es-MX" dirty="0" smtClean="0"/>
            <a:t>Medios por los cuales se nos puede transmitir información vía computadora y/o internet.</a:t>
          </a:r>
          <a:endParaRPr lang="es-MX" dirty="0"/>
        </a:p>
      </dgm:t>
    </dgm:pt>
    <dgm:pt modelId="{6D3F744C-133E-4214-9E4A-8129AD9FC99A}" type="parTrans" cxnId="{45107143-7FD4-4DB3-B8CF-62E62950327A}">
      <dgm:prSet/>
      <dgm:spPr/>
      <dgm:t>
        <a:bodyPr/>
        <a:lstStyle/>
        <a:p>
          <a:endParaRPr lang="es-MX"/>
        </a:p>
      </dgm:t>
    </dgm:pt>
    <dgm:pt modelId="{A543F1F1-EED5-4B06-9990-236DBEB7B0B9}" type="sibTrans" cxnId="{45107143-7FD4-4DB3-B8CF-62E62950327A}">
      <dgm:prSet/>
      <dgm:spPr/>
      <dgm:t>
        <a:bodyPr/>
        <a:lstStyle/>
        <a:p>
          <a:endParaRPr lang="es-MX"/>
        </a:p>
      </dgm:t>
    </dgm:pt>
    <dgm:pt modelId="{A2FD78EF-F7B5-4857-A180-6130B6AAEB35}" type="pres">
      <dgm:prSet presAssocID="{14849878-EAF1-4653-A03A-39BF8627F905}" presName="linearFlow" presStyleCnt="0">
        <dgm:presLayoutVars>
          <dgm:dir/>
          <dgm:animLvl val="lvl"/>
          <dgm:resizeHandles/>
        </dgm:presLayoutVars>
      </dgm:prSet>
      <dgm:spPr/>
      <dgm:t>
        <a:bodyPr/>
        <a:lstStyle/>
        <a:p>
          <a:endParaRPr lang="es-MX"/>
        </a:p>
      </dgm:t>
    </dgm:pt>
    <dgm:pt modelId="{6FC6855B-09D1-4CA5-8F83-DF7400986244}" type="pres">
      <dgm:prSet presAssocID="{71AB814B-B1E7-41BA-BDAE-CFF6C67834B2}" presName="compositeNode" presStyleCnt="0">
        <dgm:presLayoutVars>
          <dgm:bulletEnabled val="1"/>
        </dgm:presLayoutVars>
      </dgm:prSet>
      <dgm:spPr/>
    </dgm:pt>
    <dgm:pt modelId="{D6B816F7-E149-4CBB-A83F-CD4DC7CAD567}" type="pres">
      <dgm:prSet presAssocID="{71AB814B-B1E7-41BA-BDAE-CFF6C67834B2}" presName="image" presStyleLbl="fgImgPlace1" presStyleIdx="0" presStyleCnt="3" custScaleX="159801" custScaleY="139866" custLinFactNeighborX="13971" custLinFactNeighborY="1835"/>
      <dgm:spPr>
        <a:blipFill rotWithShape="1">
          <a:blip xmlns:r="http://schemas.openxmlformats.org/officeDocument/2006/relationships" r:embed="rId1"/>
          <a:stretch>
            <a:fillRect/>
          </a:stretch>
        </a:blipFill>
      </dgm:spPr>
      <dgm:t>
        <a:bodyPr/>
        <a:lstStyle/>
        <a:p>
          <a:endParaRPr lang="es-MX"/>
        </a:p>
      </dgm:t>
    </dgm:pt>
    <dgm:pt modelId="{F9331370-A3D2-41F1-9492-B032A24444D7}" type="pres">
      <dgm:prSet presAssocID="{71AB814B-B1E7-41BA-BDAE-CFF6C67834B2}" presName="childNode" presStyleLbl="node1" presStyleIdx="0" presStyleCnt="3" custScaleY="81499" custLinFactNeighborX="1030" custLinFactNeighborY="11367">
        <dgm:presLayoutVars>
          <dgm:bulletEnabled val="1"/>
        </dgm:presLayoutVars>
      </dgm:prSet>
      <dgm:spPr/>
      <dgm:t>
        <a:bodyPr/>
        <a:lstStyle/>
        <a:p>
          <a:endParaRPr lang="es-MX"/>
        </a:p>
      </dgm:t>
    </dgm:pt>
    <dgm:pt modelId="{B71DA12E-596C-499E-8883-AE711C9E07EB}" type="pres">
      <dgm:prSet presAssocID="{71AB814B-B1E7-41BA-BDAE-CFF6C67834B2}" presName="parentNode" presStyleLbl="revTx" presStyleIdx="0" presStyleCnt="3" custScaleY="82290">
        <dgm:presLayoutVars>
          <dgm:chMax val="0"/>
          <dgm:bulletEnabled val="1"/>
        </dgm:presLayoutVars>
      </dgm:prSet>
      <dgm:spPr/>
      <dgm:t>
        <a:bodyPr/>
        <a:lstStyle/>
        <a:p>
          <a:endParaRPr lang="es-MX"/>
        </a:p>
      </dgm:t>
    </dgm:pt>
    <dgm:pt modelId="{A6BAC0C2-A963-4E1F-BB21-CB73A1BD80F7}" type="pres">
      <dgm:prSet presAssocID="{609A2165-D12A-4843-938B-1E6705892AC9}" presName="sibTrans" presStyleCnt="0"/>
      <dgm:spPr/>
    </dgm:pt>
    <dgm:pt modelId="{59BADBE2-64EB-4F48-B149-2D2A3E9443B4}" type="pres">
      <dgm:prSet presAssocID="{651D46A9-2AB6-42ED-A067-85370378CB96}" presName="compositeNode" presStyleCnt="0">
        <dgm:presLayoutVars>
          <dgm:bulletEnabled val="1"/>
        </dgm:presLayoutVars>
      </dgm:prSet>
      <dgm:spPr/>
    </dgm:pt>
    <dgm:pt modelId="{6E5F7EEF-87DD-4BD8-91F3-037D2DDAB4EE}" type="pres">
      <dgm:prSet presAssocID="{651D46A9-2AB6-42ED-A067-85370378CB96}" presName="image" presStyleLbl="fgImgPlace1" presStyleIdx="1" presStyleCnt="3" custScaleX="189278" custScaleY="161653" custLinFactNeighborX="-1514" custLinFactNeighborY="1835"/>
      <dgm:spPr>
        <a:blipFill rotWithShape="1">
          <a:blip xmlns:r="http://schemas.openxmlformats.org/officeDocument/2006/relationships" r:embed="rId2"/>
          <a:stretch>
            <a:fillRect/>
          </a:stretch>
        </a:blipFill>
      </dgm:spPr>
      <dgm:t>
        <a:bodyPr/>
        <a:lstStyle/>
        <a:p>
          <a:endParaRPr lang="es-MX"/>
        </a:p>
      </dgm:t>
    </dgm:pt>
    <dgm:pt modelId="{F05F6118-1EA5-4531-BDC9-5E7F4FD61C4E}" type="pres">
      <dgm:prSet presAssocID="{651D46A9-2AB6-42ED-A067-85370378CB96}" presName="childNode" presStyleLbl="node1" presStyleIdx="1" presStyleCnt="3" custScaleY="81627" custLinFactNeighborX="2344" custLinFactNeighborY="8004">
        <dgm:presLayoutVars>
          <dgm:bulletEnabled val="1"/>
        </dgm:presLayoutVars>
      </dgm:prSet>
      <dgm:spPr/>
      <dgm:t>
        <a:bodyPr/>
        <a:lstStyle/>
        <a:p>
          <a:endParaRPr lang="es-MX"/>
        </a:p>
      </dgm:t>
    </dgm:pt>
    <dgm:pt modelId="{67A5B4BB-C26E-4758-A5B5-D813C5AF593E}" type="pres">
      <dgm:prSet presAssocID="{651D46A9-2AB6-42ED-A067-85370378CB96}" presName="parentNode" presStyleLbl="revTx" presStyleIdx="1" presStyleCnt="3" custScaleY="64294">
        <dgm:presLayoutVars>
          <dgm:chMax val="0"/>
          <dgm:bulletEnabled val="1"/>
        </dgm:presLayoutVars>
      </dgm:prSet>
      <dgm:spPr/>
      <dgm:t>
        <a:bodyPr/>
        <a:lstStyle/>
        <a:p>
          <a:endParaRPr lang="es-MX"/>
        </a:p>
      </dgm:t>
    </dgm:pt>
    <dgm:pt modelId="{939EB1EB-DE28-4B4D-81F2-8A3E4DAE92FC}" type="pres">
      <dgm:prSet presAssocID="{CF349044-084E-44AD-ACC6-7B3B55647F28}" presName="sibTrans" presStyleCnt="0"/>
      <dgm:spPr/>
    </dgm:pt>
    <dgm:pt modelId="{148EEA0B-979F-4BFD-8935-518BCF3759D1}" type="pres">
      <dgm:prSet presAssocID="{55C1CDED-D272-4B49-84C3-A452047271A1}" presName="compositeNode" presStyleCnt="0">
        <dgm:presLayoutVars>
          <dgm:bulletEnabled val="1"/>
        </dgm:presLayoutVars>
      </dgm:prSet>
      <dgm:spPr/>
    </dgm:pt>
    <dgm:pt modelId="{E5C0BB09-B2F1-4792-8DC5-A23A9CF7FA9F}" type="pres">
      <dgm:prSet presAssocID="{55C1CDED-D272-4B49-84C3-A452047271A1}" presName="image" presStyleLbl="fgImgPlace1" presStyleIdx="2" presStyleCnt="3" custScaleX="221011" custScaleY="141916" custLinFactNeighborX="63530" custLinFactNeighborY="10244"/>
      <dgm:spPr>
        <a:blipFill rotWithShape="1">
          <a:blip xmlns:r="http://schemas.openxmlformats.org/officeDocument/2006/relationships" r:embed="rId3"/>
          <a:stretch>
            <a:fillRect/>
          </a:stretch>
        </a:blipFill>
      </dgm:spPr>
      <dgm:t>
        <a:bodyPr/>
        <a:lstStyle/>
        <a:p>
          <a:endParaRPr lang="es-MX"/>
        </a:p>
      </dgm:t>
    </dgm:pt>
    <dgm:pt modelId="{498F70FE-CEAB-44CA-98CF-424D47F2EF50}" type="pres">
      <dgm:prSet presAssocID="{55C1CDED-D272-4B49-84C3-A452047271A1}" presName="childNode" presStyleLbl="node1" presStyleIdx="2" presStyleCnt="3" custScaleY="81628" custLinFactNeighborX="-18862" custLinFactNeighborY="10325">
        <dgm:presLayoutVars>
          <dgm:bulletEnabled val="1"/>
        </dgm:presLayoutVars>
      </dgm:prSet>
      <dgm:spPr/>
      <dgm:t>
        <a:bodyPr/>
        <a:lstStyle/>
        <a:p>
          <a:endParaRPr lang="es-MX"/>
        </a:p>
      </dgm:t>
    </dgm:pt>
    <dgm:pt modelId="{2DE1B50A-1706-402C-A86D-E7BFF77D182D}" type="pres">
      <dgm:prSet presAssocID="{55C1CDED-D272-4B49-84C3-A452047271A1}" presName="parentNode" presStyleLbl="revTx" presStyleIdx="2" presStyleCnt="3" custLinFactX="-241" custLinFactNeighborX="-100000" custLinFactNeighborY="-561">
        <dgm:presLayoutVars>
          <dgm:chMax val="0"/>
          <dgm:bulletEnabled val="1"/>
        </dgm:presLayoutVars>
      </dgm:prSet>
      <dgm:spPr/>
      <dgm:t>
        <a:bodyPr/>
        <a:lstStyle/>
        <a:p>
          <a:endParaRPr lang="es-MX"/>
        </a:p>
      </dgm:t>
    </dgm:pt>
  </dgm:ptLst>
  <dgm:cxnLst>
    <dgm:cxn modelId="{D2ED47BB-0F61-437D-9405-B9FF35416844}" type="presOf" srcId="{45C1383C-5E22-407E-BB14-D034D8256AA1}" destId="{F05F6118-1EA5-4531-BDC9-5E7F4FD61C4E}" srcOrd="0" destOrd="0" presId="urn:microsoft.com/office/officeart/2005/8/layout/hList2"/>
    <dgm:cxn modelId="{E9C3F8F9-1250-4302-8BE5-B3D894E94BBC}" srcId="{55C1CDED-D272-4B49-84C3-A452047271A1}" destId="{7334B310-2E1B-4198-BB8B-54F5F4D7580D}" srcOrd="0" destOrd="0" parTransId="{DFEFB62F-1054-4D9D-9287-273DA85BB84A}" sibTransId="{949CFDB9-5A16-487C-86AC-C6D356B5F38E}"/>
    <dgm:cxn modelId="{61229EE3-DB84-4005-8804-B9979D0ADC7E}" type="presOf" srcId="{DED09C73-8C5E-4B67-879B-629DDEF078A6}" destId="{498F70FE-CEAB-44CA-98CF-424D47F2EF50}" srcOrd="0" destOrd="1" presId="urn:microsoft.com/office/officeart/2005/8/layout/hList2"/>
    <dgm:cxn modelId="{E23E481E-6416-4854-9160-3457F4E961EE}" type="presOf" srcId="{7C3FC1A7-8D16-4562-A1F0-2F544502A9D7}" destId="{F9331370-A3D2-41F1-9492-B032A24444D7}" srcOrd="0" destOrd="0" presId="urn:microsoft.com/office/officeart/2005/8/layout/hList2"/>
    <dgm:cxn modelId="{B5E54EDC-C600-46FE-B8A2-1F992FA4FC66}" srcId="{651D46A9-2AB6-42ED-A067-85370378CB96}" destId="{DF340DC6-D7A4-4499-AD54-188FBEA700CF}" srcOrd="1" destOrd="0" parTransId="{69680572-A535-4A97-B9E6-DFF79628E055}" sibTransId="{24CD1EB8-97ED-493F-9F9A-CF379CD9AB9D}"/>
    <dgm:cxn modelId="{7A9903A2-C997-4ADA-ADAA-C8178107F894}" srcId="{14849878-EAF1-4653-A03A-39BF8627F905}" destId="{71AB814B-B1E7-41BA-BDAE-CFF6C67834B2}" srcOrd="0" destOrd="0" parTransId="{3BEAE7FC-88E1-4A40-BA74-F93F643771BD}" sibTransId="{609A2165-D12A-4843-938B-1E6705892AC9}"/>
    <dgm:cxn modelId="{57C7C1A9-45A6-4BF2-932B-447549013764}" srcId="{651D46A9-2AB6-42ED-A067-85370378CB96}" destId="{45C1383C-5E22-407E-BB14-D034D8256AA1}" srcOrd="0" destOrd="0" parTransId="{BAC3EA00-44D5-449A-BC9F-16C752BAC144}" sibTransId="{5D47B9BF-6A98-4F97-9ABF-157915742ADF}"/>
    <dgm:cxn modelId="{B1406D19-09FD-4821-88F9-3F18BCC06465}" type="presOf" srcId="{DF340DC6-D7A4-4499-AD54-188FBEA700CF}" destId="{F05F6118-1EA5-4531-BDC9-5E7F4FD61C4E}" srcOrd="0" destOrd="1" presId="urn:microsoft.com/office/officeart/2005/8/layout/hList2"/>
    <dgm:cxn modelId="{FF10B1CF-FE64-4E5F-95BD-6ADB33923CAF}" type="presOf" srcId="{7334B310-2E1B-4198-BB8B-54F5F4D7580D}" destId="{498F70FE-CEAB-44CA-98CF-424D47F2EF50}" srcOrd="0" destOrd="0" presId="urn:microsoft.com/office/officeart/2005/8/layout/hList2"/>
    <dgm:cxn modelId="{4FFB5179-6798-448E-AA15-9EB7538E9779}" type="presOf" srcId="{E049050F-9F28-44BD-93A9-8BE172C1705A}" destId="{F9331370-A3D2-41F1-9492-B032A24444D7}" srcOrd="0" destOrd="1" presId="urn:microsoft.com/office/officeart/2005/8/layout/hList2"/>
    <dgm:cxn modelId="{7B2E09F7-1D82-41F0-8493-12AD55F95349}" type="presOf" srcId="{651D46A9-2AB6-42ED-A067-85370378CB96}" destId="{67A5B4BB-C26E-4758-A5B5-D813C5AF593E}" srcOrd="0" destOrd="0" presId="urn:microsoft.com/office/officeart/2005/8/layout/hList2"/>
    <dgm:cxn modelId="{6216BFFC-5575-4D75-9BB5-D837D07797DD}" srcId="{71AB814B-B1E7-41BA-BDAE-CFF6C67834B2}" destId="{7C3FC1A7-8D16-4562-A1F0-2F544502A9D7}" srcOrd="0" destOrd="0" parTransId="{8F00AC60-F56E-4785-A0E0-309D08F79C64}" sibTransId="{75BDADD6-8C8F-49F0-A79D-7FD6C25724D9}"/>
    <dgm:cxn modelId="{B52556AE-B7AD-46B6-8897-5F021A8B8165}" srcId="{71AB814B-B1E7-41BA-BDAE-CFF6C67834B2}" destId="{E049050F-9F28-44BD-93A9-8BE172C1705A}" srcOrd="1" destOrd="0" parTransId="{AE1231EB-2664-414A-8C3B-30FEA9E742F1}" sibTransId="{40173639-98A2-4666-A1D8-D6BE530049E4}"/>
    <dgm:cxn modelId="{69B4FF97-DBE7-4785-8554-E117AD0EA375}" type="presOf" srcId="{71AB814B-B1E7-41BA-BDAE-CFF6C67834B2}" destId="{B71DA12E-596C-499E-8883-AE711C9E07EB}" srcOrd="0" destOrd="0" presId="urn:microsoft.com/office/officeart/2005/8/layout/hList2"/>
    <dgm:cxn modelId="{B64E704A-D182-49AE-8DE5-16C930FC9E55}" srcId="{14849878-EAF1-4653-A03A-39BF8627F905}" destId="{55C1CDED-D272-4B49-84C3-A452047271A1}" srcOrd="2" destOrd="0" parTransId="{A1CF36D3-D6A6-444E-9D52-95631CA8E6A7}" sibTransId="{2FA99159-E2FC-4616-9874-D2B911B09BC0}"/>
    <dgm:cxn modelId="{4468B334-821C-4316-8A7B-AAC48E4B3433}" srcId="{14849878-EAF1-4653-A03A-39BF8627F905}" destId="{651D46A9-2AB6-42ED-A067-85370378CB96}" srcOrd="1" destOrd="0" parTransId="{0AA21122-F770-488F-AE4D-7FE593589A5B}" sibTransId="{CF349044-084E-44AD-ACC6-7B3B55647F28}"/>
    <dgm:cxn modelId="{14F01915-7CF6-4C85-9890-AAF462B58AEF}" type="presOf" srcId="{14849878-EAF1-4653-A03A-39BF8627F905}" destId="{A2FD78EF-F7B5-4857-A180-6130B6AAEB35}" srcOrd="0" destOrd="0" presId="urn:microsoft.com/office/officeart/2005/8/layout/hList2"/>
    <dgm:cxn modelId="{45107143-7FD4-4DB3-B8CF-62E62950327A}" srcId="{55C1CDED-D272-4B49-84C3-A452047271A1}" destId="{DED09C73-8C5E-4B67-879B-629DDEF078A6}" srcOrd="1" destOrd="0" parTransId="{6D3F744C-133E-4214-9E4A-8129AD9FC99A}" sibTransId="{A543F1F1-EED5-4B06-9990-236DBEB7B0B9}"/>
    <dgm:cxn modelId="{F8301AD0-11A2-46EC-9709-29132BEA26D8}" type="presOf" srcId="{55C1CDED-D272-4B49-84C3-A452047271A1}" destId="{2DE1B50A-1706-402C-A86D-E7BFF77D182D}" srcOrd="0" destOrd="0" presId="urn:microsoft.com/office/officeart/2005/8/layout/hList2"/>
    <dgm:cxn modelId="{0587C008-6FB9-40D4-B83F-99B96B7EAE65}" type="presParOf" srcId="{A2FD78EF-F7B5-4857-A180-6130B6AAEB35}" destId="{6FC6855B-09D1-4CA5-8F83-DF7400986244}" srcOrd="0" destOrd="0" presId="urn:microsoft.com/office/officeart/2005/8/layout/hList2"/>
    <dgm:cxn modelId="{65BCE770-5881-4905-BAAE-772516F1B13E}" type="presParOf" srcId="{6FC6855B-09D1-4CA5-8F83-DF7400986244}" destId="{D6B816F7-E149-4CBB-A83F-CD4DC7CAD567}" srcOrd="0" destOrd="0" presId="urn:microsoft.com/office/officeart/2005/8/layout/hList2"/>
    <dgm:cxn modelId="{32D82E48-4DE6-4F0E-9CF6-7D01A1464AD6}" type="presParOf" srcId="{6FC6855B-09D1-4CA5-8F83-DF7400986244}" destId="{F9331370-A3D2-41F1-9492-B032A24444D7}" srcOrd="1" destOrd="0" presId="urn:microsoft.com/office/officeart/2005/8/layout/hList2"/>
    <dgm:cxn modelId="{17A4F5A3-4736-42C5-8174-F8B2630FA466}" type="presParOf" srcId="{6FC6855B-09D1-4CA5-8F83-DF7400986244}" destId="{B71DA12E-596C-499E-8883-AE711C9E07EB}" srcOrd="2" destOrd="0" presId="urn:microsoft.com/office/officeart/2005/8/layout/hList2"/>
    <dgm:cxn modelId="{6AA13207-74A7-47CE-BA94-0021358B45DD}" type="presParOf" srcId="{A2FD78EF-F7B5-4857-A180-6130B6AAEB35}" destId="{A6BAC0C2-A963-4E1F-BB21-CB73A1BD80F7}" srcOrd="1" destOrd="0" presId="urn:microsoft.com/office/officeart/2005/8/layout/hList2"/>
    <dgm:cxn modelId="{2E8FE5A3-8CF2-458C-99A2-AB02DA8A4124}" type="presParOf" srcId="{A2FD78EF-F7B5-4857-A180-6130B6AAEB35}" destId="{59BADBE2-64EB-4F48-B149-2D2A3E9443B4}" srcOrd="2" destOrd="0" presId="urn:microsoft.com/office/officeart/2005/8/layout/hList2"/>
    <dgm:cxn modelId="{A5FF42F2-DA53-4BC8-9DA4-27F9D7AF4205}" type="presParOf" srcId="{59BADBE2-64EB-4F48-B149-2D2A3E9443B4}" destId="{6E5F7EEF-87DD-4BD8-91F3-037D2DDAB4EE}" srcOrd="0" destOrd="0" presId="urn:microsoft.com/office/officeart/2005/8/layout/hList2"/>
    <dgm:cxn modelId="{BDA7C87E-8D84-432F-A452-CC6A63E9BB2D}" type="presParOf" srcId="{59BADBE2-64EB-4F48-B149-2D2A3E9443B4}" destId="{F05F6118-1EA5-4531-BDC9-5E7F4FD61C4E}" srcOrd="1" destOrd="0" presId="urn:microsoft.com/office/officeart/2005/8/layout/hList2"/>
    <dgm:cxn modelId="{A5961CB6-8D81-4134-ACEB-02545AE1DCDE}" type="presParOf" srcId="{59BADBE2-64EB-4F48-B149-2D2A3E9443B4}" destId="{67A5B4BB-C26E-4758-A5B5-D813C5AF593E}" srcOrd="2" destOrd="0" presId="urn:microsoft.com/office/officeart/2005/8/layout/hList2"/>
    <dgm:cxn modelId="{E80EAC43-18C5-4153-A6D7-187846E0AD5C}" type="presParOf" srcId="{A2FD78EF-F7B5-4857-A180-6130B6AAEB35}" destId="{939EB1EB-DE28-4B4D-81F2-8A3E4DAE92FC}" srcOrd="3" destOrd="0" presId="urn:microsoft.com/office/officeart/2005/8/layout/hList2"/>
    <dgm:cxn modelId="{2C6F2FAD-9F20-42F3-B65C-692B7BE9B43A}" type="presParOf" srcId="{A2FD78EF-F7B5-4857-A180-6130B6AAEB35}" destId="{148EEA0B-979F-4BFD-8935-518BCF3759D1}" srcOrd="4" destOrd="0" presId="urn:microsoft.com/office/officeart/2005/8/layout/hList2"/>
    <dgm:cxn modelId="{615F1DF5-0011-495C-B20A-D341C3A885B6}" type="presParOf" srcId="{148EEA0B-979F-4BFD-8935-518BCF3759D1}" destId="{E5C0BB09-B2F1-4792-8DC5-A23A9CF7FA9F}" srcOrd="0" destOrd="0" presId="urn:microsoft.com/office/officeart/2005/8/layout/hList2"/>
    <dgm:cxn modelId="{53C1CC03-3F77-4138-AC40-8D4C481C37D0}" type="presParOf" srcId="{148EEA0B-979F-4BFD-8935-518BCF3759D1}" destId="{498F70FE-CEAB-44CA-98CF-424D47F2EF50}" srcOrd="1" destOrd="0" presId="urn:microsoft.com/office/officeart/2005/8/layout/hList2"/>
    <dgm:cxn modelId="{A0C665C7-E107-4A54-B876-D3EA279757EA}" type="presParOf" srcId="{148EEA0B-979F-4BFD-8935-518BCF3759D1}" destId="{2DE1B50A-1706-402C-A86D-E7BFF77D182D}"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1DA12E-596C-499E-8883-AE711C9E07EB}">
      <dsp:nvSpPr>
        <dsp:cNvPr id="0" name=""/>
        <dsp:cNvSpPr/>
      </dsp:nvSpPr>
      <dsp:spPr>
        <a:xfrm rot="16200000">
          <a:off x="-954738" y="1908150"/>
          <a:ext cx="2297745" cy="3387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98742" bIns="0" numCol="1" spcCol="1270" anchor="t" anchorCtr="0">
          <a:noAutofit/>
        </a:bodyPr>
        <a:lstStyle/>
        <a:p>
          <a:pPr lvl="0" algn="r" defTabSz="1155700">
            <a:lnSpc>
              <a:spcPct val="90000"/>
            </a:lnSpc>
            <a:spcBef>
              <a:spcPct val="0"/>
            </a:spcBef>
            <a:spcAft>
              <a:spcPct val="35000"/>
            </a:spcAft>
          </a:pPr>
          <a:r>
            <a:rPr lang="es-MX" sz="2600" kern="1200" dirty="0" smtClean="0"/>
            <a:t>ESCRÍTOS</a:t>
          </a:r>
          <a:endParaRPr lang="es-MX" sz="2600" kern="1200" dirty="0"/>
        </a:p>
      </dsp:txBody>
      <dsp:txXfrm>
        <a:off x="-954738" y="1908150"/>
        <a:ext cx="2297745" cy="338731"/>
      </dsp:txXfrm>
    </dsp:sp>
    <dsp:sp modelId="{F9331370-A3D2-41F1-9492-B032A24444D7}">
      <dsp:nvSpPr>
        <dsp:cNvPr id="0" name=""/>
        <dsp:cNvSpPr/>
      </dsp:nvSpPr>
      <dsp:spPr>
        <a:xfrm>
          <a:off x="380878" y="1257082"/>
          <a:ext cx="1687240" cy="227565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298742" rIns="135128" bIns="135128" numCol="1" spcCol="1270" anchor="t" anchorCtr="0">
          <a:noAutofit/>
        </a:bodyPr>
        <a:lstStyle/>
        <a:p>
          <a:pPr marL="114300" lvl="1" indent="-114300" algn="l" defTabSz="666750">
            <a:lnSpc>
              <a:spcPct val="90000"/>
            </a:lnSpc>
            <a:spcBef>
              <a:spcPct val="0"/>
            </a:spcBef>
            <a:spcAft>
              <a:spcPct val="15000"/>
            </a:spcAft>
            <a:buChar char="••"/>
          </a:pPr>
          <a:endParaRPr lang="es-MX" sz="1500" kern="1200" dirty="0"/>
        </a:p>
        <a:p>
          <a:pPr marL="114300" lvl="1" indent="-114300" algn="l" defTabSz="666750">
            <a:lnSpc>
              <a:spcPct val="90000"/>
            </a:lnSpc>
            <a:spcBef>
              <a:spcPct val="0"/>
            </a:spcBef>
            <a:spcAft>
              <a:spcPct val="15000"/>
            </a:spcAft>
            <a:buChar char="••"/>
          </a:pPr>
          <a:r>
            <a:rPr lang="es-MX" sz="1500" kern="1200" dirty="0" smtClean="0"/>
            <a:t>Son  los medios impresos en diferentes formas que nos proporcionan información para después difundirla.</a:t>
          </a:r>
          <a:endParaRPr lang="es-MX" sz="1500" kern="1200" dirty="0"/>
        </a:p>
      </dsp:txBody>
      <dsp:txXfrm>
        <a:off x="380878" y="1257082"/>
        <a:ext cx="1687240" cy="2275658"/>
      </dsp:txXfrm>
    </dsp:sp>
    <dsp:sp modelId="{D6B816F7-E149-4CBB-A83F-CD4DC7CAD567}">
      <dsp:nvSpPr>
        <dsp:cNvPr id="0" name=""/>
        <dsp:cNvSpPr/>
      </dsp:nvSpPr>
      <dsp:spPr>
        <a:xfrm>
          <a:off x="-83147" y="111656"/>
          <a:ext cx="1082591" cy="947539"/>
        </a:xfrm>
        <a:prstGeom prst="rect">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7A5B4BB-C26E-4758-A5B5-D813C5AF593E}">
      <dsp:nvSpPr>
        <dsp:cNvPr id="0" name=""/>
        <dsp:cNvSpPr/>
      </dsp:nvSpPr>
      <dsp:spPr>
        <a:xfrm rot="16200000">
          <a:off x="2067079" y="1981949"/>
          <a:ext cx="1795251" cy="3387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98742" bIns="0" numCol="1" spcCol="1270" anchor="t" anchorCtr="0">
          <a:noAutofit/>
        </a:bodyPr>
        <a:lstStyle/>
        <a:p>
          <a:pPr lvl="0" algn="r" defTabSz="1155700">
            <a:lnSpc>
              <a:spcPct val="90000"/>
            </a:lnSpc>
            <a:spcBef>
              <a:spcPct val="0"/>
            </a:spcBef>
            <a:spcAft>
              <a:spcPct val="35000"/>
            </a:spcAft>
          </a:pPr>
          <a:r>
            <a:rPr lang="es-MX" sz="2600" kern="1200" dirty="0" smtClean="0"/>
            <a:t>ORALES</a:t>
          </a:r>
          <a:endParaRPr lang="es-MX" sz="2600" kern="1200" dirty="0"/>
        </a:p>
      </dsp:txBody>
      <dsp:txXfrm>
        <a:off x="2067079" y="1981949"/>
        <a:ext cx="1795251" cy="338731"/>
      </dsp:txXfrm>
    </dsp:sp>
    <dsp:sp modelId="{F05F6118-1EA5-4531-BDC9-5E7F4FD61C4E}">
      <dsp:nvSpPr>
        <dsp:cNvPr id="0" name=""/>
        <dsp:cNvSpPr/>
      </dsp:nvSpPr>
      <dsp:spPr>
        <a:xfrm>
          <a:off x="3173619" y="1235190"/>
          <a:ext cx="1687240" cy="22792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298742" rIns="135128" bIns="135128" numCol="1" spcCol="1270" anchor="t" anchorCtr="0">
          <a:noAutofit/>
        </a:bodyPr>
        <a:lstStyle/>
        <a:p>
          <a:pPr marL="114300" lvl="1" indent="-114300" algn="l" defTabSz="666750">
            <a:lnSpc>
              <a:spcPct val="90000"/>
            </a:lnSpc>
            <a:spcBef>
              <a:spcPct val="0"/>
            </a:spcBef>
            <a:spcAft>
              <a:spcPct val="15000"/>
            </a:spcAft>
            <a:buChar char="••"/>
          </a:pPr>
          <a:endParaRPr lang="es-MX" sz="1500" kern="1200" dirty="0"/>
        </a:p>
        <a:p>
          <a:pPr marL="114300" lvl="1" indent="-114300" algn="l" defTabSz="666750">
            <a:lnSpc>
              <a:spcPct val="90000"/>
            </a:lnSpc>
            <a:spcBef>
              <a:spcPct val="0"/>
            </a:spcBef>
            <a:spcAft>
              <a:spcPct val="15000"/>
            </a:spcAft>
            <a:buChar char="••"/>
          </a:pPr>
          <a:r>
            <a:rPr lang="es-MX" sz="1500" kern="1200" dirty="0" smtClean="0"/>
            <a:t>Los medios orales permiten el contacto personal , el debate cara a cara y las relaciones sociales</a:t>
          </a:r>
          <a:endParaRPr lang="es-MX" sz="1500" kern="1200" dirty="0"/>
        </a:p>
      </dsp:txBody>
      <dsp:txXfrm>
        <a:off x="3173619" y="1235190"/>
        <a:ext cx="1687240" cy="2279232"/>
      </dsp:txXfrm>
    </dsp:sp>
    <dsp:sp modelId="{6E5F7EEF-87DD-4BD8-91F3-037D2DDAB4EE}">
      <dsp:nvSpPr>
        <dsp:cNvPr id="0" name=""/>
        <dsp:cNvSpPr/>
      </dsp:nvSpPr>
      <dsp:spPr>
        <a:xfrm>
          <a:off x="2482669" y="111656"/>
          <a:ext cx="1282287" cy="1095138"/>
        </a:xfrm>
        <a:prstGeom prst="rect">
          <a:avLst/>
        </a:prstGeom>
        <a:blipFill rotWithShape="1">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DE1B50A-1706-402C-A86D-E7BFF77D182D}">
      <dsp:nvSpPr>
        <dsp:cNvPr id="0" name=""/>
        <dsp:cNvSpPr/>
      </dsp:nvSpPr>
      <dsp:spPr>
        <a:xfrm rot="16200000">
          <a:off x="4107090" y="1899429"/>
          <a:ext cx="2792253" cy="3387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98742" bIns="0" numCol="1" spcCol="1270" anchor="t" anchorCtr="0">
          <a:noAutofit/>
        </a:bodyPr>
        <a:lstStyle/>
        <a:p>
          <a:pPr lvl="0" algn="r" defTabSz="1155700">
            <a:lnSpc>
              <a:spcPct val="90000"/>
            </a:lnSpc>
            <a:spcBef>
              <a:spcPct val="0"/>
            </a:spcBef>
            <a:spcAft>
              <a:spcPct val="35000"/>
            </a:spcAft>
          </a:pPr>
          <a:r>
            <a:rPr lang="es-MX" sz="2600" kern="1200" dirty="0" smtClean="0"/>
            <a:t>ELECTRÓNICAS</a:t>
          </a:r>
          <a:endParaRPr lang="es-MX" sz="2600" kern="1200" dirty="0"/>
        </a:p>
      </dsp:txBody>
      <dsp:txXfrm>
        <a:off x="4107090" y="1899429"/>
        <a:ext cx="2792253" cy="338731"/>
      </dsp:txXfrm>
    </dsp:sp>
    <dsp:sp modelId="{498F70FE-CEAB-44CA-98CF-424D47F2EF50}">
      <dsp:nvSpPr>
        <dsp:cNvPr id="0" name=""/>
        <dsp:cNvSpPr/>
      </dsp:nvSpPr>
      <dsp:spPr>
        <a:xfrm>
          <a:off x="5693883" y="1233129"/>
          <a:ext cx="1687240" cy="227926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298742" rIns="135128" bIns="135128" numCol="1" spcCol="1270" anchor="t" anchorCtr="0">
          <a:noAutofit/>
        </a:bodyPr>
        <a:lstStyle/>
        <a:p>
          <a:pPr marL="114300" lvl="1" indent="-114300" algn="l" defTabSz="666750">
            <a:lnSpc>
              <a:spcPct val="90000"/>
            </a:lnSpc>
            <a:spcBef>
              <a:spcPct val="0"/>
            </a:spcBef>
            <a:spcAft>
              <a:spcPct val="15000"/>
            </a:spcAft>
            <a:buChar char="••"/>
          </a:pPr>
          <a:r>
            <a:rPr lang="es-MX" sz="1500" kern="1200" dirty="0" smtClean="0"/>
            <a:t>ELECTRÓNICAS</a:t>
          </a:r>
          <a:endParaRPr lang="es-MX" sz="1500" kern="1200" dirty="0"/>
        </a:p>
        <a:p>
          <a:pPr marL="114300" lvl="1" indent="-114300" algn="l" defTabSz="666750">
            <a:lnSpc>
              <a:spcPct val="90000"/>
            </a:lnSpc>
            <a:spcBef>
              <a:spcPct val="0"/>
            </a:spcBef>
            <a:spcAft>
              <a:spcPct val="15000"/>
            </a:spcAft>
            <a:buChar char="••"/>
          </a:pPr>
          <a:r>
            <a:rPr lang="es-MX" sz="1500" kern="1200" dirty="0" smtClean="0"/>
            <a:t>Medios por los cuales se nos puede transmitir información vía computadora y/o internet.</a:t>
          </a:r>
          <a:endParaRPr lang="es-MX" sz="1500" kern="1200" dirty="0"/>
        </a:p>
      </dsp:txBody>
      <dsp:txXfrm>
        <a:off x="5693883" y="1233129"/>
        <a:ext cx="1687240" cy="2279260"/>
      </dsp:txXfrm>
    </dsp:sp>
    <dsp:sp modelId="{E5C0BB09-B2F1-4792-8DC5-A23A9CF7FA9F}">
      <dsp:nvSpPr>
        <dsp:cNvPr id="0" name=""/>
        <dsp:cNvSpPr/>
      </dsp:nvSpPr>
      <dsp:spPr>
        <a:xfrm>
          <a:off x="5693889" y="168624"/>
          <a:ext cx="1497266" cy="961427"/>
        </a:xfrm>
        <a:prstGeom prst="rect">
          <a:avLst/>
        </a:prstGeom>
        <a:blipFill rotWithShape="1">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C04214A4-7E1A-4A30-9661-D3AC8B339D4F}"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77AF494-A95E-4688-811C-50FEF1B2E450}"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C04214A4-7E1A-4A30-9661-D3AC8B339D4F}"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77AF494-A95E-4688-811C-50FEF1B2E450}"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C04214A4-7E1A-4A30-9661-D3AC8B339D4F}"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77AF494-A95E-4688-811C-50FEF1B2E450}"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04214A4-7E1A-4A30-9661-D3AC8B339D4F}"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77AF494-A95E-4688-811C-50FEF1B2E450}"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mtClean="0"/>
              <a:t>Haga clic para modificar el estilo de título del patrón</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s-ES" smtClean="0"/>
              <a:t>Haga clic para modificar el estilo de texto del patrón</a:t>
            </a:r>
          </a:p>
        </p:txBody>
      </p:sp>
      <p:sp>
        <p:nvSpPr>
          <p:cNvPr id="4" name="Date Placeholder 3"/>
          <p:cNvSpPr>
            <a:spLocks noGrp="1"/>
          </p:cNvSpPr>
          <p:nvPr>
            <p:ph type="dt" sz="half" idx="10"/>
          </p:nvPr>
        </p:nvSpPr>
        <p:spPr/>
        <p:txBody>
          <a:bodyPr/>
          <a:lstStyle/>
          <a:p>
            <a:fld id="{C04214A4-7E1A-4A30-9661-D3AC8B339D4F}"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77AF494-A95E-4688-811C-50FEF1B2E450}"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04214A4-7E1A-4A30-9661-D3AC8B339D4F}"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77AF494-A95E-4688-811C-50FEF1B2E450}" type="slidenum">
              <a:rPr lang="es-MX" smtClean="0"/>
              <a:t>‹Nº›</a:t>
            </a:fld>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s-ES" smtClean="0"/>
              <a:t>Haga clic para modificar el estilo de texto del patrón</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s-ES" smtClean="0"/>
              <a:t>Haga clic para modificar el estilo de texto del patrón</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C04214A4-7E1A-4A30-9661-D3AC8B339D4F}" type="datetimeFigureOut">
              <a:rPr lang="es-MX" smtClean="0"/>
              <a:t>02/10/2015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177AF494-A95E-4688-811C-50FEF1B2E450}"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C04214A4-7E1A-4A30-9661-D3AC8B339D4F}" type="datetimeFigureOut">
              <a:rPr lang="es-MX" smtClean="0"/>
              <a:t>02/10/2015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77AF494-A95E-4688-811C-50FEF1B2E450}"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4214A4-7E1A-4A30-9661-D3AC8B339D4F}" type="datetimeFigureOut">
              <a:rPr lang="es-MX" smtClean="0"/>
              <a:t>02/10/2015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177AF494-A95E-4688-811C-50FEF1B2E450}"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mtClean="0"/>
              <a:t>Haga clic para modificar el estilo de título del patrón</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s-ES" smtClean="0"/>
              <a:t>Haga clic para modificar el estilo de texto del patrón</a:t>
            </a:r>
          </a:p>
        </p:txBody>
      </p:sp>
      <p:sp>
        <p:nvSpPr>
          <p:cNvPr id="5" name="Date Placeholder 4"/>
          <p:cNvSpPr>
            <a:spLocks noGrp="1"/>
          </p:cNvSpPr>
          <p:nvPr>
            <p:ph type="dt" sz="half" idx="10"/>
          </p:nvPr>
        </p:nvSpPr>
        <p:spPr/>
        <p:txBody>
          <a:bodyPr/>
          <a:lstStyle/>
          <a:p>
            <a:fld id="{C04214A4-7E1A-4A30-9661-D3AC8B339D4F}" type="datetimeFigureOut">
              <a:rPr lang="es-MX" smtClean="0"/>
              <a:t>02/10/2015</a:t>
            </a:fld>
            <a:endParaRPr lang="es-MX"/>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s-MX"/>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177AF494-A95E-4688-811C-50FEF1B2E450}"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s-ES" smtClean="0"/>
              <a:t>Haga clic en el icono para agregar una imagen</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04214A4-7E1A-4A30-9661-D3AC8B339D4F}"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77AF494-A95E-4688-811C-50FEF1B2E450}"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C04214A4-7E1A-4A30-9661-D3AC8B339D4F}" type="datetimeFigureOut">
              <a:rPr lang="es-MX" smtClean="0"/>
              <a:t>02/10/2015</a:t>
            </a:fld>
            <a:endParaRPr lang="es-MX"/>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s-MX"/>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177AF494-A95E-4688-811C-50FEF1B2E450}"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4057" r:id="rId1"/>
    <p:sldLayoutId id="2147484058" r:id="rId2"/>
    <p:sldLayoutId id="2147484059" r:id="rId3"/>
    <p:sldLayoutId id="2147484060" r:id="rId4"/>
    <p:sldLayoutId id="2147484061" r:id="rId5"/>
    <p:sldLayoutId id="2147484062" r:id="rId6"/>
    <p:sldLayoutId id="2147484063" r:id="rId7"/>
    <p:sldLayoutId id="2147484064" r:id="rId8"/>
    <p:sldLayoutId id="2147484065" r:id="rId9"/>
    <p:sldLayoutId id="2147484066" r:id="rId10"/>
    <p:sldLayoutId id="2147484067"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sz="1400" b="1" cap="none" dirty="0">
                <a:solidFill>
                  <a:srgbClr val="000000"/>
                </a:solidFill>
                <a:latin typeface="Franklin Gothic Book"/>
              </a:rPr>
              <a:t>UNIVERSIDAD AUTÓNOMA DEL ESTADO DE MÉXICO. </a:t>
            </a:r>
            <a:br>
              <a:rPr lang="es-MX" sz="1400" b="1" cap="none" dirty="0">
                <a:solidFill>
                  <a:srgbClr val="000000"/>
                </a:solidFill>
                <a:latin typeface="Franklin Gothic Book"/>
              </a:rPr>
            </a:br>
            <a:r>
              <a:rPr lang="es-MX" sz="1400" b="1" cap="none" dirty="0">
                <a:solidFill>
                  <a:srgbClr val="000000"/>
                </a:solidFill>
                <a:latin typeface="Franklin Gothic Book"/>
              </a:rPr>
              <a:t>PLANTEL  “DR. ÁNGEL MARÍA GARIBAY KINTANA.”</a:t>
            </a:r>
            <a:endParaRPr lang="es-MX" dirty="0"/>
          </a:p>
        </p:txBody>
      </p:sp>
      <p:sp>
        <p:nvSpPr>
          <p:cNvPr id="3" name="2 Marcador de contenido"/>
          <p:cNvSpPr>
            <a:spLocks noGrp="1"/>
          </p:cNvSpPr>
          <p:nvPr>
            <p:ph idx="1"/>
          </p:nvPr>
        </p:nvSpPr>
        <p:spPr/>
        <p:txBody>
          <a:bodyPr>
            <a:normAutofit fontScale="25000" lnSpcReduction="20000"/>
          </a:bodyPr>
          <a:lstStyle/>
          <a:p>
            <a:pPr marL="0" indent="0" algn="r">
              <a:spcBef>
                <a:spcPts val="0"/>
              </a:spcBef>
            </a:pPr>
            <a:r>
              <a:rPr lang="es-MX" sz="2000" b="0" dirty="0" smtClean="0">
                <a:solidFill>
                  <a:srgbClr val="FFFFFF"/>
                </a:solidFill>
                <a:latin typeface="Arial Narrow"/>
              </a:rPr>
              <a:t>UNIVERSIDAD AUTÓNOMA DEL ESTADO DE MÉXICO. </a:t>
            </a:r>
            <a:br>
              <a:rPr lang="es-MX" sz="2000" b="0" dirty="0" smtClean="0">
                <a:solidFill>
                  <a:srgbClr val="FFFFFF"/>
                </a:solidFill>
                <a:latin typeface="Arial Narrow"/>
              </a:rPr>
            </a:br>
            <a:r>
              <a:rPr lang="es-MX" sz="2000" b="0" dirty="0" smtClean="0">
                <a:solidFill>
                  <a:srgbClr val="FFFFFF"/>
                </a:solidFill>
                <a:latin typeface="Arial Narrow"/>
              </a:rPr>
              <a:t>PLANTEL  “DR. ÁNGEL MARÍA GARIBAY KINTANA.”</a:t>
            </a:r>
            <a:r>
              <a:rPr lang="es-MX" sz="5600" dirty="0"/>
              <a:t/>
            </a:r>
            <a:br>
              <a:rPr lang="es-MX" sz="5600" dirty="0"/>
            </a:br>
            <a:r>
              <a:rPr lang="es-MX" sz="5600" dirty="0">
                <a:solidFill>
                  <a:srgbClr val="002060"/>
                </a:solidFill>
              </a:rPr>
              <a:t>ASIGNATURA.  MÉTODOS DE LA </a:t>
            </a:r>
            <a:r>
              <a:rPr lang="es-MX" sz="5600" dirty="0" smtClean="0">
                <a:solidFill>
                  <a:srgbClr val="002060"/>
                </a:solidFill>
              </a:rPr>
              <a:t>INVESTIGACION</a:t>
            </a:r>
            <a:r>
              <a:rPr lang="es-MX" sz="5600" dirty="0">
                <a:solidFill>
                  <a:srgbClr val="002060"/>
                </a:solidFill>
              </a:rPr>
              <a:t/>
            </a:r>
            <a:br>
              <a:rPr lang="es-MX" sz="5600" dirty="0">
                <a:solidFill>
                  <a:srgbClr val="002060"/>
                </a:solidFill>
              </a:rPr>
            </a:br>
            <a:endParaRPr lang="es-MX" sz="5600" dirty="0" smtClean="0">
              <a:solidFill>
                <a:srgbClr val="002060"/>
              </a:solidFill>
            </a:endParaRPr>
          </a:p>
          <a:p>
            <a:pPr marL="0" indent="0" algn="r">
              <a:spcBef>
                <a:spcPts val="0"/>
              </a:spcBef>
            </a:pPr>
            <a:r>
              <a:rPr lang="es-MX" sz="5600" dirty="0" smtClean="0">
                <a:solidFill>
                  <a:srgbClr val="002060"/>
                </a:solidFill>
              </a:rPr>
              <a:t>MODULO </a:t>
            </a:r>
            <a:r>
              <a:rPr lang="es-MX" sz="5600" dirty="0">
                <a:solidFill>
                  <a:srgbClr val="002060"/>
                </a:solidFill>
              </a:rPr>
              <a:t>IV.  LO QUE LA INVESTIGACIÓN CIENTÍFICA  APORTA</a:t>
            </a:r>
            <a:r>
              <a:rPr lang="es-MX" sz="5600" b="0" dirty="0">
                <a:solidFill>
                  <a:srgbClr val="002060"/>
                </a:solidFill>
              </a:rPr>
              <a:t>. </a:t>
            </a:r>
            <a:br>
              <a:rPr lang="es-MX" sz="5600" b="0" dirty="0">
                <a:solidFill>
                  <a:srgbClr val="002060"/>
                </a:solidFill>
              </a:rPr>
            </a:br>
            <a:endParaRPr lang="es-MX" sz="5600" b="0" dirty="0" smtClean="0">
              <a:solidFill>
                <a:srgbClr val="002060"/>
              </a:solidFill>
            </a:endParaRPr>
          </a:p>
          <a:p>
            <a:pPr marL="0" indent="0" algn="r">
              <a:spcBef>
                <a:spcPts val="0"/>
              </a:spcBef>
            </a:pPr>
            <a:r>
              <a:rPr lang="es-MX" sz="5600" dirty="0" smtClean="0">
                <a:solidFill>
                  <a:srgbClr val="002060"/>
                </a:solidFill>
              </a:rPr>
              <a:t>TEMA 5 ¿Cuáles  son los medios para difundir los resultados?</a:t>
            </a:r>
          </a:p>
          <a:p>
            <a:pPr marL="0" indent="0" algn="r">
              <a:spcBef>
                <a:spcPts val="0"/>
              </a:spcBef>
            </a:pPr>
            <a:endParaRPr lang="es-MX" sz="5600" i="1" dirty="0">
              <a:solidFill>
                <a:srgbClr val="002060"/>
              </a:solidFill>
            </a:endParaRPr>
          </a:p>
          <a:p>
            <a:pPr marL="0" indent="0" algn="r">
              <a:spcBef>
                <a:spcPts val="0"/>
              </a:spcBef>
            </a:pPr>
            <a:r>
              <a:rPr lang="es-MX" sz="5600" dirty="0" smtClean="0">
                <a:solidFill>
                  <a:srgbClr val="002060"/>
                </a:solidFill>
              </a:rPr>
              <a:t>Propósitos. Interpreta su realidad  social como una construcción en constante transformación, a partir de argumentos y procedimientos teórico - metodológicos utilizando las TIC’S para el procesamiento  y explicación de la información obtenida.</a:t>
            </a:r>
          </a:p>
          <a:p>
            <a:pPr marL="0" indent="0" algn="r">
              <a:spcBef>
                <a:spcPts val="0"/>
              </a:spcBef>
            </a:pPr>
            <a:endParaRPr lang="es-MX" sz="4800" dirty="0" smtClean="0">
              <a:solidFill>
                <a:srgbClr val="002060"/>
              </a:solidFill>
            </a:endParaRPr>
          </a:p>
          <a:p>
            <a:pPr marL="0" indent="0" algn="r">
              <a:spcBef>
                <a:spcPts val="0"/>
              </a:spcBef>
            </a:pPr>
            <a:endParaRPr lang="es-MX" sz="4800" dirty="0" smtClean="0">
              <a:solidFill>
                <a:srgbClr val="002060"/>
              </a:solidFill>
            </a:endParaRPr>
          </a:p>
          <a:p>
            <a:pPr marL="0" indent="0" algn="r">
              <a:spcBef>
                <a:spcPts val="0"/>
              </a:spcBef>
            </a:pPr>
            <a:endParaRPr lang="es-MX" sz="4800" dirty="0">
              <a:solidFill>
                <a:srgbClr val="002060"/>
              </a:solidFill>
            </a:endParaRPr>
          </a:p>
          <a:p>
            <a:pPr marL="0" indent="0" algn="r">
              <a:spcBef>
                <a:spcPts val="0"/>
              </a:spcBef>
            </a:pPr>
            <a:r>
              <a:rPr lang="es-MX" sz="4800" dirty="0" smtClean="0">
                <a:solidFill>
                  <a:srgbClr val="002060"/>
                </a:solidFill>
              </a:rPr>
              <a:t>ELABORADO POR. Dra. </a:t>
            </a:r>
            <a:r>
              <a:rPr lang="es-MX" sz="4800" dirty="0" smtClean="0">
                <a:solidFill>
                  <a:srgbClr val="002060"/>
                </a:solidFill>
              </a:rPr>
              <a:t>en</a:t>
            </a:r>
            <a:r>
              <a:rPr lang="es-MX" sz="4800" dirty="0" smtClean="0">
                <a:solidFill>
                  <a:srgbClr val="002060"/>
                </a:solidFill>
              </a:rPr>
              <a:t> Ed.. Margarita González Molina.</a:t>
            </a:r>
            <a:endParaRPr lang="es-MX" sz="4800" dirty="0" smtClean="0">
              <a:solidFill>
                <a:srgbClr val="002060"/>
              </a:solidFill>
            </a:endParaRPr>
          </a:p>
          <a:p>
            <a:pPr marL="0" indent="0" algn="r">
              <a:spcBef>
                <a:spcPts val="0"/>
              </a:spcBef>
            </a:pPr>
            <a:endParaRPr lang="es-MX" sz="4800" dirty="0">
              <a:solidFill>
                <a:srgbClr val="002060"/>
              </a:solidFill>
            </a:endParaRPr>
          </a:p>
          <a:p>
            <a:pPr marL="0" indent="0" algn="r">
              <a:spcBef>
                <a:spcPts val="0"/>
              </a:spcBef>
            </a:pPr>
            <a:r>
              <a:rPr lang="es-MX" sz="5600" dirty="0">
                <a:solidFill>
                  <a:srgbClr val="002060"/>
                </a:solidFill>
              </a:rPr>
              <a:t/>
            </a:r>
            <a:br>
              <a:rPr lang="es-MX" sz="5600" dirty="0">
                <a:solidFill>
                  <a:srgbClr val="002060"/>
                </a:solidFill>
              </a:rPr>
            </a:br>
            <a:r>
              <a:rPr lang="es-MX" sz="5600" dirty="0">
                <a:solidFill>
                  <a:srgbClr val="002060"/>
                </a:solidFill>
              </a:rPr>
              <a:t/>
            </a:r>
            <a:br>
              <a:rPr lang="es-MX" sz="5600" dirty="0">
                <a:solidFill>
                  <a:srgbClr val="002060"/>
                </a:solidFill>
              </a:rPr>
            </a:br>
            <a:r>
              <a:rPr lang="es-MX" sz="5600" i="1" dirty="0" smtClean="0">
                <a:solidFill>
                  <a:srgbClr val="002060"/>
                </a:solidFill>
              </a:rPr>
              <a:t>Octubre, 2015</a:t>
            </a:r>
            <a:r>
              <a:rPr lang="es-MX" sz="2000" b="0" dirty="0" smtClean="0">
                <a:solidFill>
                  <a:srgbClr val="FFFFFF"/>
                </a:solidFill>
                <a:latin typeface="Arial Narrow"/>
              </a:rPr>
              <a:t/>
            </a:r>
            <a:br>
              <a:rPr lang="es-MX" sz="2000" b="0" dirty="0" smtClean="0">
                <a:solidFill>
                  <a:srgbClr val="FFFFFF"/>
                </a:solidFill>
                <a:latin typeface="Arial Narrow"/>
              </a:rPr>
            </a:br>
            <a:endParaRPr lang="es-MX" sz="2000" b="0" dirty="0">
              <a:solidFill>
                <a:srgbClr val="FFFFFF">
                  <a:lumMod val="95000"/>
                </a:srgbClr>
              </a:solidFill>
              <a:latin typeface="Arial Narrow"/>
            </a:endParaRPr>
          </a:p>
        </p:txBody>
      </p:sp>
      <p:pic>
        <p:nvPicPr>
          <p:cNvPr id="1026" name="Picture 2" descr="http://www.cienciasambientales.com/mx/images/imagenes/uaemex-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7" y="116633"/>
            <a:ext cx="1080120" cy="99010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uaemex.mx/PAngelMaGaribay/img/escud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8304" y="116634"/>
            <a:ext cx="1447800" cy="9361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58345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7. Periódico mural</a:t>
            </a:r>
            <a:endParaRPr lang="es-MX" dirty="0"/>
          </a:p>
        </p:txBody>
      </p:sp>
      <p:sp>
        <p:nvSpPr>
          <p:cNvPr id="3" name="2 Marcador de contenido"/>
          <p:cNvSpPr>
            <a:spLocks noGrp="1"/>
          </p:cNvSpPr>
          <p:nvPr>
            <p:ph idx="1"/>
          </p:nvPr>
        </p:nvSpPr>
        <p:spPr/>
        <p:txBody>
          <a:bodyPr>
            <a:normAutofit/>
          </a:bodyPr>
          <a:lstStyle/>
          <a:p>
            <a:pPr algn="just"/>
            <a:r>
              <a:rPr lang="es-MX" dirty="0" smtClean="0"/>
              <a:t>También se llama periódico escolar, regularmente </a:t>
            </a:r>
            <a:r>
              <a:rPr lang="es-MX" dirty="0"/>
              <a:t>se elabora por los propios alumnos con la guía del maestro y emplea una temática variada. </a:t>
            </a:r>
            <a:r>
              <a:rPr lang="es-MX" dirty="0" smtClean="0"/>
              <a:t>Generalmente </a:t>
            </a:r>
            <a:r>
              <a:rPr lang="es-MX" dirty="0"/>
              <a:t>se utiliza para dar a conocer efemérides, las potencialidades del mismo abarcan otros tópicos, como la promoción de tradiciones y costumbres, del arte, la cultura y los </a:t>
            </a:r>
            <a:r>
              <a:rPr lang="es-MX" dirty="0" smtClean="0"/>
              <a:t>valores...</a:t>
            </a:r>
            <a:r>
              <a:rPr lang="es-MX" dirty="0"/>
              <a:t> </a:t>
            </a:r>
          </a:p>
        </p:txBody>
      </p:sp>
      <p:sp>
        <p:nvSpPr>
          <p:cNvPr id="4" name="AutoShape 2" descr="data:image/jpeg;base64,/9j/4AAQSkZJRgABAQAAAQABAAD/2wCEAAkGBxQTEhQUExQVFhUXGBgYGBcXFxgcGBgYGBccGBUYGBgcHSggGholHBcVITEhJSkrLi4uGB8zODMsNygtLisBCgoKDg0OGxAQGywkHyQsLCwsLCwsLCwsLCwsLCwsLCwsLCwsLCwsLCwsLCwsLCwsLCwsLCwsLCwsLCwsLCwsLP/AABEIAK8BIAMBEQACEQEDEQH/xAAbAAABBQEBAAAAAAAAAAAAAAAFAQIDBAYAB//EAE4QAAEDAgMDCQQGBwYFAgcBAAECAxEAIQQSMQVBUQYTImFxgZGh0TJSscEUFSNCkuEzQ1NicpPwFiSCwtLxVFVjc6I0skSDlKOz0+IH/8QAGgEAAgMBAQAAAAAAAAAAAAAAAAECAwQFBv/EADYRAAIBAgUCBQMDAwQCAwAAAAABAgMRBBIhMVETQQUUImGhMnGRI1KBsdHwFTNC8STBNFPh/9oADAMBAAIRAxEAPwDzVGxnT+rPlWW5szQLSOTjx+6B2n8qQ+pEst8lHTqUjx9KBdZEyeSK960ju/OkHWJUckwB0nR1xA+NPQi6z7DxyXa3un8SfSjQXUkSDkyx7yj3n5CmLPId/Z7DDco9uei5HM+SntTYbCWnFJSZCFEa6gSN9NS1I2AGAHRqqpudHDfQWYqs0WFAoJDljoK7v/cKlT+ooxC9DIishpUJNyOkItpb+uNXJK5gnJ2DGI2w61coUkTAGZGsdhp5UQbKyuVS9yD/ADPRFPKJsuYPbSnGXV3C0FEDMopIUYMxGkeYpWC5XO13jvb7ws/5qdkK4xW0XTqpsdiB8yaLILslUlasK6ovGAodEJQEm6LmBPgd1PS4+wC5r941IgOGHHFXiaAHjDp6/E+tFxDhh0+6KAJAyn3R4Ci4zU7HCfojUAezew1qvvqSBXOlS3An7qyD4mm9CNhShV7i39cKVwsR4hCgCc2kedNS1CxRLp41MQ3nDxoGFsFfCPdSv9NLuAEUumIiU5RYRGpymgIVLoEEH9rvA2UsfhqCiibZGrazx/WL/HHwp5UFyNWPdOq1fzFUWQXIlPKOpnvUaLIC3swr+0ylI+zVMgm3AXsaGNDDtR6P0y+4n1pWQXGK2g6dXnPxH1p5UK5Ep9R1Ws99FgGKVY66HU0DJ9nno99UVNzo4b6C2FVWabjgqkNCuHoK7viKcPqK6/0MchQ+judo+VXrc51TZFvlOoZR/GfhTiVyZncwqViFy/gW1APJMjM0SOEoUh3xytqouSRA42pMZpE3FMQ0UCDmBUPoTw/eH+Wl3JdgUmpER2YcaQC84n3h40BYT6Qn3h40wsIcSnjRYQZ2btZKcOlHSJA3JUR4xUGiwGtbRUhx0pRmClEwQRqZk28qbVyJIvbbm5pPn60sq5Age2k6sQpIA/dt43NNJLuFnwQSv3T/AF3UZlyGV8HEOe78fSjNHkeSXBewi3Q04kKQAdQQcxt9244Us0b7jyS4Bim1/wBCpZo8kckuCAqPGpECNSuugCNR66ALePPSqKGyvNMCTIeBpXRLK+B7QMzFJtDUJcBPCuBIXfVBAsdTUcyJdOXBTeaKhCQaM6QdORCjAucPMUdWIKjIeMGvhR1YkujIf9CXe26l1Yj6Eh2Hwi0iIqEpxepppJwVmS8wvhUMyLszO5lfu+YovHkeZnKSqCLeIpKSTuRm8ysc0wvKUAiDU+qijoX7k+LbccHSUmJmw7uNHWXAvLrkq/QD73wo6weWXIS2c+61YLzJggJMECdTa+kjvNRdVElQS7kuIQt1sNkWCs1pkGCIvMC5McaSqsboQ7kKeT6juc8/Sn1Z8fBHo01/2TN8nXIjm3o/hd+Gm6jqT4+B9Okv+ydvkms/qHO9Kh8TTz1RZaJKnkm4dGFfh9TSzVQtRLA5Iux+h/8Ax/6qP1QvRJ0clHfcRu1U36mnlqc/Is9Lj4JByTd4tfiH+mjJPkXUp9l8E6eSiwAOcaA4Sr5Io6T5DrR4IhyaVmguIi8EST1WgfGl0nyN11wNc2AAoo58ZgJIyq0gX0jeKfSRHrew9rkslQ/Tk9iRHxqapxIus+ByuSIj9Kr8I+GajpIFX9hqeSaN7iz2JHrR00LrMcvku17znkPWnkRHrSAu1tjIa6SSqQR7RtBtp3iiSsiUZNvUxuIsojgT8aujqjNLcgUqpCIlOUxXLmKJzXNQRJjGhJA66JaIcdWb7A8mWlNtqKlpJSCoJCSDNwROliB3VTa+poc2nYfh9hYcqIl8gb+gB4xVScZPQiq7Zaw2xMIswFOkjdmSP8tTUYsl1Zbl1PJzC6ZFnrLipPhA8qlkRHqyJP7P4b9mr+aul04h1Zcjk8n8N+zP8xz1p5EHVlyWEbGw40aT3lZ+dGSPAdSXJOnZ7O5lrtyA/GjKl2DPLkU7PZNywz/LT6U7IM0uSX6I3b7Nq2g5sW8qLILvkU4Rre03+BPpRYV3yOGCaFw23/LT6UWQ8zGYgpSn2ERPuJ9KrqVFBXZGUrFbFY0IRmSlEyBGUC3HT+pqp4hZMyNOEpxrys3Y7CbUWtYASAmOAmY9bUU8Rnei0L62FhTpOea7LGHxbijqIm8HTwpxqVJStbQ5am29i5mV7x8TWktEk8T4mgCs3ikLKQlWbMnONbpkCfMefCgZMpQkJ3kEjsEA/wDuFAjophcRxYSCo6AEnuvQIqoxiVFIgjMEndbMFmDfUZD4igC0k3oExuW9AALbGJKecU0ZBAKrgEmAAEjU6VW2pbMtVOUXqjti45IbJXIUVEka9kGYNo86HOMNCUcPUnqkXBjyqwQsA2mLX30lUb7DnhsqvmQ8OqE2sB/XVHXVadSMtdjnwz5rMAY3b5T0VEBR0yiQB21bCNarByitjrSp4enOKk3qMxr4cZXeVBMm28XHwqEZ5oldWi6dTbTsefbSOVxVhrPiJrTT1ijHV0kyip3qFTsVic71DwpiJ8aTnNRjsSe47AyVgRUamxOkvUeiYzbXNKS2MsQEpiTcCO6Das1qk03FaI6HRopLO2m+wWSuGc8CY0TpPVTikoGOdNQm1H5BeHYKs7ykkLSEpbEggKUSJiYJkgXqcIqwnK+gXZ2gEiF5ioFU9ETbpCctpylOlp7DU7CF+t0BObKuOxPZ73G3ceBosIfg9pJcWEhKhIUbxbLlkEAn3k/0KLDIlYwpeWCTlSrMkDelLQCx2Bakm/vCiwDvrqYISAM+Q5lCZg3tYJnL0r77UDscNsqj9GLxqpWhVlP3PaGsaQDeiwBJTpbaSYkgJFydbCSYJ+NICDY2JUW+kgpAAMGc0mSRBAoGyJrHOJQ2lKJAQjMSlwmScpIAFwmJI3z4gHNuOglOQFOZapynetSve4T5caTjdag7Mkw+HU8klxJQUkhAhQkFKTJBE6kjdpVdSgpI0YfEdF6bPcdgdkKCsygolJsBofKqKOFy6s2YjHQy5KezIsHs7EoAhB9lMnm50AhBAItdYzCTprW2zOW5IecFiyCSlY4ZgNyjlJBT1jcLxNPKxZkFWWVhICwSq97X4cN1GVhmQLa2Q6hKShJCgiFwpIIPQ0k2EhR71caeUMyOXsjE2VmGYgiecjUJmI3ZkqPZA7DKwzIkb5PvjKoqsMildNVznzE9cgZYPXRlFnCeJ2cpSQLAGCfauAZiw3xTyizFH+ziyZzgROU9ORZyLxcjnB+GllDMTbL2MtoKJynOrNCQu0ADLcTuNPKJyuEEbNVrbvmfhRlFmGJ2GBFkjsTfxpKmlsTdaT3bMxiUBtbiXUmbxHkR1aVikrSeZHUi3KMXTf3IsLtTInKRm4XFhwv310MNhpThd6fc4/iGLpwrWjrzYc9tsEEc3Y2MqFafJ3WrMP8AqOV3jEos4FD8hISFJhQKlTbQiQLbqy1cK6MLU5bnTw3iixFS9aOiLSsAkN5ZTJEGBr5XrNBJRLKlfqTutjy/b6ftAeKR86uo/SU1/qBtWlIlABfaLYS7ASY/hIHs7pqCd0Se5Z2QwVOIASbqEWixPE1XN3LqOjbNxi9jt87nEFKQTN5BvYeVVxptyyJ+l7mt4tdPM/rWwNG1SE5OiBM2mfGa6EMLh16EzjV8Xip/qSiSNbRUBlEEEhWijdJBTcniBbSrlhqMTL5uu+xM5i3VH2ZN7hsTeAYOtwADxFHRo/4xeYxL7fAcwKsGWmw84AoCCghPRO8RlkVROlK/pWhrhXjlWaWoQG0MADOczxHPfECl0Z8EniKf7h42tgIPTV4P+lPoVOCPmaXJF9c4ETClk7ug5b8VLoVOA81S5/qRnlJhM05HCOGREeZmpLDzE8XTF/tXh92HV3hsfOpeVnyiPnYcMeOWLQ9nDnxT6U/Ky5F52PDFHLUfsP8AzH+mjyr5H51ftYv9uI/UD+Z//FHlXyLzy4D3JnbxxQc+zCMuX70zmn90RpVNWlkZoo1uor2C609Q7qqLxyeweF6AAWM2k8X1tJS3kTF1Ak+yFXvxNZ8RiFTtGP1P8EqcG9Xt8g3HY3FJWlCOaKlHojIAOJuTSw2JU5uFRfgdWlLJmp/JxG0/dR3c16100qPuYP8AyPYiW1tMnWOwsin+iL/yPYkTh9qG3OebPyFF6PAZcRygKNqYvneaL6grPkNxAObKdBxq7p08uaxl6tXPkuHvqHFk3xZnqK6o6lP9pr6VX9/wcrk3id+LX4uetHVh+0j0Kn72MVySdV7WKWR15z5FdPrR7RQ/Ly7zYI2/sXmGlK+kFak5ZTpZZgE9IwLKjsNSp1VOVrIhVoShG92AsKEqYxJMlaGucQCT926vlVdWt+3+hoo4fT16/wAjXcJhAf8A1ZAMfrGt24AIkz5VX16nI/LUuBUtpOFStJCsr7zZWDOdIhTZkWPR+dasPNyvcx4ulGFrIm5Pr+1A4gjyn5VLExvAqwr/AFAtiGSDXEjSlGR0qcGpHmfKJsoKRYwVJkjgbVdS3aNNbZMDB09XgKuKB4Wrj5CgLBjGYkKcQb246+zGlVKNkyd9Q3ydJcxDQgiCSZB3JJ39lV5dbFq+hmtew8IcMXyqv/hinhaLVTUxSTjFsH8l8MElSymYjLPaZMxuIFLxCCjJKm7cl+Fq1KkPVsaN3aBEXnqT8JVFc39Vvv8AyzUoLuTsbQMD7w38R27jSy1L6tr+SLhY86x6/tHCd6lHxUTXqOrGFNXfY4kMPOpVaSvqaLBbYQpCQMIwYAEq1JSAJPR1JrL1XumzZKCi8uVFpOLa34Zgf4Z+VDqS7tkLR4X+fwWcE80p1CeYYgmJCPWmpNrcNM1lFA/k4mASQDmJVGUGxiCDFvvWpVKyz2uaaVD9O9jSpQj3U/gHpR1Yh0nwOQpIPsCOISKXVgPpy4J23BbUd3XR1IDySMLtJtRxDtpKnFkRwUokfEVuVaEKWdvQ49SlKVZxSNFsvBPYcHm3gnNGeEA6TET2mvP1fGYzf0fbU6dHCSprRhBxzFQYxN932aPO1ULxiKl6ofJe6EmtJfBUWvFED+9KkxPQQBfhAq6Pi8Lu9P5IPD1P3fA3DsvIWpwuZybEqsZFt3UKyYnF08Rb05X7F9GEqd7u6BrOPW5i0ZkmUkgJEySAa6NLDqjBOLzX7koVFUTT0sbRGKUhoLACEJGW6pv1Tck2EXqynUzq8UKUYp6sq4blFzjnNIVLmuUpgkb403VZeXAssd7hFtx/MJBMAgp6IB0v/XGi8uCLjHk8/wAQIxpP/Xk9R5ySO7SurG7pa8HEnZV9H3PSmMQFKgAiRIJi4Bi1c1Su7HTUrki0GpjKu0MEXG1ImJjsMEEpUAbpMQeomotXRZTnllczm3tjc3gnxCQpSw4QgQkALEADgE+c1bh42kV42q6kfsZXk5hUr59BBJUysm9lJTEo6iePVU8RQa1TM+FxObRrUzOA2+0j7RGECVJ9k/SHFEyIO6LA69dY3B8m3N7GkwuKD+Ccd5sIl1KiASekqWyuSNejl7K1YSLUtzFjHHJsVtk2eR/EB42rfWV4M5uHdqiNPjU2NclncR5ryva6S+pYP4kz86pi7TLpK9NGaAq4oFigAtt7DlGIWJTqCMsRdIMC54xE7qQzRcggVOkkzlQqO+B8zVaXqLb+g2G0rMr7PiYrVQX6iMmIdqbBXJxolJ6RSIWqZI3pHr41i8Vs6kVYhgLpZuxqsOy0pHRQkoGnREQPjeaodNbHQU23uQt4NLbhWjKlHNkKGlwcwjz1rLUjHqRj7kpzbg13PPMOzmKBeSQPGvVV6MJw17HBw1epTqWj3NA0lwFYQqEI3SOF441yqXTUfUbZ+Ybk77D8DilqKsyyEiNAJJM9Vu+nKMV2NmApzqxzzYXASmSte5ViQBZJ1ETcnyHGowjHMkzVXpZYNxT0KnJ5aktsyJC1OE8QbD4j41bXqZa6hyYsNCMqDktwps3DuDMHHSdALibT0p6xAjdB406b5dydbLpljYJJwwH3ld5q2xQmStMAKTE6/E/nTsBmtiYbpvOKGq1BPZmJPnHhXF8axGaUaS7LUMHTy3k+7NfhtmpKErKVnNJ6MQOGt6dHA0XBNrsa3PW2hWLCZUeklCSASrJY29okgAyYip+Ro31iTz2XYdhsECVDmyooMe2BulNuypRwdJf8QlNdn8CbYYS1lCBqJuSaw+IUYQSyqwoybWpmWG3BjU80E85lJTnnKeiqZjvrpYJTeE9Ft+5RCVJ4i1S9rdiMbYdfYADYhtwrzX9oApjJFxBNwajTlOgsqivydOeGoZrubt9gSziQnEMulSUqS5mQlRSnMowCAojNcGCJOtSjUqdor8kZYbD2+t/g3uz8bi3yVJDSE2sTNiLEQLzenF1pPSyKnHCw+pt/BiMYlScSsKMqDpzEaE57kd9dumpdG0nrY83XlB4m8FZXPQ8U8pDuVpglQ6UkoCVJPtZSVSIOsDt1msCpxTudNRW4RWneY76AGzAMQTEgTrQCBO1ypeGemCOaWZAIggTlgmT21ZT+pCxEVkaRieRx/vSR7yVp8UE/KtmKV6ZysHK1Qg2qhATiSCkBTMEZdSkKIAINvYVaOvdXDwkWoWfJ25vUF8iwFYXGI0PNtuQdeguZ7II866GH0mjJio/pskwlnEHgpPxroz1izj03aaNZi3BpvriSqRTyndzK5its7PU87zaCkKUEwVGBImZMHcnhVbdpo0rWBAOQGK3uMD/Ev/8AXVtynQerkI/97ENdwUfkKLgAH9l4hSyeaVfw8zSuh2NTyLaU0l4qTBSEgjfJJMeVV57XZOo7RQY2riDzCs2py+ZmPAVpwk7+uRirXnDKt2V9h7MacaKlYhKCbZedCYIP3kkaaHvqjEYdVGnTb97/APo308VUpempGP4L42SnfjWoG7n93CNBVfkpvkn/AKj7R/AmK2fhUocV9IbcUEKyoC5Oe+WCDfdbtp0/D5Z1dafyRreLyUGotJ/wZvBhOdIWYTIzGCYTN7C+nCu1XpqVJxOHhK8oYhTW9ws0xhcpBxRm0EMujtkRea5a8Nf+M7k/GvU9vwTpZwQ0xbk9TLvh7NJ+HT5+Sa8aj/xivwx76sElteUuLcKFZcyFAZykhJObrg1ZR8PtNSepmxHjMpQcU7X9hNn4txKWUBIUMqiIJmCsyVa6HdGkVmxqnKbdka8DCgqK9TT90Xm8Y8BH0dZj96/wrAlLg39Gl/8AYi01i8V93DHvUPStNOvWh2uUzw2FlvU/CLeGOMUpP2aG76mTF+2/hWlVK89kkZ3TwdPduXwU+T68zIgaFQJOkkzbqvXE8Tg4YjXuZqE4zjeOiN1gDDSBO6u7SXoX2IzfqZ5zjdhuuOv828WWVwqCFL51SxKgQo6gkwPCqZN30NUctlfc2ezFw5cglTbeYjQrSCFR+E1ojqjPPREPKASpPZ8zXL8U0USdLYxm0cUW8TnbVKgAOIEggjwPnWzA06nl1ZFSqU1UakzY4HC4ZCQlPNAcMmp3k9KJ1vWtUk9RTrO+rZacwrCBKg0AD+yGvHyHhT6Ef2oSxDeikNYxbIaWrDrSYQVCBY5QSkHqqUaVmRqVH3PMcZiStxTiolRKjFhJMmOFdJxywsjjU5Z6t2aTZ22nxh1OKcUoJUkXN8pIBEi+pG7jrXLqyUXpsdmnF5ddymvlLiyZBby9r9u05flVHV9yxQ5Rb2TymeW+20sohRKTHPBU5SQZVAiQB30uq+RZLbobynxrqSAl5ZQsKtJAgGCDx334V0MElON5bnPx0pQdosC7CVleQo5oBM5QSoJiCRF99aq8VKFjHhm41E7F3FBcKKMPzhUVJIUy5lKApRbJBTex0PGuXPDu9k9PujsqrFrUsYBlaHClGHUlgsrjKwoKDxV0UmwBREnTvpwo2fqfyKdXSy/oZ5wEKIIgg3HAg3HjXXVmtDhO6lqaZ5A6KswE3v1ivP16K6lzsxpylZxRndpuc0824BOUEwTAOUgxI0mTSno0baa0aIFcvydMM3+NZ+Qq2xURL5brOjDPgs/5qLCBWG2g8pftC2/KmfhUGkiaZqdgPBDTi13UtUxaSE7/ABJ8KipJRdzR0ZVGktuS90Hw0kpkZiVIBkkAGO2rKc4ODXfgqq4edKay7chnB7Gwg1w3ESULPZv7LVZCWRaXKqi6msrXLTOy8GSR9HSYMQG1zMXBEm+/drUuvLllfQjwvg5jZOFzZuYBHuhmRpe5BMzT687bv5I9CPZL4MHt5kDEu5AAnMcqRbKJgCNxtpWpqVSjoZIShRxHq29gts1GKShKUuhtIGmVBuSVGZTO/jWFTd9ToVIpv0hxrEuZRLpCv4iPhVnUgVZJcme5T51LbUsyeaSCSZM5lk9eihetmGknFpHNxkXGabCOwGCEN5y596MrriAE7jCTYm+lY4uOdpvb2Oq5Zqayrf3DaSni9/8AUvetWZoc/BXllx8kgW1vDp6vpT3+qjNHn4DLLuvkrbayfR3FNpcStOWCXnVCCoZtVwLTTpzjnSff2K66apt/+ynyeB5hOkSqPGvOeLpeaZowP+0rh7FOKSltxGYlIHRk5VAiIIm+tdB1YWik9bGyglKUoT0v3BWMxzq1QAPZABSlQgEDr13d1VylfubqOHopZm/6BZLn6JYSRKCSI+9KVEX/AMYrTDEU0rHMnGWZq4u2XASnsHxNc7xKpGaWUdNNR1MVjEITiLJBFpSZgk/7128CqlbCrNKz5Ryq01Tr2SNNtFYDihcpbzFxd+iAJtGqiTAAvUckldtuyOimpWSSuwS9tlxQGbDqLfuHNztjAgZMs74zd9ZvMyvu7G9YCitFJZvj83v8B7CYVstlbcwpBItEiCcpGo3gjtraqeaN1J6nJqVHGbhKKujzxb1ycovu3C82rbXhPIlBnPwk4dVuaD+wsEFsqQ4DkWZsY6Nrg6i4rjVZJv3O3H2HY7YiucPNKQEHpdJCDlI0HsgmZPYN9V5YiyiYTYxRlWtWZabpQhKEQsJsQ4NReLjfTsOyRJyowgDTPN6NpIJUbmcsG+pN634KrGLyd2c7H020pAbk4HA9mCikAHMRwO6e2NKhj4zjF+rV7FmDr0pJRUdjUOvuLAyrUCJ1VqZ4gncJ765Dp1l3b/lnRi4d0c2+6CJItG8yePfVcFUUruXyOSjbRGZ5RNRiHSNFKKx2Kv8AGa9ZQqZ6eaJ5qvBKtaRVx+NlKJBMDKDfSN/XauTSoSxVVwqelo9Xnp4Okp0vUn/m4NxrqlKQT7JMDvSfQVVWhKEnF7Ij+m4KUd3uZcpuRcRY6elWKRhY0mIhSrcIFAg3svZ6SJKlb9FKBEdhqM2SSD7mzucYZSEqzKBMjT2jYjfUKVXo1FNRudCMOrSlFzsifZbPNhsJK0kEgqkiwIkiLjUiKmnGpmrWs2zJjnUhkoRd1v7m/Z2/hyMyHDa5BSuI10ixq+LTRRKlNboJvYglJVcBKSoAXJsTu3dVNlTMDsbAYtWIazAhAcQVW+6DNrW0HcaaylaS9zP4lWZ1xXvLWfFRPzrrRsoq5xqjvN25NYxzWRCVOJStKW5BIBB5tIUCD1/CuKq8OpKSasduGEq2TysTFLZTo6lXWIPnVvmKdrtomsFWbsosB7bMuAjTIiLa9H1mt2EqwqQvB3ORjqcqdW0jU7LXkZYsDDSzBAPtuK9KxyzPFZb2Vmb01HCqVrvQnw7JWtKM5F43W41GWa+4qdVuVrEHMrCVZ80gKBmOwG2k699OlKUppNkJuWumhBtOPoCyCek62DIFiLkCDet2rqq5RKyoOwuwEp5lOXX738W/5V4/xPM8W8/Oh1cHZUllDmaQm+mUgDqjXvpJSu7IulKzKe0udU3kaIBUoCTMRN5i8aVoo0ne7Q6V27taGf5M7ExGHeWpbqVNRJAUSM5HAi2q79VaKm1rFlaWWOiNBiHsxj3YHxrm4rSKK6UrxM5tkgvJjcAD416LweLWGuzkY1/rJGy2rhg6h9sqyhRIB4Emx8Yqqi5VOpGT76HUhLpVITir8mR+ono5rI9rPOBbeWY96c2Xq16qpWGqN2SOtLHUovqNx+1n/wBBrkqrKXmMwUGUhNpuTnzG5O+dAK30IuKcb7HGxk1Un1ErXuYgp0rr9jzTeof2Goc04mbqsN5uLx51w/FF+pDKdzwxSyNvYs4DC5cyUOlYKhdYTKYOkCDJmxPAVns5M6DsiDbjaWmkpeDj6iuE5gnNBGZc5UDogIJiNcs2uJ2srIUW2yttjGBxsBKsyEqGToqBCVIMg5gJgp3biK04CcVJxbV2Y/EqFR01NRdluCEsZwpEHpIWk9ikFPzro17ZNTk4S/UVitsfA4rDsodQmwTdF0qylWeYABJ6She4vwFcOpUSnl+T0MY2VzW7FxJcaSSCOpUlXeSJJmb77HfXJxOHl1LxRdCasUOVaPts25SEeISEkeQr1uCnmpJdzzuOg1UuM2fgUrazEn7wi2vHwrn4qhGFRzudjC+IyVCMWloCNr7OyAGZhSdOBMfOsipZY73NtTFKtJNKxkNomHViNCasitDJLcqJvuqdiFzUYLENpBSHWySkgAETJ4CarmtCyP1G1whIw7KRvQk+N/nSqycYpIprysx2KBKxBSCE2KlBMSbam+m6tsIydO/xYobTmrr+b2BycClCpzp6R6UOsAXNzGYEAcB5mq8tW1rGpVYK+pp8JtognM+yLC6lojfMAGZ6zx8FGnVa1RBzp8io250BmxTMgqsgpBI+7vM2+FSVKq3sRlWoxT1PPyZkgR1DdXYjG0bM4EpXnmWhosTicKrNDgGaP1b+6PahFzY1zauCUrZYL32O3R8Sybz+2+nwNwz2GSFdNJkiJadItvKSBe5iqn4e7/Si5+ML97+f7AzHKSpwlJlPRAtlnKhKSY3SQTXUpU8sLJWOFiK3VquTd0HXsDiVZS2FZC00UQFZQFSrLmvMEye2uJUoVk286ep6ShXw2RQcH90SqONEjmW76nm3PI5qj+u+B5sBF7T/AAhzzmNWgtlttIIuQFhUW0Mm/dSXW9l7ks+DetpNcNIp7Vwi28ICpUlTlkX6JCFdLW8wBpWrC06qk5Sm3oYfEK1FwSpwyq5psGhvmUFuMpSCns3V46rOo8Q1N63N1NRyq2wPS0F6KIJF4OvRhNo3G9d+jKyIUqkXdaP+C2EqkmZNtxj/AGiroykrsmpSisvP3InC50iVpv8AukgC8iJvqaeZp5gbeTUgwn3jOaIlUdsWrlY13sQpyzRv7gTarx5+CIiAOsaz516Lw6ko4WylucqtN+ZTcbpBtzZ2JClpDpVJMZkwVX1JufOqHh6lN2hPc7dLG0J3c6Vrf5oT/RcWhJIcbG+4/Lu7qnlxEFfMmRnVwVR2ySHYHZbisyucS0pQIlCEgnfJIgxJJvRGlWl6pS/hIhLEYaN4wp392zEqFdxbHlJ/Uy5gcFzgIGUFJGq0plJnNdRHAaVzcbhYTeZ7npPBMd06cqc3p2C31GUuZ+faCBonohYER+k5ziD93qrl+Ul2udJ+JK1mkSu7KBLZ55pyJzfagEW6OUSZvrJqbwn3K/8AUG1ZJL7IoYvAqbw32zjS3S5J5s9EJMgJTviIN5OtzWvBYdRqXsc3xHF1J0rZtAThHIcSRPtAQJkgnQDfOkV0quVxtI5GGjNSvF2NJs/Z7pTqSq8KIWIvBupIrn1IQlJZVZHXjNxXqdy1h+TmIklTgUIMAn2TxmN3ZUJUrv0okqqW4K5VsqSppCruJb6ZSDluSQQSOB8q24SOSFmc3GyzSurlbZDZKCRuUQR+6oCSOsRPdWbxCk57E8Ks1NobtpnoK/hPkJ+VYowcYWZ0KCcVqef8pWAl9XWEnxEfKnFuxbPcDhQp3IWNyltSG1BRBk6pIO/qqmexdT+o3LLIS2hPupSPBIFalFNalMtXqDcJgm8Ri1odmyJSAY7ST/WtaIVJRjoymdKE73Qaw3JTCLSVJIUnSQ4SJ4SKk8RPkqeEprdDWuTuFK8nNqjcrnDBMTFjPfUFi5N2v/QPKU+CPbOwMK3h3HEpg5CUErX7UdGxN6tp15OSuyuphoKLyx1M3yVwyHHiFgEBMwYIJmLgirK9V3sjPRpKKzPc2zezsOUghhn+Wn0rOptq93+S52XZfgY7g2Ux/d2zf7rSTHbbSjNLlkcy4X4MzyrCAWsjYbkLJGQJOoAkDsJ7604a7TbMuKewU5DtNOJUlbYWSbFSZyhISIBOntTY7tKoxUvXZG/BRfSuzWOYHDI9pDIPDImfCKz3NSRIzgMOv2UMnsQn5UXHYwPKR1LeKeAQgyAmMtgMqdAN9b6VLPBanKr1+nUlpcu8l8fmaDdszciDF06pPy7uuvJ+K4J0a/UWz1Org8Qp07d0EEsCDARa1kp18OsViVWst38L+xrzXGqZSQSINyLRqDBFusGpOdXu7BnE5pITm6MQDNoM9dLNU2TY87GbSWltBI3xYDUwYGnxqWEw1XEzS192Qq1lBXZjOaUpwlUnNx1/2r1VPCOnGyWn5MrxlOVtWn9rfwbLD7bcS6tjmmVBCiiSm8JgAkzBJPx8a3Nx0sX5FLW4Se2mpCQoMNK0sEwbz1HganTkpaPQrqRylVnlLmW0hWHbHOKCJB0neOjfUVdlXJVe5j0YhKQQU3v0hc9VjbUcN9bnCUrWenByFVhG6a15LmxNp82nEQopUpsgFO4iSDujh31jxc1HQ34CjOUHMs7KxLyhK33I3fagERxBOkVii3bVjcpSlfYIY9B1TiHO98Adnta1P+SM1K2jZA8or2e7mUs5XUGVFSiASkHUzAkmroSkleKuwpxU42qPQF7Gw6TiUp9oELykjUhCikwdCCk+FXeqdJSmrMjBxhVcYO6N/snCoR7NrCOoHSOAiD31UkXyk2EgN8276lYiVdpJzsrA0UhY8UkU4/Ugf0tHnXJpY6Y7D8atxS2ZRgnuixtVFo7vGsE0dKJ5/wAql9FkxdTad3DW/eKoSLZGYUhXA+BqVis2GzgopQhSFJBUBJKY1iBBJm/CqZboth3Z6W6L1rKSlsjBuqViVIykGUEmyhAtBngr4USVRbrQKVSDf2DOFZeCVwEhJsUuBMwE74AnqnSkm7bEp5W9yRjFry54aSn2RIKTbcOPdwqDdtbJCtHkG8pWinBQopyAJQkpkqsoZfa7LmrYQnOStYpq1Y0o3AHJ5wIbcciC2kEmfbkkgXsDYRVuIpSg82b+DJh60anpcQ7hnXShJCYb6MyrpSYMpG8Sd5rIuLm2UYWbaCD2GJ0M2iTw7jVyi+zMfUj+1GS5XrIW2iBITM3mCpVvKe+rqSnTTle64I5YVZJPQPcgs6WSsJkZlCSQBHQ49lZqsnn0Wn3OhBelKT1C6ttpS5kQlAUVAEJUTKlER7JvObXrqvO3si1UtLthZLqwTDSZP74k9vGp+rgr9PJhXEBe0wFpBl1AUkgERAkHcRXShdYfXRnH0eKsegjZWHgf3dnqHNo9KyNX3OoklsSN4FlFg2hM3OVISCe4VTPD06jvJXJqTWwqMMPcT3IA7d9N4enJ3cULMxyWkgQEpPYkAf71NQindILkmWwiLdwPdU7IDAcs3CnGIUI/Rp1Ej2lAgg1pp01Ok4s52Im4VotBlOywXFwr7xMlKTHSiJ1Jtqa5TSu0mdiMtB+I2eQCBpa5FtTGgvUoxV9QlK5nnVqbxjLKuaVK0iUpumY32ymPlWlU4PZv8lLk0tkZvFnMtUwDJ0EDWLCurSgowSR5ytJubYQ5LbNS4t0KmzalCDFxEadtY8Xh4SkpSOngMVOzgtgnhsC6YHS8N3hS6FBxuv6mrPK+oQSykmOnbidT3VXGjBRvNEZVGnoyN2CxiosUJBF5IF5vO8Co0YQlPYrqTm6buZ3k+7/eGQdCoI4EZzFjuMq+Nb68LwZhwtRxqI1+yF5nXW1kjm7DKoiQCUyb8MunGsDgkdZzYWUw3Flr4e0T38ai4Rvu/wAkVN3Gt4FFwVlSr6KOnDWnljew87PP9jWxDg6lA9yq2V16EYcM/wBVl3aibVgmtDpxMHynyjDtyDKVuNg8IJjusKzIukY/N21IrPQNjpCnWBwXmPcc3yqqP1otTtFs3KHwSa0xnGWiMymiHYgJUFJAJ+3WJ61JRr2IPjVuIvmX2KaEb6lhW01NqkpzkylCNJVl32snKDJPXWNVHc2yiuwL5SY7GIQC4jDqaBzKCAcyRv8AaMHuE1PNGTtNFbhwXOVpy4FhMZStYUU2NylSjpbWK34SCjKyOfjX6LMz2y2UqELISkrbBJsIBkgnujvqrHf7sV7Ffh8ZXcrGl2VglKKVLUopBMAABsjQDW8azEWqiEb7o2VqttEGMSzmACVFEGTli9vznuqc6eZWvYop1Mru1cxXKwg4g9SUjyn5108OvQc3EN5w/sNH91ZFhKnDfT2gJ8q4vikZSqJLY73hbtRuyZnHsIdBKUl1BPSJIgW03FXAnSaeEpNRaloaK7e6Lf1mVqSrMb5QnKCRAvroN9zxrdltEwptgPDnNtWR+2V/4g+laZL9AwU//lHpcEaRWI6h1+rt/KgYgIB4fOgBAsxuI8PKmAqVCJG/d10Aef8ALsf3pH/aHkpVaac4wptydkYq1GdWtGMFdhpnarZUtSXExnN4JESTu6t9cKkvXJ8s7Eqc4pJp3LL+KDoTlVGVYN94IPXY1sVu5Rd3Mzt/EujGYRJA5nnUrzAbwoBWf3cubwPcLIOMdWwySkrRRmsXHOKIuCpUHiJMEV2ack4Jo83WhKNRqQe5EKH0iPeQoeU/KqcXrA0YD/cNAvFaQfu6DNm67aHy7a4VLPCB2p2uCXsSCsSlRJvBMj/eCD1TV0Ivcjo9yzhXEqRiW0gD7FVv8NrcbjxrRRfq1K6sfQZHZioeZPB1o+Cwa6lRehnFov8AUR6I3hSjFuKEdIA9d0wR2SkHxrlVG7aHbQvMLg9E62t3eF6zrYg4MsMNKzyRFr9sR8qnGXquChqYJIyY1wcVueZKh8q6dTWlcxUtK9i5tE2Nc2clex01JXsYXlW1mw7kC6HwruUj1VVK3L3sYkIPA0WIHoXI9gl0AqBhKyITEWjSeuq4xzS/gnJfpmxSAgElQtJ74qyhRUJbmbpNJuzArD6QQpOJU0oNwQlK4KpPRgGL2k6SZrRUwNVyvGb1Hh/EKMIZZwTIGMQoLCi8CYIB0IO4yUmb1nlgcQr5X8Gn/UcL2Vhu0MykqBfQ4CLpiAYvqQBrUFgsQT/1HCLZL8lvba05UAPl8ypSlKzSkwAEiTob+FdLB4adOTlJv+Tj+JYuFWygkl7FJLCnUplSAE2ErbQeM9IgncJ/Os2LwKcnKN7s0+G450o2aVvcNM4FvL/6+P3eeT/rqlYSpbeRsfiFO+sIP30JG9ksFKS7i808XmwDBg6k0LBt/Vm+Ql4o4fQoID7WKecKUEKQgBKSIMiAdRY3m9dbCYeNGFo31PO43ESrVM0rfwXF4paGmA24myVSmRAKlmyhu499cnGYetOq2ndfY73h1fDwo/qb/co4jGOqMkA7tEwY0kHX86hGGKSSS+Dd1/D92/n/APSxg8Y8FNStKUZkggFMJSCLmItqbGpulipqzbX2RRKvgUnlSv2dy/sFYO0EFJkF1ZB4jpkHwvXXlHLRSZ5yhK+I09z0wKTNj4H5VjOuKTNtY3kaUALPAK/rtoAbl/o+mlADguJ07h+dAGB//wBAX/eGlD9mRut0jru31ppwjODjJXRjr1Z0qsZQdmUl7JAW8QE/pDzeVxEc2VWjpcK5tfCU3bIjs0PEa3/OSZVwuAczdMW6lN/JRvWZ4Pi5qXibe9gm1swJy5SCnO3IKullU4A5paMpJnXWraeEje80yip4hU2i0Z3HoAccSPZStYHYFGL77V6ClFRgkjyeJnKpVlKW9y9yZw6XH0IcJCVSJkD7pjXrismLyVU6beq1Oh4d1aDVVLR6BQ7DxCMykZ1ESlIzJuJsZzQJtXMlhLO0ZOx21jovWVNX/wA9hmF2A6RK0hBEwJRMbrhVVvDVE9JOw1jodqa/z+C9gNhAKhxSSgAmSU5swMpkzp3VbSw9pqUrlVXGtwcYpIxbJ0Jm0Ex513KqTg0zzVGThVTXZmzxOCcaWnmMVYmxVlVAmyeodI+FcV0px0i3Y9K8RSqeqcFf20OcGI5wIXi5CgOkkwBxmI6qg6FW9nL4J+Zw9rqC/JFjtk/aIC8QtaSCCQqwuNZJ66bwrvq2xeeW8YpAXENJRjAlCsyQUAGQZGQC5FprrJfo29jgzlfEX5ZPiEHNfgb8b2P9cK4c6UnVNmT1Gd2wxmbxKJiUIVJmAUk3MX+6NKs2Zt7GCCFSoG0ETrrpTbIm15POGHVi0Nxb95aRr41mk8qkzZQhmcV7kuHdWVqGXojffX8/lRUowhShOMrvujfGpJ1JQkrK25pMLsttSQSIm+7fXSjj+10eVq4WiptXe5Y+pGuvyq/zMheRp8scNhtdflR5mYvI0+WKNhtdflR5mYvIU+WNd2MykSZ8qUsa4K7IvA013Y5rYbR4+VKnj86uiMcFTl3fx/YzeOx7bZiDMwBradTw/OsspYjGRbh6cvvud3D4XDYKSz+rMu6TsGdn4JtaSpQIiOwz86so+ITcbyVrGHGeF0acrxk3f7aF9rZDJFp8vSp0/Ec70MEcHRempL9SNcD5elXeZn7E/IUvf8nfUzXA+XpR5mZLyNL3/JI3s5tJlIII0IMEbrEUnXm9/wChKODpRd1f8sTGLCEyVOa++r1qmpiXTjdr4RKdGKV9fy/7keJcSlsuArOmqlakxeqY4+8HKy09kTwuGjWmoNtfy/7gPEbVSFpBzQYMTMdhnQ0Ro1cRHzCdkux2F0cKvLNXcu/9+4TZcQpJUUaEb51+dFPHzlFtrb2MGN8NpULWbd/dlvC4Vs/qyO2ijj6s3Zo50aVNu1r/AMv+5Mdmt+7W3r1OS14Oi+3yxE7Ob92jr1OReSo8f1EdwTQE5RSeImt2N4Ojx/UgbZY3pAmsv+prNa/wVeXov/iCNsYhCM4CIy7wbnu4VGWKniJ9BO1+52sJ4fRow8ytbdivsfaKHBlKNDBvMg91XV3PBZYXzX7kPK0sdmqfTbtfQPJ2ayT7Aju9Kk8fZ2ujjyw1FO13+R/1Mz7o8B6Vd5mZPyVP3/I4bKaH3R4J+MUuvIl5SC0VxVbMbUbyfD0oVeS2SFLCQerbI17IaBIj4elPzMyKwVP3/Iz6pa4fD0o8xMfk6fv+Rv1W17vw9KXmJjWEp+/5B22WUNpBTZRNojtN91Z8VipKm03ubcBgYOqpLtyB3Xl26RgaX0rLLB4iNFVXLT7nWWIw8qsqSjr9iA4nM4cqrlpaZt7QiDe33pvUM6bTRjnSlC6aMzs7Cq50FzEMpTMqXz+GUZjgVKnU6jfVtnwZ9TScl8Q21zqVlKdExusTMT11Ck4pvMy2alZWD2x8bh21KIdFxvMfKp0o0oXtLcdepVqpJrYejGNAkh1F+sT4zUVRo581zK6Db1TLH1q1+0R+MetaM8OUTyS4H/Wbf7RH4k+tPPHlC6c+BRtRv9oj8Qozx5FklwNxGObWmM6fxJ9arqZJxs2hOnJ9jsPjG0j20dxA+dV0qVKnsyKoyvezBGNwwU4V840q8plQkTunqNVzjP1ZKlr+51KNeCUVOnt7BVnEoyBKnkEjfmHz176tUIOGWbTMeIXUm3GNkTs45tP61H4k+tOnCjT2sUKi12ZMdqt/tEfiHrVvUhyiXTlwINrtD9a3+IetHUhyg6c+BTthr9o3+IetHVhyPpz4IXtpMKEF1v8AGPWoynTkrNoHTk+w5G02AILqD2qTSi6UVZNCjRlHZAVaEEqUXWiZ6BzDSd/C1ZmnaS6m/udVYiKyPp7b6BfB49pLYQp1s8RmG/dV9FwjDK5JmPEXqVHKMWiVG1GU6OI/EPWrFOnHZooVKS7Dxtdo25xHbmHrT6sOUHTnwcnarQP6Vv8AGn1pqpDlBklwxVbUZI/SN/jT6080X3FllwVmcXh0qnnGx/iTVKpUVLNoQ6LvezK+2AlxQUhxs2ggqFx2/Ko4innacZJWN+Er9FNSi2mVtnsBpzoqbyX0Um/C0zNKMajqXnK6+5ZVq0ZUbRjZ/YvgAKJSpMG/tXHqKU8LGUrp2ORKjm5LgxQH3h41qilFWuTjFpWGHFp99PZIqWhKzETjBPtDxo0FZkr7wmZFPQQxTt9aNBlHaDi46B8KzYlTa9JXOMnsVinnEw4Zi43VCjSco2qbFlCdSm7xugU5hiVqBRCZN5gAbim/ZT/Vd6bfo4Oi6tKMFOP1/wCbg4hLbqYM3NzG9J9BVUqahsVSrSqu8jUIccIBAbuJFlVfnRkymXL75udnpn/uIP8AlrJlhyaczE+kO/8ALj3LR6UZIcizyO+mOf8ALnPFPpRkjyGaQxWLV/y93ug/KjJHkeeRGrGq/wCCfHdSyR5QZ2RKxyv+ExH4TS6ceUGdjPrE/wDC4n8B9aOmuUPO/cYra0f/AA2JH+A+tPpe6F1H7kS9r/8ARfHan86fS90HUYHRj3d61TUnGJdBtrUd9Pd/aK8aWWPBIace7+0V4mjLHgTbCeHQFJBU6sk/9QDyzVByS7fAZW+5LzA3OOD/AOZ+dRzx4+BqD5E+jf8AUc/mfnS6kePgfTkL9HO51z+ZRnjwvwGSRxwbgj7V2/79HUjwvwGSXLHJwDpEh12P+4aOpDhfgMkuTjgnf2jn4jR1IcIMkuRTgH9zrnifSjqQ4QZJcjDgMT+0X4/lRnp8IMkuRFYDEe+vy9KeeHCFllyIcBiR95zwHpTU4cEcsuRRhcVrzjngn/TTvB9gtLkZiXcQyCpSlHSykpGtuAppQk7Ck5RVyp/aV21x19EVZ0YlXWkTI5SL6/BNHSQdVkqeUiuvwTT6QuqyQcpT+9+FFPp+4nUZK3yjTv5zuDdPp+4dQlRt9vg94N0+n7h1GTp2+jg/4NUdP3F1GO+u2t6X/wD7XpR0/cOozvrFg/dfvxLdHS9xdRnJx7H7N49qkUukuQ6jCA5WIEJ5tVhAGZOgsN9TUPchc0n0esuUuuLzFFguJzFKwHFiiwXI1sVGw7jCzSsFxOZosFxqmaLBcH7RbhCjwB+FCWoJnnGT+u+r7l8RpTQSsNIpiaLmx25cPYflVVZ2iOK1DDyQhIkak/Ks93IsukwhhNllaQoBNxN6MkiDrRRbGw1cEeP5UZJB14ijYbnBH9d1LpyH14jxsJe8I/ruoySDrxGq2Ivgmn02HXiM+pVcB4ijIxdZDTsZXujxFGSQ+tEVOyj7vmPWllmHVjyQ43BZUkqBHf6VKKkt0LqRfcj2fggUpUelKRrJ3QaJT1sO2hCrkRiVawe1c/Gt6sYW7jf7CYj3UfiFF0RFHIXEe6n8QougHJ5EYn3U/iFFwHjkXiPdR+IUXCw4ckMQPup/EKMwEqOS2IG5P4hSzAWEcnMQNyPH8qeYLFhvYb3BHjRmFYso2O7wT4/lTzILEo2Q5wT4/lRdCsL9UOfu+P5UXFYMBNVFwoFKwC5aBDSigBikUrDGlFFgEyUrANW3RYATt1MMr7KVhrc84cRp2D4VI0U9iIimTY0imKwS5PNy4f4T8RWfEv0kohfajdkdh+NU03oN7mg2O39mj+GrDPLcJZKepEQA8aNQHieNGo7I4g0ai0IlzRdjsiOTxpXYWQ0k07sLIbiGQtBzCbH4U7sECtkn7JPYfiazz+o0djQDFOR7R8q0qcjLZcEJxruYDOYM7h1dVHUkDii19Lc94+XpRnkLKhfpbnvHyozyDKhPpbnvHyo6kgyoQ4lfvHyp55BlQhxC+JpZ5BlQn0hfvGjPILIbzy/eNGeXIWR3PL940Z5BZCF9fvGjPLkVlwKHF+8aeaXIWQWAq8idFADooA6KQhqk0rDG5aYHZKVgGqTRYAByqVDC+4edJjjuef4tMKjqFBppbFcigsGEUxBXk37av4fnWfE7IaC21R7HYfjVFPYDUbDY+xQeqtKRlm/UESinYVyPJRYY4IosFziiiwXKpEGKVgO5uiwXESiiwXJS3Y9h+FPKJMzWyz0B3/E1lluansalLVh2CtaWhluVVohxHaR/4n0pWC5cLVPKAgboyhc7maMoXO5miwrnc1RlC4haosFxOaoyhcQt0ZRXEyU7BcelunYR/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data:image/jpeg;base64,/9j/4AAQSkZJRgABAQAAAQABAAD/2wCEAAkGBxQTEhQUExQVFhUXGBgYGBcXFxgcGBgYGBccGBUYGBgcHSggGholHBcVITEhJSkrLi4uGB8zODMsNygtLisBCgoKDg0OGxAQGywkHyQsLCwsLCwsLCwsLCwsLCwsLCwsLCwsLCwsLCwsLCwsLCwsLCwsLCwsLCwsLCwsLCwsLP/AABEIAK8BIAMBEQACEQEDEQH/xAAbAAABBQEBAAAAAAAAAAAAAAAFAQIDBAYAB//EAE4QAAEDAgMDCQQGBwYFAgcBAAECAxEAIQQSMQVBUQYTImFxgZGh0TJSscEUFSNCkuEzQ1NicpPwFiSCwtLxVFVjc6I0skSDlKOz0+IH/8QAGgEAAgMBAQAAAAAAAAAAAAAAAAECAwQFBv/EADYRAAIBAgUCBQMDAwQCAwAAAAABAgMRBBIhMVETQQUUImGhMnGRI1KBsdHwFTNC8STBNFPh/9oADAMBAAIRAxEAPwDzVGxnT+rPlWW5szQLSOTjx+6B2n8qQ+pEst8lHTqUjx9KBdZEyeSK960ju/OkHWJUckwB0nR1xA+NPQi6z7DxyXa3un8SfSjQXUkSDkyx7yj3n5CmLPId/Z7DDco9uei5HM+SntTYbCWnFJSZCFEa6gSN9NS1I2AGAHRqqpudHDfQWYqs0WFAoJDljoK7v/cKlT+ooxC9DIishpUJNyOkItpb+uNXJK5gnJ2DGI2w61coUkTAGZGsdhp5UQbKyuVS9yD/ADPRFPKJsuYPbSnGXV3C0FEDMopIUYMxGkeYpWC5XO13jvb7ws/5qdkK4xW0XTqpsdiB8yaLILslUlasK6ovGAodEJQEm6LmBPgd1PS4+wC5r941IgOGHHFXiaAHjDp6/E+tFxDhh0+6KAJAyn3R4Ci4zU7HCfojUAezew1qvvqSBXOlS3An7qyD4mm9CNhShV7i39cKVwsR4hCgCc2kedNS1CxRLp41MQ3nDxoGFsFfCPdSv9NLuAEUumIiU5RYRGpymgIVLoEEH9rvA2UsfhqCiibZGrazx/WL/HHwp5UFyNWPdOq1fzFUWQXIlPKOpnvUaLIC3swr+0ylI+zVMgm3AXsaGNDDtR6P0y+4n1pWQXGK2g6dXnPxH1p5UK5Ep9R1Ws99FgGKVY66HU0DJ9nno99UVNzo4b6C2FVWabjgqkNCuHoK7viKcPqK6/0MchQ+judo+VXrc51TZFvlOoZR/GfhTiVyZncwqViFy/gW1APJMjM0SOEoUh3xytqouSRA42pMZpE3FMQ0UCDmBUPoTw/eH+Wl3JdgUmpER2YcaQC84n3h40BYT6Qn3h40wsIcSnjRYQZ2btZKcOlHSJA3JUR4xUGiwGtbRUhx0pRmClEwQRqZk28qbVyJIvbbm5pPn60sq5Age2k6sQpIA/dt43NNJLuFnwQSv3T/AF3UZlyGV8HEOe78fSjNHkeSXBewi3Q04kKQAdQQcxt9244Us0b7jyS4Bim1/wBCpZo8kckuCAqPGpECNSuugCNR66ALePPSqKGyvNMCTIeBpXRLK+B7QMzFJtDUJcBPCuBIXfVBAsdTUcyJdOXBTeaKhCQaM6QdORCjAucPMUdWIKjIeMGvhR1YkujIf9CXe26l1Yj6Eh2Hwi0iIqEpxepppJwVmS8wvhUMyLszO5lfu+YovHkeZnKSqCLeIpKSTuRm8ysc0wvKUAiDU+qijoX7k+LbccHSUmJmw7uNHWXAvLrkq/QD73wo6weWXIS2c+61YLzJggJMECdTa+kjvNRdVElQS7kuIQt1sNkWCs1pkGCIvMC5McaSqsboQ7kKeT6juc8/Sn1Z8fBHo01/2TN8nXIjm3o/hd+Gm6jqT4+B9Okv+ydvkms/qHO9Kh8TTz1RZaJKnkm4dGFfh9TSzVQtRLA5Iux+h/8Ax/6qP1QvRJ0clHfcRu1U36mnlqc/Is9Lj4JByTd4tfiH+mjJPkXUp9l8E6eSiwAOcaA4Sr5Io6T5DrR4IhyaVmguIi8EST1WgfGl0nyN11wNc2AAoo58ZgJIyq0gX0jeKfSRHrew9rkslQ/Tk9iRHxqapxIus+ByuSIj9Kr8I+GajpIFX9hqeSaN7iz2JHrR00LrMcvku17znkPWnkRHrSAu1tjIa6SSqQR7RtBtp3iiSsiUZNvUxuIsojgT8aujqjNLcgUqpCIlOUxXLmKJzXNQRJjGhJA66JaIcdWb7A8mWlNtqKlpJSCoJCSDNwROliB3VTa+poc2nYfh9hYcqIl8gb+gB4xVScZPQiq7Zaw2xMIswFOkjdmSP8tTUYsl1Zbl1PJzC6ZFnrLipPhA8qlkRHqyJP7P4b9mr+aul04h1Zcjk8n8N+zP8xz1p5EHVlyWEbGw40aT3lZ+dGSPAdSXJOnZ7O5lrtyA/GjKl2DPLkU7PZNywz/LT6U7IM0uSX6I3b7Nq2g5sW8qLILvkU4Rre03+BPpRYV3yOGCaFw23/LT6UWQ8zGYgpSn2ERPuJ9KrqVFBXZGUrFbFY0IRmSlEyBGUC3HT+pqp4hZMyNOEpxrys3Y7CbUWtYASAmOAmY9bUU8Rnei0L62FhTpOea7LGHxbijqIm8HTwpxqVJStbQ5am29i5mV7x8TWktEk8T4mgCs3ikLKQlWbMnONbpkCfMefCgZMpQkJ3kEjsEA/wDuFAjophcRxYSCo6AEnuvQIqoxiVFIgjMEndbMFmDfUZD4igC0k3oExuW9AALbGJKecU0ZBAKrgEmAAEjU6VW2pbMtVOUXqjti45IbJXIUVEka9kGYNo86HOMNCUcPUnqkXBjyqwQsA2mLX30lUb7DnhsqvmQ8OqE2sB/XVHXVadSMtdjnwz5rMAY3b5T0VEBR0yiQB21bCNarByitjrSp4enOKk3qMxr4cZXeVBMm28XHwqEZ5oldWi6dTbTsefbSOVxVhrPiJrTT1ijHV0kyip3qFTsVic71DwpiJ8aTnNRjsSe47AyVgRUamxOkvUeiYzbXNKS2MsQEpiTcCO6Das1qk03FaI6HRopLO2m+wWSuGc8CY0TpPVTikoGOdNQm1H5BeHYKs7ykkLSEpbEggKUSJiYJkgXqcIqwnK+gXZ2gEiF5ioFU9ETbpCctpylOlp7DU7CF+t0BObKuOxPZ73G3ceBosIfg9pJcWEhKhIUbxbLlkEAn3k/0KLDIlYwpeWCTlSrMkDelLQCx2Bakm/vCiwDvrqYISAM+Q5lCZg3tYJnL0r77UDscNsqj9GLxqpWhVlP3PaGsaQDeiwBJTpbaSYkgJFydbCSYJ+NICDY2JUW+kgpAAMGc0mSRBAoGyJrHOJQ2lKJAQjMSlwmScpIAFwmJI3z4gHNuOglOQFOZapynetSve4T5caTjdag7Mkw+HU8klxJQUkhAhQkFKTJBE6kjdpVdSgpI0YfEdF6bPcdgdkKCsygolJsBofKqKOFy6s2YjHQy5KezIsHs7EoAhB9lMnm50AhBAItdYzCTprW2zOW5IecFiyCSlY4ZgNyjlJBT1jcLxNPKxZkFWWVhICwSq97X4cN1GVhmQLa2Q6hKShJCgiFwpIIPQ0k2EhR71caeUMyOXsjE2VmGYgiecjUJmI3ZkqPZA7DKwzIkb5PvjKoqsMildNVznzE9cgZYPXRlFnCeJ2cpSQLAGCfauAZiw3xTyizFH+ziyZzgROU9ORZyLxcjnB+GllDMTbL2MtoKJynOrNCQu0ADLcTuNPKJyuEEbNVrbvmfhRlFmGJ2GBFkjsTfxpKmlsTdaT3bMxiUBtbiXUmbxHkR1aVikrSeZHUi3KMXTf3IsLtTInKRm4XFhwv310MNhpThd6fc4/iGLpwrWjrzYc9tsEEc3Y2MqFafJ3WrMP8AqOV3jEos4FD8hISFJhQKlTbQiQLbqy1cK6MLU5bnTw3iixFS9aOiLSsAkN5ZTJEGBr5XrNBJRLKlfqTutjy/b6ftAeKR86uo/SU1/qBtWlIlABfaLYS7ASY/hIHs7pqCd0Se5Z2QwVOIASbqEWixPE1XN3LqOjbNxi9jt87nEFKQTN5BvYeVVxptyyJ+l7mt4tdPM/rWwNG1SE5OiBM2mfGa6EMLh16EzjV8Xip/qSiSNbRUBlEEEhWijdJBTcniBbSrlhqMTL5uu+xM5i3VH2ZN7hsTeAYOtwADxFHRo/4xeYxL7fAcwKsGWmw84AoCCghPRO8RlkVROlK/pWhrhXjlWaWoQG0MADOczxHPfECl0Z8EniKf7h42tgIPTV4P+lPoVOCPmaXJF9c4ETClk7ug5b8VLoVOA81S5/qRnlJhM05HCOGREeZmpLDzE8XTF/tXh92HV3hsfOpeVnyiPnYcMeOWLQ9nDnxT6U/Ky5F52PDFHLUfsP8AzH+mjyr5H51ftYv9uI/UD+Z//FHlXyLzy4D3JnbxxQc+zCMuX70zmn90RpVNWlkZoo1uor2C609Q7qqLxyeweF6AAWM2k8X1tJS3kTF1Ak+yFXvxNZ8RiFTtGP1P8EqcG9Xt8g3HY3FJWlCOaKlHojIAOJuTSw2JU5uFRfgdWlLJmp/JxG0/dR3c16100qPuYP8AyPYiW1tMnWOwsin+iL/yPYkTh9qG3OebPyFF6PAZcRygKNqYvneaL6grPkNxAObKdBxq7p08uaxl6tXPkuHvqHFk3xZnqK6o6lP9pr6VX9/wcrk3id+LX4uetHVh+0j0Kn72MVySdV7WKWR15z5FdPrR7RQ/Ly7zYI2/sXmGlK+kFak5ZTpZZgE9IwLKjsNSp1VOVrIhVoShG92AsKEqYxJMlaGucQCT926vlVdWt+3+hoo4fT16/wAjXcJhAf8A1ZAMfrGt24AIkz5VX16nI/LUuBUtpOFStJCsr7zZWDOdIhTZkWPR+dasPNyvcx4ulGFrIm5Pr+1A4gjyn5VLExvAqwr/AFAtiGSDXEjSlGR0qcGpHmfKJsoKRYwVJkjgbVdS3aNNbZMDB09XgKuKB4Wrj5CgLBjGYkKcQb246+zGlVKNkyd9Q3ydJcxDQgiCSZB3JJ39lV5dbFq+hmtew8IcMXyqv/hinhaLVTUxSTjFsH8l8MElSymYjLPaZMxuIFLxCCjJKm7cl+Fq1KkPVsaN3aBEXnqT8JVFc39Vvv8AyzUoLuTsbQMD7w38R27jSy1L6tr+SLhY86x6/tHCd6lHxUTXqOrGFNXfY4kMPOpVaSvqaLBbYQpCQMIwYAEq1JSAJPR1JrL1XumzZKCi8uVFpOLa34Zgf4Z+VDqS7tkLR4X+fwWcE80p1CeYYgmJCPWmpNrcNM1lFA/k4mASQDmJVGUGxiCDFvvWpVKyz2uaaVD9O9jSpQj3U/gHpR1Yh0nwOQpIPsCOISKXVgPpy4J23BbUd3XR1IDySMLtJtRxDtpKnFkRwUokfEVuVaEKWdvQ49SlKVZxSNFsvBPYcHm3gnNGeEA6TET2mvP1fGYzf0fbU6dHCSprRhBxzFQYxN932aPO1ULxiKl6ofJe6EmtJfBUWvFED+9KkxPQQBfhAq6Pi8Lu9P5IPD1P3fA3DsvIWpwuZybEqsZFt3UKyYnF08Rb05X7F9GEqd7u6BrOPW5i0ZkmUkgJEySAa6NLDqjBOLzX7koVFUTT0sbRGKUhoLACEJGW6pv1Tck2EXqynUzq8UKUYp6sq4blFzjnNIVLmuUpgkb403VZeXAssd7hFtx/MJBMAgp6IB0v/XGi8uCLjHk8/wAQIxpP/Xk9R5ySO7SurG7pa8HEnZV9H3PSmMQFKgAiRIJi4Bi1c1Su7HTUrki0GpjKu0MEXG1ImJjsMEEpUAbpMQeomotXRZTnllczm3tjc3gnxCQpSw4QgQkALEADgE+c1bh42kV42q6kfsZXk5hUr59BBJUysm9lJTEo6iePVU8RQa1TM+FxObRrUzOA2+0j7RGECVJ9k/SHFEyIO6LA69dY3B8m3N7GkwuKD+Ccd5sIl1KiASekqWyuSNejl7K1YSLUtzFjHHJsVtk2eR/EB42rfWV4M5uHdqiNPjU2NclncR5ryva6S+pYP4kz86pi7TLpK9NGaAq4oFigAtt7DlGIWJTqCMsRdIMC54xE7qQzRcggVOkkzlQqO+B8zVaXqLb+g2G0rMr7PiYrVQX6iMmIdqbBXJxolJ6RSIWqZI3pHr41i8Vs6kVYhgLpZuxqsOy0pHRQkoGnREQPjeaodNbHQU23uQt4NLbhWjKlHNkKGlwcwjz1rLUjHqRj7kpzbg13PPMOzmKBeSQPGvVV6MJw17HBw1epTqWj3NA0lwFYQqEI3SOF441yqXTUfUbZ+Ybk77D8DilqKsyyEiNAJJM9Vu+nKMV2NmApzqxzzYXASmSte5ViQBZJ1ETcnyHGowjHMkzVXpZYNxT0KnJ5aktsyJC1OE8QbD4j41bXqZa6hyYsNCMqDktwps3DuDMHHSdALibT0p6xAjdB406b5dydbLpljYJJwwH3ld5q2xQmStMAKTE6/E/nTsBmtiYbpvOKGq1BPZmJPnHhXF8axGaUaS7LUMHTy3k+7NfhtmpKErKVnNJ6MQOGt6dHA0XBNrsa3PW2hWLCZUeklCSASrJY29okgAyYip+Ro31iTz2XYdhsECVDmyooMe2BulNuypRwdJf8QlNdn8CbYYS1lCBqJuSaw+IUYQSyqwoybWpmWG3BjU80E85lJTnnKeiqZjvrpYJTeE9Ft+5RCVJ4i1S9rdiMbYdfYADYhtwrzX9oApjJFxBNwajTlOgsqivydOeGoZrubt9gSziQnEMulSUqS5mQlRSnMowCAojNcGCJOtSjUqdor8kZYbD2+t/g3uz8bi3yVJDSE2sTNiLEQLzenF1pPSyKnHCw+pt/BiMYlScSsKMqDpzEaE57kd9dumpdG0nrY83XlB4m8FZXPQ8U8pDuVpglQ6UkoCVJPtZSVSIOsDt1msCpxTudNRW4RWneY76AGzAMQTEgTrQCBO1ypeGemCOaWZAIggTlgmT21ZT+pCxEVkaRieRx/vSR7yVp8UE/KtmKV6ZysHK1Qg2qhATiSCkBTMEZdSkKIAINvYVaOvdXDwkWoWfJ25vUF8iwFYXGI0PNtuQdeguZ7II866GH0mjJio/pskwlnEHgpPxroz1izj03aaNZi3BpvriSqRTyndzK5its7PU87zaCkKUEwVGBImZMHcnhVbdpo0rWBAOQGK3uMD/Ev/8AXVtynQerkI/97ENdwUfkKLgAH9l4hSyeaVfw8zSuh2NTyLaU0l4qTBSEgjfJJMeVV57XZOo7RQY2riDzCs2py+ZmPAVpwk7+uRirXnDKt2V9h7MacaKlYhKCbZedCYIP3kkaaHvqjEYdVGnTb97/APo308VUpempGP4L42SnfjWoG7n93CNBVfkpvkn/AKj7R/AmK2fhUocV9IbcUEKyoC5Oe+WCDfdbtp0/D5Z1dafyRreLyUGotJ/wZvBhOdIWYTIzGCYTN7C+nCu1XpqVJxOHhK8oYhTW9ws0xhcpBxRm0EMujtkRea5a8Nf+M7k/GvU9vwTpZwQ0xbk9TLvh7NJ+HT5+Sa8aj/xivwx76sElteUuLcKFZcyFAZykhJObrg1ZR8PtNSepmxHjMpQcU7X9hNn4txKWUBIUMqiIJmCsyVa6HdGkVmxqnKbdka8DCgqK9TT90Xm8Y8BH0dZj96/wrAlLg39Gl/8AYi01i8V93DHvUPStNOvWh2uUzw2FlvU/CLeGOMUpP2aG76mTF+2/hWlVK89kkZ3TwdPduXwU+T68zIgaFQJOkkzbqvXE8Tg4YjXuZqE4zjeOiN1gDDSBO6u7SXoX2IzfqZ5zjdhuuOv828WWVwqCFL51SxKgQo6gkwPCqZN30NUctlfc2ezFw5cglTbeYjQrSCFR+E1ojqjPPREPKASpPZ8zXL8U0USdLYxm0cUW8TnbVKgAOIEggjwPnWzA06nl1ZFSqU1UakzY4HC4ZCQlPNAcMmp3k9KJ1vWtUk9RTrO+rZacwrCBKg0AD+yGvHyHhT6Ef2oSxDeikNYxbIaWrDrSYQVCBY5QSkHqqUaVmRqVH3PMcZiStxTiolRKjFhJMmOFdJxywsjjU5Z6t2aTZ22nxh1OKcUoJUkXN8pIBEi+pG7jrXLqyUXpsdmnF5ddymvlLiyZBby9r9u05flVHV9yxQ5Rb2TymeW+20sohRKTHPBU5SQZVAiQB30uq+RZLbobynxrqSAl5ZQsKtJAgGCDx334V0MElON5bnPx0pQdosC7CVleQo5oBM5QSoJiCRF99aq8VKFjHhm41E7F3FBcKKMPzhUVJIUy5lKApRbJBTex0PGuXPDu9k9PujsqrFrUsYBlaHClGHUlgsrjKwoKDxV0UmwBREnTvpwo2fqfyKdXSy/oZ5wEKIIgg3HAg3HjXXVmtDhO6lqaZ5A6KswE3v1ivP16K6lzsxpylZxRndpuc0824BOUEwTAOUgxI0mTSno0baa0aIFcvydMM3+NZ+Qq2xURL5brOjDPgs/5qLCBWG2g8pftC2/KmfhUGkiaZqdgPBDTi13UtUxaSE7/ABJ8KipJRdzR0ZVGktuS90Hw0kpkZiVIBkkAGO2rKc4ODXfgqq4edKay7chnB7Gwg1w3ESULPZv7LVZCWRaXKqi6msrXLTOy8GSR9HSYMQG1zMXBEm+/drUuvLllfQjwvg5jZOFzZuYBHuhmRpe5BMzT687bv5I9CPZL4MHt5kDEu5AAnMcqRbKJgCNxtpWpqVSjoZIShRxHq29gts1GKShKUuhtIGmVBuSVGZTO/jWFTd9ToVIpv0hxrEuZRLpCv4iPhVnUgVZJcme5T51LbUsyeaSCSZM5lk9eihetmGknFpHNxkXGabCOwGCEN5y596MrriAE7jCTYm+lY4uOdpvb2Oq5Zqayrf3DaSni9/8AUvetWZoc/BXllx8kgW1vDp6vpT3+qjNHn4DLLuvkrbayfR3FNpcStOWCXnVCCoZtVwLTTpzjnSff2K66apt/+ynyeB5hOkSqPGvOeLpeaZowP+0rh7FOKSltxGYlIHRk5VAiIIm+tdB1YWik9bGyglKUoT0v3BWMxzq1QAPZABSlQgEDr13d1VylfubqOHopZm/6BZLn6JYSRKCSI+9KVEX/AMYrTDEU0rHMnGWZq4u2XASnsHxNc7xKpGaWUdNNR1MVjEITiLJBFpSZgk/7128CqlbCrNKz5Ryq01Tr2SNNtFYDihcpbzFxd+iAJtGqiTAAvUckldtuyOimpWSSuwS9tlxQGbDqLfuHNztjAgZMs74zd9ZvMyvu7G9YCitFJZvj83v8B7CYVstlbcwpBItEiCcpGo3gjtraqeaN1J6nJqVHGbhKKujzxb1ycovu3C82rbXhPIlBnPwk4dVuaD+wsEFsqQ4DkWZsY6Nrg6i4rjVZJv3O3H2HY7YiucPNKQEHpdJCDlI0HsgmZPYN9V5YiyiYTYxRlWtWZabpQhKEQsJsQ4NReLjfTsOyRJyowgDTPN6NpIJUbmcsG+pN634KrGLyd2c7H020pAbk4HA9mCikAHMRwO6e2NKhj4zjF+rV7FmDr0pJRUdjUOvuLAyrUCJ1VqZ4gncJ765Dp1l3b/lnRi4d0c2+6CJItG8yePfVcFUUruXyOSjbRGZ5RNRiHSNFKKx2Kv8AGa9ZQqZ6eaJ5qvBKtaRVx+NlKJBMDKDfSN/XauTSoSxVVwqelo9Xnp4Okp0vUn/m4NxrqlKQT7JMDvSfQVVWhKEnF7Ij+m4KUd3uZcpuRcRY6elWKRhY0mIhSrcIFAg3svZ6SJKlb9FKBEdhqM2SSD7mzucYZSEqzKBMjT2jYjfUKVXo1FNRudCMOrSlFzsifZbPNhsJK0kEgqkiwIkiLjUiKmnGpmrWs2zJjnUhkoRd1v7m/Z2/hyMyHDa5BSuI10ixq+LTRRKlNboJvYglJVcBKSoAXJsTu3dVNlTMDsbAYtWIazAhAcQVW+6DNrW0HcaaylaS9zP4lWZ1xXvLWfFRPzrrRsoq5xqjvN25NYxzWRCVOJStKW5BIBB5tIUCD1/CuKq8OpKSasduGEq2TysTFLZTo6lXWIPnVvmKdrtomsFWbsosB7bMuAjTIiLa9H1mt2EqwqQvB3ORjqcqdW0jU7LXkZYsDDSzBAPtuK9KxyzPFZb2Vmb01HCqVrvQnw7JWtKM5F43W41GWa+4qdVuVrEHMrCVZ80gKBmOwG2k699OlKUppNkJuWumhBtOPoCyCek62DIFiLkCDet2rqq5RKyoOwuwEp5lOXX738W/5V4/xPM8W8/Oh1cHZUllDmaQm+mUgDqjXvpJSu7IulKzKe0udU3kaIBUoCTMRN5i8aVoo0ne7Q6V27taGf5M7ExGHeWpbqVNRJAUSM5HAi2q79VaKm1rFlaWWOiNBiHsxj3YHxrm4rSKK6UrxM5tkgvJjcAD416LweLWGuzkY1/rJGy2rhg6h9sqyhRIB4Emx8Yqqi5VOpGT76HUhLpVITir8mR+ono5rI9rPOBbeWY96c2Xq16qpWGqN2SOtLHUovqNx+1n/wBBrkqrKXmMwUGUhNpuTnzG5O+dAK30IuKcb7HGxk1Un1ErXuYgp0rr9jzTeof2Goc04mbqsN5uLx51w/FF+pDKdzwxSyNvYs4DC5cyUOlYKhdYTKYOkCDJmxPAVns5M6DsiDbjaWmkpeDj6iuE5gnNBGZc5UDogIJiNcs2uJ2srIUW2yttjGBxsBKsyEqGToqBCVIMg5gJgp3biK04CcVJxbV2Y/EqFR01NRdluCEsZwpEHpIWk9ikFPzro17ZNTk4S/UVitsfA4rDsodQmwTdF0qylWeYABJ6She4vwFcOpUSnl+T0MY2VzW7FxJcaSSCOpUlXeSJJmb77HfXJxOHl1LxRdCasUOVaPts25SEeISEkeQr1uCnmpJdzzuOg1UuM2fgUrazEn7wi2vHwrn4qhGFRzudjC+IyVCMWloCNr7OyAGZhSdOBMfOsipZY73NtTFKtJNKxkNomHViNCasitDJLcqJvuqdiFzUYLENpBSHWySkgAETJ4CarmtCyP1G1whIw7KRvQk+N/nSqycYpIprysx2KBKxBSCE2KlBMSbam+m6tsIydO/xYobTmrr+b2BycClCpzp6R6UOsAXNzGYEAcB5mq8tW1rGpVYK+pp8JtognM+yLC6lojfMAGZ6zx8FGnVa1RBzp8io250BmxTMgqsgpBI+7vM2+FSVKq3sRlWoxT1PPyZkgR1DdXYjG0bM4EpXnmWhosTicKrNDgGaP1b+6PahFzY1zauCUrZYL32O3R8Sybz+2+nwNwz2GSFdNJkiJadItvKSBe5iqn4e7/Si5+ML97+f7AzHKSpwlJlPRAtlnKhKSY3SQTXUpU8sLJWOFiK3VquTd0HXsDiVZS2FZC00UQFZQFSrLmvMEye2uJUoVk286ep6ShXw2RQcH90SqONEjmW76nm3PI5qj+u+B5sBF7T/AAhzzmNWgtlttIIuQFhUW0Mm/dSXW9l7ks+DetpNcNIp7Vwi28ICpUlTlkX6JCFdLW8wBpWrC06qk5Sm3oYfEK1FwSpwyq5psGhvmUFuMpSCns3V46rOo8Q1N63N1NRyq2wPS0F6KIJF4OvRhNo3G9d+jKyIUqkXdaP+C2EqkmZNtxj/AGiroykrsmpSisvP3InC50iVpv8AukgC8iJvqaeZp5gbeTUgwn3jOaIlUdsWrlY13sQpyzRv7gTarx5+CIiAOsaz516Lw6ko4WylucqtN+ZTcbpBtzZ2JClpDpVJMZkwVX1JufOqHh6lN2hPc7dLG0J3c6Vrf5oT/RcWhJIcbG+4/Lu7qnlxEFfMmRnVwVR2ySHYHZbisyucS0pQIlCEgnfJIgxJJvRGlWl6pS/hIhLEYaN4wp392zEqFdxbHlJ/Uy5gcFzgIGUFJGq0plJnNdRHAaVzcbhYTeZ7npPBMd06cqc3p2C31GUuZ+faCBonohYER+k5ziD93qrl+Ul2udJ+JK1mkSu7KBLZ55pyJzfagEW6OUSZvrJqbwn3K/8AUG1ZJL7IoYvAqbw32zjS3S5J5s9EJMgJTviIN5OtzWvBYdRqXsc3xHF1J0rZtAThHIcSRPtAQJkgnQDfOkV0quVxtI5GGjNSvF2NJs/Z7pTqSq8KIWIvBupIrn1IQlJZVZHXjNxXqdy1h+TmIklTgUIMAn2TxmN3ZUJUrv0okqqW4K5VsqSppCruJb6ZSDluSQQSOB8q24SOSFmc3GyzSurlbZDZKCRuUQR+6oCSOsRPdWbxCk57E8Ks1NobtpnoK/hPkJ+VYowcYWZ0KCcVqef8pWAl9XWEnxEfKnFuxbPcDhQp3IWNyltSG1BRBk6pIO/qqmexdT+o3LLIS2hPupSPBIFalFNalMtXqDcJgm8Ri1odmyJSAY7ST/WtaIVJRjoymdKE73Qaw3JTCLSVJIUnSQ4SJ4SKk8RPkqeEprdDWuTuFK8nNqjcrnDBMTFjPfUFi5N2v/QPKU+CPbOwMK3h3HEpg5CUErX7UdGxN6tp15OSuyuphoKLyx1M3yVwyHHiFgEBMwYIJmLgirK9V3sjPRpKKzPc2zezsOUghhn+Wn0rOptq93+S52XZfgY7g2Ux/d2zf7rSTHbbSjNLlkcy4X4MzyrCAWsjYbkLJGQJOoAkDsJ7604a7TbMuKewU5DtNOJUlbYWSbFSZyhISIBOntTY7tKoxUvXZG/BRfSuzWOYHDI9pDIPDImfCKz3NSRIzgMOv2UMnsQn5UXHYwPKR1LeKeAQgyAmMtgMqdAN9b6VLPBanKr1+nUlpcu8l8fmaDdszciDF06pPy7uuvJ+K4J0a/UWz1Org8Qp07d0EEsCDARa1kp18OsViVWst38L+xrzXGqZSQSINyLRqDBFusGpOdXu7BnE5pITm6MQDNoM9dLNU2TY87GbSWltBI3xYDUwYGnxqWEw1XEzS192Qq1lBXZjOaUpwlUnNx1/2r1VPCOnGyWn5MrxlOVtWn9rfwbLD7bcS6tjmmVBCiiSm8JgAkzBJPx8a3Nx0sX5FLW4Se2mpCQoMNK0sEwbz1HganTkpaPQrqRylVnlLmW0hWHbHOKCJB0neOjfUVdlXJVe5j0YhKQQU3v0hc9VjbUcN9bnCUrWenByFVhG6a15LmxNp82nEQopUpsgFO4iSDujh31jxc1HQ34CjOUHMs7KxLyhK33I3fagERxBOkVii3bVjcpSlfYIY9B1TiHO98Adnta1P+SM1K2jZA8or2e7mUs5XUGVFSiASkHUzAkmroSkleKuwpxU42qPQF7Gw6TiUp9oELykjUhCikwdCCk+FXeqdJSmrMjBxhVcYO6N/snCoR7NrCOoHSOAiD31UkXyk2EgN8276lYiVdpJzsrA0UhY8UkU4/Ugf0tHnXJpY6Y7D8atxS2ZRgnuixtVFo7vGsE0dKJ5/wAql9FkxdTad3DW/eKoSLZGYUhXA+BqVis2GzgopQhSFJBUBJKY1iBBJm/CqZboth3Z6W6L1rKSlsjBuqViVIykGUEmyhAtBngr4USVRbrQKVSDf2DOFZeCVwEhJsUuBMwE74AnqnSkm7bEp5W9yRjFry54aSn2RIKTbcOPdwqDdtbJCtHkG8pWinBQopyAJQkpkqsoZfa7LmrYQnOStYpq1Y0o3AHJ5wIbcciC2kEmfbkkgXsDYRVuIpSg82b+DJh60anpcQ7hnXShJCYb6MyrpSYMpG8Sd5rIuLm2UYWbaCD2GJ0M2iTw7jVyi+zMfUj+1GS5XrIW2iBITM3mCpVvKe+rqSnTTle64I5YVZJPQPcgs6WSsJkZlCSQBHQ49lZqsnn0Wn3OhBelKT1C6ttpS5kQlAUVAEJUTKlER7JvObXrqvO3si1UtLthZLqwTDSZP74k9vGp+rgr9PJhXEBe0wFpBl1AUkgERAkHcRXShdYfXRnH0eKsegjZWHgf3dnqHNo9KyNX3OoklsSN4FlFg2hM3OVISCe4VTPD06jvJXJqTWwqMMPcT3IA7d9N4enJ3cULMxyWkgQEpPYkAf71NQindILkmWwiLdwPdU7IDAcs3CnGIUI/Rp1Ej2lAgg1pp01Ok4s52Im4VotBlOywXFwr7xMlKTHSiJ1Jtqa5TSu0mdiMtB+I2eQCBpa5FtTGgvUoxV9QlK5nnVqbxjLKuaVK0iUpumY32ymPlWlU4PZv8lLk0tkZvFnMtUwDJ0EDWLCurSgowSR5ytJubYQ5LbNS4t0KmzalCDFxEadtY8Xh4SkpSOngMVOzgtgnhsC6YHS8N3hS6FBxuv6mrPK+oQSykmOnbidT3VXGjBRvNEZVGnoyN2CxiosUJBF5IF5vO8Co0YQlPYrqTm6buZ3k+7/eGQdCoI4EZzFjuMq+Nb68LwZhwtRxqI1+yF5nXW1kjm7DKoiQCUyb8MunGsDgkdZzYWUw3Flr4e0T38ai4Rvu/wAkVN3Gt4FFwVlSr6KOnDWnljew87PP9jWxDg6lA9yq2V16EYcM/wBVl3aibVgmtDpxMHynyjDtyDKVuNg8IJjusKzIukY/N21IrPQNjpCnWBwXmPcc3yqqP1otTtFs3KHwSa0xnGWiMymiHYgJUFJAJ+3WJ61JRr2IPjVuIvmX2KaEb6lhW01NqkpzkylCNJVl32snKDJPXWNVHc2yiuwL5SY7GIQC4jDqaBzKCAcyRv8AaMHuE1PNGTtNFbhwXOVpy4FhMZStYUU2NylSjpbWK34SCjKyOfjX6LMz2y2UqELISkrbBJsIBkgnujvqrHf7sV7Ffh8ZXcrGl2VglKKVLUopBMAABsjQDW8azEWqiEb7o2VqttEGMSzmACVFEGTli9vznuqc6eZWvYop1Mru1cxXKwg4g9SUjyn5108OvQc3EN5w/sNH91ZFhKnDfT2gJ8q4vikZSqJLY73hbtRuyZnHsIdBKUl1BPSJIgW03FXAnSaeEpNRaloaK7e6Lf1mVqSrMb5QnKCRAvroN9zxrdltEwptgPDnNtWR+2V/4g+laZL9AwU//lHpcEaRWI6h1+rt/KgYgIB4fOgBAsxuI8PKmAqVCJG/d10Aef8ALsf3pH/aHkpVaac4wptydkYq1GdWtGMFdhpnarZUtSXExnN4JESTu6t9cKkvXJ8s7Eqc4pJp3LL+KDoTlVGVYN94IPXY1sVu5Rd3Mzt/EujGYRJA5nnUrzAbwoBWf3cubwPcLIOMdWwySkrRRmsXHOKIuCpUHiJMEV2ack4Jo83WhKNRqQe5EKH0iPeQoeU/KqcXrA0YD/cNAvFaQfu6DNm67aHy7a4VLPCB2p2uCXsSCsSlRJvBMj/eCD1TV0Ivcjo9yzhXEqRiW0gD7FVv8NrcbjxrRRfq1K6sfQZHZioeZPB1o+Cwa6lRehnFov8AUR6I3hSjFuKEdIA9d0wR2SkHxrlVG7aHbQvMLg9E62t3eF6zrYg4MsMNKzyRFr9sR8qnGXquChqYJIyY1wcVueZKh8q6dTWlcxUtK9i5tE2Nc2clex01JXsYXlW1mw7kC6HwruUj1VVK3L3sYkIPA0WIHoXI9gl0AqBhKyITEWjSeuq4xzS/gnJfpmxSAgElQtJ74qyhRUJbmbpNJuzArD6QQpOJU0oNwQlK4KpPRgGL2k6SZrRUwNVyvGb1Hh/EKMIZZwTIGMQoLCi8CYIB0IO4yUmb1nlgcQr5X8Gn/UcL2Vhu0MykqBfQ4CLpiAYvqQBrUFgsQT/1HCLZL8lvba05UAPl8ypSlKzSkwAEiTob+FdLB4adOTlJv+Tj+JYuFWygkl7FJLCnUplSAE2ErbQeM9IgncJ/Os2LwKcnKN7s0+G450o2aVvcNM4FvL/6+P3eeT/rqlYSpbeRsfiFO+sIP30JG9ksFKS7i808XmwDBg6k0LBt/Vm+Ql4o4fQoID7WKecKUEKQgBKSIMiAdRY3m9dbCYeNGFo31PO43ESrVM0rfwXF4paGmA24myVSmRAKlmyhu499cnGYetOq2ndfY73h1fDwo/qb/co4jGOqMkA7tEwY0kHX86hGGKSSS+Dd1/D92/n/APSxg8Y8FNStKUZkggFMJSCLmItqbGpulipqzbX2RRKvgUnlSv2dy/sFYO0EFJkF1ZB4jpkHwvXXlHLRSZ5yhK+I09z0wKTNj4H5VjOuKTNtY3kaUALPAK/rtoAbl/o+mlADguJ07h+dAGB//wBAX/eGlD9mRut0jru31ppwjODjJXRjr1Z0qsZQdmUl7JAW8QE/pDzeVxEc2VWjpcK5tfCU3bIjs0PEa3/OSZVwuAczdMW6lN/JRvWZ4Pi5qXibe9gm1swJy5SCnO3IKullU4A5paMpJnXWraeEje80yip4hU2i0Z3HoAccSPZStYHYFGL77V6ClFRgkjyeJnKpVlKW9y9yZw6XH0IcJCVSJkD7pjXrismLyVU6beq1Oh4d1aDVVLR6BQ7DxCMykZ1ESlIzJuJsZzQJtXMlhLO0ZOx21jovWVNX/wA9hmF2A6RK0hBEwJRMbrhVVvDVE9JOw1jodqa/z+C9gNhAKhxSSgAmSU5swMpkzp3VbSw9pqUrlVXGtwcYpIxbJ0Jm0Ex513KqTg0zzVGThVTXZmzxOCcaWnmMVYmxVlVAmyeodI+FcV0px0i3Y9K8RSqeqcFf20OcGI5wIXi5CgOkkwBxmI6qg6FW9nL4J+Zw9rqC/JFjtk/aIC8QtaSCCQqwuNZJ66bwrvq2xeeW8YpAXENJRjAlCsyQUAGQZGQC5FprrJfo29jgzlfEX5ZPiEHNfgb8b2P9cK4c6UnVNmT1Gd2wxmbxKJiUIVJmAUk3MX+6NKs2Zt7GCCFSoG0ETrrpTbIm15POGHVi0Nxb95aRr41mk8qkzZQhmcV7kuHdWVqGXojffX8/lRUowhShOMrvujfGpJ1JQkrK25pMLsttSQSIm+7fXSjj+10eVq4WiptXe5Y+pGuvyq/zMheRp8scNhtdflR5mYvI0+WKNhtdflR5mYvIU+WNd2MykSZ8qUsa4K7IvA013Y5rYbR4+VKnj86uiMcFTl3fx/YzeOx7bZiDMwBradTw/OsspYjGRbh6cvvud3D4XDYKSz+rMu6TsGdn4JtaSpQIiOwz86so+ITcbyVrGHGeF0acrxk3f7aF9rZDJFp8vSp0/Ec70MEcHRempL9SNcD5elXeZn7E/IUvf8nfUzXA+XpR5mZLyNL3/JI3s5tJlIII0IMEbrEUnXm9/wChKODpRd1f8sTGLCEyVOa++r1qmpiXTjdr4RKdGKV9fy/7keJcSlsuArOmqlakxeqY4+8HKy09kTwuGjWmoNtfy/7gPEbVSFpBzQYMTMdhnQ0Ro1cRHzCdkux2F0cKvLNXcu/9+4TZcQpJUUaEb51+dFPHzlFtrb2MGN8NpULWbd/dlvC4Vs/qyO2ijj6s3Zo50aVNu1r/AMv+5Mdmt+7W3r1OS14Oi+3yxE7Ob92jr1OReSo8f1EdwTQE5RSeImt2N4Ojx/UgbZY3pAmsv+prNa/wVeXov/iCNsYhCM4CIy7wbnu4VGWKniJ9BO1+52sJ4fRow8ytbdivsfaKHBlKNDBvMg91XV3PBZYXzX7kPK0sdmqfTbtfQPJ2ayT7Aju9Kk8fZ2ujjyw1FO13+R/1Mz7o8B6Vd5mZPyVP3/I4bKaH3R4J+MUuvIl5SC0VxVbMbUbyfD0oVeS2SFLCQerbI17IaBIj4elPzMyKwVP3/Iz6pa4fD0o8xMfk6fv+Rv1W17vw9KXmJjWEp+/5B22WUNpBTZRNojtN91Z8VipKm03ubcBgYOqpLtyB3Xl26RgaX0rLLB4iNFVXLT7nWWIw8qsqSjr9iA4nM4cqrlpaZt7QiDe33pvUM6bTRjnSlC6aMzs7Cq50FzEMpTMqXz+GUZjgVKnU6jfVtnwZ9TScl8Q21zqVlKdExusTMT11Ck4pvMy2alZWD2x8bh21KIdFxvMfKp0o0oXtLcdepVqpJrYejGNAkh1F+sT4zUVRo581zK6Db1TLH1q1+0R+MetaM8OUTyS4H/Wbf7RH4k+tPPHlC6c+BRtRv9oj8Qozx5FklwNxGObWmM6fxJ9arqZJxs2hOnJ9jsPjG0j20dxA+dV0qVKnsyKoyvezBGNwwU4V840q8plQkTunqNVzjP1ZKlr+51KNeCUVOnt7BVnEoyBKnkEjfmHz176tUIOGWbTMeIXUm3GNkTs45tP61H4k+tOnCjT2sUKi12ZMdqt/tEfiHrVvUhyiXTlwINrtD9a3+IetHUhyg6c+BTthr9o3+IetHVhyPpz4IXtpMKEF1v8AGPWoynTkrNoHTk+w5G02AILqD2qTSi6UVZNCjRlHZAVaEEqUXWiZ6BzDSd/C1ZmnaS6m/udVYiKyPp7b6BfB49pLYQp1s8RmG/dV9FwjDK5JmPEXqVHKMWiVG1GU6OI/EPWrFOnHZooVKS7Dxtdo25xHbmHrT6sOUHTnwcnarQP6Vv8AGn1pqpDlBklwxVbUZI/SN/jT6080X3FllwVmcXh0qnnGx/iTVKpUVLNoQ6LvezK+2AlxQUhxs2ggqFx2/Ko4innacZJWN+Er9FNSi2mVtnsBpzoqbyX0Um/C0zNKMajqXnK6+5ZVq0ZUbRjZ/YvgAKJSpMG/tXHqKU8LGUrp2ORKjm5LgxQH3h41qilFWuTjFpWGHFp99PZIqWhKzETjBPtDxo0FZkr7wmZFPQQxTt9aNBlHaDi46B8KzYlTa9JXOMnsVinnEw4Zi43VCjSco2qbFlCdSm7xugU5hiVqBRCZN5gAbim/ZT/Vd6bfo4Oi6tKMFOP1/wCbg4hLbqYM3NzG9J9BVUqahsVSrSqu8jUIccIBAbuJFlVfnRkymXL75udnpn/uIP8AlrJlhyaczE+kO/8ALj3LR6UZIcizyO+mOf8ALnPFPpRkjyGaQxWLV/y93ug/KjJHkeeRGrGq/wCCfHdSyR5QZ2RKxyv+ExH4TS6ceUGdjPrE/wDC4n8B9aOmuUPO/cYra0f/AA2JH+A+tPpe6F1H7kS9r/8ARfHan86fS90HUYHRj3d61TUnGJdBtrUd9Pd/aK8aWWPBIace7+0V4mjLHgTbCeHQFJBU6sk/9QDyzVByS7fAZW+5LzA3OOD/AOZ+dRzx4+BqD5E+jf8AUc/mfnS6kePgfTkL9HO51z+ZRnjwvwGSRxwbgj7V2/79HUjwvwGSXLHJwDpEh12P+4aOpDhfgMkuTjgnf2jn4jR1IcIMkuRTgH9zrnifSjqQ4QZJcjDgMT+0X4/lRnp8IMkuRFYDEe+vy9KeeHCFllyIcBiR95zwHpTU4cEcsuRRhcVrzjngn/TTvB9gtLkZiXcQyCpSlHSykpGtuAppQk7Ck5RVyp/aV21x19EVZ0YlXWkTI5SL6/BNHSQdVkqeUiuvwTT6QuqyQcpT+9+FFPp+4nUZK3yjTv5zuDdPp+4dQlRt9vg94N0+n7h1GTp2+jg/4NUdP3F1GO+u2t6X/wD7XpR0/cOozvrFg/dfvxLdHS9xdRnJx7H7N49qkUukuQ6jCA5WIEJ5tVhAGZOgsN9TUPchc0n0esuUuuLzFFguJzFKwHFiiwXI1sVGw7jCzSsFxOZosFxqmaLBcH7RbhCjwB+FCWoJnnGT+u+r7l8RpTQSsNIpiaLmx25cPYflVVZ2iOK1DDyQhIkak/Ks93IsukwhhNllaQoBNxN6MkiDrRRbGw1cEeP5UZJB14ijYbnBH9d1LpyH14jxsJe8I/ruoySDrxGq2Ivgmn02HXiM+pVcB4ijIxdZDTsZXujxFGSQ+tEVOyj7vmPWllmHVjyQ43BZUkqBHf6VKKkt0LqRfcj2fggUpUelKRrJ3QaJT1sO2hCrkRiVawe1c/Gt6sYW7jf7CYj3UfiFF0RFHIXEe6n8QougHJ5EYn3U/iFFwHjkXiPdR+IUXCw4ckMQPup/EKMwEqOS2IG5P4hSzAWEcnMQNyPH8qeYLFhvYb3BHjRmFYso2O7wT4/lTzILEo2Q5wT4/lRdCsL9UOfu+P5UXFYMBNVFwoFKwC5aBDSigBikUrDGlFFgEyUrANW3RYATt1MMr7KVhrc84cRp2D4VI0U9iIimTY0imKwS5PNy4f4T8RWfEv0kohfajdkdh+NU03oN7mg2O39mj+GrDPLcJZKepEQA8aNQHieNGo7I4g0ai0IlzRdjsiOTxpXYWQ0k07sLIbiGQtBzCbH4U7sECtkn7JPYfiazz+o0djQDFOR7R8q0qcjLZcEJxruYDOYM7h1dVHUkDii19Lc94+XpRnkLKhfpbnvHyozyDKhPpbnvHyo6kgyoQ4lfvHyp55BlQhxC+JpZ5BlQn0hfvGjPILIbzy/eNGeXIWR3PL940Z5BZCF9fvGjPLkVlwKHF+8aeaXIWQWAq8idFADooA6KQhqk0rDG5aYHZKVgGqTRYAByqVDC+4edJjjuef4tMKjqFBppbFcigsGEUxBXk37av4fnWfE7IaC21R7HYfjVFPYDUbDY+xQeqtKRlm/UESinYVyPJRYY4IosFziiiwXKpEGKVgO5uiwXESiiwXJS3Y9h+FPKJMzWyz0B3/E1lluansalLVh2CtaWhluVVohxHaR/4n0pWC5cLVPKAgboyhc7maMoXO5miwrnc1RlC4haosFxOaoyhcQt0ZRXEyU7BcelunYR/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6" descr="data:image/jpeg;base64,/9j/4AAQSkZJRgABAQAAAQABAAD/2wCEAAkGBxQTEhQUExQVFhUXGBgYGBcXFxgcGBgYGBccGBUYGBgcHSggGholHBcVITEhJSkrLi4uGB8zODMsNygtLisBCgoKDg0OGxAQGywkHyQsLCwsLCwsLCwsLCwsLCwsLCwsLCwsLCwsLCwsLCwsLCwsLCwsLCwsLCwsLCwsLCwsLP/AABEIAK8BIAMBEQACEQEDEQH/xAAbAAABBQEBAAAAAAAAAAAAAAAFAQIDBAYAB//EAE4QAAEDAgMDCQQGBwYFAgcBAAECAxEAIQQSMQVBUQYTImFxgZGh0TJSscEUFSNCkuEzQ1NicpPwFiSCwtLxVFVjc6I0skSDlKOz0+IH/8QAGgEAAgMBAQAAAAAAAAAAAAAAAAECAwQFBv/EADYRAAIBAgUCBQMDAwQCAwAAAAABAgMRBBIhMVETQQUUImGhMnGRI1KBsdHwFTNC8STBNFPh/9oADAMBAAIRAxEAPwDzVGxnT+rPlWW5szQLSOTjx+6B2n8qQ+pEst8lHTqUjx9KBdZEyeSK960ju/OkHWJUckwB0nR1xA+NPQi6z7DxyXa3un8SfSjQXUkSDkyx7yj3n5CmLPId/Z7DDco9uei5HM+SntTYbCWnFJSZCFEa6gSN9NS1I2AGAHRqqpudHDfQWYqs0WFAoJDljoK7v/cKlT+ooxC9DIishpUJNyOkItpb+uNXJK5gnJ2DGI2w61coUkTAGZGsdhp5UQbKyuVS9yD/ADPRFPKJsuYPbSnGXV3C0FEDMopIUYMxGkeYpWC5XO13jvb7ws/5qdkK4xW0XTqpsdiB8yaLILslUlasK6ovGAodEJQEm6LmBPgd1PS4+wC5r941IgOGHHFXiaAHjDp6/E+tFxDhh0+6KAJAyn3R4Ci4zU7HCfojUAezew1qvvqSBXOlS3An7qyD4mm9CNhShV7i39cKVwsR4hCgCc2kedNS1CxRLp41MQ3nDxoGFsFfCPdSv9NLuAEUumIiU5RYRGpymgIVLoEEH9rvA2UsfhqCiibZGrazx/WL/HHwp5UFyNWPdOq1fzFUWQXIlPKOpnvUaLIC3swr+0ylI+zVMgm3AXsaGNDDtR6P0y+4n1pWQXGK2g6dXnPxH1p5UK5Ep9R1Ws99FgGKVY66HU0DJ9nno99UVNzo4b6C2FVWabjgqkNCuHoK7viKcPqK6/0MchQ+judo+VXrc51TZFvlOoZR/GfhTiVyZncwqViFy/gW1APJMjM0SOEoUh3xytqouSRA42pMZpE3FMQ0UCDmBUPoTw/eH+Wl3JdgUmpER2YcaQC84n3h40BYT6Qn3h40wsIcSnjRYQZ2btZKcOlHSJA3JUR4xUGiwGtbRUhx0pRmClEwQRqZk28qbVyJIvbbm5pPn60sq5Age2k6sQpIA/dt43NNJLuFnwQSv3T/AF3UZlyGV8HEOe78fSjNHkeSXBewi3Q04kKQAdQQcxt9244Us0b7jyS4Bim1/wBCpZo8kckuCAqPGpECNSuugCNR66ALePPSqKGyvNMCTIeBpXRLK+B7QMzFJtDUJcBPCuBIXfVBAsdTUcyJdOXBTeaKhCQaM6QdORCjAucPMUdWIKjIeMGvhR1YkujIf9CXe26l1Yj6Eh2Hwi0iIqEpxepppJwVmS8wvhUMyLszO5lfu+YovHkeZnKSqCLeIpKSTuRm8ysc0wvKUAiDU+qijoX7k+LbccHSUmJmw7uNHWXAvLrkq/QD73wo6weWXIS2c+61YLzJggJMECdTa+kjvNRdVElQS7kuIQt1sNkWCs1pkGCIvMC5McaSqsboQ7kKeT6juc8/Sn1Z8fBHo01/2TN8nXIjm3o/hd+Gm6jqT4+B9Okv+ydvkms/qHO9Kh8TTz1RZaJKnkm4dGFfh9TSzVQtRLA5Iux+h/8Ax/6qP1QvRJ0clHfcRu1U36mnlqc/Is9Lj4JByTd4tfiH+mjJPkXUp9l8E6eSiwAOcaA4Sr5Io6T5DrR4IhyaVmguIi8EST1WgfGl0nyN11wNc2AAoo58ZgJIyq0gX0jeKfSRHrew9rkslQ/Tk9iRHxqapxIus+ByuSIj9Kr8I+GajpIFX9hqeSaN7iz2JHrR00LrMcvku17znkPWnkRHrSAu1tjIa6SSqQR7RtBtp3iiSsiUZNvUxuIsojgT8aujqjNLcgUqpCIlOUxXLmKJzXNQRJjGhJA66JaIcdWb7A8mWlNtqKlpJSCoJCSDNwROliB3VTa+poc2nYfh9hYcqIl8gb+gB4xVScZPQiq7Zaw2xMIswFOkjdmSP8tTUYsl1Zbl1PJzC6ZFnrLipPhA8qlkRHqyJP7P4b9mr+aul04h1Zcjk8n8N+zP8xz1p5EHVlyWEbGw40aT3lZ+dGSPAdSXJOnZ7O5lrtyA/GjKl2DPLkU7PZNywz/LT6U7IM0uSX6I3b7Nq2g5sW8qLILvkU4Rre03+BPpRYV3yOGCaFw23/LT6UWQ8zGYgpSn2ERPuJ9KrqVFBXZGUrFbFY0IRmSlEyBGUC3HT+pqp4hZMyNOEpxrys3Y7CbUWtYASAmOAmY9bUU8Rnei0L62FhTpOea7LGHxbijqIm8HTwpxqVJStbQ5am29i5mV7x8TWktEk8T4mgCs3ikLKQlWbMnONbpkCfMefCgZMpQkJ3kEjsEA/wDuFAjophcRxYSCo6AEnuvQIqoxiVFIgjMEndbMFmDfUZD4igC0k3oExuW9AALbGJKecU0ZBAKrgEmAAEjU6VW2pbMtVOUXqjti45IbJXIUVEka9kGYNo86HOMNCUcPUnqkXBjyqwQsA2mLX30lUb7DnhsqvmQ8OqE2sB/XVHXVadSMtdjnwz5rMAY3b5T0VEBR0yiQB21bCNarByitjrSp4enOKk3qMxr4cZXeVBMm28XHwqEZ5oldWi6dTbTsefbSOVxVhrPiJrTT1ijHV0kyip3qFTsVic71DwpiJ8aTnNRjsSe47AyVgRUamxOkvUeiYzbXNKS2MsQEpiTcCO6Das1qk03FaI6HRopLO2m+wWSuGc8CY0TpPVTikoGOdNQm1H5BeHYKs7ykkLSEpbEggKUSJiYJkgXqcIqwnK+gXZ2gEiF5ioFU9ETbpCctpylOlp7DU7CF+t0BObKuOxPZ73G3ceBosIfg9pJcWEhKhIUbxbLlkEAn3k/0KLDIlYwpeWCTlSrMkDelLQCx2Bakm/vCiwDvrqYISAM+Q5lCZg3tYJnL0r77UDscNsqj9GLxqpWhVlP3PaGsaQDeiwBJTpbaSYkgJFydbCSYJ+NICDY2JUW+kgpAAMGc0mSRBAoGyJrHOJQ2lKJAQjMSlwmScpIAFwmJI3z4gHNuOglOQFOZapynetSve4T5caTjdag7Mkw+HU8klxJQUkhAhQkFKTJBE6kjdpVdSgpI0YfEdF6bPcdgdkKCsygolJsBofKqKOFy6s2YjHQy5KezIsHs7EoAhB9lMnm50AhBAItdYzCTprW2zOW5IecFiyCSlY4ZgNyjlJBT1jcLxNPKxZkFWWVhICwSq97X4cN1GVhmQLa2Q6hKShJCgiFwpIIPQ0k2EhR71caeUMyOXsjE2VmGYgiecjUJmI3ZkqPZA7DKwzIkb5PvjKoqsMildNVznzE9cgZYPXRlFnCeJ2cpSQLAGCfauAZiw3xTyizFH+ziyZzgROU9ORZyLxcjnB+GllDMTbL2MtoKJynOrNCQu0ADLcTuNPKJyuEEbNVrbvmfhRlFmGJ2GBFkjsTfxpKmlsTdaT3bMxiUBtbiXUmbxHkR1aVikrSeZHUi3KMXTf3IsLtTInKRm4XFhwv310MNhpThd6fc4/iGLpwrWjrzYc9tsEEc3Y2MqFafJ3WrMP8AqOV3jEos4FD8hISFJhQKlTbQiQLbqy1cK6MLU5bnTw3iixFS9aOiLSsAkN5ZTJEGBr5XrNBJRLKlfqTutjy/b6ftAeKR86uo/SU1/qBtWlIlABfaLYS7ASY/hIHs7pqCd0Se5Z2QwVOIASbqEWixPE1XN3LqOjbNxi9jt87nEFKQTN5BvYeVVxptyyJ+l7mt4tdPM/rWwNG1SE5OiBM2mfGa6EMLh16EzjV8Xip/qSiSNbRUBlEEEhWijdJBTcniBbSrlhqMTL5uu+xM5i3VH2ZN7hsTeAYOtwADxFHRo/4xeYxL7fAcwKsGWmw84AoCCghPRO8RlkVROlK/pWhrhXjlWaWoQG0MADOczxHPfECl0Z8EniKf7h42tgIPTV4P+lPoVOCPmaXJF9c4ETClk7ug5b8VLoVOA81S5/qRnlJhM05HCOGREeZmpLDzE8XTF/tXh92HV3hsfOpeVnyiPnYcMeOWLQ9nDnxT6U/Ky5F52PDFHLUfsP8AzH+mjyr5H51ftYv9uI/UD+Z//FHlXyLzy4D3JnbxxQc+zCMuX70zmn90RpVNWlkZoo1uor2C609Q7qqLxyeweF6AAWM2k8X1tJS3kTF1Ak+yFXvxNZ8RiFTtGP1P8EqcG9Xt8g3HY3FJWlCOaKlHojIAOJuTSw2JU5uFRfgdWlLJmp/JxG0/dR3c16100qPuYP8AyPYiW1tMnWOwsin+iL/yPYkTh9qG3OebPyFF6PAZcRygKNqYvneaL6grPkNxAObKdBxq7p08uaxl6tXPkuHvqHFk3xZnqK6o6lP9pr6VX9/wcrk3id+LX4uetHVh+0j0Kn72MVySdV7WKWR15z5FdPrR7RQ/Ly7zYI2/sXmGlK+kFak5ZTpZZgE9IwLKjsNSp1VOVrIhVoShG92AsKEqYxJMlaGucQCT926vlVdWt+3+hoo4fT16/wAjXcJhAf8A1ZAMfrGt24AIkz5VX16nI/LUuBUtpOFStJCsr7zZWDOdIhTZkWPR+dasPNyvcx4ulGFrIm5Pr+1A4gjyn5VLExvAqwr/AFAtiGSDXEjSlGR0qcGpHmfKJsoKRYwVJkjgbVdS3aNNbZMDB09XgKuKB4Wrj5CgLBjGYkKcQb246+zGlVKNkyd9Q3ydJcxDQgiCSZB3JJ39lV5dbFq+hmtew8IcMXyqv/hinhaLVTUxSTjFsH8l8MElSymYjLPaZMxuIFLxCCjJKm7cl+Fq1KkPVsaN3aBEXnqT8JVFc39Vvv8AyzUoLuTsbQMD7w38R27jSy1L6tr+SLhY86x6/tHCd6lHxUTXqOrGFNXfY4kMPOpVaSvqaLBbYQpCQMIwYAEq1JSAJPR1JrL1XumzZKCi8uVFpOLa34Zgf4Z+VDqS7tkLR4X+fwWcE80p1CeYYgmJCPWmpNrcNM1lFA/k4mASQDmJVGUGxiCDFvvWpVKyz2uaaVD9O9jSpQj3U/gHpR1Yh0nwOQpIPsCOISKXVgPpy4J23BbUd3XR1IDySMLtJtRxDtpKnFkRwUokfEVuVaEKWdvQ49SlKVZxSNFsvBPYcHm3gnNGeEA6TET2mvP1fGYzf0fbU6dHCSprRhBxzFQYxN932aPO1ULxiKl6ofJe6EmtJfBUWvFED+9KkxPQQBfhAq6Pi8Lu9P5IPD1P3fA3DsvIWpwuZybEqsZFt3UKyYnF08Rb05X7F9GEqd7u6BrOPW5i0ZkmUkgJEySAa6NLDqjBOLzX7koVFUTT0sbRGKUhoLACEJGW6pv1Tck2EXqynUzq8UKUYp6sq4blFzjnNIVLmuUpgkb403VZeXAssd7hFtx/MJBMAgp6IB0v/XGi8uCLjHk8/wAQIxpP/Xk9R5ySO7SurG7pa8HEnZV9H3PSmMQFKgAiRIJi4Bi1c1Su7HTUrki0GpjKu0MEXG1ImJjsMEEpUAbpMQeomotXRZTnllczm3tjc3gnxCQpSw4QgQkALEADgE+c1bh42kV42q6kfsZXk5hUr59BBJUysm9lJTEo6iePVU8RQa1TM+FxObRrUzOA2+0j7RGECVJ9k/SHFEyIO6LA69dY3B8m3N7GkwuKD+Ccd5sIl1KiASekqWyuSNejl7K1YSLUtzFjHHJsVtk2eR/EB42rfWV4M5uHdqiNPjU2NclncR5ryva6S+pYP4kz86pi7TLpK9NGaAq4oFigAtt7DlGIWJTqCMsRdIMC54xE7qQzRcggVOkkzlQqO+B8zVaXqLb+g2G0rMr7PiYrVQX6iMmIdqbBXJxolJ6RSIWqZI3pHr41i8Vs6kVYhgLpZuxqsOy0pHRQkoGnREQPjeaodNbHQU23uQt4NLbhWjKlHNkKGlwcwjz1rLUjHqRj7kpzbg13PPMOzmKBeSQPGvVV6MJw17HBw1epTqWj3NA0lwFYQqEI3SOF441yqXTUfUbZ+Ybk77D8DilqKsyyEiNAJJM9Vu+nKMV2NmApzqxzzYXASmSte5ViQBZJ1ETcnyHGowjHMkzVXpZYNxT0KnJ5aktsyJC1OE8QbD4j41bXqZa6hyYsNCMqDktwps3DuDMHHSdALibT0p6xAjdB406b5dydbLpljYJJwwH3ld5q2xQmStMAKTE6/E/nTsBmtiYbpvOKGq1BPZmJPnHhXF8axGaUaS7LUMHTy3k+7NfhtmpKErKVnNJ6MQOGt6dHA0XBNrsa3PW2hWLCZUeklCSASrJY29okgAyYip+Ro31iTz2XYdhsECVDmyooMe2BulNuypRwdJf8QlNdn8CbYYS1lCBqJuSaw+IUYQSyqwoybWpmWG3BjU80E85lJTnnKeiqZjvrpYJTeE9Ft+5RCVJ4i1S9rdiMbYdfYADYhtwrzX9oApjJFxBNwajTlOgsqivydOeGoZrubt9gSziQnEMulSUqS5mQlRSnMowCAojNcGCJOtSjUqdor8kZYbD2+t/g3uz8bi3yVJDSE2sTNiLEQLzenF1pPSyKnHCw+pt/BiMYlScSsKMqDpzEaE57kd9dumpdG0nrY83XlB4m8FZXPQ8U8pDuVpglQ6UkoCVJPtZSVSIOsDt1msCpxTudNRW4RWneY76AGzAMQTEgTrQCBO1ypeGemCOaWZAIggTlgmT21ZT+pCxEVkaRieRx/vSR7yVp8UE/KtmKV6ZysHK1Qg2qhATiSCkBTMEZdSkKIAINvYVaOvdXDwkWoWfJ25vUF8iwFYXGI0PNtuQdeguZ7II866GH0mjJio/pskwlnEHgpPxroz1izj03aaNZi3BpvriSqRTyndzK5its7PU87zaCkKUEwVGBImZMHcnhVbdpo0rWBAOQGK3uMD/Ev/8AXVtynQerkI/97ENdwUfkKLgAH9l4hSyeaVfw8zSuh2NTyLaU0l4qTBSEgjfJJMeVV57XZOo7RQY2riDzCs2py+ZmPAVpwk7+uRirXnDKt2V9h7MacaKlYhKCbZedCYIP3kkaaHvqjEYdVGnTb97/APo308VUpempGP4L42SnfjWoG7n93CNBVfkpvkn/AKj7R/AmK2fhUocV9IbcUEKyoC5Oe+WCDfdbtp0/D5Z1dafyRreLyUGotJ/wZvBhOdIWYTIzGCYTN7C+nCu1XpqVJxOHhK8oYhTW9ws0xhcpBxRm0EMujtkRea5a8Nf+M7k/GvU9vwTpZwQ0xbk9TLvh7NJ+HT5+Sa8aj/xivwx76sElteUuLcKFZcyFAZykhJObrg1ZR8PtNSepmxHjMpQcU7X9hNn4txKWUBIUMqiIJmCsyVa6HdGkVmxqnKbdka8DCgqK9TT90Xm8Y8BH0dZj96/wrAlLg39Gl/8AYi01i8V93DHvUPStNOvWh2uUzw2FlvU/CLeGOMUpP2aG76mTF+2/hWlVK89kkZ3TwdPduXwU+T68zIgaFQJOkkzbqvXE8Tg4YjXuZqE4zjeOiN1gDDSBO6u7SXoX2IzfqZ5zjdhuuOv828WWVwqCFL51SxKgQo6gkwPCqZN30NUctlfc2ezFw5cglTbeYjQrSCFR+E1ojqjPPREPKASpPZ8zXL8U0USdLYxm0cUW8TnbVKgAOIEggjwPnWzA06nl1ZFSqU1UakzY4HC4ZCQlPNAcMmp3k9KJ1vWtUk9RTrO+rZacwrCBKg0AD+yGvHyHhT6Ef2oSxDeikNYxbIaWrDrSYQVCBY5QSkHqqUaVmRqVH3PMcZiStxTiolRKjFhJMmOFdJxywsjjU5Z6t2aTZ22nxh1OKcUoJUkXN8pIBEi+pG7jrXLqyUXpsdmnF5ddymvlLiyZBby9r9u05flVHV9yxQ5Rb2TymeW+20sohRKTHPBU5SQZVAiQB30uq+RZLbobynxrqSAl5ZQsKtJAgGCDx334V0MElON5bnPx0pQdosC7CVleQo5oBM5QSoJiCRF99aq8VKFjHhm41E7F3FBcKKMPzhUVJIUy5lKApRbJBTex0PGuXPDu9k9PujsqrFrUsYBlaHClGHUlgsrjKwoKDxV0UmwBREnTvpwo2fqfyKdXSy/oZ5wEKIIgg3HAg3HjXXVmtDhO6lqaZ5A6KswE3v1ivP16K6lzsxpylZxRndpuc0824BOUEwTAOUgxI0mTSno0baa0aIFcvydMM3+NZ+Qq2xURL5brOjDPgs/5qLCBWG2g8pftC2/KmfhUGkiaZqdgPBDTi13UtUxaSE7/ABJ8KipJRdzR0ZVGktuS90Hw0kpkZiVIBkkAGO2rKc4ODXfgqq4edKay7chnB7Gwg1w3ESULPZv7LVZCWRaXKqi6msrXLTOy8GSR9HSYMQG1zMXBEm+/drUuvLllfQjwvg5jZOFzZuYBHuhmRpe5BMzT687bv5I9CPZL4MHt5kDEu5AAnMcqRbKJgCNxtpWpqVSjoZIShRxHq29gts1GKShKUuhtIGmVBuSVGZTO/jWFTd9ToVIpv0hxrEuZRLpCv4iPhVnUgVZJcme5T51LbUsyeaSCSZM5lk9eihetmGknFpHNxkXGabCOwGCEN5y596MrriAE7jCTYm+lY4uOdpvb2Oq5Zqayrf3DaSni9/8AUvetWZoc/BXllx8kgW1vDp6vpT3+qjNHn4DLLuvkrbayfR3FNpcStOWCXnVCCoZtVwLTTpzjnSff2K66apt/+ynyeB5hOkSqPGvOeLpeaZowP+0rh7FOKSltxGYlIHRk5VAiIIm+tdB1YWik9bGyglKUoT0v3BWMxzq1QAPZABSlQgEDr13d1VylfubqOHopZm/6BZLn6JYSRKCSI+9KVEX/AMYrTDEU0rHMnGWZq4u2XASnsHxNc7xKpGaWUdNNR1MVjEITiLJBFpSZgk/7128CqlbCrNKz5Ryq01Tr2SNNtFYDihcpbzFxd+iAJtGqiTAAvUckldtuyOimpWSSuwS9tlxQGbDqLfuHNztjAgZMs74zd9ZvMyvu7G9YCitFJZvj83v8B7CYVstlbcwpBItEiCcpGo3gjtraqeaN1J6nJqVHGbhKKujzxb1ycovu3C82rbXhPIlBnPwk4dVuaD+wsEFsqQ4DkWZsY6Nrg6i4rjVZJv3O3H2HY7YiucPNKQEHpdJCDlI0HsgmZPYN9V5YiyiYTYxRlWtWZabpQhKEQsJsQ4NReLjfTsOyRJyowgDTPN6NpIJUbmcsG+pN634KrGLyd2c7H020pAbk4HA9mCikAHMRwO6e2NKhj4zjF+rV7FmDr0pJRUdjUOvuLAyrUCJ1VqZ4gncJ765Dp1l3b/lnRi4d0c2+6CJItG8yePfVcFUUruXyOSjbRGZ5RNRiHSNFKKx2Kv8AGa9ZQqZ6eaJ5qvBKtaRVx+NlKJBMDKDfSN/XauTSoSxVVwqelo9Xnp4Okp0vUn/m4NxrqlKQT7JMDvSfQVVWhKEnF7Ij+m4KUd3uZcpuRcRY6elWKRhY0mIhSrcIFAg3svZ6SJKlb9FKBEdhqM2SSD7mzucYZSEqzKBMjT2jYjfUKVXo1FNRudCMOrSlFzsifZbPNhsJK0kEgqkiwIkiLjUiKmnGpmrWs2zJjnUhkoRd1v7m/Z2/hyMyHDa5BSuI10ixq+LTRRKlNboJvYglJVcBKSoAXJsTu3dVNlTMDsbAYtWIazAhAcQVW+6DNrW0HcaaylaS9zP4lWZ1xXvLWfFRPzrrRsoq5xqjvN25NYxzWRCVOJStKW5BIBB5tIUCD1/CuKq8OpKSasduGEq2TysTFLZTo6lXWIPnVvmKdrtomsFWbsosB7bMuAjTIiLa9H1mt2EqwqQvB3ORjqcqdW0jU7LXkZYsDDSzBAPtuK9KxyzPFZb2Vmb01HCqVrvQnw7JWtKM5F43W41GWa+4qdVuVrEHMrCVZ80gKBmOwG2k699OlKUppNkJuWumhBtOPoCyCek62DIFiLkCDet2rqq5RKyoOwuwEp5lOXX738W/5V4/xPM8W8/Oh1cHZUllDmaQm+mUgDqjXvpJSu7IulKzKe0udU3kaIBUoCTMRN5i8aVoo0ne7Q6V27taGf5M7ExGHeWpbqVNRJAUSM5HAi2q79VaKm1rFlaWWOiNBiHsxj3YHxrm4rSKK6UrxM5tkgvJjcAD416LweLWGuzkY1/rJGy2rhg6h9sqyhRIB4Emx8Yqqi5VOpGT76HUhLpVITir8mR+ono5rI9rPOBbeWY96c2Xq16qpWGqN2SOtLHUovqNx+1n/wBBrkqrKXmMwUGUhNpuTnzG5O+dAK30IuKcb7HGxk1Un1ErXuYgp0rr9jzTeof2Goc04mbqsN5uLx51w/FF+pDKdzwxSyNvYs4DC5cyUOlYKhdYTKYOkCDJmxPAVns5M6DsiDbjaWmkpeDj6iuE5gnNBGZc5UDogIJiNcs2uJ2srIUW2yttjGBxsBKsyEqGToqBCVIMg5gJgp3biK04CcVJxbV2Y/EqFR01NRdluCEsZwpEHpIWk9ikFPzro17ZNTk4S/UVitsfA4rDsodQmwTdF0qylWeYABJ6She4vwFcOpUSnl+T0MY2VzW7FxJcaSSCOpUlXeSJJmb77HfXJxOHl1LxRdCasUOVaPts25SEeISEkeQr1uCnmpJdzzuOg1UuM2fgUrazEn7wi2vHwrn4qhGFRzudjC+IyVCMWloCNr7OyAGZhSdOBMfOsipZY73NtTFKtJNKxkNomHViNCasitDJLcqJvuqdiFzUYLENpBSHWySkgAETJ4CarmtCyP1G1whIw7KRvQk+N/nSqycYpIprysx2KBKxBSCE2KlBMSbam+m6tsIydO/xYobTmrr+b2BycClCpzp6R6UOsAXNzGYEAcB5mq8tW1rGpVYK+pp8JtognM+yLC6lojfMAGZ6zx8FGnVa1RBzp8io250BmxTMgqsgpBI+7vM2+FSVKq3sRlWoxT1PPyZkgR1DdXYjG0bM4EpXnmWhosTicKrNDgGaP1b+6PahFzY1zauCUrZYL32O3R8Sybz+2+nwNwz2GSFdNJkiJadItvKSBe5iqn4e7/Si5+ML97+f7AzHKSpwlJlPRAtlnKhKSY3SQTXUpU8sLJWOFiK3VquTd0HXsDiVZS2FZC00UQFZQFSrLmvMEye2uJUoVk286ep6ShXw2RQcH90SqONEjmW76nm3PI5qj+u+B5sBF7T/AAhzzmNWgtlttIIuQFhUW0Mm/dSXW9l7ks+DetpNcNIp7Vwi28ICpUlTlkX6JCFdLW8wBpWrC06qk5Sm3oYfEK1FwSpwyq5psGhvmUFuMpSCns3V46rOo8Q1N63N1NRyq2wPS0F6KIJF4OvRhNo3G9d+jKyIUqkXdaP+C2EqkmZNtxj/AGiroykrsmpSisvP3InC50iVpv8AukgC8iJvqaeZp5gbeTUgwn3jOaIlUdsWrlY13sQpyzRv7gTarx5+CIiAOsaz516Lw6ko4WylucqtN+ZTcbpBtzZ2JClpDpVJMZkwVX1JufOqHh6lN2hPc7dLG0J3c6Vrf5oT/RcWhJIcbG+4/Lu7qnlxEFfMmRnVwVR2ySHYHZbisyucS0pQIlCEgnfJIgxJJvRGlWl6pS/hIhLEYaN4wp392zEqFdxbHlJ/Uy5gcFzgIGUFJGq0plJnNdRHAaVzcbhYTeZ7npPBMd06cqc3p2C31GUuZ+faCBonohYER+k5ziD93qrl+Ul2udJ+JK1mkSu7KBLZ55pyJzfagEW6OUSZvrJqbwn3K/8AUG1ZJL7IoYvAqbw32zjS3S5J5s9EJMgJTviIN5OtzWvBYdRqXsc3xHF1J0rZtAThHIcSRPtAQJkgnQDfOkV0quVxtI5GGjNSvF2NJs/Z7pTqSq8KIWIvBupIrn1IQlJZVZHXjNxXqdy1h+TmIklTgUIMAn2TxmN3ZUJUrv0okqqW4K5VsqSppCruJb6ZSDluSQQSOB8q24SOSFmc3GyzSurlbZDZKCRuUQR+6oCSOsRPdWbxCk57E8Ks1NobtpnoK/hPkJ+VYowcYWZ0KCcVqef8pWAl9XWEnxEfKnFuxbPcDhQp3IWNyltSG1BRBk6pIO/qqmexdT+o3LLIS2hPupSPBIFalFNalMtXqDcJgm8Ri1odmyJSAY7ST/WtaIVJRjoymdKE73Qaw3JTCLSVJIUnSQ4SJ4SKk8RPkqeEprdDWuTuFK8nNqjcrnDBMTFjPfUFi5N2v/QPKU+CPbOwMK3h3HEpg5CUErX7UdGxN6tp15OSuyuphoKLyx1M3yVwyHHiFgEBMwYIJmLgirK9V3sjPRpKKzPc2zezsOUghhn+Wn0rOptq93+S52XZfgY7g2Ux/d2zf7rSTHbbSjNLlkcy4X4MzyrCAWsjYbkLJGQJOoAkDsJ7604a7TbMuKewU5DtNOJUlbYWSbFSZyhISIBOntTY7tKoxUvXZG/BRfSuzWOYHDI9pDIPDImfCKz3NSRIzgMOv2UMnsQn5UXHYwPKR1LeKeAQgyAmMtgMqdAN9b6VLPBanKr1+nUlpcu8l8fmaDdszciDF06pPy7uuvJ+K4J0a/UWz1Org8Qp07d0EEsCDARa1kp18OsViVWst38L+xrzXGqZSQSINyLRqDBFusGpOdXu7BnE5pITm6MQDNoM9dLNU2TY87GbSWltBI3xYDUwYGnxqWEw1XEzS192Qq1lBXZjOaUpwlUnNx1/2r1VPCOnGyWn5MrxlOVtWn9rfwbLD7bcS6tjmmVBCiiSm8JgAkzBJPx8a3Nx0sX5FLW4Se2mpCQoMNK0sEwbz1HganTkpaPQrqRylVnlLmW0hWHbHOKCJB0neOjfUVdlXJVe5j0YhKQQU3v0hc9VjbUcN9bnCUrWenByFVhG6a15LmxNp82nEQopUpsgFO4iSDujh31jxc1HQ34CjOUHMs7KxLyhK33I3fagERxBOkVii3bVjcpSlfYIY9B1TiHO98Adnta1P+SM1K2jZA8or2e7mUs5XUGVFSiASkHUzAkmroSkleKuwpxU42qPQF7Gw6TiUp9oELykjUhCikwdCCk+FXeqdJSmrMjBxhVcYO6N/snCoR7NrCOoHSOAiD31UkXyk2EgN8276lYiVdpJzsrA0UhY8UkU4/Ugf0tHnXJpY6Y7D8atxS2ZRgnuixtVFo7vGsE0dKJ5/wAql9FkxdTad3DW/eKoSLZGYUhXA+BqVis2GzgopQhSFJBUBJKY1iBBJm/CqZboth3Z6W6L1rKSlsjBuqViVIykGUEmyhAtBngr4USVRbrQKVSDf2DOFZeCVwEhJsUuBMwE74AnqnSkm7bEp5W9yRjFry54aSn2RIKTbcOPdwqDdtbJCtHkG8pWinBQopyAJQkpkqsoZfa7LmrYQnOStYpq1Y0o3AHJ5wIbcciC2kEmfbkkgXsDYRVuIpSg82b+DJh60anpcQ7hnXShJCYb6MyrpSYMpG8Sd5rIuLm2UYWbaCD2GJ0M2iTw7jVyi+zMfUj+1GS5XrIW2iBITM3mCpVvKe+rqSnTTle64I5YVZJPQPcgs6WSsJkZlCSQBHQ49lZqsnn0Wn3OhBelKT1C6ttpS5kQlAUVAEJUTKlER7JvObXrqvO3si1UtLthZLqwTDSZP74k9vGp+rgr9PJhXEBe0wFpBl1AUkgERAkHcRXShdYfXRnH0eKsegjZWHgf3dnqHNo9KyNX3OoklsSN4FlFg2hM3OVISCe4VTPD06jvJXJqTWwqMMPcT3IA7d9N4enJ3cULMxyWkgQEpPYkAf71NQindILkmWwiLdwPdU7IDAcs3CnGIUI/Rp1Ej2lAgg1pp01Ok4s52Im4VotBlOywXFwr7xMlKTHSiJ1Jtqa5TSu0mdiMtB+I2eQCBpa5FtTGgvUoxV9QlK5nnVqbxjLKuaVK0iUpumY32ymPlWlU4PZv8lLk0tkZvFnMtUwDJ0EDWLCurSgowSR5ytJubYQ5LbNS4t0KmzalCDFxEadtY8Xh4SkpSOngMVOzgtgnhsC6YHS8N3hS6FBxuv6mrPK+oQSykmOnbidT3VXGjBRvNEZVGnoyN2CxiosUJBF5IF5vO8Co0YQlPYrqTm6buZ3k+7/eGQdCoI4EZzFjuMq+Nb68LwZhwtRxqI1+yF5nXW1kjm7DKoiQCUyb8MunGsDgkdZzYWUw3Flr4e0T38ai4Rvu/wAkVN3Gt4FFwVlSr6KOnDWnljew87PP9jWxDg6lA9yq2V16EYcM/wBVl3aibVgmtDpxMHynyjDtyDKVuNg8IJjusKzIukY/N21IrPQNjpCnWBwXmPcc3yqqP1otTtFs3KHwSa0xnGWiMymiHYgJUFJAJ+3WJ61JRr2IPjVuIvmX2KaEb6lhW01NqkpzkylCNJVl32snKDJPXWNVHc2yiuwL5SY7GIQC4jDqaBzKCAcyRv8AaMHuE1PNGTtNFbhwXOVpy4FhMZStYUU2NylSjpbWK34SCjKyOfjX6LMz2y2UqELISkrbBJsIBkgnujvqrHf7sV7Ffh8ZXcrGl2VglKKVLUopBMAABsjQDW8azEWqiEb7o2VqttEGMSzmACVFEGTli9vznuqc6eZWvYop1Mru1cxXKwg4g9SUjyn5108OvQc3EN5w/sNH91ZFhKnDfT2gJ8q4vikZSqJLY73hbtRuyZnHsIdBKUl1BPSJIgW03FXAnSaeEpNRaloaK7e6Lf1mVqSrMb5QnKCRAvroN9zxrdltEwptgPDnNtWR+2V/4g+laZL9AwU//lHpcEaRWI6h1+rt/KgYgIB4fOgBAsxuI8PKmAqVCJG/d10Aef8ALsf3pH/aHkpVaac4wptydkYq1GdWtGMFdhpnarZUtSXExnN4JESTu6t9cKkvXJ8s7Eqc4pJp3LL+KDoTlVGVYN94IPXY1sVu5Rd3Mzt/EujGYRJA5nnUrzAbwoBWf3cubwPcLIOMdWwySkrRRmsXHOKIuCpUHiJMEV2ack4Jo83WhKNRqQe5EKH0iPeQoeU/KqcXrA0YD/cNAvFaQfu6DNm67aHy7a4VLPCB2p2uCXsSCsSlRJvBMj/eCD1TV0Ivcjo9yzhXEqRiW0gD7FVv8NrcbjxrRRfq1K6sfQZHZioeZPB1o+Cwa6lRehnFov8AUR6I3hSjFuKEdIA9d0wR2SkHxrlVG7aHbQvMLg9E62t3eF6zrYg4MsMNKzyRFr9sR8qnGXquChqYJIyY1wcVueZKh8q6dTWlcxUtK9i5tE2Nc2clex01JXsYXlW1mw7kC6HwruUj1VVK3L3sYkIPA0WIHoXI9gl0AqBhKyITEWjSeuq4xzS/gnJfpmxSAgElQtJ74qyhRUJbmbpNJuzArD6QQpOJU0oNwQlK4KpPRgGL2k6SZrRUwNVyvGb1Hh/EKMIZZwTIGMQoLCi8CYIB0IO4yUmb1nlgcQr5X8Gn/UcL2Vhu0MykqBfQ4CLpiAYvqQBrUFgsQT/1HCLZL8lvba05UAPl8ypSlKzSkwAEiTob+FdLB4adOTlJv+Tj+JYuFWygkl7FJLCnUplSAE2ErbQeM9IgncJ/Os2LwKcnKN7s0+G450o2aVvcNM4FvL/6+P3eeT/rqlYSpbeRsfiFO+sIP30JG9ksFKS7i808XmwDBg6k0LBt/Vm+Ql4o4fQoID7WKecKUEKQgBKSIMiAdRY3m9dbCYeNGFo31PO43ESrVM0rfwXF4paGmA24myVSmRAKlmyhu499cnGYetOq2ndfY73h1fDwo/qb/co4jGOqMkA7tEwY0kHX86hGGKSSS+Dd1/D92/n/APSxg8Y8FNStKUZkggFMJSCLmItqbGpulipqzbX2RRKvgUnlSv2dy/sFYO0EFJkF1ZB4jpkHwvXXlHLRSZ5yhK+I09z0wKTNj4H5VjOuKTNtY3kaUALPAK/rtoAbl/o+mlADguJ07h+dAGB//wBAX/eGlD9mRut0jru31ppwjODjJXRjr1Z0qsZQdmUl7JAW8QE/pDzeVxEc2VWjpcK5tfCU3bIjs0PEa3/OSZVwuAczdMW6lN/JRvWZ4Pi5qXibe9gm1swJy5SCnO3IKullU4A5paMpJnXWraeEje80yip4hU2i0Z3HoAccSPZStYHYFGL77V6ClFRgkjyeJnKpVlKW9y9yZw6XH0IcJCVSJkD7pjXrismLyVU6beq1Oh4d1aDVVLR6BQ7DxCMykZ1ESlIzJuJsZzQJtXMlhLO0ZOx21jovWVNX/wA9hmF2A6RK0hBEwJRMbrhVVvDVE9JOw1jodqa/z+C9gNhAKhxSSgAmSU5swMpkzp3VbSw9pqUrlVXGtwcYpIxbJ0Jm0Ex513KqTg0zzVGThVTXZmzxOCcaWnmMVYmxVlVAmyeodI+FcV0px0i3Y9K8RSqeqcFf20OcGI5wIXi5CgOkkwBxmI6qg6FW9nL4J+Zw9rqC/JFjtk/aIC8QtaSCCQqwuNZJ66bwrvq2xeeW8YpAXENJRjAlCsyQUAGQZGQC5FprrJfo29jgzlfEX5ZPiEHNfgb8b2P9cK4c6UnVNmT1Gd2wxmbxKJiUIVJmAUk3MX+6NKs2Zt7GCCFSoG0ETrrpTbIm15POGHVi0Nxb95aRr41mk8qkzZQhmcV7kuHdWVqGXojffX8/lRUowhShOMrvujfGpJ1JQkrK25pMLsttSQSIm+7fXSjj+10eVq4WiptXe5Y+pGuvyq/zMheRp8scNhtdflR5mYvI0+WKNhtdflR5mYvIU+WNd2MykSZ8qUsa4K7IvA013Y5rYbR4+VKnj86uiMcFTl3fx/YzeOx7bZiDMwBradTw/OsspYjGRbh6cvvud3D4XDYKSz+rMu6TsGdn4JtaSpQIiOwz86so+ITcbyVrGHGeF0acrxk3f7aF9rZDJFp8vSp0/Ec70MEcHRempL9SNcD5elXeZn7E/IUvf8nfUzXA+XpR5mZLyNL3/JI3s5tJlIII0IMEbrEUnXm9/wChKODpRd1f8sTGLCEyVOa++r1qmpiXTjdr4RKdGKV9fy/7keJcSlsuArOmqlakxeqY4+8HKy09kTwuGjWmoNtfy/7gPEbVSFpBzQYMTMdhnQ0Ro1cRHzCdkux2F0cKvLNXcu/9+4TZcQpJUUaEb51+dFPHzlFtrb2MGN8NpULWbd/dlvC4Vs/qyO2ijj6s3Zo50aVNu1r/AMv+5Mdmt+7W3r1OS14Oi+3yxE7Ob92jr1OReSo8f1EdwTQE5RSeImt2N4Ojx/UgbZY3pAmsv+prNa/wVeXov/iCNsYhCM4CIy7wbnu4VGWKniJ9BO1+52sJ4fRow8ytbdivsfaKHBlKNDBvMg91XV3PBZYXzX7kPK0sdmqfTbtfQPJ2ayT7Aju9Kk8fZ2ujjyw1FO13+R/1Mz7o8B6Vd5mZPyVP3/I4bKaH3R4J+MUuvIl5SC0VxVbMbUbyfD0oVeS2SFLCQerbI17IaBIj4elPzMyKwVP3/Iz6pa4fD0o8xMfk6fv+Rv1W17vw9KXmJjWEp+/5B22WUNpBTZRNojtN91Z8VipKm03ubcBgYOqpLtyB3Xl26RgaX0rLLB4iNFVXLT7nWWIw8qsqSjr9iA4nM4cqrlpaZt7QiDe33pvUM6bTRjnSlC6aMzs7Cq50FzEMpTMqXz+GUZjgVKnU6jfVtnwZ9TScl8Q21zqVlKdExusTMT11Ck4pvMy2alZWD2x8bh21KIdFxvMfKp0o0oXtLcdepVqpJrYejGNAkh1F+sT4zUVRo581zK6Db1TLH1q1+0R+MetaM8OUTyS4H/Wbf7RH4k+tPPHlC6c+BRtRv9oj8Qozx5FklwNxGObWmM6fxJ9arqZJxs2hOnJ9jsPjG0j20dxA+dV0qVKnsyKoyvezBGNwwU4V840q8plQkTunqNVzjP1ZKlr+51KNeCUVOnt7BVnEoyBKnkEjfmHz176tUIOGWbTMeIXUm3GNkTs45tP61H4k+tOnCjT2sUKi12ZMdqt/tEfiHrVvUhyiXTlwINrtD9a3+IetHUhyg6c+BTthr9o3+IetHVhyPpz4IXtpMKEF1v8AGPWoynTkrNoHTk+w5G02AILqD2qTSi6UVZNCjRlHZAVaEEqUXWiZ6BzDSd/C1ZmnaS6m/udVYiKyPp7b6BfB49pLYQp1s8RmG/dV9FwjDK5JmPEXqVHKMWiVG1GU6OI/EPWrFOnHZooVKS7Dxtdo25xHbmHrT6sOUHTnwcnarQP6Vv8AGn1pqpDlBklwxVbUZI/SN/jT6080X3FllwVmcXh0qnnGx/iTVKpUVLNoQ6LvezK+2AlxQUhxs2ggqFx2/Ko4innacZJWN+Er9FNSi2mVtnsBpzoqbyX0Um/C0zNKMajqXnK6+5ZVq0ZUbRjZ/YvgAKJSpMG/tXHqKU8LGUrp2ORKjm5LgxQH3h41qilFWuTjFpWGHFp99PZIqWhKzETjBPtDxo0FZkr7wmZFPQQxTt9aNBlHaDi46B8KzYlTa9JXOMnsVinnEw4Zi43VCjSco2qbFlCdSm7xugU5hiVqBRCZN5gAbim/ZT/Vd6bfo4Oi6tKMFOP1/wCbg4hLbqYM3NzG9J9BVUqahsVSrSqu8jUIccIBAbuJFlVfnRkymXL75udnpn/uIP8AlrJlhyaczE+kO/8ALj3LR6UZIcizyO+mOf8ALnPFPpRkjyGaQxWLV/y93ug/KjJHkeeRGrGq/wCCfHdSyR5QZ2RKxyv+ExH4TS6ceUGdjPrE/wDC4n8B9aOmuUPO/cYra0f/AA2JH+A+tPpe6F1H7kS9r/8ARfHan86fS90HUYHRj3d61TUnGJdBtrUd9Pd/aK8aWWPBIace7+0V4mjLHgTbCeHQFJBU6sk/9QDyzVByS7fAZW+5LzA3OOD/AOZ+dRzx4+BqD5E+jf8AUc/mfnS6kePgfTkL9HO51z+ZRnjwvwGSRxwbgj7V2/79HUjwvwGSXLHJwDpEh12P+4aOpDhfgMkuTjgnf2jn4jR1IcIMkuRTgH9zrnifSjqQ4QZJcjDgMT+0X4/lRnp8IMkuRFYDEe+vy9KeeHCFllyIcBiR95zwHpTU4cEcsuRRhcVrzjngn/TTvB9gtLkZiXcQyCpSlHSykpGtuAppQk7Ck5RVyp/aV21x19EVZ0YlXWkTI5SL6/BNHSQdVkqeUiuvwTT6QuqyQcpT+9+FFPp+4nUZK3yjTv5zuDdPp+4dQlRt9vg94N0+n7h1GTp2+jg/4NUdP3F1GO+u2t6X/wD7XpR0/cOozvrFg/dfvxLdHS9xdRnJx7H7N49qkUukuQ6jCA5WIEJ5tVhAGZOgsN9TUPchc0n0esuUuuLzFFguJzFKwHFiiwXI1sVGw7jCzSsFxOZosFxqmaLBcH7RbhCjwB+FCWoJnnGT+u+r7l8RpTQSsNIpiaLmx25cPYflVVZ2iOK1DDyQhIkak/Ks93IsukwhhNllaQoBNxN6MkiDrRRbGw1cEeP5UZJB14ijYbnBH9d1LpyH14jxsJe8I/ruoySDrxGq2Ivgmn02HXiM+pVcB4ijIxdZDTsZXujxFGSQ+tEVOyj7vmPWllmHVjyQ43BZUkqBHf6VKKkt0LqRfcj2fggUpUelKRrJ3QaJT1sO2hCrkRiVawe1c/Gt6sYW7jf7CYj3UfiFF0RFHIXEe6n8QougHJ5EYn3U/iFFwHjkXiPdR+IUXCw4ckMQPup/EKMwEqOS2IG5P4hSzAWEcnMQNyPH8qeYLFhvYb3BHjRmFYso2O7wT4/lTzILEo2Q5wT4/lRdCsL9UOfu+P5UXFYMBNVFwoFKwC5aBDSigBikUrDGlFFgEyUrANW3RYATt1MMr7KVhrc84cRp2D4VI0U9iIimTY0imKwS5PNy4f4T8RWfEv0kohfajdkdh+NU03oN7mg2O39mj+GrDPLcJZKepEQA8aNQHieNGo7I4g0ai0IlzRdjsiOTxpXYWQ0k07sLIbiGQtBzCbH4U7sECtkn7JPYfiazz+o0djQDFOR7R8q0qcjLZcEJxruYDOYM7h1dVHUkDii19Lc94+XpRnkLKhfpbnvHyozyDKhPpbnvHyo6kgyoQ4lfvHyp55BlQhxC+JpZ5BlQn0hfvGjPILIbzy/eNGeXIWR3PL940Z5BZCF9fvGjPLkVlwKHF+8aeaXIWQWAq8idFADooA6KQhqk0rDG5aYHZKVgGqTRYAByqVDC+4edJjjuef4tMKjqFBppbFcigsGEUxBXk37av4fnWfE7IaC21R7HYfjVFPYDUbDY+xQeqtKRlm/UESinYVyPJRYY4IosFziiiwXKpEGKVgO5uiwXESiiwXJS3Y9h+FPKJMzWyz0B3/E1lluansalLVh2CtaWhluVVohxHaR/4n0pWC5cLVPKAgboyhc7maMoXO5miwrnc1RlC4haosFxOaoyhcQt0ZRXEyU7BcelunYR/9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8" descr="data:image/jpeg;base64,/9j/4AAQSkZJRgABAQAAAQABAAD/2wCEAAkGBxQTEhQUExQVFhUXGBgYGBcXFxgcGBgYGBccGBUYGBgcHSggGholHBcVITEhJSkrLi4uGB8zODMsNygtLisBCgoKDg0OGxAQGywkHyQsLCwsLCwsLCwsLCwsLCwsLCwsLCwsLCwsLCwsLCwsLCwsLCwsLCwsLCwsLCwsLCwsLP/AABEIAK8BIAMBEQACEQEDEQH/xAAbAAABBQEBAAAAAAAAAAAAAAAFAQIDBAYAB//EAE4QAAEDAgMDCQQGBwYFAgcBAAECAxEAIQQSMQVBUQYTImFxgZGh0TJSscEUFSNCkuEzQ1NicpPwFiSCwtLxVFVjc6I0skSDlKOz0+IH/8QAGgEAAgMBAQAAAAAAAAAAAAAAAAECAwQFBv/EADYRAAIBAgUCBQMDAwQCAwAAAAABAgMRBBIhMVETQQUUImGhMnGRI1KBsdHwFTNC8STBNFPh/9oADAMBAAIRAxEAPwDzVGxnT+rPlWW5szQLSOTjx+6B2n8qQ+pEst8lHTqUjx9KBdZEyeSK960ju/OkHWJUckwB0nR1xA+NPQi6z7DxyXa3un8SfSjQXUkSDkyx7yj3n5CmLPId/Z7DDco9uei5HM+SntTYbCWnFJSZCFEa6gSN9NS1I2AGAHRqqpudHDfQWYqs0WFAoJDljoK7v/cKlT+ooxC9DIishpUJNyOkItpb+uNXJK5gnJ2DGI2w61coUkTAGZGsdhp5UQbKyuVS9yD/ADPRFPKJsuYPbSnGXV3C0FEDMopIUYMxGkeYpWC5XO13jvb7ws/5qdkK4xW0XTqpsdiB8yaLILslUlasK6ovGAodEJQEm6LmBPgd1PS4+wC5r941IgOGHHFXiaAHjDp6/E+tFxDhh0+6KAJAyn3R4Ci4zU7HCfojUAezew1qvvqSBXOlS3An7qyD4mm9CNhShV7i39cKVwsR4hCgCc2kedNS1CxRLp41MQ3nDxoGFsFfCPdSv9NLuAEUumIiU5RYRGpymgIVLoEEH9rvA2UsfhqCiibZGrazx/WL/HHwp5UFyNWPdOq1fzFUWQXIlPKOpnvUaLIC3swr+0ylI+zVMgm3AXsaGNDDtR6P0y+4n1pWQXGK2g6dXnPxH1p5UK5Ep9R1Ws99FgGKVY66HU0DJ9nno99UVNzo4b6C2FVWabjgqkNCuHoK7viKcPqK6/0MchQ+judo+VXrc51TZFvlOoZR/GfhTiVyZncwqViFy/gW1APJMjM0SOEoUh3xytqouSRA42pMZpE3FMQ0UCDmBUPoTw/eH+Wl3JdgUmpER2YcaQC84n3h40BYT6Qn3h40wsIcSnjRYQZ2btZKcOlHSJA3JUR4xUGiwGtbRUhx0pRmClEwQRqZk28qbVyJIvbbm5pPn60sq5Age2k6sQpIA/dt43NNJLuFnwQSv3T/AF3UZlyGV8HEOe78fSjNHkeSXBewi3Q04kKQAdQQcxt9244Us0b7jyS4Bim1/wBCpZo8kckuCAqPGpECNSuugCNR66ALePPSqKGyvNMCTIeBpXRLK+B7QMzFJtDUJcBPCuBIXfVBAsdTUcyJdOXBTeaKhCQaM6QdORCjAucPMUdWIKjIeMGvhR1YkujIf9CXe26l1Yj6Eh2Hwi0iIqEpxepppJwVmS8wvhUMyLszO5lfu+YovHkeZnKSqCLeIpKSTuRm8ysc0wvKUAiDU+qijoX7k+LbccHSUmJmw7uNHWXAvLrkq/QD73wo6weWXIS2c+61YLzJggJMECdTa+kjvNRdVElQS7kuIQt1sNkWCs1pkGCIvMC5McaSqsboQ7kKeT6juc8/Sn1Z8fBHo01/2TN8nXIjm3o/hd+Gm6jqT4+B9Okv+ydvkms/qHO9Kh8TTz1RZaJKnkm4dGFfh9TSzVQtRLA5Iux+h/8Ax/6qP1QvRJ0clHfcRu1U36mnlqc/Is9Lj4JByTd4tfiH+mjJPkXUp9l8E6eSiwAOcaA4Sr5Io6T5DrR4IhyaVmguIi8EST1WgfGl0nyN11wNc2AAoo58ZgJIyq0gX0jeKfSRHrew9rkslQ/Tk9iRHxqapxIus+ByuSIj9Kr8I+GajpIFX9hqeSaN7iz2JHrR00LrMcvku17znkPWnkRHrSAu1tjIa6SSqQR7RtBtp3iiSsiUZNvUxuIsojgT8aujqjNLcgUqpCIlOUxXLmKJzXNQRJjGhJA66JaIcdWb7A8mWlNtqKlpJSCoJCSDNwROliB3VTa+poc2nYfh9hYcqIl8gb+gB4xVScZPQiq7Zaw2xMIswFOkjdmSP8tTUYsl1Zbl1PJzC6ZFnrLipPhA8qlkRHqyJP7P4b9mr+aul04h1Zcjk8n8N+zP8xz1p5EHVlyWEbGw40aT3lZ+dGSPAdSXJOnZ7O5lrtyA/GjKl2DPLkU7PZNywz/LT6U7IM0uSX6I3b7Nq2g5sW8qLILvkU4Rre03+BPpRYV3yOGCaFw23/LT6UWQ8zGYgpSn2ERPuJ9KrqVFBXZGUrFbFY0IRmSlEyBGUC3HT+pqp4hZMyNOEpxrys3Y7CbUWtYASAmOAmY9bUU8Rnei0L62FhTpOea7LGHxbijqIm8HTwpxqVJStbQ5am29i5mV7x8TWktEk8T4mgCs3ikLKQlWbMnONbpkCfMefCgZMpQkJ3kEjsEA/wDuFAjophcRxYSCo6AEnuvQIqoxiVFIgjMEndbMFmDfUZD4igC0k3oExuW9AALbGJKecU0ZBAKrgEmAAEjU6VW2pbMtVOUXqjti45IbJXIUVEka9kGYNo86HOMNCUcPUnqkXBjyqwQsA2mLX30lUb7DnhsqvmQ8OqE2sB/XVHXVadSMtdjnwz5rMAY3b5T0VEBR0yiQB21bCNarByitjrSp4enOKk3qMxr4cZXeVBMm28XHwqEZ5oldWi6dTbTsefbSOVxVhrPiJrTT1ijHV0kyip3qFTsVic71DwpiJ8aTnNRjsSe47AyVgRUamxOkvUeiYzbXNKS2MsQEpiTcCO6Das1qk03FaI6HRopLO2m+wWSuGc8CY0TpPVTikoGOdNQm1H5BeHYKs7ykkLSEpbEggKUSJiYJkgXqcIqwnK+gXZ2gEiF5ioFU9ETbpCctpylOlp7DU7CF+t0BObKuOxPZ73G3ceBosIfg9pJcWEhKhIUbxbLlkEAn3k/0KLDIlYwpeWCTlSrMkDelLQCx2Bakm/vCiwDvrqYISAM+Q5lCZg3tYJnL0r77UDscNsqj9GLxqpWhVlP3PaGsaQDeiwBJTpbaSYkgJFydbCSYJ+NICDY2JUW+kgpAAMGc0mSRBAoGyJrHOJQ2lKJAQjMSlwmScpIAFwmJI3z4gHNuOglOQFOZapynetSve4T5caTjdag7Mkw+HU8klxJQUkhAhQkFKTJBE6kjdpVdSgpI0YfEdF6bPcdgdkKCsygolJsBofKqKOFy6s2YjHQy5KezIsHs7EoAhB9lMnm50AhBAItdYzCTprW2zOW5IecFiyCSlY4ZgNyjlJBT1jcLxNPKxZkFWWVhICwSq97X4cN1GVhmQLa2Q6hKShJCgiFwpIIPQ0k2EhR71caeUMyOXsjE2VmGYgiecjUJmI3ZkqPZA7DKwzIkb5PvjKoqsMildNVznzE9cgZYPXRlFnCeJ2cpSQLAGCfauAZiw3xTyizFH+ziyZzgROU9ORZyLxcjnB+GllDMTbL2MtoKJynOrNCQu0ADLcTuNPKJyuEEbNVrbvmfhRlFmGJ2GBFkjsTfxpKmlsTdaT3bMxiUBtbiXUmbxHkR1aVikrSeZHUi3KMXTf3IsLtTInKRm4XFhwv310MNhpThd6fc4/iGLpwrWjrzYc9tsEEc3Y2MqFafJ3WrMP8AqOV3jEos4FD8hISFJhQKlTbQiQLbqy1cK6MLU5bnTw3iixFS9aOiLSsAkN5ZTJEGBr5XrNBJRLKlfqTutjy/b6ftAeKR86uo/SU1/qBtWlIlABfaLYS7ASY/hIHs7pqCd0Se5Z2QwVOIASbqEWixPE1XN3LqOjbNxi9jt87nEFKQTN5BvYeVVxptyyJ+l7mt4tdPM/rWwNG1SE5OiBM2mfGa6EMLh16EzjV8Xip/qSiSNbRUBlEEEhWijdJBTcniBbSrlhqMTL5uu+xM5i3VH2ZN7hsTeAYOtwADxFHRo/4xeYxL7fAcwKsGWmw84AoCCghPRO8RlkVROlK/pWhrhXjlWaWoQG0MADOczxHPfECl0Z8EniKf7h42tgIPTV4P+lPoVOCPmaXJF9c4ETClk7ug5b8VLoVOA81S5/qRnlJhM05HCOGREeZmpLDzE8XTF/tXh92HV3hsfOpeVnyiPnYcMeOWLQ9nDnxT6U/Ky5F52PDFHLUfsP8AzH+mjyr5H51ftYv9uI/UD+Z//FHlXyLzy4D3JnbxxQc+zCMuX70zmn90RpVNWlkZoo1uor2C609Q7qqLxyeweF6AAWM2k8X1tJS3kTF1Ak+yFXvxNZ8RiFTtGP1P8EqcG9Xt8g3HY3FJWlCOaKlHojIAOJuTSw2JU5uFRfgdWlLJmp/JxG0/dR3c16100qPuYP8AyPYiW1tMnWOwsin+iL/yPYkTh9qG3OebPyFF6PAZcRygKNqYvneaL6grPkNxAObKdBxq7p08uaxl6tXPkuHvqHFk3xZnqK6o6lP9pr6VX9/wcrk3id+LX4uetHVh+0j0Kn72MVySdV7WKWR15z5FdPrR7RQ/Ly7zYI2/sXmGlK+kFak5ZTpZZgE9IwLKjsNSp1VOVrIhVoShG92AsKEqYxJMlaGucQCT926vlVdWt+3+hoo4fT16/wAjXcJhAf8A1ZAMfrGt24AIkz5VX16nI/LUuBUtpOFStJCsr7zZWDOdIhTZkWPR+dasPNyvcx4ulGFrIm5Pr+1A4gjyn5VLExvAqwr/AFAtiGSDXEjSlGR0qcGpHmfKJsoKRYwVJkjgbVdS3aNNbZMDB09XgKuKB4Wrj5CgLBjGYkKcQb246+zGlVKNkyd9Q3ydJcxDQgiCSZB3JJ39lV5dbFq+hmtew8IcMXyqv/hinhaLVTUxSTjFsH8l8MElSymYjLPaZMxuIFLxCCjJKm7cl+Fq1KkPVsaN3aBEXnqT8JVFc39Vvv8AyzUoLuTsbQMD7w38R27jSy1L6tr+SLhY86x6/tHCd6lHxUTXqOrGFNXfY4kMPOpVaSvqaLBbYQpCQMIwYAEq1JSAJPR1JrL1XumzZKCi8uVFpOLa34Zgf4Z+VDqS7tkLR4X+fwWcE80p1CeYYgmJCPWmpNrcNM1lFA/k4mASQDmJVGUGxiCDFvvWpVKyz2uaaVD9O9jSpQj3U/gHpR1Yh0nwOQpIPsCOISKXVgPpy4J23BbUd3XR1IDySMLtJtRxDtpKnFkRwUokfEVuVaEKWdvQ49SlKVZxSNFsvBPYcHm3gnNGeEA6TET2mvP1fGYzf0fbU6dHCSprRhBxzFQYxN932aPO1ULxiKl6ofJe6EmtJfBUWvFED+9KkxPQQBfhAq6Pi8Lu9P5IPD1P3fA3DsvIWpwuZybEqsZFt3UKyYnF08Rb05X7F9GEqd7u6BrOPW5i0ZkmUkgJEySAa6NLDqjBOLzX7koVFUTT0sbRGKUhoLACEJGW6pv1Tck2EXqynUzq8UKUYp6sq4blFzjnNIVLmuUpgkb403VZeXAssd7hFtx/MJBMAgp6IB0v/XGi8uCLjHk8/wAQIxpP/Xk9R5ySO7SurG7pa8HEnZV9H3PSmMQFKgAiRIJi4Bi1c1Su7HTUrki0GpjKu0MEXG1ImJjsMEEpUAbpMQeomotXRZTnllczm3tjc3gnxCQpSw4QgQkALEADgE+c1bh42kV42q6kfsZXk5hUr59BBJUysm9lJTEo6iePVU8RQa1TM+FxObRrUzOA2+0j7RGECVJ9k/SHFEyIO6LA69dY3B8m3N7GkwuKD+Ccd5sIl1KiASekqWyuSNejl7K1YSLUtzFjHHJsVtk2eR/EB42rfWV4M5uHdqiNPjU2NclncR5ryva6S+pYP4kz86pi7TLpK9NGaAq4oFigAtt7DlGIWJTqCMsRdIMC54xE7qQzRcggVOkkzlQqO+B8zVaXqLb+g2G0rMr7PiYrVQX6iMmIdqbBXJxolJ6RSIWqZI3pHr41i8Vs6kVYhgLpZuxqsOy0pHRQkoGnREQPjeaodNbHQU23uQt4NLbhWjKlHNkKGlwcwjz1rLUjHqRj7kpzbg13PPMOzmKBeSQPGvVV6MJw17HBw1epTqWj3NA0lwFYQqEI3SOF441yqXTUfUbZ+Ybk77D8DilqKsyyEiNAJJM9Vu+nKMV2NmApzqxzzYXASmSte5ViQBZJ1ETcnyHGowjHMkzVXpZYNxT0KnJ5aktsyJC1OE8QbD4j41bXqZa6hyYsNCMqDktwps3DuDMHHSdALibT0p6xAjdB406b5dydbLpljYJJwwH3ld5q2xQmStMAKTE6/E/nTsBmtiYbpvOKGq1BPZmJPnHhXF8axGaUaS7LUMHTy3k+7NfhtmpKErKVnNJ6MQOGt6dHA0XBNrsa3PW2hWLCZUeklCSASrJY29okgAyYip+Ro31iTz2XYdhsECVDmyooMe2BulNuypRwdJf8QlNdn8CbYYS1lCBqJuSaw+IUYQSyqwoybWpmWG3BjU80E85lJTnnKeiqZjvrpYJTeE9Ft+5RCVJ4i1S9rdiMbYdfYADYhtwrzX9oApjJFxBNwajTlOgsqivydOeGoZrubt9gSziQnEMulSUqS5mQlRSnMowCAojNcGCJOtSjUqdor8kZYbD2+t/g3uz8bi3yVJDSE2sTNiLEQLzenF1pPSyKnHCw+pt/BiMYlScSsKMqDpzEaE57kd9dumpdG0nrY83XlB4m8FZXPQ8U8pDuVpglQ6UkoCVJPtZSVSIOsDt1msCpxTudNRW4RWneY76AGzAMQTEgTrQCBO1ypeGemCOaWZAIggTlgmT21ZT+pCxEVkaRieRx/vSR7yVp8UE/KtmKV6ZysHK1Qg2qhATiSCkBTMEZdSkKIAINvYVaOvdXDwkWoWfJ25vUF8iwFYXGI0PNtuQdeguZ7II866GH0mjJio/pskwlnEHgpPxroz1izj03aaNZi3BpvriSqRTyndzK5its7PU87zaCkKUEwVGBImZMHcnhVbdpo0rWBAOQGK3uMD/Ev/8AXVtynQerkI/97ENdwUfkKLgAH9l4hSyeaVfw8zSuh2NTyLaU0l4qTBSEgjfJJMeVV57XZOo7RQY2riDzCs2py+ZmPAVpwk7+uRirXnDKt2V9h7MacaKlYhKCbZedCYIP3kkaaHvqjEYdVGnTb97/APo308VUpempGP4L42SnfjWoG7n93CNBVfkpvkn/AKj7R/AmK2fhUocV9IbcUEKyoC5Oe+WCDfdbtp0/D5Z1dafyRreLyUGotJ/wZvBhOdIWYTIzGCYTN7C+nCu1XpqVJxOHhK8oYhTW9ws0xhcpBxRm0EMujtkRea5a8Nf+M7k/GvU9vwTpZwQ0xbk9TLvh7NJ+HT5+Sa8aj/xivwx76sElteUuLcKFZcyFAZykhJObrg1ZR8PtNSepmxHjMpQcU7X9hNn4txKWUBIUMqiIJmCsyVa6HdGkVmxqnKbdka8DCgqK9TT90Xm8Y8BH0dZj96/wrAlLg39Gl/8AYi01i8V93DHvUPStNOvWh2uUzw2FlvU/CLeGOMUpP2aG76mTF+2/hWlVK89kkZ3TwdPduXwU+T68zIgaFQJOkkzbqvXE8Tg4YjXuZqE4zjeOiN1gDDSBO6u7SXoX2IzfqZ5zjdhuuOv828WWVwqCFL51SxKgQo6gkwPCqZN30NUctlfc2ezFw5cglTbeYjQrSCFR+E1ojqjPPREPKASpPZ8zXL8U0USdLYxm0cUW8TnbVKgAOIEggjwPnWzA06nl1ZFSqU1UakzY4HC4ZCQlPNAcMmp3k9KJ1vWtUk9RTrO+rZacwrCBKg0AD+yGvHyHhT6Ef2oSxDeikNYxbIaWrDrSYQVCBY5QSkHqqUaVmRqVH3PMcZiStxTiolRKjFhJMmOFdJxywsjjU5Z6t2aTZ22nxh1OKcUoJUkXN8pIBEi+pG7jrXLqyUXpsdmnF5ddymvlLiyZBby9r9u05flVHV9yxQ5Rb2TymeW+20sohRKTHPBU5SQZVAiQB30uq+RZLbobynxrqSAl5ZQsKtJAgGCDx334V0MElON5bnPx0pQdosC7CVleQo5oBM5QSoJiCRF99aq8VKFjHhm41E7F3FBcKKMPzhUVJIUy5lKApRbJBTex0PGuXPDu9k9PujsqrFrUsYBlaHClGHUlgsrjKwoKDxV0UmwBREnTvpwo2fqfyKdXSy/oZ5wEKIIgg3HAg3HjXXVmtDhO6lqaZ5A6KswE3v1ivP16K6lzsxpylZxRndpuc0824BOUEwTAOUgxI0mTSno0baa0aIFcvydMM3+NZ+Qq2xURL5brOjDPgs/5qLCBWG2g8pftC2/KmfhUGkiaZqdgPBDTi13UtUxaSE7/ABJ8KipJRdzR0ZVGktuS90Hw0kpkZiVIBkkAGO2rKc4ODXfgqq4edKay7chnB7Gwg1w3ESULPZv7LVZCWRaXKqi6msrXLTOy8GSR9HSYMQG1zMXBEm+/drUuvLllfQjwvg5jZOFzZuYBHuhmRpe5BMzT687bv5I9CPZL4MHt5kDEu5AAnMcqRbKJgCNxtpWpqVSjoZIShRxHq29gts1GKShKUuhtIGmVBuSVGZTO/jWFTd9ToVIpv0hxrEuZRLpCv4iPhVnUgVZJcme5T51LbUsyeaSCSZM5lk9eihetmGknFpHNxkXGabCOwGCEN5y596MrriAE7jCTYm+lY4uOdpvb2Oq5Zqayrf3DaSni9/8AUvetWZoc/BXllx8kgW1vDp6vpT3+qjNHn4DLLuvkrbayfR3FNpcStOWCXnVCCoZtVwLTTpzjnSff2K66apt/+ynyeB5hOkSqPGvOeLpeaZowP+0rh7FOKSltxGYlIHRk5VAiIIm+tdB1YWik9bGyglKUoT0v3BWMxzq1QAPZABSlQgEDr13d1VylfubqOHopZm/6BZLn6JYSRKCSI+9KVEX/AMYrTDEU0rHMnGWZq4u2XASnsHxNc7xKpGaWUdNNR1MVjEITiLJBFpSZgk/7128CqlbCrNKz5Ryq01Tr2SNNtFYDihcpbzFxd+iAJtGqiTAAvUckldtuyOimpWSSuwS9tlxQGbDqLfuHNztjAgZMs74zd9ZvMyvu7G9YCitFJZvj83v8B7CYVstlbcwpBItEiCcpGo3gjtraqeaN1J6nJqVHGbhKKujzxb1ycovu3C82rbXhPIlBnPwk4dVuaD+wsEFsqQ4DkWZsY6Nrg6i4rjVZJv3O3H2HY7YiucPNKQEHpdJCDlI0HsgmZPYN9V5YiyiYTYxRlWtWZabpQhKEQsJsQ4NReLjfTsOyRJyowgDTPN6NpIJUbmcsG+pN634KrGLyd2c7H020pAbk4HA9mCikAHMRwO6e2NKhj4zjF+rV7FmDr0pJRUdjUOvuLAyrUCJ1VqZ4gncJ765Dp1l3b/lnRi4d0c2+6CJItG8yePfVcFUUruXyOSjbRGZ5RNRiHSNFKKx2Kv8AGa9ZQqZ6eaJ5qvBKtaRVx+NlKJBMDKDfSN/XauTSoSxVVwqelo9Xnp4Okp0vUn/m4NxrqlKQT7JMDvSfQVVWhKEnF7Ij+m4KUd3uZcpuRcRY6elWKRhY0mIhSrcIFAg3svZ6SJKlb9FKBEdhqM2SSD7mzucYZSEqzKBMjT2jYjfUKVXo1FNRudCMOrSlFzsifZbPNhsJK0kEgqkiwIkiLjUiKmnGpmrWs2zJjnUhkoRd1v7m/Z2/hyMyHDa5BSuI10ixq+LTRRKlNboJvYglJVcBKSoAXJsTu3dVNlTMDsbAYtWIazAhAcQVW+6DNrW0HcaaylaS9zP4lWZ1xXvLWfFRPzrrRsoq5xqjvN25NYxzWRCVOJStKW5BIBB5tIUCD1/CuKq8OpKSasduGEq2TysTFLZTo6lXWIPnVvmKdrtomsFWbsosB7bMuAjTIiLa9H1mt2EqwqQvB3ORjqcqdW0jU7LXkZYsDDSzBAPtuK9KxyzPFZb2Vmb01HCqVrvQnw7JWtKM5F43W41GWa+4qdVuVrEHMrCVZ80gKBmOwG2k699OlKUppNkJuWumhBtOPoCyCek62DIFiLkCDet2rqq5RKyoOwuwEp5lOXX738W/5V4/xPM8W8/Oh1cHZUllDmaQm+mUgDqjXvpJSu7IulKzKe0udU3kaIBUoCTMRN5i8aVoo0ne7Q6V27taGf5M7ExGHeWpbqVNRJAUSM5HAi2q79VaKm1rFlaWWOiNBiHsxj3YHxrm4rSKK6UrxM5tkgvJjcAD416LweLWGuzkY1/rJGy2rhg6h9sqyhRIB4Emx8Yqqi5VOpGT76HUhLpVITir8mR+ono5rI9rPOBbeWY96c2Xq16qpWGqN2SOtLHUovqNx+1n/wBBrkqrKXmMwUGUhNpuTnzG5O+dAK30IuKcb7HGxk1Un1ErXuYgp0rr9jzTeof2Goc04mbqsN5uLx51w/FF+pDKdzwxSyNvYs4DC5cyUOlYKhdYTKYOkCDJmxPAVns5M6DsiDbjaWmkpeDj6iuE5gnNBGZc5UDogIJiNcs2uJ2srIUW2yttjGBxsBKsyEqGToqBCVIMg5gJgp3biK04CcVJxbV2Y/EqFR01NRdluCEsZwpEHpIWk9ikFPzro17ZNTk4S/UVitsfA4rDsodQmwTdF0qylWeYABJ6She4vwFcOpUSnl+T0MY2VzW7FxJcaSSCOpUlXeSJJmb77HfXJxOHl1LxRdCasUOVaPts25SEeISEkeQr1uCnmpJdzzuOg1UuM2fgUrazEn7wi2vHwrn4qhGFRzudjC+IyVCMWloCNr7OyAGZhSdOBMfOsipZY73NtTFKtJNKxkNomHViNCasitDJLcqJvuqdiFzUYLENpBSHWySkgAETJ4CarmtCyP1G1whIw7KRvQk+N/nSqycYpIprysx2KBKxBSCE2KlBMSbam+m6tsIydO/xYobTmrr+b2BycClCpzp6R6UOsAXNzGYEAcB5mq8tW1rGpVYK+pp8JtognM+yLC6lojfMAGZ6zx8FGnVa1RBzp8io250BmxTMgqsgpBI+7vM2+FSVKq3sRlWoxT1PPyZkgR1DdXYjG0bM4EpXnmWhosTicKrNDgGaP1b+6PahFzY1zauCUrZYL32O3R8Sybz+2+nwNwz2GSFdNJkiJadItvKSBe5iqn4e7/Si5+ML97+f7AzHKSpwlJlPRAtlnKhKSY3SQTXUpU8sLJWOFiK3VquTd0HXsDiVZS2FZC00UQFZQFSrLmvMEye2uJUoVk286ep6ShXw2RQcH90SqONEjmW76nm3PI5qj+u+B5sBF7T/AAhzzmNWgtlttIIuQFhUW0Mm/dSXW9l7ks+DetpNcNIp7Vwi28ICpUlTlkX6JCFdLW8wBpWrC06qk5Sm3oYfEK1FwSpwyq5psGhvmUFuMpSCns3V46rOo8Q1N63N1NRyq2wPS0F6KIJF4OvRhNo3G9d+jKyIUqkXdaP+C2EqkmZNtxj/AGiroykrsmpSisvP3InC50iVpv8AukgC8iJvqaeZp5gbeTUgwn3jOaIlUdsWrlY13sQpyzRv7gTarx5+CIiAOsaz516Lw6ko4WylucqtN+ZTcbpBtzZ2JClpDpVJMZkwVX1JufOqHh6lN2hPc7dLG0J3c6Vrf5oT/RcWhJIcbG+4/Lu7qnlxEFfMmRnVwVR2ySHYHZbisyucS0pQIlCEgnfJIgxJJvRGlWl6pS/hIhLEYaN4wp392zEqFdxbHlJ/Uy5gcFzgIGUFJGq0plJnNdRHAaVzcbhYTeZ7npPBMd06cqc3p2C31GUuZ+faCBonohYER+k5ziD93qrl+Ul2udJ+JK1mkSu7KBLZ55pyJzfagEW6OUSZvrJqbwn3K/8AUG1ZJL7IoYvAqbw32zjS3S5J5s9EJMgJTviIN5OtzWvBYdRqXsc3xHF1J0rZtAThHIcSRPtAQJkgnQDfOkV0quVxtI5GGjNSvF2NJs/Z7pTqSq8KIWIvBupIrn1IQlJZVZHXjNxXqdy1h+TmIklTgUIMAn2TxmN3ZUJUrv0okqqW4K5VsqSppCruJb6ZSDluSQQSOB8q24SOSFmc3GyzSurlbZDZKCRuUQR+6oCSOsRPdWbxCk57E8Ks1NobtpnoK/hPkJ+VYowcYWZ0KCcVqef8pWAl9XWEnxEfKnFuxbPcDhQp3IWNyltSG1BRBk6pIO/qqmexdT+o3LLIS2hPupSPBIFalFNalMtXqDcJgm8Ri1odmyJSAY7ST/WtaIVJRjoymdKE73Qaw3JTCLSVJIUnSQ4SJ4SKk8RPkqeEprdDWuTuFK8nNqjcrnDBMTFjPfUFi5N2v/QPKU+CPbOwMK3h3HEpg5CUErX7UdGxN6tp15OSuyuphoKLyx1M3yVwyHHiFgEBMwYIJmLgirK9V3sjPRpKKzPc2zezsOUghhn+Wn0rOptq93+S52XZfgY7g2Ux/d2zf7rSTHbbSjNLlkcy4X4MzyrCAWsjYbkLJGQJOoAkDsJ7604a7TbMuKewU5DtNOJUlbYWSbFSZyhISIBOntTY7tKoxUvXZG/BRfSuzWOYHDI9pDIPDImfCKz3NSRIzgMOv2UMnsQn5UXHYwPKR1LeKeAQgyAmMtgMqdAN9b6VLPBanKr1+nUlpcu8l8fmaDdszciDF06pPy7uuvJ+K4J0a/UWz1Org8Qp07d0EEsCDARa1kp18OsViVWst38L+xrzXGqZSQSINyLRqDBFusGpOdXu7BnE5pITm6MQDNoM9dLNU2TY87GbSWltBI3xYDUwYGnxqWEw1XEzS192Qq1lBXZjOaUpwlUnNx1/2r1VPCOnGyWn5MrxlOVtWn9rfwbLD7bcS6tjmmVBCiiSm8JgAkzBJPx8a3Nx0sX5FLW4Se2mpCQoMNK0sEwbz1HganTkpaPQrqRylVnlLmW0hWHbHOKCJB0neOjfUVdlXJVe5j0YhKQQU3v0hc9VjbUcN9bnCUrWenByFVhG6a15LmxNp82nEQopUpsgFO4iSDujh31jxc1HQ34CjOUHMs7KxLyhK33I3fagERxBOkVii3bVjcpSlfYIY9B1TiHO98Adnta1P+SM1K2jZA8or2e7mUs5XUGVFSiASkHUzAkmroSkleKuwpxU42qPQF7Gw6TiUp9oELykjUhCikwdCCk+FXeqdJSmrMjBxhVcYO6N/snCoR7NrCOoHSOAiD31UkXyk2EgN8276lYiVdpJzsrA0UhY8UkU4/Ugf0tHnXJpY6Y7D8atxS2ZRgnuixtVFo7vGsE0dKJ5/wAql9FkxdTad3DW/eKoSLZGYUhXA+BqVis2GzgopQhSFJBUBJKY1iBBJm/CqZboth3Z6W6L1rKSlsjBuqViVIykGUEmyhAtBngr4USVRbrQKVSDf2DOFZeCVwEhJsUuBMwE74AnqnSkm7bEp5W9yRjFry54aSn2RIKTbcOPdwqDdtbJCtHkG8pWinBQopyAJQkpkqsoZfa7LmrYQnOStYpq1Y0o3AHJ5wIbcciC2kEmfbkkgXsDYRVuIpSg82b+DJh60anpcQ7hnXShJCYb6MyrpSYMpG8Sd5rIuLm2UYWbaCD2GJ0M2iTw7jVyi+zMfUj+1GS5XrIW2iBITM3mCpVvKe+rqSnTTle64I5YVZJPQPcgs6WSsJkZlCSQBHQ49lZqsnn0Wn3OhBelKT1C6ttpS5kQlAUVAEJUTKlER7JvObXrqvO3si1UtLthZLqwTDSZP74k9vGp+rgr9PJhXEBe0wFpBl1AUkgERAkHcRXShdYfXRnH0eKsegjZWHgf3dnqHNo9KyNX3OoklsSN4FlFg2hM3OVISCe4VTPD06jvJXJqTWwqMMPcT3IA7d9N4enJ3cULMxyWkgQEpPYkAf71NQindILkmWwiLdwPdU7IDAcs3CnGIUI/Rp1Ej2lAgg1pp01Ok4s52Im4VotBlOywXFwr7xMlKTHSiJ1Jtqa5TSu0mdiMtB+I2eQCBpa5FtTGgvUoxV9QlK5nnVqbxjLKuaVK0iUpumY32ymPlWlU4PZv8lLk0tkZvFnMtUwDJ0EDWLCurSgowSR5ytJubYQ5LbNS4t0KmzalCDFxEadtY8Xh4SkpSOngMVOzgtgnhsC6YHS8N3hS6FBxuv6mrPK+oQSykmOnbidT3VXGjBRvNEZVGnoyN2CxiosUJBF5IF5vO8Co0YQlPYrqTm6buZ3k+7/eGQdCoI4EZzFjuMq+Nb68LwZhwtRxqI1+yF5nXW1kjm7DKoiQCUyb8MunGsDgkdZzYWUw3Flr4e0T38ai4Rvu/wAkVN3Gt4FFwVlSr6KOnDWnljew87PP9jWxDg6lA9yq2V16EYcM/wBVl3aibVgmtDpxMHynyjDtyDKVuNg8IJjusKzIukY/N21IrPQNjpCnWBwXmPcc3yqqP1otTtFs3KHwSa0xnGWiMymiHYgJUFJAJ+3WJ61JRr2IPjVuIvmX2KaEb6lhW01NqkpzkylCNJVl32snKDJPXWNVHc2yiuwL5SY7GIQC4jDqaBzKCAcyRv8AaMHuE1PNGTtNFbhwXOVpy4FhMZStYUU2NylSjpbWK34SCjKyOfjX6LMz2y2UqELISkrbBJsIBkgnujvqrHf7sV7Ffh8ZXcrGl2VglKKVLUopBMAABsjQDW8azEWqiEb7o2VqttEGMSzmACVFEGTli9vznuqc6eZWvYop1Mru1cxXKwg4g9SUjyn5108OvQc3EN5w/sNH91ZFhKnDfT2gJ8q4vikZSqJLY73hbtRuyZnHsIdBKUl1BPSJIgW03FXAnSaeEpNRaloaK7e6Lf1mVqSrMb5QnKCRAvroN9zxrdltEwptgPDnNtWR+2V/4g+laZL9AwU//lHpcEaRWI6h1+rt/KgYgIB4fOgBAsxuI8PKmAqVCJG/d10Aef8ALsf3pH/aHkpVaac4wptydkYq1GdWtGMFdhpnarZUtSXExnN4JESTu6t9cKkvXJ8s7Eqc4pJp3LL+KDoTlVGVYN94IPXY1sVu5Rd3Mzt/EujGYRJA5nnUrzAbwoBWf3cubwPcLIOMdWwySkrRRmsXHOKIuCpUHiJMEV2ack4Jo83WhKNRqQe5EKH0iPeQoeU/KqcXrA0YD/cNAvFaQfu6DNm67aHy7a4VLPCB2p2uCXsSCsSlRJvBMj/eCD1TV0Ivcjo9yzhXEqRiW0gD7FVv8NrcbjxrRRfq1K6sfQZHZioeZPB1o+Cwa6lRehnFov8AUR6I3hSjFuKEdIA9d0wR2SkHxrlVG7aHbQvMLg9E62t3eF6zrYg4MsMNKzyRFr9sR8qnGXquChqYJIyY1wcVueZKh8q6dTWlcxUtK9i5tE2Nc2clex01JXsYXlW1mw7kC6HwruUj1VVK3L3sYkIPA0WIHoXI9gl0AqBhKyITEWjSeuq4xzS/gnJfpmxSAgElQtJ74qyhRUJbmbpNJuzArD6QQpOJU0oNwQlK4KpPRgGL2k6SZrRUwNVyvGb1Hh/EKMIZZwTIGMQoLCi8CYIB0IO4yUmb1nlgcQr5X8Gn/UcL2Vhu0MykqBfQ4CLpiAYvqQBrUFgsQT/1HCLZL8lvba05UAPl8ypSlKzSkwAEiTob+FdLB4adOTlJv+Tj+JYuFWygkl7FJLCnUplSAE2ErbQeM9IgncJ/Os2LwKcnKN7s0+G450o2aVvcNM4FvL/6+P3eeT/rqlYSpbeRsfiFO+sIP30JG9ksFKS7i808XmwDBg6k0LBt/Vm+Ql4o4fQoID7WKecKUEKQgBKSIMiAdRY3m9dbCYeNGFo31PO43ESrVM0rfwXF4paGmA24myVSmRAKlmyhu499cnGYetOq2ndfY73h1fDwo/qb/co4jGOqMkA7tEwY0kHX86hGGKSSS+Dd1/D92/n/APSxg8Y8FNStKUZkggFMJSCLmItqbGpulipqzbX2RRKvgUnlSv2dy/sFYO0EFJkF1ZB4jpkHwvXXlHLRSZ5yhK+I09z0wKTNj4H5VjOuKTNtY3kaUALPAK/rtoAbl/o+mlADguJ07h+dAGB//wBAX/eGlD9mRut0jru31ppwjODjJXRjr1Z0qsZQdmUl7JAW8QE/pDzeVxEc2VWjpcK5tfCU3bIjs0PEa3/OSZVwuAczdMW6lN/JRvWZ4Pi5qXibe9gm1swJy5SCnO3IKullU4A5paMpJnXWraeEje80yip4hU2i0Z3HoAccSPZStYHYFGL77V6ClFRgkjyeJnKpVlKW9y9yZw6XH0IcJCVSJkD7pjXrismLyVU6beq1Oh4d1aDVVLR6BQ7DxCMykZ1ESlIzJuJsZzQJtXMlhLO0ZOx21jovWVNX/wA9hmF2A6RK0hBEwJRMbrhVVvDVE9JOw1jodqa/z+C9gNhAKhxSSgAmSU5swMpkzp3VbSw9pqUrlVXGtwcYpIxbJ0Jm0Ex513KqTg0zzVGThVTXZmzxOCcaWnmMVYmxVlVAmyeodI+FcV0px0i3Y9K8RSqeqcFf20OcGI5wIXi5CgOkkwBxmI6qg6FW9nL4J+Zw9rqC/JFjtk/aIC8QtaSCCQqwuNZJ66bwrvq2xeeW8YpAXENJRjAlCsyQUAGQZGQC5FprrJfo29jgzlfEX5ZPiEHNfgb8b2P9cK4c6UnVNmT1Gd2wxmbxKJiUIVJmAUk3MX+6NKs2Zt7GCCFSoG0ETrrpTbIm15POGHVi0Nxb95aRr41mk8qkzZQhmcV7kuHdWVqGXojffX8/lRUowhShOMrvujfGpJ1JQkrK25pMLsttSQSIm+7fXSjj+10eVq4WiptXe5Y+pGuvyq/zMheRp8scNhtdflR5mYvI0+WKNhtdflR5mYvIU+WNd2MykSZ8qUsa4K7IvA013Y5rYbR4+VKnj86uiMcFTl3fx/YzeOx7bZiDMwBradTw/OsspYjGRbh6cvvud3D4XDYKSz+rMu6TsGdn4JtaSpQIiOwz86so+ITcbyVrGHGeF0acrxk3f7aF9rZDJFp8vSp0/Ec70MEcHRempL9SNcD5elXeZn7E/IUvf8nfUzXA+XpR5mZLyNL3/JI3s5tJlIII0IMEbrEUnXm9/wChKODpRd1f8sTGLCEyVOa++r1qmpiXTjdr4RKdGKV9fy/7keJcSlsuArOmqlakxeqY4+8HKy09kTwuGjWmoNtfy/7gPEbVSFpBzQYMTMdhnQ0Ro1cRHzCdkux2F0cKvLNXcu/9+4TZcQpJUUaEb51+dFPHzlFtrb2MGN8NpULWbd/dlvC4Vs/qyO2ijj6s3Zo50aVNu1r/AMv+5Mdmt+7W3r1OS14Oi+3yxE7Ob92jr1OReSo8f1EdwTQE5RSeImt2N4Ojx/UgbZY3pAmsv+prNa/wVeXov/iCNsYhCM4CIy7wbnu4VGWKniJ9BO1+52sJ4fRow8ytbdivsfaKHBlKNDBvMg91XV3PBZYXzX7kPK0sdmqfTbtfQPJ2ayT7Aju9Kk8fZ2ujjyw1FO13+R/1Mz7o8B6Vd5mZPyVP3/I4bKaH3R4J+MUuvIl5SC0VxVbMbUbyfD0oVeS2SFLCQerbI17IaBIj4elPzMyKwVP3/Iz6pa4fD0o8xMfk6fv+Rv1W17vw9KXmJjWEp+/5B22WUNpBTZRNojtN91Z8VipKm03ubcBgYOqpLtyB3Xl26RgaX0rLLB4iNFVXLT7nWWIw8qsqSjr9iA4nM4cqrlpaZt7QiDe33pvUM6bTRjnSlC6aMzs7Cq50FzEMpTMqXz+GUZjgVKnU6jfVtnwZ9TScl8Q21zqVlKdExusTMT11Ck4pvMy2alZWD2x8bh21KIdFxvMfKp0o0oXtLcdepVqpJrYejGNAkh1F+sT4zUVRo581zK6Db1TLH1q1+0R+MetaM8OUTyS4H/Wbf7RH4k+tPPHlC6c+BRtRv9oj8Qozx5FklwNxGObWmM6fxJ9arqZJxs2hOnJ9jsPjG0j20dxA+dV0qVKnsyKoyvezBGNwwU4V840q8plQkTunqNVzjP1ZKlr+51KNeCUVOnt7BVnEoyBKnkEjfmHz176tUIOGWbTMeIXUm3GNkTs45tP61H4k+tOnCjT2sUKi12ZMdqt/tEfiHrVvUhyiXTlwINrtD9a3+IetHUhyg6c+BTthr9o3+IetHVhyPpz4IXtpMKEF1v8AGPWoynTkrNoHTk+w5G02AILqD2qTSi6UVZNCjRlHZAVaEEqUXWiZ6BzDSd/C1ZmnaS6m/udVYiKyPp7b6BfB49pLYQp1s8RmG/dV9FwjDK5JmPEXqVHKMWiVG1GU6OI/EPWrFOnHZooVKS7Dxtdo25xHbmHrT6sOUHTnwcnarQP6Vv8AGn1pqpDlBklwxVbUZI/SN/jT6080X3FllwVmcXh0qnnGx/iTVKpUVLNoQ6LvezK+2AlxQUhxs2ggqFx2/Ko4innacZJWN+Er9FNSi2mVtnsBpzoqbyX0Um/C0zNKMajqXnK6+5ZVq0ZUbRjZ/YvgAKJSpMG/tXHqKU8LGUrp2ORKjm5LgxQH3h41qilFWuTjFpWGHFp99PZIqWhKzETjBPtDxo0FZkr7wmZFPQQxTt9aNBlHaDi46B8KzYlTa9JXOMnsVinnEw4Zi43VCjSco2qbFlCdSm7xugU5hiVqBRCZN5gAbim/ZT/Vd6bfo4Oi6tKMFOP1/wCbg4hLbqYM3NzG9J9BVUqahsVSrSqu8jUIccIBAbuJFlVfnRkymXL75udnpn/uIP8AlrJlhyaczE+kO/8ALj3LR6UZIcizyO+mOf8ALnPFPpRkjyGaQxWLV/y93ug/KjJHkeeRGrGq/wCCfHdSyR5QZ2RKxyv+ExH4TS6ceUGdjPrE/wDC4n8B9aOmuUPO/cYra0f/AA2JH+A+tPpe6F1H7kS9r/8ARfHan86fS90HUYHRj3d61TUnGJdBtrUd9Pd/aK8aWWPBIace7+0V4mjLHgTbCeHQFJBU6sk/9QDyzVByS7fAZW+5LzA3OOD/AOZ+dRzx4+BqD5E+jf8AUc/mfnS6kePgfTkL9HO51z+ZRnjwvwGSRxwbgj7V2/79HUjwvwGSXLHJwDpEh12P+4aOpDhfgMkuTjgnf2jn4jR1IcIMkuRTgH9zrnifSjqQ4QZJcjDgMT+0X4/lRnp8IMkuRFYDEe+vy9KeeHCFllyIcBiR95zwHpTU4cEcsuRRhcVrzjngn/TTvB9gtLkZiXcQyCpSlHSykpGtuAppQk7Ck5RVyp/aV21x19EVZ0YlXWkTI5SL6/BNHSQdVkqeUiuvwTT6QuqyQcpT+9+FFPp+4nUZK3yjTv5zuDdPp+4dQlRt9vg94N0+n7h1GTp2+jg/4NUdP3F1GO+u2t6X/wD7XpR0/cOozvrFg/dfvxLdHS9xdRnJx7H7N49qkUukuQ6jCA5WIEJ5tVhAGZOgsN9TUPchc0n0esuUuuLzFFguJzFKwHFiiwXI1sVGw7jCzSsFxOZosFxqmaLBcH7RbhCjwB+FCWoJnnGT+u+r7l8RpTQSsNIpiaLmx25cPYflVVZ2iOK1DDyQhIkak/Ks93IsukwhhNllaQoBNxN6MkiDrRRbGw1cEeP5UZJB14ijYbnBH9d1LpyH14jxsJe8I/ruoySDrxGq2Ivgmn02HXiM+pVcB4ijIxdZDTsZXujxFGSQ+tEVOyj7vmPWllmHVjyQ43BZUkqBHf6VKKkt0LqRfcj2fggUpUelKRrJ3QaJT1sO2hCrkRiVawe1c/Gt6sYW7jf7CYj3UfiFF0RFHIXEe6n8QougHJ5EYn3U/iFFwHjkXiPdR+IUXCw4ckMQPup/EKMwEqOS2IG5P4hSzAWEcnMQNyPH8qeYLFhvYb3BHjRmFYso2O7wT4/lTzILEo2Q5wT4/lRdCsL9UOfu+P5UXFYMBNVFwoFKwC5aBDSigBikUrDGlFFgEyUrANW3RYATt1MMr7KVhrc84cRp2D4VI0U9iIimTY0imKwS5PNy4f4T8RWfEv0kohfajdkdh+NU03oN7mg2O39mj+GrDPLcJZKepEQA8aNQHieNGo7I4g0ai0IlzRdjsiOTxpXYWQ0k07sLIbiGQtBzCbH4U7sECtkn7JPYfiazz+o0djQDFOR7R8q0qcjLZcEJxruYDOYM7h1dVHUkDii19Lc94+XpRnkLKhfpbnvHyozyDKhPpbnvHyo6kgyoQ4lfvHyp55BlQhxC+JpZ5BlQn0hfvGjPILIbzy/eNGeXIWR3PL940Z5BZCF9fvGjPLkVlwKHF+8aeaXIWQWAq8idFADooA6KQhqk0rDG5aYHZKVgGqTRYAByqVDC+4edJjjuef4tMKjqFBppbFcigsGEUxBXk37av4fnWfE7IaC21R7HYfjVFPYDUbDY+xQeqtKRlm/UESinYVyPJRYY4IosFziiiwXKpEGKVgO5uiwXESiiwXJS3Y9h+FPKJMzWyz0B3/E1lluansalLVh2CtaWhluVVohxHaR/4n0pWC5cLVPKAgboyhc7maMoXO5miwrnc1RlC4haosFxOaoyhcQt0ZRXEyU7BcelunYR/9k="/>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178" name="Picture 10" descr="http://4.bp.blogspot.com/-0EgdVG4Oo-k/Ttz6By6R7TI/AAAAAAAAAL4/33-pHP-ANOo/s1600/DSCN004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15816" y="2400817"/>
            <a:ext cx="4032448" cy="22796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10596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339752" y="1700808"/>
            <a:ext cx="5184576" cy="2493417"/>
          </a:xfrm>
          <a:prstGeom prst="rect">
            <a:avLst/>
          </a:prstGeom>
        </p:spPr>
      </p:pic>
      <p:sp>
        <p:nvSpPr>
          <p:cNvPr id="3" name="Título 2"/>
          <p:cNvSpPr>
            <a:spLocks noGrp="1"/>
          </p:cNvSpPr>
          <p:nvPr>
            <p:ph type="title"/>
          </p:nvPr>
        </p:nvSpPr>
        <p:spPr>
          <a:xfrm>
            <a:off x="899592" y="963042"/>
            <a:ext cx="7520940" cy="449734"/>
          </a:xfrm>
        </p:spPr>
        <p:txBody>
          <a:bodyPr/>
          <a:lstStyle/>
          <a:p>
            <a:r>
              <a:rPr lang="es-MX" sz="2000" dirty="0" smtClean="0"/>
              <a:t>EJEMPLO. PERIODICO MURAL ESCOLAR</a:t>
            </a:r>
            <a:endParaRPr lang="es-MX" sz="2000" dirty="0"/>
          </a:p>
        </p:txBody>
      </p:sp>
    </p:spTree>
    <p:extLst>
      <p:ext uri="{BB962C8B-B14F-4D97-AF65-F5344CB8AC3E}">
        <p14:creationId xmlns:p14="http://schemas.microsoft.com/office/powerpoint/2010/main" val="8845564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8. El LIBRO</a:t>
            </a:r>
            <a:endParaRPr lang="es-MX" dirty="0"/>
          </a:p>
        </p:txBody>
      </p:sp>
      <p:sp>
        <p:nvSpPr>
          <p:cNvPr id="3" name="Marcador de texto 2"/>
          <p:cNvSpPr>
            <a:spLocks noGrp="1"/>
          </p:cNvSpPr>
          <p:nvPr>
            <p:ph type="body" idx="1"/>
          </p:nvPr>
        </p:nvSpPr>
        <p:spPr/>
        <p:txBody>
          <a:bodyPr/>
          <a:lstStyle/>
          <a:p>
            <a:endParaRPr lang="es-MX" dirty="0"/>
          </a:p>
        </p:txBody>
      </p:sp>
      <p:sp>
        <p:nvSpPr>
          <p:cNvPr id="4" name="Marcador de contenido 3"/>
          <p:cNvSpPr>
            <a:spLocks noGrp="1"/>
          </p:cNvSpPr>
          <p:nvPr>
            <p:ph sz="half" idx="2"/>
          </p:nvPr>
        </p:nvSpPr>
        <p:spPr>
          <a:xfrm>
            <a:off x="805274" y="1008697"/>
            <a:ext cx="3200400" cy="3614056"/>
          </a:xfrm>
        </p:spPr>
        <p:txBody>
          <a:bodyPr>
            <a:normAutofit/>
          </a:bodyPr>
          <a:lstStyle/>
          <a:p>
            <a:endParaRPr lang="es-MX" sz="1600" dirty="0" smtClean="0"/>
          </a:p>
          <a:p>
            <a:endParaRPr lang="es-MX" sz="1600" dirty="0"/>
          </a:p>
          <a:p>
            <a:r>
              <a:rPr lang="es-MX" sz="1600" dirty="0" smtClean="0"/>
              <a:t>“Es la reunión de cuadernillos  de papel impreso, cosidos y encuadernados que forman un volumen</a:t>
            </a:r>
            <a:r>
              <a:rPr lang="es-MX" sz="1800" dirty="0" smtClean="0"/>
              <a:t>” Consta de:</a:t>
            </a:r>
          </a:p>
          <a:p>
            <a:r>
              <a:rPr lang="es-MX" sz="1800" dirty="0" smtClean="0"/>
              <a:t>Cubierta</a:t>
            </a:r>
          </a:p>
          <a:p>
            <a:r>
              <a:rPr lang="es-MX" sz="1800" dirty="0" smtClean="0"/>
              <a:t>Lomo</a:t>
            </a:r>
          </a:p>
          <a:p>
            <a:r>
              <a:rPr lang="es-MX" sz="1800" dirty="0" smtClean="0"/>
              <a:t>Guardas</a:t>
            </a:r>
          </a:p>
          <a:p>
            <a:r>
              <a:rPr lang="es-MX" sz="1800" dirty="0" smtClean="0"/>
              <a:t>Anteportada</a:t>
            </a:r>
          </a:p>
          <a:p>
            <a:endParaRPr lang="es-MX" sz="1800" dirty="0"/>
          </a:p>
        </p:txBody>
      </p:sp>
      <p:sp>
        <p:nvSpPr>
          <p:cNvPr id="5" name="Marcador de texto 4"/>
          <p:cNvSpPr>
            <a:spLocks noGrp="1"/>
          </p:cNvSpPr>
          <p:nvPr>
            <p:ph type="body" sz="quarter" idx="3"/>
          </p:nvPr>
        </p:nvSpPr>
        <p:spPr/>
        <p:txBody>
          <a:bodyPr/>
          <a:lstStyle/>
          <a:p>
            <a:endParaRPr lang="es-MX"/>
          </a:p>
        </p:txBody>
      </p:sp>
      <p:sp>
        <p:nvSpPr>
          <p:cNvPr id="6" name="Marcador de contenido 5"/>
          <p:cNvSpPr>
            <a:spLocks noGrp="1"/>
          </p:cNvSpPr>
          <p:nvPr>
            <p:ph sz="quarter" idx="4"/>
          </p:nvPr>
        </p:nvSpPr>
        <p:spPr>
          <a:xfrm>
            <a:off x="4700016" y="1645920"/>
            <a:ext cx="3200400" cy="3108960"/>
          </a:xfrm>
        </p:spPr>
        <p:txBody>
          <a:bodyPr>
            <a:normAutofit/>
          </a:bodyPr>
          <a:lstStyle/>
          <a:p>
            <a:pPr lvl="0"/>
            <a:r>
              <a:rPr lang="es-MX" sz="1600" dirty="0">
                <a:solidFill>
                  <a:srgbClr val="000000"/>
                </a:solidFill>
              </a:rPr>
              <a:t>Portada</a:t>
            </a:r>
          </a:p>
          <a:p>
            <a:pPr lvl="0"/>
            <a:r>
              <a:rPr lang="es-MX" sz="1600" dirty="0" smtClean="0">
                <a:solidFill>
                  <a:srgbClr val="000000"/>
                </a:solidFill>
              </a:rPr>
              <a:t>Índice</a:t>
            </a:r>
            <a:endParaRPr lang="es-MX" sz="1600" dirty="0">
              <a:solidFill>
                <a:srgbClr val="000000"/>
              </a:solidFill>
            </a:endParaRPr>
          </a:p>
          <a:p>
            <a:pPr lvl="0"/>
            <a:r>
              <a:rPr lang="es-MX" sz="1600" dirty="0" smtClean="0">
                <a:solidFill>
                  <a:srgbClr val="000000"/>
                </a:solidFill>
              </a:rPr>
              <a:t>Introducción</a:t>
            </a:r>
            <a:endParaRPr lang="es-MX" sz="1600" dirty="0">
              <a:solidFill>
                <a:srgbClr val="000000"/>
              </a:solidFill>
            </a:endParaRPr>
          </a:p>
          <a:p>
            <a:pPr lvl="0"/>
            <a:r>
              <a:rPr lang="es-MX" sz="1600" dirty="0">
                <a:solidFill>
                  <a:srgbClr val="000000"/>
                </a:solidFill>
              </a:rPr>
              <a:t>Desarrollo</a:t>
            </a:r>
          </a:p>
          <a:p>
            <a:pPr lvl="0"/>
            <a:r>
              <a:rPr lang="es-MX" sz="1600" dirty="0">
                <a:solidFill>
                  <a:srgbClr val="000000"/>
                </a:solidFill>
              </a:rPr>
              <a:t>Anexos</a:t>
            </a:r>
          </a:p>
          <a:p>
            <a:pPr lvl="0"/>
            <a:r>
              <a:rPr lang="es-MX" sz="1600" dirty="0" smtClean="0">
                <a:solidFill>
                  <a:srgbClr val="000000"/>
                </a:solidFill>
              </a:rPr>
              <a:t>Notas</a:t>
            </a:r>
          </a:p>
          <a:p>
            <a:pPr lvl="0"/>
            <a:r>
              <a:rPr lang="es-MX" sz="1600" dirty="0" smtClean="0">
                <a:solidFill>
                  <a:srgbClr val="000000"/>
                </a:solidFill>
              </a:rPr>
              <a:t> Bibliografía</a:t>
            </a:r>
            <a:endParaRPr lang="es-MX" sz="1600" dirty="0">
              <a:solidFill>
                <a:srgbClr val="000000"/>
              </a:solidFill>
            </a:endParaRPr>
          </a:p>
          <a:p>
            <a:pPr lvl="0"/>
            <a:r>
              <a:rPr lang="es-MX" sz="1600" dirty="0">
                <a:solidFill>
                  <a:srgbClr val="000000"/>
                </a:solidFill>
              </a:rPr>
              <a:t>Colofón</a:t>
            </a:r>
          </a:p>
        </p:txBody>
      </p:sp>
      <p:pic>
        <p:nvPicPr>
          <p:cNvPr id="7" name="Imagen 6"/>
          <p:cNvPicPr>
            <a:picLocks noChangeAspect="1"/>
          </p:cNvPicPr>
          <p:nvPr/>
        </p:nvPicPr>
        <p:blipFill>
          <a:blip r:embed="rId2"/>
          <a:stretch>
            <a:fillRect/>
          </a:stretch>
        </p:blipFill>
        <p:spPr>
          <a:xfrm>
            <a:off x="5940152" y="1484785"/>
            <a:ext cx="2403748" cy="2664296"/>
          </a:xfrm>
          <a:prstGeom prst="rect">
            <a:avLst/>
          </a:prstGeom>
        </p:spPr>
      </p:pic>
    </p:spTree>
    <p:extLst>
      <p:ext uri="{BB962C8B-B14F-4D97-AF65-F5344CB8AC3E}">
        <p14:creationId xmlns:p14="http://schemas.microsoft.com/office/powerpoint/2010/main" val="19794206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Orales</a:t>
            </a:r>
            <a:br>
              <a:rPr lang="es-MX" dirty="0" smtClean="0"/>
            </a:br>
            <a:r>
              <a:rPr lang="es-MX" dirty="0" smtClean="0"/>
              <a:t>1. foro</a:t>
            </a:r>
            <a:endParaRPr lang="es-MX" dirty="0"/>
          </a:p>
        </p:txBody>
      </p:sp>
      <p:sp>
        <p:nvSpPr>
          <p:cNvPr id="3" name="2 Marcador de contenido"/>
          <p:cNvSpPr>
            <a:spLocks noGrp="1"/>
          </p:cNvSpPr>
          <p:nvPr>
            <p:ph idx="1"/>
          </p:nvPr>
        </p:nvSpPr>
        <p:spPr/>
        <p:txBody>
          <a:bodyPr/>
          <a:lstStyle/>
          <a:p>
            <a:r>
              <a:rPr lang="es-MX" dirty="0" smtClean="0"/>
              <a:t>Representa un segmento de la sociedad donde un grupo de personas mantienen conversaciones más o menos en torno a un tema en común y específico o bien cualquier tema de actualidad.</a:t>
            </a:r>
            <a:endParaRPr lang="es-MX" dirty="0"/>
          </a:p>
        </p:txBody>
      </p:sp>
      <p:pic>
        <p:nvPicPr>
          <p:cNvPr id="8196" name="Picture 4" descr="http://4.bp.blogspot.com/_F2QunMjjbJ8/TD8t8pOYM5I/AAAAAAAAAAM/U_j-5YZoCBY/s1600/foro-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2636911"/>
            <a:ext cx="2702121" cy="202959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www.fenalco.com.co/sites/default/files/image3_3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2492896"/>
            <a:ext cx="2857500" cy="1943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14574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2. Ponencia</a:t>
            </a:r>
            <a:endParaRPr lang="es-MX" dirty="0"/>
          </a:p>
        </p:txBody>
      </p:sp>
      <p:sp>
        <p:nvSpPr>
          <p:cNvPr id="3" name="2 Marcador de contenido"/>
          <p:cNvSpPr>
            <a:spLocks noGrp="1"/>
          </p:cNvSpPr>
          <p:nvPr>
            <p:ph idx="1"/>
          </p:nvPr>
        </p:nvSpPr>
        <p:spPr/>
        <p:txBody>
          <a:bodyPr/>
          <a:lstStyle/>
          <a:p>
            <a:pPr algn="just"/>
            <a:r>
              <a:rPr lang="es-MX" dirty="0"/>
              <a:t>Una ponencia es una propuesta o comunicación sobre un tema específico, que es analizada y examinada en una asamblea. La ponencia puede generar una resolución por parte de la asamblea en cuestión.</a:t>
            </a:r>
            <a:r>
              <a:rPr lang="es-MX" b="0" dirty="0"/>
              <a:t/>
            </a:r>
            <a:br>
              <a:rPr lang="es-MX" b="0" dirty="0"/>
            </a:br>
            <a:endParaRPr lang="es-MX" dirty="0"/>
          </a:p>
        </p:txBody>
      </p:sp>
      <p:pic>
        <p:nvPicPr>
          <p:cNvPr id="10242" name="Picture 2" descr="https://encrypted-tbn1.gstatic.com/images?q=tbn:ANd9GcQ4YhIraahNfsB-uGKycHLdUyquR_BJ3OZmXeabdL5dHEph72_iZ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2780928"/>
            <a:ext cx="2466975" cy="1847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encrypted-tbn0.gstatic.com/images?q=tbn:ANd9GcQr1djFVtY687Pg3yWgcUZzcQO_EvzMa2pOwXZbNb5A9HZHkXBDvRgvaBx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2348880"/>
            <a:ext cx="3259063" cy="24411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27152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 conferencia</a:t>
            </a:r>
            <a:endParaRPr lang="es-MX" dirty="0"/>
          </a:p>
        </p:txBody>
      </p:sp>
      <p:sp>
        <p:nvSpPr>
          <p:cNvPr id="3" name="2 Marcador de contenido"/>
          <p:cNvSpPr>
            <a:spLocks noGrp="1"/>
          </p:cNvSpPr>
          <p:nvPr>
            <p:ph idx="1"/>
          </p:nvPr>
        </p:nvSpPr>
        <p:spPr/>
        <p:txBody>
          <a:bodyPr/>
          <a:lstStyle/>
          <a:p>
            <a:r>
              <a:rPr lang="es-MX" dirty="0" smtClean="0"/>
              <a:t>Exposición de resultados de tus reflexiones ante una o mas personas , en un ambiente de conversación entre el orador y su auditorio o entre los panelistas y su auditorio. </a:t>
            </a:r>
            <a:endParaRPr lang="es-MX" dirty="0"/>
          </a:p>
        </p:txBody>
      </p:sp>
      <p:sp>
        <p:nvSpPr>
          <p:cNvPr id="4" name="AutoShape 2" descr="data:image/jpeg;base64,/9j/4AAQSkZJRgABAQAAAQABAAD/2wCEAAkGBhQSERUUExQWFRUWGCAaGRgYGB0fHBgbGR4YHxwYGRwcHSceFxkjHBcaHy8gJicsLCwsGB8xNTAqNSYrLCkBCQoKDgwOGg8PGi8kHyQtLCkpLykvMS8sLywsLCwtLiwsLDQvLSwpLC0sLCwsLCovLS8sLC8sLywsLywsLCwsLP/AABEIALgBEwMBIgACEQEDEQH/xAAcAAACAgMBAQAAAAAAAAAAAAAEBQMGAAIHAQj/xABFEAACAQIEAwUFBQcCBAUFAAABAhEAAwQSITEFQVEGEyJhgTJxkaGxByNCwdEUUmJygrLwkuEVFqLSM0NTwuIkRFSz8f/EABoBAAMBAQEBAAAAAAAAAAAAAAIDBAEABQb/xAAxEQABAwIDBQcEAwEBAAAAAAABAAIRAyESMUEEE1Fh8CJxgZGhscEy0eHxBRQjM1L/2gAMAwEAAhEDEQA/AOPKtSqteKtSHQTSiiWyrUqrUdhpG2xj4UQopZRLFWpAK8ArcUC1YFqQVGrTPkY+QP51uKxctq1YVlx4BI5VrZfMoO0iaGFoKi7sCdK8y0Qy1G6xHnWhchri1oRRDCoEOpHSmBYmPCh4qh7Qp9+P5B9Worha+Kte0Nv75f5B9WogYCAfUlHd1utupslbqlKLk4BaW7PP0A6k8v8APzpjY7PllzMYH+fL6+VZg7ALW1OxP9xC1dBYkqB5R7yYn01o6YxlJq1MCpbcAI/C/qpH1FF4fsyp9q6ifzHX5VWMbdBuuRqpu3COehK6zz050I0EzA1PSnbsIcTiFf07LYUe1il9AK3/AOXcCN8SPl+lc7yjoP8AIrwqOgrt21Z2uK6KeAYDliPp+lRvwDBf/kD1j9K55lEVmQV27au7XFX1+AYTliE+X6VDc7O2eV1D6j9KpGUdKxVHSuwBdfirVd4Ig5z7taHbhC9G/wBJ/Sq4AOlb2rOdlURLEKPeTH51uBbJVhw/A0fTMQeWn6iguI8Lay0HpPkRpJHSJEjzmtLSzfVEJXNegEfxuRPwAq18WUXMLacjcj4NIPv8LGuIhBjMwqRdTnUZFElfAPX6LURFcCmqKK8reKytWItTW7CQRrqKDF/zrYYrzoYWovDSC0giYPyE0SD5Ut/avf8AP9K9/bKAtJRSmeave8pUMd/mn61suIZthPuBP0FZgK6UxDQSetbC9QC2bx2RvhH1ipV4bfP4SPUfqayBxXIprkgjqKy08CKhXgV47lR/V+i0VY7MOSPvB6A/91ASwZlEAeCc8C4UcQ4RNSaK7Vdl3wZAuiDEirr9m/2c5St57rqV1AXKPqpP0p3257HpfJLs7GObfoBQBwiQhIIK4Ddxa9aGOJUGR9Ku9/sjYQkZSfeT+ZqH/gNkbW1nkYpoIXKs4Tjy2yDBPlp+dT8V4sLtxWVGjLG6nmf3SetMu6HIAelRuQOlBvBlC3BeUGlskAwRPlW626unAMWgsLLDSffuT+dZjOJE6IMo6nf/AGry37WQ8tw5FWtogtBlVzAWvvLfp/8Asq23+Ifs8XcmfKUOWYnxdYNJcNa+9X0/vpl2kH3L+WX+6vU2R8wV5u1N0XPb1m2LQUIwK5jmzgyWIPiGXkqhdOevlQKqhK6OAF18QktB1BjRcxGm8DeaY4oeE/5ypbYX6fkP0q8pTJhHrwdrql7Vi8UkCVXMAVEHYbkgH1rS1wtkZS9nEEAGR3REtyAn8PXnV27M3GTh1nKSM19pjpmjXwnTTy94pnw247WQWc5pOrRtsAYA6zsD1iujVJ3xxFq5S+DyxIugaTNuD5/i/wA09IoQD2jPuAjeZ1POPnXXHuPOjJ7tf86xXi5uZQiPmN/SfpWQmb1ciBXmT6AHX4jStmCQIfXLrIO8naJ0iBXU7isfwJPv+fuoZrZEk2VPqP0rDZEHyuataQ7XByiQR+E5p05GPjRmDtJbuWH7xWi4GcCYVVKECWAzMfFoOg610M4BD7VtCP5RFU/thh0S8ioqrC5jlAG55xv7PzrQuDsRhZwThlpcQhOIs5bV5Nc0ZwADmQRqoYQffT3tLbyWbSbQpMemX6uKp3AsN3mJsr/GD8PEfpV17YGbmUcgo+OYn5otKqugLQ3tBU+/b2Hl9f8AaKgdKY4i34o/zTSg8RZNKa5UFC5Kyorl2D/vWU2EKY2uA9Wj3CirfZ9ObOfUfkKYIKmUVOXu4pgAQCcCtT7JP9R/WjLfAk5Wl9R+tTJcysp6MPgdD8jTrLWiXZlYTCWW+GRsqj3AVMOHnrRN9dvEV5fGP0rUZQfaJ9fyFbhC4EqIcPHWhr9rKxHKmoWgeJWDmUzyj4f/ANoHgAWXNN0Oq094Fw1mYQpPpSRPDzjzNH3nvWsgZnTvFDpDRmRvZYZTsYqR4JFk8LtHA7DWrYLFUHViBQ/FONYWYOJtMf3VbMTodPDNU3hP2cPftd9cvqBE7FjA3kkiPnVLfiot4zuFWQHjOW38MgxGmum9DTdk0Dn4LnMiSTyRnaDGu+tkEsLh8sygMROmuoC8p6ih8LbclSwgn5cvyB+NNsTh25n/AD0iobWDOjAEwd+XxqxphsJThJlaL9m2Ly52tZF5F3GvoCT8qXY7s0bOjMhbos6+pAroWJ7T3bq5GYZABlAEGY3J51UeIpN1PcfyrzHV5Bc02EKsUwCGkZqDDYHKoHrXvc0aa0y6V5W8LjJVmEAQEHYtfer7h/dRXaoRh7n9P9w/WtTdS2+Z2VVAEljAGvU0P2k4xYu2Li271tmYCAHHIgnn5V9N/HtJYD1kvE2z6uuKpONHgNLrH/b+dMeIH7s0uscvf9M1eiVOzJOuEdqMRYt93bcBBqFKqYJgnWJ3brRZ7d4rMqxaOYgaodyY5MOtV237J/zkv6VJh1m9Z83T5sKxdhEzC6A2LxI/Dh2P9a/91eLjb4/+2sn3XSPrbolqlQUYU5KW3uI3I8WEPTw3UIj1y0Lc4m0GMLdB8ih+j06urQ4XWhcjaUl/5vsZspt3lKGD7OhBjbPGkRVc7Q40Xrz3FnLCqs7xHPprNBtczXHbkXJ+LE/lXrjYdWj0/wAFCnhsFPPs/wAFnxwMf+Ghb1MD6E0943bzYgnzJ9BA+qNUf2XYaWxF3pCj0kn6iirwlnbyH/V4j/eai2l8J1JslVt8Pqf83oXFWtI6087nc+f00/KhWwuZwP3dfhBpDH3TXBK34Yk6qJ56c+dZQ2P4y63GCiQDHqN/nNe1aGuSpCcpm6VKttutaLiV5Sa1u8QI2X40nCSjkKZ8NI1k+tPsM+ZFbqAfjVOxHErnIx7hVn7N3c2HWdSCR8/0NG0EISZRl3bafKoxcI0CgeU6/AA0U1uf8+tB2BePh8KxvIJn3QAPr+VGuGSnt+712/3pd2pxQtWkYz7caeak/wDtpvh7BA8TZj1gD00pb2swveYRWXk6uDtpBH0astquCQrdzKGGxEj1o9+IXLi2i7EhLapb8kXZRHSleFt5UVTyEUZhuKd5bt2cqjuARmEy+difFrGkQIHxpJyIW6hW3/iVzKoW5cVZkqrsA2s+IAgN61Wsayri+8ZS0EMQDBMAbEgxt0NNbR0HupTxgRc9B+deVswLX+iurHE1McV2wutAt27VoExmC532P4ruZd+iitk4m90k3GLEHSSdNBt0qt3cUogzOo21+lFYDHTMDmPaMchy1O3lXoEOLVIPqTPifbJMOyqyM0idI93OjnxId1YbFZHuMGqr2h4E951ZCugjUkbnTlTu2ndZFYgZUVTrpIVRueVS1abW0BhzOaoa4mrdNmvVvbuSKBz0VZGleTghWEpT2uP3D/zr+VVzHYS3bVClzOWUyByMA9dPaGkdatHaVytsFVDkXVIUiQYBOo5jSqhxTHsywbVu0CZGRCsRO3i21Px91fW/xRjZyeZ9gvF2wTUUvFVy4dH5XCwHMHIYMfLSk1jFa7bAn5GmV7tpduWmt3UtXQykZnU5lLR41IPhIgaDTQaaCgbvGyVRRasqbYEOtsBjEasdnJjWQZk9apslAQIReJw/dubZMlTry/D09epFS8Jt5sRhx/ED/pk/lQWO7RPdRFNuypUkl0thWctvmywp5bAbCpuG47JcS4AG7oEwTE7ga/1fKhK1dJiiEXSqnh+3CkS1lv6WB+sUww/bbDkeIXF96g/2k1wKSWFO7i0Di3yI7H8Kk/ATWtvtRhW/80D+ZWX+4Cg+OcWsthr2S6jHIRCsCfFptPnWErWtVBt+FBPkfiDTPHcGvWrmVkLFUzkoCwAacskDTUEelBPhsygT0PyiN66X9l2LZ/2m9fuZnZltydotqTA5D29vL31jSHGAqKjHMEkKL7PMPl4dccb3HYj+0f217cTwk9WJ9BMfKKsnbLF93hwV0LXFAI9W/wDbVVssWs69co9xgV5e2Wcn0MpSbjrZMK5O5WP9Wn50p7LgrYv32JhYUa/1H6L8aY9u7sWUX95vkAfzilpAt8JHPvrpjygj8rX/AFU3Z/8Al3lc/wCpYLAXwxsTvvvXlOLfBhdAuAwGAI9RWUV1lkCR4j5mfjr+deXk0rLLEkyCIJXXnB3HlRIFPKUl13Dk8qsXYwE27g6PPxA/SltzatOz2Ka3jEWTldipEmDIMEiYJmAJ6mhBut0VvvX1T2mA8tz8BQzcVHJSffoP1ofjVtg4gDUb+sbevWtcPwcE/e3Dtsug9xI3pbnwiaAh8bxi4TlBygdB+utLXYsZJJPUmT86k4reW22vu+BI3OnKk9/jyj2dfd+p/Q1wDnLTATRbdA8Lvqt64Cw1289eXXelF/ijtzj5/X8hU/BL4W4WZ4JBBk6nY9CSdKPdENMrMSv+HcFFI5gbiPkdRVU7aXWFxIMAp8wf96fYXETbXf1BB+Da0LjsHbusrOM2WYHv6jn6159IinUkql8ubCpuGF1/CmZjzj8zy99WHhXDLqA5yokyQfEfrlB89aaAhRAAVRyH+QKgxuLyWmcakDSqXV3P7ICWGBtypsRjfAxQqzCNzpofKlXEkxV1ixmDyQgDT1k0hs57pKruTMenKN9KZ8LRsrPmuHKPAto5lkbC54pVdNgCTTN1gGY8VwdJlZg+M3bR7ssyR7IaCNxoZGg+lXOzhMeqg5LN0ESMrQSPeSB8qrt3iK3bd39ptqO50tusglxMrJ3kgQIGhon7O+0Jt3e6uXFFllJAZhCMIiCdp1EVNWp4ml2ESM+fcU5rogSiO0+PuC2q4nDG1LggyGDFeRgr161UuI41bmw92kdf4jpXerCpdP4XWPIj9KhxPZLCXPaw9s/0gfShobaKTMGGyypQD3YiV8790awWTXdMT9mGBf8A8sr/ACsRSrE/YzZPsXri+Rgj51S3b6ZzBSjs/AhcmThrnYT6j9aY2OCXCYKwKueI+xm8DNu+p6Spn4jShF7CcQtHYMBtDz8jTP7VM5OQ7h3D1CQ/8uece+vW4A41DT6mmWKw+NRjnw7wOYUfQChLnGSvtqy9JUimNqB2RBS3U3NzCBucMuDnUNvOguGNTbKDT94qD65Z+dODi2KhiGCtqGKkAjqCRBEmgcWcxUDrrTCSM0IEo+yf/pykSYPIGCTofKPKuhfZzhSmATMvtk3J0IOZjHnIAFcyvtlUmOU6V3HhfDRaw9m2NktqoIP7oA5b0miTclVbWGiA0qr9tyPuVAGpZjHlAGnqaWWbcLbHr9T9SKYdrQXxIUa5VA9fEfow+FROgzx0X6n/AONebtbpeuojsqgdv8RN22n7qk/6j/8AGlt/E97YwthDLAvI/id/D79PrW3a2/nxdzosKPQCfnNS9iMH3mNtyJCS5/pBIP8Aqy16lFuGk3ulTvMuKviWBbARdkAUe5dPyrKkKTrWUqStgKs5id69ihDjVHP/AD3mhMTx1R7Ovu/U6Uy5yQpuW0pRi8SLd5Hn2WVv9JB/Klt7irsdNPn9f0oS4S2pJJ86JtMzJXSuqcXxAuAZQ0a+IqQDPSd/ftQgxLHYBfmf0HzobB8TV7VrPcXOUHhL6nafCIHLmCfPep2B5VJVOEplNshV3tlYMWm82BPmYP60gw+Cd/ZUkddh8TpV9xGERwA6hoMgHr7tqS9qLy5ESNZmPKCPdzo6VeYYAtdTi6gwnZTncf0X82P6U3t4ezYUsFCgbsd/juaV4XtKAB3inNoCRER1jce7WgcbxJrjG2zgousrHiA1ncBjAnLIkztQllV5h5sjljfpVoOKXuxcLrk01kc9tJmNRrtSJO0blgvd6sfCNiZMLvv76LNmxih3do2lYxLaqVjllIAYQI0mPnQuM4TiMIWy3C1i2QpZgACxUMVVHLTv7UR8YpdFrLh2fA2TKgIgjLiFLxPgWIXDpjLx7hLzG2oYmfDO6gZgPCY0PWRInUdnM8vYxeGctLd3qGM8hbhpmdjtzr3ivFheW0cRZIw4JNs23zFS0FkcSB4gF08BAAgwKfYu+iYMW7Vq2LDoxFu7dRH7x5h2zhhA8JjvA0AREU11Qtwga20hC1gM8r6ylOFwuJwy2nu4Ce/EWnE25jWRl8KsRBB0kCfOj+JY6xfNi1irKYWwLrOWS1LvmAnvLoJ1YgbKdADIil184kNcuYbv7uHQQodheA0AJYoWRWE8iNDpEGJezdk424wxKhbaKQ1xSytmIjKASUzEEz4dB0rH9mamQi5Bv5ZLW9oBmZ0t0U0xnCsFMYfENdzMoIBRwqBW1uZpGjBYJXmRuQSpPDRZtM7BLjAkq1qQGSBlbKvgAafay6fOl3FuD2kZnsNctosDM6lkk6QbiD2iVbwlY0Puoqwy/sea3imGIDmbZYNbuhi0d1ayZ1uSNZAEEa6kDBTOEEOkWzF1uOHQW3Cn4T2se06C0t5GuRKqA0yJUhSPHMj8IMHnzs/EO3N+0VW6AC2wuW3tkjXXx5YWRGaIml/ZuzireH/aBdt23uApHc/eZQQpBIKgeydwTtr0qnHMfnun9oN5nAiTcVxGugzL4Vkk5ZIEmKWKNKo8iMuBROqOa2TrxCufZzt1+z3LrYnMUvXC+cHOiCNFBBO506e6rbgO3mHuIrOHtEgGCsxP8sz8K4qnDLZNoAtmKsbiMIy5Zgq34lYQY3Go86sScXQ6baeR+lBtNED6RJXUe0O3Zddw/aLDvteT3Ewfg0Gif29f3gfdqPlXI0xqHYz5UBjc7XLdu0xU3SAMrBJkndmZQfEF3IHrFSspF7sOSc9rWjFMrtOFxK3UDpqCT5bGCPiKpn2i8ca13Vmyg7y+0ZyFMAECBmBAYlgJIMCaoGE7V4rDlrQxTqElcrjYy0wQLgMHmd5rftLxtsYLTFreeypM2yZM5ddW3EcgPcOVTNkLXjFcJG9sS1W3ifZrE2cLe/bMYHsgIURZKKbc6ZMogfyFZIkzVAwPGVy5TYsltctyGDhiZEsGhlExBB0iacYTjijhl3Csl7vCSwOU5SSQfD0AAkj3mqdXosL3zvDMWHcpjAiF1DDcNGLtK2RLJJ3CFToeYDZSpiQQoNHYezesuArqJOrKz6iOYGWlnCe2+HcqgW4pAgDLMwP4SYAiZNB8N7ah8T96yJayGG1GpiP09K80CuC6BCeXNcBKd4zs3inutfTF6uZgrEQMoH4hoBExSxhxAXHRQlx1ALaaQZy6tkmYbbTStrv2khfu7VoP7QDAncExKgS20mCN9OdQ2sLjcUvem+LKXQDCSCQNttQI5ZudcQ8DFVjxRCDZqpvGOH3UuMbqFWdiTJESdTABP1p99ntoB79zmqBQB/G2/wD0fOt27MWVkuzMebE7+fWfWrL2ZwSJhWVDINwmZnknOqxtLXNwj8Kd1MgypWxKA6n/AA1lVbjWNxHfv3WTIDAkdAAfmDXlEI4oYVQZixkkmsC0ws8HY+1A+ZobFWwjGDIBGvnVQcCYCCFvY4ZcZioUyN52HrTnB9lhvcb0XQfHf6Uu4Zx7I/iHhbeNSPMVY7zi9a7yxdTOn3gBcAkLOYMpIgRO8cqlquqzAsOKa0MzQdzHJhry20RQNMxmDqY1PkNdetb3OPXFYZkSG1AUksU12jSdJ3Gk0htML10ksiEsD4iQCOYk6AjTeKOxd8Wr9w5QWCwoJ0U6EOIHi0/u3rDSbkRJhE12uQS58S7s5RmJaZEwYmdBOvpTvg2HsXHsWsULir7MKYbvGYQGkSLbgg6ARHnNImsNfLMFAgfhUwTExH7xEn0rbD49lVc6LcRfDDDWN4DjUc+ZjpTyOGiWOaO4xaFrE4lbVtWs2brKAwkKocqozzm93i13qLG8NW20XAbN1lFxUYhlEnRLgKyjECQGnQrmiTUdnDK3htXSCTojjJmiSIYMVLdJjU+dH3cL3xtG7ZvJfZ2Ny4y+C5MtsxAUwDoPP0wuE9eyINt17oPCcGe8ioltnus8IyuhQCCSrETDGBEkD2t50aY7g2NwNq2S6NbuKGQKVurlcsAwDAhQTEkfvLOuy7F99afPbzWmUAEKSJmDCj8SjTTbypng+1GIVWuO7lLKogtHwg66KAFhAok6Abigc5xbMA8loaMUAwtbnakW1vWDZHjXI7Wyi5vZMsrI47wEe0sRrETS/EXEuMR3pCOYAdWB0iAMocSJGx18p0MxnGsPiAXyCxdj2iuYNoZViuonQhspOkSBTfsl2ebiBGGS+q20Uv4QDBmCBsytDsfENYI0oRZoJEceropuYv3dBa4bPhLGS0huqSSbiXcyu0ASFWRpG2+80lwfHcTbtPH31oR3mdCwQk+HMwhlkzALROaBNXbtP9jTWhbbB3Azr7SuQpaJOYNIAYnSDptqIqr8SvXkIsXfGzQt4FVZ3Ij2nXVmTWDmOx1NAzASTmTnxstJcQBkB8ote3FwYU23th7d9D3lrMMuUHKlyGBZXDAlSpXZfa3pj2Z7WcMt4ZbLW2tOo8Vw2wTcMsZLJLGJ2MAcqouPvJnYNaZCvhKLcOUFdIAdWYCRsWNPuN8Mw+ISxcwgawMgt3VuFii3DqkOZLBgW2mIUELzJ9JmDC6QOu9YCS6RmmvFcBhmwl7EYJ7qMCCO7cqjAEBgyGCIEkEfA8qXjZ7u21wsxYtuYbQgakgkzTu/gv2awqsyhg8sVJh9GKxIExI5cqX4vv71pGKl1AJJGUySd4BkQIG1DRdABmROZz/Kc+kRLSDMAwLjNQ4rFBcQ5Oqxk3iREGPWfjW+HxFmCSjCOjkk/GBRWC4zli1fDEcjGo6AgjxDz3qLiQsM0a241zKnh1/eAIZdSBMH3UQzwkEcwVr4AxtcDfIi8lWbs5wDCX7bE4lbd0jwIxBI0kMwJE6nYdN+VIe0PDe5Nu2Ltu8TKsoPsktoQAZA21J3HnQqYazdRVLhrocAsGyr3WWIPeKvjDAQQdQYjat/+Ed27Flvqir92yLMP4YLEwCujHQzqI2oW0y18l/gR85pTqmIQG+SBQW7pCKlwNOiqQ06ARMAqBl86Ku2LVsHKxUg5ZIJG3UTr5RGlEcN4Vi2uK1tgmYgC8rBFAY+0xUBsvMyPSnHFBiP2t8K9vDm8oB71S2RRAMoWgQc0SRqTE7Ubn37JkDO+SxrQc89LfZV1uCW1wwvd542aUQiFZASJJMQfCTB5UtzONmMbwG0HvANG4bE91cOZcw1VhAPx5NBHWgiVA8LTO8iCPLmI9aeybzfrJJfFosvFvOvl55Rz5TGxrVrskGFny0HwEAVNZR/wvqPZAfrMxqPgOtYy3T7QOx1ZenmRNHZDBUBvKfwwfIwPnNWLgvbRrFvunVmUaCSJXyGg+fyqujE9VU+8R9ImpLq6SygSd5M9dp29KCpTbUGF4XNcWmQU44h2p7wQgy+/U+kbVZuwuL/APorpJ0W6T6FVJ/Oud5h0Px/2qz9n8aF4djhtGSBI1NzMh+A1ody1jYaFxeXGSgbfFZE94wLEsRlnViSdfeTXtJ8lZRbtq7EVcOEYJr5hYEfvGNomOZ36VWcaAjsqkETz125GehkU6tYdrBlzcRWDL4G5sPYkBj7R9qJ0qx9k/s2tY3C3QquuICqVdrnglyY0CSBCyQQTrAM7IpuaDM55KmrRqNsRBGao68HF1Waw4cquZrUMHAG8aFXA30MxyoXhuGa64thbjgySttSzQASSAOg1PlVo7bdi7fDGUJjlvX51tohVrek5iwcheWhgmdqM7EfaG2AvB8Rba/KHK+YFwrwSAxPiWUHPQg+jS5wFr+/56zSQGu5e34VV4vwjuQpJhmn7s+0oBEZtTuP8Otb4bG31tBjluWQQCr5Wgfu6y1sGNIjfSuvcc4vg+LYdbndSk6mPGhHIlT4Tp8I3Bqp8bx9g2Dbw9tLdqyJLBPaJ21YTcOgkknfWpf7EjCRJm6oFKDIMDTrVJcRxq1eQ21Hc3CoIzlch2IXOCAJG0gCdyKXdzesa3bWe2Wza6oSREyCUO4iZ203Mwu1l8pgr3fqrCZC66ruRz2+G3DcPdVkuW4VLr90JGZWzbqy65lmPh5U1jBTEN8j8H9oq+0VNocHVDJAiRGXMfpMezVzBMt9MdKM6TauAEqrrBEhdZ0Og3DESCFoPCcKxlju7ot3LNu/7Dsp7tg2i5pBBBnTMOYI61vxPAi3cNnF4c4W5uGTMQJ2JVnYMm+qERHOIprxnjGIxtq2jYtLuQQFVjmusDoSHyMW5RGkA6k0ZIEzrxy+ymAJII9M0lXjneOO9tCdYNsvmDRAOUvlaDGkCY3FePat3CoW7bYn9/Mh89SpVdOeaBQNjGNauSQQ6kaHQhlM6yPQiuhdk+EYW1YuXriK3esDbNxB4UIDABWnUGdeeUGlV6goNxX5QmUmGqY80NiexGARXtd9iu9KBxcNsCyD+6CQC5EwSDEMYmKqOBwGRGdtDJyMGIECQWUgiROnoR1pm3BMWcTfXBLd7pWz+FsqBWIgSSFPtAAcx603/wCfsfw8jDX7FglPEBcsgMO88UgrA3Jkgamd960F5HZMzB5ruyDLhx7uvBL8AOJrau3MuIa2s+J1Z0OQgOniBUghp/p02NKzx1rzBTbtgswGZTcDAyACv3kAj3cq6hw77Tu/wDgqVuuGQpaJACgjMc3/AJYytvudYk1zS3cwYYXO6v28pDLldCpgyCQ/iExqJNLa8EmWX5R90e7MDtW5/rmvOIWGv3mfFXO7vXFV5YAZtCPGAAFc5ZOvPaZplxc5MPaQOrKoEApmRyohWmSFMEx1zHpUHabBG7ifCQTlAygiZBfaSJ9OhpXfwjqQlwMCABB5AAeh5bVgO8wuLucKk0xTDmBsjKb8Z7lsnDLzYdSoDosmFMmZPLqNoFZwXh7G741KBBmaQVJA2A2Mkx6TT3syGAZQvh3PUk6cvdua84n2iuW3Np0AttBk6lgAfZblq3nsD7x31Rz3U2gdfKJ+z02U21SToI6yC2x/EYRp7woI8aDN3c6AOpgEE88wMjnNL+D4+7Yd72ExK5iCjBrZEqxBKkMGH4Z0103qycE7RYIWLuHuJdX9ptlSzqmTMdEIMmCHhgzCFInTeqfbQYfMlwXUaZykgadDIBI/iG9MoswtgCD4XUlarvHSbhQ4Pgjsl3Koc5QFyup1zLIIBn2ZOo5UKmAZGXvA1oFolkbSNztrE7CiuA9mb2NvrbtjRj4rhnIvM5j1jluauGN+yLFWkbJfS4uYSviUQB7ZGozDp058qc+s2mYe4JAbiFmqq3+JNZITCucvM5f/ABHJ1IVhKjYAROnOrN2b4dcUNdxCMb12LdshghUEiC0QFBaNeUVURjHs3ShW23dkgZrSgyp0JIAadOtPF+0E5QLlkMeocx8CCfnSK1N5bDGzOZ1+E6nUaHSTlkNPlVq5KXSjySrlW1EyCQdTpvzry/hgWLZ0QEyJDRrrAyqdgR8RTa9xC3cuZiCjEaArIgeagsSJnYe+hb9pXHt221011JP8zAj1qxrpEmxUxF4F0Rh71m3aXKlvvApBcuWzE9UbKV00GUHfU0AMM7E3UBB/CFBmdjEaiImeteYzAMhzZGUHWQDlBO4B1BAO2p0ihNR4hII5jl+lY1uZBzWl2hGSIs4m4SQ1wAj9/rtEkEg614LmdTmdcwiARGYGZ1A1I0OvKa1s4q67AC40nqx0rU49jAMMBtKg6e+J+dHCGVNgcCbxMZVyxvm1kwKK4fwoF3zRlSRBuoudhMABipYc9PzrW3gcStn9oS0wtNPjUSPDIM6kqBB10pabk7ifjWXdN1ogKS5AJBEHpNZWgNZRoVacJ2juXrltRh7dwgGbUnI2/JyYIGu+40FTjjuNs3GupbuWzmFnKGcQzAnKFDAlokyBsRrqKro4eGZlBmT4W2JHi1ieYjSTFPeGdpu4NhcSlz7iGtvaYAlJnI6MIYbiQVaNKifTa09hs9d6v39Wo3FVcYOtjlon32e4jD4F79/G2y11FDHOAfazlVQf+oxWSTsFkGJpDjOJPj7ty4bWHRGJ7mwBkksZy2u7WTcMSWYgEnzApj2rvLjbyYwrnw7hczAE91kPjt3cmq6EneTqRyNJreJT9sDXjFiS9rwhVgmU8KzAiPDOmmula12Jpdmc+7kOaTEPANtPyUDhsEy969i5GUEh1fK0KAWEBpykTB/hExNWHg/buz3DLicKLtwAKLpLOJiAXtG4gYwo8WaZk6TqBi8W4vpaw5W45YwbUGQSSAGB08J10ERvzqwr2QsuircdReuLDOuoWdmYBgXytHi9oxrOxTVqsbG+Hdx8VS2jincnv/HUpHYw5UHEpBVzmR7SBBbg+yQpPd3AepOmUgmteG9ur1jEi8W7/LPguMY15iNmHIkGOlG9iMLYtYvEYS/dg3B3du/YuMMroc0KRE5oyyR5DfVTicZNy9YxAuYi3bM95IW8gQwWDMDnEMQVMg6EFd6oxXwkTr4e3spcJAxAxp10VaMT29s4rF3Ll4McOlsG1bYarcJHikSVMSDBj30n4f8AZwb6XL4vItnORby+MsAeeoyjYTr7qS4bhNq8wXD3GLDXJeRUzCdlYOy5iSqgNEk76xTvGdoL1hDY9gBiYdSCJ95BA0pVQuBikYJ4ptMNw/6CQOaT8U4riLNx7Ju94qGB3gW5KnUe2p5EaU/sdtbSW1t3rLpCrlyAMpUjRgHIIHlJ99Vdhbuq7O7C6PFLNIuj9waHIwG06ECNIqzcU7DXnw1m8VWwFSALr+LKSCuaBC+028EaT5dVbSAaKlueV49ULC+5Ye4Zo7Cdr2FpksXMlq8VHshCjKynzg6jmQRHSs7d9pf+K3SFS53Vh8luCAxnRmdGAMkgbxA881LOzXAHti7+0W4gB7ZzAiQGBIgkEw418vdQPF8K+e5cQlRcJVujDQj5aenvpLXtDyxh7j+lWKTi0Pe3vHzdOuC2VtYe9bQuYzNLrl1ZY05EeAajrVKXDiNDNF4a46hlVjLMCTO+UMIPUeL5CpsJwnMwzTkjXLyPL8/hTWDdOc4nO/osfNVrWtbESPMqA2S5JYzJJI8yST8yfjVs4DdtPZKMAzodQ2u+oI301j0NKeI2Uw9nwOXZjCyokDmZG8DT3kVnYXGWFxqDFXDasupUsBIBMZZOuUSNSRp5b0FRh2imS3TLRGyq3ZaoB1+rVM8PYwzPCOQ4JGQsFIInkx8amI8JJ2kDWo+M8JvXyttUOUB7jSCIS3kkjrqQNOvSaI+0jsjZsYwJYv8AeNdU3GTIAEA0zZw2VizA6QNZJO1LuzPB8cM/7Czd6pVsisoIB7xSSrHKwkL8ulCKOEh4dfgfuuO0uexzC3szmOXJZ2f4Pcx99LRCouR4MkAkKQIIUxz8t6B47gcbwu6LF24VOQMoW5mTKSRIGw1U7gGmHC/tMu2XLmxaZzmGbxKfFGbSSJJUcqIxvEjjb6sptNevIpFm9bzKAFKhFuQWBAQmGgeKQdTTQXs+ttvPrvUZDH/S66SW+0OKsC1fFzW5O4BByNGojQ67jWKsOE+2TEaK9q22upEjT3SdY86XYjBd5Ztg4dXhX/8ABvJCEtIKgMVM8xrSRuGqwVg34Bp5xv5DbTyrhTo1fraOssisealOIPXirDxLtJgsYQb9prD6kugBkmAcxXxNoBEj8NQDC8KYjLcaVRzlYsq3Hhe7VmI8InMSdOlWf7Nm4Yba4bGWFa/cuQty4mYOW0VVbe3sBBgEtpMmqV2i4WitiXS0yL30WlWSotS5kzJ2UHfSjbTayA1xHATZcajntu0d8XVr4NbsWruazbuXGxJW3kZEa0ouOs7aOgPIHYDUckvajheHfFXkw9kWu6S5nhjla5bYhjbBJIGwC8yTyAJptrEMs5WZZ3gkT8KsuBTEYZ7N2+Lhtuq3VksVcTIAJ8JaATHKiNN1OSDJS8bXwIhVy3iXSQrMvWCR8YonEX7qFSbrZmQNIZpAMwDr6+tXXtT2ittYV7NtCWI1ZZ3BzLE6EEAVVzxiyfDdw6mNCyHKdNNiDt0BFZSrPqNxFkeU/CN9JrDGP3j5QJ4tdbmCeuRJ+MTXtwWwWIBYfhDaEajVoMbZhoehjlW984ctKG4vILkG/mTcNa3bVsgZLwPkysp+WYR6iqAW6CPBIcHamfFQ3caWVUObIuy5zAmScoIgST0qIQdpHw+ulNeBX7Vu4e/W29thGupU8iIE+Xr5UNxZrZusbKFLfLWfUdPdJ/KiDu1EeOiGDEoQR/g/3rK0msoli6jc4FwmzhWa/wB7mmbd63d+8J0hVtt4Mp6kaa66VQ9bpAdTI3kQWIyiAQNTBBI6c9qseG4hh8XjLYAGHdoQNatkyZ0PiPgMaFh8oq68RwuDCJZud49i2wJFphbBIOrkAZnbU65hJ13qAVhTA3hvzVzqbqjjumw3kbeuq5Ely5avHuHe2xbKMrlW1iNQRoZ0199OLfELOIRS90WrygB++Dsl0/8AqB1DMrH8QYQTqCKdY7EYF8QbeBW7ZVZnOUMlSBAJzPHvblpFCYvs33skIxytDXQJUKSTDkSskGASJOm9a6s3FDrc0bNjc+njZflzQHDcGcPeTFZrdyzbcK7WSSEzhgCQVBUemuw1qfiXaBbNx1sxKyoaCQwYySOhGx6wKS2793B3SbVwrqVMag6CUdWEOBI3EHltRNrjFu66pibVlLbaNds2grppo4CwCAYJEaiYE1r6OM43doR1bzSWVTTGFtj1qpuyWCzX1xF58ti3cl2DQcxEiOniyidN6tPHcJh70Yu2QrllXNPhuAkIy6yGOTMOs0t4HwS9atukd6hYlblr7y24gDdZynTZgPSl+Jv92DZzwoOtoiVmZ1HIzr61O8mpVMHLhlHNU0w1lISJnjnPJdl+zHsAuDwLDEopu4kTeVgCAh9m0Z6AyR1Y7wK4v2t4m2Hx161hL99bCNFtTdYgCBtJ1WZieUTVg4t9quJNhLVpmVVABz+MnTbN7RVeRPi01JqpYPG94xF5FvFlABbNnJWSIdTIME8iDAB2BqoYjLnNt14KTAAQ1rrojhvCWxrB5gHS80fiH7vLMwIPkZPkbh2c7XLezYe+Aq20yy7T3gWVbMSN4jTnJpX2UdE7xAj29AxzsDtIJHQRFV53yXrhU+LvHg+RY/lUNQb9zmHIRh5K/dbtrXamcSOwpt2L10ohRXtuqgmTuIn3xMVFxBrl5oEBOkjfrvQWQuSTqeporCWRnABKkdNZ8iYhf96eWgHFqiaYZhItysp8LwRgN19+9E2ODg3Qe9QsFJyzDa8wJk/Smti+gsu4EC0JYDmIPUzuInmTG5qr8Fs3L2JGVGZw8kiYADT4iDAmIB2PWkUzUq4jMQm1qlGkGBomeeSccU+6ssWQXbedc6MSNTMOpGttxBGYHUaEHSq+q4RoAe/aJ3zItxRptmVlMTzyT5V3XGfZVZxGDKNdKXHAZrikMuYEmIOmUbSCJiuHYjsndLsLDJiEBMOjASASAcrEFZAnnvvVGz9hnbMHrwUO0kVKv+QkdeMKZcFcsxduE3Ey5Uuqxe3A/AG/BG2UwQeVS8H7WPg8Sl+2EuMFIyuSdCQTqDIOmn0oHjV1sLi7ow7vbEg+FiDDKGgxuPFtW+E7QYi63duReBBORratmKqWE6ZtwOdNwlwxmCI7revuk48P+YtfvS2FuXmyoUQliFWWyrqQoJ1IAgTvTngmOUYq1dUMe7OqhdlCkQAJJI2mOfOm3Zztnhbdm7Ze21oXTmOWWQNAEqfbUaSF8Uda34dcwElbd0SykQQ6wJnNnKjKVOu/KlVa7pcHUzw496OlQaQCHj2VR4Zwm6162uV0lx4ih8JncgwKNxHG1zMLtpWYEjPbPdkwTJKwySfJRTHCYvF27ypfLhRJOZQVKgEyGAgjQbE0nx2PS6GBtIWksLiEqQCZgrz9dqaC6o7tCRyPzbyQFjWM7JjvH780wwPDbmJtm7Yw951tOuZu+TQ7xpbUgkbEbVl673cJ3t7DOpLZbyk7gCAygllEHdedWTsiiWsEq6E3bpLmZ8KiFjSJ3NAdu73f4e27RntPkH8SuNhzJBT5mk70Oq7uLTHUyFwDmsxzfrhCg4RgGx9zuVfDvcKklksOXCj2mBZV1AOwq+dsvs9a/hLC4cujYcKii7mUMoEa+HR+YO2p9ObdhOLnCYh71s/eZSiAj9/Rn5jwgTB3kVaV7T4nF4fFYe5imc5BesvEFTaJLISoB8SzBGnh+O1GYHQ10RfKyJpNRsuEzbmgb3ZBsBbw93FsGT9oU3QkzbUgjPmIOYg67bwOc0Z9pXYXC4PDrdtFs+cAl3zd4Ig8h4j7UjoaozcQxN207PeuNbWAQzkgknQAE6nn6VHjOOXbyIl184QZUzbqNNAdzoI1mn06dQXcRM3hIqOZoDEarbh+GFzvCqy2WFUkDVue/IT8qXXsOyGGBB863sss+KYGvh3+PL36+6jku2SQQX/kuKGBP8ywT/pp8lp5JcBzeaEwfDnunwjTqdBr9fStr3DblvPmEZInfWTAIPMVLjsQxOrZY1AAb46gdaDLNAGaRG07eWtHcpcQtM5rKzuz0NZRLlZeDcJtpfVzet3lUZvujcEH8OYsikczA10qTGcVu2dAsrJysSDA6QDofM71D2c49at2rli+G7t3Dq6AZ7bgROUmHUgwVn3VJjsLavMiWMUlx3YKFNq4hJYgAEkFRqetee5pNQ4xI64KtrobLDdH9muA/t+JC99cJZSQLcKQwjSSTGkmY5V2vFcfwfCcJ3d0CFXxIPGXY/vGACzcydOmlfOC3bmHvHKxt3bTQGGhVlPL1FScT4pdxN179wljcYZtdGYDaOcA6dJpppkkEG3wh3nZLY/fFWDHXMNjrjuqrZLtIRQFIHQE+1tP6DSlXFuChCYnIAMpAkKYEho113kcyfeAcdaKBJbx80j2R+Ezsfd7qi/az4SxLZT7LdNOe/LahZTIOJjrcPsqH12ubgqMGK1wffPxQ5RkhgY1IDA7kRMH+ofGmvDkbFkWy33qn22Mzb55p1JU7fzRsKZYW292zn0tnOHTIsxEjxDmD/nStOF4ZlxVsmyElvbQsFgzIynYGY8vdQvrgtP/AKEo2bI5rgblpjTT1he9pOCrYRMsnRszMdSfDEcuulV23h2YgjQf586ufbS4vdpBBZXBIG4DK0E9JIqsC8TAHOg2Sq91EE53RbVRpisQMrWCls32CssrquXUCYkc4100161thbBZup/zma9TDd2Czjw/CP1q6YTguF/4ab/tXWylSrHwyYK5ZgxqDPMHasqVABITKdMSA7PhqlS8CHdZpIbaJBP0jWj8P2XKQRchb0EqVkmNiDpBpNirndqoJjPJUEwDHnsN/rVh7G2v205DczNhYIK/iUgbDTMAwIG50qFza2Auabd3WqufUoF4pOCV8TwLWLbXLDEOhhtAQVbQggyCuokEEGgOznbO1hrpuHDZSylW7pyEOoIPdtIBEcmA1OmtWjj3Dcj37VwFcyeFoYCZUqwkQRIFUDi/BMniVlIjMVLAFesSfGJ6a7SBT9kLXtLaufkvP2xuFwNLLzXQO0vb5nwFwYcP3N8ZWZcuVCSAyXNS1tium0EMINc3XEkDUK4bXXWP0NTi62HSzesO6G4rB9d2RoMjYrBGhBr0dp2/Hh8NcPVrIBPvyFatpsLWwBI9evHwUJcMWKYPomnGeJrfRWKDOAM/h+BUwGHhImdwBvRnYXs8MViAbeUuG0DXEWFABZihOe4CDlGUaEGaj4Z+zYiwEsZbGKVmOVzpdDEeDORqAPZB1BneSR7gOymKe6ge0bQDAtcLAZIM5lIOrwDGWdaSDTa0sJw8ja3yP0mvc9zg8CeYvf7qHtX9mGJwTosrdzrm8BjYwQA2piV1/iFKOGcEuA3DdR7YW1cILAqM2U6ajXQnTyq69q+2tnEYNsKDda9ZvfdXTcnwmMwZic7DV1jX2FJNIsDxdxnZ7hZVtGZAIlnQDSOeYj3eVMfUq4ba+aylSY6/DyVewHHr9kZbdxgv7phl/wBLAj5UXb4092Q1mw3gYkiygbwqTJKgEbeVaYZrNxrdu7bCliq95bbKBqBmZSCukySOlWLjeCwOCZlwl971w2zbYwCviGrK2niGnKNdNjTHhueG6U0usMVvZK8H2pt5GRkNoMZIsgFJiJCMQVMRs0abVpjrti7AOKhRsBYaZ6nWJpQOE3GLd2rOFAJgaiZjT0prw3shf760L9m4qPJ6EgCYMSVJ00InesNOm2XAxHd8yuD3GGkZ+HtCJHBluW0Nl82VNe71IJ1OdQM4kzrEedDYLAzBLFgD7BU6x1kaCWiPeDSO2HRpBZWU6HUEEfQ0xt9qcVovesx2GZVc/FgSaYWPGUH0+D8JYc3u9fsmvGblhbVu0UZJlibYUZoJhiDv0jTakmFwlrvlUuXQ76FTryM/kaLxfGXVyuItW7raZ86ANPQMkMsCBoYnlUffYNpOXEWj0DJcX5hTQMlgyN+Fx90b4daRbjY/ZTY7hKKrLaKsS0ySZCgDw6CDrPwFCYHDG0zM+hyNkP8AFGnrBPrFHYfFYflcurG7uqwJ2gKSZ/3ofiSMR4WW4v7yNJ9VgMp94rWuM4T6rCy0j0Sm481HWxU9DTLBcCNy3nDgaka+XU8vhVBcGiSkAEpXWUViOHOjFcpMc1BIPu0rytxBdBU/E7tp8rWlKmIYQB7iI9ahwmI7twSJ9x1HQqeTDevKyhDQBhRveXOxKz3eMYfF3FF+yWvMB9/ZcIbhG3e22Upm01I39aGS7aTObS3MyEtkuZcwJgEqVEEadJFZWVI+mGnCMoVVKoZB1JQS4W5ibk5YkDXYBeRJ8/nQuMt5LjqTJUxMRJ02A261lZW03k1TT0ARPYNyKpzJ+6d8J7QkyLokRow/MbfD4U6lTkbMIkHQ9CDWVlR7VRa04m2Xtfx+1PqNLH3t4pbxHgTXGLAgFjqYOvmdfOtbXZ50AIh/5d/nXlZUn9qoGxorXbFRxYgLpPxtz7DKysp2I3B5irnwPGothLd0SmUBlESNPaX+IEz76ysr0XQ+i3ndfNPJFdx1BS/tJwt7lnDZD32TOneIDlILkrmgfdtDQQ0QQffR/Cex9/C4Zcat4WbiKz6SQyBlHduDEzMz0ERIBGVlRM2h+LdaAx39Snvot/6akT6fhCXeOvdys7i60azJUElpRQdlBgAcoGlbcN4GeIXMi25M6RpG+pPIRPoBXlZVmAMdbip8Rc2/BPO0/wBmV6xhAQ1m8mHDO2uVsn4hrqABroSSVXSudrwQNcYS6KIjMhYknQAZR4vKBWVlMaS0WSycZEhTdoMGR3TBTlNlfEEIDBSwD7c1ynXYEUvw/GL9sQl+6gGwW4wA+BrKym7O4VGdocfdDWGB9k5PH7qLae+iYhLiye8gsWUkZg48SsFyjXluDTJeM8PvA94GtSNcySD/AFW9THmBWVlB/WZUE3Bk5W18kf8AZfTtmLZ30QLcKw1y6BhryMx9lCLiknya5oTyA0pdjeG3LTzBJmToZB5gg6zWVlA57qVQMmRGueazC2owviDOmSO7K423ZxIuYkNA200U8mI5xy6b8hXVbPErC4a9jblwI9p3TDkXABd+6WcoPtPLOBGunnXtZTiMRHNTixlct43jbb3WdIbvEDajUMFjpsYHPcmlVm5YttmZbpuKxMSoXQyAee0TXlZRtYMkbnnNXLst2Rw+IXE4riBuW7aqAuVhmLlSxZYWCQqiBEeLyqhYzDrnbuw2QklM3tFeUkACY3jnWVlDSeSSELhYFT8TtIqWkTVoJcidWMaa9B9ffS2srKoaICW4yV7mNb277LMEid9d/f1rKyiQo1OPXQAJBjqKysrKXu2cEWN3Ff/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data:image/jpeg;base64,/9j/4AAQSkZJRgABAQAAAQABAAD/2wCEAAkGBhQSERUUExQWFRUWGCAaGRgYGB0fHBgbGR4YHxwYGRwcHSceFxkjHBcaHy8gJicsLCwsGB8xNTAqNSYrLCkBCQoKDgwOGg8PGi8kHyQtLCkpLykvMS8sLywsLCwtLiwsLDQvLSwpLC0sLCwsLCovLS8sLC8sLywsLywsLCwsLP/AABEIALgBEwMBIgACEQEDEQH/xAAcAAACAgMBAQAAAAAAAAAAAAAEBQMGAAIHAQj/xABFEAACAQIEAwUFBQcCBAUFAAABAhEAAwQSITEFQVEGEyJhgTJxkaGxByNCwdEUUmJygrLwkuEVFqLSM0NTwuIkRFSz8f/EABoBAAMBAQEBAAAAAAAAAAAAAAIDBAEABQb/xAAxEQABAwIDBQcEAwEBAAAAAAABAAIRAyESMUEEE1Fh8CJxgZGhscEy0eHxBRQjM1L/2gAMAwEAAhEDEQA/AOPKtSqteKtSHQTSiiWyrUqrUdhpG2xj4UQopZRLFWpAK8ArcUC1YFqQVGrTPkY+QP51uKxctq1YVlx4BI5VrZfMoO0iaGFoKi7sCdK8y0Qy1G6xHnWhchri1oRRDCoEOpHSmBYmPCh4qh7Qp9+P5B9Worha+Kte0Nv75f5B9WogYCAfUlHd1utupslbqlKLk4BaW7PP0A6k8v8APzpjY7PllzMYH+fL6+VZg7ALW1OxP9xC1dBYkqB5R7yYn01o6YxlJq1MCpbcAI/C/qpH1FF4fsyp9q6ifzHX5VWMbdBuuRqpu3COehK6zz050I0EzA1PSnbsIcTiFf07LYUe1il9AK3/AOXcCN8SPl+lc7yjoP8AIrwqOgrt21Z2uK6KeAYDliPp+lRvwDBf/kD1j9K55lEVmQV27au7XFX1+AYTliE+X6VDc7O2eV1D6j9KpGUdKxVHSuwBdfirVd4Ig5z7taHbhC9G/wBJ/Sq4AOlb2rOdlURLEKPeTH51uBbJVhw/A0fTMQeWn6iguI8Lay0HpPkRpJHSJEjzmtLSzfVEJXNegEfxuRPwAq18WUXMLacjcj4NIPv8LGuIhBjMwqRdTnUZFElfAPX6LURFcCmqKK8reKytWItTW7CQRrqKDF/zrYYrzoYWovDSC0giYPyE0SD5Ut/avf8AP9K9/bKAtJRSmeave8pUMd/mn61suIZthPuBP0FZgK6UxDQSetbC9QC2bx2RvhH1ipV4bfP4SPUfqayBxXIprkgjqKy08CKhXgV47lR/V+i0VY7MOSPvB6A/91ASwZlEAeCc8C4UcQ4RNSaK7Vdl3wZAuiDEirr9m/2c5St57rqV1AXKPqpP0p3257HpfJLs7GObfoBQBwiQhIIK4Ddxa9aGOJUGR9Ku9/sjYQkZSfeT+ZqH/gNkbW1nkYpoIXKs4Tjy2yDBPlp+dT8V4sLtxWVGjLG6nmf3SetMu6HIAelRuQOlBvBlC3BeUGlskAwRPlW626unAMWgsLLDSffuT+dZjOJE6IMo6nf/AGry37WQ8tw5FWtogtBlVzAWvvLfp/8Asq23+Ifs8XcmfKUOWYnxdYNJcNa+9X0/vpl2kH3L+WX+6vU2R8wV5u1N0XPb1m2LQUIwK5jmzgyWIPiGXkqhdOevlQKqhK6OAF18QktB1BjRcxGm8DeaY4oeE/5ypbYX6fkP0q8pTJhHrwdrql7Vi8UkCVXMAVEHYbkgH1rS1wtkZS9nEEAGR3REtyAn8PXnV27M3GTh1nKSM19pjpmjXwnTTy94pnw247WQWc5pOrRtsAYA6zsD1iujVJ3xxFq5S+DyxIugaTNuD5/i/wA09IoQD2jPuAjeZ1POPnXXHuPOjJ7tf86xXi5uZQiPmN/SfpWQmb1ciBXmT6AHX4jStmCQIfXLrIO8naJ0iBXU7isfwJPv+fuoZrZEk2VPqP0rDZEHyuataQ7XByiQR+E5p05GPjRmDtJbuWH7xWi4GcCYVVKECWAzMfFoOg610M4BD7VtCP5RFU/thh0S8ioqrC5jlAG55xv7PzrQuDsRhZwThlpcQhOIs5bV5Nc0ZwADmQRqoYQffT3tLbyWbSbQpMemX6uKp3AsN3mJsr/GD8PEfpV17YGbmUcgo+OYn5otKqugLQ3tBU+/b2Hl9f8AaKgdKY4i34o/zTSg8RZNKa5UFC5Kyorl2D/vWU2EKY2uA9Wj3CirfZ9ObOfUfkKYIKmUVOXu4pgAQCcCtT7JP9R/WjLfAk5Wl9R+tTJcysp6MPgdD8jTrLWiXZlYTCWW+GRsqj3AVMOHnrRN9dvEV5fGP0rUZQfaJ9fyFbhC4EqIcPHWhr9rKxHKmoWgeJWDmUzyj4f/ANoHgAWXNN0Oq094Fw1mYQpPpSRPDzjzNH3nvWsgZnTvFDpDRmRvZYZTsYqR4JFk8LtHA7DWrYLFUHViBQ/FONYWYOJtMf3VbMTodPDNU3hP2cPftd9cvqBE7FjA3kkiPnVLfiot4zuFWQHjOW38MgxGmum9DTdk0Dn4LnMiSTyRnaDGu+tkEsLh8sygMROmuoC8p6ih8LbclSwgn5cvyB+NNsTh25n/AD0iobWDOjAEwd+XxqxphsJThJlaL9m2Ly52tZF5F3GvoCT8qXY7s0bOjMhbos6+pAroWJ7T3bq5GYZABlAEGY3J51UeIpN1PcfyrzHV5Bc02EKsUwCGkZqDDYHKoHrXvc0aa0y6V5W8LjJVmEAQEHYtfer7h/dRXaoRh7n9P9w/WtTdS2+Z2VVAEljAGvU0P2k4xYu2Li271tmYCAHHIgnn5V9N/HtJYD1kvE2z6uuKpONHgNLrH/b+dMeIH7s0uscvf9M1eiVOzJOuEdqMRYt93bcBBqFKqYJgnWJ3brRZ7d4rMqxaOYgaodyY5MOtV237J/zkv6VJh1m9Z83T5sKxdhEzC6A2LxI/Dh2P9a/91eLjb4/+2sn3XSPrbolqlQUYU5KW3uI3I8WEPTw3UIj1y0Lc4m0GMLdB8ih+j06urQ4XWhcjaUl/5vsZspt3lKGD7OhBjbPGkRVc7Q40Xrz3FnLCqs7xHPprNBtczXHbkXJ+LE/lXrjYdWj0/wAFCnhsFPPs/wAFnxwMf+Ghb1MD6E0943bzYgnzJ9BA+qNUf2XYaWxF3pCj0kn6iirwlnbyH/V4j/eai2l8J1JslVt8Pqf83oXFWtI6087nc+f00/KhWwuZwP3dfhBpDH3TXBK34Yk6qJ56c+dZQ2P4y63GCiQDHqN/nNe1aGuSpCcpm6VKttutaLiV5Sa1u8QI2X40nCSjkKZ8NI1k+tPsM+ZFbqAfjVOxHErnIx7hVn7N3c2HWdSCR8/0NG0EISZRl3bafKoxcI0CgeU6/AA0U1uf8+tB2BePh8KxvIJn3QAPr+VGuGSnt+712/3pd2pxQtWkYz7caeak/wDtpvh7BA8TZj1gD00pb2swveYRWXk6uDtpBH0astquCQrdzKGGxEj1o9+IXLi2i7EhLapb8kXZRHSleFt5UVTyEUZhuKd5bt2cqjuARmEy+difFrGkQIHxpJyIW6hW3/iVzKoW5cVZkqrsA2s+IAgN61Wsayri+8ZS0EMQDBMAbEgxt0NNbR0HupTxgRc9B+deVswLX+iurHE1McV2wutAt27VoExmC532P4ruZd+iitk4m90k3GLEHSSdNBt0qt3cUogzOo21+lFYDHTMDmPaMchy1O3lXoEOLVIPqTPifbJMOyqyM0idI93OjnxId1YbFZHuMGqr2h4E951ZCugjUkbnTlTu2ndZFYgZUVTrpIVRueVS1abW0BhzOaoa4mrdNmvVvbuSKBz0VZGleTghWEpT2uP3D/zr+VVzHYS3bVClzOWUyByMA9dPaGkdatHaVytsFVDkXVIUiQYBOo5jSqhxTHsywbVu0CZGRCsRO3i21Px91fW/xRjZyeZ9gvF2wTUUvFVy4dH5XCwHMHIYMfLSk1jFa7bAn5GmV7tpduWmt3UtXQykZnU5lLR41IPhIgaDTQaaCgbvGyVRRasqbYEOtsBjEasdnJjWQZk9apslAQIReJw/dubZMlTry/D09epFS8Jt5sRhx/ED/pk/lQWO7RPdRFNuypUkl0thWctvmywp5bAbCpuG47JcS4AG7oEwTE7ga/1fKhK1dJiiEXSqnh+3CkS1lv6WB+sUww/bbDkeIXF96g/2k1wKSWFO7i0Di3yI7H8Kk/ATWtvtRhW/80D+ZWX+4Cg+OcWsthr2S6jHIRCsCfFptPnWErWtVBt+FBPkfiDTPHcGvWrmVkLFUzkoCwAacskDTUEelBPhsygT0PyiN66X9l2LZ/2m9fuZnZltydotqTA5D29vL31jSHGAqKjHMEkKL7PMPl4dccb3HYj+0f217cTwk9WJ9BMfKKsnbLF93hwV0LXFAI9W/wDbVVssWs69co9xgV5e2Wcn0MpSbjrZMK5O5WP9Wn50p7LgrYv32JhYUa/1H6L8aY9u7sWUX95vkAfzilpAt8JHPvrpjygj8rX/AFU3Z/8Al3lc/wCpYLAXwxsTvvvXlOLfBhdAuAwGAI9RWUV1lkCR4j5mfjr+deXk0rLLEkyCIJXXnB3HlRIFPKUl13Dk8qsXYwE27g6PPxA/SltzatOz2Ka3jEWTldipEmDIMEiYJmAJ6mhBut0VvvX1T2mA8tz8BQzcVHJSffoP1ofjVtg4gDUb+sbevWtcPwcE/e3Dtsug9xI3pbnwiaAh8bxi4TlBygdB+utLXYsZJJPUmT86k4reW22vu+BI3OnKk9/jyj2dfd+p/Q1wDnLTATRbdA8Lvqt64Cw1289eXXelF/ijtzj5/X8hU/BL4W4WZ4JBBk6nY9CSdKPdENMrMSv+HcFFI5gbiPkdRVU7aXWFxIMAp8wf96fYXETbXf1BB+Da0LjsHbusrOM2WYHv6jn6159IinUkql8ubCpuGF1/CmZjzj8zy99WHhXDLqA5yokyQfEfrlB89aaAhRAAVRyH+QKgxuLyWmcakDSqXV3P7ICWGBtypsRjfAxQqzCNzpofKlXEkxV1ixmDyQgDT1k0hs57pKruTMenKN9KZ8LRsrPmuHKPAto5lkbC54pVdNgCTTN1gGY8VwdJlZg+M3bR7ssyR7IaCNxoZGg+lXOzhMeqg5LN0ESMrQSPeSB8qrt3iK3bd39ptqO50tusglxMrJ3kgQIGhon7O+0Jt3e6uXFFllJAZhCMIiCdp1EVNWp4ml2ESM+fcU5rogSiO0+PuC2q4nDG1LggyGDFeRgr161UuI41bmw92kdf4jpXerCpdP4XWPIj9KhxPZLCXPaw9s/0gfShobaKTMGGyypQD3YiV8790awWTXdMT9mGBf8A8sr/ACsRSrE/YzZPsXri+Rgj51S3b6ZzBSjs/AhcmThrnYT6j9aY2OCXCYKwKueI+xm8DNu+p6Spn4jShF7CcQtHYMBtDz8jTP7VM5OQ7h3D1CQ/8uece+vW4A41DT6mmWKw+NRjnw7wOYUfQChLnGSvtqy9JUimNqB2RBS3U3NzCBucMuDnUNvOguGNTbKDT94qD65Z+dODi2KhiGCtqGKkAjqCRBEmgcWcxUDrrTCSM0IEo+yf/pykSYPIGCTofKPKuhfZzhSmATMvtk3J0IOZjHnIAFcyvtlUmOU6V3HhfDRaw9m2NktqoIP7oA5b0miTclVbWGiA0qr9tyPuVAGpZjHlAGnqaWWbcLbHr9T9SKYdrQXxIUa5VA9fEfow+FROgzx0X6n/AONebtbpeuojsqgdv8RN22n7qk/6j/8AGlt/E97YwthDLAvI/id/D79PrW3a2/nxdzosKPQCfnNS9iMH3mNtyJCS5/pBIP8Aqy16lFuGk3ulTvMuKviWBbARdkAUe5dPyrKkKTrWUqStgKs5id69ihDjVHP/AD3mhMTx1R7Ovu/U6Uy5yQpuW0pRi8SLd5Hn2WVv9JB/Klt7irsdNPn9f0oS4S2pJJ86JtMzJXSuqcXxAuAZQ0a+IqQDPSd/ftQgxLHYBfmf0HzobB8TV7VrPcXOUHhL6nafCIHLmCfPep2B5VJVOEplNshV3tlYMWm82BPmYP60gw+Cd/ZUkddh8TpV9xGERwA6hoMgHr7tqS9qLy5ESNZmPKCPdzo6VeYYAtdTi6gwnZTncf0X82P6U3t4ezYUsFCgbsd/juaV4XtKAB3inNoCRER1jce7WgcbxJrjG2zgousrHiA1ncBjAnLIkztQllV5h5sjljfpVoOKXuxcLrk01kc9tJmNRrtSJO0blgvd6sfCNiZMLvv76LNmxih3do2lYxLaqVjllIAYQI0mPnQuM4TiMIWy3C1i2QpZgACxUMVVHLTv7UR8YpdFrLh2fA2TKgIgjLiFLxPgWIXDpjLx7hLzG2oYmfDO6gZgPCY0PWRInUdnM8vYxeGctLd3qGM8hbhpmdjtzr3ivFheW0cRZIw4JNs23zFS0FkcSB4gF08BAAgwKfYu+iYMW7Vq2LDoxFu7dRH7x5h2zhhA8JjvA0AREU11Qtwga20hC1gM8r6ylOFwuJwy2nu4Ce/EWnE25jWRl8KsRBB0kCfOj+JY6xfNi1irKYWwLrOWS1LvmAnvLoJ1YgbKdADIil184kNcuYbv7uHQQodheA0AJYoWRWE8iNDpEGJezdk424wxKhbaKQ1xSytmIjKASUzEEz4dB0rH9mamQi5Bv5ZLW9oBmZ0t0U0xnCsFMYfENdzMoIBRwqBW1uZpGjBYJXmRuQSpPDRZtM7BLjAkq1qQGSBlbKvgAafay6fOl3FuD2kZnsNctosDM6lkk6QbiD2iVbwlY0Puoqwy/sea3imGIDmbZYNbuhi0d1ayZ1uSNZAEEa6kDBTOEEOkWzF1uOHQW3Cn4T2se06C0t5GuRKqA0yJUhSPHMj8IMHnzs/EO3N+0VW6AC2wuW3tkjXXx5YWRGaIml/ZuzireH/aBdt23uApHc/eZQQpBIKgeydwTtr0qnHMfnun9oN5nAiTcVxGugzL4Vkk5ZIEmKWKNKo8iMuBROqOa2TrxCufZzt1+z3LrYnMUvXC+cHOiCNFBBO506e6rbgO3mHuIrOHtEgGCsxP8sz8K4qnDLZNoAtmKsbiMIy5Zgq34lYQY3Go86sScXQ6baeR+lBtNED6RJXUe0O3Zddw/aLDvteT3Ewfg0Gif29f3gfdqPlXI0xqHYz5UBjc7XLdu0xU3SAMrBJkndmZQfEF3IHrFSspF7sOSc9rWjFMrtOFxK3UDpqCT5bGCPiKpn2i8ca13Vmyg7y+0ZyFMAECBmBAYlgJIMCaoGE7V4rDlrQxTqElcrjYy0wQLgMHmd5rftLxtsYLTFreeypM2yZM5ddW3EcgPcOVTNkLXjFcJG9sS1W3ifZrE2cLe/bMYHsgIURZKKbc6ZMogfyFZIkzVAwPGVy5TYsltctyGDhiZEsGhlExBB0iacYTjijhl3Csl7vCSwOU5SSQfD0AAkj3mqdXosL3zvDMWHcpjAiF1DDcNGLtK2RLJJ3CFToeYDZSpiQQoNHYezesuArqJOrKz6iOYGWlnCe2+HcqgW4pAgDLMwP4SYAiZNB8N7ah8T96yJayGG1GpiP09K80CuC6BCeXNcBKd4zs3inutfTF6uZgrEQMoH4hoBExSxhxAXHRQlx1ALaaQZy6tkmYbbTStrv2khfu7VoP7QDAncExKgS20mCN9OdQ2sLjcUvem+LKXQDCSCQNttQI5ZudcQ8DFVjxRCDZqpvGOH3UuMbqFWdiTJESdTABP1p99ntoB79zmqBQB/G2/wD0fOt27MWVkuzMebE7+fWfWrL2ZwSJhWVDINwmZnknOqxtLXNwj8Kd1MgypWxKA6n/AA1lVbjWNxHfv3WTIDAkdAAfmDXlEI4oYVQZixkkmsC0ws8HY+1A+ZobFWwjGDIBGvnVQcCYCCFvY4ZcZioUyN52HrTnB9lhvcb0XQfHf6Uu4Zx7I/iHhbeNSPMVY7zi9a7yxdTOn3gBcAkLOYMpIgRO8cqlquqzAsOKa0MzQdzHJhry20RQNMxmDqY1PkNdetb3OPXFYZkSG1AUksU12jSdJ3Gk0htML10ksiEsD4iQCOYk6AjTeKOxd8Wr9w5QWCwoJ0U6EOIHi0/u3rDSbkRJhE12uQS58S7s5RmJaZEwYmdBOvpTvg2HsXHsWsULir7MKYbvGYQGkSLbgg6ARHnNImsNfLMFAgfhUwTExH7xEn0rbD49lVc6LcRfDDDWN4DjUc+ZjpTyOGiWOaO4xaFrE4lbVtWs2brKAwkKocqozzm93i13qLG8NW20XAbN1lFxUYhlEnRLgKyjECQGnQrmiTUdnDK3htXSCTojjJmiSIYMVLdJjU+dH3cL3xtG7ZvJfZ2Ny4y+C5MtsxAUwDoPP0wuE9eyINt17oPCcGe8ioltnus8IyuhQCCSrETDGBEkD2t50aY7g2NwNq2S6NbuKGQKVurlcsAwDAhQTEkfvLOuy7F99afPbzWmUAEKSJmDCj8SjTTbypng+1GIVWuO7lLKogtHwg66KAFhAok6Abigc5xbMA8loaMUAwtbnakW1vWDZHjXI7Wyi5vZMsrI47wEe0sRrETS/EXEuMR3pCOYAdWB0iAMocSJGx18p0MxnGsPiAXyCxdj2iuYNoZViuonQhspOkSBTfsl2ebiBGGS+q20Uv4QDBmCBsytDsfENYI0oRZoJEceropuYv3dBa4bPhLGS0huqSSbiXcyu0ASFWRpG2+80lwfHcTbtPH31oR3mdCwQk+HMwhlkzALROaBNXbtP9jTWhbbB3Azr7SuQpaJOYNIAYnSDptqIqr8SvXkIsXfGzQt4FVZ3Ij2nXVmTWDmOx1NAzASTmTnxstJcQBkB8ote3FwYU23th7d9D3lrMMuUHKlyGBZXDAlSpXZfa3pj2Z7WcMt4ZbLW2tOo8Vw2wTcMsZLJLGJ2MAcqouPvJnYNaZCvhKLcOUFdIAdWYCRsWNPuN8Mw+ISxcwgawMgt3VuFii3DqkOZLBgW2mIUELzJ9JmDC6QOu9YCS6RmmvFcBhmwl7EYJ7qMCCO7cqjAEBgyGCIEkEfA8qXjZ7u21wsxYtuYbQgakgkzTu/gv2awqsyhg8sVJh9GKxIExI5cqX4vv71pGKl1AJJGUySd4BkQIG1DRdABmROZz/Kc+kRLSDMAwLjNQ4rFBcQ5Oqxk3iREGPWfjW+HxFmCSjCOjkk/GBRWC4zli1fDEcjGo6AgjxDz3qLiQsM0a241zKnh1/eAIZdSBMH3UQzwkEcwVr4AxtcDfIi8lWbs5wDCX7bE4lbd0jwIxBI0kMwJE6nYdN+VIe0PDe5Nu2Ltu8TKsoPsktoQAZA21J3HnQqYazdRVLhrocAsGyr3WWIPeKvjDAQQdQYjat/+Ed27Flvqir92yLMP4YLEwCujHQzqI2oW0y18l/gR85pTqmIQG+SBQW7pCKlwNOiqQ06ARMAqBl86Ku2LVsHKxUg5ZIJG3UTr5RGlEcN4Vi2uK1tgmYgC8rBFAY+0xUBsvMyPSnHFBiP2t8K9vDm8oB71S2RRAMoWgQc0SRqTE7Ubn37JkDO+SxrQc89LfZV1uCW1wwvd542aUQiFZASJJMQfCTB5UtzONmMbwG0HvANG4bE91cOZcw1VhAPx5NBHWgiVA8LTO8iCPLmI9aeybzfrJJfFosvFvOvl55Rz5TGxrVrskGFny0HwEAVNZR/wvqPZAfrMxqPgOtYy3T7QOx1ZenmRNHZDBUBvKfwwfIwPnNWLgvbRrFvunVmUaCSJXyGg+fyqujE9VU+8R9ImpLq6SygSd5M9dp29KCpTbUGF4XNcWmQU44h2p7wQgy+/U+kbVZuwuL/APorpJ0W6T6FVJ/Oud5h0Px/2qz9n8aF4djhtGSBI1NzMh+A1ody1jYaFxeXGSgbfFZE94wLEsRlnViSdfeTXtJ8lZRbtq7EVcOEYJr5hYEfvGNomOZ36VWcaAjsqkETz125GehkU6tYdrBlzcRWDL4G5sPYkBj7R9qJ0qx9k/s2tY3C3QquuICqVdrnglyY0CSBCyQQTrAM7IpuaDM55KmrRqNsRBGao68HF1Waw4cquZrUMHAG8aFXA30MxyoXhuGa64thbjgySttSzQASSAOg1PlVo7bdi7fDGUJjlvX51tohVrek5iwcheWhgmdqM7EfaG2AvB8Rba/KHK+YFwrwSAxPiWUHPQg+jS5wFr+/56zSQGu5e34VV4vwjuQpJhmn7s+0oBEZtTuP8Otb4bG31tBjluWQQCr5Wgfu6y1sGNIjfSuvcc4vg+LYdbndSk6mPGhHIlT4Tp8I3Bqp8bx9g2Dbw9tLdqyJLBPaJ21YTcOgkknfWpf7EjCRJm6oFKDIMDTrVJcRxq1eQ21Hc3CoIzlch2IXOCAJG0gCdyKXdzesa3bWe2Wza6oSREyCUO4iZ203Mwu1l8pgr3fqrCZC66ruRz2+G3DcPdVkuW4VLr90JGZWzbqy65lmPh5U1jBTEN8j8H9oq+0VNocHVDJAiRGXMfpMezVzBMt9MdKM6TauAEqrrBEhdZ0Og3DESCFoPCcKxlju7ot3LNu/7Dsp7tg2i5pBBBnTMOYI61vxPAi3cNnF4c4W5uGTMQJ2JVnYMm+qERHOIprxnjGIxtq2jYtLuQQFVjmusDoSHyMW5RGkA6k0ZIEzrxy+ymAJII9M0lXjneOO9tCdYNsvmDRAOUvlaDGkCY3FePat3CoW7bYn9/Mh89SpVdOeaBQNjGNauSQQ6kaHQhlM6yPQiuhdk+EYW1YuXriK3esDbNxB4UIDABWnUGdeeUGlV6goNxX5QmUmGqY80NiexGARXtd9iu9KBxcNsCyD+6CQC5EwSDEMYmKqOBwGRGdtDJyMGIECQWUgiROnoR1pm3BMWcTfXBLd7pWz+FsqBWIgSSFPtAAcx603/wCfsfw8jDX7FglPEBcsgMO88UgrA3Jkgamd960F5HZMzB5ruyDLhx7uvBL8AOJrau3MuIa2s+J1Z0OQgOniBUghp/p02NKzx1rzBTbtgswGZTcDAyACv3kAj3cq6hw77Tu/wDgqVuuGQpaJACgjMc3/AJYytvudYk1zS3cwYYXO6v28pDLldCpgyCQ/iExqJNLa8EmWX5R90e7MDtW5/rmvOIWGv3mfFXO7vXFV5YAZtCPGAAFc5ZOvPaZplxc5MPaQOrKoEApmRyohWmSFMEx1zHpUHabBG7ifCQTlAygiZBfaSJ9OhpXfwjqQlwMCABB5AAeh5bVgO8wuLucKk0xTDmBsjKb8Z7lsnDLzYdSoDosmFMmZPLqNoFZwXh7G741KBBmaQVJA2A2Mkx6TT3syGAZQvh3PUk6cvdua84n2iuW3Np0AttBk6lgAfZblq3nsD7x31Rz3U2gdfKJ+z02U21SToI6yC2x/EYRp7woI8aDN3c6AOpgEE88wMjnNL+D4+7Yd72ExK5iCjBrZEqxBKkMGH4Z0103qycE7RYIWLuHuJdX9ptlSzqmTMdEIMmCHhgzCFInTeqfbQYfMlwXUaZykgadDIBI/iG9MoswtgCD4XUlarvHSbhQ4Pgjsl3Koc5QFyup1zLIIBn2ZOo5UKmAZGXvA1oFolkbSNztrE7CiuA9mb2NvrbtjRj4rhnIvM5j1jluauGN+yLFWkbJfS4uYSviUQB7ZGozDp058qc+s2mYe4JAbiFmqq3+JNZITCucvM5f/ABHJ1IVhKjYAROnOrN2b4dcUNdxCMb12LdshghUEiC0QFBaNeUVURjHs3ShW23dkgZrSgyp0JIAadOtPF+0E5QLlkMeocx8CCfnSK1N5bDGzOZ1+E6nUaHSTlkNPlVq5KXSjySrlW1EyCQdTpvzry/hgWLZ0QEyJDRrrAyqdgR8RTa9xC3cuZiCjEaArIgeagsSJnYe+hb9pXHt221011JP8zAj1qxrpEmxUxF4F0Rh71m3aXKlvvApBcuWzE9UbKV00GUHfU0AMM7E3UBB/CFBmdjEaiImeteYzAMhzZGUHWQDlBO4B1BAO2p0ihNR4hII5jl+lY1uZBzWl2hGSIs4m4SQ1wAj9/rtEkEg614LmdTmdcwiARGYGZ1A1I0OvKa1s4q67AC40nqx0rU49jAMMBtKg6e+J+dHCGVNgcCbxMZVyxvm1kwKK4fwoF3zRlSRBuoudhMABipYc9PzrW3gcStn9oS0wtNPjUSPDIM6kqBB10pabk7ifjWXdN1ogKS5AJBEHpNZWgNZRoVacJ2juXrltRh7dwgGbUnI2/JyYIGu+40FTjjuNs3GupbuWzmFnKGcQzAnKFDAlokyBsRrqKro4eGZlBmT4W2JHi1ieYjSTFPeGdpu4NhcSlz7iGtvaYAlJnI6MIYbiQVaNKifTa09hs9d6v39Wo3FVcYOtjlon32e4jD4F79/G2y11FDHOAfazlVQf+oxWSTsFkGJpDjOJPj7ty4bWHRGJ7mwBkksZy2u7WTcMSWYgEnzApj2rvLjbyYwrnw7hczAE91kPjt3cmq6EneTqRyNJreJT9sDXjFiS9rwhVgmU8KzAiPDOmmula12Jpdmc+7kOaTEPANtPyUDhsEy969i5GUEh1fK0KAWEBpykTB/hExNWHg/buz3DLicKLtwAKLpLOJiAXtG4gYwo8WaZk6TqBi8W4vpaw5W45YwbUGQSSAGB08J10ERvzqwr2QsuircdReuLDOuoWdmYBgXytHi9oxrOxTVqsbG+Hdx8VS2jincnv/HUpHYw5UHEpBVzmR7SBBbg+yQpPd3AepOmUgmteG9ur1jEi8W7/LPguMY15iNmHIkGOlG9iMLYtYvEYS/dg3B3du/YuMMroc0KRE5oyyR5DfVTicZNy9YxAuYi3bM95IW8gQwWDMDnEMQVMg6EFd6oxXwkTr4e3spcJAxAxp10VaMT29s4rF3Ll4McOlsG1bYarcJHikSVMSDBj30n4f8AZwb6XL4vItnORby+MsAeeoyjYTr7qS4bhNq8wXD3GLDXJeRUzCdlYOy5iSqgNEk76xTvGdoL1hDY9gBiYdSCJ95BA0pVQuBikYJ4ptMNw/6CQOaT8U4riLNx7Ju94qGB3gW5KnUe2p5EaU/sdtbSW1t3rLpCrlyAMpUjRgHIIHlJ99Vdhbuq7O7C6PFLNIuj9waHIwG06ECNIqzcU7DXnw1m8VWwFSALr+LKSCuaBC+028EaT5dVbSAaKlueV49ULC+5Ye4Zo7Cdr2FpksXMlq8VHshCjKynzg6jmQRHSs7d9pf+K3SFS53Vh8luCAxnRmdGAMkgbxA881LOzXAHti7+0W4gB7ZzAiQGBIgkEw418vdQPF8K+e5cQlRcJVujDQj5aenvpLXtDyxh7j+lWKTi0Pe3vHzdOuC2VtYe9bQuYzNLrl1ZY05EeAajrVKXDiNDNF4a46hlVjLMCTO+UMIPUeL5CpsJwnMwzTkjXLyPL8/hTWDdOc4nO/osfNVrWtbESPMqA2S5JYzJJI8yST8yfjVs4DdtPZKMAzodQ2u+oI301j0NKeI2Uw9nwOXZjCyokDmZG8DT3kVnYXGWFxqDFXDasupUsBIBMZZOuUSNSRp5b0FRh2imS3TLRGyq3ZaoB1+rVM8PYwzPCOQ4JGQsFIInkx8amI8JJ2kDWo+M8JvXyttUOUB7jSCIS3kkjrqQNOvSaI+0jsjZsYwJYv8AeNdU3GTIAEA0zZw2VizA6QNZJO1LuzPB8cM/7Czd6pVsisoIB7xSSrHKwkL8ulCKOEh4dfgfuuO0uexzC3szmOXJZ2f4Pcx99LRCouR4MkAkKQIIUxz8t6B47gcbwu6LF24VOQMoW5mTKSRIGw1U7gGmHC/tMu2XLmxaZzmGbxKfFGbSSJJUcqIxvEjjb6sptNevIpFm9bzKAFKhFuQWBAQmGgeKQdTTQXs+ttvPrvUZDH/S66SW+0OKsC1fFzW5O4BByNGojQ67jWKsOE+2TEaK9q22upEjT3SdY86XYjBd5Ztg4dXhX/8ABvJCEtIKgMVM8xrSRuGqwVg34Bp5xv5DbTyrhTo1fraOssisealOIPXirDxLtJgsYQb9prD6kugBkmAcxXxNoBEj8NQDC8KYjLcaVRzlYsq3Hhe7VmI8InMSdOlWf7Nm4Yba4bGWFa/cuQty4mYOW0VVbe3sBBgEtpMmqV2i4WitiXS0yL30WlWSotS5kzJ2UHfSjbTayA1xHATZcajntu0d8XVr4NbsWruazbuXGxJW3kZEa0ouOs7aOgPIHYDUckvajheHfFXkw9kWu6S5nhjla5bYhjbBJIGwC8yTyAJptrEMs5WZZ3gkT8KsuBTEYZ7N2+Lhtuq3VksVcTIAJ8JaATHKiNN1OSDJS8bXwIhVy3iXSQrMvWCR8YonEX7qFSbrZmQNIZpAMwDr6+tXXtT2ittYV7NtCWI1ZZ3BzLE6EEAVVzxiyfDdw6mNCyHKdNNiDt0BFZSrPqNxFkeU/CN9JrDGP3j5QJ4tdbmCeuRJ+MTXtwWwWIBYfhDaEajVoMbZhoehjlW984ctKG4vILkG/mTcNa3bVsgZLwPkysp+WYR6iqAW6CPBIcHamfFQ3caWVUObIuy5zAmScoIgST0qIQdpHw+ulNeBX7Vu4e/W29thGupU8iIE+Xr5UNxZrZusbKFLfLWfUdPdJ/KiDu1EeOiGDEoQR/g/3rK0msoli6jc4FwmzhWa/wB7mmbd63d+8J0hVtt4Mp6kaa66VQ9bpAdTI3kQWIyiAQNTBBI6c9qseG4hh8XjLYAGHdoQNatkyZ0PiPgMaFh8oq68RwuDCJZud49i2wJFphbBIOrkAZnbU65hJ13qAVhTA3hvzVzqbqjjumw3kbeuq5Ely5avHuHe2xbKMrlW1iNQRoZ0199OLfELOIRS90WrygB++Dsl0/8AqB1DMrH8QYQTqCKdY7EYF8QbeBW7ZVZnOUMlSBAJzPHvblpFCYvs33skIxytDXQJUKSTDkSskGASJOm9a6s3FDrc0bNjc+njZflzQHDcGcPeTFZrdyzbcK7WSSEzhgCQVBUemuw1qfiXaBbNx1sxKyoaCQwYySOhGx6wKS2793B3SbVwrqVMag6CUdWEOBI3EHltRNrjFu66pibVlLbaNds2grppo4CwCAYJEaiYE1r6OM43doR1bzSWVTTGFtj1qpuyWCzX1xF58ti3cl2DQcxEiOniyidN6tPHcJh70Yu2QrllXNPhuAkIy6yGOTMOs0t4HwS9atukd6hYlblr7y24gDdZynTZgPSl+Jv92DZzwoOtoiVmZ1HIzr61O8mpVMHLhlHNU0w1lISJnjnPJdl+zHsAuDwLDEopu4kTeVgCAh9m0Z6AyR1Y7wK4v2t4m2Hx161hL99bCNFtTdYgCBtJ1WZieUTVg4t9quJNhLVpmVVABz+MnTbN7RVeRPi01JqpYPG94xF5FvFlABbNnJWSIdTIME8iDAB2BqoYjLnNt14KTAAQ1rrojhvCWxrB5gHS80fiH7vLMwIPkZPkbh2c7XLezYe+Aq20yy7T3gWVbMSN4jTnJpX2UdE7xAj29AxzsDtIJHQRFV53yXrhU+LvHg+RY/lUNQb9zmHIRh5K/dbtrXamcSOwpt2L10ohRXtuqgmTuIn3xMVFxBrl5oEBOkjfrvQWQuSTqeporCWRnABKkdNZ8iYhf96eWgHFqiaYZhItysp8LwRgN19+9E2ODg3Qe9QsFJyzDa8wJk/Smti+gsu4EC0JYDmIPUzuInmTG5qr8Fs3L2JGVGZw8kiYADT4iDAmIB2PWkUzUq4jMQm1qlGkGBomeeSccU+6ssWQXbedc6MSNTMOpGttxBGYHUaEHSq+q4RoAe/aJ3zItxRptmVlMTzyT5V3XGfZVZxGDKNdKXHAZrikMuYEmIOmUbSCJiuHYjsndLsLDJiEBMOjASASAcrEFZAnnvvVGz9hnbMHrwUO0kVKv+QkdeMKZcFcsxduE3Ey5Uuqxe3A/AG/BG2UwQeVS8H7WPg8Sl+2EuMFIyuSdCQTqDIOmn0oHjV1sLi7ow7vbEg+FiDDKGgxuPFtW+E7QYi63duReBBORratmKqWE6ZtwOdNwlwxmCI7revuk48P+YtfvS2FuXmyoUQliFWWyrqQoJ1IAgTvTngmOUYq1dUMe7OqhdlCkQAJJI2mOfOm3Zztnhbdm7Ze21oXTmOWWQNAEqfbUaSF8Uda34dcwElbd0SykQQ6wJnNnKjKVOu/KlVa7pcHUzw496OlQaQCHj2VR4Zwm6162uV0lx4ih8JncgwKNxHG1zMLtpWYEjPbPdkwTJKwySfJRTHCYvF27ypfLhRJOZQVKgEyGAgjQbE0nx2PS6GBtIWksLiEqQCZgrz9dqaC6o7tCRyPzbyQFjWM7JjvH780wwPDbmJtm7Yw951tOuZu+TQ7xpbUgkbEbVl673cJ3t7DOpLZbyk7gCAygllEHdedWTsiiWsEq6E3bpLmZ8KiFjSJ3NAdu73f4e27RntPkH8SuNhzJBT5mk70Oq7uLTHUyFwDmsxzfrhCg4RgGx9zuVfDvcKklksOXCj2mBZV1AOwq+dsvs9a/hLC4cujYcKii7mUMoEa+HR+YO2p9ObdhOLnCYh71s/eZSiAj9/Rn5jwgTB3kVaV7T4nF4fFYe5imc5BesvEFTaJLISoB8SzBGnh+O1GYHQ10RfKyJpNRsuEzbmgb3ZBsBbw93FsGT9oU3QkzbUgjPmIOYg67bwOc0Z9pXYXC4PDrdtFs+cAl3zd4Ig8h4j7UjoaozcQxN207PeuNbWAQzkgknQAE6nn6VHjOOXbyIl184QZUzbqNNAdzoI1mn06dQXcRM3hIqOZoDEarbh+GFzvCqy2WFUkDVue/IT8qXXsOyGGBB863sss+KYGvh3+PL36+6jku2SQQX/kuKGBP8ywT/pp8lp5JcBzeaEwfDnunwjTqdBr9fStr3DblvPmEZInfWTAIPMVLjsQxOrZY1AAb46gdaDLNAGaRG07eWtHcpcQtM5rKzuz0NZRLlZeDcJtpfVzet3lUZvujcEH8OYsikczA10qTGcVu2dAsrJysSDA6QDofM71D2c49at2rli+G7t3Dq6AZ7bgROUmHUgwVn3VJjsLavMiWMUlx3YKFNq4hJYgAEkFRqetee5pNQ4xI64KtrobLDdH9muA/t+JC99cJZSQLcKQwjSSTGkmY5V2vFcfwfCcJ3d0CFXxIPGXY/vGACzcydOmlfOC3bmHvHKxt3bTQGGhVlPL1FScT4pdxN179wljcYZtdGYDaOcA6dJpppkkEG3wh3nZLY/fFWDHXMNjrjuqrZLtIRQFIHQE+1tP6DSlXFuChCYnIAMpAkKYEho113kcyfeAcdaKBJbx80j2R+Ezsfd7qi/az4SxLZT7LdNOe/LahZTIOJjrcPsqH12ubgqMGK1wffPxQ5RkhgY1IDA7kRMH+ofGmvDkbFkWy33qn22Mzb55p1JU7fzRsKZYW292zn0tnOHTIsxEjxDmD/nStOF4ZlxVsmyElvbQsFgzIynYGY8vdQvrgtP/AKEo2bI5rgblpjTT1he9pOCrYRMsnRszMdSfDEcuulV23h2YgjQf586ufbS4vdpBBZXBIG4DK0E9JIqsC8TAHOg2Sq91EE53RbVRpisQMrWCls32CssrquXUCYkc4100161thbBZup/zma9TDd2Czjw/CP1q6YTguF/4ab/tXWylSrHwyYK5ZgxqDPMHasqVABITKdMSA7PhqlS8CHdZpIbaJBP0jWj8P2XKQRchb0EqVkmNiDpBpNirndqoJjPJUEwDHnsN/rVh7G2v205DczNhYIK/iUgbDTMAwIG50qFza2Auabd3WqufUoF4pOCV8TwLWLbXLDEOhhtAQVbQggyCuokEEGgOznbO1hrpuHDZSylW7pyEOoIPdtIBEcmA1OmtWjj3Dcj37VwFcyeFoYCZUqwkQRIFUDi/BMniVlIjMVLAFesSfGJ6a7SBT9kLXtLaufkvP2xuFwNLLzXQO0vb5nwFwYcP3N8ZWZcuVCSAyXNS1tium0EMINc3XEkDUK4bXXWP0NTi62HSzesO6G4rB9d2RoMjYrBGhBr0dp2/Hh8NcPVrIBPvyFatpsLWwBI9evHwUJcMWKYPomnGeJrfRWKDOAM/h+BUwGHhImdwBvRnYXs8MViAbeUuG0DXEWFABZihOe4CDlGUaEGaj4Z+zYiwEsZbGKVmOVzpdDEeDORqAPZB1BneSR7gOymKe6ge0bQDAtcLAZIM5lIOrwDGWdaSDTa0sJw8ja3yP0mvc9zg8CeYvf7qHtX9mGJwTosrdzrm8BjYwQA2piV1/iFKOGcEuA3DdR7YW1cILAqM2U6ajXQnTyq69q+2tnEYNsKDda9ZvfdXTcnwmMwZic7DV1jX2FJNIsDxdxnZ7hZVtGZAIlnQDSOeYj3eVMfUq4ba+aylSY6/DyVewHHr9kZbdxgv7phl/wBLAj5UXb4092Q1mw3gYkiygbwqTJKgEbeVaYZrNxrdu7bCliq95bbKBqBmZSCukySOlWLjeCwOCZlwl971w2zbYwCviGrK2niGnKNdNjTHhueG6U0usMVvZK8H2pt5GRkNoMZIsgFJiJCMQVMRs0abVpjrti7AOKhRsBYaZ6nWJpQOE3GLd2rOFAJgaiZjT0prw3shf760L9m4qPJ6EgCYMSVJ00InesNOm2XAxHd8yuD3GGkZ+HtCJHBluW0Nl82VNe71IJ1OdQM4kzrEedDYLAzBLFgD7BU6x1kaCWiPeDSO2HRpBZWU6HUEEfQ0xt9qcVovesx2GZVc/FgSaYWPGUH0+D8JYc3u9fsmvGblhbVu0UZJlibYUZoJhiDv0jTakmFwlrvlUuXQ76FTryM/kaLxfGXVyuItW7raZ86ANPQMkMsCBoYnlUffYNpOXEWj0DJcX5hTQMlgyN+Fx90b4daRbjY/ZTY7hKKrLaKsS0ySZCgDw6CDrPwFCYHDG0zM+hyNkP8AFGnrBPrFHYfFYflcurG7uqwJ2gKSZ/3ofiSMR4WW4v7yNJ9VgMp94rWuM4T6rCy0j0Sm481HWxU9DTLBcCNy3nDgaka+XU8vhVBcGiSkAEpXWUViOHOjFcpMc1BIPu0rytxBdBU/E7tp8rWlKmIYQB7iI9ahwmI7twSJ9x1HQqeTDevKyhDQBhRveXOxKz3eMYfF3FF+yWvMB9/ZcIbhG3e22Upm01I39aGS7aTObS3MyEtkuZcwJgEqVEEadJFZWVI+mGnCMoVVKoZB1JQS4W5ibk5YkDXYBeRJ8/nQuMt5LjqTJUxMRJ02A261lZW03k1TT0ARPYNyKpzJ+6d8J7QkyLokRow/MbfD4U6lTkbMIkHQ9CDWVlR7VRa04m2Xtfx+1PqNLH3t4pbxHgTXGLAgFjqYOvmdfOtbXZ50AIh/5d/nXlZUn9qoGxorXbFRxYgLpPxtz7DKysp2I3B5irnwPGothLd0SmUBlESNPaX+IEz76ysr0XQ+i3ndfNPJFdx1BS/tJwt7lnDZD32TOneIDlILkrmgfdtDQQ0QQffR/Cex9/C4Zcat4WbiKz6SQyBlHduDEzMz0ERIBGVlRM2h+LdaAx39Snvot/6akT6fhCXeOvdys7i60azJUElpRQdlBgAcoGlbcN4GeIXMi25M6RpG+pPIRPoBXlZVmAMdbip8Rc2/BPO0/wBmV6xhAQ1m8mHDO2uVsn4hrqABroSSVXSudrwQNcYS6KIjMhYknQAZR4vKBWVlMaS0WSycZEhTdoMGR3TBTlNlfEEIDBSwD7c1ynXYEUvw/GL9sQl+6gGwW4wA+BrKym7O4VGdocfdDWGB9k5PH7qLae+iYhLiye8gsWUkZg48SsFyjXluDTJeM8PvA94GtSNcySD/AFW9THmBWVlB/WZUE3Bk5W18kf8AZfTtmLZ30QLcKw1y6BhryMx9lCLiknya5oTyA0pdjeG3LTzBJmToZB5gg6zWVlA57qVQMmRGueazC2owviDOmSO7K423ZxIuYkNA200U8mI5xy6b8hXVbPErC4a9jblwI9p3TDkXABd+6WcoPtPLOBGunnXtZTiMRHNTixlct43jbb3WdIbvEDajUMFjpsYHPcmlVm5YttmZbpuKxMSoXQyAee0TXlZRtYMkbnnNXLst2Rw+IXE4riBuW7aqAuVhmLlSxZYWCQqiBEeLyqhYzDrnbuw2QklM3tFeUkACY3jnWVlDSeSSELhYFT8TtIqWkTVoJcidWMaa9B9ffS2srKoaICW4yV7mNb277LMEid9d/f1rKyiQo1OPXQAJBjqKysrKXu2cEWN3Ff/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6" descr="data:image/jpeg;base64,/9j/4AAQSkZJRgABAQAAAQABAAD/2wCEAAkGBhQSERUUExQWFRUWGCAaGRgYGB0fHBgbGR4YHxwYGRwcHSceFxkjHBcaHy8gJicsLCwsGB8xNTAqNSYrLCkBCQoKDgwOGg8PGi8kHyQtLCkpLykvMS8sLywsLCwtLiwsLDQvLSwpLC0sLCwsLCovLS8sLC8sLywsLywsLCwsLP/AABEIALgBEwMBIgACEQEDEQH/xAAcAAACAgMBAQAAAAAAAAAAAAAEBQMGAAIHAQj/xABFEAACAQIEAwUFBQcCBAUFAAABAhEAAwQSITEFQVEGEyJhgTJxkaGxByNCwdEUUmJygrLwkuEVFqLSM0NTwuIkRFSz8f/EABoBAAMBAQEBAAAAAAAAAAAAAAIDBAEABQb/xAAxEQABAwIDBQcEAwEBAAAAAAABAAIRAyESMUEEE1Fh8CJxgZGhscEy0eHxBRQjM1L/2gAMAwEAAhEDEQA/AOPKtSqteKtSHQTSiiWyrUqrUdhpG2xj4UQopZRLFWpAK8ArcUC1YFqQVGrTPkY+QP51uKxctq1YVlx4BI5VrZfMoO0iaGFoKi7sCdK8y0Qy1G6xHnWhchri1oRRDCoEOpHSmBYmPCh4qh7Qp9+P5B9Worha+Kte0Nv75f5B9WogYCAfUlHd1utupslbqlKLk4BaW7PP0A6k8v8APzpjY7PllzMYH+fL6+VZg7ALW1OxP9xC1dBYkqB5R7yYn01o6YxlJq1MCpbcAI/C/qpH1FF4fsyp9q6ifzHX5VWMbdBuuRqpu3COehK6zz050I0EzA1PSnbsIcTiFf07LYUe1il9AK3/AOXcCN8SPl+lc7yjoP8AIrwqOgrt21Z2uK6KeAYDliPp+lRvwDBf/kD1j9K55lEVmQV27au7XFX1+AYTliE+X6VDc7O2eV1D6j9KpGUdKxVHSuwBdfirVd4Ig5z7taHbhC9G/wBJ/Sq4AOlb2rOdlURLEKPeTH51uBbJVhw/A0fTMQeWn6iguI8Lay0HpPkRpJHSJEjzmtLSzfVEJXNegEfxuRPwAq18WUXMLacjcj4NIPv8LGuIhBjMwqRdTnUZFElfAPX6LURFcCmqKK8reKytWItTW7CQRrqKDF/zrYYrzoYWovDSC0giYPyE0SD5Ut/avf8AP9K9/bKAtJRSmeave8pUMd/mn61suIZthPuBP0FZgK6UxDQSetbC9QC2bx2RvhH1ipV4bfP4SPUfqayBxXIprkgjqKy08CKhXgV47lR/V+i0VY7MOSPvB6A/91ASwZlEAeCc8C4UcQ4RNSaK7Vdl3wZAuiDEirr9m/2c5St57rqV1AXKPqpP0p3257HpfJLs7GObfoBQBwiQhIIK4Ddxa9aGOJUGR9Ku9/sjYQkZSfeT+ZqH/gNkbW1nkYpoIXKs4Tjy2yDBPlp+dT8V4sLtxWVGjLG6nmf3SetMu6HIAelRuQOlBvBlC3BeUGlskAwRPlW626unAMWgsLLDSffuT+dZjOJE6IMo6nf/AGry37WQ8tw5FWtogtBlVzAWvvLfp/8Asq23+Ifs8XcmfKUOWYnxdYNJcNa+9X0/vpl2kH3L+WX+6vU2R8wV5u1N0XPb1m2LQUIwK5jmzgyWIPiGXkqhdOevlQKqhK6OAF18QktB1BjRcxGm8DeaY4oeE/5ypbYX6fkP0q8pTJhHrwdrql7Vi8UkCVXMAVEHYbkgH1rS1wtkZS9nEEAGR3REtyAn8PXnV27M3GTh1nKSM19pjpmjXwnTTy94pnw247WQWc5pOrRtsAYA6zsD1iujVJ3xxFq5S+DyxIugaTNuD5/i/wA09IoQD2jPuAjeZ1POPnXXHuPOjJ7tf86xXi5uZQiPmN/SfpWQmb1ciBXmT6AHX4jStmCQIfXLrIO8naJ0iBXU7isfwJPv+fuoZrZEk2VPqP0rDZEHyuataQ7XByiQR+E5p05GPjRmDtJbuWH7xWi4GcCYVVKECWAzMfFoOg610M4BD7VtCP5RFU/thh0S8ioqrC5jlAG55xv7PzrQuDsRhZwThlpcQhOIs5bV5Nc0ZwADmQRqoYQffT3tLbyWbSbQpMemX6uKp3AsN3mJsr/GD8PEfpV17YGbmUcgo+OYn5otKqugLQ3tBU+/b2Hl9f8AaKgdKY4i34o/zTSg8RZNKa5UFC5Kyorl2D/vWU2EKY2uA9Wj3CirfZ9ObOfUfkKYIKmUVOXu4pgAQCcCtT7JP9R/WjLfAk5Wl9R+tTJcysp6MPgdD8jTrLWiXZlYTCWW+GRsqj3AVMOHnrRN9dvEV5fGP0rUZQfaJ9fyFbhC4EqIcPHWhr9rKxHKmoWgeJWDmUzyj4f/ANoHgAWXNN0Oq094Fw1mYQpPpSRPDzjzNH3nvWsgZnTvFDpDRmRvZYZTsYqR4JFk8LtHA7DWrYLFUHViBQ/FONYWYOJtMf3VbMTodPDNU3hP2cPftd9cvqBE7FjA3kkiPnVLfiot4zuFWQHjOW38MgxGmum9DTdk0Dn4LnMiSTyRnaDGu+tkEsLh8sygMROmuoC8p6ih8LbclSwgn5cvyB+NNsTh25n/AD0iobWDOjAEwd+XxqxphsJThJlaL9m2Ly52tZF5F3GvoCT8qXY7s0bOjMhbos6+pAroWJ7T3bq5GYZABlAEGY3J51UeIpN1PcfyrzHV5Bc02EKsUwCGkZqDDYHKoHrXvc0aa0y6V5W8LjJVmEAQEHYtfer7h/dRXaoRh7n9P9w/WtTdS2+Z2VVAEljAGvU0P2k4xYu2Li271tmYCAHHIgnn5V9N/HtJYD1kvE2z6uuKpONHgNLrH/b+dMeIH7s0uscvf9M1eiVOzJOuEdqMRYt93bcBBqFKqYJgnWJ3brRZ7d4rMqxaOYgaodyY5MOtV237J/zkv6VJh1m9Z83T5sKxdhEzC6A2LxI/Dh2P9a/91eLjb4/+2sn3XSPrbolqlQUYU5KW3uI3I8WEPTw3UIj1y0Lc4m0GMLdB8ih+j06urQ4XWhcjaUl/5vsZspt3lKGD7OhBjbPGkRVc7Q40Xrz3FnLCqs7xHPprNBtczXHbkXJ+LE/lXrjYdWj0/wAFCnhsFPPs/wAFnxwMf+Ghb1MD6E0943bzYgnzJ9BA+qNUf2XYaWxF3pCj0kn6iirwlnbyH/V4j/eai2l8J1JslVt8Pqf83oXFWtI6087nc+f00/KhWwuZwP3dfhBpDH3TXBK34Yk6qJ56c+dZQ2P4y63GCiQDHqN/nNe1aGuSpCcpm6VKttutaLiV5Sa1u8QI2X40nCSjkKZ8NI1k+tPsM+ZFbqAfjVOxHErnIx7hVn7N3c2HWdSCR8/0NG0EISZRl3bafKoxcI0CgeU6/AA0U1uf8+tB2BePh8KxvIJn3QAPr+VGuGSnt+712/3pd2pxQtWkYz7caeak/wDtpvh7BA8TZj1gD00pb2swveYRWXk6uDtpBH0astquCQrdzKGGxEj1o9+IXLi2i7EhLapb8kXZRHSleFt5UVTyEUZhuKd5bt2cqjuARmEy+difFrGkQIHxpJyIW6hW3/iVzKoW5cVZkqrsA2s+IAgN61Wsayri+8ZS0EMQDBMAbEgxt0NNbR0HupTxgRc9B+deVswLX+iurHE1McV2wutAt27VoExmC532P4ruZd+iitk4m90k3GLEHSSdNBt0qt3cUogzOo21+lFYDHTMDmPaMchy1O3lXoEOLVIPqTPifbJMOyqyM0idI93OjnxId1YbFZHuMGqr2h4E951ZCugjUkbnTlTu2ndZFYgZUVTrpIVRueVS1abW0BhzOaoa4mrdNmvVvbuSKBz0VZGleTghWEpT2uP3D/zr+VVzHYS3bVClzOWUyByMA9dPaGkdatHaVytsFVDkXVIUiQYBOo5jSqhxTHsywbVu0CZGRCsRO3i21Px91fW/xRjZyeZ9gvF2wTUUvFVy4dH5XCwHMHIYMfLSk1jFa7bAn5GmV7tpduWmt3UtXQykZnU5lLR41IPhIgaDTQaaCgbvGyVRRasqbYEOtsBjEasdnJjWQZk9apslAQIReJw/dubZMlTry/D09epFS8Jt5sRhx/ED/pk/lQWO7RPdRFNuypUkl0thWctvmywp5bAbCpuG47JcS4AG7oEwTE7ga/1fKhK1dJiiEXSqnh+3CkS1lv6WB+sUww/bbDkeIXF96g/2k1wKSWFO7i0Di3yI7H8Kk/ATWtvtRhW/80D+ZWX+4Cg+OcWsthr2S6jHIRCsCfFptPnWErWtVBt+FBPkfiDTPHcGvWrmVkLFUzkoCwAacskDTUEelBPhsygT0PyiN66X9l2LZ/2m9fuZnZltydotqTA5D29vL31jSHGAqKjHMEkKL7PMPl4dccb3HYj+0f217cTwk9WJ9BMfKKsnbLF93hwV0LXFAI9W/wDbVVssWs69co9xgV5e2Wcn0MpSbjrZMK5O5WP9Wn50p7LgrYv32JhYUa/1H6L8aY9u7sWUX95vkAfzilpAt8JHPvrpjygj8rX/AFU3Z/8Al3lc/wCpYLAXwxsTvvvXlOLfBhdAuAwGAI9RWUV1lkCR4j5mfjr+deXk0rLLEkyCIJXXnB3HlRIFPKUl13Dk8qsXYwE27g6PPxA/SltzatOz2Ka3jEWTldipEmDIMEiYJmAJ6mhBut0VvvX1T2mA8tz8BQzcVHJSffoP1ofjVtg4gDUb+sbevWtcPwcE/e3Dtsug9xI3pbnwiaAh8bxi4TlBygdB+utLXYsZJJPUmT86k4reW22vu+BI3OnKk9/jyj2dfd+p/Q1wDnLTATRbdA8Lvqt64Cw1289eXXelF/ijtzj5/X8hU/BL4W4WZ4JBBk6nY9CSdKPdENMrMSv+HcFFI5gbiPkdRVU7aXWFxIMAp8wf96fYXETbXf1BB+Da0LjsHbusrOM2WYHv6jn6159IinUkql8ubCpuGF1/CmZjzj8zy99WHhXDLqA5yokyQfEfrlB89aaAhRAAVRyH+QKgxuLyWmcakDSqXV3P7ICWGBtypsRjfAxQqzCNzpofKlXEkxV1ixmDyQgDT1k0hs57pKruTMenKN9KZ8LRsrPmuHKPAto5lkbC54pVdNgCTTN1gGY8VwdJlZg+M3bR7ssyR7IaCNxoZGg+lXOzhMeqg5LN0ESMrQSPeSB8qrt3iK3bd39ptqO50tusglxMrJ3kgQIGhon7O+0Jt3e6uXFFllJAZhCMIiCdp1EVNWp4ml2ESM+fcU5rogSiO0+PuC2q4nDG1LggyGDFeRgr161UuI41bmw92kdf4jpXerCpdP4XWPIj9KhxPZLCXPaw9s/0gfShobaKTMGGyypQD3YiV8790awWTXdMT9mGBf8A8sr/ACsRSrE/YzZPsXri+Rgj51S3b6ZzBSjs/AhcmThrnYT6j9aY2OCXCYKwKueI+xm8DNu+p6Spn4jShF7CcQtHYMBtDz8jTP7VM5OQ7h3D1CQ/8uece+vW4A41DT6mmWKw+NRjnw7wOYUfQChLnGSvtqy9JUimNqB2RBS3U3NzCBucMuDnUNvOguGNTbKDT94qD65Z+dODi2KhiGCtqGKkAjqCRBEmgcWcxUDrrTCSM0IEo+yf/pykSYPIGCTofKPKuhfZzhSmATMvtk3J0IOZjHnIAFcyvtlUmOU6V3HhfDRaw9m2NktqoIP7oA5b0miTclVbWGiA0qr9tyPuVAGpZjHlAGnqaWWbcLbHr9T9SKYdrQXxIUa5VA9fEfow+FROgzx0X6n/AONebtbpeuojsqgdv8RN22n7qk/6j/8AGlt/E97YwthDLAvI/id/D79PrW3a2/nxdzosKPQCfnNS9iMH3mNtyJCS5/pBIP8Aqy16lFuGk3ulTvMuKviWBbARdkAUe5dPyrKkKTrWUqStgKs5id69ihDjVHP/AD3mhMTx1R7Ovu/U6Uy5yQpuW0pRi8SLd5Hn2WVv9JB/Klt7irsdNPn9f0oS4S2pJJ86JtMzJXSuqcXxAuAZQ0a+IqQDPSd/ftQgxLHYBfmf0HzobB8TV7VrPcXOUHhL6nafCIHLmCfPep2B5VJVOEplNshV3tlYMWm82BPmYP60gw+Cd/ZUkddh8TpV9xGERwA6hoMgHr7tqS9qLy5ESNZmPKCPdzo6VeYYAtdTi6gwnZTncf0X82P6U3t4ezYUsFCgbsd/juaV4XtKAB3inNoCRER1jce7WgcbxJrjG2zgousrHiA1ncBjAnLIkztQllV5h5sjljfpVoOKXuxcLrk01kc9tJmNRrtSJO0blgvd6sfCNiZMLvv76LNmxih3do2lYxLaqVjllIAYQI0mPnQuM4TiMIWy3C1i2QpZgACxUMVVHLTv7UR8YpdFrLh2fA2TKgIgjLiFLxPgWIXDpjLx7hLzG2oYmfDO6gZgPCY0PWRInUdnM8vYxeGctLd3qGM8hbhpmdjtzr3ivFheW0cRZIw4JNs23zFS0FkcSB4gF08BAAgwKfYu+iYMW7Vq2LDoxFu7dRH7x5h2zhhA8JjvA0AREU11Qtwga20hC1gM8r6ylOFwuJwy2nu4Ce/EWnE25jWRl8KsRBB0kCfOj+JY6xfNi1irKYWwLrOWS1LvmAnvLoJ1YgbKdADIil184kNcuYbv7uHQQodheA0AJYoWRWE8iNDpEGJezdk424wxKhbaKQ1xSytmIjKASUzEEz4dB0rH9mamQi5Bv5ZLW9oBmZ0t0U0xnCsFMYfENdzMoIBRwqBW1uZpGjBYJXmRuQSpPDRZtM7BLjAkq1qQGSBlbKvgAafay6fOl3FuD2kZnsNctosDM6lkk6QbiD2iVbwlY0Puoqwy/sea3imGIDmbZYNbuhi0d1ayZ1uSNZAEEa6kDBTOEEOkWzF1uOHQW3Cn4T2se06C0t5GuRKqA0yJUhSPHMj8IMHnzs/EO3N+0VW6AC2wuW3tkjXXx5YWRGaIml/ZuzireH/aBdt23uApHc/eZQQpBIKgeydwTtr0qnHMfnun9oN5nAiTcVxGugzL4Vkk5ZIEmKWKNKo8iMuBROqOa2TrxCufZzt1+z3LrYnMUvXC+cHOiCNFBBO506e6rbgO3mHuIrOHtEgGCsxP8sz8K4qnDLZNoAtmKsbiMIy5Zgq34lYQY3Go86sScXQ6baeR+lBtNED6RJXUe0O3Zddw/aLDvteT3Ewfg0Gif29f3gfdqPlXI0xqHYz5UBjc7XLdu0xU3SAMrBJkndmZQfEF3IHrFSspF7sOSc9rWjFMrtOFxK3UDpqCT5bGCPiKpn2i8ca13Vmyg7y+0ZyFMAECBmBAYlgJIMCaoGE7V4rDlrQxTqElcrjYy0wQLgMHmd5rftLxtsYLTFreeypM2yZM5ddW3EcgPcOVTNkLXjFcJG9sS1W3ifZrE2cLe/bMYHsgIURZKKbc6ZMogfyFZIkzVAwPGVy5TYsltctyGDhiZEsGhlExBB0iacYTjijhl3Csl7vCSwOU5SSQfD0AAkj3mqdXosL3zvDMWHcpjAiF1DDcNGLtK2RLJJ3CFToeYDZSpiQQoNHYezesuArqJOrKz6iOYGWlnCe2+HcqgW4pAgDLMwP4SYAiZNB8N7ah8T96yJayGG1GpiP09K80CuC6BCeXNcBKd4zs3inutfTF6uZgrEQMoH4hoBExSxhxAXHRQlx1ALaaQZy6tkmYbbTStrv2khfu7VoP7QDAncExKgS20mCN9OdQ2sLjcUvem+LKXQDCSCQNttQI5ZudcQ8DFVjxRCDZqpvGOH3UuMbqFWdiTJESdTABP1p99ntoB79zmqBQB/G2/wD0fOt27MWVkuzMebE7+fWfWrL2ZwSJhWVDINwmZnknOqxtLXNwj8Kd1MgypWxKA6n/AA1lVbjWNxHfv3WTIDAkdAAfmDXlEI4oYVQZixkkmsC0ws8HY+1A+ZobFWwjGDIBGvnVQcCYCCFvY4ZcZioUyN52HrTnB9lhvcb0XQfHf6Uu4Zx7I/iHhbeNSPMVY7zi9a7yxdTOn3gBcAkLOYMpIgRO8cqlquqzAsOKa0MzQdzHJhry20RQNMxmDqY1PkNdetb3OPXFYZkSG1AUksU12jSdJ3Gk0htML10ksiEsD4iQCOYk6AjTeKOxd8Wr9w5QWCwoJ0U6EOIHi0/u3rDSbkRJhE12uQS58S7s5RmJaZEwYmdBOvpTvg2HsXHsWsULir7MKYbvGYQGkSLbgg6ARHnNImsNfLMFAgfhUwTExH7xEn0rbD49lVc6LcRfDDDWN4DjUc+ZjpTyOGiWOaO4xaFrE4lbVtWs2brKAwkKocqozzm93i13qLG8NW20XAbN1lFxUYhlEnRLgKyjECQGnQrmiTUdnDK3htXSCTojjJmiSIYMVLdJjU+dH3cL3xtG7ZvJfZ2Ny4y+C5MtsxAUwDoPP0wuE9eyINt17oPCcGe8ioltnus8IyuhQCCSrETDGBEkD2t50aY7g2NwNq2S6NbuKGQKVurlcsAwDAhQTEkfvLOuy7F99afPbzWmUAEKSJmDCj8SjTTbypng+1GIVWuO7lLKogtHwg66KAFhAok6Abigc5xbMA8loaMUAwtbnakW1vWDZHjXI7Wyi5vZMsrI47wEe0sRrETS/EXEuMR3pCOYAdWB0iAMocSJGx18p0MxnGsPiAXyCxdj2iuYNoZViuonQhspOkSBTfsl2ebiBGGS+q20Uv4QDBmCBsytDsfENYI0oRZoJEceropuYv3dBa4bPhLGS0huqSSbiXcyu0ASFWRpG2+80lwfHcTbtPH31oR3mdCwQk+HMwhlkzALROaBNXbtP9jTWhbbB3Azr7SuQpaJOYNIAYnSDptqIqr8SvXkIsXfGzQt4FVZ3Ij2nXVmTWDmOx1NAzASTmTnxstJcQBkB8ote3FwYU23th7d9D3lrMMuUHKlyGBZXDAlSpXZfa3pj2Z7WcMt4ZbLW2tOo8Vw2wTcMsZLJLGJ2MAcqouPvJnYNaZCvhKLcOUFdIAdWYCRsWNPuN8Mw+ISxcwgawMgt3VuFii3DqkOZLBgW2mIUELzJ9JmDC6QOu9YCS6RmmvFcBhmwl7EYJ7qMCCO7cqjAEBgyGCIEkEfA8qXjZ7u21wsxYtuYbQgakgkzTu/gv2awqsyhg8sVJh9GKxIExI5cqX4vv71pGKl1AJJGUySd4BkQIG1DRdABmROZz/Kc+kRLSDMAwLjNQ4rFBcQ5Oqxk3iREGPWfjW+HxFmCSjCOjkk/GBRWC4zli1fDEcjGo6AgjxDz3qLiQsM0a241zKnh1/eAIZdSBMH3UQzwkEcwVr4AxtcDfIi8lWbs5wDCX7bE4lbd0jwIxBI0kMwJE6nYdN+VIe0PDe5Nu2Ltu8TKsoPsktoQAZA21J3HnQqYazdRVLhrocAsGyr3WWIPeKvjDAQQdQYjat/+Ed27Flvqir92yLMP4YLEwCujHQzqI2oW0y18l/gR85pTqmIQG+SBQW7pCKlwNOiqQ06ARMAqBl86Ku2LVsHKxUg5ZIJG3UTr5RGlEcN4Vi2uK1tgmYgC8rBFAY+0xUBsvMyPSnHFBiP2t8K9vDm8oB71S2RRAMoWgQc0SRqTE7Ubn37JkDO+SxrQc89LfZV1uCW1wwvd542aUQiFZASJJMQfCTB5UtzONmMbwG0HvANG4bE91cOZcw1VhAPx5NBHWgiVA8LTO8iCPLmI9aeybzfrJJfFosvFvOvl55Rz5TGxrVrskGFny0HwEAVNZR/wvqPZAfrMxqPgOtYy3T7QOx1ZenmRNHZDBUBvKfwwfIwPnNWLgvbRrFvunVmUaCSJXyGg+fyqujE9VU+8R9ImpLq6SygSd5M9dp29KCpTbUGF4XNcWmQU44h2p7wQgy+/U+kbVZuwuL/APorpJ0W6T6FVJ/Oud5h0Px/2qz9n8aF4djhtGSBI1NzMh+A1ody1jYaFxeXGSgbfFZE94wLEsRlnViSdfeTXtJ8lZRbtq7EVcOEYJr5hYEfvGNomOZ36VWcaAjsqkETz125GehkU6tYdrBlzcRWDL4G5sPYkBj7R9qJ0qx9k/s2tY3C3QquuICqVdrnglyY0CSBCyQQTrAM7IpuaDM55KmrRqNsRBGao68HF1Waw4cquZrUMHAG8aFXA30MxyoXhuGa64thbjgySttSzQASSAOg1PlVo7bdi7fDGUJjlvX51tohVrek5iwcheWhgmdqM7EfaG2AvB8Rba/KHK+YFwrwSAxPiWUHPQg+jS5wFr+/56zSQGu5e34VV4vwjuQpJhmn7s+0oBEZtTuP8Otb4bG31tBjluWQQCr5Wgfu6y1sGNIjfSuvcc4vg+LYdbndSk6mPGhHIlT4Tp8I3Bqp8bx9g2Dbw9tLdqyJLBPaJ21YTcOgkknfWpf7EjCRJm6oFKDIMDTrVJcRxq1eQ21Hc3CoIzlch2IXOCAJG0gCdyKXdzesa3bWe2Wza6oSREyCUO4iZ203Mwu1l8pgr3fqrCZC66ruRz2+G3DcPdVkuW4VLr90JGZWzbqy65lmPh5U1jBTEN8j8H9oq+0VNocHVDJAiRGXMfpMezVzBMt9MdKM6TauAEqrrBEhdZ0Og3DESCFoPCcKxlju7ot3LNu/7Dsp7tg2i5pBBBnTMOYI61vxPAi3cNnF4c4W5uGTMQJ2JVnYMm+qERHOIprxnjGIxtq2jYtLuQQFVjmusDoSHyMW5RGkA6k0ZIEzrxy+ymAJII9M0lXjneOO9tCdYNsvmDRAOUvlaDGkCY3FePat3CoW7bYn9/Mh89SpVdOeaBQNjGNauSQQ6kaHQhlM6yPQiuhdk+EYW1YuXriK3esDbNxB4UIDABWnUGdeeUGlV6goNxX5QmUmGqY80NiexGARXtd9iu9KBxcNsCyD+6CQC5EwSDEMYmKqOBwGRGdtDJyMGIECQWUgiROnoR1pm3BMWcTfXBLd7pWz+FsqBWIgSSFPtAAcx603/wCfsfw8jDX7FglPEBcsgMO88UgrA3Jkgamd960F5HZMzB5ruyDLhx7uvBL8AOJrau3MuIa2s+J1Z0OQgOniBUghp/p02NKzx1rzBTbtgswGZTcDAyACv3kAj3cq6hw77Tu/wDgqVuuGQpaJACgjMc3/AJYytvudYk1zS3cwYYXO6v28pDLldCpgyCQ/iExqJNLa8EmWX5R90e7MDtW5/rmvOIWGv3mfFXO7vXFV5YAZtCPGAAFc5ZOvPaZplxc5MPaQOrKoEApmRyohWmSFMEx1zHpUHabBG7ifCQTlAygiZBfaSJ9OhpXfwjqQlwMCABB5AAeh5bVgO8wuLucKk0xTDmBsjKb8Z7lsnDLzYdSoDosmFMmZPLqNoFZwXh7G741KBBmaQVJA2A2Mkx6TT3syGAZQvh3PUk6cvdua84n2iuW3Np0AttBk6lgAfZblq3nsD7x31Rz3U2gdfKJ+z02U21SToI6yC2x/EYRp7woI8aDN3c6AOpgEE88wMjnNL+D4+7Yd72ExK5iCjBrZEqxBKkMGH4Z0103qycE7RYIWLuHuJdX9ptlSzqmTMdEIMmCHhgzCFInTeqfbQYfMlwXUaZykgadDIBI/iG9MoswtgCD4XUlarvHSbhQ4Pgjsl3Koc5QFyup1zLIIBn2ZOo5UKmAZGXvA1oFolkbSNztrE7CiuA9mb2NvrbtjRj4rhnIvM5j1jluauGN+yLFWkbJfS4uYSviUQB7ZGozDp058qc+s2mYe4JAbiFmqq3+JNZITCucvM5f/ABHJ1IVhKjYAROnOrN2b4dcUNdxCMb12LdshghUEiC0QFBaNeUVURjHs3ShW23dkgZrSgyp0JIAadOtPF+0E5QLlkMeocx8CCfnSK1N5bDGzOZ1+E6nUaHSTlkNPlVq5KXSjySrlW1EyCQdTpvzry/hgWLZ0QEyJDRrrAyqdgR8RTa9xC3cuZiCjEaArIgeagsSJnYe+hb9pXHt221011JP8zAj1qxrpEmxUxF4F0Rh71m3aXKlvvApBcuWzE9UbKV00GUHfU0AMM7E3UBB/CFBmdjEaiImeteYzAMhzZGUHWQDlBO4B1BAO2p0ihNR4hII5jl+lY1uZBzWl2hGSIs4m4SQ1wAj9/rtEkEg614LmdTmdcwiARGYGZ1A1I0OvKa1s4q67AC40nqx0rU49jAMMBtKg6e+J+dHCGVNgcCbxMZVyxvm1kwKK4fwoF3zRlSRBuoudhMABipYc9PzrW3gcStn9oS0wtNPjUSPDIM6kqBB10pabk7ifjWXdN1ogKS5AJBEHpNZWgNZRoVacJ2juXrltRh7dwgGbUnI2/JyYIGu+40FTjjuNs3GupbuWzmFnKGcQzAnKFDAlokyBsRrqKro4eGZlBmT4W2JHi1ieYjSTFPeGdpu4NhcSlz7iGtvaYAlJnI6MIYbiQVaNKifTa09hs9d6v39Wo3FVcYOtjlon32e4jD4F79/G2y11FDHOAfazlVQf+oxWSTsFkGJpDjOJPj7ty4bWHRGJ7mwBkksZy2u7WTcMSWYgEnzApj2rvLjbyYwrnw7hczAE91kPjt3cmq6EneTqRyNJreJT9sDXjFiS9rwhVgmU8KzAiPDOmmula12Jpdmc+7kOaTEPANtPyUDhsEy969i5GUEh1fK0KAWEBpykTB/hExNWHg/buz3DLicKLtwAKLpLOJiAXtG4gYwo8WaZk6TqBi8W4vpaw5W45YwbUGQSSAGB08J10ERvzqwr2QsuircdReuLDOuoWdmYBgXytHi9oxrOxTVqsbG+Hdx8VS2jincnv/HUpHYw5UHEpBVzmR7SBBbg+yQpPd3AepOmUgmteG9ur1jEi8W7/LPguMY15iNmHIkGOlG9iMLYtYvEYS/dg3B3du/YuMMroc0KRE5oyyR5DfVTicZNy9YxAuYi3bM95IW8gQwWDMDnEMQVMg6EFd6oxXwkTr4e3spcJAxAxp10VaMT29s4rF3Ll4McOlsG1bYarcJHikSVMSDBj30n4f8AZwb6XL4vItnORby+MsAeeoyjYTr7qS4bhNq8wXD3GLDXJeRUzCdlYOy5iSqgNEk76xTvGdoL1hDY9gBiYdSCJ95BA0pVQuBikYJ4ptMNw/6CQOaT8U4riLNx7Ju94qGB3gW5KnUe2p5EaU/sdtbSW1t3rLpCrlyAMpUjRgHIIHlJ99Vdhbuq7O7C6PFLNIuj9waHIwG06ECNIqzcU7DXnw1m8VWwFSALr+LKSCuaBC+028EaT5dVbSAaKlueV49ULC+5Ye4Zo7Cdr2FpksXMlq8VHshCjKynzg6jmQRHSs7d9pf+K3SFS53Vh8luCAxnRmdGAMkgbxA881LOzXAHti7+0W4gB7ZzAiQGBIgkEw418vdQPF8K+e5cQlRcJVujDQj5aenvpLXtDyxh7j+lWKTi0Pe3vHzdOuC2VtYe9bQuYzNLrl1ZY05EeAajrVKXDiNDNF4a46hlVjLMCTO+UMIPUeL5CpsJwnMwzTkjXLyPL8/hTWDdOc4nO/osfNVrWtbESPMqA2S5JYzJJI8yST8yfjVs4DdtPZKMAzodQ2u+oI301j0NKeI2Uw9nwOXZjCyokDmZG8DT3kVnYXGWFxqDFXDasupUsBIBMZZOuUSNSRp5b0FRh2imS3TLRGyq3ZaoB1+rVM8PYwzPCOQ4JGQsFIInkx8amI8JJ2kDWo+M8JvXyttUOUB7jSCIS3kkjrqQNOvSaI+0jsjZsYwJYv8AeNdU3GTIAEA0zZw2VizA6QNZJO1LuzPB8cM/7Czd6pVsisoIB7xSSrHKwkL8ulCKOEh4dfgfuuO0uexzC3szmOXJZ2f4Pcx99LRCouR4MkAkKQIIUxz8t6B47gcbwu6LF24VOQMoW5mTKSRIGw1U7gGmHC/tMu2XLmxaZzmGbxKfFGbSSJJUcqIxvEjjb6sptNevIpFm9bzKAFKhFuQWBAQmGgeKQdTTQXs+ttvPrvUZDH/S66SW+0OKsC1fFzW5O4BByNGojQ67jWKsOE+2TEaK9q22upEjT3SdY86XYjBd5Ztg4dXhX/8ABvJCEtIKgMVM8xrSRuGqwVg34Bp5xv5DbTyrhTo1fraOssisealOIPXirDxLtJgsYQb9prD6kugBkmAcxXxNoBEj8NQDC8KYjLcaVRzlYsq3Hhe7VmI8InMSdOlWf7Nm4Yba4bGWFa/cuQty4mYOW0VVbe3sBBgEtpMmqV2i4WitiXS0yL30WlWSotS5kzJ2UHfSjbTayA1xHATZcajntu0d8XVr4NbsWruazbuXGxJW3kZEa0ouOs7aOgPIHYDUckvajheHfFXkw9kWu6S5nhjla5bYhjbBJIGwC8yTyAJptrEMs5WZZ3gkT8KsuBTEYZ7N2+Lhtuq3VksVcTIAJ8JaATHKiNN1OSDJS8bXwIhVy3iXSQrMvWCR8YonEX7qFSbrZmQNIZpAMwDr6+tXXtT2ittYV7NtCWI1ZZ3BzLE6EEAVVzxiyfDdw6mNCyHKdNNiDt0BFZSrPqNxFkeU/CN9JrDGP3j5QJ4tdbmCeuRJ+MTXtwWwWIBYfhDaEajVoMbZhoehjlW984ctKG4vILkG/mTcNa3bVsgZLwPkysp+WYR6iqAW6CPBIcHamfFQ3caWVUObIuy5zAmScoIgST0qIQdpHw+ulNeBX7Vu4e/W29thGupU8iIE+Xr5UNxZrZusbKFLfLWfUdPdJ/KiDu1EeOiGDEoQR/g/3rK0msoli6jc4FwmzhWa/wB7mmbd63d+8J0hVtt4Mp6kaa66VQ9bpAdTI3kQWIyiAQNTBBI6c9qseG4hh8XjLYAGHdoQNatkyZ0PiPgMaFh8oq68RwuDCJZud49i2wJFphbBIOrkAZnbU65hJ13qAVhTA3hvzVzqbqjjumw3kbeuq5Ely5avHuHe2xbKMrlW1iNQRoZ0199OLfELOIRS90WrygB++Dsl0/8AqB1DMrH8QYQTqCKdY7EYF8QbeBW7ZVZnOUMlSBAJzPHvblpFCYvs33skIxytDXQJUKSTDkSskGASJOm9a6s3FDrc0bNjc+njZflzQHDcGcPeTFZrdyzbcK7WSSEzhgCQVBUemuw1qfiXaBbNx1sxKyoaCQwYySOhGx6wKS2793B3SbVwrqVMag6CUdWEOBI3EHltRNrjFu66pibVlLbaNds2grppo4CwCAYJEaiYE1r6OM43doR1bzSWVTTGFtj1qpuyWCzX1xF58ti3cl2DQcxEiOniyidN6tPHcJh70Yu2QrllXNPhuAkIy6yGOTMOs0t4HwS9atukd6hYlblr7y24gDdZynTZgPSl+Jv92DZzwoOtoiVmZ1HIzr61O8mpVMHLhlHNU0w1lISJnjnPJdl+zHsAuDwLDEopu4kTeVgCAh9m0Z6AyR1Y7wK4v2t4m2Hx161hL99bCNFtTdYgCBtJ1WZieUTVg4t9quJNhLVpmVVABz+MnTbN7RVeRPi01JqpYPG94xF5FvFlABbNnJWSIdTIME8iDAB2BqoYjLnNt14KTAAQ1rrojhvCWxrB5gHS80fiH7vLMwIPkZPkbh2c7XLezYe+Aq20yy7T3gWVbMSN4jTnJpX2UdE7xAj29AxzsDtIJHQRFV53yXrhU+LvHg+RY/lUNQb9zmHIRh5K/dbtrXamcSOwpt2L10ohRXtuqgmTuIn3xMVFxBrl5oEBOkjfrvQWQuSTqeporCWRnABKkdNZ8iYhf96eWgHFqiaYZhItysp8LwRgN19+9E2ODg3Qe9QsFJyzDa8wJk/Smti+gsu4EC0JYDmIPUzuInmTG5qr8Fs3L2JGVGZw8kiYADT4iDAmIB2PWkUzUq4jMQm1qlGkGBomeeSccU+6ssWQXbedc6MSNTMOpGttxBGYHUaEHSq+q4RoAe/aJ3zItxRptmVlMTzyT5V3XGfZVZxGDKNdKXHAZrikMuYEmIOmUbSCJiuHYjsndLsLDJiEBMOjASASAcrEFZAnnvvVGz9hnbMHrwUO0kVKv+QkdeMKZcFcsxduE3Ey5Uuqxe3A/AG/BG2UwQeVS8H7WPg8Sl+2EuMFIyuSdCQTqDIOmn0oHjV1sLi7ow7vbEg+FiDDKGgxuPFtW+E7QYi63duReBBORratmKqWE6ZtwOdNwlwxmCI7revuk48P+YtfvS2FuXmyoUQliFWWyrqQoJ1IAgTvTngmOUYq1dUMe7OqhdlCkQAJJI2mOfOm3Zztnhbdm7Ze21oXTmOWWQNAEqfbUaSF8Uda34dcwElbd0SykQQ6wJnNnKjKVOu/KlVa7pcHUzw496OlQaQCHj2VR4Zwm6162uV0lx4ih8JncgwKNxHG1zMLtpWYEjPbPdkwTJKwySfJRTHCYvF27ypfLhRJOZQVKgEyGAgjQbE0nx2PS6GBtIWksLiEqQCZgrz9dqaC6o7tCRyPzbyQFjWM7JjvH780wwPDbmJtm7Yw951tOuZu+TQ7xpbUgkbEbVl673cJ3t7DOpLZbyk7gCAygllEHdedWTsiiWsEq6E3bpLmZ8KiFjSJ3NAdu73f4e27RntPkH8SuNhzJBT5mk70Oq7uLTHUyFwDmsxzfrhCg4RgGx9zuVfDvcKklksOXCj2mBZV1AOwq+dsvs9a/hLC4cujYcKii7mUMoEa+HR+YO2p9ObdhOLnCYh71s/eZSiAj9/Rn5jwgTB3kVaV7T4nF4fFYe5imc5BesvEFTaJLISoB8SzBGnh+O1GYHQ10RfKyJpNRsuEzbmgb3ZBsBbw93FsGT9oU3QkzbUgjPmIOYg67bwOc0Z9pXYXC4PDrdtFs+cAl3zd4Ig8h4j7UjoaozcQxN207PeuNbWAQzkgknQAE6nn6VHjOOXbyIl184QZUzbqNNAdzoI1mn06dQXcRM3hIqOZoDEarbh+GFzvCqy2WFUkDVue/IT8qXXsOyGGBB863sss+KYGvh3+PL36+6jku2SQQX/kuKGBP8ywT/pp8lp5JcBzeaEwfDnunwjTqdBr9fStr3DblvPmEZInfWTAIPMVLjsQxOrZY1AAb46gdaDLNAGaRG07eWtHcpcQtM5rKzuz0NZRLlZeDcJtpfVzet3lUZvujcEH8OYsikczA10qTGcVu2dAsrJysSDA6QDofM71D2c49at2rli+G7t3Dq6AZ7bgROUmHUgwVn3VJjsLavMiWMUlx3YKFNq4hJYgAEkFRqetee5pNQ4xI64KtrobLDdH9muA/t+JC99cJZSQLcKQwjSSTGkmY5V2vFcfwfCcJ3d0CFXxIPGXY/vGACzcydOmlfOC3bmHvHKxt3bTQGGhVlPL1FScT4pdxN179wljcYZtdGYDaOcA6dJpppkkEG3wh3nZLY/fFWDHXMNjrjuqrZLtIRQFIHQE+1tP6DSlXFuChCYnIAMpAkKYEho113kcyfeAcdaKBJbx80j2R+Ezsfd7qi/az4SxLZT7LdNOe/LahZTIOJjrcPsqH12ubgqMGK1wffPxQ5RkhgY1IDA7kRMH+ofGmvDkbFkWy33qn22Mzb55p1JU7fzRsKZYW292zn0tnOHTIsxEjxDmD/nStOF4ZlxVsmyElvbQsFgzIynYGY8vdQvrgtP/AKEo2bI5rgblpjTT1he9pOCrYRMsnRszMdSfDEcuulV23h2YgjQf586ufbS4vdpBBZXBIG4DK0E9JIqsC8TAHOg2Sq91EE53RbVRpisQMrWCls32CssrquXUCYkc4100161thbBZup/zma9TDd2Czjw/CP1q6YTguF/4ab/tXWylSrHwyYK5ZgxqDPMHasqVABITKdMSA7PhqlS8CHdZpIbaJBP0jWj8P2XKQRchb0EqVkmNiDpBpNirndqoJjPJUEwDHnsN/rVh7G2v205DczNhYIK/iUgbDTMAwIG50qFza2Auabd3WqufUoF4pOCV8TwLWLbXLDEOhhtAQVbQggyCuokEEGgOznbO1hrpuHDZSylW7pyEOoIPdtIBEcmA1OmtWjj3Dcj37VwFcyeFoYCZUqwkQRIFUDi/BMniVlIjMVLAFesSfGJ6a7SBT9kLXtLaufkvP2xuFwNLLzXQO0vb5nwFwYcP3N8ZWZcuVCSAyXNS1tium0EMINc3XEkDUK4bXXWP0NTi62HSzesO6G4rB9d2RoMjYrBGhBr0dp2/Hh8NcPVrIBPvyFatpsLWwBI9evHwUJcMWKYPomnGeJrfRWKDOAM/h+BUwGHhImdwBvRnYXs8MViAbeUuG0DXEWFABZihOe4CDlGUaEGaj4Z+zYiwEsZbGKVmOVzpdDEeDORqAPZB1BneSR7gOymKe6ge0bQDAtcLAZIM5lIOrwDGWdaSDTa0sJw8ja3yP0mvc9zg8CeYvf7qHtX9mGJwTosrdzrm8BjYwQA2piV1/iFKOGcEuA3DdR7YW1cILAqM2U6ajXQnTyq69q+2tnEYNsKDda9ZvfdXTcnwmMwZic7DV1jX2FJNIsDxdxnZ7hZVtGZAIlnQDSOeYj3eVMfUq4ba+aylSY6/DyVewHHr9kZbdxgv7phl/wBLAj5UXb4092Q1mw3gYkiygbwqTJKgEbeVaYZrNxrdu7bCliq95bbKBqBmZSCukySOlWLjeCwOCZlwl971w2zbYwCviGrK2niGnKNdNjTHhueG6U0usMVvZK8H2pt5GRkNoMZIsgFJiJCMQVMRs0abVpjrti7AOKhRsBYaZ6nWJpQOE3GLd2rOFAJgaiZjT0prw3shf760L9m4qPJ6EgCYMSVJ00InesNOm2XAxHd8yuD3GGkZ+HtCJHBluW0Nl82VNe71IJ1OdQM4kzrEedDYLAzBLFgD7BU6x1kaCWiPeDSO2HRpBZWU6HUEEfQ0xt9qcVovesx2GZVc/FgSaYWPGUH0+D8JYc3u9fsmvGblhbVu0UZJlibYUZoJhiDv0jTakmFwlrvlUuXQ76FTryM/kaLxfGXVyuItW7raZ86ANPQMkMsCBoYnlUffYNpOXEWj0DJcX5hTQMlgyN+Fx90b4daRbjY/ZTY7hKKrLaKsS0ySZCgDw6CDrPwFCYHDG0zM+hyNkP8AFGnrBPrFHYfFYflcurG7uqwJ2gKSZ/3ofiSMR4WW4v7yNJ9VgMp94rWuM4T6rCy0j0Sm481HWxU9DTLBcCNy3nDgaka+XU8vhVBcGiSkAEpXWUViOHOjFcpMc1BIPu0rytxBdBU/E7tp8rWlKmIYQB7iI9ahwmI7twSJ9x1HQqeTDevKyhDQBhRveXOxKz3eMYfF3FF+yWvMB9/ZcIbhG3e22Upm01I39aGS7aTObS3MyEtkuZcwJgEqVEEadJFZWVI+mGnCMoVVKoZB1JQS4W5ibk5YkDXYBeRJ8/nQuMt5LjqTJUxMRJ02A261lZW03k1TT0ARPYNyKpzJ+6d8J7QkyLokRow/MbfD4U6lTkbMIkHQ9CDWVlR7VRa04m2Xtfx+1PqNLH3t4pbxHgTXGLAgFjqYOvmdfOtbXZ50AIh/5d/nXlZUn9qoGxorXbFRxYgLpPxtz7DKysp2I3B5irnwPGothLd0SmUBlESNPaX+IEz76ysr0XQ+i3ndfNPJFdx1BS/tJwt7lnDZD32TOneIDlILkrmgfdtDQQ0QQffR/Cex9/C4Zcat4WbiKz6SQyBlHduDEzMz0ERIBGVlRM2h+LdaAx39Snvot/6akT6fhCXeOvdys7i60azJUElpRQdlBgAcoGlbcN4GeIXMi25M6RpG+pPIRPoBXlZVmAMdbip8Rc2/BPO0/wBmV6xhAQ1m8mHDO2uVsn4hrqABroSSVXSudrwQNcYS6KIjMhYknQAZR4vKBWVlMaS0WSycZEhTdoMGR3TBTlNlfEEIDBSwD7c1ynXYEUvw/GL9sQl+6gGwW4wA+BrKym7O4VGdocfdDWGB9k5PH7qLae+iYhLiye8gsWUkZg48SsFyjXluDTJeM8PvA94GtSNcySD/AFW9THmBWVlB/WZUE3Bk5W18kf8AZfTtmLZ30QLcKw1y6BhryMx9lCLiknya5oTyA0pdjeG3LTzBJmToZB5gg6zWVlA57qVQMmRGueazC2owviDOmSO7K423ZxIuYkNA200U8mI5xy6b8hXVbPErC4a9jblwI9p3TDkXABd+6WcoPtPLOBGunnXtZTiMRHNTixlct43jbb3WdIbvEDajUMFjpsYHPcmlVm5YttmZbpuKxMSoXQyAee0TXlZRtYMkbnnNXLst2Rw+IXE4riBuW7aqAuVhmLlSxZYWCQqiBEeLyqhYzDrnbuw2QklM3tFeUkACY3jnWVlDSeSSELhYFT8TtIqWkTVoJcidWMaa9B9ffS2srKoaICW4yV7mNb277LMEid9d/f1rKyiQo1OPXQAJBjqKysrKXu2cEWN3Ff/Z"/>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8" descr="data:image/jpeg;base64,/9j/4AAQSkZJRgABAQAAAQABAAD/2wCEAAkGBhQSERUUExQWFRUWGCAaGRgYGB0fHBgbGR4YHxwYGRwcHSceFxkjHBcaHy8gJicsLCwsGB8xNTAqNSYrLCkBCQoKDgwOGg8PGi8kHyQtLCkpLykvMS8sLywsLCwtLiwsLDQvLSwpLC0sLCwsLCovLS8sLC8sLywsLywsLCwsLP/AABEIALgBEwMBIgACEQEDEQH/xAAcAAACAgMBAQAAAAAAAAAAAAAEBQMGAAIHAQj/xABFEAACAQIEAwUFBQcCBAUFAAABAhEAAwQSITEFQVEGEyJhgTJxkaGxByNCwdEUUmJygrLwkuEVFqLSM0NTwuIkRFSz8f/EABoBAAMBAQEBAAAAAAAAAAAAAAIDBAEABQb/xAAxEQABAwIDBQcEAwEBAAAAAAABAAIRAyESMUEEE1Fh8CJxgZGhscEy0eHxBRQjM1L/2gAMAwEAAhEDEQA/AOPKtSqteKtSHQTSiiWyrUqrUdhpG2xj4UQopZRLFWpAK8ArcUC1YFqQVGrTPkY+QP51uKxctq1YVlx4BI5VrZfMoO0iaGFoKi7sCdK8y0Qy1G6xHnWhchri1oRRDCoEOpHSmBYmPCh4qh7Qp9+P5B9Worha+Kte0Nv75f5B9WogYCAfUlHd1utupslbqlKLk4BaW7PP0A6k8v8APzpjY7PllzMYH+fL6+VZg7ALW1OxP9xC1dBYkqB5R7yYn01o6YxlJq1MCpbcAI/C/qpH1FF4fsyp9q6ifzHX5VWMbdBuuRqpu3COehK6zz050I0EzA1PSnbsIcTiFf07LYUe1il9AK3/AOXcCN8SPl+lc7yjoP8AIrwqOgrt21Z2uK6KeAYDliPp+lRvwDBf/kD1j9K55lEVmQV27au7XFX1+AYTliE+X6VDc7O2eV1D6j9KpGUdKxVHSuwBdfirVd4Ig5z7taHbhC9G/wBJ/Sq4AOlb2rOdlURLEKPeTH51uBbJVhw/A0fTMQeWn6iguI8Lay0HpPkRpJHSJEjzmtLSzfVEJXNegEfxuRPwAq18WUXMLacjcj4NIPv8LGuIhBjMwqRdTnUZFElfAPX6LURFcCmqKK8reKytWItTW7CQRrqKDF/zrYYrzoYWovDSC0giYPyE0SD5Ut/avf8AP9K9/bKAtJRSmeave8pUMd/mn61suIZthPuBP0FZgK6UxDQSetbC9QC2bx2RvhH1ipV4bfP4SPUfqayBxXIprkgjqKy08CKhXgV47lR/V+i0VY7MOSPvB6A/91ASwZlEAeCc8C4UcQ4RNSaK7Vdl3wZAuiDEirr9m/2c5St57rqV1AXKPqpP0p3257HpfJLs7GObfoBQBwiQhIIK4Ddxa9aGOJUGR9Ku9/sjYQkZSfeT+ZqH/gNkbW1nkYpoIXKs4Tjy2yDBPlp+dT8V4sLtxWVGjLG6nmf3SetMu6HIAelRuQOlBvBlC3BeUGlskAwRPlW626unAMWgsLLDSffuT+dZjOJE6IMo6nf/AGry37WQ8tw5FWtogtBlVzAWvvLfp/8Asq23+Ifs8XcmfKUOWYnxdYNJcNa+9X0/vpl2kH3L+WX+6vU2R8wV5u1N0XPb1m2LQUIwK5jmzgyWIPiGXkqhdOevlQKqhK6OAF18QktB1BjRcxGm8DeaY4oeE/5ypbYX6fkP0q8pTJhHrwdrql7Vi8UkCVXMAVEHYbkgH1rS1wtkZS9nEEAGR3REtyAn8PXnV27M3GTh1nKSM19pjpmjXwnTTy94pnw247WQWc5pOrRtsAYA6zsD1iujVJ3xxFq5S+DyxIugaTNuD5/i/wA09IoQD2jPuAjeZ1POPnXXHuPOjJ7tf86xXi5uZQiPmN/SfpWQmb1ciBXmT6AHX4jStmCQIfXLrIO8naJ0iBXU7isfwJPv+fuoZrZEk2VPqP0rDZEHyuataQ7XByiQR+E5p05GPjRmDtJbuWH7xWi4GcCYVVKECWAzMfFoOg610M4BD7VtCP5RFU/thh0S8ioqrC5jlAG55xv7PzrQuDsRhZwThlpcQhOIs5bV5Nc0ZwADmQRqoYQffT3tLbyWbSbQpMemX6uKp3AsN3mJsr/GD8PEfpV17YGbmUcgo+OYn5otKqugLQ3tBU+/b2Hl9f8AaKgdKY4i34o/zTSg8RZNKa5UFC5Kyorl2D/vWU2EKY2uA9Wj3CirfZ9ObOfUfkKYIKmUVOXu4pgAQCcCtT7JP9R/WjLfAk5Wl9R+tTJcysp6MPgdD8jTrLWiXZlYTCWW+GRsqj3AVMOHnrRN9dvEV5fGP0rUZQfaJ9fyFbhC4EqIcPHWhr9rKxHKmoWgeJWDmUzyj4f/ANoHgAWXNN0Oq094Fw1mYQpPpSRPDzjzNH3nvWsgZnTvFDpDRmRvZYZTsYqR4JFk8LtHA7DWrYLFUHViBQ/FONYWYOJtMf3VbMTodPDNU3hP2cPftd9cvqBE7FjA3kkiPnVLfiot4zuFWQHjOW38MgxGmum9DTdk0Dn4LnMiSTyRnaDGu+tkEsLh8sygMROmuoC8p6ih8LbclSwgn5cvyB+NNsTh25n/AD0iobWDOjAEwd+XxqxphsJThJlaL9m2Ly52tZF5F3GvoCT8qXY7s0bOjMhbos6+pAroWJ7T3bq5GYZABlAEGY3J51UeIpN1PcfyrzHV5Bc02EKsUwCGkZqDDYHKoHrXvc0aa0y6V5W8LjJVmEAQEHYtfer7h/dRXaoRh7n9P9w/WtTdS2+Z2VVAEljAGvU0P2k4xYu2Li271tmYCAHHIgnn5V9N/HtJYD1kvE2z6uuKpONHgNLrH/b+dMeIH7s0uscvf9M1eiVOzJOuEdqMRYt93bcBBqFKqYJgnWJ3brRZ7d4rMqxaOYgaodyY5MOtV237J/zkv6VJh1m9Z83T5sKxdhEzC6A2LxI/Dh2P9a/91eLjb4/+2sn3XSPrbolqlQUYU5KW3uI3I8WEPTw3UIj1y0Lc4m0GMLdB8ih+j06urQ4XWhcjaUl/5vsZspt3lKGD7OhBjbPGkRVc7Q40Xrz3FnLCqs7xHPprNBtczXHbkXJ+LE/lXrjYdWj0/wAFCnhsFPPs/wAFnxwMf+Ghb1MD6E0943bzYgnzJ9BA+qNUf2XYaWxF3pCj0kn6iirwlnbyH/V4j/eai2l8J1JslVt8Pqf83oXFWtI6087nc+f00/KhWwuZwP3dfhBpDH3TXBK34Yk6qJ56c+dZQ2P4y63GCiQDHqN/nNe1aGuSpCcpm6VKttutaLiV5Sa1u8QI2X40nCSjkKZ8NI1k+tPsM+ZFbqAfjVOxHErnIx7hVn7N3c2HWdSCR8/0NG0EISZRl3bafKoxcI0CgeU6/AA0U1uf8+tB2BePh8KxvIJn3QAPr+VGuGSnt+712/3pd2pxQtWkYz7caeak/wDtpvh7BA8TZj1gD00pb2swveYRWXk6uDtpBH0astquCQrdzKGGxEj1o9+IXLi2i7EhLapb8kXZRHSleFt5UVTyEUZhuKd5bt2cqjuARmEy+difFrGkQIHxpJyIW6hW3/iVzKoW5cVZkqrsA2s+IAgN61Wsayri+8ZS0EMQDBMAbEgxt0NNbR0HupTxgRc9B+deVswLX+iurHE1McV2wutAt27VoExmC532P4ruZd+iitk4m90k3GLEHSSdNBt0qt3cUogzOo21+lFYDHTMDmPaMchy1O3lXoEOLVIPqTPifbJMOyqyM0idI93OjnxId1YbFZHuMGqr2h4E951ZCugjUkbnTlTu2ndZFYgZUVTrpIVRueVS1abW0BhzOaoa4mrdNmvVvbuSKBz0VZGleTghWEpT2uP3D/zr+VVzHYS3bVClzOWUyByMA9dPaGkdatHaVytsFVDkXVIUiQYBOo5jSqhxTHsywbVu0CZGRCsRO3i21Px91fW/xRjZyeZ9gvF2wTUUvFVy4dH5XCwHMHIYMfLSk1jFa7bAn5GmV7tpduWmt3UtXQykZnU5lLR41IPhIgaDTQaaCgbvGyVRRasqbYEOtsBjEasdnJjWQZk9apslAQIReJw/dubZMlTry/D09epFS8Jt5sRhx/ED/pk/lQWO7RPdRFNuypUkl0thWctvmywp5bAbCpuG47JcS4AG7oEwTE7ga/1fKhK1dJiiEXSqnh+3CkS1lv6WB+sUww/bbDkeIXF96g/2k1wKSWFO7i0Di3yI7H8Kk/ATWtvtRhW/80D+ZWX+4Cg+OcWsthr2S6jHIRCsCfFptPnWErWtVBt+FBPkfiDTPHcGvWrmVkLFUzkoCwAacskDTUEelBPhsygT0PyiN66X9l2LZ/2m9fuZnZltydotqTA5D29vL31jSHGAqKjHMEkKL7PMPl4dccb3HYj+0f217cTwk9WJ9BMfKKsnbLF93hwV0LXFAI9W/wDbVVssWs69co9xgV5e2Wcn0MpSbjrZMK5O5WP9Wn50p7LgrYv32JhYUa/1H6L8aY9u7sWUX95vkAfzilpAt8JHPvrpjygj8rX/AFU3Z/8Al3lc/wCpYLAXwxsTvvvXlOLfBhdAuAwGAI9RWUV1lkCR4j5mfjr+deXk0rLLEkyCIJXXnB3HlRIFPKUl13Dk8qsXYwE27g6PPxA/SltzatOz2Ka3jEWTldipEmDIMEiYJmAJ6mhBut0VvvX1T2mA8tz8BQzcVHJSffoP1ofjVtg4gDUb+sbevWtcPwcE/e3Dtsug9xI3pbnwiaAh8bxi4TlBygdB+utLXYsZJJPUmT86k4reW22vu+BI3OnKk9/jyj2dfd+p/Q1wDnLTATRbdA8Lvqt64Cw1289eXXelF/ijtzj5/X8hU/BL4W4WZ4JBBk6nY9CSdKPdENMrMSv+HcFFI5gbiPkdRVU7aXWFxIMAp8wf96fYXETbXf1BB+Da0LjsHbusrOM2WYHv6jn6159IinUkql8ubCpuGF1/CmZjzj8zy99WHhXDLqA5yokyQfEfrlB89aaAhRAAVRyH+QKgxuLyWmcakDSqXV3P7ICWGBtypsRjfAxQqzCNzpofKlXEkxV1ixmDyQgDT1k0hs57pKruTMenKN9KZ8LRsrPmuHKPAto5lkbC54pVdNgCTTN1gGY8VwdJlZg+M3bR7ssyR7IaCNxoZGg+lXOzhMeqg5LN0ESMrQSPeSB8qrt3iK3bd39ptqO50tusglxMrJ3kgQIGhon7O+0Jt3e6uXFFllJAZhCMIiCdp1EVNWp4ml2ESM+fcU5rogSiO0+PuC2q4nDG1LggyGDFeRgr161UuI41bmw92kdf4jpXerCpdP4XWPIj9KhxPZLCXPaw9s/0gfShobaKTMGGyypQD3YiV8790awWTXdMT9mGBf8A8sr/ACsRSrE/YzZPsXri+Rgj51S3b6ZzBSjs/AhcmThrnYT6j9aY2OCXCYKwKueI+xm8DNu+p6Spn4jShF7CcQtHYMBtDz8jTP7VM5OQ7h3D1CQ/8uece+vW4A41DT6mmWKw+NRjnw7wOYUfQChLnGSvtqy9JUimNqB2RBS3U3NzCBucMuDnUNvOguGNTbKDT94qD65Z+dODi2KhiGCtqGKkAjqCRBEmgcWcxUDrrTCSM0IEo+yf/pykSYPIGCTofKPKuhfZzhSmATMvtk3J0IOZjHnIAFcyvtlUmOU6V3HhfDRaw9m2NktqoIP7oA5b0miTclVbWGiA0qr9tyPuVAGpZjHlAGnqaWWbcLbHr9T9SKYdrQXxIUa5VA9fEfow+FROgzx0X6n/AONebtbpeuojsqgdv8RN22n7qk/6j/8AGlt/E97YwthDLAvI/id/D79PrW3a2/nxdzosKPQCfnNS9iMH3mNtyJCS5/pBIP8Aqy16lFuGk3ulTvMuKviWBbARdkAUe5dPyrKkKTrWUqStgKs5id69ihDjVHP/AD3mhMTx1R7Ovu/U6Uy5yQpuW0pRi8SLd5Hn2WVv9JB/Klt7irsdNPn9f0oS4S2pJJ86JtMzJXSuqcXxAuAZQ0a+IqQDPSd/ftQgxLHYBfmf0HzobB8TV7VrPcXOUHhL6nafCIHLmCfPep2B5VJVOEplNshV3tlYMWm82BPmYP60gw+Cd/ZUkddh8TpV9xGERwA6hoMgHr7tqS9qLy5ESNZmPKCPdzo6VeYYAtdTi6gwnZTncf0X82P6U3t4ezYUsFCgbsd/juaV4XtKAB3inNoCRER1jce7WgcbxJrjG2zgousrHiA1ncBjAnLIkztQllV5h5sjljfpVoOKXuxcLrk01kc9tJmNRrtSJO0blgvd6sfCNiZMLvv76LNmxih3do2lYxLaqVjllIAYQI0mPnQuM4TiMIWy3C1i2QpZgACxUMVVHLTv7UR8YpdFrLh2fA2TKgIgjLiFLxPgWIXDpjLx7hLzG2oYmfDO6gZgPCY0PWRInUdnM8vYxeGctLd3qGM8hbhpmdjtzr3ivFheW0cRZIw4JNs23zFS0FkcSB4gF08BAAgwKfYu+iYMW7Vq2LDoxFu7dRH7x5h2zhhA8JjvA0AREU11Qtwga20hC1gM8r6ylOFwuJwy2nu4Ce/EWnE25jWRl8KsRBB0kCfOj+JY6xfNi1irKYWwLrOWS1LvmAnvLoJ1YgbKdADIil184kNcuYbv7uHQQodheA0AJYoWRWE8iNDpEGJezdk424wxKhbaKQ1xSytmIjKASUzEEz4dB0rH9mamQi5Bv5ZLW9oBmZ0t0U0xnCsFMYfENdzMoIBRwqBW1uZpGjBYJXmRuQSpPDRZtM7BLjAkq1qQGSBlbKvgAafay6fOl3FuD2kZnsNctosDM6lkk6QbiD2iVbwlY0Puoqwy/sea3imGIDmbZYNbuhi0d1ayZ1uSNZAEEa6kDBTOEEOkWzF1uOHQW3Cn4T2se06C0t5GuRKqA0yJUhSPHMj8IMHnzs/EO3N+0VW6AC2wuW3tkjXXx5YWRGaIml/ZuzireH/aBdt23uApHc/eZQQpBIKgeydwTtr0qnHMfnun9oN5nAiTcVxGugzL4Vkk5ZIEmKWKNKo8iMuBROqOa2TrxCufZzt1+z3LrYnMUvXC+cHOiCNFBBO506e6rbgO3mHuIrOHtEgGCsxP8sz8K4qnDLZNoAtmKsbiMIy5Zgq34lYQY3Go86sScXQ6baeR+lBtNED6RJXUe0O3Zddw/aLDvteT3Ewfg0Gif29f3gfdqPlXI0xqHYz5UBjc7XLdu0xU3SAMrBJkndmZQfEF3IHrFSspF7sOSc9rWjFMrtOFxK3UDpqCT5bGCPiKpn2i8ca13Vmyg7y+0ZyFMAECBmBAYlgJIMCaoGE7V4rDlrQxTqElcrjYy0wQLgMHmd5rftLxtsYLTFreeypM2yZM5ddW3EcgPcOVTNkLXjFcJG9sS1W3ifZrE2cLe/bMYHsgIURZKKbc6ZMogfyFZIkzVAwPGVy5TYsltctyGDhiZEsGhlExBB0iacYTjijhl3Csl7vCSwOU5SSQfD0AAkj3mqdXosL3zvDMWHcpjAiF1DDcNGLtK2RLJJ3CFToeYDZSpiQQoNHYezesuArqJOrKz6iOYGWlnCe2+HcqgW4pAgDLMwP4SYAiZNB8N7ah8T96yJayGG1GpiP09K80CuC6BCeXNcBKd4zs3inutfTF6uZgrEQMoH4hoBExSxhxAXHRQlx1ALaaQZy6tkmYbbTStrv2khfu7VoP7QDAncExKgS20mCN9OdQ2sLjcUvem+LKXQDCSCQNttQI5ZudcQ8DFVjxRCDZqpvGOH3UuMbqFWdiTJESdTABP1p99ntoB79zmqBQB/G2/wD0fOt27MWVkuzMebE7+fWfWrL2ZwSJhWVDINwmZnknOqxtLXNwj8Kd1MgypWxKA6n/AA1lVbjWNxHfv3WTIDAkdAAfmDXlEI4oYVQZixkkmsC0ws8HY+1A+ZobFWwjGDIBGvnVQcCYCCFvY4ZcZioUyN52HrTnB9lhvcb0XQfHf6Uu4Zx7I/iHhbeNSPMVY7zi9a7yxdTOn3gBcAkLOYMpIgRO8cqlquqzAsOKa0MzQdzHJhry20RQNMxmDqY1PkNdetb3OPXFYZkSG1AUksU12jSdJ3Gk0htML10ksiEsD4iQCOYk6AjTeKOxd8Wr9w5QWCwoJ0U6EOIHi0/u3rDSbkRJhE12uQS58S7s5RmJaZEwYmdBOvpTvg2HsXHsWsULir7MKYbvGYQGkSLbgg6ARHnNImsNfLMFAgfhUwTExH7xEn0rbD49lVc6LcRfDDDWN4DjUc+ZjpTyOGiWOaO4xaFrE4lbVtWs2brKAwkKocqozzm93i13qLG8NW20XAbN1lFxUYhlEnRLgKyjECQGnQrmiTUdnDK3htXSCTojjJmiSIYMVLdJjU+dH3cL3xtG7ZvJfZ2Ny4y+C5MtsxAUwDoPP0wuE9eyINt17oPCcGe8ioltnus8IyuhQCCSrETDGBEkD2t50aY7g2NwNq2S6NbuKGQKVurlcsAwDAhQTEkfvLOuy7F99afPbzWmUAEKSJmDCj8SjTTbypng+1GIVWuO7lLKogtHwg66KAFhAok6Abigc5xbMA8loaMUAwtbnakW1vWDZHjXI7Wyi5vZMsrI47wEe0sRrETS/EXEuMR3pCOYAdWB0iAMocSJGx18p0MxnGsPiAXyCxdj2iuYNoZViuonQhspOkSBTfsl2ebiBGGS+q20Uv4QDBmCBsytDsfENYI0oRZoJEceropuYv3dBa4bPhLGS0huqSSbiXcyu0ASFWRpG2+80lwfHcTbtPH31oR3mdCwQk+HMwhlkzALROaBNXbtP9jTWhbbB3Azr7SuQpaJOYNIAYnSDptqIqr8SvXkIsXfGzQt4FVZ3Ij2nXVmTWDmOx1NAzASTmTnxstJcQBkB8ote3FwYU23th7d9D3lrMMuUHKlyGBZXDAlSpXZfa3pj2Z7WcMt4ZbLW2tOo8Vw2wTcMsZLJLGJ2MAcqouPvJnYNaZCvhKLcOUFdIAdWYCRsWNPuN8Mw+ISxcwgawMgt3VuFii3DqkOZLBgW2mIUELzJ9JmDC6QOu9YCS6RmmvFcBhmwl7EYJ7qMCCO7cqjAEBgyGCIEkEfA8qXjZ7u21wsxYtuYbQgakgkzTu/gv2awqsyhg8sVJh9GKxIExI5cqX4vv71pGKl1AJJGUySd4BkQIG1DRdABmROZz/Kc+kRLSDMAwLjNQ4rFBcQ5Oqxk3iREGPWfjW+HxFmCSjCOjkk/GBRWC4zli1fDEcjGo6AgjxDz3qLiQsM0a241zKnh1/eAIZdSBMH3UQzwkEcwVr4AxtcDfIi8lWbs5wDCX7bE4lbd0jwIxBI0kMwJE6nYdN+VIe0PDe5Nu2Ltu8TKsoPsktoQAZA21J3HnQqYazdRVLhrocAsGyr3WWIPeKvjDAQQdQYjat/+Ed27Flvqir92yLMP4YLEwCujHQzqI2oW0y18l/gR85pTqmIQG+SBQW7pCKlwNOiqQ06ARMAqBl86Ku2LVsHKxUg5ZIJG3UTr5RGlEcN4Vi2uK1tgmYgC8rBFAY+0xUBsvMyPSnHFBiP2t8K9vDm8oB71S2RRAMoWgQc0SRqTE7Ubn37JkDO+SxrQc89LfZV1uCW1wwvd542aUQiFZASJJMQfCTB5UtzONmMbwG0HvANG4bE91cOZcw1VhAPx5NBHWgiVA8LTO8iCPLmI9aeybzfrJJfFosvFvOvl55Rz5TGxrVrskGFny0HwEAVNZR/wvqPZAfrMxqPgOtYy3T7QOx1ZenmRNHZDBUBvKfwwfIwPnNWLgvbRrFvunVmUaCSJXyGg+fyqujE9VU+8R9ImpLq6SygSd5M9dp29KCpTbUGF4XNcWmQU44h2p7wQgy+/U+kbVZuwuL/APorpJ0W6T6FVJ/Oud5h0Px/2qz9n8aF4djhtGSBI1NzMh+A1ody1jYaFxeXGSgbfFZE94wLEsRlnViSdfeTXtJ8lZRbtq7EVcOEYJr5hYEfvGNomOZ36VWcaAjsqkETz125GehkU6tYdrBlzcRWDL4G5sPYkBj7R9qJ0qx9k/s2tY3C3QquuICqVdrnglyY0CSBCyQQTrAM7IpuaDM55KmrRqNsRBGao68HF1Waw4cquZrUMHAG8aFXA30MxyoXhuGa64thbjgySttSzQASSAOg1PlVo7bdi7fDGUJjlvX51tohVrek5iwcheWhgmdqM7EfaG2AvB8Rba/KHK+YFwrwSAxPiWUHPQg+jS5wFr+/56zSQGu5e34VV4vwjuQpJhmn7s+0oBEZtTuP8Otb4bG31tBjluWQQCr5Wgfu6y1sGNIjfSuvcc4vg+LYdbndSk6mPGhHIlT4Tp8I3Bqp8bx9g2Dbw9tLdqyJLBPaJ21YTcOgkknfWpf7EjCRJm6oFKDIMDTrVJcRxq1eQ21Hc3CoIzlch2IXOCAJG0gCdyKXdzesa3bWe2Wza6oSREyCUO4iZ203Mwu1l8pgr3fqrCZC66ruRz2+G3DcPdVkuW4VLr90JGZWzbqy65lmPh5U1jBTEN8j8H9oq+0VNocHVDJAiRGXMfpMezVzBMt9MdKM6TauAEqrrBEhdZ0Og3DESCFoPCcKxlju7ot3LNu/7Dsp7tg2i5pBBBnTMOYI61vxPAi3cNnF4c4W5uGTMQJ2JVnYMm+qERHOIprxnjGIxtq2jYtLuQQFVjmusDoSHyMW5RGkA6k0ZIEzrxy+ymAJII9M0lXjneOO9tCdYNsvmDRAOUvlaDGkCY3FePat3CoW7bYn9/Mh89SpVdOeaBQNjGNauSQQ6kaHQhlM6yPQiuhdk+EYW1YuXriK3esDbNxB4UIDABWnUGdeeUGlV6goNxX5QmUmGqY80NiexGARXtd9iu9KBxcNsCyD+6CQC5EwSDEMYmKqOBwGRGdtDJyMGIECQWUgiROnoR1pm3BMWcTfXBLd7pWz+FsqBWIgSSFPtAAcx603/wCfsfw8jDX7FglPEBcsgMO88UgrA3Jkgamd960F5HZMzB5ruyDLhx7uvBL8AOJrau3MuIa2s+J1Z0OQgOniBUghp/p02NKzx1rzBTbtgswGZTcDAyACv3kAj3cq6hw77Tu/wDgqVuuGQpaJACgjMc3/AJYytvudYk1zS3cwYYXO6v28pDLldCpgyCQ/iExqJNLa8EmWX5R90e7MDtW5/rmvOIWGv3mfFXO7vXFV5YAZtCPGAAFc5ZOvPaZplxc5MPaQOrKoEApmRyohWmSFMEx1zHpUHabBG7ifCQTlAygiZBfaSJ9OhpXfwjqQlwMCABB5AAeh5bVgO8wuLucKk0xTDmBsjKb8Z7lsnDLzYdSoDosmFMmZPLqNoFZwXh7G741KBBmaQVJA2A2Mkx6TT3syGAZQvh3PUk6cvdua84n2iuW3Np0AttBk6lgAfZblq3nsD7x31Rz3U2gdfKJ+z02U21SToI6yC2x/EYRp7woI8aDN3c6AOpgEE88wMjnNL+D4+7Yd72ExK5iCjBrZEqxBKkMGH4Z0103qycE7RYIWLuHuJdX9ptlSzqmTMdEIMmCHhgzCFInTeqfbQYfMlwXUaZykgadDIBI/iG9MoswtgCD4XUlarvHSbhQ4Pgjsl3Koc5QFyup1zLIIBn2ZOo5UKmAZGXvA1oFolkbSNztrE7CiuA9mb2NvrbtjRj4rhnIvM5j1jluauGN+yLFWkbJfS4uYSviUQB7ZGozDp058qc+s2mYe4JAbiFmqq3+JNZITCucvM5f/ABHJ1IVhKjYAROnOrN2b4dcUNdxCMb12LdshghUEiC0QFBaNeUVURjHs3ShW23dkgZrSgyp0JIAadOtPF+0E5QLlkMeocx8CCfnSK1N5bDGzOZ1+E6nUaHSTlkNPlVq5KXSjySrlW1EyCQdTpvzry/hgWLZ0QEyJDRrrAyqdgR8RTa9xC3cuZiCjEaArIgeagsSJnYe+hb9pXHt221011JP8zAj1qxrpEmxUxF4F0Rh71m3aXKlvvApBcuWzE9UbKV00GUHfU0AMM7E3UBB/CFBmdjEaiImeteYzAMhzZGUHWQDlBO4B1BAO2p0ihNR4hII5jl+lY1uZBzWl2hGSIs4m4SQ1wAj9/rtEkEg614LmdTmdcwiARGYGZ1A1I0OvKa1s4q67AC40nqx0rU49jAMMBtKg6e+J+dHCGVNgcCbxMZVyxvm1kwKK4fwoF3zRlSRBuoudhMABipYc9PzrW3gcStn9oS0wtNPjUSPDIM6kqBB10pabk7ifjWXdN1ogKS5AJBEHpNZWgNZRoVacJ2juXrltRh7dwgGbUnI2/JyYIGu+40FTjjuNs3GupbuWzmFnKGcQzAnKFDAlokyBsRrqKro4eGZlBmT4W2JHi1ieYjSTFPeGdpu4NhcSlz7iGtvaYAlJnI6MIYbiQVaNKifTa09hs9d6v39Wo3FVcYOtjlon32e4jD4F79/G2y11FDHOAfazlVQf+oxWSTsFkGJpDjOJPj7ty4bWHRGJ7mwBkksZy2u7WTcMSWYgEnzApj2rvLjbyYwrnw7hczAE91kPjt3cmq6EneTqRyNJreJT9sDXjFiS9rwhVgmU8KzAiPDOmmula12Jpdmc+7kOaTEPANtPyUDhsEy969i5GUEh1fK0KAWEBpykTB/hExNWHg/buz3DLicKLtwAKLpLOJiAXtG4gYwo8WaZk6TqBi8W4vpaw5W45YwbUGQSSAGB08J10ERvzqwr2QsuircdReuLDOuoWdmYBgXytHi9oxrOxTVqsbG+Hdx8VS2jincnv/HUpHYw5UHEpBVzmR7SBBbg+yQpPd3AepOmUgmteG9ur1jEi8W7/LPguMY15iNmHIkGOlG9iMLYtYvEYS/dg3B3du/YuMMroc0KRE5oyyR5DfVTicZNy9YxAuYi3bM95IW8gQwWDMDnEMQVMg6EFd6oxXwkTr4e3spcJAxAxp10VaMT29s4rF3Ll4McOlsG1bYarcJHikSVMSDBj30n4f8AZwb6XL4vItnORby+MsAeeoyjYTr7qS4bhNq8wXD3GLDXJeRUzCdlYOy5iSqgNEk76xTvGdoL1hDY9gBiYdSCJ95BA0pVQuBikYJ4ptMNw/6CQOaT8U4riLNx7Ju94qGB3gW5KnUe2p5EaU/sdtbSW1t3rLpCrlyAMpUjRgHIIHlJ99Vdhbuq7O7C6PFLNIuj9waHIwG06ECNIqzcU7DXnw1m8VWwFSALr+LKSCuaBC+028EaT5dVbSAaKlueV49ULC+5Ye4Zo7Cdr2FpksXMlq8VHshCjKynzg6jmQRHSs7d9pf+K3SFS53Vh8luCAxnRmdGAMkgbxA881LOzXAHti7+0W4gB7ZzAiQGBIgkEw418vdQPF8K+e5cQlRcJVujDQj5aenvpLXtDyxh7j+lWKTi0Pe3vHzdOuC2VtYe9bQuYzNLrl1ZY05EeAajrVKXDiNDNF4a46hlVjLMCTO+UMIPUeL5CpsJwnMwzTkjXLyPL8/hTWDdOc4nO/osfNVrWtbESPMqA2S5JYzJJI8yST8yfjVs4DdtPZKMAzodQ2u+oI301j0NKeI2Uw9nwOXZjCyokDmZG8DT3kVnYXGWFxqDFXDasupUsBIBMZZOuUSNSRp5b0FRh2imS3TLRGyq3ZaoB1+rVM8PYwzPCOQ4JGQsFIInkx8amI8JJ2kDWo+M8JvXyttUOUB7jSCIS3kkjrqQNOvSaI+0jsjZsYwJYv8AeNdU3GTIAEA0zZw2VizA6QNZJO1LuzPB8cM/7Czd6pVsisoIB7xSSrHKwkL8ulCKOEh4dfgfuuO0uexzC3szmOXJZ2f4Pcx99LRCouR4MkAkKQIIUxz8t6B47gcbwu6LF24VOQMoW5mTKSRIGw1U7gGmHC/tMu2XLmxaZzmGbxKfFGbSSJJUcqIxvEjjb6sptNevIpFm9bzKAFKhFuQWBAQmGgeKQdTTQXs+ttvPrvUZDH/S66SW+0OKsC1fFzW5O4BByNGojQ67jWKsOE+2TEaK9q22upEjT3SdY86XYjBd5Ztg4dXhX/8ABvJCEtIKgMVM8xrSRuGqwVg34Bp5xv5DbTyrhTo1fraOssisealOIPXirDxLtJgsYQb9prD6kugBkmAcxXxNoBEj8NQDC8KYjLcaVRzlYsq3Hhe7VmI8InMSdOlWf7Nm4Yba4bGWFa/cuQty4mYOW0VVbe3sBBgEtpMmqV2i4WitiXS0yL30WlWSotS5kzJ2UHfSjbTayA1xHATZcajntu0d8XVr4NbsWruazbuXGxJW3kZEa0ouOs7aOgPIHYDUckvajheHfFXkw9kWu6S5nhjla5bYhjbBJIGwC8yTyAJptrEMs5WZZ3gkT8KsuBTEYZ7N2+Lhtuq3VksVcTIAJ8JaATHKiNN1OSDJS8bXwIhVy3iXSQrMvWCR8YonEX7qFSbrZmQNIZpAMwDr6+tXXtT2ittYV7NtCWI1ZZ3BzLE6EEAVVzxiyfDdw6mNCyHKdNNiDt0BFZSrPqNxFkeU/CN9JrDGP3j5QJ4tdbmCeuRJ+MTXtwWwWIBYfhDaEajVoMbZhoehjlW984ctKG4vILkG/mTcNa3bVsgZLwPkysp+WYR6iqAW6CPBIcHamfFQ3caWVUObIuy5zAmScoIgST0qIQdpHw+ulNeBX7Vu4e/W29thGupU8iIE+Xr5UNxZrZusbKFLfLWfUdPdJ/KiDu1EeOiGDEoQR/g/3rK0msoli6jc4FwmzhWa/wB7mmbd63d+8J0hVtt4Mp6kaa66VQ9bpAdTI3kQWIyiAQNTBBI6c9qseG4hh8XjLYAGHdoQNatkyZ0PiPgMaFh8oq68RwuDCJZud49i2wJFphbBIOrkAZnbU65hJ13qAVhTA3hvzVzqbqjjumw3kbeuq5Ely5avHuHe2xbKMrlW1iNQRoZ0199OLfELOIRS90WrygB++Dsl0/8AqB1DMrH8QYQTqCKdY7EYF8QbeBW7ZVZnOUMlSBAJzPHvblpFCYvs33skIxytDXQJUKSTDkSskGASJOm9a6s3FDrc0bNjc+njZflzQHDcGcPeTFZrdyzbcK7WSSEzhgCQVBUemuw1qfiXaBbNx1sxKyoaCQwYySOhGx6wKS2793B3SbVwrqVMag6CUdWEOBI3EHltRNrjFu66pibVlLbaNds2grppo4CwCAYJEaiYE1r6OM43doR1bzSWVTTGFtj1qpuyWCzX1xF58ti3cl2DQcxEiOniyidN6tPHcJh70Yu2QrllXNPhuAkIy6yGOTMOs0t4HwS9atukd6hYlblr7y24gDdZynTZgPSl+Jv92DZzwoOtoiVmZ1HIzr61O8mpVMHLhlHNU0w1lISJnjnPJdl+zHsAuDwLDEopu4kTeVgCAh9m0Z6AyR1Y7wK4v2t4m2Hx161hL99bCNFtTdYgCBtJ1WZieUTVg4t9quJNhLVpmVVABz+MnTbN7RVeRPi01JqpYPG94xF5FvFlABbNnJWSIdTIME8iDAB2BqoYjLnNt14KTAAQ1rrojhvCWxrB5gHS80fiH7vLMwIPkZPkbh2c7XLezYe+Aq20yy7T3gWVbMSN4jTnJpX2UdE7xAj29AxzsDtIJHQRFV53yXrhU+LvHg+RY/lUNQb9zmHIRh5K/dbtrXamcSOwpt2L10ohRXtuqgmTuIn3xMVFxBrl5oEBOkjfrvQWQuSTqeporCWRnABKkdNZ8iYhf96eWgHFqiaYZhItysp8LwRgN19+9E2ODg3Qe9QsFJyzDa8wJk/Smti+gsu4EC0JYDmIPUzuInmTG5qr8Fs3L2JGVGZw8kiYADT4iDAmIB2PWkUzUq4jMQm1qlGkGBomeeSccU+6ssWQXbedc6MSNTMOpGttxBGYHUaEHSq+q4RoAe/aJ3zItxRptmVlMTzyT5V3XGfZVZxGDKNdKXHAZrikMuYEmIOmUbSCJiuHYjsndLsLDJiEBMOjASASAcrEFZAnnvvVGz9hnbMHrwUO0kVKv+QkdeMKZcFcsxduE3Ey5Uuqxe3A/AG/BG2UwQeVS8H7WPg8Sl+2EuMFIyuSdCQTqDIOmn0oHjV1sLi7ow7vbEg+FiDDKGgxuPFtW+E7QYi63duReBBORratmKqWE6ZtwOdNwlwxmCI7revuk48P+YtfvS2FuXmyoUQliFWWyrqQoJ1IAgTvTngmOUYq1dUMe7OqhdlCkQAJJI2mOfOm3Zztnhbdm7Ze21oXTmOWWQNAEqfbUaSF8Uda34dcwElbd0SykQQ6wJnNnKjKVOu/KlVa7pcHUzw496OlQaQCHj2VR4Zwm6162uV0lx4ih8JncgwKNxHG1zMLtpWYEjPbPdkwTJKwySfJRTHCYvF27ypfLhRJOZQVKgEyGAgjQbE0nx2PS6GBtIWksLiEqQCZgrz9dqaC6o7tCRyPzbyQFjWM7JjvH780wwPDbmJtm7Yw951tOuZu+TQ7xpbUgkbEbVl673cJ3t7DOpLZbyk7gCAygllEHdedWTsiiWsEq6E3bpLmZ8KiFjSJ3NAdu73f4e27RntPkH8SuNhzJBT5mk70Oq7uLTHUyFwDmsxzfrhCg4RgGx9zuVfDvcKklksOXCj2mBZV1AOwq+dsvs9a/hLC4cujYcKii7mUMoEa+HR+YO2p9ObdhOLnCYh71s/eZSiAj9/Rn5jwgTB3kVaV7T4nF4fFYe5imc5BesvEFTaJLISoB8SzBGnh+O1GYHQ10RfKyJpNRsuEzbmgb3ZBsBbw93FsGT9oU3QkzbUgjPmIOYg67bwOc0Z9pXYXC4PDrdtFs+cAl3zd4Ig8h4j7UjoaozcQxN207PeuNbWAQzkgknQAE6nn6VHjOOXbyIl184QZUzbqNNAdzoI1mn06dQXcRM3hIqOZoDEarbh+GFzvCqy2WFUkDVue/IT8qXXsOyGGBB863sss+KYGvh3+PL36+6jku2SQQX/kuKGBP8ywT/pp8lp5JcBzeaEwfDnunwjTqdBr9fStr3DblvPmEZInfWTAIPMVLjsQxOrZY1AAb46gdaDLNAGaRG07eWtHcpcQtM5rKzuz0NZRLlZeDcJtpfVzet3lUZvujcEH8OYsikczA10qTGcVu2dAsrJysSDA6QDofM71D2c49at2rli+G7t3Dq6AZ7bgROUmHUgwVn3VJjsLavMiWMUlx3YKFNq4hJYgAEkFRqetee5pNQ4xI64KtrobLDdH9muA/t+JC99cJZSQLcKQwjSSTGkmY5V2vFcfwfCcJ3d0CFXxIPGXY/vGACzcydOmlfOC3bmHvHKxt3bTQGGhVlPL1FScT4pdxN179wljcYZtdGYDaOcA6dJpppkkEG3wh3nZLY/fFWDHXMNjrjuqrZLtIRQFIHQE+1tP6DSlXFuChCYnIAMpAkKYEho113kcyfeAcdaKBJbx80j2R+Ezsfd7qi/az4SxLZT7LdNOe/LahZTIOJjrcPsqH12ubgqMGK1wffPxQ5RkhgY1IDA7kRMH+ofGmvDkbFkWy33qn22Mzb55p1JU7fzRsKZYW292zn0tnOHTIsxEjxDmD/nStOF4ZlxVsmyElvbQsFgzIynYGY8vdQvrgtP/AKEo2bI5rgblpjTT1he9pOCrYRMsnRszMdSfDEcuulV23h2YgjQf586ufbS4vdpBBZXBIG4DK0E9JIqsC8TAHOg2Sq91EE53RbVRpisQMrWCls32CssrquXUCYkc4100161thbBZup/zma9TDd2Czjw/CP1q6YTguF/4ab/tXWylSrHwyYK5ZgxqDPMHasqVABITKdMSA7PhqlS8CHdZpIbaJBP0jWj8P2XKQRchb0EqVkmNiDpBpNirndqoJjPJUEwDHnsN/rVh7G2v205DczNhYIK/iUgbDTMAwIG50qFza2Auabd3WqufUoF4pOCV8TwLWLbXLDEOhhtAQVbQggyCuokEEGgOznbO1hrpuHDZSylW7pyEOoIPdtIBEcmA1OmtWjj3Dcj37VwFcyeFoYCZUqwkQRIFUDi/BMniVlIjMVLAFesSfGJ6a7SBT9kLXtLaufkvP2xuFwNLLzXQO0vb5nwFwYcP3N8ZWZcuVCSAyXNS1tium0EMINc3XEkDUK4bXXWP0NTi62HSzesO6G4rB9d2RoMjYrBGhBr0dp2/Hh8NcPVrIBPvyFatpsLWwBI9evHwUJcMWKYPomnGeJrfRWKDOAM/h+BUwGHhImdwBvRnYXs8MViAbeUuG0DXEWFABZihOe4CDlGUaEGaj4Z+zYiwEsZbGKVmOVzpdDEeDORqAPZB1BneSR7gOymKe6ge0bQDAtcLAZIM5lIOrwDGWdaSDTa0sJw8ja3yP0mvc9zg8CeYvf7qHtX9mGJwTosrdzrm8BjYwQA2piV1/iFKOGcEuA3DdR7YW1cILAqM2U6ajXQnTyq69q+2tnEYNsKDda9ZvfdXTcnwmMwZic7DV1jX2FJNIsDxdxnZ7hZVtGZAIlnQDSOeYj3eVMfUq4ba+aylSY6/DyVewHHr9kZbdxgv7phl/wBLAj5UXb4092Q1mw3gYkiygbwqTJKgEbeVaYZrNxrdu7bCliq95bbKBqBmZSCukySOlWLjeCwOCZlwl971w2zbYwCviGrK2niGnKNdNjTHhueG6U0usMVvZK8H2pt5GRkNoMZIsgFJiJCMQVMRs0abVpjrti7AOKhRsBYaZ6nWJpQOE3GLd2rOFAJgaiZjT0prw3shf760L9m4qPJ6EgCYMSVJ00InesNOm2XAxHd8yuD3GGkZ+HtCJHBluW0Nl82VNe71IJ1OdQM4kzrEedDYLAzBLFgD7BU6x1kaCWiPeDSO2HRpBZWU6HUEEfQ0xt9qcVovesx2GZVc/FgSaYWPGUH0+D8JYc3u9fsmvGblhbVu0UZJlibYUZoJhiDv0jTakmFwlrvlUuXQ76FTryM/kaLxfGXVyuItW7raZ86ANPQMkMsCBoYnlUffYNpOXEWj0DJcX5hTQMlgyN+Fx90b4daRbjY/ZTY7hKKrLaKsS0ySZCgDw6CDrPwFCYHDG0zM+hyNkP8AFGnrBPrFHYfFYflcurG7uqwJ2gKSZ/3ofiSMR4WW4v7yNJ9VgMp94rWuM4T6rCy0j0Sm481HWxU9DTLBcCNy3nDgaka+XU8vhVBcGiSkAEpXWUViOHOjFcpMc1BIPu0rytxBdBU/E7tp8rWlKmIYQB7iI9ahwmI7twSJ9x1HQqeTDevKyhDQBhRveXOxKz3eMYfF3FF+yWvMB9/ZcIbhG3e22Upm01I39aGS7aTObS3MyEtkuZcwJgEqVEEadJFZWVI+mGnCMoVVKoZB1JQS4W5ibk5YkDXYBeRJ8/nQuMt5LjqTJUxMRJ02A261lZW03k1TT0ARPYNyKpzJ+6d8J7QkyLokRow/MbfD4U6lTkbMIkHQ9CDWVlR7VRa04m2Xtfx+1PqNLH3t4pbxHgTXGLAgFjqYOvmdfOtbXZ50AIh/5d/nXlZUn9qoGxorXbFRxYgLpPxtz7DKysp2I3B5irnwPGothLd0SmUBlESNPaX+IEz76ysr0XQ+i3ndfNPJFdx1BS/tJwt7lnDZD32TOneIDlILkrmgfdtDQQ0QQffR/Cex9/C4Zcat4WbiKz6SQyBlHduDEzMz0ERIBGVlRM2h+LdaAx39Snvot/6akT6fhCXeOvdys7i60azJUElpRQdlBgAcoGlbcN4GeIXMi25M6RpG+pPIRPoBXlZVmAMdbip8Rc2/BPO0/wBmV6xhAQ1m8mHDO2uVsn4hrqABroSSVXSudrwQNcYS6KIjMhYknQAZR4vKBWVlMaS0WSycZEhTdoMGR3TBTlNlfEEIDBSwD7c1ynXYEUvw/GL9sQl+6gGwW4wA+BrKym7O4VGdocfdDWGB9k5PH7qLae+iYhLiye8gsWUkZg48SsFyjXluDTJeM8PvA94GtSNcySD/AFW9THmBWVlB/WZUE3Bk5W18kf8AZfTtmLZ30QLcKw1y6BhryMx9lCLiknya5oTyA0pdjeG3LTzBJmToZB5gg6zWVlA57qVQMmRGueazC2owviDOmSO7K423ZxIuYkNA200U8mI5xy6b8hXVbPErC4a9jblwI9p3TDkXABd+6WcoPtPLOBGunnXtZTiMRHNTixlct43jbb3WdIbvEDajUMFjpsYHPcmlVm5YttmZbpuKxMSoXQyAee0TXlZRtYMkbnnNXLst2Rw+IXE4riBuW7aqAuVhmLlSxZYWCQqiBEeLyqhYzDrnbuw2QklM3tFeUkACY3jnWVlDSeSSELhYFT8TtIqWkTVoJcidWMaa9B9ffS2srKoaICW4yV7mNb277LMEid9d/f1rKyiQo1OPXQAJBjqKysrKXu2cEWN3Ff/Z"/>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10" descr="data:image/jpeg;base64,/9j/4AAQSkZJRgABAQAAAQABAAD/2wCEAAkGBhQSERUUExQWFRUWGCAaGRgYGB0fHBgbGR4YHxwYGRwcHSceFxkjHBcaHy8gJicsLCwsGB8xNTAqNSYrLCkBCQoKDgwOGg8PGi8kHyQtLCkpLykvMS8sLywsLCwtLiwsLDQvLSwpLC0sLCwsLCovLS8sLC8sLywsLywsLCwsLP/AABEIALgBEwMBIgACEQEDEQH/xAAcAAACAgMBAQAAAAAAAAAAAAAEBQMGAAIHAQj/xABFEAACAQIEAwUFBQcCBAUFAAABAhEAAwQSITEFQVEGEyJhgTJxkaGxByNCwdEUUmJygrLwkuEVFqLSM0NTwuIkRFSz8f/EABoBAAMBAQEBAAAAAAAAAAAAAAIDBAEABQb/xAAxEQABAwIDBQcEAwEBAAAAAAABAAIRAyESMUEEE1Fh8CJxgZGhscEy0eHxBRQjM1L/2gAMAwEAAhEDEQA/AOPKtSqteKtSHQTSiiWyrUqrUdhpG2xj4UQopZRLFWpAK8ArcUC1YFqQVGrTPkY+QP51uKxctq1YVlx4BI5VrZfMoO0iaGFoKi7sCdK8y0Qy1G6xHnWhchri1oRRDCoEOpHSmBYmPCh4qh7Qp9+P5B9Worha+Kte0Nv75f5B9WogYCAfUlHd1utupslbqlKLk4BaW7PP0A6k8v8APzpjY7PllzMYH+fL6+VZg7ALW1OxP9xC1dBYkqB5R7yYn01o6YxlJq1MCpbcAI/C/qpH1FF4fsyp9q6ifzHX5VWMbdBuuRqpu3COehK6zz050I0EzA1PSnbsIcTiFf07LYUe1il9AK3/AOXcCN8SPl+lc7yjoP8AIrwqOgrt21Z2uK6KeAYDliPp+lRvwDBf/kD1j9K55lEVmQV27au7XFX1+AYTliE+X6VDc7O2eV1D6j9KpGUdKxVHSuwBdfirVd4Ig5z7taHbhC9G/wBJ/Sq4AOlb2rOdlURLEKPeTH51uBbJVhw/A0fTMQeWn6iguI8Lay0HpPkRpJHSJEjzmtLSzfVEJXNegEfxuRPwAq18WUXMLacjcj4NIPv8LGuIhBjMwqRdTnUZFElfAPX6LURFcCmqKK8reKytWItTW7CQRrqKDF/zrYYrzoYWovDSC0giYPyE0SD5Ut/avf8AP9K9/bKAtJRSmeave8pUMd/mn61suIZthPuBP0FZgK6UxDQSetbC9QC2bx2RvhH1ipV4bfP4SPUfqayBxXIprkgjqKy08CKhXgV47lR/V+i0VY7MOSPvB6A/91ASwZlEAeCc8C4UcQ4RNSaK7Vdl3wZAuiDEirr9m/2c5St57rqV1AXKPqpP0p3257HpfJLs7GObfoBQBwiQhIIK4Ddxa9aGOJUGR9Ku9/sjYQkZSfeT+ZqH/gNkbW1nkYpoIXKs4Tjy2yDBPlp+dT8V4sLtxWVGjLG6nmf3SetMu6HIAelRuQOlBvBlC3BeUGlskAwRPlW626unAMWgsLLDSffuT+dZjOJE6IMo6nf/AGry37WQ8tw5FWtogtBlVzAWvvLfp/8Asq23+Ifs8XcmfKUOWYnxdYNJcNa+9X0/vpl2kH3L+WX+6vU2R8wV5u1N0XPb1m2LQUIwK5jmzgyWIPiGXkqhdOevlQKqhK6OAF18QktB1BjRcxGm8DeaY4oeE/5ypbYX6fkP0q8pTJhHrwdrql7Vi8UkCVXMAVEHYbkgH1rS1wtkZS9nEEAGR3REtyAn8PXnV27M3GTh1nKSM19pjpmjXwnTTy94pnw247WQWc5pOrRtsAYA6zsD1iujVJ3xxFq5S+DyxIugaTNuD5/i/wA09IoQD2jPuAjeZ1POPnXXHuPOjJ7tf86xXi5uZQiPmN/SfpWQmb1ciBXmT6AHX4jStmCQIfXLrIO8naJ0iBXU7isfwJPv+fuoZrZEk2VPqP0rDZEHyuataQ7XByiQR+E5p05GPjRmDtJbuWH7xWi4GcCYVVKECWAzMfFoOg610M4BD7VtCP5RFU/thh0S8ioqrC5jlAG55xv7PzrQuDsRhZwThlpcQhOIs5bV5Nc0ZwADmQRqoYQffT3tLbyWbSbQpMemX6uKp3AsN3mJsr/GD8PEfpV17YGbmUcgo+OYn5otKqugLQ3tBU+/b2Hl9f8AaKgdKY4i34o/zTSg8RZNKa5UFC5Kyorl2D/vWU2EKY2uA9Wj3CirfZ9ObOfUfkKYIKmUVOXu4pgAQCcCtT7JP9R/WjLfAk5Wl9R+tTJcysp6MPgdD8jTrLWiXZlYTCWW+GRsqj3AVMOHnrRN9dvEV5fGP0rUZQfaJ9fyFbhC4EqIcPHWhr9rKxHKmoWgeJWDmUzyj4f/ANoHgAWXNN0Oq094Fw1mYQpPpSRPDzjzNH3nvWsgZnTvFDpDRmRvZYZTsYqR4JFk8LtHA7DWrYLFUHViBQ/FONYWYOJtMf3VbMTodPDNU3hP2cPftd9cvqBE7FjA3kkiPnVLfiot4zuFWQHjOW38MgxGmum9DTdk0Dn4LnMiSTyRnaDGu+tkEsLh8sygMROmuoC8p6ih8LbclSwgn5cvyB+NNsTh25n/AD0iobWDOjAEwd+XxqxphsJThJlaL9m2Ly52tZF5F3GvoCT8qXY7s0bOjMhbos6+pAroWJ7T3bq5GYZABlAEGY3J51UeIpN1PcfyrzHV5Bc02EKsUwCGkZqDDYHKoHrXvc0aa0y6V5W8LjJVmEAQEHYtfer7h/dRXaoRh7n9P9w/WtTdS2+Z2VVAEljAGvU0P2k4xYu2Li271tmYCAHHIgnn5V9N/HtJYD1kvE2z6uuKpONHgNLrH/b+dMeIH7s0uscvf9M1eiVOzJOuEdqMRYt93bcBBqFKqYJgnWJ3brRZ7d4rMqxaOYgaodyY5MOtV237J/zkv6VJh1m9Z83T5sKxdhEzC6A2LxI/Dh2P9a/91eLjb4/+2sn3XSPrbolqlQUYU5KW3uI3I8WEPTw3UIj1y0Lc4m0GMLdB8ih+j06urQ4XWhcjaUl/5vsZspt3lKGD7OhBjbPGkRVc7Q40Xrz3FnLCqs7xHPprNBtczXHbkXJ+LE/lXrjYdWj0/wAFCnhsFPPs/wAFnxwMf+Ghb1MD6E0943bzYgnzJ9BA+qNUf2XYaWxF3pCj0kn6iirwlnbyH/V4j/eai2l8J1JslVt8Pqf83oXFWtI6087nc+f00/KhWwuZwP3dfhBpDH3TXBK34Yk6qJ56c+dZQ2P4y63GCiQDHqN/nNe1aGuSpCcpm6VKttutaLiV5Sa1u8QI2X40nCSjkKZ8NI1k+tPsM+ZFbqAfjVOxHErnIx7hVn7N3c2HWdSCR8/0NG0EISZRl3bafKoxcI0CgeU6/AA0U1uf8+tB2BePh8KxvIJn3QAPr+VGuGSnt+712/3pd2pxQtWkYz7caeak/wDtpvh7BA8TZj1gD00pb2swveYRWXk6uDtpBH0astquCQrdzKGGxEj1o9+IXLi2i7EhLapb8kXZRHSleFt5UVTyEUZhuKd5bt2cqjuARmEy+difFrGkQIHxpJyIW6hW3/iVzKoW5cVZkqrsA2s+IAgN61Wsayri+8ZS0EMQDBMAbEgxt0NNbR0HupTxgRc9B+deVswLX+iurHE1McV2wutAt27VoExmC532P4ruZd+iitk4m90k3GLEHSSdNBt0qt3cUogzOo21+lFYDHTMDmPaMchy1O3lXoEOLVIPqTPifbJMOyqyM0idI93OjnxId1YbFZHuMGqr2h4E951ZCugjUkbnTlTu2ndZFYgZUVTrpIVRueVS1abW0BhzOaoa4mrdNmvVvbuSKBz0VZGleTghWEpT2uP3D/zr+VVzHYS3bVClzOWUyByMA9dPaGkdatHaVytsFVDkXVIUiQYBOo5jSqhxTHsywbVu0CZGRCsRO3i21Px91fW/xRjZyeZ9gvF2wTUUvFVy4dH5XCwHMHIYMfLSk1jFa7bAn5GmV7tpduWmt3UtXQykZnU5lLR41IPhIgaDTQaaCgbvGyVRRasqbYEOtsBjEasdnJjWQZk9apslAQIReJw/dubZMlTry/D09epFS8Jt5sRhx/ED/pk/lQWO7RPdRFNuypUkl0thWctvmywp5bAbCpuG47JcS4AG7oEwTE7ga/1fKhK1dJiiEXSqnh+3CkS1lv6WB+sUww/bbDkeIXF96g/2k1wKSWFO7i0Di3yI7H8Kk/ATWtvtRhW/80D+ZWX+4Cg+OcWsthr2S6jHIRCsCfFptPnWErWtVBt+FBPkfiDTPHcGvWrmVkLFUzkoCwAacskDTUEelBPhsygT0PyiN66X9l2LZ/2m9fuZnZltydotqTA5D29vL31jSHGAqKjHMEkKL7PMPl4dccb3HYj+0f217cTwk9WJ9BMfKKsnbLF93hwV0LXFAI9W/wDbVVssWs69co9xgV5e2Wcn0MpSbjrZMK5O5WP9Wn50p7LgrYv32JhYUa/1H6L8aY9u7sWUX95vkAfzilpAt8JHPvrpjygj8rX/AFU3Z/8Al3lc/wCpYLAXwxsTvvvXlOLfBhdAuAwGAI9RWUV1lkCR4j5mfjr+deXk0rLLEkyCIJXXnB3HlRIFPKUl13Dk8qsXYwE27g6PPxA/SltzatOz2Ka3jEWTldipEmDIMEiYJmAJ6mhBut0VvvX1T2mA8tz8BQzcVHJSffoP1ofjVtg4gDUb+sbevWtcPwcE/e3Dtsug9xI3pbnwiaAh8bxi4TlBygdB+utLXYsZJJPUmT86k4reW22vu+BI3OnKk9/jyj2dfd+p/Q1wDnLTATRbdA8Lvqt64Cw1289eXXelF/ijtzj5/X8hU/BL4W4WZ4JBBk6nY9CSdKPdENMrMSv+HcFFI5gbiPkdRVU7aXWFxIMAp8wf96fYXETbXf1BB+Da0LjsHbusrOM2WYHv6jn6159IinUkql8ubCpuGF1/CmZjzj8zy99WHhXDLqA5yokyQfEfrlB89aaAhRAAVRyH+QKgxuLyWmcakDSqXV3P7ICWGBtypsRjfAxQqzCNzpofKlXEkxV1ixmDyQgDT1k0hs57pKruTMenKN9KZ8LRsrPmuHKPAto5lkbC54pVdNgCTTN1gGY8VwdJlZg+M3bR7ssyR7IaCNxoZGg+lXOzhMeqg5LN0ESMrQSPeSB8qrt3iK3bd39ptqO50tusglxMrJ3kgQIGhon7O+0Jt3e6uXFFllJAZhCMIiCdp1EVNWp4ml2ESM+fcU5rogSiO0+PuC2q4nDG1LggyGDFeRgr161UuI41bmw92kdf4jpXerCpdP4XWPIj9KhxPZLCXPaw9s/0gfShobaKTMGGyypQD3YiV8790awWTXdMT9mGBf8A8sr/ACsRSrE/YzZPsXri+Rgj51S3b6ZzBSjs/AhcmThrnYT6j9aY2OCXCYKwKueI+xm8DNu+p6Spn4jShF7CcQtHYMBtDz8jTP7VM5OQ7h3D1CQ/8uece+vW4A41DT6mmWKw+NRjnw7wOYUfQChLnGSvtqy9JUimNqB2RBS3U3NzCBucMuDnUNvOguGNTbKDT94qD65Z+dODi2KhiGCtqGKkAjqCRBEmgcWcxUDrrTCSM0IEo+yf/pykSYPIGCTofKPKuhfZzhSmATMvtk3J0IOZjHnIAFcyvtlUmOU6V3HhfDRaw9m2NktqoIP7oA5b0miTclVbWGiA0qr9tyPuVAGpZjHlAGnqaWWbcLbHr9T9SKYdrQXxIUa5VA9fEfow+FROgzx0X6n/AONebtbpeuojsqgdv8RN22n7qk/6j/8AGlt/E97YwthDLAvI/id/D79PrW3a2/nxdzosKPQCfnNS9iMH3mNtyJCS5/pBIP8Aqy16lFuGk3ulTvMuKviWBbARdkAUe5dPyrKkKTrWUqStgKs5id69ihDjVHP/AD3mhMTx1R7Ovu/U6Uy5yQpuW0pRi8SLd5Hn2WVv9JB/Klt7irsdNPn9f0oS4S2pJJ86JtMzJXSuqcXxAuAZQ0a+IqQDPSd/ftQgxLHYBfmf0HzobB8TV7VrPcXOUHhL6nafCIHLmCfPep2B5VJVOEplNshV3tlYMWm82BPmYP60gw+Cd/ZUkddh8TpV9xGERwA6hoMgHr7tqS9qLy5ESNZmPKCPdzo6VeYYAtdTi6gwnZTncf0X82P6U3t4ezYUsFCgbsd/juaV4XtKAB3inNoCRER1jce7WgcbxJrjG2zgousrHiA1ncBjAnLIkztQllV5h5sjljfpVoOKXuxcLrk01kc9tJmNRrtSJO0blgvd6sfCNiZMLvv76LNmxih3do2lYxLaqVjllIAYQI0mPnQuM4TiMIWy3C1i2QpZgACxUMVVHLTv7UR8YpdFrLh2fA2TKgIgjLiFLxPgWIXDpjLx7hLzG2oYmfDO6gZgPCY0PWRInUdnM8vYxeGctLd3qGM8hbhpmdjtzr3ivFheW0cRZIw4JNs23zFS0FkcSB4gF08BAAgwKfYu+iYMW7Vq2LDoxFu7dRH7x5h2zhhA8JjvA0AREU11Qtwga20hC1gM8r6ylOFwuJwy2nu4Ce/EWnE25jWRl8KsRBB0kCfOj+JY6xfNi1irKYWwLrOWS1LvmAnvLoJ1YgbKdADIil184kNcuYbv7uHQQodheA0AJYoWRWE8iNDpEGJezdk424wxKhbaKQ1xSytmIjKASUzEEz4dB0rH9mamQi5Bv5ZLW9oBmZ0t0U0xnCsFMYfENdzMoIBRwqBW1uZpGjBYJXmRuQSpPDRZtM7BLjAkq1qQGSBlbKvgAafay6fOl3FuD2kZnsNctosDM6lkk6QbiD2iVbwlY0Puoqwy/sea3imGIDmbZYNbuhi0d1ayZ1uSNZAEEa6kDBTOEEOkWzF1uOHQW3Cn4T2se06C0t5GuRKqA0yJUhSPHMj8IMHnzs/EO3N+0VW6AC2wuW3tkjXXx5YWRGaIml/ZuzireH/aBdt23uApHc/eZQQpBIKgeydwTtr0qnHMfnun9oN5nAiTcVxGugzL4Vkk5ZIEmKWKNKo8iMuBROqOa2TrxCufZzt1+z3LrYnMUvXC+cHOiCNFBBO506e6rbgO3mHuIrOHtEgGCsxP8sz8K4qnDLZNoAtmKsbiMIy5Zgq34lYQY3Go86sScXQ6baeR+lBtNED6RJXUe0O3Zddw/aLDvteT3Ewfg0Gif29f3gfdqPlXI0xqHYz5UBjc7XLdu0xU3SAMrBJkndmZQfEF3IHrFSspF7sOSc9rWjFMrtOFxK3UDpqCT5bGCPiKpn2i8ca13Vmyg7y+0ZyFMAECBmBAYlgJIMCaoGE7V4rDlrQxTqElcrjYy0wQLgMHmd5rftLxtsYLTFreeypM2yZM5ddW3EcgPcOVTNkLXjFcJG9sS1W3ifZrE2cLe/bMYHsgIURZKKbc6ZMogfyFZIkzVAwPGVy5TYsltctyGDhiZEsGhlExBB0iacYTjijhl3Csl7vCSwOU5SSQfD0AAkj3mqdXosL3zvDMWHcpjAiF1DDcNGLtK2RLJJ3CFToeYDZSpiQQoNHYezesuArqJOrKz6iOYGWlnCe2+HcqgW4pAgDLMwP4SYAiZNB8N7ah8T96yJayGG1GpiP09K80CuC6BCeXNcBKd4zs3inutfTF6uZgrEQMoH4hoBExSxhxAXHRQlx1ALaaQZy6tkmYbbTStrv2khfu7VoP7QDAncExKgS20mCN9OdQ2sLjcUvem+LKXQDCSCQNttQI5ZudcQ8DFVjxRCDZqpvGOH3UuMbqFWdiTJESdTABP1p99ntoB79zmqBQB/G2/wD0fOt27MWVkuzMebE7+fWfWrL2ZwSJhWVDINwmZnknOqxtLXNwj8Kd1MgypWxKA6n/AA1lVbjWNxHfv3WTIDAkdAAfmDXlEI4oYVQZixkkmsC0ws8HY+1A+ZobFWwjGDIBGvnVQcCYCCFvY4ZcZioUyN52HrTnB9lhvcb0XQfHf6Uu4Zx7I/iHhbeNSPMVY7zi9a7yxdTOn3gBcAkLOYMpIgRO8cqlquqzAsOKa0MzQdzHJhry20RQNMxmDqY1PkNdetb3OPXFYZkSG1AUksU12jSdJ3Gk0htML10ksiEsD4iQCOYk6AjTeKOxd8Wr9w5QWCwoJ0U6EOIHi0/u3rDSbkRJhE12uQS58S7s5RmJaZEwYmdBOvpTvg2HsXHsWsULir7MKYbvGYQGkSLbgg6ARHnNImsNfLMFAgfhUwTExH7xEn0rbD49lVc6LcRfDDDWN4DjUc+ZjpTyOGiWOaO4xaFrE4lbVtWs2brKAwkKocqozzm93i13qLG8NW20XAbN1lFxUYhlEnRLgKyjECQGnQrmiTUdnDK3htXSCTojjJmiSIYMVLdJjU+dH3cL3xtG7ZvJfZ2Ny4y+C5MtsxAUwDoPP0wuE9eyINt17oPCcGe8ioltnus8IyuhQCCSrETDGBEkD2t50aY7g2NwNq2S6NbuKGQKVurlcsAwDAhQTEkfvLOuy7F99afPbzWmUAEKSJmDCj8SjTTbypng+1GIVWuO7lLKogtHwg66KAFhAok6Abigc5xbMA8loaMUAwtbnakW1vWDZHjXI7Wyi5vZMsrI47wEe0sRrETS/EXEuMR3pCOYAdWB0iAMocSJGx18p0MxnGsPiAXyCxdj2iuYNoZViuonQhspOkSBTfsl2ebiBGGS+q20Uv4QDBmCBsytDsfENYI0oRZoJEceropuYv3dBa4bPhLGS0huqSSbiXcyu0ASFWRpG2+80lwfHcTbtPH31oR3mdCwQk+HMwhlkzALROaBNXbtP9jTWhbbB3Azr7SuQpaJOYNIAYnSDptqIqr8SvXkIsXfGzQt4FVZ3Ij2nXVmTWDmOx1NAzASTmTnxstJcQBkB8ote3FwYU23th7d9D3lrMMuUHKlyGBZXDAlSpXZfa3pj2Z7WcMt4ZbLW2tOo8Vw2wTcMsZLJLGJ2MAcqouPvJnYNaZCvhKLcOUFdIAdWYCRsWNPuN8Mw+ISxcwgawMgt3VuFii3DqkOZLBgW2mIUELzJ9JmDC6QOu9YCS6RmmvFcBhmwl7EYJ7qMCCO7cqjAEBgyGCIEkEfA8qXjZ7u21wsxYtuYbQgakgkzTu/gv2awqsyhg8sVJh9GKxIExI5cqX4vv71pGKl1AJJGUySd4BkQIG1DRdABmROZz/Kc+kRLSDMAwLjNQ4rFBcQ5Oqxk3iREGPWfjW+HxFmCSjCOjkk/GBRWC4zli1fDEcjGo6AgjxDz3qLiQsM0a241zKnh1/eAIZdSBMH3UQzwkEcwVr4AxtcDfIi8lWbs5wDCX7bE4lbd0jwIxBI0kMwJE6nYdN+VIe0PDe5Nu2Ltu8TKsoPsktoQAZA21J3HnQqYazdRVLhrocAsGyr3WWIPeKvjDAQQdQYjat/+Ed27Flvqir92yLMP4YLEwCujHQzqI2oW0y18l/gR85pTqmIQG+SBQW7pCKlwNOiqQ06ARMAqBl86Ku2LVsHKxUg5ZIJG3UTr5RGlEcN4Vi2uK1tgmYgC8rBFAY+0xUBsvMyPSnHFBiP2t8K9vDm8oB71S2RRAMoWgQc0SRqTE7Ubn37JkDO+SxrQc89LfZV1uCW1wwvd542aUQiFZASJJMQfCTB5UtzONmMbwG0HvANG4bE91cOZcw1VhAPx5NBHWgiVA8LTO8iCPLmI9aeybzfrJJfFosvFvOvl55Rz5TGxrVrskGFny0HwEAVNZR/wvqPZAfrMxqPgOtYy3T7QOx1ZenmRNHZDBUBvKfwwfIwPnNWLgvbRrFvunVmUaCSJXyGg+fyqujE9VU+8R9ImpLq6SygSd5M9dp29KCpTbUGF4XNcWmQU44h2p7wQgy+/U+kbVZuwuL/APorpJ0W6T6FVJ/Oud5h0Px/2qz9n8aF4djhtGSBI1NzMh+A1ody1jYaFxeXGSgbfFZE94wLEsRlnViSdfeTXtJ8lZRbtq7EVcOEYJr5hYEfvGNomOZ36VWcaAjsqkETz125GehkU6tYdrBlzcRWDL4G5sPYkBj7R9qJ0qx9k/s2tY3C3QquuICqVdrnglyY0CSBCyQQTrAM7IpuaDM55KmrRqNsRBGao68HF1Waw4cquZrUMHAG8aFXA30MxyoXhuGa64thbjgySttSzQASSAOg1PlVo7bdi7fDGUJjlvX51tohVrek5iwcheWhgmdqM7EfaG2AvB8Rba/KHK+YFwrwSAxPiWUHPQg+jS5wFr+/56zSQGu5e34VV4vwjuQpJhmn7s+0oBEZtTuP8Otb4bG31tBjluWQQCr5Wgfu6y1sGNIjfSuvcc4vg+LYdbndSk6mPGhHIlT4Tp8I3Bqp8bx9g2Dbw9tLdqyJLBPaJ21YTcOgkknfWpf7EjCRJm6oFKDIMDTrVJcRxq1eQ21Hc3CoIzlch2IXOCAJG0gCdyKXdzesa3bWe2Wza6oSREyCUO4iZ203Mwu1l8pgr3fqrCZC66ruRz2+G3DcPdVkuW4VLr90JGZWzbqy65lmPh5U1jBTEN8j8H9oq+0VNocHVDJAiRGXMfpMezVzBMt9MdKM6TauAEqrrBEhdZ0Og3DESCFoPCcKxlju7ot3LNu/7Dsp7tg2i5pBBBnTMOYI61vxPAi3cNnF4c4W5uGTMQJ2JVnYMm+qERHOIprxnjGIxtq2jYtLuQQFVjmusDoSHyMW5RGkA6k0ZIEzrxy+ymAJII9M0lXjneOO9tCdYNsvmDRAOUvlaDGkCY3FePat3CoW7bYn9/Mh89SpVdOeaBQNjGNauSQQ6kaHQhlM6yPQiuhdk+EYW1YuXriK3esDbNxB4UIDABWnUGdeeUGlV6goNxX5QmUmGqY80NiexGARXtd9iu9KBxcNsCyD+6CQC5EwSDEMYmKqOBwGRGdtDJyMGIECQWUgiROnoR1pm3BMWcTfXBLd7pWz+FsqBWIgSSFPtAAcx603/wCfsfw8jDX7FglPEBcsgMO88UgrA3Jkgamd960F5HZMzB5ruyDLhx7uvBL8AOJrau3MuIa2s+J1Z0OQgOniBUghp/p02NKzx1rzBTbtgswGZTcDAyACv3kAj3cq6hw77Tu/wDgqVuuGQpaJACgjMc3/AJYytvudYk1zS3cwYYXO6v28pDLldCpgyCQ/iExqJNLa8EmWX5R90e7MDtW5/rmvOIWGv3mfFXO7vXFV5YAZtCPGAAFc5ZOvPaZplxc5MPaQOrKoEApmRyohWmSFMEx1zHpUHabBG7ifCQTlAygiZBfaSJ9OhpXfwjqQlwMCABB5AAeh5bVgO8wuLucKk0xTDmBsjKb8Z7lsnDLzYdSoDosmFMmZPLqNoFZwXh7G741KBBmaQVJA2A2Mkx6TT3syGAZQvh3PUk6cvdua84n2iuW3Np0AttBk6lgAfZblq3nsD7x31Rz3U2gdfKJ+z02U21SToI6yC2x/EYRp7woI8aDN3c6AOpgEE88wMjnNL+D4+7Yd72ExK5iCjBrZEqxBKkMGH4Z0103qycE7RYIWLuHuJdX9ptlSzqmTMdEIMmCHhgzCFInTeqfbQYfMlwXUaZykgadDIBI/iG9MoswtgCD4XUlarvHSbhQ4Pgjsl3Koc5QFyup1zLIIBn2ZOo5UKmAZGXvA1oFolkbSNztrE7CiuA9mb2NvrbtjRj4rhnIvM5j1jluauGN+yLFWkbJfS4uYSviUQB7ZGozDp058qc+s2mYe4JAbiFmqq3+JNZITCucvM5f/ABHJ1IVhKjYAROnOrN2b4dcUNdxCMb12LdshghUEiC0QFBaNeUVURjHs3ShW23dkgZrSgyp0JIAadOtPF+0E5QLlkMeocx8CCfnSK1N5bDGzOZ1+E6nUaHSTlkNPlVq5KXSjySrlW1EyCQdTpvzry/hgWLZ0QEyJDRrrAyqdgR8RTa9xC3cuZiCjEaArIgeagsSJnYe+hb9pXHt221011JP8zAj1qxrpEmxUxF4F0Rh71m3aXKlvvApBcuWzE9UbKV00GUHfU0AMM7E3UBB/CFBmdjEaiImeteYzAMhzZGUHWQDlBO4B1BAO2p0ihNR4hII5jl+lY1uZBzWl2hGSIs4m4SQ1wAj9/rtEkEg614LmdTmdcwiARGYGZ1A1I0OvKa1s4q67AC40nqx0rU49jAMMBtKg6e+J+dHCGVNgcCbxMZVyxvm1kwKK4fwoF3zRlSRBuoudhMABipYc9PzrW3gcStn9oS0wtNPjUSPDIM6kqBB10pabk7ifjWXdN1ogKS5AJBEHpNZWgNZRoVacJ2juXrltRh7dwgGbUnI2/JyYIGu+40FTjjuNs3GupbuWzmFnKGcQzAnKFDAlokyBsRrqKro4eGZlBmT4W2JHi1ieYjSTFPeGdpu4NhcSlz7iGtvaYAlJnI6MIYbiQVaNKifTa09hs9d6v39Wo3FVcYOtjlon32e4jD4F79/G2y11FDHOAfazlVQf+oxWSTsFkGJpDjOJPj7ty4bWHRGJ7mwBkksZy2u7WTcMSWYgEnzApj2rvLjbyYwrnw7hczAE91kPjt3cmq6EneTqRyNJreJT9sDXjFiS9rwhVgmU8KzAiPDOmmula12Jpdmc+7kOaTEPANtPyUDhsEy969i5GUEh1fK0KAWEBpykTB/hExNWHg/buz3DLicKLtwAKLpLOJiAXtG4gYwo8WaZk6TqBi8W4vpaw5W45YwbUGQSSAGB08J10ERvzqwr2QsuircdReuLDOuoWdmYBgXytHi9oxrOxTVqsbG+Hdx8VS2jincnv/HUpHYw5UHEpBVzmR7SBBbg+yQpPd3AepOmUgmteG9ur1jEi8W7/LPguMY15iNmHIkGOlG9iMLYtYvEYS/dg3B3du/YuMMroc0KRE5oyyR5DfVTicZNy9YxAuYi3bM95IW8gQwWDMDnEMQVMg6EFd6oxXwkTr4e3spcJAxAxp10VaMT29s4rF3Ll4McOlsG1bYarcJHikSVMSDBj30n4f8AZwb6XL4vItnORby+MsAeeoyjYTr7qS4bhNq8wXD3GLDXJeRUzCdlYOy5iSqgNEk76xTvGdoL1hDY9gBiYdSCJ95BA0pVQuBikYJ4ptMNw/6CQOaT8U4riLNx7Ju94qGB3gW5KnUe2p5EaU/sdtbSW1t3rLpCrlyAMpUjRgHIIHlJ99Vdhbuq7O7C6PFLNIuj9waHIwG06ECNIqzcU7DXnw1m8VWwFSALr+LKSCuaBC+028EaT5dVbSAaKlueV49ULC+5Ye4Zo7Cdr2FpksXMlq8VHshCjKynzg6jmQRHSs7d9pf+K3SFS53Vh8luCAxnRmdGAMkgbxA881LOzXAHti7+0W4gB7ZzAiQGBIgkEw418vdQPF8K+e5cQlRcJVujDQj5aenvpLXtDyxh7j+lWKTi0Pe3vHzdOuC2VtYe9bQuYzNLrl1ZY05EeAajrVKXDiNDNF4a46hlVjLMCTO+UMIPUeL5CpsJwnMwzTkjXLyPL8/hTWDdOc4nO/osfNVrWtbESPMqA2S5JYzJJI8yST8yfjVs4DdtPZKMAzodQ2u+oI301j0NKeI2Uw9nwOXZjCyokDmZG8DT3kVnYXGWFxqDFXDasupUsBIBMZZOuUSNSRp5b0FRh2imS3TLRGyq3ZaoB1+rVM8PYwzPCOQ4JGQsFIInkx8amI8JJ2kDWo+M8JvXyttUOUB7jSCIS3kkjrqQNOvSaI+0jsjZsYwJYv8AeNdU3GTIAEA0zZw2VizA6QNZJO1LuzPB8cM/7Czd6pVsisoIB7xSSrHKwkL8ulCKOEh4dfgfuuO0uexzC3szmOXJZ2f4Pcx99LRCouR4MkAkKQIIUxz8t6B47gcbwu6LF24VOQMoW5mTKSRIGw1U7gGmHC/tMu2XLmxaZzmGbxKfFGbSSJJUcqIxvEjjb6sptNevIpFm9bzKAFKhFuQWBAQmGgeKQdTTQXs+ttvPrvUZDH/S66SW+0OKsC1fFzW5O4BByNGojQ67jWKsOE+2TEaK9q22upEjT3SdY86XYjBd5Ztg4dXhX/8ABvJCEtIKgMVM8xrSRuGqwVg34Bp5xv5DbTyrhTo1fraOssisealOIPXirDxLtJgsYQb9prD6kugBkmAcxXxNoBEj8NQDC8KYjLcaVRzlYsq3Hhe7VmI8InMSdOlWf7Nm4Yba4bGWFa/cuQty4mYOW0VVbe3sBBgEtpMmqV2i4WitiXS0yL30WlWSotS5kzJ2UHfSjbTayA1xHATZcajntu0d8XVr4NbsWruazbuXGxJW3kZEa0ouOs7aOgPIHYDUckvajheHfFXkw9kWu6S5nhjla5bYhjbBJIGwC8yTyAJptrEMs5WZZ3gkT8KsuBTEYZ7N2+Lhtuq3VksVcTIAJ8JaATHKiNN1OSDJS8bXwIhVy3iXSQrMvWCR8YonEX7qFSbrZmQNIZpAMwDr6+tXXtT2ittYV7NtCWI1ZZ3BzLE6EEAVVzxiyfDdw6mNCyHKdNNiDt0BFZSrPqNxFkeU/CN9JrDGP3j5QJ4tdbmCeuRJ+MTXtwWwWIBYfhDaEajVoMbZhoehjlW984ctKG4vILkG/mTcNa3bVsgZLwPkysp+WYR6iqAW6CPBIcHamfFQ3caWVUObIuy5zAmScoIgST0qIQdpHw+ulNeBX7Vu4e/W29thGupU8iIE+Xr5UNxZrZusbKFLfLWfUdPdJ/KiDu1EeOiGDEoQR/g/3rK0msoli6jc4FwmzhWa/wB7mmbd63d+8J0hVtt4Mp6kaa66VQ9bpAdTI3kQWIyiAQNTBBI6c9qseG4hh8XjLYAGHdoQNatkyZ0PiPgMaFh8oq68RwuDCJZud49i2wJFphbBIOrkAZnbU65hJ13qAVhTA3hvzVzqbqjjumw3kbeuq5Ely5avHuHe2xbKMrlW1iNQRoZ0199OLfELOIRS90WrygB++Dsl0/8AqB1DMrH8QYQTqCKdY7EYF8QbeBW7ZVZnOUMlSBAJzPHvblpFCYvs33skIxytDXQJUKSTDkSskGASJOm9a6s3FDrc0bNjc+njZflzQHDcGcPeTFZrdyzbcK7WSSEzhgCQVBUemuw1qfiXaBbNx1sxKyoaCQwYySOhGx6wKS2793B3SbVwrqVMag6CUdWEOBI3EHltRNrjFu66pibVlLbaNds2grppo4CwCAYJEaiYE1r6OM43doR1bzSWVTTGFtj1qpuyWCzX1xF58ti3cl2DQcxEiOniyidN6tPHcJh70Yu2QrllXNPhuAkIy6yGOTMOs0t4HwS9atukd6hYlblr7y24gDdZynTZgPSl+Jv92DZzwoOtoiVmZ1HIzr61O8mpVMHLhlHNU0w1lISJnjnPJdl+zHsAuDwLDEopu4kTeVgCAh9m0Z6AyR1Y7wK4v2t4m2Hx161hL99bCNFtTdYgCBtJ1WZieUTVg4t9quJNhLVpmVVABz+MnTbN7RVeRPi01JqpYPG94xF5FvFlABbNnJWSIdTIME8iDAB2BqoYjLnNt14KTAAQ1rrojhvCWxrB5gHS80fiH7vLMwIPkZPkbh2c7XLezYe+Aq20yy7T3gWVbMSN4jTnJpX2UdE7xAj29AxzsDtIJHQRFV53yXrhU+LvHg+RY/lUNQb9zmHIRh5K/dbtrXamcSOwpt2L10ohRXtuqgmTuIn3xMVFxBrl5oEBOkjfrvQWQuSTqeporCWRnABKkdNZ8iYhf96eWgHFqiaYZhItysp8LwRgN19+9E2ODg3Qe9QsFJyzDa8wJk/Smti+gsu4EC0JYDmIPUzuInmTG5qr8Fs3L2JGVGZw8kiYADT4iDAmIB2PWkUzUq4jMQm1qlGkGBomeeSccU+6ssWQXbedc6MSNTMOpGttxBGYHUaEHSq+q4RoAe/aJ3zItxRptmVlMTzyT5V3XGfZVZxGDKNdKXHAZrikMuYEmIOmUbSCJiuHYjsndLsLDJiEBMOjASASAcrEFZAnnvvVGz9hnbMHrwUO0kVKv+QkdeMKZcFcsxduE3Ey5Uuqxe3A/AG/BG2UwQeVS8H7WPg8Sl+2EuMFIyuSdCQTqDIOmn0oHjV1sLi7ow7vbEg+FiDDKGgxuPFtW+E7QYi63duReBBORratmKqWE6ZtwOdNwlwxmCI7revuk48P+YtfvS2FuXmyoUQliFWWyrqQoJ1IAgTvTngmOUYq1dUMe7OqhdlCkQAJJI2mOfOm3Zztnhbdm7Ze21oXTmOWWQNAEqfbUaSF8Uda34dcwElbd0SykQQ6wJnNnKjKVOu/KlVa7pcHUzw496OlQaQCHj2VR4Zwm6162uV0lx4ih8JncgwKNxHG1zMLtpWYEjPbPdkwTJKwySfJRTHCYvF27ypfLhRJOZQVKgEyGAgjQbE0nx2PS6GBtIWksLiEqQCZgrz9dqaC6o7tCRyPzbyQFjWM7JjvH780wwPDbmJtm7Yw951tOuZu+TQ7xpbUgkbEbVl673cJ3t7DOpLZbyk7gCAygllEHdedWTsiiWsEq6E3bpLmZ8KiFjSJ3NAdu73f4e27RntPkH8SuNhzJBT5mk70Oq7uLTHUyFwDmsxzfrhCg4RgGx9zuVfDvcKklksOXCj2mBZV1AOwq+dsvs9a/hLC4cujYcKii7mUMoEa+HR+YO2p9ObdhOLnCYh71s/eZSiAj9/Rn5jwgTB3kVaV7T4nF4fFYe5imc5BesvEFTaJLISoB8SzBGnh+O1GYHQ10RfKyJpNRsuEzbmgb3ZBsBbw93FsGT9oU3QkzbUgjPmIOYg67bwOc0Z9pXYXC4PDrdtFs+cAl3zd4Ig8h4j7UjoaozcQxN207PeuNbWAQzkgknQAE6nn6VHjOOXbyIl184QZUzbqNNAdzoI1mn06dQXcRM3hIqOZoDEarbh+GFzvCqy2WFUkDVue/IT8qXXsOyGGBB863sss+KYGvh3+PL36+6jku2SQQX/kuKGBP8ywT/pp8lp5JcBzeaEwfDnunwjTqdBr9fStr3DblvPmEZInfWTAIPMVLjsQxOrZY1AAb46gdaDLNAGaRG07eWtHcpcQtM5rKzuz0NZRLlZeDcJtpfVzet3lUZvujcEH8OYsikczA10qTGcVu2dAsrJysSDA6QDofM71D2c49at2rli+G7t3Dq6AZ7bgROUmHUgwVn3VJjsLavMiWMUlx3YKFNq4hJYgAEkFRqetee5pNQ4xI64KtrobLDdH9muA/t+JC99cJZSQLcKQwjSSTGkmY5V2vFcfwfCcJ3d0CFXxIPGXY/vGACzcydOmlfOC3bmHvHKxt3bTQGGhVlPL1FScT4pdxN179wljcYZtdGYDaOcA6dJpppkkEG3wh3nZLY/fFWDHXMNjrjuqrZLtIRQFIHQE+1tP6DSlXFuChCYnIAMpAkKYEho113kcyfeAcdaKBJbx80j2R+Ezsfd7qi/az4SxLZT7LdNOe/LahZTIOJjrcPsqH12ubgqMGK1wffPxQ5RkhgY1IDA7kRMH+ofGmvDkbFkWy33qn22Mzb55p1JU7fzRsKZYW292zn0tnOHTIsxEjxDmD/nStOF4ZlxVsmyElvbQsFgzIynYGY8vdQvrgtP/AKEo2bI5rgblpjTT1he9pOCrYRMsnRszMdSfDEcuulV23h2YgjQf586ufbS4vdpBBZXBIG4DK0E9JIqsC8TAHOg2Sq91EE53RbVRpisQMrWCls32CssrquXUCYkc4100161thbBZup/zma9TDd2Czjw/CP1q6YTguF/4ab/tXWylSrHwyYK5ZgxqDPMHasqVABITKdMSA7PhqlS8CHdZpIbaJBP0jWj8P2XKQRchb0EqVkmNiDpBpNirndqoJjPJUEwDHnsN/rVh7G2v205DczNhYIK/iUgbDTMAwIG50qFza2Auabd3WqufUoF4pOCV8TwLWLbXLDEOhhtAQVbQggyCuokEEGgOznbO1hrpuHDZSylW7pyEOoIPdtIBEcmA1OmtWjj3Dcj37VwFcyeFoYCZUqwkQRIFUDi/BMniVlIjMVLAFesSfGJ6a7SBT9kLXtLaufkvP2xuFwNLLzXQO0vb5nwFwYcP3N8ZWZcuVCSAyXNS1tium0EMINc3XEkDUK4bXXWP0NTi62HSzesO6G4rB9d2RoMjYrBGhBr0dp2/Hh8NcPVrIBPvyFatpsLWwBI9evHwUJcMWKYPomnGeJrfRWKDOAM/h+BUwGHhImdwBvRnYXs8MViAbeUuG0DXEWFABZihOe4CDlGUaEGaj4Z+zYiwEsZbGKVmOVzpdDEeDORqAPZB1BneSR7gOymKe6ge0bQDAtcLAZIM5lIOrwDGWdaSDTa0sJw8ja3yP0mvc9zg8CeYvf7qHtX9mGJwTosrdzrm8BjYwQA2piV1/iFKOGcEuA3DdR7YW1cILAqM2U6ajXQnTyq69q+2tnEYNsKDda9ZvfdXTcnwmMwZic7DV1jX2FJNIsDxdxnZ7hZVtGZAIlnQDSOeYj3eVMfUq4ba+aylSY6/DyVewHHr9kZbdxgv7phl/wBLAj5UXb4092Q1mw3gYkiygbwqTJKgEbeVaYZrNxrdu7bCliq95bbKBqBmZSCukySOlWLjeCwOCZlwl971w2zbYwCviGrK2niGnKNdNjTHhueG6U0usMVvZK8H2pt5GRkNoMZIsgFJiJCMQVMRs0abVpjrti7AOKhRsBYaZ6nWJpQOE3GLd2rOFAJgaiZjT0prw3shf760L9m4qPJ6EgCYMSVJ00InesNOm2XAxHd8yuD3GGkZ+HtCJHBluW0Nl82VNe71IJ1OdQM4kzrEedDYLAzBLFgD7BU6x1kaCWiPeDSO2HRpBZWU6HUEEfQ0xt9qcVovesx2GZVc/FgSaYWPGUH0+D8JYc3u9fsmvGblhbVu0UZJlibYUZoJhiDv0jTakmFwlrvlUuXQ76FTryM/kaLxfGXVyuItW7raZ86ANPQMkMsCBoYnlUffYNpOXEWj0DJcX5hTQMlgyN+Fx90b4daRbjY/ZTY7hKKrLaKsS0ySZCgDw6CDrPwFCYHDG0zM+hyNkP8AFGnrBPrFHYfFYflcurG7uqwJ2gKSZ/3ofiSMR4WW4v7yNJ9VgMp94rWuM4T6rCy0j0Sm481HWxU9DTLBcCNy3nDgaka+XU8vhVBcGiSkAEpXWUViOHOjFcpMc1BIPu0rytxBdBU/E7tp8rWlKmIYQB7iI9ahwmI7twSJ9x1HQqeTDevKyhDQBhRveXOxKz3eMYfF3FF+yWvMB9/ZcIbhG3e22Upm01I39aGS7aTObS3MyEtkuZcwJgEqVEEadJFZWVI+mGnCMoVVKoZB1JQS4W5ibk5YkDXYBeRJ8/nQuMt5LjqTJUxMRJ02A261lZW03k1TT0ARPYNyKpzJ+6d8J7QkyLokRow/MbfD4U6lTkbMIkHQ9CDWVlR7VRa04m2Xtfx+1PqNLH3t4pbxHgTXGLAgFjqYOvmdfOtbXZ50AIh/5d/nXlZUn9qoGxorXbFRxYgLpPxtz7DKysp2I3B5irnwPGothLd0SmUBlESNPaX+IEz76ysr0XQ+i3ndfNPJFdx1BS/tJwt7lnDZD32TOneIDlILkrmgfdtDQQ0QQffR/Cex9/C4Zcat4WbiKz6SQyBlHduDEzMz0ERIBGVlRM2h+LdaAx39Snvot/6akT6fhCXeOvdys7i60azJUElpRQdlBgAcoGlbcN4GeIXMi25M6RpG+pPIRPoBXlZVmAMdbip8Rc2/BPO0/wBmV6xhAQ1m8mHDO2uVsn4hrqABroSSVXSudrwQNcYS6KIjMhYknQAZR4vKBWVlMaS0WSycZEhTdoMGR3TBTlNlfEEIDBSwD7c1ynXYEUvw/GL9sQl+6gGwW4wA+BrKym7O4VGdocfdDWGB9k5PH7qLae+iYhLiye8gsWUkZg48SsFyjXluDTJeM8PvA94GtSNcySD/AFW9THmBWVlB/WZUE3Bk5W18kf8AZfTtmLZ30QLcKw1y6BhryMx9lCLiknya5oTyA0pdjeG3LTzBJmToZB5gg6zWVlA57qVQMmRGueazC2owviDOmSO7K423ZxIuYkNA200U8mI5xy6b8hXVbPErC4a9jblwI9p3TDkXABd+6WcoPtPLOBGunnXtZTiMRHNTixlct43jbb3WdIbvEDajUMFjpsYHPcmlVm5YttmZbpuKxMSoXQyAee0TXlZRtYMkbnnNXLst2Rw+IXE4riBuW7aqAuVhmLlSxZYWCQqiBEeLyqhYzDrnbuw2QklM3tFeUkACY3jnWVlDSeSSELhYFT8TtIqWkTVoJcidWMaa9B9ffS2srKoaICW4yV7mNb277LMEid9d/f1rKyiQo1OPXQAJBjqKysrKXu2cEWN3Ff/Z"/>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12" descr="data:image/jpeg;base64,/9j/4AAQSkZJRgABAQAAAQABAAD/2wCEAAkGBhQSERUUExQWFRUWGCAaGRgYGB0fHBgbGR4YHxwYGRwcHSceFxkjHBcaHy8gJicsLCwsGB8xNTAqNSYrLCkBCQoKDgwOGg8PGi8kHyQtLCkpLykvMS8sLywsLCwtLiwsLDQvLSwpLC0sLCwsLCovLS8sLC8sLywsLywsLCwsLP/AABEIALgBEwMBIgACEQEDEQH/xAAcAAACAgMBAQAAAAAAAAAAAAAEBQMGAAIHAQj/xABFEAACAQIEAwUFBQcCBAUFAAABAhEAAwQSITEFQVEGEyJhgTJxkaGxByNCwdEUUmJygrLwkuEVFqLSM0NTwuIkRFSz8f/EABoBAAMBAQEBAAAAAAAAAAAAAAIDBAEABQb/xAAxEQABAwIDBQcEAwEBAAAAAAABAAIRAyESMUEEE1Fh8CJxgZGhscEy0eHxBRQjM1L/2gAMAwEAAhEDEQA/AOPKtSqteKtSHQTSiiWyrUqrUdhpG2xj4UQopZRLFWpAK8ArcUC1YFqQVGrTPkY+QP51uKxctq1YVlx4BI5VrZfMoO0iaGFoKi7sCdK8y0Qy1G6xHnWhchri1oRRDCoEOpHSmBYmPCh4qh7Qp9+P5B9Worha+Kte0Nv75f5B9WogYCAfUlHd1utupslbqlKLk4BaW7PP0A6k8v8APzpjY7PllzMYH+fL6+VZg7ALW1OxP9xC1dBYkqB5R7yYn01o6YxlJq1MCpbcAI/C/qpH1FF4fsyp9q6ifzHX5VWMbdBuuRqpu3COehK6zz050I0EzA1PSnbsIcTiFf07LYUe1il9AK3/AOXcCN8SPl+lc7yjoP8AIrwqOgrt21Z2uK6KeAYDliPp+lRvwDBf/kD1j9K55lEVmQV27au7XFX1+AYTliE+X6VDc7O2eV1D6j9KpGUdKxVHSuwBdfirVd4Ig5z7taHbhC9G/wBJ/Sq4AOlb2rOdlURLEKPeTH51uBbJVhw/A0fTMQeWn6iguI8Lay0HpPkRpJHSJEjzmtLSzfVEJXNegEfxuRPwAq18WUXMLacjcj4NIPv8LGuIhBjMwqRdTnUZFElfAPX6LURFcCmqKK8reKytWItTW7CQRrqKDF/zrYYrzoYWovDSC0giYPyE0SD5Ut/avf8AP9K9/bKAtJRSmeave8pUMd/mn61suIZthPuBP0FZgK6UxDQSetbC9QC2bx2RvhH1ipV4bfP4SPUfqayBxXIprkgjqKy08CKhXgV47lR/V+i0VY7MOSPvB6A/91ASwZlEAeCc8C4UcQ4RNSaK7Vdl3wZAuiDEirr9m/2c5St57rqV1AXKPqpP0p3257HpfJLs7GObfoBQBwiQhIIK4Ddxa9aGOJUGR9Ku9/sjYQkZSfeT+ZqH/gNkbW1nkYpoIXKs4Tjy2yDBPlp+dT8V4sLtxWVGjLG6nmf3SetMu6HIAelRuQOlBvBlC3BeUGlskAwRPlW626unAMWgsLLDSffuT+dZjOJE6IMo6nf/AGry37WQ8tw5FWtogtBlVzAWvvLfp/8Asq23+Ifs8XcmfKUOWYnxdYNJcNa+9X0/vpl2kH3L+WX+6vU2R8wV5u1N0XPb1m2LQUIwK5jmzgyWIPiGXkqhdOevlQKqhK6OAF18QktB1BjRcxGm8DeaY4oeE/5ypbYX6fkP0q8pTJhHrwdrql7Vi8UkCVXMAVEHYbkgH1rS1wtkZS9nEEAGR3REtyAn8PXnV27M3GTh1nKSM19pjpmjXwnTTy94pnw247WQWc5pOrRtsAYA6zsD1iujVJ3xxFq5S+DyxIugaTNuD5/i/wA09IoQD2jPuAjeZ1POPnXXHuPOjJ7tf86xXi5uZQiPmN/SfpWQmb1ciBXmT6AHX4jStmCQIfXLrIO8naJ0iBXU7isfwJPv+fuoZrZEk2VPqP0rDZEHyuataQ7XByiQR+E5p05GPjRmDtJbuWH7xWi4GcCYVVKECWAzMfFoOg610M4BD7VtCP5RFU/thh0S8ioqrC5jlAG55xv7PzrQuDsRhZwThlpcQhOIs5bV5Nc0ZwADmQRqoYQffT3tLbyWbSbQpMemX6uKp3AsN3mJsr/GD8PEfpV17YGbmUcgo+OYn5otKqugLQ3tBU+/b2Hl9f8AaKgdKY4i34o/zTSg8RZNKa5UFC5Kyorl2D/vWU2EKY2uA9Wj3CirfZ9ObOfUfkKYIKmUVOXu4pgAQCcCtT7JP9R/WjLfAk5Wl9R+tTJcysp6MPgdD8jTrLWiXZlYTCWW+GRsqj3AVMOHnrRN9dvEV5fGP0rUZQfaJ9fyFbhC4EqIcPHWhr9rKxHKmoWgeJWDmUzyj4f/ANoHgAWXNN0Oq094Fw1mYQpPpSRPDzjzNH3nvWsgZnTvFDpDRmRvZYZTsYqR4JFk8LtHA7DWrYLFUHViBQ/FONYWYOJtMf3VbMTodPDNU3hP2cPftd9cvqBE7FjA3kkiPnVLfiot4zuFWQHjOW38MgxGmum9DTdk0Dn4LnMiSTyRnaDGu+tkEsLh8sygMROmuoC8p6ih8LbclSwgn5cvyB+NNsTh25n/AD0iobWDOjAEwd+XxqxphsJThJlaL9m2Ly52tZF5F3GvoCT8qXY7s0bOjMhbos6+pAroWJ7T3bq5GYZABlAEGY3J51UeIpN1PcfyrzHV5Bc02EKsUwCGkZqDDYHKoHrXvc0aa0y6V5W8LjJVmEAQEHYtfer7h/dRXaoRh7n9P9w/WtTdS2+Z2VVAEljAGvU0P2k4xYu2Li271tmYCAHHIgnn5V9N/HtJYD1kvE2z6uuKpONHgNLrH/b+dMeIH7s0uscvf9M1eiVOzJOuEdqMRYt93bcBBqFKqYJgnWJ3brRZ7d4rMqxaOYgaodyY5MOtV237J/zkv6VJh1m9Z83T5sKxdhEzC6A2LxI/Dh2P9a/91eLjb4/+2sn3XSPrbolqlQUYU5KW3uI3I8WEPTw3UIj1y0Lc4m0GMLdB8ih+j06urQ4XWhcjaUl/5vsZspt3lKGD7OhBjbPGkRVc7Q40Xrz3FnLCqs7xHPprNBtczXHbkXJ+LE/lXrjYdWj0/wAFCnhsFPPs/wAFnxwMf+Ghb1MD6E0943bzYgnzJ9BA+qNUf2XYaWxF3pCj0kn6iirwlnbyH/V4j/eai2l8J1JslVt8Pqf83oXFWtI6087nc+f00/KhWwuZwP3dfhBpDH3TXBK34Yk6qJ56c+dZQ2P4y63GCiQDHqN/nNe1aGuSpCcpm6VKttutaLiV5Sa1u8QI2X40nCSjkKZ8NI1k+tPsM+ZFbqAfjVOxHErnIx7hVn7N3c2HWdSCR8/0NG0EISZRl3bafKoxcI0CgeU6/AA0U1uf8+tB2BePh8KxvIJn3QAPr+VGuGSnt+712/3pd2pxQtWkYz7caeak/wDtpvh7BA8TZj1gD00pb2swveYRWXk6uDtpBH0astquCQrdzKGGxEj1o9+IXLi2i7EhLapb8kXZRHSleFt5UVTyEUZhuKd5bt2cqjuARmEy+difFrGkQIHxpJyIW6hW3/iVzKoW5cVZkqrsA2s+IAgN61Wsayri+8ZS0EMQDBMAbEgxt0NNbR0HupTxgRc9B+deVswLX+iurHE1McV2wutAt27VoExmC532P4ruZd+iitk4m90k3GLEHSSdNBt0qt3cUogzOo21+lFYDHTMDmPaMchy1O3lXoEOLVIPqTPifbJMOyqyM0idI93OjnxId1YbFZHuMGqr2h4E951ZCugjUkbnTlTu2ndZFYgZUVTrpIVRueVS1abW0BhzOaoa4mrdNmvVvbuSKBz0VZGleTghWEpT2uP3D/zr+VVzHYS3bVClzOWUyByMA9dPaGkdatHaVytsFVDkXVIUiQYBOo5jSqhxTHsywbVu0CZGRCsRO3i21Px91fW/xRjZyeZ9gvF2wTUUvFVy4dH5XCwHMHIYMfLSk1jFa7bAn5GmV7tpduWmt3UtXQykZnU5lLR41IPhIgaDTQaaCgbvGyVRRasqbYEOtsBjEasdnJjWQZk9apslAQIReJw/dubZMlTry/D09epFS8Jt5sRhx/ED/pk/lQWO7RPdRFNuypUkl0thWctvmywp5bAbCpuG47JcS4AG7oEwTE7ga/1fKhK1dJiiEXSqnh+3CkS1lv6WB+sUww/bbDkeIXF96g/2k1wKSWFO7i0Di3yI7H8Kk/ATWtvtRhW/80D+ZWX+4Cg+OcWsthr2S6jHIRCsCfFptPnWErWtVBt+FBPkfiDTPHcGvWrmVkLFUzkoCwAacskDTUEelBPhsygT0PyiN66X9l2LZ/2m9fuZnZltydotqTA5D29vL31jSHGAqKjHMEkKL7PMPl4dccb3HYj+0f217cTwk9WJ9BMfKKsnbLF93hwV0LXFAI9W/wDbVVssWs69co9xgV5e2Wcn0MpSbjrZMK5O5WP9Wn50p7LgrYv32JhYUa/1H6L8aY9u7sWUX95vkAfzilpAt8JHPvrpjygj8rX/AFU3Z/8Al3lc/wCpYLAXwxsTvvvXlOLfBhdAuAwGAI9RWUV1lkCR4j5mfjr+deXk0rLLEkyCIJXXnB3HlRIFPKUl13Dk8qsXYwE27g6PPxA/SltzatOz2Ka3jEWTldipEmDIMEiYJmAJ6mhBut0VvvX1T2mA8tz8BQzcVHJSffoP1ofjVtg4gDUb+sbevWtcPwcE/e3Dtsug9xI3pbnwiaAh8bxi4TlBygdB+utLXYsZJJPUmT86k4reW22vu+BI3OnKk9/jyj2dfd+p/Q1wDnLTATRbdA8Lvqt64Cw1289eXXelF/ijtzj5/X8hU/BL4W4WZ4JBBk6nY9CSdKPdENMrMSv+HcFFI5gbiPkdRVU7aXWFxIMAp8wf96fYXETbXf1BB+Da0LjsHbusrOM2WYHv6jn6159IinUkql8ubCpuGF1/CmZjzj8zy99WHhXDLqA5yokyQfEfrlB89aaAhRAAVRyH+QKgxuLyWmcakDSqXV3P7ICWGBtypsRjfAxQqzCNzpofKlXEkxV1ixmDyQgDT1k0hs57pKruTMenKN9KZ8LRsrPmuHKPAto5lkbC54pVdNgCTTN1gGY8VwdJlZg+M3bR7ssyR7IaCNxoZGg+lXOzhMeqg5LN0ESMrQSPeSB8qrt3iK3bd39ptqO50tusglxMrJ3kgQIGhon7O+0Jt3e6uXFFllJAZhCMIiCdp1EVNWp4ml2ESM+fcU5rogSiO0+PuC2q4nDG1LggyGDFeRgr161UuI41bmw92kdf4jpXerCpdP4XWPIj9KhxPZLCXPaw9s/0gfShobaKTMGGyypQD3YiV8790awWTXdMT9mGBf8A8sr/ACsRSrE/YzZPsXri+Rgj51S3b6ZzBSjs/AhcmThrnYT6j9aY2OCXCYKwKueI+xm8DNu+p6Spn4jShF7CcQtHYMBtDz8jTP7VM5OQ7h3D1CQ/8uece+vW4A41DT6mmWKw+NRjnw7wOYUfQChLnGSvtqy9JUimNqB2RBS3U3NzCBucMuDnUNvOguGNTbKDT94qD65Z+dODi2KhiGCtqGKkAjqCRBEmgcWcxUDrrTCSM0IEo+yf/pykSYPIGCTofKPKuhfZzhSmATMvtk3J0IOZjHnIAFcyvtlUmOU6V3HhfDRaw9m2NktqoIP7oA5b0miTclVbWGiA0qr9tyPuVAGpZjHlAGnqaWWbcLbHr9T9SKYdrQXxIUa5VA9fEfow+FROgzx0X6n/AONebtbpeuojsqgdv8RN22n7qk/6j/8AGlt/E97YwthDLAvI/id/D79PrW3a2/nxdzosKPQCfnNS9iMH3mNtyJCS5/pBIP8Aqy16lFuGk3ulTvMuKviWBbARdkAUe5dPyrKkKTrWUqStgKs5id69ihDjVHP/AD3mhMTx1R7Ovu/U6Uy5yQpuW0pRi8SLd5Hn2WVv9JB/Klt7irsdNPn9f0oS4S2pJJ86JtMzJXSuqcXxAuAZQ0a+IqQDPSd/ftQgxLHYBfmf0HzobB8TV7VrPcXOUHhL6nafCIHLmCfPep2B5VJVOEplNshV3tlYMWm82BPmYP60gw+Cd/ZUkddh8TpV9xGERwA6hoMgHr7tqS9qLy5ESNZmPKCPdzo6VeYYAtdTi6gwnZTncf0X82P6U3t4ezYUsFCgbsd/juaV4XtKAB3inNoCRER1jce7WgcbxJrjG2zgousrHiA1ncBjAnLIkztQllV5h5sjljfpVoOKXuxcLrk01kc9tJmNRrtSJO0blgvd6sfCNiZMLvv76LNmxih3do2lYxLaqVjllIAYQI0mPnQuM4TiMIWy3C1i2QpZgACxUMVVHLTv7UR8YpdFrLh2fA2TKgIgjLiFLxPgWIXDpjLx7hLzG2oYmfDO6gZgPCY0PWRInUdnM8vYxeGctLd3qGM8hbhpmdjtzr3ivFheW0cRZIw4JNs23zFS0FkcSB4gF08BAAgwKfYu+iYMW7Vq2LDoxFu7dRH7x5h2zhhA8JjvA0AREU11Qtwga20hC1gM8r6ylOFwuJwy2nu4Ce/EWnE25jWRl8KsRBB0kCfOj+JY6xfNi1irKYWwLrOWS1LvmAnvLoJ1YgbKdADIil184kNcuYbv7uHQQodheA0AJYoWRWE8iNDpEGJezdk424wxKhbaKQ1xSytmIjKASUzEEz4dB0rH9mamQi5Bv5ZLW9oBmZ0t0U0xnCsFMYfENdzMoIBRwqBW1uZpGjBYJXmRuQSpPDRZtM7BLjAkq1qQGSBlbKvgAafay6fOl3FuD2kZnsNctosDM6lkk6QbiD2iVbwlY0Puoqwy/sea3imGIDmbZYNbuhi0d1ayZ1uSNZAEEa6kDBTOEEOkWzF1uOHQW3Cn4T2se06C0t5GuRKqA0yJUhSPHMj8IMHnzs/EO3N+0VW6AC2wuW3tkjXXx5YWRGaIml/ZuzireH/aBdt23uApHc/eZQQpBIKgeydwTtr0qnHMfnun9oN5nAiTcVxGugzL4Vkk5ZIEmKWKNKo8iMuBROqOa2TrxCufZzt1+z3LrYnMUvXC+cHOiCNFBBO506e6rbgO3mHuIrOHtEgGCsxP8sz8K4qnDLZNoAtmKsbiMIy5Zgq34lYQY3Go86sScXQ6baeR+lBtNED6RJXUe0O3Zddw/aLDvteT3Ewfg0Gif29f3gfdqPlXI0xqHYz5UBjc7XLdu0xU3SAMrBJkndmZQfEF3IHrFSspF7sOSc9rWjFMrtOFxK3UDpqCT5bGCPiKpn2i8ca13Vmyg7y+0ZyFMAECBmBAYlgJIMCaoGE7V4rDlrQxTqElcrjYy0wQLgMHmd5rftLxtsYLTFreeypM2yZM5ddW3EcgPcOVTNkLXjFcJG9sS1W3ifZrE2cLe/bMYHsgIURZKKbc6ZMogfyFZIkzVAwPGVy5TYsltctyGDhiZEsGhlExBB0iacYTjijhl3Csl7vCSwOU5SSQfD0AAkj3mqdXosL3zvDMWHcpjAiF1DDcNGLtK2RLJJ3CFToeYDZSpiQQoNHYezesuArqJOrKz6iOYGWlnCe2+HcqgW4pAgDLMwP4SYAiZNB8N7ah8T96yJayGG1GpiP09K80CuC6BCeXNcBKd4zs3inutfTF6uZgrEQMoH4hoBExSxhxAXHRQlx1ALaaQZy6tkmYbbTStrv2khfu7VoP7QDAncExKgS20mCN9OdQ2sLjcUvem+LKXQDCSCQNttQI5ZudcQ8DFVjxRCDZqpvGOH3UuMbqFWdiTJESdTABP1p99ntoB79zmqBQB/G2/wD0fOt27MWVkuzMebE7+fWfWrL2ZwSJhWVDINwmZnknOqxtLXNwj8Kd1MgypWxKA6n/AA1lVbjWNxHfv3WTIDAkdAAfmDXlEI4oYVQZixkkmsC0ws8HY+1A+ZobFWwjGDIBGvnVQcCYCCFvY4ZcZioUyN52HrTnB9lhvcb0XQfHf6Uu4Zx7I/iHhbeNSPMVY7zi9a7yxdTOn3gBcAkLOYMpIgRO8cqlquqzAsOKa0MzQdzHJhry20RQNMxmDqY1PkNdetb3OPXFYZkSG1AUksU12jSdJ3Gk0htML10ksiEsD4iQCOYk6AjTeKOxd8Wr9w5QWCwoJ0U6EOIHi0/u3rDSbkRJhE12uQS58S7s5RmJaZEwYmdBOvpTvg2HsXHsWsULir7MKYbvGYQGkSLbgg6ARHnNImsNfLMFAgfhUwTExH7xEn0rbD49lVc6LcRfDDDWN4DjUc+ZjpTyOGiWOaO4xaFrE4lbVtWs2brKAwkKocqozzm93i13qLG8NW20XAbN1lFxUYhlEnRLgKyjECQGnQrmiTUdnDK3htXSCTojjJmiSIYMVLdJjU+dH3cL3xtG7ZvJfZ2Ny4y+C5MtsxAUwDoPP0wuE9eyINt17oPCcGe8ioltnus8IyuhQCCSrETDGBEkD2t50aY7g2NwNq2S6NbuKGQKVurlcsAwDAhQTEkfvLOuy7F99afPbzWmUAEKSJmDCj8SjTTbypng+1GIVWuO7lLKogtHwg66KAFhAok6Abigc5xbMA8loaMUAwtbnakW1vWDZHjXI7Wyi5vZMsrI47wEe0sRrETS/EXEuMR3pCOYAdWB0iAMocSJGx18p0MxnGsPiAXyCxdj2iuYNoZViuonQhspOkSBTfsl2ebiBGGS+q20Uv4QDBmCBsytDsfENYI0oRZoJEceropuYv3dBa4bPhLGS0huqSSbiXcyu0ASFWRpG2+80lwfHcTbtPH31oR3mdCwQk+HMwhlkzALROaBNXbtP9jTWhbbB3Azr7SuQpaJOYNIAYnSDptqIqr8SvXkIsXfGzQt4FVZ3Ij2nXVmTWDmOx1NAzASTmTnxstJcQBkB8ote3FwYU23th7d9D3lrMMuUHKlyGBZXDAlSpXZfa3pj2Z7WcMt4ZbLW2tOo8Vw2wTcMsZLJLGJ2MAcqouPvJnYNaZCvhKLcOUFdIAdWYCRsWNPuN8Mw+ISxcwgawMgt3VuFii3DqkOZLBgW2mIUELzJ9JmDC6QOu9YCS6RmmvFcBhmwl7EYJ7qMCCO7cqjAEBgyGCIEkEfA8qXjZ7u21wsxYtuYbQgakgkzTu/gv2awqsyhg8sVJh9GKxIExI5cqX4vv71pGKl1AJJGUySd4BkQIG1DRdABmROZz/Kc+kRLSDMAwLjNQ4rFBcQ5Oqxk3iREGPWfjW+HxFmCSjCOjkk/GBRWC4zli1fDEcjGo6AgjxDz3qLiQsM0a241zKnh1/eAIZdSBMH3UQzwkEcwVr4AxtcDfIi8lWbs5wDCX7bE4lbd0jwIxBI0kMwJE6nYdN+VIe0PDe5Nu2Ltu8TKsoPsktoQAZA21J3HnQqYazdRVLhrocAsGyr3WWIPeKvjDAQQdQYjat/+Ed27Flvqir92yLMP4YLEwCujHQzqI2oW0y18l/gR85pTqmIQG+SBQW7pCKlwNOiqQ06ARMAqBl86Ku2LVsHKxUg5ZIJG3UTr5RGlEcN4Vi2uK1tgmYgC8rBFAY+0xUBsvMyPSnHFBiP2t8K9vDm8oB71S2RRAMoWgQc0SRqTE7Ubn37JkDO+SxrQc89LfZV1uCW1wwvd542aUQiFZASJJMQfCTB5UtzONmMbwG0HvANG4bE91cOZcw1VhAPx5NBHWgiVA8LTO8iCPLmI9aeybzfrJJfFosvFvOvl55Rz5TGxrVrskGFny0HwEAVNZR/wvqPZAfrMxqPgOtYy3T7QOx1ZenmRNHZDBUBvKfwwfIwPnNWLgvbRrFvunVmUaCSJXyGg+fyqujE9VU+8R9ImpLq6SygSd5M9dp29KCpTbUGF4XNcWmQU44h2p7wQgy+/U+kbVZuwuL/APorpJ0W6T6FVJ/Oud5h0Px/2qz9n8aF4djhtGSBI1NzMh+A1ody1jYaFxeXGSgbfFZE94wLEsRlnViSdfeTXtJ8lZRbtq7EVcOEYJr5hYEfvGNomOZ36VWcaAjsqkETz125GehkU6tYdrBlzcRWDL4G5sPYkBj7R9qJ0qx9k/s2tY3C3QquuICqVdrnglyY0CSBCyQQTrAM7IpuaDM55KmrRqNsRBGao68HF1Waw4cquZrUMHAG8aFXA30MxyoXhuGa64thbjgySttSzQASSAOg1PlVo7bdi7fDGUJjlvX51tohVrek5iwcheWhgmdqM7EfaG2AvB8Rba/KHK+YFwrwSAxPiWUHPQg+jS5wFr+/56zSQGu5e34VV4vwjuQpJhmn7s+0oBEZtTuP8Otb4bG31tBjluWQQCr5Wgfu6y1sGNIjfSuvcc4vg+LYdbndSk6mPGhHIlT4Tp8I3Bqp8bx9g2Dbw9tLdqyJLBPaJ21YTcOgkknfWpf7EjCRJm6oFKDIMDTrVJcRxq1eQ21Hc3CoIzlch2IXOCAJG0gCdyKXdzesa3bWe2Wza6oSREyCUO4iZ203Mwu1l8pgr3fqrCZC66ruRz2+G3DcPdVkuW4VLr90JGZWzbqy65lmPh5U1jBTEN8j8H9oq+0VNocHVDJAiRGXMfpMezVzBMt9MdKM6TauAEqrrBEhdZ0Og3DESCFoPCcKxlju7ot3LNu/7Dsp7tg2i5pBBBnTMOYI61vxPAi3cNnF4c4W5uGTMQJ2JVnYMm+qERHOIprxnjGIxtq2jYtLuQQFVjmusDoSHyMW5RGkA6k0ZIEzrxy+ymAJII9M0lXjneOO9tCdYNsvmDRAOUvlaDGkCY3FePat3CoW7bYn9/Mh89SpVdOeaBQNjGNauSQQ6kaHQhlM6yPQiuhdk+EYW1YuXriK3esDbNxB4UIDABWnUGdeeUGlV6goNxX5QmUmGqY80NiexGARXtd9iu9KBxcNsCyD+6CQC5EwSDEMYmKqOBwGRGdtDJyMGIECQWUgiROnoR1pm3BMWcTfXBLd7pWz+FsqBWIgSSFPtAAcx603/wCfsfw8jDX7FglPEBcsgMO88UgrA3Jkgamd960F5HZMzB5ruyDLhx7uvBL8AOJrau3MuIa2s+J1Z0OQgOniBUghp/p02NKzx1rzBTbtgswGZTcDAyACv3kAj3cq6hw77Tu/wDgqVuuGQpaJACgjMc3/AJYytvudYk1zS3cwYYXO6v28pDLldCpgyCQ/iExqJNLa8EmWX5R90e7MDtW5/rmvOIWGv3mfFXO7vXFV5YAZtCPGAAFc5ZOvPaZplxc5MPaQOrKoEApmRyohWmSFMEx1zHpUHabBG7ifCQTlAygiZBfaSJ9OhpXfwjqQlwMCABB5AAeh5bVgO8wuLucKk0xTDmBsjKb8Z7lsnDLzYdSoDosmFMmZPLqNoFZwXh7G741KBBmaQVJA2A2Mkx6TT3syGAZQvh3PUk6cvdua84n2iuW3Np0AttBk6lgAfZblq3nsD7x31Rz3U2gdfKJ+z02U21SToI6yC2x/EYRp7woI8aDN3c6AOpgEE88wMjnNL+D4+7Yd72ExK5iCjBrZEqxBKkMGH4Z0103qycE7RYIWLuHuJdX9ptlSzqmTMdEIMmCHhgzCFInTeqfbQYfMlwXUaZykgadDIBI/iG9MoswtgCD4XUlarvHSbhQ4Pgjsl3Koc5QFyup1zLIIBn2ZOo5UKmAZGXvA1oFolkbSNztrE7CiuA9mb2NvrbtjRj4rhnIvM5j1jluauGN+yLFWkbJfS4uYSviUQB7ZGozDp058qc+s2mYe4JAbiFmqq3+JNZITCucvM5f/ABHJ1IVhKjYAROnOrN2b4dcUNdxCMb12LdshghUEiC0QFBaNeUVURjHs3ShW23dkgZrSgyp0JIAadOtPF+0E5QLlkMeocx8CCfnSK1N5bDGzOZ1+E6nUaHSTlkNPlVq5KXSjySrlW1EyCQdTpvzry/hgWLZ0QEyJDRrrAyqdgR8RTa9xC3cuZiCjEaArIgeagsSJnYe+hb9pXHt221011JP8zAj1qxrpEmxUxF4F0Rh71m3aXKlvvApBcuWzE9UbKV00GUHfU0AMM7E3UBB/CFBmdjEaiImeteYzAMhzZGUHWQDlBO4B1BAO2p0ihNR4hII5jl+lY1uZBzWl2hGSIs4m4SQ1wAj9/rtEkEg614LmdTmdcwiARGYGZ1A1I0OvKa1s4q67AC40nqx0rU49jAMMBtKg6e+J+dHCGVNgcCbxMZVyxvm1kwKK4fwoF3zRlSRBuoudhMABipYc9PzrW3gcStn9oS0wtNPjUSPDIM6kqBB10pabk7ifjWXdN1ogKS5AJBEHpNZWgNZRoVacJ2juXrltRh7dwgGbUnI2/JyYIGu+40FTjjuNs3GupbuWzmFnKGcQzAnKFDAlokyBsRrqKro4eGZlBmT4W2JHi1ieYjSTFPeGdpu4NhcSlz7iGtvaYAlJnI6MIYbiQVaNKifTa09hs9d6v39Wo3FVcYOtjlon32e4jD4F79/G2y11FDHOAfazlVQf+oxWSTsFkGJpDjOJPj7ty4bWHRGJ7mwBkksZy2u7WTcMSWYgEnzApj2rvLjbyYwrnw7hczAE91kPjt3cmq6EneTqRyNJreJT9sDXjFiS9rwhVgmU8KzAiPDOmmula12Jpdmc+7kOaTEPANtPyUDhsEy969i5GUEh1fK0KAWEBpykTB/hExNWHg/buz3DLicKLtwAKLpLOJiAXtG4gYwo8WaZk6TqBi8W4vpaw5W45YwbUGQSSAGB08J10ERvzqwr2QsuircdReuLDOuoWdmYBgXytHi9oxrOxTVqsbG+Hdx8VS2jincnv/HUpHYw5UHEpBVzmR7SBBbg+yQpPd3AepOmUgmteG9ur1jEi8W7/LPguMY15iNmHIkGOlG9iMLYtYvEYS/dg3B3du/YuMMroc0KRE5oyyR5DfVTicZNy9YxAuYi3bM95IW8gQwWDMDnEMQVMg6EFd6oxXwkTr4e3spcJAxAxp10VaMT29s4rF3Ll4McOlsG1bYarcJHikSVMSDBj30n4f8AZwb6XL4vItnORby+MsAeeoyjYTr7qS4bhNq8wXD3GLDXJeRUzCdlYOy5iSqgNEk76xTvGdoL1hDY9gBiYdSCJ95BA0pVQuBikYJ4ptMNw/6CQOaT8U4riLNx7Ju94qGB3gW5KnUe2p5EaU/sdtbSW1t3rLpCrlyAMpUjRgHIIHlJ99Vdhbuq7O7C6PFLNIuj9waHIwG06ECNIqzcU7DXnw1m8VWwFSALr+LKSCuaBC+028EaT5dVbSAaKlueV49ULC+5Ye4Zo7Cdr2FpksXMlq8VHshCjKynzg6jmQRHSs7d9pf+K3SFS53Vh8luCAxnRmdGAMkgbxA881LOzXAHti7+0W4gB7ZzAiQGBIgkEw418vdQPF8K+e5cQlRcJVujDQj5aenvpLXtDyxh7j+lWKTi0Pe3vHzdOuC2VtYe9bQuYzNLrl1ZY05EeAajrVKXDiNDNF4a46hlVjLMCTO+UMIPUeL5CpsJwnMwzTkjXLyPL8/hTWDdOc4nO/osfNVrWtbESPMqA2S5JYzJJI8yST8yfjVs4DdtPZKMAzodQ2u+oI301j0NKeI2Uw9nwOXZjCyokDmZG8DT3kVnYXGWFxqDFXDasupUsBIBMZZOuUSNSRp5b0FRh2imS3TLRGyq3ZaoB1+rVM8PYwzPCOQ4JGQsFIInkx8amI8JJ2kDWo+M8JvXyttUOUB7jSCIS3kkjrqQNOvSaI+0jsjZsYwJYv8AeNdU3GTIAEA0zZw2VizA6QNZJO1LuzPB8cM/7Czd6pVsisoIB7xSSrHKwkL8ulCKOEh4dfgfuuO0uexzC3szmOXJZ2f4Pcx99LRCouR4MkAkKQIIUxz8t6B47gcbwu6LF24VOQMoW5mTKSRIGw1U7gGmHC/tMu2XLmxaZzmGbxKfFGbSSJJUcqIxvEjjb6sptNevIpFm9bzKAFKhFuQWBAQmGgeKQdTTQXs+ttvPrvUZDH/S66SW+0OKsC1fFzW5O4BByNGojQ67jWKsOE+2TEaK9q22upEjT3SdY86XYjBd5Ztg4dXhX/8ABvJCEtIKgMVM8xrSRuGqwVg34Bp5xv5DbTyrhTo1fraOssisealOIPXirDxLtJgsYQb9prD6kugBkmAcxXxNoBEj8NQDC8KYjLcaVRzlYsq3Hhe7VmI8InMSdOlWf7Nm4Yba4bGWFa/cuQty4mYOW0VVbe3sBBgEtpMmqV2i4WitiXS0yL30WlWSotS5kzJ2UHfSjbTayA1xHATZcajntu0d8XVr4NbsWruazbuXGxJW3kZEa0ouOs7aOgPIHYDUckvajheHfFXkw9kWu6S5nhjla5bYhjbBJIGwC8yTyAJptrEMs5WZZ3gkT8KsuBTEYZ7N2+Lhtuq3VksVcTIAJ8JaATHKiNN1OSDJS8bXwIhVy3iXSQrMvWCR8YonEX7qFSbrZmQNIZpAMwDr6+tXXtT2ittYV7NtCWI1ZZ3BzLE6EEAVVzxiyfDdw6mNCyHKdNNiDt0BFZSrPqNxFkeU/CN9JrDGP3j5QJ4tdbmCeuRJ+MTXtwWwWIBYfhDaEajVoMbZhoehjlW984ctKG4vILkG/mTcNa3bVsgZLwPkysp+WYR6iqAW6CPBIcHamfFQ3caWVUObIuy5zAmScoIgST0qIQdpHw+ulNeBX7Vu4e/W29thGupU8iIE+Xr5UNxZrZusbKFLfLWfUdPdJ/KiDu1EeOiGDEoQR/g/3rK0msoli6jc4FwmzhWa/wB7mmbd63d+8J0hVtt4Mp6kaa66VQ9bpAdTI3kQWIyiAQNTBBI6c9qseG4hh8XjLYAGHdoQNatkyZ0PiPgMaFh8oq68RwuDCJZud49i2wJFphbBIOrkAZnbU65hJ13qAVhTA3hvzVzqbqjjumw3kbeuq5Ely5avHuHe2xbKMrlW1iNQRoZ0199OLfELOIRS90WrygB++Dsl0/8AqB1DMrH8QYQTqCKdY7EYF8QbeBW7ZVZnOUMlSBAJzPHvblpFCYvs33skIxytDXQJUKSTDkSskGASJOm9a6s3FDrc0bNjc+njZflzQHDcGcPeTFZrdyzbcK7WSSEzhgCQVBUemuw1qfiXaBbNx1sxKyoaCQwYySOhGx6wKS2793B3SbVwrqVMag6CUdWEOBI3EHltRNrjFu66pibVlLbaNds2grppo4CwCAYJEaiYE1r6OM43doR1bzSWVTTGFtj1qpuyWCzX1xF58ti3cl2DQcxEiOniyidN6tPHcJh70Yu2QrllXNPhuAkIy6yGOTMOs0t4HwS9atukd6hYlblr7y24gDdZynTZgPSl+Jv92DZzwoOtoiVmZ1HIzr61O8mpVMHLhlHNU0w1lISJnjnPJdl+zHsAuDwLDEopu4kTeVgCAh9m0Z6AyR1Y7wK4v2t4m2Hx161hL99bCNFtTdYgCBtJ1WZieUTVg4t9quJNhLVpmVVABz+MnTbN7RVeRPi01JqpYPG94xF5FvFlABbNnJWSIdTIME8iDAB2BqoYjLnNt14KTAAQ1rrojhvCWxrB5gHS80fiH7vLMwIPkZPkbh2c7XLezYe+Aq20yy7T3gWVbMSN4jTnJpX2UdE7xAj29AxzsDtIJHQRFV53yXrhU+LvHg+RY/lUNQb9zmHIRh5K/dbtrXamcSOwpt2L10ohRXtuqgmTuIn3xMVFxBrl5oEBOkjfrvQWQuSTqeporCWRnABKkdNZ8iYhf96eWgHFqiaYZhItysp8LwRgN19+9E2ODg3Qe9QsFJyzDa8wJk/Smti+gsu4EC0JYDmIPUzuInmTG5qr8Fs3L2JGVGZw8kiYADT4iDAmIB2PWkUzUq4jMQm1qlGkGBomeeSccU+6ssWQXbedc6MSNTMOpGttxBGYHUaEHSq+q4RoAe/aJ3zItxRptmVlMTzyT5V3XGfZVZxGDKNdKXHAZrikMuYEmIOmUbSCJiuHYjsndLsLDJiEBMOjASASAcrEFZAnnvvVGz9hnbMHrwUO0kVKv+QkdeMKZcFcsxduE3Ey5Uuqxe3A/AG/BG2UwQeVS8H7WPg8Sl+2EuMFIyuSdCQTqDIOmn0oHjV1sLi7ow7vbEg+FiDDKGgxuPFtW+E7QYi63duReBBORratmKqWE6ZtwOdNwlwxmCI7revuk48P+YtfvS2FuXmyoUQliFWWyrqQoJ1IAgTvTngmOUYq1dUMe7OqhdlCkQAJJI2mOfOm3Zztnhbdm7Ze21oXTmOWWQNAEqfbUaSF8Uda34dcwElbd0SykQQ6wJnNnKjKVOu/KlVa7pcHUzw496OlQaQCHj2VR4Zwm6162uV0lx4ih8JncgwKNxHG1zMLtpWYEjPbPdkwTJKwySfJRTHCYvF27ypfLhRJOZQVKgEyGAgjQbE0nx2PS6GBtIWksLiEqQCZgrz9dqaC6o7tCRyPzbyQFjWM7JjvH780wwPDbmJtm7Yw951tOuZu+TQ7xpbUgkbEbVl673cJ3t7DOpLZbyk7gCAygllEHdedWTsiiWsEq6E3bpLmZ8KiFjSJ3NAdu73f4e27RntPkH8SuNhzJBT5mk70Oq7uLTHUyFwDmsxzfrhCg4RgGx9zuVfDvcKklksOXCj2mBZV1AOwq+dsvs9a/hLC4cujYcKii7mUMoEa+HR+YO2p9ObdhOLnCYh71s/eZSiAj9/Rn5jwgTB3kVaV7T4nF4fFYe5imc5BesvEFTaJLISoB8SzBGnh+O1GYHQ10RfKyJpNRsuEzbmgb3ZBsBbw93FsGT9oU3QkzbUgjPmIOYg67bwOc0Z9pXYXC4PDrdtFs+cAl3zd4Ig8h4j7UjoaozcQxN207PeuNbWAQzkgknQAE6nn6VHjOOXbyIl184QZUzbqNNAdzoI1mn06dQXcRM3hIqOZoDEarbh+GFzvCqy2WFUkDVue/IT8qXXsOyGGBB863sss+KYGvh3+PL36+6jku2SQQX/kuKGBP8ywT/pp8lp5JcBzeaEwfDnunwjTqdBr9fStr3DblvPmEZInfWTAIPMVLjsQxOrZY1AAb46gdaDLNAGaRG07eWtHcpcQtM5rKzuz0NZRLlZeDcJtpfVzet3lUZvujcEH8OYsikczA10qTGcVu2dAsrJysSDA6QDofM71D2c49at2rli+G7t3Dq6AZ7bgROUmHUgwVn3VJjsLavMiWMUlx3YKFNq4hJYgAEkFRqetee5pNQ4xI64KtrobLDdH9muA/t+JC99cJZSQLcKQwjSSTGkmY5V2vFcfwfCcJ3d0CFXxIPGXY/vGACzcydOmlfOC3bmHvHKxt3bTQGGhVlPL1FScT4pdxN179wljcYZtdGYDaOcA6dJpppkkEG3wh3nZLY/fFWDHXMNjrjuqrZLtIRQFIHQE+1tP6DSlXFuChCYnIAMpAkKYEho113kcyfeAcdaKBJbx80j2R+Ezsfd7qi/az4SxLZT7LdNOe/LahZTIOJjrcPsqH12ubgqMGK1wffPxQ5RkhgY1IDA7kRMH+ofGmvDkbFkWy33qn22Mzb55p1JU7fzRsKZYW292zn0tnOHTIsxEjxDmD/nStOF4ZlxVsmyElvbQsFgzIynYGY8vdQvrgtP/AKEo2bI5rgblpjTT1he9pOCrYRMsnRszMdSfDEcuulV23h2YgjQf586ufbS4vdpBBZXBIG4DK0E9JIqsC8TAHOg2Sq91EE53RbVRpisQMrWCls32CssrquXUCYkc4100161thbBZup/zma9TDd2Czjw/CP1q6YTguF/4ab/tXWylSrHwyYK5ZgxqDPMHasqVABITKdMSA7PhqlS8CHdZpIbaJBP0jWj8P2XKQRchb0EqVkmNiDpBpNirndqoJjPJUEwDHnsN/rVh7G2v205DczNhYIK/iUgbDTMAwIG50qFza2Auabd3WqufUoF4pOCV8TwLWLbXLDEOhhtAQVbQggyCuokEEGgOznbO1hrpuHDZSylW7pyEOoIPdtIBEcmA1OmtWjj3Dcj37VwFcyeFoYCZUqwkQRIFUDi/BMniVlIjMVLAFesSfGJ6a7SBT9kLXtLaufkvP2xuFwNLLzXQO0vb5nwFwYcP3N8ZWZcuVCSAyXNS1tium0EMINc3XEkDUK4bXXWP0NTi62HSzesO6G4rB9d2RoMjYrBGhBr0dp2/Hh8NcPVrIBPvyFatpsLWwBI9evHwUJcMWKYPomnGeJrfRWKDOAM/h+BUwGHhImdwBvRnYXs8MViAbeUuG0DXEWFABZihOe4CDlGUaEGaj4Z+zYiwEsZbGKVmOVzpdDEeDORqAPZB1BneSR7gOymKe6ge0bQDAtcLAZIM5lIOrwDGWdaSDTa0sJw8ja3yP0mvc9zg8CeYvf7qHtX9mGJwTosrdzrm8BjYwQA2piV1/iFKOGcEuA3DdR7YW1cILAqM2U6ajXQnTyq69q+2tnEYNsKDda9ZvfdXTcnwmMwZic7DV1jX2FJNIsDxdxnZ7hZVtGZAIlnQDSOeYj3eVMfUq4ba+aylSY6/DyVewHHr9kZbdxgv7phl/wBLAj5UXb4092Q1mw3gYkiygbwqTJKgEbeVaYZrNxrdu7bCliq95bbKBqBmZSCukySOlWLjeCwOCZlwl971w2zbYwCviGrK2niGnKNdNjTHhueG6U0usMVvZK8H2pt5GRkNoMZIsgFJiJCMQVMRs0abVpjrti7AOKhRsBYaZ6nWJpQOE3GLd2rOFAJgaiZjT0prw3shf760L9m4qPJ6EgCYMSVJ00InesNOm2XAxHd8yuD3GGkZ+HtCJHBluW0Nl82VNe71IJ1OdQM4kzrEedDYLAzBLFgD7BU6x1kaCWiPeDSO2HRpBZWU6HUEEfQ0xt9qcVovesx2GZVc/FgSaYWPGUH0+D8JYc3u9fsmvGblhbVu0UZJlibYUZoJhiDv0jTakmFwlrvlUuXQ76FTryM/kaLxfGXVyuItW7raZ86ANPQMkMsCBoYnlUffYNpOXEWj0DJcX5hTQMlgyN+Fx90b4daRbjY/ZTY7hKKrLaKsS0ySZCgDw6CDrPwFCYHDG0zM+hyNkP8AFGnrBPrFHYfFYflcurG7uqwJ2gKSZ/3ofiSMR4WW4v7yNJ9VgMp94rWuM4T6rCy0j0Sm481HWxU9DTLBcCNy3nDgaka+XU8vhVBcGiSkAEpXWUViOHOjFcpMc1BIPu0rytxBdBU/E7tp8rWlKmIYQB7iI9ahwmI7twSJ9x1HQqeTDevKyhDQBhRveXOxKz3eMYfF3FF+yWvMB9/ZcIbhG3e22Upm01I39aGS7aTObS3MyEtkuZcwJgEqVEEadJFZWVI+mGnCMoVVKoZB1JQS4W5ibk5YkDXYBeRJ8/nQuMt5LjqTJUxMRJ02A261lZW03k1TT0ARPYNyKpzJ+6d8J7QkyLokRow/MbfD4U6lTkbMIkHQ9CDWVlR7VRa04m2Xtfx+1PqNLH3t4pbxHgTXGLAgFjqYOvmdfOtbXZ50AIh/5d/nXlZUn9qoGxorXbFRxYgLpPxtz7DKysp2I3B5irnwPGothLd0SmUBlESNPaX+IEz76ysr0XQ+i3ndfNPJFdx1BS/tJwt7lnDZD32TOneIDlILkrmgfdtDQQ0QQffR/Cex9/C4Zcat4WbiKz6SQyBlHduDEzMz0ERIBGVlRM2h+LdaAx39Snvot/6akT6fhCXeOvdys7i60azJUElpRQdlBgAcoGlbcN4GeIXMi25M6RpG+pPIRPoBXlZVmAMdbip8Rc2/BPO0/wBmV6xhAQ1m8mHDO2uVsn4hrqABroSSVXSudrwQNcYS6KIjMhYknQAZR4vKBWVlMaS0WSycZEhTdoMGR3TBTlNlfEEIDBSwD7c1ynXYEUvw/GL9sQl+6gGwW4wA+BrKym7O4VGdocfdDWGB9k5PH7qLae+iYhLiye8gsWUkZg48SsFyjXluDTJeM8PvA94GtSNcySD/AFW9THmBWVlB/WZUE3Bk5W18kf8AZfTtmLZ30QLcKw1y6BhryMx9lCLiknya5oTyA0pdjeG3LTzBJmToZB5gg6zWVlA57qVQMmRGueazC2owviDOmSO7K423ZxIuYkNA200U8mI5xy6b8hXVbPErC4a9jblwI9p3TDkXABd+6WcoPtPLOBGunnXtZTiMRHNTixlct43jbb3WdIbvEDajUMFjpsYHPcmlVm5YttmZbpuKxMSoXQyAee0TXlZRtYMkbnnNXLst2Rw+IXE4riBuW7aqAuVhmLlSxZYWCQqiBEeLyqhYzDrnbuw2QklM3tFeUkACY3jnWVlDSeSSELhYFT8TtIqWkTVoJcidWMaa9B9ffS2srKoaICW4yV7mNb277LMEid9d/f1rKyiQo1OPXQAJBjqKysrKXu2cEWN3Ff/Z"/>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1278" name="Picture 14" descr="http://www.argentinareal.org/wp-content/uploads/2012/10/Conferencia-Innovaci%C3%B3n-Ciencia-y-Tecnolog%C3%ADa-Aplicada-a-la-Industria-Alimentari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9975" y="2845465"/>
            <a:ext cx="3290977" cy="2057248"/>
          </a:xfrm>
          <a:prstGeom prst="rect">
            <a:avLst/>
          </a:prstGeom>
          <a:noFill/>
          <a:extLst>
            <a:ext uri="{909E8E84-426E-40DD-AFC4-6F175D3DCCD1}">
              <a14:hiddenFill xmlns:a14="http://schemas.microsoft.com/office/drawing/2010/main">
                <a:solidFill>
                  <a:srgbClr val="FFFFFF"/>
                </a:solidFill>
              </a14:hiddenFill>
            </a:ext>
          </a:extLst>
        </p:spPr>
      </p:pic>
      <p:pic>
        <p:nvPicPr>
          <p:cNvPr id="11280" name="Picture 16" descr="http://www.jcalderon.net/wp-content/uploads/2010/12/Conferencia2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46896" y="2751016"/>
            <a:ext cx="3485661" cy="21516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74900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Rectángulo 2"/>
          <p:cNvSpPr/>
          <p:nvPr/>
        </p:nvSpPr>
        <p:spPr>
          <a:xfrm>
            <a:off x="971600" y="941288"/>
            <a:ext cx="7128792" cy="584775"/>
          </a:xfrm>
          <a:prstGeom prst="rect">
            <a:avLst/>
          </a:prstGeom>
        </p:spPr>
        <p:txBody>
          <a:bodyPr wrap="square">
            <a:spAutoFit/>
          </a:bodyPr>
          <a:lstStyle/>
          <a:p>
            <a:pPr marL="342900" lvl="0" indent="-342900">
              <a:spcBef>
                <a:spcPts val="800"/>
              </a:spcBef>
            </a:pPr>
            <a:r>
              <a:rPr lang="es-MX" sz="1600" b="1" dirty="0">
                <a:solidFill>
                  <a:srgbClr val="000000"/>
                </a:solidFill>
              </a:rPr>
              <a:t>Quienes debaten se encargan de exponer sus argumentos sobre el tema en cuestión y hace mención a una controversia.</a:t>
            </a:r>
          </a:p>
        </p:txBody>
      </p:sp>
      <p:pic>
        <p:nvPicPr>
          <p:cNvPr id="5" name="Imagen 4"/>
          <p:cNvPicPr>
            <a:picLocks noChangeAspect="1"/>
          </p:cNvPicPr>
          <p:nvPr/>
        </p:nvPicPr>
        <p:blipFill>
          <a:blip r:embed="rId2"/>
          <a:stretch>
            <a:fillRect/>
          </a:stretch>
        </p:blipFill>
        <p:spPr>
          <a:xfrm>
            <a:off x="2483768" y="2276872"/>
            <a:ext cx="4104456" cy="1960612"/>
          </a:xfrm>
          <a:prstGeom prst="rect">
            <a:avLst/>
          </a:prstGeom>
        </p:spPr>
      </p:pic>
    </p:spTree>
    <p:extLst>
      <p:ext uri="{BB962C8B-B14F-4D97-AF65-F5344CB8AC3E}">
        <p14:creationId xmlns:p14="http://schemas.microsoft.com/office/powerpoint/2010/main" val="17880034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5. panel</a:t>
            </a:r>
            <a:endParaRPr lang="es-MX" dirty="0"/>
          </a:p>
        </p:txBody>
      </p:sp>
      <p:sp>
        <p:nvSpPr>
          <p:cNvPr id="3" name="2 Marcador de contenido"/>
          <p:cNvSpPr>
            <a:spLocks noGrp="1"/>
          </p:cNvSpPr>
          <p:nvPr>
            <p:ph idx="1"/>
          </p:nvPr>
        </p:nvSpPr>
        <p:spPr/>
        <p:txBody>
          <a:bodyPr>
            <a:normAutofit/>
          </a:bodyPr>
          <a:lstStyle/>
          <a:p>
            <a:pPr algn="just"/>
            <a:r>
              <a:rPr lang="es-MX" dirty="0"/>
              <a:t>Es una técnica mediante la cual un grupo de expertos, de cuatro a seis, analiza delante de un auditorio un tema desde diferentes puntos de vista.</a:t>
            </a:r>
            <a:br>
              <a:rPr lang="es-MX" dirty="0"/>
            </a:br>
            <a:r>
              <a:rPr lang="es-MX" dirty="0"/>
              <a:t>Un moderador presenta una breve </a:t>
            </a:r>
            <a:r>
              <a:rPr lang="es-MX" dirty="0" smtClean="0"/>
              <a:t>biografía </a:t>
            </a:r>
            <a:r>
              <a:rPr lang="es-MX" dirty="0"/>
              <a:t>de cada uno de los panelistas, luego informa </a:t>
            </a:r>
            <a:r>
              <a:rPr lang="es-MX" dirty="0" smtClean="0"/>
              <a:t>al publico </a:t>
            </a:r>
            <a:r>
              <a:rPr lang="es-MX" dirty="0"/>
              <a:t>sobre el objeto del panel y </a:t>
            </a:r>
            <a:r>
              <a:rPr lang="es-MX" dirty="0" smtClean="0"/>
              <a:t>como </a:t>
            </a:r>
            <a:r>
              <a:rPr lang="es-MX" dirty="0"/>
              <a:t>se va a desarrollar el </a:t>
            </a:r>
            <a:r>
              <a:rPr lang="es-MX" dirty="0" smtClean="0"/>
              <a:t>tema,   </a:t>
            </a:r>
            <a:r>
              <a:rPr lang="es-MX" dirty="0"/>
              <a:t>tiempo del cual </a:t>
            </a:r>
            <a:r>
              <a:rPr lang="es-MX" dirty="0" smtClean="0"/>
              <a:t>dispondrá </a:t>
            </a:r>
            <a:r>
              <a:rPr lang="es-MX" dirty="0"/>
              <a:t>cada experto para su </a:t>
            </a:r>
            <a:r>
              <a:rPr lang="es-MX" dirty="0" smtClean="0"/>
              <a:t>exposición </a:t>
            </a:r>
            <a:r>
              <a:rPr lang="es-MX" dirty="0"/>
              <a:t>y conclusiones.</a:t>
            </a:r>
          </a:p>
        </p:txBody>
      </p:sp>
      <p:pic>
        <p:nvPicPr>
          <p:cNvPr id="12294" name="Picture 6" descr="https://encrypted-tbn1.gstatic.com/images?q=tbn:ANd9GcQOnNTDyZ56bdhyObUfhvTATbDgAu-xX0Yx1QShpC-3pVg-MSVV_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2780928"/>
            <a:ext cx="2295525" cy="1990725"/>
          </a:xfrm>
          <a:prstGeom prst="rect">
            <a:avLst/>
          </a:prstGeom>
          <a:noFill/>
          <a:extLst>
            <a:ext uri="{909E8E84-426E-40DD-AFC4-6F175D3DCCD1}">
              <a14:hiddenFill xmlns:a14="http://schemas.microsoft.com/office/drawing/2010/main">
                <a:solidFill>
                  <a:srgbClr val="FFFFFF"/>
                </a:solidFill>
              </a14:hiddenFill>
            </a:ext>
          </a:extLst>
        </p:spPr>
      </p:pic>
      <p:pic>
        <p:nvPicPr>
          <p:cNvPr id="12296" name="Picture 8" descr="https://encrypted-tbn2.gstatic.com/images?q=tbn:ANd9GcT_lonhQUf-b9Irc5BoGQW_WVpqAPWOlc-iUUSdVqt9ZxAgT3U4omrXuuP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2899990"/>
            <a:ext cx="2600325" cy="1752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64536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6. Obra de teatro</a:t>
            </a:r>
            <a:endParaRPr lang="es-MX" dirty="0"/>
          </a:p>
        </p:txBody>
      </p:sp>
      <p:sp>
        <p:nvSpPr>
          <p:cNvPr id="3" name="2 Marcador de contenido"/>
          <p:cNvSpPr>
            <a:spLocks noGrp="1"/>
          </p:cNvSpPr>
          <p:nvPr>
            <p:ph idx="1"/>
          </p:nvPr>
        </p:nvSpPr>
        <p:spPr/>
        <p:txBody>
          <a:bodyPr>
            <a:normAutofit/>
          </a:bodyPr>
          <a:lstStyle/>
          <a:p>
            <a:pPr algn="just"/>
            <a:r>
              <a:rPr lang="es-MX" dirty="0"/>
              <a:t>E</a:t>
            </a:r>
            <a:r>
              <a:rPr lang="es-MX" dirty="0" smtClean="0"/>
              <a:t>s </a:t>
            </a:r>
            <a:r>
              <a:rPr lang="es-MX" dirty="0"/>
              <a:t>una narración expresada en el modo compositivo del diálogo, aunque también nos podemos encontrar con alguna en clave </a:t>
            </a:r>
            <a:r>
              <a:rPr lang="es-MX" dirty="0" smtClean="0"/>
              <a:t>monólogo.</a:t>
            </a:r>
          </a:p>
          <a:p>
            <a:pPr algn="just"/>
            <a:r>
              <a:rPr lang="es-MX" dirty="0" smtClean="0"/>
              <a:t> </a:t>
            </a:r>
            <a:r>
              <a:rPr lang="es-MX" dirty="0"/>
              <a:t>Como cualquier otra narración posee una trama o argumento el cual se desarrolla en tres tiempos o partes: exposición, nudo y desenlace. </a:t>
            </a:r>
            <a:r>
              <a:rPr lang="es-MX" b="0" dirty="0"/>
              <a:t/>
            </a:r>
            <a:br>
              <a:rPr lang="es-MX" b="0" dirty="0"/>
            </a:br>
            <a:r>
              <a:rPr lang="es-MX" b="0" dirty="0"/>
              <a:t/>
            </a:r>
            <a:br>
              <a:rPr lang="es-MX" b="0" dirty="0"/>
            </a:br>
            <a:endParaRPr lang="es-MX" dirty="0"/>
          </a:p>
        </p:txBody>
      </p:sp>
      <p:pic>
        <p:nvPicPr>
          <p:cNvPr id="4" name="Picture 2" descr="http://www.academiaescenario.com.mx/portal/wp-content/gallery/inicio-de-cursos-2012/obra-de-teatr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2924944"/>
            <a:ext cx="1800199" cy="201622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s://encrypted-tbn0.gstatic.com/images?q=tbn:ANd9GcTjFBx234-jarlJeUIJ6OBoNkuyUHSHxyVr9ZYSfch8wfHOziRsF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009130"/>
            <a:ext cx="2466975" cy="1847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49785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7. performance</a:t>
            </a:r>
            <a:endParaRPr lang="es-MX" dirty="0"/>
          </a:p>
        </p:txBody>
      </p:sp>
      <p:sp>
        <p:nvSpPr>
          <p:cNvPr id="3" name="2 Marcador de contenido"/>
          <p:cNvSpPr>
            <a:spLocks noGrp="1"/>
          </p:cNvSpPr>
          <p:nvPr>
            <p:ph idx="1"/>
          </p:nvPr>
        </p:nvSpPr>
        <p:spPr/>
        <p:txBody>
          <a:bodyPr/>
          <a:lstStyle/>
          <a:p>
            <a:pPr algn="just"/>
            <a:r>
              <a:rPr lang="es-MX" dirty="0"/>
              <a:t>El performance es una representación de una idea, sentimiento, postura u opinión política, social o </a:t>
            </a:r>
            <a:r>
              <a:rPr lang="es-MX" dirty="0" smtClean="0"/>
              <a:t>emocional</a:t>
            </a:r>
            <a:r>
              <a:rPr lang="es-MX" dirty="0" smtClean="0"/>
              <a:t>.</a:t>
            </a:r>
            <a:endParaRPr lang="es-MX" dirty="0" smtClean="0"/>
          </a:p>
        </p:txBody>
      </p:sp>
      <p:sp>
        <p:nvSpPr>
          <p:cNvPr id="4" name="AutoShape 2" descr="data:image/jpeg;base64,/9j/4AAQSkZJRgABAQAAAQABAAD/2wCEAAkGBg8ODA8PDBAQEBANDw0NDw8PEA8PDw0PFBQVFhQQFBQXHyYfFxkkGRUVHy8gIycpLCwsFR4xNTAqNSYtLCkBCQoKDgwOGg8PGiokHyUsNi0sKiwpLCwvLCovLywsLCw1LykpLCwqLCwtLCotLCkyLCksLDQsLC0vLCk0LCwsMP/AABEIALcBEwMBIgACEQEDEQH/xAAbAAEAAgMBAQAAAAAAAAAAAAAABQYBAwQCB//EAEEQAAEDAgMFBQUECQMFAQAAAAEAAgMEEQUSIQYTMUFRImGBkaEHFDJScUKS0fAVI2JygqKxweFTwvEkM0Oy4jT/xAAZAQEAAwEBAAAAAAAAAAAAAAAAAQIDBAX/xAAuEQACAgEDAgQEBgMAAAAAAAAAAQIRAxIhMUFRBBMi8DJhscEFcYGRoeEU0fH/2gAMAwEAAhEDEQA/APhqIiAIiIAiIgCIiAIiIAiIgCIiAIiIAiIgCIiAIiIAiIgCIiAIiIAiIgCIiAIiIAiIgCIiAIiIAiIgCIiAIiygMIiIAiIgCIiAIiIAiIgCIiAIiIAiIgCIiAIiIAiIgCIiAysIiAIiIAiIgCIiAIiIAiIgCIiAIiIAiIgCIiAIiIAiIgCIiAIiIAiIgCIiAIiIAiIgCIiAIiIAiIgCIiAIiIAiIgCIpDBqiFklqiFkrXWF3ySRiPjc9n8FDdKy0Vbq6I9FaazZ2ln1w2b9Zu966neQ4cbFrZOR7nearU0Do3FkjS1zTZzXAtc09CDwVYzUuC+TFKHP7mtFlFcyMIsrCAIiIAiIgCIiAIiIAiIgCIiAIiIAiIgCIiAIiIAiIgCIiAnNkNoY8Pq99LTRVTSwxlkzWuDLkHO0OBGbS2o4E8L3U17UNl2UtW2rowPcsSBqIMgAZE9wDnwgDgBmDm/suHQqkr6bsBicGKULsDxFxtfe0TxbeMe0E5WX0Lhd1mn4mucLizUUbZrD1LT+x8yRTe1eylRhdTuagAtdd8Mzb7uojvYPaf6tOoOhUKhm1RhERCDbT1D4ntfG4tc03a4cQrs2opMVpQJP1dXGBdoAzWGmaEk9tnMxHUa5SBoqIsg24LPJj18On3DctOlOiRxLZ+opxnewuiJ7M7Luid/FyPcbHuUarzsLNX1MhjY10kem8kd8Ba3UteCLSaAi3HUa8lp2soqV88jI42U1RDK6AthH6iax+It+wQdDbr3LOOWSnomvna7FY69Si1yUxF2Ow5zG55Act7XaWkH6G+vguaVoB7JuOS3Ts0cWuTwikcLwCpqrmGM5G/FK8hkLP3pHaBTtFsXTyPbCKze1D2l+7poS9obbSznlpedeQ4a8FE5KCtmkcE5bpfb6lRRS2O4AaQscyWOoglzbmoiPZeW2zNLTq1wJsQfC41USpTsyaadML01pJAAJJ0AGpK8qUw7DnuY18bSXPeWNcL2ba1ybfVG0uS0IuTpEa5pBIIsQbEHiCsK54Fs3DVVjY6s2DWSl7afM6WWRrLhoJ43I4DU8BxuLXsphcc5kOH0lPTsjkZCKmqDZ52uJsAIyCc558ANFaDjJW2UzKWN1V2fNKDZiuqW5qelnkb8zY3ZT9DzXefZ7iYYHGmLQbEZpIWlwPMAuueSkdrdpcXhqH088s8IYXMAbLIWvA0ztdoDf9kNGvAcFCTbY18ke7kqZHtF7F+Vzxfo8jMPNJ1to/kthVNrOv2/siJIy1xa4WLSWkHiCNCF5WSVhQVCIiAIiIAiIgCIiAIiIAiKXwbADO3eyuMVOH7syZS9z36EsjbzIBFzwFxfiAZSt0Sk3wRLW3NhqToAOJVu2a2Aq5p4TK40oL2ODz/3WC4OcNuLEcdbHuUlFJTYfWQRUtPmLxC10k1nVBMpaQRyZdugt82vFcH6fqtwRLmG8icYnAkBgLnAlndZrW27ieJVZvTsuTWMKfqPqO2mOYTUwuoqyV0oLHZpYmtdJDVsyhssemW7u2HcBy5r4uNnnta4yBhjzFrZ2uLmm3ykaE2scp17Q4LuwTConybyrn3MDMr5JL2ebC5DRxcSdBa5v3C6lq7H6GupIKaMPgdCey6Q3Y7tcZALkty631IJPHiaSySb2Vnf5Ckk50m1sr599PbKVWYc+EMc8dmUOcx3JwBsfz3rmVn2xwiuhbCatu8iaHiGridvaaoa51wWSDQWFhlNiLcAqwrq+p5s0lKkbKWlfNI2OJpe+Rwa1o4uceAVvwrZ7DoX/APXVHvEgLW7iDMIS8m2UzD4gL8rcDxXPsLRt3WJ1Tx/+agmjjPyzTgxtP3c/moidxyDX4Tcd35stI88G+FJbuN9S1Tbf7uQe6MyRxR7uJjRu2g2dc5R1u3v7HeVTpZ3SOJLrueSS5xJ1J1JJ8TdaH6A/XRStbExtLCY29l7QXWF7u5kuvoe5VyTNJ5ZZP0OKlhfM9sEDXSlxOQAXcdLuI6N0J8LlXnDdhImCNk8RnqdHbtsrmQMvY/r3ZRYC/AG5+igNlsbbhtQ6YMDjIx0Be1wdumO4uYPmBDT32I53VqbtbG2CFrhKYqWRszcl8tTPfMJ533BcbgkMBH1PKcbxpanz0R1+F8PGUbnu18+F9zqxrDMQdG2OlgfJHGHCOSOWBpOUdsxRFvYA1F/j04i9lQHYbad7ah09LUghzTPdzpHdc1mm/fqrjhvtElOINqDGG0zXsc+Jrixzw1wLnC3FxJvY6G2t+fZh22kVc9rMUZBuJpXZt7G4gRi5a1rgOz2S0Zr3uQdF0KKzbbqRw+Inl1avjjb7nyyufI6V7pnmR73FzpC4uMhPF2Y6m/fqtCtntK2MOEYhumOc+mnYKikedSYnfZJ4ZmnQ9dDzVWhhc97WMF3Pc1jQObibAea5eDl5PCsuBUdRFds0op4Xh2eN5vLJmaW2ZCO2XEHuGg10XFXO9wqHxU5BkiOU1GhcTbV0fJg6Ea964p8VkeOLW3FnFjQ1z/3nDUq1Qa33K3khLbaiYZXtppmyCQGRkrHMDblwDXah5Byi40sC4/RfTpNvaOB7auCQPJGSWIHK9zHcfEfj1Xw1bIp3N+E+HJcmXw0MrTe1djtw+KcE4y3s+27O4rSY7NVU1VTfq53GanzPBdC1jGtdw1YdLgjrwte1C2p9m01I+U0jxVRRFxdksZomgX7bQTwGtx0vZPZ/i5psRhmFwJDJGeXxMc24Pc7+i+g7H4TJV08FbSvLJ6Z4jez7NRBvM5jPeAHkX4lwHNWhkWPIsMuHw+3umdE4wnj1y39/8PhawrNtzgQpqhs0LbU9XvHx2+FkjHFssQ7g7UfsvaqyuhqnR504OEnF9AiIoKBERAEREAREQBERAdFBQvqJ44YRmfM9sbB1c42Hgvt1bs9FT4LG5gBbTxsponHhnkme2Wb953ZPddfEaGukp5WywPLHtzAObxAILSPEEjxX1bAtpn1uzdayexdSy0bW5RZ1nSF1yOHI8PlRXrTO3wbSn8yK24gEOL1jmjSIYXMwcg1oh0Vh9pVLDR4XT0sWSz5g1r8jGymEHPq7iQGaE89FC43TmoxPFWc3UrnR924bTuDfJhC4fa1i5ldhrNQW0EUr+XalFiPJnqsJeqdF8q06mz5+95JJPMk+awCiwtzzy0bO+0OsoYjAwtkge674ZWtkY4HiCHXBB5jmulmH0OL1AjoG+41UuYsgc7NSTPAvka46xE8rkt/dCpy201S+KRkkTi18bmvY4cWuBuD5qJW+pt5re09/qXf3Z+H4JJT1DTFUVdc8SRPFniKnDbX7s7jrwKrTvgIPMZvMn+xU42qfjVXNNaOH3bD2OfocrxC1kZ1HC5dpxsAB3qCe8F5Lfh1A/dGg9LLXHNPbr1OvHkg1pT42I+Q9keSm9lCYzLJNk92LHxPEgLt4/Lo2Jv2pNePAB2vEXj6fDXTSMjbYZi4lzvhjY0Xe93cBcrbjOIsc5sdOC2KBpiiB+INvd0jrcZHG5PTQDgFWottSMYeiWuXT+Wc9XJGAGx3Jy2fcABr7nRpubjhrouYVL8uXMbDgOi1Iqrbg55Tbdkxhbb00pJ+GSMDuuyU/7fVWDDcIbO6mhe4szvjjEg1AMgc0OI6ZmNUZsxSmWjrGtF3B9I4acB+uDj6qaleIqeOQvtIZRHDYG3ZLpO0eAIdl16PK68ctMoP5fd0et+GYtWLJKS2v7L+j6J7S8AfX7LQTvjtVYW27wO0S2M7mex+Uhok+jV8BppzHIx44sc14HWxvZfYNuvaLVjBqcUREbK0zx1EgF5YyGtBiafs3Bdc8ezpZfG1jmXrZ5mbG8ORx7G2sqN5I55+0egGgFhe3OwWlEWRk3bthZWFlCC0UFLuoKaQcSWuI7y55B8rL697FHndPj+V5afHtA/yqkVmAZaaLd6ujfSQ5RxOoZ/U+qtfs6xGKllq5HuDWRsp5iXHKA3Nld462t3rj/EfRkh74PeyY0sdLtRFUOzoxDAMRp5HxsfQVL3wl5a0Mnja4OaXH4WuDcuulzfkvjStPtDmdHi2IQxPkFPLVOqRGTla/P22Py31FnmxPI8uCqq75z1uzx82RZHaCIioYhERAEREAREQBERAF9V9mGGB+FlpOldiUcMh6RQRGV3ndwXypfUfZTijRRywu409U+pA6iWknjP8AMxv3grR5OnwrrIjGzmIQS4sZYnPkiqHTRvzm5LZmuDiR9k5iNOnVQ3tdjyYqyL/Ro6RnQE5S428XW8Fo9m2IiKqlZla58kccsQdzkgkbKWg8iY2yDxHVdPtlaDjj5WiwqaajnHfeJrb/AMqyWOnqNMknPFq7soyIiucQREQF32BI/R2NAC8hpYS08xGHOz/7fJRezNLA7Gooam25fK+B1yQLua5jLkcO2Wrq9nUp39bEP/Ph1YzxaGvH/qfNV7EXltXMeDmzyG/Qh51XLTeSSvlGCT1ySLlAIqSAEDWehrY+1a4lD27wgHTNZoH0aVQlcttpN7A2QCwNS6Zv7lTEyUW/iz+Spinw1uOp8/2bxyueNJ9AiIukFt2ExFsTa1ha9zpYQQI25nANDwXfQZgujbvLBDhsUYs99P79KczjmfI4hgLTpo1nqeq17FxNjpamV5DPeSKQPIvu4Wje1D7dzQwfVygtoscfXVTp3DKLNjjYOEcTBlY3y495K6XSxK+T0NTxeG0p/E7+n+kWitDX4PURu5MpMQjHyOfla4eT3Khq2mpvhTieLqSGL65alzR6NCqSrndtP5FvxCSlKE+8U/5YREWB5oWynjLpGNHFzmtH1JstalNmKTfYjSx8jPEXHk1jXBz3HuDQT4KUrZEnSbL3tFiJpqaeQSED3ptPSi13vmhDZZHno0F0bfq7uKrk20wrK6FrYxHFJIxr2k3zPeMhd3WLiR5rRttX7yWFg0a1kk5HR9RI6Q/ymMfwquMeWuDm6FpBB6EcFGWMZzUnyuDVeJzZMOicuUXH2hMBgwuUg7x9G5krvmLZCR6PVMVu24nzQ0Y+T3uw6B72vA8nBVFS+TmxfAgiIoNQiIgCIiA2+7nu81n3Y9ykhSDqPz4LY6lZ9k6dLXPj2VssZrpREe7nu81n3Y93mpbcNHTwH+F7bAzp6f4VvKXcaEQ/up6hXj2TsjbXSiUkjcxyZQBZ4jnie5viBbxKgW0zL65fz/CrHsxAyKQyNs12UsBa4tNnEX1FlWeKotxe50eHh60yuuw2TD8XyC96WsytB0L2tks0/Rzbeat23mz5xBzH0L2TSUETqWWFrgZTGx73Mc0D4iA8tI49kWuuKtjbPVl8lnWdZuYl9mg6C55LfibIoxeJjGueDcgAaHwWbxzpVR0QwxWOSfFnz+bD3scWyAscOLXtc1w8DqvBpT1HqrHUQh5zPOYkAXOug4DgvAoGHhk8T/8AKv5Trc4njV7Ff90PUeqe6HqPVT5oGfs/nwRlEzoy/W/L6ZVVxojyzfsFiEVHVyOqIzI2eCSn3jcxNPntd+UfENLEcbE2vwPNtNg3/UPljkjcH2cQHa572NrcufipjB4GxlxsLlpAsf8AC46qAOeb6+evouXS/M1IsoxUWmt+5J5Ya2ngpM26DKeKMyTDtOexotYgWADswHdxKqOI4C6B3/dikaS4BzC7la92uAI+IcrHWxPFWKpc2wtdtmtbobcrdFHTQMcb8eWrif7KuKEot1wTpg47IgDSnqPVb6DCZKieOGKxfI4NHQdXHoALknoFLe5jTS3ifwUjhdbJTgsiNmudmdY2ceHMC9tBot5aq2W4hii36uDxj0UcdO+nhltuHNp2R5XgyMJzSSk25usfC3RVX3M9R6q01NCHlzyNSb3Lif6rmZRhpBAabEGziCDbkRzC0SnJXI38Qnklb44/Qkf0U1mFwyTDNE+kkaQ12V2+38u7IPD4i246XVN9zd1CvmJ1L56WKN9mtjGYMZlZGDqNAPHzKr5pbcx95qiKnL4/aHiknpXZUQZpD1HrZPdDbjr01U06EX0v4u1/osCLr/ULVYzj0IhRSuVmw+ibR00zw5slRIHQtMWd26j+1Ymw7VrFwuMpIF7lcrYvp4kLsoY7G3I9HBHifQtFRV2rIbGJH1ErXuZkdu2MdrfOR9vu5Cw6Lo2d2XfWVAYXsjiYWunlc9jd3GTrlBN3OsDYC/epyamabaDhbi1baKlDXBzbXHTKqSxNRqJeONOVyNntJnpiGQUzc7g5sxlB7EQLS3dN+a4EZPTIO+1E91d3K+Y322i41HMkcFXZIAOTfMK2Lw89O/1Iyxjq9KpEJ7q7uQ0xHRSzob8h5heDT9Lfeatf8aXtmOxFbg93mm5Pd5hSjqb6featbqf83b+Kq/DyFIjtye7zCyuzcH8lv4rCjyJEUju3jR8NvXXzK9ifub4qO/SLvmKx7/3uv1vf+yupo0tElvrnh5XWz3o96iDXH5j5lBWn5j6rRTiNSJkVV+R8blS9BUWbw9FUmVp+Zx8SpSmr3W1jcR1Dhf1UvJE6cMlZNQzjP/hMVmBI4cB1UPFiBzfC8912r3X1pv8AA5ug4lv9iqeZGze/Q0HvH5utRlaOnquV1Z9fNePfR1d5hXeSPY5mdpnHTyK9tqRf7Q05E+HNR3vo/b8x+C9NxC3Av81m5LsRaJulqdDx4dVzuqO1081yx4ibGwce+40WkYmQefosk1b2M3VknJUaf8rm95F9Qe7Vy5nYkTxutYxGx4lXjJLoSmju346nzK9NnvyPmf7rk/S+vP7o/FZ/S5PH0WqyLsXVEvDMLc/Qr1vgT1UXDivc8+X4rccXPyu+80f3WyyR7Gt2iYfKMnDl+yoySUA8PMN/BYkxwBnaFjb/AFI3HyC4DjoPP0CusuPqjCck+p1vmFrZG8eIDb+gWveM6EfxFc4x4dT4Bv4LBxtvV3p+Css2LsZ2u52NLe/7xXRTloPPzCjBjLefrqt0eMMB5eQR5cXYlfmTRykc/RdFPl/NlDsxdh/4C7KbE2E/aP0a38Vzznj7HRA3Yi8WUHM8X4eq767FWD7Lh/CPxUU/FG30Lh/C1Xx5MaXBlP8AMw6UdPX/AAvBkb0PmvDsRb9fK/8ARef0iPyG/gtPOguhlt3PWZvQ+awS3ofNef0g3ofJn4LHvre/7rPwVXmiRt3HZ6f0RevfW9/k1FXzkTSItZWEXlmQWVhEB7YdVMUtWQy1goRZups2xZfLZMQT2fqB5rdiNVmtfKNOAcCoBFHWzT/IdNUdr5R1HmtLpR1WhFNsyeVs3b0IJVpRLK62dsdeGi2votJqNb2WhFBDk2bzVd3qvBlK1opsjUz3vCm9PVeES2LZ73rup8yvJKwigWEWbJZTTIMIs2WFFAIiIAiIgCIiAyiwiAygWFkKbB6uixdFa2DyiIqAIiIAiIgCIiAIiIAiIgCIiAIiIAsrCIDKXWEU2DN1hESwERFACIiAIiIAiIgCIiAIiIDKwiID/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6" descr="data:image/jpeg;base64,/9j/4AAQSkZJRgABAQAAAQABAAD/2wCEAAkGBxMSEhQUEhQVFhUVFRgXFxcWFxwWHRcYHRcYGBQZFxgYHCggGBwnGxkWIjEhJSkrLi4uFx8zODMsNygtLysBCgoKDg0OGxAQGywkHyQsLCwuLywsLCwsLSwsLCwsLCwsLCwsLCwsLCwsLCwsLCwsLCwsLCwsLCwsLCwsLCwsLP/AABEIAMABBwMBIgACEQEDEQH/xAAcAAACAgMBAQAAAAAAAAAAAAAABgQFAQMHAgj/xABUEAABAgMDAwwMDAUDAgcAAAABAAIDBBEFEiEGMUETFCJRU1RhcYGTs9IHFRYyNDZSdJGUstMXIzVCc3WSobHR4vByg5W0wSRDomLCCDNjZILh8f/EABkBAQEBAQEBAAAAAAAAAAAAAAABAgMEBf/EACARAQEBAQEAAwEAAwEAAAAAAAABEQIhAzFBEhMiYQT/2gAMAwEAAhEDEQA/AHHJ6zLOh2ayam4ECgDnRIj4QeTWK4VNGlziSRtrHbCwt7M/p8b3C0TXi7yN/uguFZUW9NNnZoNmY4AmIwAEV4AAiOoAK4BB3zthYW9mf0+N7hHbCwt7M/p8b3C+cO6Gb31Mc8/rI7oZvfUxzz+sg+j+2Fhb2Z/T43uEdsLC3sz+nxvcL5w7oZvfUxzz+sjuhm99THPP6yD6P7YWFvZn9Pje4R2wsLezP6fG9wvnDuhm99THPP6yy3KCbof9VMc8/rIPo7thYW9mf0+N7hHbCwt7M/p8b3C+cO6Gb31Mc8/rI7oZvfUxzz+sg+j+2Fhb2Z/T43uEkdlCZlnsgtsyARUv1bU5J7DTYGHsnwQRje708eC5P3Qze+pjnn9ZHdDN76mOef1kFrrea3KPzL+qjW81uUfmX9VVXdDN76mOef1kd0M3vqY55/WRdWut5rco/Mv6qNbzW5R+Zf1VVd0M3vqY55/WTRkNbUy5to3piM67Z0ZzaxXm64RINCKnA4nHhQ1Wa3mtyj8y/qo1vNblH5l/VVV3Qze+pjnn9ZHdDN76mOef1kNWut5rco/Mv6qNbzW5R+Zf1VVd0M3vqY55/WR3Qze+pjnn9ZDVrrea3KPzL+qjW81uUfmX9VVXdDN76mOef1lluUE3XwqY55/WSQ1aa3mtyj8y/qo1vNblH5l/VWJe1Jhw8Jm6/TP6yr5i35sONJmZA4Yz+sunfxdcTaxz8k6uRY63mtyj8y/qo1vNblH5l/VVV3Qze+pjnn9ZHdBOb6mOef1lzb1a63mtyj8y/qo1vNblH5l/VVV3Qze+pjnn9ZHdDN76mOef1kNWut5rco/Mv6qNbzW5R+Zf1VVd0M3vqY55/WR3Qze+pjnn9ZDVrrea3KPzL+qgwJrco/Mv6qqu6Gb31Mc8/rJ07EFrzES04bYkeM9phR6tfEc4H4l9KgmiGlyTjF5o43mkVoQNsUQtNjaP4fyQhXfZrxd5G/3QXzzlZ4dN+cxukcvoaa8XeRv90F885WeHTfnMbpHIiqQhCAQhZBQYVlYstqpezSWEt4xtIm5Vr4QjwwAL117BXYOzggnQRjwYrZk067HY45r1DwA6fuKzb5W+Z/tEWz5MRBFqaanCLxwkOaKegn0KKWYA7eZMsKQuNmdFL7NrAvFMOIJfmnYgDMB/+/vgSdat4ybWhCELTmEIQgE2ZA97af1ZG6WAlNNmQPe2n9WRulgIFNCEIBbIDKkLw0VVlKWfWmIqaLp8XO9M93Is4lhDUy6mIpx14v3nW6yckIj2CIcAXUCtrFsqLFe29eLai9nxHCSne0rMIDQCbjRmH5fvMvod/Fx37I8XPyd8+Wkm0LNbLsLWi8buJ489Pw5UmR5Zz3Ua2pO1+6AJ9nYESIWMANXVo0Z6Dh/eZVE+50uC0NBJ/wCJ/wC7lwXl66t8v09HMk9ikfZcOC0GM+rj80fup+5V0xMA4MbQItBrr5LjUnE1Wyz7LiRn3QLoGLnOwDRtmv3DSuHVzx15m+oKFIm5a48sBvUOBApeG2AvLpZ4BJaQBt4fisNNKEIQCeuwt8qw/oo/QvSKnrsLfKsP6KP0L0FHY2j+H8kIsbR/D+SEWu+zXi7yN/ugvnnKzw6b85jdI5fQ014u8jf7oL55ys8Om/OY3SORFUhCEAhCEF3ku+rnwXAmHFbddT5p+Y/goVvsCxY7pwSzWEvcSKbYbsiRt96qySqXBpxqKNaANIzjMAf+rOnLInKMttSTdFa0ObEZCcQa1vDUyTw4jDgWLLv/AB05sz/s+lTa085pmG3HC866XU0tOyrtZkrPKYspIWpR5pgrRsZ7RXgOnhwS44qcST6X5bf1hCELo5BCEIBNmQPe2n9WRulgJTTZkD3tp/VkbpYCBTQhCDNVdWDOtDmhzam8OCvLoVIpEnGuODs9NC6fF1J1NY7m8vpnJSFBEtsGNBIFdNDt4lebcsp8ENiYFrjswM108uhL2QuU8KLCLS11S0AXdDhoceIJodPFsB8N9TnIrShGi76Qvd8m83+p9PLx/t5fssTdnw3nVIRBYAQDmw01xw0YJTygkwXCpDRQZgNGGIGOOevGrWDOFsVzQaNNARwcSjWxKiJCMSGxz3tiUaBmdQVLSBnBzLHGX1vvfpUMsVkCE+NHYwO2WpF1auIxFR83EUrnoUvskIkxC1YRLrnX3ObmBLcBdA0UFK7aZOyC973QHRItKNh0hUaBDERrnC8GnF2xOGgU21VTs1EZKh0ANIc03nVBcxt66XFg7xpOFTtrwfP111149nw8888+lGG9zQHBxGjPTh9Cw9znmpxJ4ifSs3a4DHRx8K1xIdPzGKg1uCwvbieNeFWQnrsLfKsP6KP0L0ip67C3yrD+ij9C9BR2No/h/JCLG0fw/khFrvs14u8jf7oL55ys8Om/OY3SOX0NNeLvI3+6C+ecrPDpvzmN0jkRVIQhAIQhA0yGSM2ZUTQLGMuuey88NeQNibg01rhxE4aZmTVmRjNywbDaWxHwyG98Bcu7O8MRjQ8uKoLJnjCLS1rX3sHAipoDg0GuA04cC+kskLGhSkGHEiuAi6g6JRwAuMBa545C5tTtlZutzM1w/soyURk5NOuHU3RrwcG7HFo+cBStajjBSUGYVPJxpwtO0nOEVpoQ6+Wuz3gcca5wEqv2LqOo4NwpWldNcNHCpzV7n6jIXp5FTQUGgZ6cq8rbmEIQgE2ZA97af1ZG6WAlNNmQPe2n9WRulgIFNZosIQZqsIWyBCLnBozkgIGayLSfKy18Oo6IbrBtNzuPL+StpLLx7W7MXiKUqc+OY+hKFtxRfDG97DAaOPT++BV9V6P82T+XL/HL6b5rKusQvu3bwGY5sNFV0XIB740pAo5rYZfMPjPOcNYcAMNNQK8K4WXLoNm2nEh2RqUM7KK5w/hYHEvIPDsfQk+W+n+OeI+V9syb4mEO+9tBebsaUFG4jPhTOqKx4j79YRpfJaGXq00m8NIqASNKjW1YsSWEIxcNVZfaNJbUip5QoclMFjrzc4xC89rvM1Z2/JiHEDoYpDiNvNbWt01o9n/xcHDiooECIHYOGNag/wCCNPHn41ImrXc+DDhECkOJEeDTZVfdvAnSKtBXmTcy+fJdhh8w1wIOihx5FFrTOSRZiDUYHkOY8O0oatZuJg5jhi2ubQ/vX8hoD+6KrKRmsJ67C3yrD+ij9C9Iqeuwt8qw/oo/QvVRR2McR/D+SF0OxclDLWDHm4hN+abBozCjYYjtLDhnLu+z5iBSoQi09TXi7yN/ugvnnKzw6b85jdI5fQ014u8jf7oL55ys8Om/OY3SORFUhCEAvcJoJoTQaTtDTx8S8IQOmSsg2YmIWYQ4bmNYAK7JzsONxOJPCNAXfcubMESXeWgf+SYZN4i6xr2PJaAdkdjWnAuP9jeyXw4sJxcLrXw3v2QFHGlwXc5NCNOHKupWhlTq0KPrQNc+Wc5rnRXNY1j6EXQ1wq8ltThQYgVzhZ5dOp9Pn7KSNCEVzYbr7AA1gulpa3vs+klxvE8JGbBVkzLViXQRWgrUgY7WNKqZHnGxI74sVuJcSQxrQD5Vc33KG2CIhiOF7Yguac+Y12WnN96b6Zkb7UkTD2T4ESGIgrDq/AYDDFtTxEg5lUqwFoPGxi1ewgbFxOb5tDXCmjaUB1K4ZtFVYxWEIQqgTZkD3tp/VkbpYCU02ZA97af1ZG6WAgU0IQgFNst4a68dAUJbGOoCrPtK8vdUknSaryhCitsrLuiODWipP3bZPAAmS7GY3UGB9wVa46KPOONP3VS4UWFZ8BsPAzEeHei4VLGO72HXRhidP3KXZU0DErEwaWkmmFDcqeXYt4l065/mZ+s83bv41ZZN1aUlojg4PhQw0F2Z0O9QXeJ17azFIq67l9CbDsKRF0X3RC29/wBBa6IMdIxaVyJc2mSVhCEE2PM3iXOznPTbpSvo/BQyVhCAT12F/lWH9FH6F6RU9dhf5Vh/RR+heg6ravitB83lfbhrCzavitB83lfbhrCCbNeLvI3+6C+ecrPDpvzmN0jl9DTXi7yN/ugvnnKzw6b85jdI5BVIQhAKdY0sIkZod3o2Tv4W4kcublUFP+QeQ09HhxI7INIbmUY+IQxrhnJFcXCoGICl3PF5zfV/ZkRrIktCBaY0R4JaaipeasLsK0pXboKaM1VlvKXJyau0dDilzXOYK3YgeXXXEGgcQcDtU4U22XkzLsmNViOiOjsHxdx+xYA0MFdJo0Z6q3y0jSzLMiGFDhiI9wfGYW3XuqO/xxqAGkHgTnizlvruXpxvLWSloUwWS7i6GyFDFa12dwF9SQL2JOIVPZsfU3sdQOuvDi05iBiQfwXl7HRXgAULlZOsl966KAihoToBrga4cqkXqKWdOzcNAJpxVqFoWyMCDR2cYejALWtOQQhCATZkD3tp/VkbpYCU059jWVfFNow4bS577NjBrRpJiwKDFAmITL3BWjvV/pb1kdwNo71f6W9ZAtLIKZO4G0d6v+0zrLPcDaO9X/aZ1kCypEi4B4JFaY04RmrwVor3uBtHer/tM6y9w8g7RB8Ff6WdZBRTcy6JEL3uvOccSVeiIKCrjU1H/E1/Er3MZC2gbobKvwGOLMTUnyuJHcXaex/0z9jmxby/OT1rZqxyptYxbHkIRrWDEisJ4qhn/GnoSGulWNYU60alMSL4su43nMLmAh+Ivtdeq0gEjBU9q9jyca+sCBEdDcA4VLLza52u2WcHTpwUh1PfCahMvcFaO9X+lvWR3BWjvV/pb1lWS0hMvcFaO9X+lvWR3BWjvV/pb1kC0nrsL/KsP6KP0L1VdwVo71f6W9ZN/YqyTnJe0WRI0BzGCFHBcS00rBeBmO2ge7V8VoPm8r7cNYWbV8VoPm8r7cNYQLU32QoOsO12oxdUvNZqlW3K6uH1z3uDMuV5WeHTfnMbpHKxnPCf5zPbaq7Kzw6b85jdI5FqqQhCIssm5IRpuXhOBLXxobXACpuFwvnDabU8i+o5m2IEZ7ZOE4M+Y2mFABSgHAMwXPf/AA+5LsEONaEYD50OFXM1oHxz+Xva6LrttJ+XmVd60BElCWMguAh3cK0OJwz1x9KuyLOddotWzYclCIg0DzjepV3pP+FynKqBqwredfJqXVO1jUaVZZV5UTD2NfiaNAPDhgFz+ZyniGuxAO2r13PpeeLfVpN5PN2Aa2hujgNabaspWzhFhubGNKEbIYEkd6SNtZnMroOptdcxujhSzaGVT3VDG3QVnZ+L/N/U23DCiC6Qy80UvAAE7VdtJbhQkbSkCKXGpOJK1x4bgdlpWZfTqTNjUhCFpgJsyB7y0/qyN0sBKabMge9tP6sjdLAQKaEIQClS9nxYjHxGMLmw7t8jG7eNGkjPQnCtKKKp9iWtElYoiwjjShBxDmnO0jaQQEJqlMm9ew3xZQC80kmEDVzW1o283a0XhypZjwHMcWvaWuGcEUKDWhClWfZ0WO67CY55qBgK0qQ0V2hUhBFWaK9tDJ4QGtEV/wAY59C1ordaK1O27RTRjnXudtaDqOt4TCyHWpJAL3OGZzzt8AzKa1/JeQpcvBhEVe8g7QaM/GSF5mLlAGjHSS6pPIAAE1MRkIQqgTz2F/lWH9FH6F6Rk9dhf5Vh/RR+heg6ravitB83lfbhrCzavitB83lfbhrCDi854T/OZ7bVXZWeHTfnMbpHKxnPCf5zPbaq7Kzw6b85jdI5FqqW2VgOiPYxuLnuDWjhJoPvK1J17D9ltj2nBL+8gB0d1f8AoFW/8y1EOGXVvmz5eFY0ucGQmiNEGF5ztlEA2gSTXjouTRJqkQOGND6dtOOVUyZmLOzDtDjQ7VSbn4BISme63evMd4OSLpuWhxINA9sMapfcACKYOB0H8lyq0ITYMV0N7WPNcSTX0FuZPEvacaLKy8MucxjoIvU+cAKVKQLVhNbHLWnAEbIg/mp8mf1sjfxX/XLXrU4jh8VDo0aK3vxxUJ8tedjnxJG1QEleo0arjTNXPm/yvLolGvIzkU9OCxzPXTu3+USHSvApMY3mf9Tc/EoIVzJShBZEf3jwacOFP8rdn6483zFKheogxPGvK05hNmQPe2n9WRulgJTTZkD3tp/VkbpYCBTQhCAQhCC0ybt2LIzDI8A0c2oIOZzTg5rhpB/JNUV8taDHuq5jxsiLoJa5xODTXvM2fOkFSJGbdCeHtzjQcxG0aK6NlpWc+A6jhhocMx/++BdHyZyXZISfbKYdi5jTCY6re+FcRndXCm3TMp+ScJ03Zc0/UmuLokNgBFQKBwJBPG2vIqy34TWyMJs5Ea6ONWa1peXAamyrXHNssWNDakbI8jFn2o5d5jTkSM5uwiNLSMBUUDQG0zHAfeoGVciyFEhXG3bzKuHLhXhoRipuTsxCBc29qfxbnBzwXlxFaCG0YDjO0VTW3KxYUVwjkue6ha7O1zCKgg7VCMBtlcZz1/W11vXP85FbEoCc/wC+RYbdOmnJVbmQgdNMP3yelaXN0FdHPHhzeI8S8r0eBeVWQnrsL/KsP6KP0L0ip67C/wAqw/oo/QvQdVtXxWg+byvtw1hZtXxWg+byvtw1hBxec8J/nM9tqrsrPDpvzmN0jlYznhP85nttVdlZ4dN+cxukci1VLqPYeh6jBn5l4IYYOpBzRUg1q402qU41y5dCyRn4jLLmWsu3DEN+pNcWtALRmrhpViFq3potBhAmj3ao7i/2weTFUbRU0GcqXaw+Mz12LacV0UW7J2T1aYhMIcQXY3RUgDEkDTRQrtWTU+JVkuyKwX4cEAhwqMWgtIG0RRctywtBsacc9zWtaTobT7grq2rRja6iBhD4cMNhNDhSpAwAPDQ5jp0JUtWKHOqYQY7G9i52nacdir11vjXMxEZHbjgANC2Qngw3tANaVrtUxx/DlUMtGOC2QopoQMBTFYz9bvWzKipkZOCJAl2H/bvj720+5Lr20JCsLJ715NaNLTXNTvvxNFb9OfP2iz7aRHcajqROxbzq7ajpC/YTZkD3tp/VkbpYCU02ZA97af1ZG6WAqhTQhCAQhCAQhCDufYxZGi2RBgy5a3VJ1zYrjnaygc4tGk3QqjL22ZWC+JBDREDXuAaQDXbJO2VqyGtp0pY8dwxJdEawDA333W3uEBrHZttc7nJOM8OjOBILjedtHPnVtzxZP1mYisjuDYbGw6Yirj6BoV7IymrQXQnNGzvGC7/1mNLsDmF9oII22jSk8FXEnbBhmFgKQogiAaCQa40Wa1z6rXktw/YUmXe1+DgAdvMDx+SeHMVsnppkaPGeG3GxHvc1oPeVcSAOAL1Z8MXXNA+MBLm6bwpsmkaQQCiIs5ImHyH7jmPFo5FDVrMxGuaRWl1uwOerDjdO3Q4flRVSRKE9dhf5Vh/RR+hekVPXYX+VYf0UfoXqo6ravitB83lfbhrCzavitB83lfbhrCDi854T/OZ7bVXZWeHTfnMbpHKxnPCf5zPbaq7Kzw6b85jdI5FqqXTOxTNysKXm3zbWPaMQ19DecG1aADw/4XM1ulpgsNRpzjbTcJm+rzKa1mTTWuEIQ3Q6jAjFhOxGArh/3FXfYhDGTMSO/wD2YRI4ykaJFJroBOZXliTpgwIpGd4p+KbntXNuRfS9oNZNRHANc10QxDhRpaakk1a29xY47ar8s5qGbrWMIBq4PzYFx2IGgDAcYKprLj3bxNa1FKcNa/mt07EdEq5xAO0QKAYUpXP3yza1JqvBoBX0U+9SLJhViDjpTbUMnbW2RmLkRrtoj8UX9aYkI3y3Tep99E3z2T8OXlR8bfe+jnEDYHCt1ukgEZzSu0li0Hlsd5GFXEjidj+BUiatlz4TYeZrMwFT6STVViRWRX1NV4QhVkJsyB720/qyN0sBKabMge9tP6sjdLAQKaEIQCEIQCyAsJ+yYyTZDlteTTrrntJlYWlx0RX7TRo286CHJ2lreXhwYjWuuvc7PSlQc9dNXU5Faljo1jPgil6HF1TDEvoCLuPARSmeijxZSDFjGoDi+l3PQAtoc+BN6mZM+TmTwiSs6/BsSWiXgTiS1rTVtRgMWg1Va/HGiFknBeo52R01NfTitajLNVvkpkw3sdoa4Gn45+BR0IJr7tXUzY04jWg4KOH3qI5Bec3DVeUXQnrsL/KsP6KP0L0ip67C/wAqw/oo/QvRHVbV8VoPm8r7cNYWbV8VoPm8r7cNYQcXnPCf5zPbaq7Kzw6b85jdI5WM54T/ADme21V2Vnh035zG6RyLVUhCEQK5iy12GBxfgqcJqm2bA02v8Lj83WSPR/55vVL0q+kRu1eGH4qRHiVPe074n04LzZcOswwaL1fRifwWuLF2Tz5Vfaqujn+1p0cqAzCq2xoZDTyH0heILsKKVviTcrxMPqcdoBal7iZ14Wo5dfYQhCrITZkD3tp/VkbpYCU02ZA97af1ZG6WAgU0IQgEIQgtMmpBkeYhsiuDIQN6K85mw24v5SBQcJCuss8rIk5MuLCGQGAQ4TGigENuDeWioJCMWseK7FxaCBppWlfSo8YkEVFK0PJoU38dJJJtNMtMBj2kG8G6mBnFaPNSPRXkXQMmbSD7GtV9dncjtft1NSw/ZfTkXMBPBrBmxcwcgOJ4MFe5OR4hgWjAhYmNBvhmk3A4uDRnJI0DPRP69xP52WkIlYWXNINCKEaCsKsBCEIBCEIBPXYX+VYf0UfoXpFT12F/lWH9FH6F6Dqtq+K0HzeV9uGsLNq+K0HzeV9uGsIOLTp/1P8AOb7YVtlFkHPRJuZiMhwyx8eK5p1xBFWue4tOMSuYqBatmxdWiAw39+QQWkZjQ4FQu1D9yP2UaxM+Du0dyh+sQPeI+Du0dyh+sQPeKH2ofuR+yjtQ/cj9lExM+Du0dyh+sQPeJkZkVN6i1rhDLro/34OB2q30n9qH7kfso7UP3I/ZWO+Z1MrfHV4uxdy2QU815fqcPBrrv+og5yCB8/hUX4PrQ0wofrEH3iru1D9yP2UdqH7kfsrWF6turd2QM+Qaw4dSd3gZucWt3Y8n9EOH6xB94qztQ/cj9lHah+5H7KmLO6nxOx5aB/2ofrED3i8fB3aG5Q/WIHvFD7UP3I/ZXQexDBk4LprthDhgObB1PVYV/EGLfu7E0zs+5aYvvpJ+Du0Nyh+sQPeI+Du0Nyh+sQPeLv8ArywvIlfV/wBCNeWF5Er6v+hGXAPg7tDcofrED3iYsj8jZyC2eEVkNuqyMWFD+Pgm9EdEhFrcImGDXYnDBdd15YXkSvq/6Ea8sLyJX1f9CDgfwc2hucL1iD7xZ+De0PIhesQeuu968sLyJX1f9CNeWF5Er6v+hFcD+Di0NzhesQfeI+Dm0NzhesQfeLvmvLC8iV9X/QjXlhbnK+r/AKERwqV7H0+MHQ4dD/7iD7xerSyCn3vqIUOgAaP9RAzAU3Rdz15YXkSvq/6Ea8sLyJX1f9Cme61erZjgZ7HtokU1OHTziB7xTpPI202FpEOGC0g1ExBqaZgfjMy7drywtzlfV/0I15YXkSvq/wChLNSdWOWW7kvNzzC6NBgQ5hjGhr2RoI1ShNWvo/apQ7Y40q/B1aG5Q/WIHvF33XlhbnK+r/oRrywvIlfV/wBCqOBfB1aG5Q/WIHvEfB1aG5Q/WIHvF33XlheRK+r/AKEa8sLyJX1f9CDgXwdWhuUP1iB7xHwdWhuUP1iB7xd915YXkSvq/wChGvLC8iV9X/Qg4F8HVoblD9Yge8TV2M8k5qTn2RphsNkNsOMC7V4TqEwnNbg15OchdT15YXkSvq/6Ea8sLyJX1f8AQgpbV8VoPm8r7cNYUrshZQScazYsCVeHO+LDIcOG/M2IwkNaG5gAfQhB/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8" descr="data:image/jpeg;base64,/9j/4AAQSkZJRgABAQAAAQABAAD/2wCEAAkGBxMSEhQUEhQVFhUVFRgXFxcWFxwWHRcYHRcYGBQZFxgYHCggGBwnGxkWIjEhJSkrLi4uFx8zODMsNygtLysBCgoKDg0OGxAQGywkHyQsLCwuLywsLCwsLSwsLCwsLCwsLCwsLCwsLCwsLCwsLCwsLCwsLCwsLCwsLCwsLCwsLP/AABEIAMABBwMBIgACEQEDEQH/xAAcAAACAgMBAQAAAAAAAAAAAAAABgQFAQMHAgj/xABUEAABAgMDAwwMDAUDAgcAAAABAAIDBBEFEiEGMUETFCJRU1RhcYGTs9IHFRYyNDZSdJGUstMXIzVCc3WSobHR4vByg5W0wSRDomLCCDNjZILh8f/EABkBAQEBAQEBAAAAAAAAAAAAAAABAgMEBf/EACARAQEBAQEAAwEAAwEAAAAAAAABEQIhAzFBEhMiYQT/2gAMAwEAAhEDEQA/AHHJ6zLOh2ayam4ECgDnRIj4QeTWK4VNGlziSRtrHbCwt7M/p8b3C0TXi7yN/uguFZUW9NNnZoNmY4AmIwAEV4AAiOoAK4BB3zthYW9mf0+N7hHbCwt7M/p8b3C+cO6Gb31Mc8/rI7oZvfUxzz+sg+j+2Fhb2Z/T43uEdsLC3sz+nxvcL5w7oZvfUxzz+sjuhm99THPP6yD6P7YWFvZn9Pje4R2wsLezP6fG9wvnDuhm99THPP6yy3KCbof9VMc8/rIPo7thYW9mf0+N7hHbCwt7M/p8b3C+cO6Gb31Mc8/rI7oZvfUxzz+sg+j+2Fhb2Z/T43uEkdlCZlnsgtsyARUv1bU5J7DTYGHsnwQRje708eC5P3Qze+pjnn9ZHdDN76mOef1kFrrea3KPzL+qjW81uUfmX9VVXdDN76mOef1kd0M3vqY55/WRdWut5rco/Mv6qNbzW5R+Zf1VVd0M3vqY55/WTRkNbUy5to3piM67Z0ZzaxXm64RINCKnA4nHhQ1Wa3mtyj8y/qo1vNblH5l/VVV3Qze+pjnn9ZHdDN76mOef1kNWut5rco/Mv6qNbzW5R+Zf1VVd0M3vqY55/WR3Qze+pjnn9ZDVrrea3KPzL+qjW81uUfmX9VVXdDN76mOef1lluUE3XwqY55/WSQ1aa3mtyj8y/qo1vNblH5l/VWJe1Jhw8Jm6/TP6yr5i35sONJmZA4Yz+sunfxdcTaxz8k6uRY63mtyj8y/qo1vNblH5l/VVV3Qze+pjnn9ZHdBOb6mOef1lzb1a63mtyj8y/qo1vNblH5l/VVV3Qze+pjnn9ZHdDN76mOef1kNWut5rco/Mv6qNbzW5R+Zf1VVd0M3vqY55/WR3Qze+pjnn9ZDVrrea3KPzL+qgwJrco/Mv6qqu6Gb31Mc8/rJ07EFrzES04bYkeM9phR6tfEc4H4l9KgmiGlyTjF5o43mkVoQNsUQtNjaP4fyQhXfZrxd5G/3QXzzlZ4dN+cxukcvoaa8XeRv90F885WeHTfnMbpHIiqQhCAQhZBQYVlYstqpezSWEt4xtIm5Vr4QjwwAL117BXYOzggnQRjwYrZk067HY45r1DwA6fuKzb5W+Z/tEWz5MRBFqaanCLxwkOaKegn0KKWYA7eZMsKQuNmdFL7NrAvFMOIJfmnYgDMB/+/vgSdat4ybWhCELTmEIQgE2ZA97af1ZG6WAlNNmQPe2n9WRulgIFNCEIBbIDKkLw0VVlKWfWmIqaLp8XO9M93Is4lhDUy6mIpx14v3nW6yckIj2CIcAXUCtrFsqLFe29eLai9nxHCSne0rMIDQCbjRmH5fvMvod/Fx37I8XPyd8+Wkm0LNbLsLWi8buJ489Pw5UmR5Zz3Ua2pO1+6AJ9nYESIWMANXVo0Z6Dh/eZVE+50uC0NBJ/wCJ/wC7lwXl66t8v09HMk9ikfZcOC0GM+rj80fup+5V0xMA4MbQItBrr5LjUnE1Wyz7LiRn3QLoGLnOwDRtmv3DSuHVzx15m+oKFIm5a48sBvUOBApeG2AvLpZ4BJaQBt4fisNNKEIQCeuwt8qw/oo/QvSKnrsLfKsP6KP0L0FHY2j+H8kIsbR/D+SEWu+zXi7yN/ugvnnKzw6b85jdI5fQ014u8jf7oL55ys8Om/OY3SORFUhCEAhCEF3ku+rnwXAmHFbddT5p+Y/goVvsCxY7pwSzWEvcSKbYbsiRt96qySqXBpxqKNaANIzjMAf+rOnLInKMttSTdFa0ObEZCcQa1vDUyTw4jDgWLLv/AB05sz/s+lTa085pmG3HC866XU0tOyrtZkrPKYspIWpR5pgrRsZ7RXgOnhwS44qcST6X5bf1hCELo5BCEIBNmQPe2n9WRulgJTTZkD3tp/VkbpYCBTQhCDNVdWDOtDmhzam8OCvLoVIpEnGuODs9NC6fF1J1NY7m8vpnJSFBEtsGNBIFdNDt4lebcsp8ENiYFrjswM108uhL2QuU8KLCLS11S0AXdDhoceIJodPFsB8N9TnIrShGi76Qvd8m83+p9PLx/t5fssTdnw3nVIRBYAQDmw01xw0YJTygkwXCpDRQZgNGGIGOOevGrWDOFsVzQaNNARwcSjWxKiJCMSGxz3tiUaBmdQVLSBnBzLHGX1vvfpUMsVkCE+NHYwO2WpF1auIxFR83EUrnoUvskIkxC1YRLrnX3ObmBLcBdA0UFK7aZOyC973QHRItKNh0hUaBDERrnC8GnF2xOGgU21VTs1EZKh0ANIc03nVBcxt66XFg7xpOFTtrwfP111149nw8888+lGG9zQHBxGjPTh9Cw9znmpxJ4ifSs3a4DHRx8K1xIdPzGKg1uCwvbieNeFWQnrsLfKsP6KP0L0ip67C3yrD+ij9C9BR2No/h/JCLG0fw/khFrvs14u8jf7oL55ys8Om/OY3SOX0NNeLvI3+6C+ecrPDpvzmN0jkRVIQhAIQhA0yGSM2ZUTQLGMuuey88NeQNibg01rhxE4aZmTVmRjNywbDaWxHwyG98Bcu7O8MRjQ8uKoLJnjCLS1rX3sHAipoDg0GuA04cC+kskLGhSkGHEiuAi6g6JRwAuMBa545C5tTtlZutzM1w/soyURk5NOuHU3RrwcG7HFo+cBStajjBSUGYVPJxpwtO0nOEVpoQ6+Wuz3gcca5wEqv2LqOo4NwpWldNcNHCpzV7n6jIXp5FTQUGgZ6cq8rbmEIQgE2ZA97af1ZG6WAlNNmQPe2n9WRulgIFNZosIQZqsIWyBCLnBozkgIGayLSfKy18Oo6IbrBtNzuPL+StpLLx7W7MXiKUqc+OY+hKFtxRfDG97DAaOPT++BV9V6P82T+XL/HL6b5rKusQvu3bwGY5sNFV0XIB740pAo5rYZfMPjPOcNYcAMNNQK8K4WXLoNm2nEh2RqUM7KK5w/hYHEvIPDsfQk+W+n+OeI+V9syb4mEO+9tBebsaUFG4jPhTOqKx4j79YRpfJaGXq00m8NIqASNKjW1YsSWEIxcNVZfaNJbUip5QoclMFjrzc4xC89rvM1Z2/JiHEDoYpDiNvNbWt01o9n/xcHDiooECIHYOGNag/wCCNPHn41ImrXc+DDhECkOJEeDTZVfdvAnSKtBXmTcy+fJdhh8w1wIOihx5FFrTOSRZiDUYHkOY8O0oatZuJg5jhi2ubQ/vX8hoD+6KrKRmsJ67C3yrD+ij9C9Iqeuwt8qw/oo/QvVRR2McR/D+SF0OxclDLWDHm4hN+abBozCjYYjtLDhnLu+z5iBSoQi09TXi7yN/ugvnnKzw6b85jdI5fQ014u8jf7oL55ys8Om/OY3SORFUhCEAvcJoJoTQaTtDTx8S8IQOmSsg2YmIWYQ4bmNYAK7JzsONxOJPCNAXfcubMESXeWgf+SYZN4i6xr2PJaAdkdjWnAuP9jeyXw4sJxcLrXw3v2QFHGlwXc5NCNOHKupWhlTq0KPrQNc+Wc5rnRXNY1j6EXQ1wq8ltThQYgVzhZ5dOp9Pn7KSNCEVzYbr7AA1gulpa3vs+klxvE8JGbBVkzLViXQRWgrUgY7WNKqZHnGxI74sVuJcSQxrQD5Vc33KG2CIhiOF7Yguac+Y12WnN96b6Zkb7UkTD2T4ESGIgrDq/AYDDFtTxEg5lUqwFoPGxi1ewgbFxOb5tDXCmjaUB1K4ZtFVYxWEIQqgTZkD3tp/VkbpYCU02ZA97af1ZG6WAgU0IQgFNst4a68dAUJbGOoCrPtK8vdUknSaryhCitsrLuiODWipP3bZPAAmS7GY3UGB9wVa46KPOONP3VS4UWFZ8BsPAzEeHei4VLGO72HXRhidP3KXZU0DErEwaWkmmFDcqeXYt4l065/mZ+s83bv41ZZN1aUlojg4PhQw0F2Z0O9QXeJ17azFIq67l9CbDsKRF0X3RC29/wBBa6IMdIxaVyJc2mSVhCEE2PM3iXOznPTbpSvo/BQyVhCAT12F/lWH9FH6F6RU9dhf5Vh/RR+heg6ravitB83lfbhrCzavitB83lfbhrCCbNeLvI3+6C+ecrPDpvzmN0jl9DTXi7yN/ugvnnKzw6b85jdI5BVIQhAKdY0sIkZod3o2Tv4W4kcublUFP+QeQ09HhxI7INIbmUY+IQxrhnJFcXCoGICl3PF5zfV/ZkRrIktCBaY0R4JaaipeasLsK0pXboKaM1VlvKXJyau0dDilzXOYK3YgeXXXEGgcQcDtU4U22XkzLsmNViOiOjsHxdx+xYA0MFdJo0Z6q3y0jSzLMiGFDhiI9wfGYW3XuqO/xxqAGkHgTnizlvruXpxvLWSloUwWS7i6GyFDFa12dwF9SQL2JOIVPZsfU3sdQOuvDi05iBiQfwXl7HRXgAULlZOsl966KAihoToBrga4cqkXqKWdOzcNAJpxVqFoWyMCDR2cYejALWtOQQhCATZkD3tp/VkbpYCU059jWVfFNow4bS577NjBrRpJiwKDFAmITL3BWjvV/pb1kdwNo71f6W9ZAtLIKZO4G0d6v+0zrLPcDaO9X/aZ1kCypEi4B4JFaY04RmrwVor3uBtHer/tM6y9w8g7RB8Ff6WdZBRTcy6JEL3uvOccSVeiIKCrjU1H/E1/Er3MZC2gbobKvwGOLMTUnyuJHcXaex/0z9jmxby/OT1rZqxyptYxbHkIRrWDEisJ4qhn/GnoSGulWNYU60alMSL4su43nMLmAh+Ivtdeq0gEjBU9q9jyca+sCBEdDcA4VLLza52u2WcHTpwUh1PfCahMvcFaO9X+lvWR3BWjvV/pb1lWS0hMvcFaO9X+lvWR3BWjvV/pb1kC0nrsL/KsP6KP0L1VdwVo71f6W9ZN/YqyTnJe0WRI0BzGCFHBcS00rBeBmO2ge7V8VoPm8r7cNYWbV8VoPm8r7cNYQLU32QoOsO12oxdUvNZqlW3K6uH1z3uDMuV5WeHTfnMbpHKxnPCf5zPbaq7Kzw6b85jdI5FqqQhCIssm5IRpuXhOBLXxobXACpuFwvnDabU8i+o5m2IEZ7ZOE4M+Y2mFABSgHAMwXPf/AA+5LsEONaEYD50OFXM1oHxz+Xva6LrttJ+XmVd60BElCWMguAh3cK0OJwz1x9KuyLOddotWzYclCIg0DzjepV3pP+FynKqBqwredfJqXVO1jUaVZZV5UTD2NfiaNAPDhgFz+ZyniGuxAO2r13PpeeLfVpN5PN2Aa2hujgNabaspWzhFhubGNKEbIYEkd6SNtZnMroOptdcxujhSzaGVT3VDG3QVnZ+L/N/U23DCiC6Qy80UvAAE7VdtJbhQkbSkCKXGpOJK1x4bgdlpWZfTqTNjUhCFpgJsyB7y0/qyN0sBKabMge9tP6sjdLAQKaEIQClS9nxYjHxGMLmw7t8jG7eNGkjPQnCtKKKp9iWtElYoiwjjShBxDmnO0jaQQEJqlMm9ew3xZQC80kmEDVzW1o283a0XhypZjwHMcWvaWuGcEUKDWhClWfZ0WO67CY55qBgK0qQ0V2hUhBFWaK9tDJ4QGtEV/wAY59C1ordaK1O27RTRjnXudtaDqOt4TCyHWpJAL3OGZzzt8AzKa1/JeQpcvBhEVe8g7QaM/GSF5mLlAGjHSS6pPIAAE1MRkIQqgTz2F/lWH9FH6F6Rk9dhf5Vh/RR+heg6ravitB83lfbhrCzavitB83lfbhrCDi854T/OZ7bVXZWeHTfnMbpHKxnPCf5zPbaq7Kzw6b85jdI5FqqW2VgOiPYxuLnuDWjhJoPvK1J17D9ltj2nBL+8gB0d1f8AoFW/8y1EOGXVvmz5eFY0ucGQmiNEGF5ztlEA2gSTXjouTRJqkQOGND6dtOOVUyZmLOzDtDjQ7VSbn4BISme63evMd4OSLpuWhxINA9sMapfcACKYOB0H8lyq0ITYMV0N7WPNcSTX0FuZPEvacaLKy8MucxjoIvU+cAKVKQLVhNbHLWnAEbIg/mp8mf1sjfxX/XLXrU4jh8VDo0aK3vxxUJ8tedjnxJG1QEleo0arjTNXPm/yvLolGvIzkU9OCxzPXTu3+USHSvApMY3mf9Tc/EoIVzJShBZEf3jwacOFP8rdn6483zFKheogxPGvK05hNmQPe2n9WRulgJTTZkD3tp/VkbpYCBTQhCAQhCC0ybt2LIzDI8A0c2oIOZzTg5rhpB/JNUV8taDHuq5jxsiLoJa5xODTXvM2fOkFSJGbdCeHtzjQcxG0aK6NlpWc+A6jhhocMx/++BdHyZyXZISfbKYdi5jTCY6re+FcRndXCm3TMp+ScJ03Zc0/UmuLokNgBFQKBwJBPG2vIqy34TWyMJs5Ea6ONWa1peXAamyrXHNssWNDakbI8jFn2o5d5jTkSM5uwiNLSMBUUDQG0zHAfeoGVciyFEhXG3bzKuHLhXhoRipuTsxCBc29qfxbnBzwXlxFaCG0YDjO0VTW3KxYUVwjkue6ha7O1zCKgg7VCMBtlcZz1/W11vXP85FbEoCc/wC+RYbdOmnJVbmQgdNMP3yelaXN0FdHPHhzeI8S8r0eBeVWQnrsL/KsP6KP0L0ip67C/wAqw/oo/QvQdVtXxWg+byvtw1hZtXxWg+byvtw1hBxec8J/nM9tqrsrPDpvzmN0jlYznhP85nttVdlZ4dN+cxukci1VLqPYeh6jBn5l4IYYOpBzRUg1q402qU41y5dCyRn4jLLmWsu3DEN+pNcWtALRmrhpViFq3potBhAmj3ao7i/2weTFUbRU0GcqXaw+Mz12LacV0UW7J2T1aYhMIcQXY3RUgDEkDTRQrtWTU+JVkuyKwX4cEAhwqMWgtIG0RRctywtBsacc9zWtaTobT7grq2rRja6iBhD4cMNhNDhSpAwAPDQ5jp0JUtWKHOqYQY7G9i52nacdir11vjXMxEZHbjgANC2Qngw3tANaVrtUxx/DlUMtGOC2QopoQMBTFYz9bvWzKipkZOCJAl2H/bvj720+5Lr20JCsLJ715NaNLTXNTvvxNFb9OfP2iz7aRHcajqROxbzq7ajpC/YTZkD3tp/VkbpYCU02ZA97af1ZG6WAqhTQhCAQhCAQhCDufYxZGi2RBgy5a3VJ1zYrjnaygc4tGk3QqjL22ZWC+JBDREDXuAaQDXbJO2VqyGtp0pY8dwxJdEawDA333W3uEBrHZttc7nJOM8OjOBILjedtHPnVtzxZP1mYisjuDYbGw6Yirj6BoV7IymrQXQnNGzvGC7/1mNLsDmF9oII22jSk8FXEnbBhmFgKQogiAaCQa40Wa1z6rXktw/YUmXe1+DgAdvMDx+SeHMVsnppkaPGeG3GxHvc1oPeVcSAOAL1Z8MXXNA+MBLm6bwpsmkaQQCiIs5ImHyH7jmPFo5FDVrMxGuaRWl1uwOerDjdO3Q4flRVSRKE9dhf5Vh/RR+hekVPXYX+VYf0UfoXqo6ravitB83lfbhrCzavitB83lfbhrCDi854T/OZ7bVXZWeHTfnMbpHKxnPCf5zPbaq7Kzw6b85jdI5FqqXTOxTNysKXm3zbWPaMQ19DecG1aADw/4XM1ulpgsNRpzjbTcJm+rzKa1mTTWuEIQ3Q6jAjFhOxGArh/3FXfYhDGTMSO/wD2YRI4ykaJFJroBOZXliTpgwIpGd4p+KbntXNuRfS9oNZNRHANc10QxDhRpaakk1a29xY47ar8s5qGbrWMIBq4PzYFx2IGgDAcYKprLj3bxNa1FKcNa/mt07EdEq5xAO0QKAYUpXP3yza1JqvBoBX0U+9SLJhViDjpTbUMnbW2RmLkRrtoj8UX9aYkI3y3Tep99E3z2T8OXlR8bfe+jnEDYHCt1ukgEZzSu0li0Hlsd5GFXEjidj+BUiatlz4TYeZrMwFT6STVViRWRX1NV4QhVkJsyB720/qyN0sBKabMge9tP6sjdLAQKaEIQCEIQCyAsJ+yYyTZDlteTTrrntJlYWlx0RX7TRo286CHJ2lreXhwYjWuuvc7PSlQc9dNXU5Faljo1jPgil6HF1TDEvoCLuPARSmeijxZSDFjGoDi+l3PQAtoc+BN6mZM+TmTwiSs6/BsSWiXgTiS1rTVtRgMWg1Va/HGiFknBeo52R01NfTitajLNVvkpkw3sdoa4Gn45+BR0IJr7tXUzY04jWg4KOH3qI5Bec3DVeUXQnrsL/KsP6KP0L0ip67C/wAqw/oo/QvRHVbV8VoPm8r7cNYWbV8VoPm8r7cNYQcXnPCf5zPbaq7Kzw6b85jdI5WM54T/ADme21V2Vnh035zG6RyLVUhCEQK5iy12GBxfgqcJqm2bA02v8Lj83WSPR/55vVL0q+kRu1eGH4qRHiVPe074n04LzZcOswwaL1fRifwWuLF2Tz5Vfaqujn+1p0cqAzCq2xoZDTyH0heILsKKVviTcrxMPqcdoBal7iZ14Wo5dfYQhCrITZkD3tp/VkbpYCU02ZA97af1ZG6WAgU0IQgEIQgtMmpBkeYhsiuDIQN6K85mw24v5SBQcJCuss8rIk5MuLCGQGAQ4TGigENuDeWioJCMWseK7FxaCBppWlfSo8YkEVFK0PJoU38dJJJtNMtMBj2kG8G6mBnFaPNSPRXkXQMmbSD7GtV9dncjtft1NSw/ZfTkXMBPBrBmxcwcgOJ4MFe5OR4hgWjAhYmNBvhmk3A4uDRnJI0DPRP69xP52WkIlYWXNINCKEaCsKsBCEIBCEIBPXYX+VYf0UfoXpFT12F/lWH9FH6F6Dqtq+K0HzeV9uGsLNq+K0HzeV9uGsIOLTp/1P8AOb7YVtlFkHPRJuZiMhwyx8eK5p1xBFWue4tOMSuYqBatmxdWiAw39+QQWkZjQ4FQu1D9yP2UaxM+Du0dyh+sQPeI+Du0dyh+sQPeKH2ofuR+yjtQ/cj9lExM+Du0dyh+sQPeJkZkVN6i1rhDLro/34OB2q30n9qH7kfso7UP3I/ZWO+Z1MrfHV4uxdy2QU815fqcPBrrv+og5yCB8/hUX4PrQ0wofrEH3iru1D9yP2UdqH7kfsrWF6turd2QM+Qaw4dSd3gZucWt3Y8n9EOH6xB94qztQ/cj9lHah+5H7KmLO6nxOx5aB/2ofrED3i8fB3aG5Q/WIHvFD7UP3I/ZXQexDBk4LprthDhgObB1PVYV/EGLfu7E0zs+5aYvvpJ+Du0Nyh+sQPeI+Du0Nyh+sQPeLv8ArywvIlfV/wBCNeWF5Er6v+hGXAPg7tDcofrED3iYsj8jZyC2eEVkNuqyMWFD+Pgm9EdEhFrcImGDXYnDBdd15YXkSvq/6Ea8sLyJX1f9CDgfwc2hucL1iD7xZ+De0PIhesQeuu968sLyJX1f9CNeWF5Er6v+hFcD+Di0NzhesQfeI+Dm0NzhesQfeLvmvLC8iV9X/QjXlhbnK+r/AKERwqV7H0+MHQ4dD/7iD7xerSyCn3vqIUOgAaP9RAzAU3Rdz15YXkSvq/6Ea8sLyJX1f9Cme61erZjgZ7HtokU1OHTziB7xTpPI202FpEOGC0g1ExBqaZgfjMy7drywtzlfV/0I15YXkSvq/wChLNSdWOWW7kvNzzC6NBgQ5hjGhr2RoI1ShNWvo/apQ7Y40q/B1aG5Q/WIHvF33XlhbnK+r/oRrywvIlfV/wBCqOBfB1aG5Q/WIHvEfB1aG5Q/WIHvF33XlheRK+r/AKEa8sLyJX1f9CDgXwdWhuUP1iB7xHwdWhuUP1iB7xd915YXkSvq/wChGvLC8iV9X/Qg4F8HVoblD9Yge8TV2M8k5qTn2RphsNkNsOMC7V4TqEwnNbg15OchdT15YXkSvq/6Ea8sLyJX1f8AQgpbV8VoPm8r7cNYUrshZQScazYsCVeHO+LDIcOG/M2IwkNaG5gAfQhB/9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10" descr="data:image/jpeg;base64,/9j/4AAQSkZJRgABAQAAAQABAAD/2wCEAAkGBxMSEhQUEhQVFhUVFRgXFxcWFxwWHRcYHRcYGBQZFxgYHCggGBwnGxkWIjEhJSkrLi4uFx8zODMsNygtLysBCgoKDg0OGxAQGywkHyQsLCwuLywsLCwsLSwsLCwsLCwsLCwsLCwsLCwsLCwsLCwsLCwsLCwsLCwsLCwsLCwsLP/AABEIAMABBwMBIgACEQEDEQH/xAAcAAACAgMBAQAAAAAAAAAAAAAABgQFAQMHAgj/xABUEAABAgMDAwwMDAUDAgcAAAABAAIDBBEFEiEGMUETFCJRU1RhcYGTs9IHFRYyNDZSdJGUstMXIzVCc3WSobHR4vByg5W0wSRDomLCCDNjZILh8f/EABkBAQEBAQEBAAAAAAAAAAAAAAABAgMEBf/EACARAQEBAQEAAwEAAwEAAAAAAAABEQIhAzFBEhMiYQT/2gAMAwEAAhEDEQA/AHHJ6zLOh2ayam4ECgDnRIj4QeTWK4VNGlziSRtrHbCwt7M/p8b3C0TXi7yN/uguFZUW9NNnZoNmY4AmIwAEV4AAiOoAK4BB3zthYW9mf0+N7hHbCwt7M/p8b3C+cO6Gb31Mc8/rI7oZvfUxzz+sg+j+2Fhb2Z/T43uEdsLC3sz+nxvcL5w7oZvfUxzz+sjuhm99THPP6yD6P7YWFvZn9Pje4R2wsLezP6fG9wvnDuhm99THPP6yy3KCbof9VMc8/rIPo7thYW9mf0+N7hHbCwt7M/p8b3C+cO6Gb31Mc8/rI7oZvfUxzz+sg+j+2Fhb2Z/T43uEkdlCZlnsgtsyARUv1bU5J7DTYGHsnwQRje708eC5P3Qze+pjnn9ZHdDN76mOef1kFrrea3KPzL+qjW81uUfmX9VVXdDN76mOef1kd0M3vqY55/WRdWut5rco/Mv6qNbzW5R+Zf1VVd0M3vqY55/WTRkNbUy5to3piM67Z0ZzaxXm64RINCKnA4nHhQ1Wa3mtyj8y/qo1vNblH5l/VVV3Qze+pjnn9ZHdDN76mOef1kNWut5rco/Mv6qNbzW5R+Zf1VVd0M3vqY55/WR3Qze+pjnn9ZDVrrea3KPzL+qjW81uUfmX9VVXdDN76mOef1lluUE3XwqY55/WSQ1aa3mtyj8y/qo1vNblH5l/VWJe1Jhw8Jm6/TP6yr5i35sONJmZA4Yz+sunfxdcTaxz8k6uRY63mtyj8y/qo1vNblH5l/VVV3Qze+pjnn9ZHdBOb6mOef1lzb1a63mtyj8y/qo1vNblH5l/VVV3Qze+pjnn9ZHdDN76mOef1kNWut5rco/Mv6qNbzW5R+Zf1VVd0M3vqY55/WR3Qze+pjnn9ZDVrrea3KPzL+qgwJrco/Mv6qqu6Gb31Mc8/rJ07EFrzES04bYkeM9phR6tfEc4H4l9KgmiGlyTjF5o43mkVoQNsUQtNjaP4fyQhXfZrxd5G/3QXzzlZ4dN+cxukcvoaa8XeRv90F885WeHTfnMbpHIiqQhCAQhZBQYVlYstqpezSWEt4xtIm5Vr4QjwwAL117BXYOzggnQRjwYrZk067HY45r1DwA6fuKzb5W+Z/tEWz5MRBFqaanCLxwkOaKegn0KKWYA7eZMsKQuNmdFL7NrAvFMOIJfmnYgDMB/+/vgSdat4ybWhCELTmEIQgE2ZA97af1ZG6WAlNNmQPe2n9WRulgIFNCEIBbIDKkLw0VVlKWfWmIqaLp8XO9M93Is4lhDUy6mIpx14v3nW6yckIj2CIcAXUCtrFsqLFe29eLai9nxHCSne0rMIDQCbjRmH5fvMvod/Fx37I8XPyd8+Wkm0LNbLsLWi8buJ489Pw5UmR5Zz3Ua2pO1+6AJ9nYESIWMANXVo0Z6Dh/eZVE+50uC0NBJ/wCJ/wC7lwXl66t8v09HMk9ikfZcOC0GM+rj80fup+5V0xMA4MbQItBrr5LjUnE1Wyz7LiRn3QLoGLnOwDRtmv3DSuHVzx15m+oKFIm5a48sBvUOBApeG2AvLpZ4BJaQBt4fisNNKEIQCeuwt8qw/oo/QvSKnrsLfKsP6KP0L0FHY2j+H8kIsbR/D+SEWu+zXi7yN/ugvnnKzw6b85jdI5fQ014u8jf7oL55ys8Om/OY3SORFUhCEAhCEF3ku+rnwXAmHFbddT5p+Y/goVvsCxY7pwSzWEvcSKbYbsiRt96qySqXBpxqKNaANIzjMAf+rOnLInKMttSTdFa0ObEZCcQa1vDUyTw4jDgWLLv/AB05sz/s+lTa085pmG3HC866XU0tOyrtZkrPKYspIWpR5pgrRsZ7RXgOnhwS44qcST6X5bf1hCELo5BCEIBNmQPe2n9WRulgJTTZkD3tp/VkbpYCBTQhCDNVdWDOtDmhzam8OCvLoVIpEnGuODs9NC6fF1J1NY7m8vpnJSFBEtsGNBIFdNDt4lebcsp8ENiYFrjswM108uhL2QuU8KLCLS11S0AXdDhoceIJodPFsB8N9TnIrShGi76Qvd8m83+p9PLx/t5fssTdnw3nVIRBYAQDmw01xw0YJTygkwXCpDRQZgNGGIGOOevGrWDOFsVzQaNNARwcSjWxKiJCMSGxz3tiUaBmdQVLSBnBzLHGX1vvfpUMsVkCE+NHYwO2WpF1auIxFR83EUrnoUvskIkxC1YRLrnX3ObmBLcBdA0UFK7aZOyC973QHRItKNh0hUaBDERrnC8GnF2xOGgU21VTs1EZKh0ANIc03nVBcxt66XFg7xpOFTtrwfP111149nw8888+lGG9zQHBxGjPTh9Cw9znmpxJ4ifSs3a4DHRx8K1xIdPzGKg1uCwvbieNeFWQnrsLfKsP6KP0L0ip67C3yrD+ij9C9BR2No/h/JCLG0fw/khFrvs14u8jf7oL55ys8Om/OY3SOX0NNeLvI3+6C+ecrPDpvzmN0jkRVIQhAIQhA0yGSM2ZUTQLGMuuey88NeQNibg01rhxE4aZmTVmRjNywbDaWxHwyG98Bcu7O8MRjQ8uKoLJnjCLS1rX3sHAipoDg0GuA04cC+kskLGhSkGHEiuAi6g6JRwAuMBa545C5tTtlZutzM1w/soyURk5NOuHU3RrwcG7HFo+cBStajjBSUGYVPJxpwtO0nOEVpoQ6+Wuz3gcca5wEqv2LqOo4NwpWldNcNHCpzV7n6jIXp5FTQUGgZ6cq8rbmEIQgE2ZA97af1ZG6WAlNNmQPe2n9WRulgIFNZosIQZqsIWyBCLnBozkgIGayLSfKy18Oo6IbrBtNzuPL+StpLLx7W7MXiKUqc+OY+hKFtxRfDG97DAaOPT++BV9V6P82T+XL/HL6b5rKusQvu3bwGY5sNFV0XIB740pAo5rYZfMPjPOcNYcAMNNQK8K4WXLoNm2nEh2RqUM7KK5w/hYHEvIPDsfQk+W+n+OeI+V9syb4mEO+9tBebsaUFG4jPhTOqKx4j79YRpfJaGXq00m8NIqASNKjW1YsSWEIxcNVZfaNJbUip5QoclMFjrzc4xC89rvM1Z2/JiHEDoYpDiNvNbWt01o9n/xcHDiooECIHYOGNag/wCCNPHn41ImrXc+DDhECkOJEeDTZVfdvAnSKtBXmTcy+fJdhh8w1wIOihx5FFrTOSRZiDUYHkOY8O0oatZuJg5jhi2ubQ/vX8hoD+6KrKRmsJ67C3yrD+ij9C9Iqeuwt8qw/oo/QvVRR2McR/D+SF0OxclDLWDHm4hN+abBozCjYYjtLDhnLu+z5iBSoQi09TXi7yN/ugvnnKzw6b85jdI5fQ014u8jf7oL55ys8Om/OY3SORFUhCEAvcJoJoTQaTtDTx8S8IQOmSsg2YmIWYQ4bmNYAK7JzsONxOJPCNAXfcubMESXeWgf+SYZN4i6xr2PJaAdkdjWnAuP9jeyXw4sJxcLrXw3v2QFHGlwXc5NCNOHKupWhlTq0KPrQNc+Wc5rnRXNY1j6EXQ1wq8ltThQYgVzhZ5dOp9Pn7KSNCEVzYbr7AA1gulpa3vs+klxvE8JGbBVkzLViXQRWgrUgY7WNKqZHnGxI74sVuJcSQxrQD5Vc33KG2CIhiOF7Yguac+Y12WnN96b6Zkb7UkTD2T4ESGIgrDq/AYDDFtTxEg5lUqwFoPGxi1ewgbFxOb5tDXCmjaUB1K4ZtFVYxWEIQqgTZkD3tp/VkbpYCU02ZA97af1ZG6WAgU0IQgFNst4a68dAUJbGOoCrPtK8vdUknSaryhCitsrLuiODWipP3bZPAAmS7GY3UGB9wVa46KPOONP3VS4UWFZ8BsPAzEeHei4VLGO72HXRhidP3KXZU0DErEwaWkmmFDcqeXYt4l065/mZ+s83bv41ZZN1aUlojg4PhQw0F2Z0O9QXeJ17azFIq67l9CbDsKRF0X3RC29/wBBa6IMdIxaVyJc2mSVhCEE2PM3iXOznPTbpSvo/BQyVhCAT12F/lWH9FH6F6RU9dhf5Vh/RR+heg6ravitB83lfbhrCzavitB83lfbhrCCbNeLvI3+6C+ecrPDpvzmN0jl9DTXi7yN/ugvnnKzw6b85jdI5BVIQhAKdY0sIkZod3o2Tv4W4kcublUFP+QeQ09HhxI7INIbmUY+IQxrhnJFcXCoGICl3PF5zfV/ZkRrIktCBaY0R4JaaipeasLsK0pXboKaM1VlvKXJyau0dDilzXOYK3YgeXXXEGgcQcDtU4U22XkzLsmNViOiOjsHxdx+xYA0MFdJo0Z6q3y0jSzLMiGFDhiI9wfGYW3XuqO/xxqAGkHgTnizlvruXpxvLWSloUwWS7i6GyFDFa12dwF9SQL2JOIVPZsfU3sdQOuvDi05iBiQfwXl7HRXgAULlZOsl966KAihoToBrga4cqkXqKWdOzcNAJpxVqFoWyMCDR2cYejALWtOQQhCATZkD3tp/VkbpYCU059jWVfFNow4bS577NjBrRpJiwKDFAmITL3BWjvV/pb1kdwNo71f6W9ZAtLIKZO4G0d6v+0zrLPcDaO9X/aZ1kCypEi4B4JFaY04RmrwVor3uBtHer/tM6y9w8g7RB8Ff6WdZBRTcy6JEL3uvOccSVeiIKCrjU1H/E1/Er3MZC2gbobKvwGOLMTUnyuJHcXaex/0z9jmxby/OT1rZqxyptYxbHkIRrWDEisJ4qhn/GnoSGulWNYU60alMSL4su43nMLmAh+Ivtdeq0gEjBU9q9jyca+sCBEdDcA4VLLza52u2WcHTpwUh1PfCahMvcFaO9X+lvWR3BWjvV/pb1lWS0hMvcFaO9X+lvWR3BWjvV/pb1kC0nrsL/KsP6KP0L1VdwVo71f6W9ZN/YqyTnJe0WRI0BzGCFHBcS00rBeBmO2ge7V8VoPm8r7cNYWbV8VoPm8r7cNYQLU32QoOsO12oxdUvNZqlW3K6uH1z3uDMuV5WeHTfnMbpHKxnPCf5zPbaq7Kzw6b85jdI5FqqQhCIssm5IRpuXhOBLXxobXACpuFwvnDabU8i+o5m2IEZ7ZOE4M+Y2mFABSgHAMwXPf/AA+5LsEONaEYD50OFXM1oHxz+Xva6LrttJ+XmVd60BElCWMguAh3cK0OJwz1x9KuyLOddotWzYclCIg0DzjepV3pP+FynKqBqwredfJqXVO1jUaVZZV5UTD2NfiaNAPDhgFz+ZyniGuxAO2r13PpeeLfVpN5PN2Aa2hujgNabaspWzhFhubGNKEbIYEkd6SNtZnMroOptdcxujhSzaGVT3VDG3QVnZ+L/N/U23DCiC6Qy80UvAAE7VdtJbhQkbSkCKXGpOJK1x4bgdlpWZfTqTNjUhCFpgJsyB7y0/qyN0sBKabMge9tP6sjdLAQKaEIQClS9nxYjHxGMLmw7t8jG7eNGkjPQnCtKKKp9iWtElYoiwjjShBxDmnO0jaQQEJqlMm9ew3xZQC80kmEDVzW1o283a0XhypZjwHMcWvaWuGcEUKDWhClWfZ0WO67CY55qBgK0qQ0V2hUhBFWaK9tDJ4QGtEV/wAY59C1ordaK1O27RTRjnXudtaDqOt4TCyHWpJAL3OGZzzt8AzKa1/JeQpcvBhEVe8g7QaM/GSF5mLlAGjHSS6pPIAAE1MRkIQqgTz2F/lWH9FH6F6Rk9dhf5Vh/RR+heg6ravitB83lfbhrCzavitB83lfbhrCDi854T/OZ7bVXZWeHTfnMbpHKxnPCf5zPbaq7Kzw6b85jdI5FqqW2VgOiPYxuLnuDWjhJoPvK1J17D9ltj2nBL+8gB0d1f8AoFW/8y1EOGXVvmz5eFY0ucGQmiNEGF5ztlEA2gSTXjouTRJqkQOGND6dtOOVUyZmLOzDtDjQ7VSbn4BISme63evMd4OSLpuWhxINA9sMapfcACKYOB0H8lyq0ITYMV0N7WPNcSTX0FuZPEvacaLKy8MucxjoIvU+cAKVKQLVhNbHLWnAEbIg/mp8mf1sjfxX/XLXrU4jh8VDo0aK3vxxUJ8tedjnxJG1QEleo0arjTNXPm/yvLolGvIzkU9OCxzPXTu3+USHSvApMY3mf9Tc/EoIVzJShBZEf3jwacOFP8rdn6483zFKheogxPGvK05hNmQPe2n9WRulgJTTZkD3tp/VkbpYCBTQhCAQhCC0ybt2LIzDI8A0c2oIOZzTg5rhpB/JNUV8taDHuq5jxsiLoJa5xODTXvM2fOkFSJGbdCeHtzjQcxG0aK6NlpWc+A6jhhocMx/++BdHyZyXZISfbKYdi5jTCY6re+FcRndXCm3TMp+ScJ03Zc0/UmuLokNgBFQKBwJBPG2vIqy34TWyMJs5Ea6ONWa1peXAamyrXHNssWNDakbI8jFn2o5d5jTkSM5uwiNLSMBUUDQG0zHAfeoGVciyFEhXG3bzKuHLhXhoRipuTsxCBc29qfxbnBzwXlxFaCG0YDjO0VTW3KxYUVwjkue6ha7O1zCKgg7VCMBtlcZz1/W11vXP85FbEoCc/wC+RYbdOmnJVbmQgdNMP3yelaXN0FdHPHhzeI8S8r0eBeVWQnrsL/KsP6KP0L0ip67C/wAqw/oo/QvQdVtXxWg+byvtw1hZtXxWg+byvtw1hBxec8J/nM9tqrsrPDpvzmN0jlYznhP85nttVdlZ4dN+cxukci1VLqPYeh6jBn5l4IYYOpBzRUg1q402qU41y5dCyRn4jLLmWsu3DEN+pNcWtALRmrhpViFq3potBhAmj3ao7i/2weTFUbRU0GcqXaw+Mz12LacV0UW7J2T1aYhMIcQXY3RUgDEkDTRQrtWTU+JVkuyKwX4cEAhwqMWgtIG0RRctywtBsacc9zWtaTobT7grq2rRja6iBhD4cMNhNDhSpAwAPDQ5jp0JUtWKHOqYQY7G9i52nacdir11vjXMxEZHbjgANC2Qngw3tANaVrtUxx/DlUMtGOC2QopoQMBTFYz9bvWzKipkZOCJAl2H/bvj720+5Lr20JCsLJ715NaNLTXNTvvxNFb9OfP2iz7aRHcajqROxbzq7ajpC/YTZkD3tp/VkbpYCU02ZA97af1ZG6WAqhTQhCAQhCAQhCDufYxZGi2RBgy5a3VJ1zYrjnaygc4tGk3QqjL22ZWC+JBDREDXuAaQDXbJO2VqyGtp0pY8dwxJdEawDA333W3uEBrHZttc7nJOM8OjOBILjedtHPnVtzxZP1mYisjuDYbGw6Yirj6BoV7IymrQXQnNGzvGC7/1mNLsDmF9oII22jSk8FXEnbBhmFgKQogiAaCQa40Wa1z6rXktw/YUmXe1+DgAdvMDx+SeHMVsnppkaPGeG3GxHvc1oPeVcSAOAL1Z8MXXNA+MBLm6bwpsmkaQQCiIs5ImHyH7jmPFo5FDVrMxGuaRWl1uwOerDjdO3Q4flRVSRKE9dhf5Vh/RR+hekVPXYX+VYf0UfoXqo6ravitB83lfbhrCzavitB83lfbhrCDi854T/OZ7bVXZWeHTfnMbpHKxnPCf5zPbaq7Kzw6b85jdI5FqqXTOxTNysKXm3zbWPaMQ19DecG1aADw/4XM1ulpgsNRpzjbTcJm+rzKa1mTTWuEIQ3Q6jAjFhOxGArh/3FXfYhDGTMSO/wD2YRI4ykaJFJroBOZXliTpgwIpGd4p+KbntXNuRfS9oNZNRHANc10QxDhRpaakk1a29xY47ar8s5qGbrWMIBq4PzYFx2IGgDAcYKprLj3bxNa1FKcNa/mt07EdEq5xAO0QKAYUpXP3yza1JqvBoBX0U+9SLJhViDjpTbUMnbW2RmLkRrtoj8UX9aYkI3y3Tep99E3z2T8OXlR8bfe+jnEDYHCt1ukgEZzSu0li0Hlsd5GFXEjidj+BUiatlz4TYeZrMwFT6STVViRWRX1NV4QhVkJsyB720/qyN0sBKabMge9tP6sjdLAQKaEIQCEIQCyAsJ+yYyTZDlteTTrrntJlYWlx0RX7TRo286CHJ2lreXhwYjWuuvc7PSlQc9dNXU5Faljo1jPgil6HF1TDEvoCLuPARSmeijxZSDFjGoDi+l3PQAtoc+BN6mZM+TmTwiSs6/BsSWiXgTiS1rTVtRgMWg1Va/HGiFknBeo52R01NfTitajLNVvkpkw3sdoa4Gn45+BR0IJr7tXUzY04jWg4KOH3qI5Bec3DVeUXQnrsL/KsP6KP0L0ip67C/wAqw/oo/QvRHVbV8VoPm8r7cNYWbV8VoPm8r7cNYQcXnPCf5zPbaq7Kzw6b85jdI5WM54T/ADme21V2Vnh035zG6RyLVUhCEQK5iy12GBxfgqcJqm2bA02v8Lj83WSPR/55vVL0q+kRu1eGH4qRHiVPe074n04LzZcOswwaL1fRifwWuLF2Tz5Vfaqujn+1p0cqAzCq2xoZDTyH0heILsKKVviTcrxMPqcdoBal7iZ14Wo5dfYQhCrITZkD3tp/VkbpYCU02ZA97af1ZG6WAgU0IQgEIQgtMmpBkeYhsiuDIQN6K85mw24v5SBQcJCuss8rIk5MuLCGQGAQ4TGigENuDeWioJCMWseK7FxaCBppWlfSo8YkEVFK0PJoU38dJJJtNMtMBj2kG8G6mBnFaPNSPRXkXQMmbSD7GtV9dncjtft1NSw/ZfTkXMBPBrBmxcwcgOJ4MFe5OR4hgWjAhYmNBvhmk3A4uDRnJI0DPRP69xP52WkIlYWXNINCKEaCsKsBCEIBCEIBPXYX+VYf0UfoXpFT12F/lWH9FH6F6Dqtq+K0HzeV9uGsLNq+K0HzeV9uGsIOLTp/1P8AOb7YVtlFkHPRJuZiMhwyx8eK5p1xBFWue4tOMSuYqBatmxdWiAw39+QQWkZjQ4FQu1D9yP2UaxM+Du0dyh+sQPeI+Du0dyh+sQPeKH2ofuR+yjtQ/cj9lExM+Du0dyh+sQPeJkZkVN6i1rhDLro/34OB2q30n9qH7kfso7UP3I/ZWO+Z1MrfHV4uxdy2QU815fqcPBrrv+og5yCB8/hUX4PrQ0wofrEH3iru1D9yP2UdqH7kfsrWF6turd2QM+Qaw4dSd3gZucWt3Y8n9EOH6xB94qztQ/cj9lHah+5H7KmLO6nxOx5aB/2ofrED3i8fB3aG5Q/WIHvFD7UP3I/ZXQexDBk4LprthDhgObB1PVYV/EGLfu7E0zs+5aYvvpJ+Du0Nyh+sQPeI+Du0Nyh+sQPeLv8ArywvIlfV/wBCNeWF5Er6v+hGXAPg7tDcofrED3iYsj8jZyC2eEVkNuqyMWFD+Pgm9EdEhFrcImGDXYnDBdd15YXkSvq/6Ea8sLyJX1f9CDgfwc2hucL1iD7xZ+De0PIhesQeuu968sLyJX1f9CNeWF5Er6v+hFcD+Di0NzhesQfeI+Dm0NzhesQfeLvmvLC8iV9X/QjXlhbnK+r/AKERwqV7H0+MHQ4dD/7iD7xerSyCn3vqIUOgAaP9RAzAU3Rdz15YXkSvq/6Ea8sLyJX1f9Cme61erZjgZ7HtokU1OHTziB7xTpPI202FpEOGC0g1ExBqaZgfjMy7drywtzlfV/0I15YXkSvq/wChLNSdWOWW7kvNzzC6NBgQ5hjGhr2RoI1ShNWvo/apQ7Y40q/B1aG5Q/WIHvF33XlhbnK+r/oRrywvIlfV/wBCqOBfB1aG5Q/WIHvEfB1aG5Q/WIHvF33XlheRK+r/AKEa8sLyJX1f9CDgXwdWhuUP1iB7xHwdWhuUP1iB7xd915YXkSvq/wChGvLC8iV9X/Qg4F8HVoblD9Yge8TV2M8k5qTn2RphsNkNsOMC7V4TqEwnNbg15OchdT15YXkSvq/6Ea8sLyJX1f8AQgpbV8VoPm8r7cNYUrshZQScazYsCVeHO+LDIcOG/M2IwkNaG5gAfQhB/9k="/>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5372" name="Picture 12" descr="http://exposicionesvirtuales.com/so_images/5523/Performance%2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1988839"/>
            <a:ext cx="4284886" cy="26916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33146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Se dividen en 3</a:t>
            </a:r>
            <a:br>
              <a:rPr lang="es-MX" dirty="0"/>
            </a:b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978661530"/>
              </p:ext>
            </p:extLst>
          </p:nvPr>
        </p:nvGraphicFramePr>
        <p:xfrm>
          <a:off x="822325" y="1100138"/>
          <a:ext cx="7521575" cy="35798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47110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lvl="0" algn="just"/>
            <a:r>
              <a:rPr lang="es-MX" dirty="0">
                <a:solidFill>
                  <a:srgbClr val="000000"/>
                </a:solidFill>
              </a:rPr>
              <a:t>Se trata de un acto en vivo y en el se pueden comprender muchas más artes, desde la pintura, la escultura, hasta la fotografía, el video y todas las que sean posibles hacer en ese momento.</a:t>
            </a:r>
            <a:endParaRPr lang="es-MX" dirty="0">
              <a:solidFill>
                <a:srgbClr val="000000"/>
              </a:solidFill>
            </a:endParaRPr>
          </a:p>
        </p:txBody>
      </p:sp>
      <p:pic>
        <p:nvPicPr>
          <p:cNvPr id="4" name="Imagen 3"/>
          <p:cNvPicPr>
            <a:picLocks noChangeAspect="1"/>
          </p:cNvPicPr>
          <p:nvPr/>
        </p:nvPicPr>
        <p:blipFill>
          <a:blip r:embed="rId2"/>
          <a:stretch>
            <a:fillRect/>
          </a:stretch>
        </p:blipFill>
        <p:spPr>
          <a:xfrm>
            <a:off x="1763688" y="2276872"/>
            <a:ext cx="5328592" cy="2232248"/>
          </a:xfrm>
          <a:prstGeom prst="rect">
            <a:avLst/>
          </a:prstGeom>
        </p:spPr>
      </p:pic>
    </p:spTree>
    <p:extLst>
      <p:ext uri="{BB962C8B-B14F-4D97-AF65-F5344CB8AC3E}">
        <p14:creationId xmlns:p14="http://schemas.microsoft.com/office/powerpoint/2010/main" val="22693959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8. congreso</a:t>
            </a:r>
            <a:endParaRPr lang="es-MX" dirty="0"/>
          </a:p>
        </p:txBody>
      </p:sp>
      <p:sp>
        <p:nvSpPr>
          <p:cNvPr id="3" name="2 Marcador de contenido"/>
          <p:cNvSpPr>
            <a:spLocks noGrp="1"/>
          </p:cNvSpPr>
          <p:nvPr>
            <p:ph idx="1"/>
          </p:nvPr>
        </p:nvSpPr>
        <p:spPr/>
        <p:txBody>
          <a:bodyPr/>
          <a:lstStyle/>
          <a:p>
            <a:r>
              <a:rPr lang="es-MX" dirty="0" smtClean="0"/>
              <a:t>Reunión o conferencia generalmente periódica, en que los miembros de una asociación, cuerpo organismo, profesión,  colectivo  se reúnen para debatir cuestiones previamente fijadas.</a:t>
            </a:r>
            <a:endParaRPr lang="es-MX" dirty="0"/>
          </a:p>
        </p:txBody>
      </p:sp>
      <p:sp>
        <p:nvSpPr>
          <p:cNvPr id="4" name="AutoShape 2" descr="data:image/jpeg;base64,/9j/4AAQSkZJRgABAQAAAQABAAD/2wCEAAkGBxQTEhUUExQVFhUXGB4YFxUXGBodHRweHx0YHBwdFx8cHSggGBolHRoYITIhJSwrLi4uHB8zODMsNygtLisBCgoKDg0OGxAQGywkICY0NCwsLCwsLCwsLCw0NDQsLCwsLCwsLCwsLCwsLCwsLDQsLCwsLCwsLCwsLCwsLCwsLP/AABEIALgBEQMBIgACEQEDEQH/xAAcAAABBQEBAQAAAAAAAAAAAAAFAAIDBAYHAQj/xABJEAACAQMCAwUFBAYGCAYDAAABAhEAAyEEEgUxQQYTIlFhMnGBkaEUUsHRByNCcrHwU2KSwtLhFRZDVIKTovEkM2Oys+JVc9P/xAAaAQADAQEBAQAAAAAAAAAAAAABAgMABAUG/8QALREAAgIBAwMDAgUFAAAAAAAAAAECESEDEjEEQVETImEy8BQzgZHRI0JxscH/2gAMAwEAAhEDEQA/AOpU0in0y4KkyyKnEb4VGJPITWD0V3c7k5JwPr/hFaTtVq9tpvXFZXh7R/aH0ptNXZy9VOmkdV0x3IrRzUH5gV5qrG5HWPaVl+YIqHgL7tPaP9WPlj8KvgQedc+07rwcx/Ra48a/1j9VU/nXQSo86552DGzW37f3bkf/ACL+ArpBWgM+Wc1/Shai7Zb+ow+TD865Vxhf1zcswfoK7J+lC34bB8mcGPcp/CuPcaH60/ug/wAR+FU0fqF1vywXd9oU65ypl45HvpzV1nEeoMCjPA82m5+2f4LQa0fCKL8CcC2/7/4LS6n0lNJ+4mvrPU1RvLiid/NUNQMVNFpFInnWsRoA9wrJsOdajoPcKj1C4L9M+RxPKmbqazU0tUEdTGM1em74fhUTt/PzrxmxVCR6blR37kxXjGvBzrWChrUwHFWHqszUE7DVCqK4acWqJ2pkLIr3W5e+flSTUNEAQNpXwg9c59enxq8g8PwqJaaOrjgR6Fu7Gd+5IPimSPSDn+PwxTLiPyJOJGPInPwNWLZqQmt67Rvw0X3KS2XJlpJj9puX19KS6Yn2jg+XPAgT6VdmmFs/ClevJjLpoIH/AGM/eHypVa30qb1Jg/DwPpbS3ZUZzyMxPxin3eVDNA53RByPhPmfl9aIXmgGns5zH9rLbOVAB2gjcegmQJ+RoBpm8APmZ+lbrielnh9+5iWYEE+SkKI8iTPzrDgwLY8oNdGksHm9U/edH7HXJ0w9GYfWR9DRqayf6PL26w6n9l/4gfiK0zIPMfSuXUtSaPR0Xugmc34Ye74xqF833f8AWD/frpDVzXiw7vjTH7yA/wDSh/uGujXYPUUi4LPkx/6TVnT22+7dH1Vq4tx5f1gPmv4mu3/pFj7ESM7XQ/Xb+NcP44+4p7jy94qmn9Qup+WCr0Y99PYVFfGKlJrqRxHljkKN8AtSr/vfgKDadcVqOyCCLs/eH8D+VGUbQ0HUg7wPsrc1AbaCYE1n+OcNa0SpFde7D6hbbHPhMKfeeVB+11ixqL5ZdmxSJB5sZEwg8TDPTnyqm2NUTc5KRxm6YBrWa9dqoZjH5Vd7SWbJZLdu0itu2ncGAgyYMkgGYGDImD6VNdd3Ko8lg+/E1w9SqaPQ6V8lS8pUkHBHPP5VGzVG2MetNJrno6xOf4U1801mmannHwrN0CrKxakjeKmBsV5uzTMUmu3Kqu1OZqgZv40IozHO1RlqRamn8KoIxtzVsBECPjUP2xvIfWpe5Nedz6/xorb4Ean5I/trj9kfX86lF+4D4lECCefWIEzg07U2mZw42rEAKOm0ADpnlNetpmJ2m6Cs7iTMkgQJHpy5xT7YPwT3ai8la5rrmcDzOD7vOn2790k4HI52/nipjYfdO9TBJk4ycTHupJw1woPeqPa8IYyPw8UnkfOYptsPgVy1L7g/7a/p/Zr2rX+hX/pLP9s/lXlH2ibdb5Po23KuqzMnn8pq1qpaEX2mO0fHr+NN0ieP0Akn54+Z+lGOE6bcxukeififw+dIlYzdIn12iH2V7Sgf+UUWf3SBNcZ1DER6bf73+VdzRpE1x/tzou61V0DkxVx6AzI+c10w5PP6mNpMM/o5vZvKY8/kx/xVtceZrm36PNQRqmX7ysP/AGn+7XSDbPUj6/nXNrr3s7Okf9JHOe3I28T07Zhk/gLo/Kt6l2VBkZUHPuFYT9JgC6jROCD4ip9PGn+I1ttE82rZgHwgVJHSwH2+k6C/kGArfJ1NfP8AdvMy+LPixPTGR/CvontcpbRakcv1Lnl5An8K+cmZjMzG48/jV9IhqkN7kakBprrinLyEVdECWyQFENJM7lgjbnGesjOKI8G1pQ3IPOP71CrQXxZI9/nielS6JvE3uH40ZP2hh9SNNpeLXFBh2huYJx8vlVo9obxIbeQQAojoBEfKB8qzX2oKIMinJr0j2vofyrl36h2qOljgu3r5Zy5MsTJbqT50+xcwZMmfqaHDWL5/Q1Zt3RE9JqU9z5LQUF9I+6cn300vmonPP3VFupUUJp51I9wR8KquahY0Ks10TE4pE1ATSc/z8qehLJC1RdKaxphNZIVjzSphNeGiAnNN61SuKehPzqFr7D9o0VpfIJa9coKk14Kp6bXkHx+IAcuX1Aq3qOJIV8FoIw67iQYHkepoem0zfiIskBp00NXiB6hfr+dT6TWBmCsAoJALScAnJiJIHOh6UhlrwZPtNKi/2PTf77Y/6v8ADSpvSmH1YeTrHGePpZcWA43u6hzOEUkDxHocn1ra8T4gtiy7nCW15dTGAB7zAr5945o07+53Ra7aLsUbdEgmZMgZ9a63wLW3OIcM2ObaOf1TEgkypBBHmxWD76fSlbaKdb0a0tKEl+v6lbsr2ru374t3T4huZVAAUxBC4EiFBgmZkzVv9InDe+sG+sFrQ8XqvL4w0n3E0K1PBU0+qD2ldbdoKkkwb11gTAJEbSGCsRyE1tregF7Sva3kh0Kb46kGW9ZJmng2nk8zqFCSqPg5P2P1H/irR5+Mgj97w/jXVzYPQAfL8q4noi1jUAMIa3fz715/Wu47BJ8JPv8A8zW1+bJ9G/a0YD9LYK2NO8jw3ox6qWz/AGK1fBL47hOfXkCepoH+lbS7uHsYA23EOPWV/vVe7JXt2mRpiY5DzVT+NQR1su8XG+xdWDDW3HzUivnzW2pXAE8xyH1NfQ12DjxGcZMelfPWuTDJ8KZPIUrTRSHDiVncgaYKyTjzkCJ9KiayACIYnOQRHp6+dWtOm1YJ69KRp3NghFRzX75ILOnECcnrU20Dlikw/OvTpm27gJXzFC/IMIq3lmoVtZq8+jaPhPu99Uro5fz8qKkmsMTDZOicqvpEUIII8xV8NgZ6VGaOrTZK7c68AmcjGcn+HmahL03vQOZjB+kmPjSpFHKuR7mmDnz/AJ+VT39My7w2ClveffgbffJ+hr2/oiN0EQI2icmQG6coEz7jT7XQjnHyVWamO9WGtFZhTcQmNy5wrLuI8swsnzryzoGKhiYEqJifaBIP+XvptjEeoisWrzdVttOAG3AbhbgKrSS5ciCOcgdPdUatbA64Zz4lOQq+EHykzPkBNHYxXqIjtpjcRIJ2DMeIjHT3GKYR4tvWYjHPlHzq61oqrI1tUcWlAZiP22EtjmSvyCivW0+1lJh5Ztpt5B2KAInETmTzijsF9QH92SJAxkT7huP0qrqlIgnEjH51odBoRdtXtjDc6WwloZM7vGW9ypuP70Y5nzS6RN7tcS4y7CygBJCBGUEhiAIbbyzA5GmraLmeEZgt/CphIwfl+fWi9nT22QM1sKDhc84ABPTmTPxpt3TMzHcFKoAAEAwbniUQBmCYgcopmySjkEG2R/Plk08IQCSIiAZ9eVPFpw26Jj1mfxz5VqOI6Czs0wRR3zW911p3As4kbVjETGfMUOeBljkyn2p/M0q1f+qKef8A8lKmtG9w2zryAQcMOc+nn5H+TW7/AEb8X2aju2zbvQpIzDj2G5QCDI+IrGdudF3Ov1CDl3hdf3X8Y+jUK090jIJB5yDFcd7ZH1lR6jR2v+5H0xqeEM0ybbSqguync0GTuAIEH0ijFm2FAA6UF7HcXGq0lm+faKw/76+FvqJ9xo0rV2c5PkZRcJOL7HGf0kcP7nXlhhbsXZ9fZYD+yD/xV0fhOo7yzaYs0sikgecCennNB/0s8J73R96vtWDu/wCAwH+XhPwqz2G1CvoULEeFnUzyw7Ef9JFLq5Vk9H2zaIu3FkPoNTC8lDST91lb8KHfo9bfo1Hkq/QFfwo1x7iNhrNyyHDNcRkUKCclW5kYAwflWU7M6htHaKQrA8iSQBkn8akoM6ZakUsm0W1Bz0/np0rgHGre2/dWOVxx/wBRrp+t7XH+kA9EWfqZ/jWN49Gowq+IncXgbucn5060ya6hLhATRaVTGN7ESFyQBJgmOpg/zys3NHsKl+7CGWUnGOs4zifTFeafh9xtqpPhILdNwbcTz6gx8zVq1wBwZuXBMtJLE7g3n5GoS05bsWNW7MpJFFyu4/rQx2ggRzBg5M4EdYGcVU75B7IuGGxnwjEjHnRduF2F9u5J27TA5/5+teNd0yn2WbkM55fjTLQkLeiuW3/hfyD31mQVQbsglszE9OQjHSqHE9O7qLmIA5DHrij17W7fZtBZAMx0PI/GqrTdgG4q7iwIJGAFBLH0g+n5PDS25YrnHiEXfywALwVywTdbU+EMD7MmAc+tWDptityeJUFW6jYS3qIJHvohxjTqs6dJQAyLjgbSm0OACJk5EeePOvbumBFx7du06q6+yZO0PbCqg28z4pJ5gnnTOKZSM3HANv6QiRIJEkxyEbepjz/h50+/pn9vZ3lsvt7xQYJXMKYxIGYrx4hV3PbLbmKkeHxMNoB57TB9MUXs6i6lraoDWkQnwtkkhlLjqPEXMdJ8orKNcBlNy5I9To7VvTW7wci6zu7I3iWVMLMAsCJ3Z5iaGb7e8FEZ3lFVGMByQ2/cBBGWSII6+dXOH660Xa5MGLjG207AzYG2I6T9PKiz8PR7I1TAXL3eN4FKhSiqYYzBgd2Y/PFFXFZF5eANbDkKV2q6qgXaRtE3CpLqMFiSh5chPSrz8PZkuWmcqLWzeQQq71LqdpPtQjFgBiSD5VR0PB3e4m1gjqrXG3Y2FGhA4YQGJ2mMwDUmm095LndXJuqc3RJMkhSQCJbd7IJ6Zp7pAJuIaPTLdstaYlAcsCC3gBJYke0SxEH+rVPR61lVhZXfCvcuY/acqsiZ8K+AhfOcmlpb9q2qnabb7HJPWSpTbBUkCZ58iaL8CsKjmGt3bStmGKbrvdhjGfZQDpk0KDfgAacs4JB2xsXu9s79isxOeQG0E5HtV79mLoXXF3azuAQB42AVUHOSpY/zNHeH8AW9pL+p737LYswgDz4zBZiORJIYKCfPmaj1lx+9FtLVvvittxz8OxBcGFJBMmNsYECiAp2OHuL5tqnduCtkEERuwbhc4hdqux+RqreuuWU7WuWRcuBCvNyVJjE4jacDAnzorZ4Sdxtq917lx1awGDAtOblxwDhWyPECYkxmaenDbtlApQC+5uICGxbQ7JfaJCmJBPMbhWtI2QNoLdlwN8i3bFpGmfaZ/GV28vCCPSiXG9PYa5dfTL3S2rqHcrbx+yMeZEFveDzp/E9ely0VDhAe7tLIiVtg7mY8tonn5ya84rpxZZGOn2WFJFtNxYv4VIclpBVufx91Fo0Wldq8ft8it8FsKjtcJhLoGGO9lcjaMggESPMyTVHiF9FD92r7VPdKxxDAyxPUY2wMEmT6VXzbFtLVxmbcHNphg3CYTBEMQPOZmepqbipu29Otq4Tu1Fw3HE8mViswDAkg5j9k+RpaSYzk2e/+E/p7v/JP+KlUn+qlv/8AIaf+0fypU1wE3s0n6R9GzrpNUFJFzTKtxgMBkhTuPSZAzWJU1su0fGLV3SWLAV3uISe8HgUbsldud0ZzjzrKppzPi5TznPw864pS3SbR9P0ilpaEVq4a8nTv0JcZg3tMxJBAuoPXCsPj4PrXUtfxO1YQteuJbBz4jHyHM/CuB9m9DqrdzvLBNpoIFxgAYPPEScVpbHA1Ym5qLjX3UAsXY4BO0GCeW4gZPWunT3bao8Lrp6U9ZzizR8a/SBbuo9nTad9RuUqzMCqQcH15ecVjit6xp7niTvfFeCeKNoA3CRynAB84HWjtjidgNc042I6LvySOk7VHI4gn39YNarslorF1X3qjsehgnb7ugP5eVPtfc49ybwv+s5DoO01/G8IO9QeyCMSZB3EkxkeVLhNlwrBg2wFtjGYxz2zzHPliiOr7OXm1CK6HTo9x7aXGZUIQb5bmCywOcAGR5xQ3T6wu6W3cMbfhkGQF3eLb0gmOWPfOEfaiq+l7iQ3kDAOxA/qwT8pHzzRC1xBUXwAsPNgoP0FEtdo7EKXICk4JHkpfAMbpAiJ6/Cn2+E6e9bDWSQjSVIJPU4IPkcfCqJM5GqVmYXtEzs9siCSNrDyAO4fUGR5GobzE8yTTtZwI2NXaDvKXfCNszJYKf3THXMVe1RWXddPeZNxAIBFseQkA0Lrkf03JJoDXBUfeusqqz3gIziY8WCcTIBracMsW3RWRAJEwef8AnVTtBwB76qFbZtO4GJ6ERMjzrPKEjhmY4Tfu3XutaZba7hc2sZVQplEEkeESxH7sVFxTS2+6Q3UA3lgl63kOE2Ly5AEyZ61c/wBEXrFki53YARl8JkmZI/ZERkczTNCg1GnVZGy3sncwBABAbZJ55jkedIzpTTRRsd7bnuP1ls+KGAJIlkWVkmTJx1g9BUvD9fZJVrgNt7bByUErCKqglT7TyCaJ2tPp7qG9piyvaXebf/6xP7RJaWnPuwOkti4+sttq3tgFJtsFGXJIbdEgnbhTPSTIrbu41dihqV1O5y4S4jgZ8JGO82LPRt24469c1HZ0FtvCl11uC5t2Ow9lAIOJiXZQJ6lufOrPDLN6xeZhtuWroYgoQUeCRB+6RJEGD8KlbgAeybuLV8sDKnwlgm+ZBhFOQCORGc4BvOQV4I7PB2bVWtJdUbbrIn2mMfq97XCD+0SFIJkHPSouI6cBnXSOXVf1Z5iQkswUdSSSTBjymTMmn1DWDa0txQs+K41wbo3GDtEdVUeZmIohw7g62dSzWWJ8MBcsWLMobuyBBAhZHMTzPRq7AB3DNU1xXS8rBsjcTtO5mJkyBtC7Z+fQ0fbU204X3GhU3bguOxdkVm2FmUsCoBycDHKgqcTW8G0jkW+dlHK9FhE35Hi9snKgAmRWk7D6cWADP/mW1QEBQxBZslQxI9mQ3vrN0ZKzLiwNQ9nT20CXW/Vvb2ygtr4txn2W3AnERgTyoZxLhYsPF1Wtbu8jYxYAA7P2QSCxBIMkcuVH+GcSsJq28JDI+xTcMs2523AgYA2kwTy8NXL9+3a4df1BKX713UBQxwbYGQVByIOAI5k0Hd/A9R2/IB4lxTUQUuOLtncpYKVZdgCgAkYkrAP4VTvvZuMbyM1m5cDFlIhEQcgmxebAD4z55tvpw1r7TZZbBteBoRdtxiCWMdeYGQefTlVQAi4ftaraueFWQjwhQEZeTHaWJkkco5U1/AlBa9xDUW7tlnAbeqYUHwIP9nJxuIBPP1oRetW7ivce8Fuum4WyGBWCQEODMgDyIlfWPbXE7umde8UOu8XhmQ8AqhVs+Hnyz7iMFxfs6rUWbzPtaybd7UuV8MC4C4UsxOCw6ZzyjOfOOPJl9opaXRGwF7/TbjaUs58+9AFtWkQoXx9J3T5VMbYvE3Ld82hp7Kqzy5bdzhN7TCxtBGTiAZo/+krtRdN1VRSbKgNuIjf1gGI25HvmsaOGLeAZbkXDbfUXQRCr4jtUHmMR58/TKrjIX4Rd41fazqr17ud6ghbbMSAu5IXcZlmCkypPMzFUtHaS9dspZOw20Zr11x5eL7wAUYUZHtH4ttMwW1bNu4VY95dJEd4ckBSf2Ag+e70rzV6G1dRHtsLL3FYvaLSvhM7mJ2i2CDITMbRnOC64BbNH/pex5j/lr/jpVkfsum/3kf8ALf8AOlW3IFP7ZonsPqJCadSgI2ksVGAQZjBJx7oov2a7OtahrhXcCYAzAzGSPXp5UW0+oXvBZRc+zJwsjpiT9OtCbfapgxDWhgkYbP8ADNItmmkjonLqeqk5fxwamyi9T8vp05Vn+0b7HVu8dVdDbYIJLQQwUTynJn+qKb/rZZAJuEKZwmWaPWBj41nuJ9tZY9ypjoX6e5QfxppSTRzLSlF0xdqrD9/bulSjuogbgx8M+1AHi9kRywaKcP7UrpLjuHJZrcBtqMwczu5yoAMEE5rEcR4zevmbjk9AOQHuArzhnDbuoYraXcVUucgQqgknPoDSOTKqMUi9xnjjX7jOSZbJLMWP15L6AAVc7MaNm1Nq26kBiHKsD4liQOhIYgDHnieVEOxuu0xsPYvqrsr96LVxR4vCysFMSLgBJEyDHQgSu3a2lt6RrDEbFNpwxO7BlY9B4vnWUGaUlRa7V6qLFq27Bm8FwuCWCk7ldSVSCwYkcwehWiXZ/XizoAwOdruOR2yTBjqASKyPBuH3NYTbV1XdcBYmdzs37M9fEMSeZo2uqSLdi2D+u092yd8kow6LONrbVxzE88U7lsiyShvkl9/Be4xqVulroaVstaNohiHBaO8ZW8oJMTzkYqPUdsjatPYVVi4eZNzBeSWVd+23kmNoHTnGfeyHCbxO17VtbV1AZ1islphg+GYLHxRj38qo8b4VpTq2+zpbFsNI7ssV5n74EDkQBgcpNSbabRbFG14NoI09tQcrJDesk/KiVhA6AkQeRHqMGmcHjuxHLMe6cVPZEbvVz/7V/Krrg43yU9RwkHGCPWgy9kNOpY+IBgQVBEQSpMY81U/CtW1D9VZJ6/PlQCjlPBdQmk1bBm8Cm4hxJIBZFjzJwc4p3ENTdsG21s7RZZXIEHxODDH4YzJlyaKds+CqD3ltCz5EKDyySYA9xqr2uvB7YVWDXANrgkyAsMDBAA5RjOaV1aLReAinEhtEXItagAuDtPdvzGPQKzCMy0TkUO4sv2PVsLgW7YugDPslTtLnbuLBvaEEjJNRdlbM2mB3S3iAG4YBKnJdV5g5hiIPKouK9pg+mGl7veEuk94HIEA7RsXltZQCSRM1ks0G3yE7GlTVQhUB2gaZtxUKATChVkGSlydw8M4gU/UcQAexpbe1e4Xe93c6lmXcSpgzBMj/AIhVDjOvQaNO7ck7AFMtO8wrlSxnaE8O1cAkeVV7HHL9zVWrl8uzFe7RlVVicIMDKiYzJg+lFBTq15C3FOCjVIzhtutUeK2dqi4qBVuEKFBDq5IknxR5xVHg/ENSsPb3kW8KoBgnYyW1JA8WXDbOtM7VcIvLqP1O7u7qQWEHmwLDaPEBKqc9esRVPh1y/piCbK+Fp7xgJ5cp59J/70ctUCS2SphDinCbep1J+zlLbs7q6HEus7mRDJRSSuDgGfcH8FW9ati2ii5v3BrTGFZ32IFuHAdIUCJxM15/ooG4mr0l5ELFgqES0iDcMEEFZYDpyBipNPo72mUX7lxbyM/dqQCdrqDJ8hABE/8AamSUqV0xJtxt1ZHxXTWbeo7pEuBF8bq/snrNptw3Wj0bnA6wTVLW6a5qLxs2j3hINzPiaTkgkDLQI8jIolxnT2tWLd5mK7VHe7MkKGYAkGekmc8xyERa4Og02mv6i0rKxsyjn2gjFfL2Ttz8anK+e5aEU5JcJ9zIafWXNIWS7bJtsstYfG7EoTjchBhsQcVPwa/Za2VubFDOJlocACZBiIMQenpmjNvWLqtO1y9Z3FLqqbiqowQQqhidzEAFiPWTzmoOJ8L04stetoFbarLblmKgtA3g45AyKPamI3m0D248917+9yUYs4Yqm4sAoRRIIQEiYX+FWePMUtlFQ3Gezbljtm3IjYSgABGfCfPlNUSLd20oVWW6ksRKlWGAImGBEHz9K94drWSbMhd7qHdjG3aTmSDtjJkeXXlWUbNurkh4Zda25N8O7FCltGkmWgCJ9mKtca4Peu3Hm4ri0igsBHtcwIB3QeZJwB7hRF7di8LjM4RLMLavRlt24qrgmSAFMNzE55xVbQ2rlu4tpwxtuFd7YUnfMhVgiLnwkGtSee5uMPgzH2VfOlW07kf0Tf8AKX/BSrb5eDelHz/sudpeKd1eL22gkSGjG4COuD0rD3ta7klmJkyen0GKucT0uCSI9blzc3yFC1zWkLpSdUe06KUV7U2UIzV/s3xLutSDva2GUqWGTkEfIyR8ais6J3wqk+kZ/n1opp+xzt7Zg9AMn8qKQs5Ir8a06WbyXAVNq8O9AtuWZRMMGlVh5BMcs86J8UGo1FtBbUlCZMDoJ2yZM85x5H0qqeyvdOvfXFCHz9rGeXlWhs67T2hCOYAgAKx9cCMCZNVWERc/AH4Zr9NZXYzPO8XN4VvC0EQCM4zmrFzU2GuWnsupZWnBzyzIPOcj1mslqrn6x4mNzEdDBJIkdMU21fIIzmfjUJx3dzo057exuOO8avXyrai7vYAgWwAAnIEQBAmBgeWY5VJwWwz3FUe0308z7hQDQWSzAAEsTAA510/s5wkadJaO8YeI+X9UfzmjCNsGpOkGki2gA5AQK9sGceXP3mh17Vzn+z+J+H8fcauaEwvvq5y2XCcVFdWRTLt2o31QUScAUBkBO0moSys3FBBVgd3KIP3TMzHpmqqdm7QO8zuI9okyZEZPU55mayn6QOIrc1DbGJQIFjruG4EHnjd0o5rONEW9rh0cru2OVCsADAUjxEMRgTOfSlqitXgp6nSvcL6TfbtIptuhQEMNouKFO7EncxJHtVZ7Odmbbk6crvnLXArOcSQdoOJAYc87TQvso17Uam4UNwQP2HtyOcAm8YK8+vlRnhPaG1pXvLdXcyyEVwR3jj2kUp4SxZ1EjAieUUO4UgVouC5uadhJt3HKeEyGBwdpyuAJX50d0N4hn7u0jnY2xYJAZQhO1QNxcS4xEeGhFu69zUO9y2oYNm3eJgAqSvjVG5HExmenKivZPjQt33tl1tlLfeG53iqu0B5W3vVtw5ESOVCHdvydPUakJOOxcRS/VAnhF0rZtO7AENeJDKc+IFt7BSQ3SOWF5UTsE3bF/SlHe45YoA9ud0SpK5BABUQp6HNPN1V0+jNsjvHa43gYWnO5ic3I2tknwxE8oAoVp9V9m1Bcq+4OpCBEdoHiYsfZMKWyPPlTN8kGslPgl02lNh1JuLc2i2QAMrtul5II2kheg5xnkY7NMjs1i6DctkBAVtjAAC22TIO5nBaZ6+6qepvLv1msR7Wy66lUUMAVyA0TiWmVODn0oZqNULd0ACWaAh7t0ClsApbOQVz7J6nlOA3k1cC09l9Nevae5bY954e7KlC2fAYJ3L5gT15mn6PUIGuWrxQqSdxlnZpi3bVCIMKAfSemad2g4iFfT3rWmu2mAkuzOyXjAANvdDATuEe6KqceTuH7wMogd6CCs72XKleakEnH7hppO0mBLn4I+P6S5o7gtl+8tDe9iCdu1ycwVEXMicc/SKuFlBezbY3UvMEt7THigKC7ddoZpHI5NQXNYtzRWV1t6+HhjpgIdJ/9RfaSdy5WZB5Yp3B+EO+nwIuL7CPC8zJZTMu20N0wJmAaWTvLDFPhAHV2WsvtkEiIZDIPWQf5yKIa3i9nUWYe0V1SGe+tgbXTwhjdQKDuAHtTnM86s3LTX7ARUQLaxuAlmbxEtPuYSPd5UF1GiawVMjcwkFTggmB6+lZC2uDoXZPszYuaA3LxKPtZgwC8h4huM+IE46GMUM1faY2NUwVe/sPtbBZmRzz2tiMz4cqZgdaJXuIJe4Oe6hGtjbdtWzkAEANBz3ZODHsyKy3ZrVoYRoA7wXXuMxAVVAgQuWJM+p5Ada228oe6VG3/ANLL/uWo/sD/AA0qC/6f03+8an5N/wD0pVPZ8MvuXlAo6RVwzWbZ8h+sf6Tmlb4Ghk91cYH9u63dKPUAZ+dGLFvYMNbtjysJJ/tvj6U25cUEEhVn/aX2a4fgo8IrowedUihY7Lae4QEuXTAO5wBt/tEbR8Kl4b2Tt7jLi5BjwHHxIzPuiiCN3vsrd1Hq/wCrtD3DqKJWuEOwAuuFX+jtDaPieZoUgb5cWRKtiz4Fgt9y2JPxjr76t2LF1/8A0l8hl/ieQq5ptGlsQihR6dfeetWVNEGSsvDVUeFQT1ZoJ+ZqtqrDDkseZxVi/wATUHYs3H+4mY/ePJaYdG90frmgf0anH/EebfwoNWFGX1mlW6SAi3D1ZlBA+J5n3ULPYR3abbgSZhhAHoI6V0K3o0UYA/CvbmqCD16evuHWlS8htoq8C4Hb0qySGuEeJz/BfIVLq+ID4dB5/wD19evTzoXreKyYHiPzUe/7x9OQ9ai0iNcaTJ8yaZCt2wroyXMnl/OB5AUWVqq6dAogU43RkSMc6xiV7lZ3tlxQ2LEgAl2Cwc4gk4PPkB8aMl6yfbax3tokc7Z3DPwM/AmsPHkzfZ3TtqdQPBbZVCs1trgtKQp8K7uYmOkmiHaK6jXClm0ijIVUZrhXHiUEjMFTlcco5TVbSW+40jXGGmu7v2GYF1YkgbRGY5x0zmgujtsWRQSrlgoPlOD9CaVW22y3GDT9mOGN3Lv3Vq9JBAOXU8hCxJMEH40euaK1Y0ffOrNcZ3YNcUMEJb9jojlwMgzhRFX9Dw621yzas2tt61aG51VSxc4UDPslQ5MxG3MdcZ221t37TetMrIFcJ3ZbdGByJ5k+18ayVhukWezmo1oDXbFy6qT4mUFjIEBSFcNtgz1E1dPCku6dhcZbt1i7KUneLhJAUZkgxlT90DoKdw7S/Z7JVhft3NmcxbYjMswBIxg491O7ZvctaXTNvVWuM4uKnKLYAQk9faf0znIoxWaA3i2UNXxI3Wt7LKFFshAps+G2fDBuKqMSsgxIkAnNX+HIG1KsLNoW96hdrBFWDLHkCoMANgQAfM0P7HX/ABsx1IsOcywBRoBENkZz51oux+je9re8NsXD3jEXWJFskATsG4yCAx69KDQbyZ7jepVX1lldlkd8o2qzPbiIPiPMLJI8iSAMVDxPQXENm41wlV9i6tw3BBABIlQVhSWHPNecV1nfau8m3ax1TuqHABYjDExgwGMjyq/xfRsFQHTpYZsM6bdr8uW09SJ5cqD5N2JONX0OisALqf1d12Fx93dxDgCCYW6JHSTmTQvia2rwW5chTct4OwvOyQS8AlG5ZEcx5UX45rr50W0XbrWo2sbaHum2kSXKrtBkTgxyzQ3S61SNNtvi29tSlxmVRbghiIBPiMkgsdsyfKa3MMDV7mM4Rw9LxFtlVLYZWe8csm4/qgmQIUbJBMfMVV4ofsfEA4u29QN27vAQy+KQ+ATBUk4PIxg1IiKLkFe8PiCm2RsZyT4l8WFVNojpyHKtB2t4HrNfc0ly5asolwR34AWFKh2N/wAWSoViMDmR1oReQPgG8P1NpEu7XDWhcJBAyFbbJg5OScmgvGtNuAuIrBeYnoY3FSeU5n/vWg42lrw2dOlpkUks9kGTblZ3SniER6iTnGQmiv7yyOxIcsVjz6MPQwT7ttbgWUe5R7O8ffSXRcXaV27XR13KykyQR5SOlRdo7Cd872dptOO+AR0YKDzUhfY2zGwgED51U4tp9pIj2mj4+X4/GinZ7ssNYCtu5as3baz+tZgtznyMEK2D6H4UUDlALb/WX50qPzq/91T+yv50qO42x/aAdribsD3lx46QYijXYRmu6kIzsVE3IbIJHv65oHw/hbMneEeHyNavshd09t98NuA2glSIJjA8/fTiOzowIFeF+vSgF3id9p7u0EA53LxAHwAOaGteR2i5cuat/wCjtYtj3xigTNBd40k7bYN5/JOQ97chVPVapiYvPtJ5aexlz6M3/aql26ygLcdNOnSzZy595GafYUqhKKultdblzNxvnyNAxDquPXNIw3WbaWj/ALMH9Z+9PI+4/OiWn7TWrhBU+GMk4g5wfun34PnWb1qKZNoGDzvXck+6fxrMXGNt5tuccmGPh6ihYTp+u4sFGCPfzHwH7X0HrWf1PEGeeYB5+Z958vQQKH2Xa4QcszCfOtBwrg8EM+T5dKYUg4ZoGfJwtabT2gogU+3bAHKqnF+KJp0Dv7JaJ+BP4UrkkhowbdEmo4nbS7btMTvuTsEYwJOenKsYO0yJq2NpZF24qsWJPULKjksyT1qv244232gW0YbFQEQepmZ8/L0zQTs/o2+12ty+zdXcD0zI/A0y+R9p1t2xWL7QcVIW4rW1w23JVpU7skfLB5U7j3aMW9RKXNyBSpQct0GM+hOccxzrD39Uz5YzQruzJUEDwy7dAdAApxAxyMTHLpRbs3xGzpGJu2LWo8WyLm4wCMEAGDJxkHpFHOzehP2ayYYtd3G2IJ3GWwsSYwc8ueaDcf45bVdlu2A5J33SFyQVG1MeADbJOCxJ6CKCeaGSfI/jmu1Fgzp1NjdcDoLbEMF2tiZmBJGaH8KuLqLxuaq4+W3OxI3Fjj458qv8G0gvAFyxbaCMkR9c1a4p2atkzuZTygR4m6c+vSqakYwk0uBYzci3rdURqdNpxqO9SSx3qVUDY4AbaBvPIgecCoO33a99Vbt2DasqLDwHQsJBEDapPhHoZzQzjGnXSMO5kvbkG60q4MANtHRTubacYEjmCaFnhD6mz3qnxFmIBxMGI+hqadZKS4Nj2at37ek3i1avWoLMpZZXJkmQZx0xEVJ2X7U6JEW3qyXRmuwtuRsh1CsdpkSoBGfOsnZ4brSxQIzG5MwQZhYz8BVTgvAtQfGtlmdF3KpBgzGZwOU4mazsCaZJoXtvrCdr3LRuO21SS5TxRJ5zESa0PHdRp1Re7uXbiKpm3cJJQYyN4BH3fjWS4fxe5prxuqArlSVPQbo5AjNWu0XaRtSgBCg8mIAEjn0PKR5UHkY6XxDW64cLujT90LOzZcsqN11FYLJERtEN5HEnHOuf9kLdzvCbXdkgbSlyYaZJA8j4ZoBpmJ3TvBIhWBaT0g9CKPaTVaa07rcV9m5djhzvmDLKRE+vvPOs7UTJpsIatXF+Mac7uQIIUQHZwSBz2geQn30S7Qa9bWhCDSEMUFpNYCQCMEqyglWYpAmetZTtJr7ZVltXHub9sM8kqBMqScnn0NM1Paa66MoxbxKA+yQFA6bSMA8qWN4YW1wT9nFS4z95vICwrBmWGyT4h1gAAdZq5w/U2++UbS5gIpiICg7niDmdqx6HImQD0WodLICsSGYlkH3gV2kjy5ZEUf4Forzq94giFIJZlUIrgsCCxGfEDznlRll2ZcJEvFJUloBkbSCOv7Jz1Bx8azXD9TscEzBMNHl/M0ets9y2xuEEhisg846/HnWb1a7WJ9/z6/n8a3wTWGbCOG/cvfT8qVYna/32+Z/OlQ2FN6LI4q6W1XcQATA/KnaTWNdIAJJXMUL1YIMeVQ2rxBkYPmKsSOk6HhwZQ14tdPNFY7VjHMe+ak+0nad15LFsGNllTuPpMT8qzHBOMXYKu+4RjH0opZ4sd6j1nI5GlbYNqDGjUiTYtC2Ot+97XvA/OojqrYbw7tVe+8fZHu6D4VLb4S90zfulh0RfZo1pdKlsQige6tYjTTpmdvaG7eO6+cdEHsirK8DVxBGKPlBTkAFA1FThvCEtgADAokIqMNXN+1HaVhqmNolTbBtz5kSCY5dSB/njchSRtO0faJdKvhKm7grbPlOSfIYOawvaftEdQbUSBsIcdCxjIHvFVu0ls3Gt32fxXbKOynziIX0xPxqHUBPstg7QzzcUmem4kGPfOaxRcHl+ye7S40EuoA3dApZSR5jANTcW4mhvi9Z3Ajacx7SqFkeYhVOes0K1V1iQoMhVCiPIfya8t6O4WACMxJhQFJJPkAMmiYku3+8uM5Eb3LbR/WMkD50Q4ZwoOX3kqisVECWLA8lE+I45etQaXQlXRrodEG1vZM4PSRiSDE451suGcNe7pddrLCW4RC2/eyFIkzbAk74BMmJ8xyIk+yCl3YO4pxq9ZLIwCXLSLbQq0wpwwWJCnbKnMiT51kb+oLGT8qjuXyx8XL0xRDhHCbl7KgQp643HyB6e/kKGIoLe5m37FHT2XddQTBWEwdrZjyIJ9PUc6MWeIJZt95eSDbuxaF2WdYEbQv353SMAKqTE0KuX7qWreq8Nm0hGAwZwwJC7gDGwsARzyoJArG8d1odyQ9xiTu8cCCeeBPzmg25vI6qCwLjuue9dvXHaSzlz7yR6npW47O6N7WksMyFkdS+5cFZJOQefOOlYPg+gN+73c8znzIABit5duarS2hZa4nd+FUIU74JyBBgmAckCs/AK3Gj4BftFdQbsC21t7YLMBtwCWfaZVZhdykxkmBBrn2n4nfS9bstcQgsoZ0IbBjMqYmOgmKt8a4gqWjasNNppDkjx+u4jDCfnEx1OU4JqHOottBd5wPPEfwoVayG9uEdDuaAOSYRoJwSu4DpAOSPd5VBo+zVm7dKi0GuKhbu8iZBC7gByn8+hq4eN6G7bAdWR0G3xLDeuRIMnyJov2I1qfqfAR4xdYsBu2hAqxIzLSR12+U1m6FjBXZjuKcLGnuWkcIFMyxYlVhSBCZaZIIAHT41nhwl7+5jcyCVB24IHUj41s/0r8RtX9QzWDuI9osvkIYA/d5esg+lVuz3CLjaW06bTz3o88+cgg4OR6c8Vk8WGSfCMgnZ24W2MRyJUgTkR0p3EOB7QoQgnaCxk+0RJX4YrUb7p1KWbaBXLKG3EMoUkTkRIyMe7NbO0ugtaW5a1qMjqbkXQGO4gmFVojeIAj051t+RVC1k5KL7aezsBYrcEuQAAWEyjGZIXy5Ek0NOracsY9/ly+VGXQtpEuOLrEsU5QqicbTykkyY8/mM1mj3ONmwLjBMFehJB5gEHlNPGWchksI0HCAxsAscsS3w5D6ChvFtPM/2vlz+n8KMaN7Y22gxLKuAOsQCWg45nz+siLiNjE+X8Ov0odyXBlu8pUV/1aT+lP0pVg7kCtcha43QVHd0wAhR6k0qVO+Qot8LthCSDnqevuHlU+4sYMycjNe0qFGNZwPifdpB8R5j48q0Vm9uAM9KVKpQ+pnRrRUoKXckD04PSpVQ4yN7tcn7U6RrepuFhAdiynzBNKlWQUecR4r3gtCABaQKoj0Ek/LlQ97xYz/PWlSojGl0lqUHdpmMkQPiT61Jp9UundbjagK6mQLXiYH38hXtKlH4VlHifaDeLpBLG9cDu5MHwlmUKB7PiafgKo6Hjl60l+3bbamoTZcGcqCSBz9SPiaVKjVC22zzgHDO/eDIUCTHM+go3xPfpbZtpcUKfEFjxEcipYe/3+te0qR5Y6xGwhxbiXDrnCdtrcurV0kMTlZAKpGNowcgHFYYcx76VKnWBW7N9wrg9kaZLoud2/tG6H2GT0ny5CDRLSWT3T6hg90LaS4b7QSm72VCrCwcSOpmTgV7SqT4LI5u+oPshiV9aKdnOHXGXvQm5A2QDDEddp5c6VKnm6ROCthLQWSNQotJcdZJNt1ClCQSCzLggHMiMgDrXQNHb01nhN06i63fgEKIbejkwoQYIJJzOIiRApUqnzRRKrOS6wk3DtLeIxBM8/PpJMVttDotVaXvLF1XVgCUcAjA6FYIpUqMwRyQ8O111dVbv7hb3ENcYKjQ0Hu1UMuRu2knmJGa0nbXti6cOfS39OwN5P1d1kKqSW3M4BkTBJwZzXtKjBWwS4MB2kvhRatLbvCVG1rjMd09VVsJ0wIFWb+q0923y23Vg7WgNIiQN0T8JpUqM41gG68lfhGzeS0i65JCZlVEQGyIJknMjHLOCl1ZBHnSpUURlyA/sr/eNeUqVE2D/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data:image/jpeg;base64,/9j/4AAQSkZJRgABAQAAAQABAAD/2wCEAAkGBxQTEhUUExQVFhUXGB4YFxUXGBodHRweHx0YHBwdFx8cHSggGBolHRoYITIhJSwrLi4uHB8zODMsNygtLisBCgoKDg0OGxAQGywkICY0NCwsLCwsLCwsLCw0NDQsLCwsLCwsLCwsLCwsLCwsLDQsLCwsLCwsLCwsLCwsLCwsLP/AABEIALgBEQMBIgACEQEDEQH/xAAcAAABBQEBAQAAAAAAAAAAAAAFAAIDBAYHAQj/xABJEAACAQMCAwUFBAYGCAYDAAABAhEAAyEEEgUxQQYTIlFhMnGBkaEUUsHRByNCcrHwU2KSwtLhFRZDVIKTovEkM2Oys+JVc9P/xAAaAQADAQEBAQAAAAAAAAAAAAABAgMABAUG/8QALREAAgIBAwMDAgUFAAAAAAAAAAECESEDEjEEQVETImEy8BQzgZHRI0JxscH/2gAMAwEAAhEDEQA/AOpU0in0y4KkyyKnEb4VGJPITWD0V3c7k5JwPr/hFaTtVq9tpvXFZXh7R/aH0ptNXZy9VOmkdV0x3IrRzUH5gV5qrG5HWPaVl+YIqHgL7tPaP9WPlj8KvgQedc+07rwcx/Ra48a/1j9VU/nXQSo86552DGzW37f3bkf/ACL+ArpBWgM+Wc1/Shai7Zb+ow+TD865Vxhf1zcswfoK7J+lC34bB8mcGPcp/CuPcaH60/ug/wAR+FU0fqF1vywXd9oU65ypl45HvpzV1nEeoMCjPA82m5+2f4LQa0fCKL8CcC2/7/4LS6n0lNJ+4mvrPU1RvLiid/NUNQMVNFpFInnWsRoA9wrJsOdajoPcKj1C4L9M+RxPKmbqazU0tUEdTGM1em74fhUTt/PzrxmxVCR6blR37kxXjGvBzrWChrUwHFWHqszUE7DVCqK4acWqJ2pkLIr3W5e+flSTUNEAQNpXwg9c59enxq8g8PwqJaaOrjgR6Fu7Gd+5IPimSPSDn+PwxTLiPyJOJGPInPwNWLZqQmt67Rvw0X3KS2XJlpJj9puX19KS6Yn2jg+XPAgT6VdmmFs/ClevJjLpoIH/AGM/eHypVa30qb1Jg/DwPpbS3ZUZzyMxPxin3eVDNA53RByPhPmfl9aIXmgGns5zH9rLbOVAB2gjcegmQJ+RoBpm8APmZ+lbrielnh9+5iWYEE+SkKI8iTPzrDgwLY8oNdGksHm9U/edH7HXJ0w9GYfWR9DRqayf6PL26w6n9l/4gfiK0zIPMfSuXUtSaPR0Xugmc34Ye74xqF833f8AWD/frpDVzXiw7vjTH7yA/wDSh/uGujXYPUUi4LPkx/6TVnT22+7dH1Vq4tx5f1gPmv4mu3/pFj7ESM7XQ/Xb+NcP44+4p7jy94qmn9Qup+WCr0Y99PYVFfGKlJrqRxHljkKN8AtSr/vfgKDadcVqOyCCLs/eH8D+VGUbQ0HUg7wPsrc1AbaCYE1n+OcNa0SpFde7D6hbbHPhMKfeeVB+11ixqL5ZdmxSJB5sZEwg8TDPTnyqm2NUTc5KRxm6YBrWa9dqoZjH5Vd7SWbJZLdu0itu2ncGAgyYMkgGYGDImD6VNdd3Ko8lg+/E1w9SqaPQ6V8lS8pUkHBHPP5VGzVG2MetNJrno6xOf4U1801mmannHwrN0CrKxakjeKmBsV5uzTMUmu3Kqu1OZqgZv40IozHO1RlqRamn8KoIxtzVsBECPjUP2xvIfWpe5Nedz6/xorb4Ean5I/trj9kfX86lF+4D4lECCefWIEzg07U2mZw42rEAKOm0ADpnlNetpmJ2m6Cs7iTMkgQJHpy5xT7YPwT3ai8la5rrmcDzOD7vOn2790k4HI52/nipjYfdO9TBJk4ycTHupJw1woPeqPa8IYyPw8UnkfOYptsPgVy1L7g/7a/p/Zr2rX+hX/pLP9s/lXlH2ibdb5Po23KuqzMnn8pq1qpaEX2mO0fHr+NN0ieP0Akn54+Z+lGOE6bcxukeififw+dIlYzdIn12iH2V7Sgf+UUWf3SBNcZ1DER6bf73+VdzRpE1x/tzou61V0DkxVx6AzI+c10w5PP6mNpMM/o5vZvKY8/kx/xVtceZrm36PNQRqmX7ysP/AGn+7XSDbPUj6/nXNrr3s7Okf9JHOe3I28T07Zhk/gLo/Kt6l2VBkZUHPuFYT9JgC6jROCD4ip9PGn+I1ttE82rZgHwgVJHSwH2+k6C/kGArfJ1NfP8AdvMy+LPixPTGR/CvontcpbRakcv1Lnl5An8K+cmZjMzG48/jV9IhqkN7kakBprrinLyEVdECWyQFENJM7lgjbnGesjOKI8G1pQ3IPOP71CrQXxZI9/nielS6JvE3uH40ZP2hh9SNNpeLXFBh2huYJx8vlVo9obxIbeQQAojoBEfKB8qzX2oKIMinJr0j2vofyrl36h2qOljgu3r5Zy5MsTJbqT50+xcwZMmfqaHDWL5/Q1Zt3RE9JqU9z5LQUF9I+6cn300vmonPP3VFupUUJp51I9wR8KquahY0Ks10TE4pE1ATSc/z8qehLJC1RdKaxphNZIVjzSphNeGiAnNN61SuKehPzqFr7D9o0VpfIJa9coKk14Kp6bXkHx+IAcuX1Aq3qOJIV8FoIw67iQYHkepoem0zfiIskBp00NXiB6hfr+dT6TWBmCsAoJALScAnJiJIHOh6UhlrwZPtNKi/2PTf77Y/6v8ADSpvSmH1YeTrHGePpZcWA43u6hzOEUkDxHocn1ra8T4gtiy7nCW15dTGAB7zAr5945o07+53Ra7aLsUbdEgmZMgZ9a63wLW3OIcM2ObaOf1TEgkypBBHmxWD76fSlbaKdb0a0tKEl+v6lbsr2ru374t3T4huZVAAUxBC4EiFBgmZkzVv9InDe+sG+sFrQ8XqvL4w0n3E0K1PBU0+qD2ldbdoKkkwb11gTAJEbSGCsRyE1tregF7Sva3kh0Kb46kGW9ZJmng2nk8zqFCSqPg5P2P1H/irR5+Mgj97w/jXVzYPQAfL8q4noi1jUAMIa3fz715/Wu47BJ8JPv8A8zW1+bJ9G/a0YD9LYK2NO8jw3ox6qWz/AGK1fBL47hOfXkCepoH+lbS7uHsYA23EOPWV/vVe7JXt2mRpiY5DzVT+NQR1su8XG+xdWDDW3HzUivnzW2pXAE8xyH1NfQ12DjxGcZMelfPWuTDJ8KZPIUrTRSHDiVncgaYKyTjzkCJ9KiayACIYnOQRHp6+dWtOm1YJ69KRp3NghFRzX75ILOnECcnrU20Dlikw/OvTpm27gJXzFC/IMIq3lmoVtZq8+jaPhPu99Uro5fz8qKkmsMTDZOicqvpEUIII8xV8NgZ6VGaOrTZK7c68AmcjGcn+HmahL03vQOZjB+kmPjSpFHKuR7mmDnz/AJ+VT39My7w2ClveffgbffJ+hr2/oiN0EQI2icmQG6coEz7jT7XQjnHyVWamO9WGtFZhTcQmNy5wrLuI8swsnzryzoGKhiYEqJifaBIP+XvptjEeoisWrzdVttOAG3AbhbgKrSS5ciCOcgdPdUatbA64Zz4lOQq+EHykzPkBNHYxXqIjtpjcRIJ2DMeIjHT3GKYR4tvWYjHPlHzq61oqrI1tUcWlAZiP22EtjmSvyCivW0+1lJh5Ztpt5B2KAInETmTzijsF9QH92SJAxkT7huP0qrqlIgnEjH51odBoRdtXtjDc6WwloZM7vGW9ypuP70Y5nzS6RN7tcS4y7CygBJCBGUEhiAIbbyzA5GmraLmeEZgt/CphIwfl+fWi9nT22QM1sKDhc84ABPTmTPxpt3TMzHcFKoAAEAwbniUQBmCYgcopmySjkEG2R/Plk08IQCSIiAZ9eVPFpw26Jj1mfxz5VqOI6Czs0wRR3zW911p3As4kbVjETGfMUOeBljkyn2p/M0q1f+qKef8A8lKmtG9w2zryAQcMOc+nn5H+TW7/AEb8X2aju2zbvQpIzDj2G5QCDI+IrGdudF3Ov1CDl3hdf3X8Y+jUK090jIJB5yDFcd7ZH1lR6jR2v+5H0xqeEM0ybbSqguync0GTuAIEH0ijFm2FAA6UF7HcXGq0lm+faKw/76+FvqJ9xo0rV2c5PkZRcJOL7HGf0kcP7nXlhhbsXZ9fZYD+yD/xV0fhOo7yzaYs0sikgecCennNB/0s8J73R96vtWDu/wCAwH+XhPwqz2G1CvoULEeFnUzyw7Ef9JFLq5Vk9H2zaIu3FkPoNTC8lDST91lb8KHfo9bfo1Hkq/QFfwo1x7iNhrNyyHDNcRkUKCclW5kYAwflWU7M6htHaKQrA8iSQBkn8akoM6ZakUsm0W1Bz0/np0rgHGre2/dWOVxx/wBRrp+t7XH+kA9EWfqZ/jWN49Gowq+IncXgbucn5060ya6hLhATRaVTGN7ESFyQBJgmOpg/zys3NHsKl+7CGWUnGOs4zifTFeafh9xtqpPhILdNwbcTz6gx8zVq1wBwZuXBMtJLE7g3n5GoS05bsWNW7MpJFFyu4/rQx2ggRzBg5M4EdYGcVU75B7IuGGxnwjEjHnRduF2F9u5J27TA5/5+teNd0yn2WbkM55fjTLQkLeiuW3/hfyD31mQVQbsglszE9OQjHSqHE9O7qLmIA5DHrij17W7fZtBZAMx0PI/GqrTdgG4q7iwIJGAFBLH0g+n5PDS25YrnHiEXfywALwVywTdbU+EMD7MmAc+tWDptityeJUFW6jYS3qIJHvohxjTqs6dJQAyLjgbSm0OACJk5EeePOvbumBFx7du06q6+yZO0PbCqg28z4pJ5gnnTOKZSM3HANv6QiRIJEkxyEbepjz/h50+/pn9vZ3lsvt7xQYJXMKYxIGYrx4hV3PbLbmKkeHxMNoB57TB9MUXs6i6lraoDWkQnwtkkhlLjqPEXMdJ8orKNcBlNy5I9To7VvTW7wci6zu7I3iWVMLMAsCJ3Z5iaGb7e8FEZ3lFVGMByQ2/cBBGWSII6+dXOH660Xa5MGLjG207AzYG2I6T9PKiz8PR7I1TAXL3eN4FKhSiqYYzBgd2Y/PFFXFZF5eANbDkKV2q6qgXaRtE3CpLqMFiSh5chPSrz8PZkuWmcqLWzeQQq71LqdpPtQjFgBiSD5VR0PB3e4m1gjqrXG3Y2FGhA4YQGJ2mMwDUmm095LndXJuqc3RJMkhSQCJbd7IJ6Zp7pAJuIaPTLdstaYlAcsCC3gBJYke0SxEH+rVPR61lVhZXfCvcuY/acqsiZ8K+AhfOcmlpb9q2qnabb7HJPWSpTbBUkCZ58iaL8CsKjmGt3bStmGKbrvdhjGfZQDpk0KDfgAacs4JB2xsXu9s79isxOeQG0E5HtV79mLoXXF3azuAQB42AVUHOSpY/zNHeH8AW9pL+p737LYswgDz4zBZiORJIYKCfPmaj1lx+9FtLVvvittxz8OxBcGFJBMmNsYECiAp2OHuL5tqnduCtkEERuwbhc4hdqux+RqreuuWU7WuWRcuBCvNyVJjE4jacDAnzorZ4Sdxtq917lx1awGDAtOblxwDhWyPECYkxmaenDbtlApQC+5uICGxbQ7JfaJCmJBPMbhWtI2QNoLdlwN8i3bFpGmfaZ/GV28vCCPSiXG9PYa5dfTL3S2rqHcrbx+yMeZEFveDzp/E9ely0VDhAe7tLIiVtg7mY8tonn5ya84rpxZZGOn2WFJFtNxYv4VIclpBVufx91Fo0Wldq8ft8it8FsKjtcJhLoGGO9lcjaMggESPMyTVHiF9FD92r7VPdKxxDAyxPUY2wMEmT6VXzbFtLVxmbcHNphg3CYTBEMQPOZmepqbipu29Otq4Tu1Fw3HE8mViswDAkg5j9k+RpaSYzk2e/+E/p7v/JP+KlUn+qlv/8AIaf+0fypU1wE3s0n6R9GzrpNUFJFzTKtxgMBkhTuPSZAzWJU1su0fGLV3SWLAV3uISe8HgUbsldud0ZzjzrKppzPi5TznPw864pS3SbR9P0ilpaEVq4a8nTv0JcZg3tMxJBAuoPXCsPj4PrXUtfxO1YQteuJbBz4jHyHM/CuB9m9DqrdzvLBNpoIFxgAYPPEScVpbHA1Ym5qLjX3UAsXY4BO0GCeW4gZPWunT3bao8Lrp6U9ZzizR8a/SBbuo9nTad9RuUqzMCqQcH15ecVjit6xp7niTvfFeCeKNoA3CRynAB84HWjtjidgNc042I6LvySOk7VHI4gn39YNarslorF1X3qjsehgnb7ugP5eVPtfc49ybwv+s5DoO01/G8IO9QeyCMSZB3EkxkeVLhNlwrBg2wFtjGYxz2zzHPliiOr7OXm1CK6HTo9x7aXGZUIQb5bmCywOcAGR5xQ3T6wu6W3cMbfhkGQF3eLb0gmOWPfOEfaiq+l7iQ3kDAOxA/qwT8pHzzRC1xBUXwAsPNgoP0FEtdo7EKXICk4JHkpfAMbpAiJ6/Cn2+E6e9bDWSQjSVIJPU4IPkcfCqJM5GqVmYXtEzs9siCSNrDyAO4fUGR5GobzE8yTTtZwI2NXaDvKXfCNszJYKf3THXMVe1RWXddPeZNxAIBFseQkA0Lrkf03JJoDXBUfeusqqz3gIziY8WCcTIBracMsW3RWRAJEwef8AnVTtBwB76qFbZtO4GJ6ERMjzrPKEjhmY4Tfu3XutaZba7hc2sZVQplEEkeESxH7sVFxTS2+6Q3UA3lgl63kOE2Ly5AEyZ61c/wBEXrFki53YARl8JkmZI/ZERkczTNCg1GnVZGy3sncwBABAbZJ55jkedIzpTTRRsd7bnuP1ls+KGAJIlkWVkmTJx1g9BUvD9fZJVrgNt7bByUErCKqglT7TyCaJ2tPp7qG9piyvaXebf/6xP7RJaWnPuwOkti4+sttq3tgFJtsFGXJIbdEgnbhTPSTIrbu41dihqV1O5y4S4jgZ8JGO82LPRt24469c1HZ0FtvCl11uC5t2Ow9lAIOJiXZQJ6lufOrPDLN6xeZhtuWroYgoQUeCRB+6RJEGD8KlbgAeybuLV8sDKnwlgm+ZBhFOQCORGc4BvOQV4I7PB2bVWtJdUbbrIn2mMfq97XCD+0SFIJkHPSouI6cBnXSOXVf1Z5iQkswUdSSSTBjymTMmn1DWDa0txQs+K41wbo3GDtEdVUeZmIohw7g62dSzWWJ8MBcsWLMobuyBBAhZHMTzPRq7AB3DNU1xXS8rBsjcTtO5mJkyBtC7Z+fQ0fbU204X3GhU3bguOxdkVm2FmUsCoBycDHKgqcTW8G0jkW+dlHK9FhE35Hi9snKgAmRWk7D6cWADP/mW1QEBQxBZslQxI9mQ3vrN0ZKzLiwNQ9nT20CXW/Vvb2ygtr4txn2W3AnERgTyoZxLhYsPF1Wtbu8jYxYAA7P2QSCxBIMkcuVH+GcSsJq28JDI+xTcMs2523AgYA2kwTy8NXL9+3a4df1BKX713UBQxwbYGQVByIOAI5k0Hd/A9R2/IB4lxTUQUuOLtncpYKVZdgCgAkYkrAP4VTvvZuMbyM1m5cDFlIhEQcgmxebAD4z55tvpw1r7TZZbBteBoRdtxiCWMdeYGQefTlVQAi4ftaraueFWQjwhQEZeTHaWJkkco5U1/AlBa9xDUW7tlnAbeqYUHwIP9nJxuIBPP1oRetW7ivce8Fuum4WyGBWCQEODMgDyIlfWPbXE7umde8UOu8XhmQ8AqhVs+Hnyz7iMFxfs6rUWbzPtaybd7UuV8MC4C4UsxOCw6ZzyjOfOOPJl9opaXRGwF7/TbjaUs58+9AFtWkQoXx9J3T5VMbYvE3Ld82hp7Kqzy5bdzhN7TCxtBGTiAZo/+krtRdN1VRSbKgNuIjf1gGI25HvmsaOGLeAZbkXDbfUXQRCr4jtUHmMR58/TKrjIX4Rd41fazqr17ud6ghbbMSAu5IXcZlmCkypPMzFUtHaS9dspZOw20Zr11x5eL7wAUYUZHtH4ttMwW1bNu4VY95dJEd4ckBSf2Ag+e70rzV6G1dRHtsLL3FYvaLSvhM7mJ2i2CDITMbRnOC64BbNH/pex5j/lr/jpVkfsum/3kf8ALf8AOlW3IFP7ZonsPqJCadSgI2ksVGAQZjBJx7oov2a7OtahrhXcCYAzAzGSPXp5UW0+oXvBZRc+zJwsjpiT9OtCbfapgxDWhgkYbP8ADNItmmkjonLqeqk5fxwamyi9T8vp05Vn+0b7HVu8dVdDbYIJLQQwUTynJn+qKb/rZZAJuEKZwmWaPWBj41nuJ9tZY9ypjoX6e5QfxppSTRzLSlF0xdqrD9/bulSjuogbgx8M+1AHi9kRywaKcP7UrpLjuHJZrcBtqMwczu5yoAMEE5rEcR4zevmbjk9AOQHuArzhnDbuoYraXcVUucgQqgknPoDSOTKqMUi9xnjjX7jOSZbJLMWP15L6AAVc7MaNm1Nq26kBiHKsD4liQOhIYgDHnieVEOxuu0xsPYvqrsr96LVxR4vCysFMSLgBJEyDHQgSu3a2lt6RrDEbFNpwxO7BlY9B4vnWUGaUlRa7V6qLFq27Bm8FwuCWCk7ldSVSCwYkcwehWiXZ/XizoAwOdruOR2yTBjqASKyPBuH3NYTbV1XdcBYmdzs37M9fEMSeZo2uqSLdi2D+u092yd8kow6LONrbVxzE88U7lsiyShvkl9/Be4xqVulroaVstaNohiHBaO8ZW8oJMTzkYqPUdsjatPYVVi4eZNzBeSWVd+23kmNoHTnGfeyHCbxO17VtbV1AZ1islphg+GYLHxRj38qo8b4VpTq2+zpbFsNI7ssV5n74EDkQBgcpNSbabRbFG14NoI09tQcrJDesk/KiVhA6AkQeRHqMGmcHjuxHLMe6cVPZEbvVz/7V/Krrg43yU9RwkHGCPWgy9kNOpY+IBgQVBEQSpMY81U/CtW1D9VZJ6/PlQCjlPBdQmk1bBm8Cm4hxJIBZFjzJwc4p3ENTdsG21s7RZZXIEHxODDH4YzJlyaKds+CqD3ltCz5EKDyySYA9xqr2uvB7YVWDXANrgkyAsMDBAA5RjOaV1aLReAinEhtEXItagAuDtPdvzGPQKzCMy0TkUO4sv2PVsLgW7YugDPslTtLnbuLBvaEEjJNRdlbM2mB3S3iAG4YBKnJdV5g5hiIPKouK9pg+mGl7veEuk94HIEA7RsXltZQCSRM1ks0G3yE7GlTVQhUB2gaZtxUKATChVkGSlydw8M4gU/UcQAexpbe1e4Xe93c6lmXcSpgzBMj/AIhVDjOvQaNO7ck7AFMtO8wrlSxnaE8O1cAkeVV7HHL9zVWrl8uzFe7RlVVicIMDKiYzJg+lFBTq15C3FOCjVIzhtutUeK2dqi4qBVuEKFBDq5IknxR5xVHg/ENSsPb3kW8KoBgnYyW1JA8WXDbOtM7VcIvLqP1O7u7qQWEHmwLDaPEBKqc9esRVPh1y/piCbK+Fp7xgJ5cp59J/70ctUCS2SphDinCbep1J+zlLbs7q6HEus7mRDJRSSuDgGfcH8FW9ati2ii5v3BrTGFZ32IFuHAdIUCJxM15/ooG4mr0l5ELFgqES0iDcMEEFZYDpyBipNPo72mUX7lxbyM/dqQCdrqDJ8hABE/8AamSUqV0xJtxt1ZHxXTWbeo7pEuBF8bq/snrNptw3Wj0bnA6wTVLW6a5qLxs2j3hINzPiaTkgkDLQI8jIolxnT2tWLd5mK7VHe7MkKGYAkGekmc8xyERa4Og02mv6i0rKxsyjn2gjFfL2Ttz8anK+e5aEU5JcJ9zIafWXNIWS7bJtsstYfG7EoTjchBhsQcVPwa/Za2VubFDOJlocACZBiIMQenpmjNvWLqtO1y9Z3FLqqbiqowQQqhidzEAFiPWTzmoOJ8L04stetoFbarLblmKgtA3g45AyKPamI3m0D248917+9yUYs4Yqm4sAoRRIIQEiYX+FWePMUtlFQ3Gezbljtm3IjYSgABGfCfPlNUSLd20oVWW6ksRKlWGAImGBEHz9K94drWSbMhd7qHdjG3aTmSDtjJkeXXlWUbNurkh4Zda25N8O7FCltGkmWgCJ9mKtca4Peu3Hm4ri0igsBHtcwIB3QeZJwB7hRF7di8LjM4RLMLavRlt24qrgmSAFMNzE55xVbQ2rlu4tpwxtuFd7YUnfMhVgiLnwkGtSee5uMPgzH2VfOlW07kf0Tf8AKX/BSrb5eDelHz/sudpeKd1eL22gkSGjG4COuD0rD3ta7klmJkyen0GKucT0uCSI9blzc3yFC1zWkLpSdUe06KUV7U2UIzV/s3xLutSDva2GUqWGTkEfIyR8ais6J3wqk+kZ/n1opp+xzt7Zg9AMn8qKQs5Ir8a06WbyXAVNq8O9AtuWZRMMGlVh5BMcs86J8UGo1FtBbUlCZMDoJ2yZM85x5H0qqeyvdOvfXFCHz9rGeXlWhs67T2hCOYAgAKx9cCMCZNVWERc/AH4Zr9NZXYzPO8XN4VvC0EQCM4zmrFzU2GuWnsupZWnBzyzIPOcj1mslqrn6x4mNzEdDBJIkdMU21fIIzmfjUJx3dzo057exuOO8avXyrai7vYAgWwAAnIEQBAmBgeWY5VJwWwz3FUe0308z7hQDQWSzAAEsTAA510/s5wkadJaO8YeI+X9UfzmjCNsGpOkGki2gA5AQK9sGceXP3mh17Vzn+z+J+H8fcauaEwvvq5y2XCcVFdWRTLt2o31QUScAUBkBO0moSys3FBBVgd3KIP3TMzHpmqqdm7QO8zuI9okyZEZPU55mayn6QOIrc1DbGJQIFjruG4EHnjd0o5rONEW9rh0cru2OVCsADAUjxEMRgTOfSlqitXgp6nSvcL6TfbtIptuhQEMNouKFO7EncxJHtVZ7Odmbbk6crvnLXArOcSQdoOJAYc87TQvso17Uam4UNwQP2HtyOcAm8YK8+vlRnhPaG1pXvLdXcyyEVwR3jj2kUp4SxZ1EjAieUUO4UgVouC5uadhJt3HKeEyGBwdpyuAJX50d0N4hn7u0jnY2xYJAZQhO1QNxcS4xEeGhFu69zUO9y2oYNm3eJgAqSvjVG5HExmenKivZPjQt33tl1tlLfeG53iqu0B5W3vVtw5ESOVCHdvydPUakJOOxcRS/VAnhF0rZtO7AENeJDKc+IFt7BSQ3SOWF5UTsE3bF/SlHe45YoA9ud0SpK5BABUQp6HNPN1V0+jNsjvHa43gYWnO5ic3I2tknwxE8oAoVp9V9m1Bcq+4OpCBEdoHiYsfZMKWyPPlTN8kGslPgl02lNh1JuLc2i2QAMrtul5II2kheg5xnkY7NMjs1i6DctkBAVtjAAC22TIO5nBaZ6+6qepvLv1msR7Wy66lUUMAVyA0TiWmVODn0oZqNULd0ACWaAh7t0ClsApbOQVz7J6nlOA3k1cC09l9Nevae5bY954e7KlC2fAYJ3L5gT15mn6PUIGuWrxQqSdxlnZpi3bVCIMKAfSemad2g4iFfT3rWmu2mAkuzOyXjAANvdDATuEe6KqceTuH7wMogd6CCs72XKleakEnH7hppO0mBLn4I+P6S5o7gtl+8tDe9iCdu1ycwVEXMicc/SKuFlBezbY3UvMEt7THigKC7ddoZpHI5NQXNYtzRWV1t6+HhjpgIdJ/9RfaSdy5WZB5Yp3B+EO+nwIuL7CPC8zJZTMu20N0wJmAaWTvLDFPhAHV2WsvtkEiIZDIPWQf5yKIa3i9nUWYe0V1SGe+tgbXTwhjdQKDuAHtTnM86s3LTX7ARUQLaxuAlmbxEtPuYSPd5UF1GiawVMjcwkFTggmB6+lZC2uDoXZPszYuaA3LxKPtZgwC8h4huM+IE46GMUM1faY2NUwVe/sPtbBZmRzz2tiMz4cqZgdaJXuIJe4Oe6hGtjbdtWzkAEANBz3ZODHsyKy3ZrVoYRoA7wXXuMxAVVAgQuWJM+p5Ada228oe6VG3/ANLL/uWo/sD/AA0qC/6f03+8an5N/wD0pVPZ8MvuXlAo6RVwzWbZ8h+sf6Tmlb4Ghk91cYH9u63dKPUAZ+dGLFvYMNbtjysJJ/tvj6U25cUEEhVn/aX2a4fgo8IrowedUihY7Lae4QEuXTAO5wBt/tEbR8Kl4b2Tt7jLi5BjwHHxIzPuiiCN3vsrd1Hq/wCrtD3DqKJWuEOwAuuFX+jtDaPieZoUgb5cWRKtiz4Fgt9y2JPxjr76t2LF1/8A0l8hl/ieQq5ptGlsQihR6dfeetWVNEGSsvDVUeFQT1ZoJ+ZqtqrDDkseZxVi/wATUHYs3H+4mY/ePJaYdG90frmgf0anH/EebfwoNWFGX1mlW6SAi3D1ZlBA+J5n3ULPYR3abbgSZhhAHoI6V0K3o0UYA/CvbmqCD16evuHWlS8htoq8C4Hb0qySGuEeJz/BfIVLq+ID4dB5/wD19evTzoXreKyYHiPzUe/7x9OQ9ai0iNcaTJ8yaZCt2wroyXMnl/OB5AUWVqq6dAogU43RkSMc6xiV7lZ3tlxQ2LEgAl2Cwc4gk4PPkB8aMl6yfbax3tokc7Z3DPwM/AmsPHkzfZ3TtqdQPBbZVCs1trgtKQp8K7uYmOkmiHaK6jXClm0ijIVUZrhXHiUEjMFTlcco5TVbSW+40jXGGmu7v2GYF1YkgbRGY5x0zmgujtsWRQSrlgoPlOD9CaVW22y3GDT9mOGN3Lv3Vq9JBAOXU8hCxJMEH40euaK1Y0ffOrNcZ3YNcUMEJb9jojlwMgzhRFX9Dw621yzas2tt61aG51VSxc4UDPslQ5MxG3MdcZ221t37TetMrIFcJ3ZbdGByJ5k+18ayVhukWezmo1oDXbFy6qT4mUFjIEBSFcNtgz1E1dPCku6dhcZbt1i7KUneLhJAUZkgxlT90DoKdw7S/Z7JVhft3NmcxbYjMswBIxg491O7ZvctaXTNvVWuM4uKnKLYAQk9faf0znIoxWaA3i2UNXxI3Wt7LKFFshAps+G2fDBuKqMSsgxIkAnNX+HIG1KsLNoW96hdrBFWDLHkCoMANgQAfM0P7HX/ABsx1IsOcywBRoBENkZz51oux+je9re8NsXD3jEXWJFskATsG4yCAx69KDQbyZ7jepVX1lldlkd8o2qzPbiIPiPMLJI8iSAMVDxPQXENm41wlV9i6tw3BBABIlQVhSWHPNecV1nfau8m3ax1TuqHABYjDExgwGMjyq/xfRsFQHTpYZsM6bdr8uW09SJ5cqD5N2JONX0OisALqf1d12Fx93dxDgCCYW6JHSTmTQvia2rwW5chTct4OwvOyQS8AlG5ZEcx5UX45rr50W0XbrWo2sbaHum2kSXKrtBkTgxyzQ3S61SNNtvi29tSlxmVRbghiIBPiMkgsdsyfKa3MMDV7mM4Rw9LxFtlVLYZWe8csm4/qgmQIUbJBMfMVV4ofsfEA4u29QN27vAQy+KQ+ATBUk4PIxg1IiKLkFe8PiCm2RsZyT4l8WFVNojpyHKtB2t4HrNfc0ly5asolwR34AWFKh2N/wAWSoViMDmR1oReQPgG8P1NpEu7XDWhcJBAyFbbJg5OScmgvGtNuAuIrBeYnoY3FSeU5n/vWg42lrw2dOlpkUks9kGTblZ3SniER6iTnGQmiv7yyOxIcsVjz6MPQwT7ttbgWUe5R7O8ffSXRcXaV27XR13KykyQR5SOlRdo7Cd872dptOO+AR0YKDzUhfY2zGwgED51U4tp9pIj2mj4+X4/GinZ7ssNYCtu5as3baz+tZgtznyMEK2D6H4UUDlALb/WX50qPzq/91T+yv50qO42x/aAdribsD3lx46QYijXYRmu6kIzsVE3IbIJHv65oHw/hbMneEeHyNavshd09t98NuA2glSIJjA8/fTiOzowIFeF+vSgF3id9p7u0EA53LxAHwAOaGteR2i5cuat/wCjtYtj3xigTNBd40k7bYN5/JOQ97chVPVapiYvPtJ5aexlz6M3/aql26ygLcdNOnSzZy595GafYUqhKKultdblzNxvnyNAxDquPXNIw3WbaWj/ALMH9Z+9PI+4/OiWn7TWrhBU+GMk4g5wfun34PnWb1qKZNoGDzvXck+6fxrMXGNt5tuccmGPh6ihYTp+u4sFGCPfzHwH7X0HrWf1PEGeeYB5+Z958vQQKH2Xa4QcszCfOtBwrg8EM+T5dKYUg4ZoGfJwtabT2gogU+3bAHKqnF+KJp0Dv7JaJ+BP4UrkkhowbdEmo4nbS7btMTvuTsEYwJOenKsYO0yJq2NpZF24qsWJPULKjksyT1qv244232gW0YbFQEQepmZ8/L0zQTs/o2+12ty+zdXcD0zI/A0y+R9p1t2xWL7QcVIW4rW1w23JVpU7skfLB5U7j3aMW9RKXNyBSpQct0GM+hOccxzrD39Uz5YzQruzJUEDwy7dAdAApxAxyMTHLpRbs3xGzpGJu2LWo8WyLm4wCMEAGDJxkHpFHOzehP2ayYYtd3G2IJ3GWwsSYwc8ueaDcf45bVdlu2A5J33SFyQVG1MeADbJOCxJ6CKCeaGSfI/jmu1Fgzp1NjdcDoLbEMF2tiZmBJGaH8KuLqLxuaq4+W3OxI3Fjj458qv8G0gvAFyxbaCMkR9c1a4p2atkzuZTygR4m6c+vSqakYwk0uBYzci3rdURqdNpxqO9SSx3qVUDY4AbaBvPIgecCoO33a99Vbt2DasqLDwHQsJBEDapPhHoZzQzjGnXSMO5kvbkG60q4MANtHRTubacYEjmCaFnhD6mz3qnxFmIBxMGI+hqadZKS4Nj2at37ek3i1avWoLMpZZXJkmQZx0xEVJ2X7U6JEW3qyXRmuwtuRsh1CsdpkSoBGfOsnZ4brSxQIzG5MwQZhYz8BVTgvAtQfGtlmdF3KpBgzGZwOU4mazsCaZJoXtvrCdr3LRuO21SS5TxRJ5zESa0PHdRp1Re7uXbiKpm3cJJQYyN4BH3fjWS4fxe5prxuqArlSVPQbo5AjNWu0XaRtSgBCg8mIAEjn0PKR5UHkY6XxDW64cLujT90LOzZcsqN11FYLJERtEN5HEnHOuf9kLdzvCbXdkgbSlyYaZJA8j4ZoBpmJ3TvBIhWBaT0g9CKPaTVaa07rcV9m5djhzvmDLKRE+vvPOs7UTJpsIatXF+Mac7uQIIUQHZwSBz2geQn30S7Qa9bWhCDSEMUFpNYCQCMEqyglWYpAmetZTtJr7ZVltXHub9sM8kqBMqScnn0NM1Paa66MoxbxKA+yQFA6bSMA8qWN4YW1wT9nFS4z95vICwrBmWGyT4h1gAAdZq5w/U2++UbS5gIpiICg7niDmdqx6HImQD0WodLICsSGYlkH3gV2kjy5ZEUf4Forzq94giFIJZlUIrgsCCxGfEDznlRll2ZcJEvFJUloBkbSCOv7Jz1Bx8azXD9TscEzBMNHl/M0ets9y2xuEEhisg846/HnWb1a7WJ9/z6/n8a3wTWGbCOG/cvfT8qVYna/32+Z/OlQ2FN6LI4q6W1XcQATA/KnaTWNdIAJJXMUL1YIMeVQ2rxBkYPmKsSOk6HhwZQ14tdPNFY7VjHMe+ak+0nad15LFsGNllTuPpMT8qzHBOMXYKu+4RjH0opZ4sd6j1nI5GlbYNqDGjUiTYtC2Ot+97XvA/OojqrYbw7tVe+8fZHu6D4VLb4S90zfulh0RfZo1pdKlsQige6tYjTTpmdvaG7eO6+cdEHsirK8DVxBGKPlBTkAFA1FThvCEtgADAokIqMNXN+1HaVhqmNolTbBtz5kSCY5dSB/njchSRtO0faJdKvhKm7grbPlOSfIYOawvaftEdQbUSBsIcdCxjIHvFVu0ls3Gt32fxXbKOynziIX0xPxqHUBPstg7QzzcUmem4kGPfOaxRcHl+ye7S40EuoA3dApZSR5jANTcW4mhvi9Z3Ajacx7SqFkeYhVOes0K1V1iQoMhVCiPIfya8t6O4WACMxJhQFJJPkAMmiYku3+8uM5Eb3LbR/WMkD50Q4ZwoOX3kqisVECWLA8lE+I45etQaXQlXRrodEG1vZM4PSRiSDE451suGcNe7pddrLCW4RC2/eyFIkzbAk74BMmJ8xyIk+yCl3YO4pxq9ZLIwCXLSLbQq0wpwwWJCnbKnMiT51kb+oLGT8qjuXyx8XL0xRDhHCbl7KgQp643HyB6e/kKGIoLe5m37FHT2XddQTBWEwdrZjyIJ9PUc6MWeIJZt95eSDbuxaF2WdYEbQv353SMAKqTE0KuX7qWreq8Nm0hGAwZwwJC7gDGwsARzyoJArG8d1odyQ9xiTu8cCCeeBPzmg25vI6qCwLjuue9dvXHaSzlz7yR6npW47O6N7WksMyFkdS+5cFZJOQefOOlYPg+gN+73c8znzIABit5duarS2hZa4nd+FUIU74JyBBgmAckCs/AK3Gj4BftFdQbsC21t7YLMBtwCWfaZVZhdykxkmBBrn2n4nfS9bstcQgsoZ0IbBjMqYmOgmKt8a4gqWjasNNppDkjx+u4jDCfnEx1OU4JqHOottBd5wPPEfwoVayG9uEdDuaAOSYRoJwSu4DpAOSPd5VBo+zVm7dKi0GuKhbu8iZBC7gByn8+hq4eN6G7bAdWR0G3xLDeuRIMnyJov2I1qfqfAR4xdYsBu2hAqxIzLSR12+U1m6FjBXZjuKcLGnuWkcIFMyxYlVhSBCZaZIIAHT41nhwl7+5jcyCVB24IHUj41s/0r8RtX9QzWDuI9osvkIYA/d5esg+lVuz3CLjaW06bTz3o88+cgg4OR6c8Vk8WGSfCMgnZ24W2MRyJUgTkR0p3EOB7QoQgnaCxk+0RJX4YrUb7p1KWbaBXLKG3EMoUkTkRIyMe7NbO0ugtaW5a1qMjqbkXQGO4gmFVojeIAj051t+RVC1k5KL7aezsBYrcEuQAAWEyjGZIXy5Ek0NOracsY9/ly+VGXQtpEuOLrEsU5QqicbTykkyY8/mM1mj3ONmwLjBMFehJB5gEHlNPGWchksI0HCAxsAscsS3w5D6ChvFtPM/2vlz+n8KMaN7Y22gxLKuAOsQCWg45nz+siLiNjE+X8Ov0odyXBlu8pUV/1aT+lP0pVg7kCtcha43QVHd0wAhR6k0qVO+Qot8LthCSDnqevuHlU+4sYMycjNe0qFGNZwPifdpB8R5j48q0Vm9uAM9KVKpQ+pnRrRUoKXckD04PSpVQ4yN7tcn7U6RrepuFhAdiynzBNKlWQUecR4r3gtCABaQKoj0Ek/LlQ97xYz/PWlSojGl0lqUHdpmMkQPiT61Jp9UundbjagK6mQLXiYH38hXtKlH4VlHifaDeLpBLG9cDu5MHwlmUKB7PiafgKo6Hjl60l+3bbamoTZcGcqCSBz9SPiaVKjVC22zzgHDO/eDIUCTHM+go3xPfpbZtpcUKfEFjxEcipYe/3+te0qR5Y6xGwhxbiXDrnCdtrcurV0kMTlZAKpGNowcgHFYYcx76VKnWBW7N9wrg9kaZLoud2/tG6H2GT0ny5CDRLSWT3T6hg90LaS4b7QSm72VCrCwcSOpmTgV7SqT4LI5u+oPshiV9aKdnOHXGXvQm5A2QDDEddp5c6VKnm6ROCthLQWSNQotJcdZJNt1ClCQSCzLggHMiMgDrXQNHb01nhN06i63fgEKIbejkwoQYIJJzOIiRApUqnzRRKrOS6wk3DtLeIxBM8/PpJMVttDotVaXvLF1XVgCUcAjA6FYIpUqMwRyQ8O111dVbv7hb3ENcYKjQ0Hu1UMuRu2knmJGa0nbXti6cOfS39OwN5P1d1kKqSW3M4BkTBJwZzXtKjBWwS4MB2kvhRatLbvCVG1rjMd09VVsJ0wIFWb+q0923y23Vg7WgNIiQN0T8JpUqM41gG68lfhGzeS0i65JCZlVEQGyIJknMjHLOCl1ZBHnSpUURlyA/sr/eNeUqVE2D/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6" descr="data:image/jpeg;base64,/9j/4AAQSkZJRgABAQAAAQABAAD/2wCEAAkGBxQTEhUUExQVFhUXGB4YFxUXGBodHRweHx0YHBwdFx8cHSggGBolHRoYITIhJSwrLi4uHB8zODMsNygtLisBCgoKDg0OGxAQGywkICY0NCwsLCwsLCwsLCw0NDQsLCwsLCwsLCwsLCwsLCwsLDQsLCwsLCwsLCwsLCwsLCwsLP/AABEIALgBEQMBIgACEQEDEQH/xAAcAAABBQEBAQAAAAAAAAAAAAAFAAIDBAYHAQj/xABJEAACAQMCAwUFBAYGCAYDAAABAhEAAyEEEgUxQQYTIlFhMnGBkaEUUsHRByNCcrHwU2KSwtLhFRZDVIKTovEkM2Oys+JVc9P/xAAaAQADAQEBAQAAAAAAAAAAAAABAgMABAUG/8QALREAAgIBAwMDAgUFAAAAAAAAAAECESEDEjEEQVETImEy8BQzgZHRI0JxscH/2gAMAwEAAhEDEQA/AOpU0in0y4KkyyKnEb4VGJPITWD0V3c7k5JwPr/hFaTtVq9tpvXFZXh7R/aH0ptNXZy9VOmkdV0x3IrRzUH5gV5qrG5HWPaVl+YIqHgL7tPaP9WPlj8KvgQedc+07rwcx/Ra48a/1j9VU/nXQSo86552DGzW37f3bkf/ACL+ArpBWgM+Wc1/Shai7Zb+ow+TD865Vxhf1zcswfoK7J+lC34bB8mcGPcp/CuPcaH60/ug/wAR+FU0fqF1vywXd9oU65ypl45HvpzV1nEeoMCjPA82m5+2f4LQa0fCKL8CcC2/7/4LS6n0lNJ+4mvrPU1RvLiid/NUNQMVNFpFInnWsRoA9wrJsOdajoPcKj1C4L9M+RxPKmbqazU0tUEdTGM1em74fhUTt/PzrxmxVCR6blR37kxXjGvBzrWChrUwHFWHqszUE7DVCqK4acWqJ2pkLIr3W5e+flSTUNEAQNpXwg9c59enxq8g8PwqJaaOrjgR6Fu7Gd+5IPimSPSDn+PwxTLiPyJOJGPInPwNWLZqQmt67Rvw0X3KS2XJlpJj9puX19KS6Yn2jg+XPAgT6VdmmFs/ClevJjLpoIH/AGM/eHypVa30qb1Jg/DwPpbS3ZUZzyMxPxin3eVDNA53RByPhPmfl9aIXmgGns5zH9rLbOVAB2gjcegmQJ+RoBpm8APmZ+lbrielnh9+5iWYEE+SkKI8iTPzrDgwLY8oNdGksHm9U/edH7HXJ0w9GYfWR9DRqayf6PL26w6n9l/4gfiK0zIPMfSuXUtSaPR0Xugmc34Ye74xqF833f8AWD/frpDVzXiw7vjTH7yA/wDSh/uGujXYPUUi4LPkx/6TVnT22+7dH1Vq4tx5f1gPmv4mu3/pFj7ESM7XQ/Xb+NcP44+4p7jy94qmn9Qup+WCr0Y99PYVFfGKlJrqRxHljkKN8AtSr/vfgKDadcVqOyCCLs/eH8D+VGUbQ0HUg7wPsrc1AbaCYE1n+OcNa0SpFde7D6hbbHPhMKfeeVB+11ixqL5ZdmxSJB5sZEwg8TDPTnyqm2NUTc5KRxm6YBrWa9dqoZjH5Vd7SWbJZLdu0itu2ncGAgyYMkgGYGDImD6VNdd3Ko8lg+/E1w9SqaPQ6V8lS8pUkHBHPP5VGzVG2MetNJrno6xOf4U1801mmannHwrN0CrKxakjeKmBsV5uzTMUmu3Kqu1OZqgZv40IozHO1RlqRamn8KoIxtzVsBECPjUP2xvIfWpe5Nedz6/xorb4Ean5I/trj9kfX86lF+4D4lECCefWIEzg07U2mZw42rEAKOm0ADpnlNetpmJ2m6Cs7iTMkgQJHpy5xT7YPwT3ai8la5rrmcDzOD7vOn2790k4HI52/nipjYfdO9TBJk4ycTHupJw1woPeqPa8IYyPw8UnkfOYptsPgVy1L7g/7a/p/Zr2rX+hX/pLP9s/lXlH2ibdb5Po23KuqzMnn8pq1qpaEX2mO0fHr+NN0ieP0Akn54+Z+lGOE6bcxukeififw+dIlYzdIn12iH2V7Sgf+UUWf3SBNcZ1DER6bf73+VdzRpE1x/tzou61V0DkxVx6AzI+c10w5PP6mNpMM/o5vZvKY8/kx/xVtceZrm36PNQRqmX7ysP/AGn+7XSDbPUj6/nXNrr3s7Okf9JHOe3I28T07Zhk/gLo/Kt6l2VBkZUHPuFYT9JgC6jROCD4ip9PGn+I1ttE82rZgHwgVJHSwH2+k6C/kGArfJ1NfP8AdvMy+LPixPTGR/CvontcpbRakcv1Lnl5An8K+cmZjMzG48/jV9IhqkN7kakBprrinLyEVdECWyQFENJM7lgjbnGesjOKI8G1pQ3IPOP71CrQXxZI9/nielS6JvE3uH40ZP2hh9SNNpeLXFBh2huYJx8vlVo9obxIbeQQAojoBEfKB8qzX2oKIMinJr0j2vofyrl36h2qOljgu3r5Zy5MsTJbqT50+xcwZMmfqaHDWL5/Q1Zt3RE9JqU9z5LQUF9I+6cn300vmonPP3VFupUUJp51I9wR8KquahY0Ks10TE4pE1ATSc/z8qehLJC1RdKaxphNZIVjzSphNeGiAnNN61SuKehPzqFr7D9o0VpfIJa9coKk14Kp6bXkHx+IAcuX1Aq3qOJIV8FoIw67iQYHkepoem0zfiIskBp00NXiB6hfr+dT6TWBmCsAoJALScAnJiJIHOh6UhlrwZPtNKi/2PTf77Y/6v8ADSpvSmH1YeTrHGePpZcWA43u6hzOEUkDxHocn1ra8T4gtiy7nCW15dTGAB7zAr5945o07+53Ra7aLsUbdEgmZMgZ9a63wLW3OIcM2ObaOf1TEgkypBBHmxWD76fSlbaKdb0a0tKEl+v6lbsr2ru374t3T4huZVAAUxBC4EiFBgmZkzVv9InDe+sG+sFrQ8XqvL4w0n3E0K1PBU0+qD2ldbdoKkkwb11gTAJEbSGCsRyE1tregF7Sva3kh0Kb46kGW9ZJmng2nk8zqFCSqPg5P2P1H/irR5+Mgj97w/jXVzYPQAfL8q4noi1jUAMIa3fz715/Wu47BJ8JPv8A8zW1+bJ9G/a0YD9LYK2NO8jw3ox6qWz/AGK1fBL47hOfXkCepoH+lbS7uHsYA23EOPWV/vVe7JXt2mRpiY5DzVT+NQR1su8XG+xdWDDW3HzUivnzW2pXAE8xyH1NfQ12DjxGcZMelfPWuTDJ8KZPIUrTRSHDiVncgaYKyTjzkCJ9KiayACIYnOQRHp6+dWtOm1YJ69KRp3NghFRzX75ILOnECcnrU20Dlikw/OvTpm27gJXzFC/IMIq3lmoVtZq8+jaPhPu99Uro5fz8qKkmsMTDZOicqvpEUIII8xV8NgZ6VGaOrTZK7c68AmcjGcn+HmahL03vQOZjB+kmPjSpFHKuR7mmDnz/AJ+VT39My7w2ClveffgbffJ+hr2/oiN0EQI2icmQG6coEz7jT7XQjnHyVWamO9WGtFZhTcQmNy5wrLuI8swsnzryzoGKhiYEqJifaBIP+XvptjEeoisWrzdVttOAG3AbhbgKrSS5ciCOcgdPdUatbA64Zz4lOQq+EHykzPkBNHYxXqIjtpjcRIJ2DMeIjHT3GKYR4tvWYjHPlHzq61oqrI1tUcWlAZiP22EtjmSvyCivW0+1lJh5Ztpt5B2KAInETmTzijsF9QH92SJAxkT7huP0qrqlIgnEjH51odBoRdtXtjDc6WwloZM7vGW9ypuP70Y5nzS6RN7tcS4y7CygBJCBGUEhiAIbbyzA5GmraLmeEZgt/CphIwfl+fWi9nT22QM1sKDhc84ABPTmTPxpt3TMzHcFKoAAEAwbniUQBmCYgcopmySjkEG2R/Plk08IQCSIiAZ9eVPFpw26Jj1mfxz5VqOI6Czs0wRR3zW911p3As4kbVjETGfMUOeBljkyn2p/M0q1f+qKef8A8lKmtG9w2zryAQcMOc+nn5H+TW7/AEb8X2aju2zbvQpIzDj2G5QCDI+IrGdudF3Ov1CDl3hdf3X8Y+jUK090jIJB5yDFcd7ZH1lR6jR2v+5H0xqeEM0ybbSqguync0GTuAIEH0ijFm2FAA6UF7HcXGq0lm+faKw/76+FvqJ9xo0rV2c5PkZRcJOL7HGf0kcP7nXlhhbsXZ9fZYD+yD/xV0fhOo7yzaYs0sikgecCennNB/0s8J73R96vtWDu/wCAwH+XhPwqz2G1CvoULEeFnUzyw7Ef9JFLq5Vk9H2zaIu3FkPoNTC8lDST91lb8KHfo9bfo1Hkq/QFfwo1x7iNhrNyyHDNcRkUKCclW5kYAwflWU7M6htHaKQrA8iSQBkn8akoM6ZakUsm0W1Bz0/np0rgHGre2/dWOVxx/wBRrp+t7XH+kA9EWfqZ/jWN49Gowq+IncXgbucn5060ya6hLhATRaVTGN7ESFyQBJgmOpg/zys3NHsKl+7CGWUnGOs4zifTFeafh9xtqpPhILdNwbcTz6gx8zVq1wBwZuXBMtJLE7g3n5GoS05bsWNW7MpJFFyu4/rQx2ggRzBg5M4EdYGcVU75B7IuGGxnwjEjHnRduF2F9u5J27TA5/5+teNd0yn2WbkM55fjTLQkLeiuW3/hfyD31mQVQbsglszE9OQjHSqHE9O7qLmIA5DHrij17W7fZtBZAMx0PI/GqrTdgG4q7iwIJGAFBLH0g+n5PDS25YrnHiEXfywALwVywTdbU+EMD7MmAc+tWDptityeJUFW6jYS3qIJHvohxjTqs6dJQAyLjgbSm0OACJk5EeePOvbumBFx7du06q6+yZO0PbCqg28z4pJ5gnnTOKZSM3HANv6QiRIJEkxyEbepjz/h50+/pn9vZ3lsvt7xQYJXMKYxIGYrx4hV3PbLbmKkeHxMNoB57TB9MUXs6i6lraoDWkQnwtkkhlLjqPEXMdJ8orKNcBlNy5I9To7VvTW7wci6zu7I3iWVMLMAsCJ3Z5iaGb7e8FEZ3lFVGMByQ2/cBBGWSII6+dXOH660Xa5MGLjG207AzYG2I6T9PKiz8PR7I1TAXL3eN4FKhSiqYYzBgd2Y/PFFXFZF5eANbDkKV2q6qgXaRtE3CpLqMFiSh5chPSrz8PZkuWmcqLWzeQQq71LqdpPtQjFgBiSD5VR0PB3e4m1gjqrXG3Y2FGhA4YQGJ2mMwDUmm095LndXJuqc3RJMkhSQCJbd7IJ6Zp7pAJuIaPTLdstaYlAcsCC3gBJYke0SxEH+rVPR61lVhZXfCvcuY/acqsiZ8K+AhfOcmlpb9q2qnabb7HJPWSpTbBUkCZ58iaL8CsKjmGt3bStmGKbrvdhjGfZQDpk0KDfgAacs4JB2xsXu9s79isxOeQG0E5HtV79mLoXXF3azuAQB42AVUHOSpY/zNHeH8AW9pL+p737LYswgDz4zBZiORJIYKCfPmaj1lx+9FtLVvvittxz8OxBcGFJBMmNsYECiAp2OHuL5tqnduCtkEERuwbhc4hdqux+RqreuuWU7WuWRcuBCvNyVJjE4jacDAnzorZ4Sdxtq917lx1awGDAtOblxwDhWyPECYkxmaenDbtlApQC+5uICGxbQ7JfaJCmJBPMbhWtI2QNoLdlwN8i3bFpGmfaZ/GV28vCCPSiXG9PYa5dfTL3S2rqHcrbx+yMeZEFveDzp/E9ely0VDhAe7tLIiVtg7mY8tonn5ya84rpxZZGOn2WFJFtNxYv4VIclpBVufx91Fo0Wldq8ft8it8FsKjtcJhLoGGO9lcjaMggESPMyTVHiF9FD92r7VPdKxxDAyxPUY2wMEmT6VXzbFtLVxmbcHNphg3CYTBEMQPOZmepqbipu29Otq4Tu1Fw3HE8mViswDAkg5j9k+RpaSYzk2e/+E/p7v/JP+KlUn+qlv/8AIaf+0fypU1wE3s0n6R9GzrpNUFJFzTKtxgMBkhTuPSZAzWJU1su0fGLV3SWLAV3uISe8HgUbsldud0ZzjzrKppzPi5TznPw864pS3SbR9P0ilpaEVq4a8nTv0JcZg3tMxJBAuoPXCsPj4PrXUtfxO1YQteuJbBz4jHyHM/CuB9m9DqrdzvLBNpoIFxgAYPPEScVpbHA1Ym5qLjX3UAsXY4BO0GCeW4gZPWunT3bao8Lrp6U9ZzizR8a/SBbuo9nTad9RuUqzMCqQcH15ecVjit6xp7niTvfFeCeKNoA3CRynAB84HWjtjidgNc042I6LvySOk7VHI4gn39YNarslorF1X3qjsehgnb7ugP5eVPtfc49ybwv+s5DoO01/G8IO9QeyCMSZB3EkxkeVLhNlwrBg2wFtjGYxz2zzHPliiOr7OXm1CK6HTo9x7aXGZUIQb5bmCywOcAGR5xQ3T6wu6W3cMbfhkGQF3eLb0gmOWPfOEfaiq+l7iQ3kDAOxA/qwT8pHzzRC1xBUXwAsPNgoP0FEtdo7EKXICk4JHkpfAMbpAiJ6/Cn2+E6e9bDWSQjSVIJPU4IPkcfCqJM5GqVmYXtEzs9siCSNrDyAO4fUGR5GobzE8yTTtZwI2NXaDvKXfCNszJYKf3THXMVe1RWXddPeZNxAIBFseQkA0Lrkf03JJoDXBUfeusqqz3gIziY8WCcTIBracMsW3RWRAJEwef8AnVTtBwB76qFbZtO4GJ6ERMjzrPKEjhmY4Tfu3XutaZba7hc2sZVQplEEkeESxH7sVFxTS2+6Q3UA3lgl63kOE2Ly5AEyZ61c/wBEXrFki53YARl8JkmZI/ZERkczTNCg1GnVZGy3sncwBABAbZJ55jkedIzpTTRRsd7bnuP1ls+KGAJIlkWVkmTJx1g9BUvD9fZJVrgNt7bByUErCKqglT7TyCaJ2tPp7qG9piyvaXebf/6xP7RJaWnPuwOkti4+sttq3tgFJtsFGXJIbdEgnbhTPSTIrbu41dihqV1O5y4S4jgZ8JGO82LPRt24469c1HZ0FtvCl11uC5t2Ow9lAIOJiXZQJ6lufOrPDLN6xeZhtuWroYgoQUeCRB+6RJEGD8KlbgAeybuLV8sDKnwlgm+ZBhFOQCORGc4BvOQV4I7PB2bVWtJdUbbrIn2mMfq97XCD+0SFIJkHPSouI6cBnXSOXVf1Z5iQkswUdSSSTBjymTMmn1DWDa0txQs+K41wbo3GDtEdVUeZmIohw7g62dSzWWJ8MBcsWLMobuyBBAhZHMTzPRq7AB3DNU1xXS8rBsjcTtO5mJkyBtC7Z+fQ0fbU204X3GhU3bguOxdkVm2FmUsCoBycDHKgqcTW8G0jkW+dlHK9FhE35Hi9snKgAmRWk7D6cWADP/mW1QEBQxBZslQxI9mQ3vrN0ZKzLiwNQ9nT20CXW/Vvb2ygtr4txn2W3AnERgTyoZxLhYsPF1Wtbu8jYxYAA7P2QSCxBIMkcuVH+GcSsJq28JDI+xTcMs2523AgYA2kwTy8NXL9+3a4df1BKX713UBQxwbYGQVByIOAI5k0Hd/A9R2/IB4lxTUQUuOLtncpYKVZdgCgAkYkrAP4VTvvZuMbyM1m5cDFlIhEQcgmxebAD4z55tvpw1r7TZZbBteBoRdtxiCWMdeYGQefTlVQAi4ftaraueFWQjwhQEZeTHaWJkkco5U1/AlBa9xDUW7tlnAbeqYUHwIP9nJxuIBPP1oRetW7ivce8Fuum4WyGBWCQEODMgDyIlfWPbXE7umde8UOu8XhmQ8AqhVs+Hnyz7iMFxfs6rUWbzPtaybd7UuV8MC4C4UsxOCw6ZzyjOfOOPJl9opaXRGwF7/TbjaUs58+9AFtWkQoXx9J3T5VMbYvE3Ld82hp7Kqzy5bdzhN7TCxtBGTiAZo/+krtRdN1VRSbKgNuIjf1gGI25HvmsaOGLeAZbkXDbfUXQRCr4jtUHmMR58/TKrjIX4Rd41fazqr17ud6ghbbMSAu5IXcZlmCkypPMzFUtHaS9dspZOw20Zr11x5eL7wAUYUZHtH4ttMwW1bNu4VY95dJEd4ckBSf2Ag+e70rzV6G1dRHtsLL3FYvaLSvhM7mJ2i2CDITMbRnOC64BbNH/pex5j/lr/jpVkfsum/3kf8ALf8AOlW3IFP7ZonsPqJCadSgI2ksVGAQZjBJx7oov2a7OtahrhXcCYAzAzGSPXp5UW0+oXvBZRc+zJwsjpiT9OtCbfapgxDWhgkYbP8ADNItmmkjonLqeqk5fxwamyi9T8vp05Vn+0b7HVu8dVdDbYIJLQQwUTynJn+qKb/rZZAJuEKZwmWaPWBj41nuJ9tZY9ypjoX6e5QfxppSTRzLSlF0xdqrD9/bulSjuogbgx8M+1AHi9kRywaKcP7UrpLjuHJZrcBtqMwczu5yoAMEE5rEcR4zevmbjk9AOQHuArzhnDbuoYraXcVUucgQqgknPoDSOTKqMUi9xnjjX7jOSZbJLMWP15L6AAVc7MaNm1Nq26kBiHKsD4liQOhIYgDHnieVEOxuu0xsPYvqrsr96LVxR4vCysFMSLgBJEyDHQgSu3a2lt6RrDEbFNpwxO7BlY9B4vnWUGaUlRa7V6qLFq27Bm8FwuCWCk7ldSVSCwYkcwehWiXZ/XizoAwOdruOR2yTBjqASKyPBuH3NYTbV1XdcBYmdzs37M9fEMSeZo2uqSLdi2D+u092yd8kow6LONrbVxzE88U7lsiyShvkl9/Be4xqVulroaVstaNohiHBaO8ZW8oJMTzkYqPUdsjatPYVVi4eZNzBeSWVd+23kmNoHTnGfeyHCbxO17VtbV1AZ1islphg+GYLHxRj38qo8b4VpTq2+zpbFsNI7ssV5n74EDkQBgcpNSbabRbFG14NoI09tQcrJDesk/KiVhA6AkQeRHqMGmcHjuxHLMe6cVPZEbvVz/7V/Krrg43yU9RwkHGCPWgy9kNOpY+IBgQVBEQSpMY81U/CtW1D9VZJ6/PlQCjlPBdQmk1bBm8Cm4hxJIBZFjzJwc4p3ENTdsG21s7RZZXIEHxODDH4YzJlyaKds+CqD3ltCz5EKDyySYA9xqr2uvB7YVWDXANrgkyAsMDBAA5RjOaV1aLReAinEhtEXItagAuDtPdvzGPQKzCMy0TkUO4sv2PVsLgW7YugDPslTtLnbuLBvaEEjJNRdlbM2mB3S3iAG4YBKnJdV5g5hiIPKouK9pg+mGl7veEuk94HIEA7RsXltZQCSRM1ks0G3yE7GlTVQhUB2gaZtxUKATChVkGSlydw8M4gU/UcQAexpbe1e4Xe93c6lmXcSpgzBMj/AIhVDjOvQaNO7ck7AFMtO8wrlSxnaE8O1cAkeVV7HHL9zVWrl8uzFe7RlVVicIMDKiYzJg+lFBTq15C3FOCjVIzhtutUeK2dqi4qBVuEKFBDq5IknxR5xVHg/ENSsPb3kW8KoBgnYyW1JA8WXDbOtM7VcIvLqP1O7u7qQWEHmwLDaPEBKqc9esRVPh1y/piCbK+Fp7xgJ5cp59J/70ctUCS2SphDinCbep1J+zlLbs7q6HEus7mRDJRSSuDgGfcH8FW9ati2ii5v3BrTGFZ32IFuHAdIUCJxM15/ooG4mr0l5ELFgqES0iDcMEEFZYDpyBipNPo72mUX7lxbyM/dqQCdrqDJ8hABE/8AamSUqV0xJtxt1ZHxXTWbeo7pEuBF8bq/snrNptw3Wj0bnA6wTVLW6a5qLxs2j3hINzPiaTkgkDLQI8jIolxnT2tWLd5mK7VHe7MkKGYAkGekmc8xyERa4Og02mv6i0rKxsyjn2gjFfL2Ttz8anK+e5aEU5JcJ9zIafWXNIWS7bJtsstYfG7EoTjchBhsQcVPwa/Za2VubFDOJlocACZBiIMQenpmjNvWLqtO1y9Z3FLqqbiqowQQqhidzEAFiPWTzmoOJ8L04stetoFbarLblmKgtA3g45AyKPamI3m0D248917+9yUYs4Yqm4sAoRRIIQEiYX+FWePMUtlFQ3Gezbljtm3IjYSgABGfCfPlNUSLd20oVWW6ksRKlWGAImGBEHz9K94drWSbMhd7qHdjG3aTmSDtjJkeXXlWUbNurkh4Zda25N8O7FCltGkmWgCJ9mKtca4Peu3Hm4ri0igsBHtcwIB3QeZJwB7hRF7di8LjM4RLMLavRlt24qrgmSAFMNzE55xVbQ2rlu4tpwxtuFd7YUnfMhVgiLnwkGtSee5uMPgzH2VfOlW07kf0Tf8AKX/BSrb5eDelHz/sudpeKd1eL22gkSGjG4COuD0rD3ta7klmJkyen0GKucT0uCSI9blzc3yFC1zWkLpSdUe06KUV7U2UIzV/s3xLutSDva2GUqWGTkEfIyR8ais6J3wqk+kZ/n1opp+xzt7Zg9AMn8qKQs5Ir8a06WbyXAVNq8O9AtuWZRMMGlVh5BMcs86J8UGo1FtBbUlCZMDoJ2yZM85x5H0qqeyvdOvfXFCHz9rGeXlWhs67T2hCOYAgAKx9cCMCZNVWERc/AH4Zr9NZXYzPO8XN4VvC0EQCM4zmrFzU2GuWnsupZWnBzyzIPOcj1mslqrn6x4mNzEdDBJIkdMU21fIIzmfjUJx3dzo057exuOO8avXyrai7vYAgWwAAnIEQBAmBgeWY5VJwWwz3FUe0308z7hQDQWSzAAEsTAA510/s5wkadJaO8YeI+X9UfzmjCNsGpOkGki2gA5AQK9sGceXP3mh17Vzn+z+J+H8fcauaEwvvq5y2XCcVFdWRTLt2o31QUScAUBkBO0moSys3FBBVgd3KIP3TMzHpmqqdm7QO8zuI9okyZEZPU55mayn6QOIrc1DbGJQIFjruG4EHnjd0o5rONEW9rh0cru2OVCsADAUjxEMRgTOfSlqitXgp6nSvcL6TfbtIptuhQEMNouKFO7EncxJHtVZ7Odmbbk6crvnLXArOcSQdoOJAYc87TQvso17Uam4UNwQP2HtyOcAm8YK8+vlRnhPaG1pXvLdXcyyEVwR3jj2kUp4SxZ1EjAieUUO4UgVouC5uadhJt3HKeEyGBwdpyuAJX50d0N4hn7u0jnY2xYJAZQhO1QNxcS4xEeGhFu69zUO9y2oYNm3eJgAqSvjVG5HExmenKivZPjQt33tl1tlLfeG53iqu0B5W3vVtw5ESOVCHdvydPUakJOOxcRS/VAnhF0rZtO7AENeJDKc+IFt7BSQ3SOWF5UTsE3bF/SlHe45YoA9ud0SpK5BABUQp6HNPN1V0+jNsjvHa43gYWnO5ic3I2tknwxE8oAoVp9V9m1Bcq+4OpCBEdoHiYsfZMKWyPPlTN8kGslPgl02lNh1JuLc2i2QAMrtul5II2kheg5xnkY7NMjs1i6DctkBAVtjAAC22TIO5nBaZ6+6qepvLv1msR7Wy66lUUMAVyA0TiWmVODn0oZqNULd0ACWaAh7t0ClsApbOQVz7J6nlOA3k1cC09l9Nevae5bY954e7KlC2fAYJ3L5gT15mn6PUIGuWrxQqSdxlnZpi3bVCIMKAfSemad2g4iFfT3rWmu2mAkuzOyXjAANvdDATuEe6KqceTuH7wMogd6CCs72XKleakEnH7hppO0mBLn4I+P6S5o7gtl+8tDe9iCdu1ycwVEXMicc/SKuFlBezbY3UvMEt7THigKC7ddoZpHI5NQXNYtzRWV1t6+HhjpgIdJ/9RfaSdy5WZB5Yp3B+EO+nwIuL7CPC8zJZTMu20N0wJmAaWTvLDFPhAHV2WsvtkEiIZDIPWQf5yKIa3i9nUWYe0V1SGe+tgbXTwhjdQKDuAHtTnM86s3LTX7ARUQLaxuAlmbxEtPuYSPd5UF1GiawVMjcwkFTggmB6+lZC2uDoXZPszYuaA3LxKPtZgwC8h4huM+IE46GMUM1faY2NUwVe/sPtbBZmRzz2tiMz4cqZgdaJXuIJe4Oe6hGtjbdtWzkAEANBz3ZODHsyKy3ZrVoYRoA7wXXuMxAVVAgQuWJM+p5Ada228oe6VG3/ANLL/uWo/sD/AA0qC/6f03+8an5N/wD0pVPZ8MvuXlAo6RVwzWbZ8h+sf6Tmlb4Ghk91cYH9u63dKPUAZ+dGLFvYMNbtjysJJ/tvj6U25cUEEhVn/aX2a4fgo8IrowedUihY7Lae4QEuXTAO5wBt/tEbR8Kl4b2Tt7jLi5BjwHHxIzPuiiCN3vsrd1Hq/wCrtD3DqKJWuEOwAuuFX+jtDaPieZoUgb5cWRKtiz4Fgt9y2JPxjr76t2LF1/8A0l8hl/ieQq5ptGlsQihR6dfeetWVNEGSsvDVUeFQT1ZoJ+ZqtqrDDkseZxVi/wATUHYs3H+4mY/ePJaYdG90frmgf0anH/EebfwoNWFGX1mlW6SAi3D1ZlBA+J5n3ULPYR3abbgSZhhAHoI6V0K3o0UYA/CvbmqCD16evuHWlS8htoq8C4Hb0qySGuEeJz/BfIVLq+ID4dB5/wD19evTzoXreKyYHiPzUe/7x9OQ9ai0iNcaTJ8yaZCt2wroyXMnl/OB5AUWVqq6dAogU43RkSMc6xiV7lZ3tlxQ2LEgAl2Cwc4gk4PPkB8aMl6yfbax3tokc7Z3DPwM/AmsPHkzfZ3TtqdQPBbZVCs1trgtKQp8K7uYmOkmiHaK6jXClm0ijIVUZrhXHiUEjMFTlcco5TVbSW+40jXGGmu7v2GYF1YkgbRGY5x0zmgujtsWRQSrlgoPlOD9CaVW22y3GDT9mOGN3Lv3Vq9JBAOXU8hCxJMEH40euaK1Y0ffOrNcZ3YNcUMEJb9jojlwMgzhRFX9Dw621yzas2tt61aG51VSxc4UDPslQ5MxG3MdcZ221t37TetMrIFcJ3ZbdGByJ5k+18ayVhukWezmo1oDXbFy6qT4mUFjIEBSFcNtgz1E1dPCku6dhcZbt1i7KUneLhJAUZkgxlT90DoKdw7S/Z7JVhft3NmcxbYjMswBIxg491O7ZvctaXTNvVWuM4uKnKLYAQk9faf0znIoxWaA3i2UNXxI3Wt7LKFFshAps+G2fDBuKqMSsgxIkAnNX+HIG1KsLNoW96hdrBFWDLHkCoMANgQAfM0P7HX/ABsx1IsOcywBRoBENkZz51oux+je9re8NsXD3jEXWJFskATsG4yCAx69KDQbyZ7jepVX1lldlkd8o2qzPbiIPiPMLJI8iSAMVDxPQXENm41wlV9i6tw3BBABIlQVhSWHPNecV1nfau8m3ax1TuqHABYjDExgwGMjyq/xfRsFQHTpYZsM6bdr8uW09SJ5cqD5N2JONX0OisALqf1d12Fx93dxDgCCYW6JHSTmTQvia2rwW5chTct4OwvOyQS8AlG5ZEcx5UX45rr50W0XbrWo2sbaHum2kSXKrtBkTgxyzQ3S61SNNtvi29tSlxmVRbghiIBPiMkgsdsyfKa3MMDV7mM4Rw9LxFtlVLYZWe8csm4/qgmQIUbJBMfMVV4ofsfEA4u29QN27vAQy+KQ+ATBUk4PIxg1IiKLkFe8PiCm2RsZyT4l8WFVNojpyHKtB2t4HrNfc0ly5asolwR34AWFKh2N/wAWSoViMDmR1oReQPgG8P1NpEu7XDWhcJBAyFbbJg5OScmgvGtNuAuIrBeYnoY3FSeU5n/vWg42lrw2dOlpkUks9kGTblZ3SniER6iTnGQmiv7yyOxIcsVjz6MPQwT7ttbgWUe5R7O8ffSXRcXaV27XR13KykyQR5SOlRdo7Cd872dptOO+AR0YKDzUhfY2zGwgED51U4tp9pIj2mj4+X4/GinZ7ssNYCtu5as3baz+tZgtznyMEK2D6H4UUDlALb/WX50qPzq/91T+yv50qO42x/aAdribsD3lx46QYijXYRmu6kIzsVE3IbIJHv65oHw/hbMneEeHyNavshd09t98NuA2glSIJjA8/fTiOzowIFeF+vSgF3id9p7u0EA53LxAHwAOaGteR2i5cuat/wCjtYtj3xigTNBd40k7bYN5/JOQ97chVPVapiYvPtJ5aexlz6M3/aql26ygLcdNOnSzZy595GafYUqhKKultdblzNxvnyNAxDquPXNIw3WbaWj/ALMH9Z+9PI+4/OiWn7TWrhBU+GMk4g5wfun34PnWb1qKZNoGDzvXck+6fxrMXGNt5tuccmGPh6ihYTp+u4sFGCPfzHwH7X0HrWf1PEGeeYB5+Z958vQQKH2Xa4QcszCfOtBwrg8EM+T5dKYUg4ZoGfJwtabT2gogU+3bAHKqnF+KJp0Dv7JaJ+BP4UrkkhowbdEmo4nbS7btMTvuTsEYwJOenKsYO0yJq2NpZF24qsWJPULKjksyT1qv244232gW0YbFQEQepmZ8/L0zQTs/o2+12ty+zdXcD0zI/A0y+R9p1t2xWL7QcVIW4rW1w23JVpU7skfLB5U7j3aMW9RKXNyBSpQct0GM+hOccxzrD39Uz5YzQruzJUEDwy7dAdAApxAxyMTHLpRbs3xGzpGJu2LWo8WyLm4wCMEAGDJxkHpFHOzehP2ayYYtd3G2IJ3GWwsSYwc8ueaDcf45bVdlu2A5J33SFyQVG1MeADbJOCxJ6CKCeaGSfI/jmu1Fgzp1NjdcDoLbEMF2tiZmBJGaH8KuLqLxuaq4+W3OxI3Fjj458qv8G0gvAFyxbaCMkR9c1a4p2atkzuZTygR4m6c+vSqakYwk0uBYzci3rdURqdNpxqO9SSx3qVUDY4AbaBvPIgecCoO33a99Vbt2DasqLDwHQsJBEDapPhHoZzQzjGnXSMO5kvbkG60q4MANtHRTubacYEjmCaFnhD6mz3qnxFmIBxMGI+hqadZKS4Nj2at37ek3i1avWoLMpZZXJkmQZx0xEVJ2X7U6JEW3qyXRmuwtuRsh1CsdpkSoBGfOsnZ4brSxQIzG5MwQZhYz8BVTgvAtQfGtlmdF3KpBgzGZwOU4mazsCaZJoXtvrCdr3LRuO21SS5TxRJ5zESa0PHdRp1Re7uXbiKpm3cJJQYyN4BH3fjWS4fxe5prxuqArlSVPQbo5AjNWu0XaRtSgBCg8mIAEjn0PKR5UHkY6XxDW64cLujT90LOzZcsqN11FYLJERtEN5HEnHOuf9kLdzvCbXdkgbSlyYaZJA8j4ZoBpmJ3TvBIhWBaT0g9CKPaTVaa07rcV9m5djhzvmDLKRE+vvPOs7UTJpsIatXF+Mac7uQIIUQHZwSBz2geQn30S7Qa9bWhCDSEMUFpNYCQCMEqyglWYpAmetZTtJr7ZVltXHub9sM8kqBMqScnn0NM1Paa66MoxbxKA+yQFA6bSMA8qWN4YW1wT9nFS4z95vICwrBmWGyT4h1gAAdZq5w/U2++UbS5gIpiICg7niDmdqx6HImQD0WodLICsSGYlkH3gV2kjy5ZEUf4Forzq94giFIJZlUIrgsCCxGfEDznlRll2ZcJEvFJUloBkbSCOv7Jz1Bx8azXD9TscEzBMNHl/M0ets9y2xuEEhisg846/HnWb1a7WJ9/z6/n8a3wTWGbCOG/cvfT8qVYna/32+Z/OlQ2FN6LI4q6W1XcQATA/KnaTWNdIAJJXMUL1YIMeVQ2rxBkYPmKsSOk6HhwZQ14tdPNFY7VjHMe+ak+0nad15LFsGNllTuPpMT8qzHBOMXYKu+4RjH0opZ4sd6j1nI5GlbYNqDGjUiTYtC2Ot+97XvA/OojqrYbw7tVe+8fZHu6D4VLb4S90zfulh0RfZo1pdKlsQige6tYjTTpmdvaG7eO6+cdEHsirK8DVxBGKPlBTkAFA1FThvCEtgADAokIqMNXN+1HaVhqmNolTbBtz5kSCY5dSB/njchSRtO0faJdKvhKm7grbPlOSfIYOawvaftEdQbUSBsIcdCxjIHvFVu0ls3Gt32fxXbKOynziIX0xPxqHUBPstg7QzzcUmem4kGPfOaxRcHl+ye7S40EuoA3dApZSR5jANTcW4mhvi9Z3Ajacx7SqFkeYhVOes0K1V1iQoMhVCiPIfya8t6O4WACMxJhQFJJPkAMmiYku3+8uM5Eb3LbR/WMkD50Q4ZwoOX3kqisVECWLA8lE+I45etQaXQlXRrodEG1vZM4PSRiSDE451suGcNe7pddrLCW4RC2/eyFIkzbAk74BMmJ8xyIk+yCl3YO4pxq9ZLIwCXLSLbQq0wpwwWJCnbKnMiT51kb+oLGT8qjuXyx8XL0xRDhHCbl7KgQp643HyB6e/kKGIoLe5m37FHT2XddQTBWEwdrZjyIJ9PUc6MWeIJZt95eSDbuxaF2WdYEbQv353SMAKqTE0KuX7qWreq8Nm0hGAwZwwJC7gDGwsARzyoJArG8d1odyQ9xiTu8cCCeeBPzmg25vI6qCwLjuue9dvXHaSzlz7yR6npW47O6N7WksMyFkdS+5cFZJOQefOOlYPg+gN+73c8znzIABit5duarS2hZa4nd+FUIU74JyBBgmAckCs/AK3Gj4BftFdQbsC21t7YLMBtwCWfaZVZhdykxkmBBrn2n4nfS9bstcQgsoZ0IbBjMqYmOgmKt8a4gqWjasNNppDkjx+u4jDCfnEx1OU4JqHOottBd5wPPEfwoVayG9uEdDuaAOSYRoJwSu4DpAOSPd5VBo+zVm7dKi0GuKhbu8iZBC7gByn8+hq4eN6G7bAdWR0G3xLDeuRIMnyJov2I1qfqfAR4xdYsBu2hAqxIzLSR12+U1m6FjBXZjuKcLGnuWkcIFMyxYlVhSBCZaZIIAHT41nhwl7+5jcyCVB24IHUj41s/0r8RtX9QzWDuI9osvkIYA/d5esg+lVuz3CLjaW06bTz3o88+cgg4OR6c8Vk8WGSfCMgnZ24W2MRyJUgTkR0p3EOB7QoQgnaCxk+0RJX4YrUb7p1KWbaBXLKG3EMoUkTkRIyMe7NbO0ugtaW5a1qMjqbkXQGO4gmFVojeIAj051t+RVC1k5KL7aezsBYrcEuQAAWEyjGZIXy5Ek0NOracsY9/ly+VGXQtpEuOLrEsU5QqicbTykkyY8/mM1mj3ONmwLjBMFehJB5gEHlNPGWchksI0HCAxsAscsS3w5D6ChvFtPM/2vlz+n8KMaN7Y22gxLKuAOsQCWg45nz+siLiNjE+X8Ov0odyXBlu8pUV/1aT+lP0pVg7kCtcha43QVHd0wAhR6k0qVO+Qot8LthCSDnqevuHlU+4sYMycjNe0qFGNZwPifdpB8R5j48q0Vm9uAM9KVKpQ+pnRrRUoKXckD04PSpVQ4yN7tcn7U6RrepuFhAdiynzBNKlWQUecR4r3gtCABaQKoj0Ek/LlQ97xYz/PWlSojGl0lqUHdpmMkQPiT61Jp9UundbjagK6mQLXiYH38hXtKlH4VlHifaDeLpBLG9cDu5MHwlmUKB7PiafgKo6Hjl60l+3bbamoTZcGcqCSBz9SPiaVKjVC22zzgHDO/eDIUCTHM+go3xPfpbZtpcUKfEFjxEcipYe/3+te0qR5Y6xGwhxbiXDrnCdtrcurV0kMTlZAKpGNowcgHFYYcx76VKnWBW7N9wrg9kaZLoud2/tG6H2GT0ny5CDRLSWT3T6hg90LaS4b7QSm72VCrCwcSOpmTgV7SqT4LI5u+oPshiV9aKdnOHXGXvQm5A2QDDEddp5c6VKnm6ROCthLQWSNQotJcdZJNt1ClCQSCzLggHMiMgDrXQNHb01nhN06i63fgEKIbejkwoQYIJJzOIiRApUqnzRRKrOS6wk3DtLeIxBM8/PpJMVttDotVaXvLF1XVgCUcAjA6FYIpUqMwRyQ8O111dVbv7hb3ENcYKjQ0Hu1UMuRu2knmJGa0nbXti6cOfS39OwN5P1d1kKqSW3M4BkTBJwZzXtKjBWwS4MB2kvhRatLbvCVG1rjMd09VVsJ0wIFWb+q0923y23Vg7WgNIiQN0T8JpUqM41gG68lfhGzeS0i65JCZlVEQGyIJknMjHLOCl1ZBHnSpUURlyA/sr/eNeUqVE2D/2Q=="/>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6392" name="Picture 8" descr="http://archivo.contralinea.info/2012/agosto/299/fotos/derecha-mexicana/congreso-un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175" y="2534724"/>
            <a:ext cx="3184628" cy="2160240"/>
          </a:xfrm>
          <a:prstGeom prst="rect">
            <a:avLst/>
          </a:prstGeom>
          <a:noFill/>
          <a:extLst>
            <a:ext uri="{909E8E84-426E-40DD-AFC4-6F175D3DCCD1}">
              <a14:hiddenFill xmlns:a14="http://schemas.microsoft.com/office/drawing/2010/main">
                <a:solidFill>
                  <a:srgbClr val="FFFFFF"/>
                </a:solidFill>
              </a14:hiddenFill>
            </a:ext>
          </a:extLst>
        </p:spPr>
      </p:pic>
      <p:pic>
        <p:nvPicPr>
          <p:cNvPr id="16394" name="Picture 10" descr="http://www.lanuevarepublica.org/wp-content/uploads/2013/10/CONGRESO-US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2534724"/>
            <a:ext cx="3288157" cy="21904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9738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9. coloquios</a:t>
            </a:r>
            <a:endParaRPr lang="es-MX" dirty="0"/>
          </a:p>
        </p:txBody>
      </p:sp>
      <p:sp>
        <p:nvSpPr>
          <p:cNvPr id="3" name="2 Marcador de contenido"/>
          <p:cNvSpPr>
            <a:spLocks noGrp="1"/>
          </p:cNvSpPr>
          <p:nvPr>
            <p:ph idx="1"/>
          </p:nvPr>
        </p:nvSpPr>
        <p:spPr>
          <a:xfrm>
            <a:off x="827584" y="1124744"/>
            <a:ext cx="7520940" cy="3579849"/>
          </a:xfrm>
        </p:spPr>
        <p:txBody>
          <a:bodyPr>
            <a:normAutofit/>
          </a:bodyPr>
          <a:lstStyle/>
          <a:p>
            <a:pPr algn="just"/>
            <a:r>
              <a:rPr lang="es-MX" dirty="0"/>
              <a:t>El concepto hace referencia a la conversación entre dos o más </a:t>
            </a:r>
            <a:r>
              <a:rPr lang="es-MX" dirty="0" smtClean="0"/>
              <a:t>personas</a:t>
            </a:r>
            <a:endParaRPr lang="es-MX" dirty="0"/>
          </a:p>
          <a:p>
            <a:pPr algn="just"/>
            <a:r>
              <a:rPr lang="es-MX" dirty="0" smtClean="0"/>
              <a:t>Otro </a:t>
            </a:r>
            <a:r>
              <a:rPr lang="es-MX" dirty="0"/>
              <a:t>uso de la noción de coloquio está vinculado a la reunión que permite debatir un asunto, con la participación de un número limitado de </a:t>
            </a:r>
            <a:r>
              <a:rPr lang="es-MX" dirty="0" smtClean="0"/>
              <a:t>personas. </a:t>
            </a:r>
            <a:r>
              <a:rPr lang="es-MX" dirty="0"/>
              <a:t>En este sentido, coloquio puede asociarse a mesa redonda, </a:t>
            </a:r>
            <a:r>
              <a:rPr lang="es-MX" dirty="0" smtClean="0"/>
              <a:t>conferencia,</a:t>
            </a:r>
            <a:r>
              <a:rPr lang="es-MX" dirty="0"/>
              <a:t> panel o debate.</a:t>
            </a:r>
            <a:r>
              <a:rPr lang="es-MX" b="0" dirty="0"/>
              <a:t/>
            </a:r>
            <a:br>
              <a:rPr lang="es-MX" b="0" dirty="0"/>
            </a:br>
            <a:r>
              <a:rPr lang="es-MX" b="0" dirty="0"/>
              <a:t/>
            </a:r>
            <a:br>
              <a:rPr lang="es-MX" b="0" dirty="0"/>
            </a:br>
            <a:endParaRPr lang="es-MX" dirty="0"/>
          </a:p>
        </p:txBody>
      </p:sp>
      <p:pic>
        <p:nvPicPr>
          <p:cNvPr id="17410" name="Picture 2" descr="http://dellibertador.cl/imagenes/comunicados_2010/09_septiembre/14-09-2010_coloquio_bicentenario_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2564904"/>
            <a:ext cx="3096344" cy="1944216"/>
          </a:xfrm>
          <a:prstGeom prst="rect">
            <a:avLst/>
          </a:prstGeom>
          <a:noFill/>
          <a:extLst>
            <a:ext uri="{909E8E84-426E-40DD-AFC4-6F175D3DCCD1}">
              <a14:hiddenFill xmlns:a14="http://schemas.microsoft.com/office/drawing/2010/main">
                <a:solidFill>
                  <a:srgbClr val="FFFFFF"/>
                </a:solidFill>
              </a14:hiddenFill>
            </a:ext>
          </a:extLst>
        </p:spPr>
      </p:pic>
      <p:pic>
        <p:nvPicPr>
          <p:cNvPr id="17412" name="Picture 4" descr="http://budapest.cervantes.es/imagenes/Image/Actualidad/Semana_de_cine_espanol_2011/coloquio/coloquio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2585472"/>
            <a:ext cx="2995795" cy="20396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52078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Electrónicas</a:t>
            </a:r>
            <a:br>
              <a:rPr lang="es-MX" dirty="0" smtClean="0"/>
            </a:br>
            <a:r>
              <a:rPr lang="es-MX" dirty="0" smtClean="0"/>
              <a:t>1. presentaciones</a:t>
            </a:r>
            <a:endParaRPr lang="es-MX" dirty="0"/>
          </a:p>
        </p:txBody>
      </p:sp>
      <p:sp>
        <p:nvSpPr>
          <p:cNvPr id="3" name="2 Marcador de contenido"/>
          <p:cNvSpPr>
            <a:spLocks noGrp="1"/>
          </p:cNvSpPr>
          <p:nvPr>
            <p:ph idx="1"/>
          </p:nvPr>
        </p:nvSpPr>
        <p:spPr/>
        <p:txBody>
          <a:bodyPr/>
          <a:lstStyle/>
          <a:p>
            <a:pPr algn="just"/>
            <a:r>
              <a:rPr lang="es-MX" dirty="0"/>
              <a:t>La presentación es el proceso mediante el cual dispone contenido de frases comunes de un tema para una audiencia. </a:t>
            </a:r>
          </a:p>
        </p:txBody>
      </p:sp>
      <p:pic>
        <p:nvPicPr>
          <p:cNvPr id="4098" name="Picture 2" descr="https://encrypted-tbn2.gstatic.com/images?q=tbn:ANd9GcTQum1sGz3tWjcRpmM5sCmNOxklbRobpnTP4QS6lDBfYmHSks6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988840"/>
            <a:ext cx="5088979" cy="2374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65588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4" name="Rectángulo 3"/>
          <p:cNvSpPr/>
          <p:nvPr/>
        </p:nvSpPr>
        <p:spPr>
          <a:xfrm>
            <a:off x="1043608" y="914400"/>
            <a:ext cx="6912768" cy="830997"/>
          </a:xfrm>
          <a:prstGeom prst="rect">
            <a:avLst/>
          </a:prstGeom>
        </p:spPr>
        <p:txBody>
          <a:bodyPr wrap="square">
            <a:spAutoFit/>
          </a:bodyPr>
          <a:lstStyle/>
          <a:p>
            <a:pPr marL="342900" lvl="0" indent="-342900" algn="just">
              <a:spcBef>
                <a:spcPts val="800"/>
              </a:spcBef>
            </a:pPr>
            <a:r>
              <a:rPr lang="es-MX" sz="1600" b="1" dirty="0">
                <a:solidFill>
                  <a:srgbClr val="000000"/>
                </a:solidFill>
              </a:rPr>
              <a:t>Es una forma de ofrecer y mostrar información de datos y resultados de una investigación. Utilizado como apoyo para expresar los resultados de una investigación. </a:t>
            </a:r>
            <a:endParaRPr lang="es-MX" sz="1600" b="1" dirty="0">
              <a:solidFill>
                <a:srgbClr val="000000"/>
              </a:solidFill>
            </a:endParaRPr>
          </a:p>
        </p:txBody>
      </p:sp>
      <p:pic>
        <p:nvPicPr>
          <p:cNvPr id="5" name="Imagen 4"/>
          <p:cNvPicPr>
            <a:picLocks noChangeAspect="1"/>
          </p:cNvPicPr>
          <p:nvPr/>
        </p:nvPicPr>
        <p:blipFill>
          <a:blip r:embed="rId2"/>
          <a:stretch>
            <a:fillRect/>
          </a:stretch>
        </p:blipFill>
        <p:spPr>
          <a:xfrm>
            <a:off x="2267744" y="2132856"/>
            <a:ext cx="3938471" cy="2548349"/>
          </a:xfrm>
          <a:prstGeom prst="rect">
            <a:avLst/>
          </a:prstGeom>
        </p:spPr>
      </p:pic>
    </p:spTree>
    <p:extLst>
      <p:ext uri="{BB962C8B-B14F-4D97-AF65-F5344CB8AC3E}">
        <p14:creationId xmlns:p14="http://schemas.microsoft.com/office/powerpoint/2010/main" val="26762835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2. c. d.</a:t>
            </a:r>
            <a:endParaRPr lang="es-MX" dirty="0"/>
          </a:p>
        </p:txBody>
      </p:sp>
      <p:sp>
        <p:nvSpPr>
          <p:cNvPr id="3" name="2 Marcador de contenido"/>
          <p:cNvSpPr>
            <a:spLocks noGrp="1"/>
          </p:cNvSpPr>
          <p:nvPr>
            <p:ph idx="1"/>
          </p:nvPr>
        </p:nvSpPr>
        <p:spPr/>
        <p:txBody>
          <a:bodyPr/>
          <a:lstStyle/>
          <a:p>
            <a:r>
              <a:rPr lang="es-MX" dirty="0">
                <a:solidFill>
                  <a:srgbClr val="000000"/>
                </a:solidFill>
                <a:latin typeface="+mj-lt"/>
              </a:rPr>
              <a:t>Disco compacto (conocido popularmente como CD, del inglés compact disc). </a:t>
            </a:r>
            <a:endParaRPr lang="es-MX" dirty="0" smtClean="0">
              <a:solidFill>
                <a:srgbClr val="000000"/>
              </a:solidFill>
              <a:latin typeface="+mj-lt"/>
            </a:endParaRPr>
          </a:p>
          <a:p>
            <a:r>
              <a:rPr lang="es-MX" dirty="0" smtClean="0">
                <a:solidFill>
                  <a:srgbClr val="000000"/>
                </a:solidFill>
                <a:latin typeface="+mj-lt"/>
              </a:rPr>
              <a:t>El </a:t>
            </a:r>
            <a:r>
              <a:rPr lang="es-MX" dirty="0">
                <a:solidFill>
                  <a:srgbClr val="000000"/>
                </a:solidFill>
                <a:latin typeface="+mj-lt"/>
              </a:rPr>
              <a:t>CD es un soporte digital óptico utilizado para almacenar cualquier tipo de información (audio, video, </a:t>
            </a:r>
            <a:r>
              <a:rPr lang="es-MX" dirty="0" smtClean="0">
                <a:solidFill>
                  <a:srgbClr val="000000"/>
                </a:solidFill>
                <a:latin typeface="+mj-lt"/>
              </a:rPr>
              <a:t>documentos,  etc.).</a:t>
            </a:r>
            <a:endParaRPr lang="es-MX" dirty="0">
              <a:solidFill>
                <a:srgbClr val="000000"/>
              </a:solidFill>
              <a:latin typeface="+mj-lt"/>
            </a:endParaRPr>
          </a:p>
          <a:p>
            <a:endParaRPr lang="es-MX" dirty="0"/>
          </a:p>
        </p:txBody>
      </p:sp>
      <p:pic>
        <p:nvPicPr>
          <p:cNvPr id="1028" name="Picture 4" descr="http://tecnoculto.com/wp-content/uploads/2011/cd-74-minut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2276872"/>
            <a:ext cx="2592288" cy="259228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eucoco.eu/uploads/pics/cd_bestellung_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2331715"/>
            <a:ext cx="2482602" cy="24826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14141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 Paginas </a:t>
            </a:r>
            <a:r>
              <a:rPr lang="es-MX" dirty="0" err="1" smtClean="0"/>
              <a:t>websquest</a:t>
            </a:r>
            <a:r>
              <a:rPr lang="es-MX" dirty="0" smtClean="0"/>
              <a:t>.</a:t>
            </a:r>
            <a:endParaRPr lang="es-MX" dirty="0"/>
          </a:p>
        </p:txBody>
      </p:sp>
      <p:sp>
        <p:nvSpPr>
          <p:cNvPr id="3" name="2 Marcador de contenido"/>
          <p:cNvSpPr>
            <a:spLocks noGrp="1"/>
          </p:cNvSpPr>
          <p:nvPr>
            <p:ph idx="1"/>
          </p:nvPr>
        </p:nvSpPr>
        <p:spPr/>
        <p:txBody>
          <a:bodyPr>
            <a:normAutofit/>
          </a:bodyPr>
          <a:lstStyle/>
          <a:p>
            <a:pPr algn="just"/>
            <a:r>
              <a:rPr lang="es-MX" dirty="0" smtClean="0"/>
              <a:t>Es una</a:t>
            </a:r>
            <a:r>
              <a:rPr lang="es-MX" dirty="0"/>
              <a:t> herramienta que forma parte de un proceso de aprendizaje guiado, con recursos principalmente procedentes de Internet, que promueve la utilización de habilidades </a:t>
            </a:r>
            <a:r>
              <a:rPr lang="es-MX" dirty="0" smtClean="0"/>
              <a:t>y aprendizajes </a:t>
            </a:r>
            <a:r>
              <a:rPr lang="es-MX" dirty="0"/>
              <a:t>basados en tecnologías de la información y </a:t>
            </a:r>
            <a:r>
              <a:rPr lang="es-MX" dirty="0" smtClean="0"/>
              <a:t>comunicación, cognitivas</a:t>
            </a:r>
            <a:r>
              <a:rPr lang="es-MX" dirty="0"/>
              <a:t> superiores, el trabajo cooperativo, la autonomía de los estudiantes e incluye una evaluación </a:t>
            </a:r>
            <a:r>
              <a:rPr lang="es-MX" dirty="0" smtClean="0"/>
              <a:t>auténtica.</a:t>
            </a:r>
          </a:p>
        </p:txBody>
      </p:sp>
      <p:pic>
        <p:nvPicPr>
          <p:cNvPr id="9218" name="Picture 2" descr="https://encrypted-tbn0.gstatic.com/images?q=tbn:ANd9GcQMgcIrIcAqHtn7FTjHBkp9THWcTDh8aZq6v7FV-lPRTgURB7a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2996952"/>
            <a:ext cx="2790825" cy="1638300"/>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ttp://www.abkam.com/images/template/template-web/paginas-we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2492896"/>
            <a:ext cx="2800171" cy="2304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34364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half" idx="1"/>
          </p:nvPr>
        </p:nvSpPr>
        <p:spPr/>
        <p:txBody>
          <a:bodyPr/>
          <a:lstStyle/>
          <a:p>
            <a:pPr algn="just"/>
            <a:r>
              <a:rPr lang="es-MX" sz="1600" dirty="0" smtClean="0">
                <a:latin typeface="Arial" panose="020B0604020202020204" pitchFamily="34" charset="0"/>
                <a:cs typeface="Arial" panose="020B0604020202020204" pitchFamily="34" charset="0"/>
              </a:rPr>
              <a:t>En la actualidad en la vida de los jóvenes hay una gran cantidad de información la cual disponen, siendo los medios electrónicos los más preferidos por ellos debido a su facilidad en la que ellos pueden consultar riqueza y variedad de la misma.</a:t>
            </a:r>
            <a:endParaRPr lang="es-MX" dirty="0"/>
          </a:p>
        </p:txBody>
      </p:sp>
      <p:pic>
        <p:nvPicPr>
          <p:cNvPr id="5" name="Marcador de contenido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88024" y="1268760"/>
            <a:ext cx="3200400" cy="3384376"/>
          </a:xfrm>
        </p:spPr>
      </p:pic>
      <p:sp>
        <p:nvSpPr>
          <p:cNvPr id="4" name="Título 3"/>
          <p:cNvSpPr>
            <a:spLocks noGrp="1"/>
          </p:cNvSpPr>
          <p:nvPr>
            <p:ph type="title"/>
          </p:nvPr>
        </p:nvSpPr>
        <p:spPr/>
        <p:txBody>
          <a:bodyPr/>
          <a:lstStyle/>
          <a:p>
            <a:r>
              <a:rPr lang="es-MX" dirty="0" smtClean="0"/>
              <a:t>3.1. importancia de las fuentes electrónicas</a:t>
            </a:r>
            <a:endParaRPr lang="es-MX" dirty="0"/>
          </a:p>
        </p:txBody>
      </p:sp>
    </p:spTree>
    <p:extLst>
      <p:ext uri="{BB962C8B-B14F-4D97-AF65-F5344CB8AC3E}">
        <p14:creationId xmlns:p14="http://schemas.microsoft.com/office/powerpoint/2010/main" val="38303508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p:cNvSpPr>
            <a:spLocks noGrp="1"/>
          </p:cNvSpPr>
          <p:nvPr>
            <p:ph type="title"/>
          </p:nvPr>
        </p:nvSpPr>
        <p:spPr/>
        <p:txBody>
          <a:bodyPr/>
          <a:lstStyle/>
          <a:p>
            <a:r>
              <a:rPr lang="es-MX" dirty="0" smtClean="0"/>
              <a:t>3.1. la era digital</a:t>
            </a:r>
            <a:endParaRPr lang="es-MX" dirty="0"/>
          </a:p>
        </p:txBody>
      </p:sp>
      <p:sp>
        <p:nvSpPr>
          <p:cNvPr id="9" name="Marcador de texto 8"/>
          <p:cNvSpPr>
            <a:spLocks noGrp="1"/>
          </p:cNvSpPr>
          <p:nvPr>
            <p:ph type="body" idx="1"/>
          </p:nvPr>
        </p:nvSpPr>
        <p:spPr/>
        <p:txBody>
          <a:bodyPr/>
          <a:lstStyle/>
          <a:p>
            <a:endParaRPr lang="es-MX"/>
          </a:p>
        </p:txBody>
      </p:sp>
      <p:sp>
        <p:nvSpPr>
          <p:cNvPr id="10" name="Marcador de texto 9"/>
          <p:cNvSpPr>
            <a:spLocks noGrp="1"/>
          </p:cNvSpPr>
          <p:nvPr>
            <p:ph type="body" sz="quarter" idx="3"/>
          </p:nvPr>
        </p:nvSpPr>
        <p:spPr/>
        <p:txBody>
          <a:bodyPr/>
          <a:lstStyle/>
          <a:p>
            <a:endParaRPr lang="es-MX"/>
          </a:p>
        </p:txBody>
      </p:sp>
      <p:sp>
        <p:nvSpPr>
          <p:cNvPr id="11" name="Marcador de contenido 10"/>
          <p:cNvSpPr>
            <a:spLocks noGrp="1"/>
          </p:cNvSpPr>
          <p:nvPr>
            <p:ph sz="quarter" idx="4"/>
          </p:nvPr>
        </p:nvSpPr>
        <p:spPr/>
        <p:txBody>
          <a:bodyPr/>
          <a:lstStyle/>
          <a:p>
            <a:endParaRPr lang="es-MX" dirty="0"/>
          </a:p>
        </p:txBody>
      </p:sp>
      <p:pic>
        <p:nvPicPr>
          <p:cNvPr id="6" name="Imagen 5"/>
          <p:cNvPicPr>
            <a:picLocks noChangeAspect="1"/>
          </p:cNvPicPr>
          <p:nvPr/>
        </p:nvPicPr>
        <p:blipFill>
          <a:blip r:embed="rId2"/>
          <a:stretch>
            <a:fillRect/>
          </a:stretch>
        </p:blipFill>
        <p:spPr>
          <a:xfrm>
            <a:off x="4795081" y="1104721"/>
            <a:ext cx="3105335" cy="2640111"/>
          </a:xfrm>
          <a:prstGeom prst="rect">
            <a:avLst/>
          </a:prstGeom>
        </p:spPr>
      </p:pic>
      <p:pic>
        <p:nvPicPr>
          <p:cNvPr id="7" name="Imagen 6"/>
          <p:cNvPicPr>
            <a:picLocks noChangeAspect="1"/>
          </p:cNvPicPr>
          <p:nvPr/>
        </p:nvPicPr>
        <p:blipFill>
          <a:blip r:embed="rId3"/>
          <a:stretch>
            <a:fillRect/>
          </a:stretch>
        </p:blipFill>
        <p:spPr>
          <a:xfrm>
            <a:off x="4499992" y="3429001"/>
            <a:ext cx="4104456" cy="2016223"/>
          </a:xfrm>
          <a:prstGeom prst="rect">
            <a:avLst/>
          </a:prstGeom>
        </p:spPr>
      </p:pic>
      <p:sp>
        <p:nvSpPr>
          <p:cNvPr id="12" name="Marcador de contenido 11"/>
          <p:cNvSpPr>
            <a:spLocks noGrp="1"/>
          </p:cNvSpPr>
          <p:nvPr>
            <p:ph sz="half" idx="2"/>
          </p:nvPr>
        </p:nvSpPr>
        <p:spPr>
          <a:xfrm>
            <a:off x="795584" y="1678432"/>
            <a:ext cx="3200400" cy="3108960"/>
          </a:xfrm>
        </p:spPr>
        <p:txBody>
          <a:bodyPr>
            <a:normAutofit/>
          </a:bodyPr>
          <a:lstStyle/>
          <a:p>
            <a:pPr algn="just"/>
            <a:r>
              <a:rPr lang="es-MX" sz="1600" dirty="0" smtClean="0"/>
              <a:t>Los medios anteriormente mencionados son muy importantes pero en la actualidad la información es más rica y variada y preferida por los jóvenes.</a:t>
            </a:r>
            <a:endParaRPr lang="es-MX" sz="1600" dirty="0"/>
          </a:p>
        </p:txBody>
      </p:sp>
    </p:spTree>
    <p:extLst>
      <p:ext uri="{BB962C8B-B14F-4D97-AF65-F5344CB8AC3E}">
        <p14:creationId xmlns:p14="http://schemas.microsoft.com/office/powerpoint/2010/main" val="32655621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r>
              <a:rPr lang="es-MX" dirty="0" smtClean="0"/>
              <a:t>REFERENCIAS CONSULTADAS</a:t>
            </a:r>
            <a:endParaRPr lang="es-MX" dirty="0"/>
          </a:p>
        </p:txBody>
      </p:sp>
      <p:sp>
        <p:nvSpPr>
          <p:cNvPr id="8" name="Marcador de contenido 7"/>
          <p:cNvSpPr>
            <a:spLocks noGrp="1"/>
          </p:cNvSpPr>
          <p:nvPr>
            <p:ph idx="1"/>
          </p:nvPr>
        </p:nvSpPr>
        <p:spPr/>
        <p:txBody>
          <a:bodyPr/>
          <a:lstStyle/>
          <a:p>
            <a:pPr algn="just"/>
            <a:r>
              <a:rPr lang="es-MX" dirty="0" smtClean="0"/>
              <a:t>LIBROS:</a:t>
            </a:r>
          </a:p>
          <a:p>
            <a:pPr algn="just"/>
            <a:r>
              <a:rPr lang="es-MX" dirty="0" smtClean="0"/>
              <a:t>Hernández </a:t>
            </a:r>
            <a:r>
              <a:rPr lang="es-MX" dirty="0" err="1" smtClean="0"/>
              <a:t>Sampieri</a:t>
            </a:r>
            <a:r>
              <a:rPr lang="es-MX" dirty="0" smtClean="0"/>
              <a:t>, Roberto y otros (2014) Metodología de la Investigación para el Bachillerato. México: Mc Graw Hill.</a:t>
            </a:r>
          </a:p>
          <a:p>
            <a:pPr algn="just"/>
            <a:r>
              <a:rPr lang="es-MX" dirty="0" smtClean="0"/>
              <a:t>Pichardo Cedeño, Bárbara  y otros (1999) Métodos y Técnicas de la Investigación I. Toluca México: Ed. UAEM.</a:t>
            </a:r>
            <a:endParaRPr lang="es-MX" dirty="0"/>
          </a:p>
          <a:p>
            <a:pPr algn="just"/>
            <a:r>
              <a:rPr lang="es-MX" dirty="0" smtClean="0"/>
              <a:t>ELECTRÓNICAS:</a:t>
            </a:r>
          </a:p>
          <a:p>
            <a:pPr algn="just"/>
            <a:r>
              <a:rPr lang="es-MX" dirty="0" smtClean="0"/>
              <a:t>Estructura de un ensayo académico disponible  en </a:t>
            </a:r>
            <a:r>
              <a:rPr lang="es-MX" dirty="0" smtClean="0">
                <a:solidFill>
                  <a:srgbClr val="000000"/>
                </a:solidFill>
              </a:rPr>
              <a:t>http:www.tutorial/cchunam.mx/bloque 2/</a:t>
            </a:r>
            <a:r>
              <a:rPr lang="es-MX" dirty="0" err="1" smtClean="0">
                <a:solidFill>
                  <a:srgbClr val="000000"/>
                </a:solidFill>
              </a:rPr>
              <a:t>doc</a:t>
            </a:r>
            <a:r>
              <a:rPr lang="es-MX" dirty="0" smtClean="0">
                <a:solidFill>
                  <a:srgbClr val="000000"/>
                </a:solidFill>
              </a:rPr>
              <a:t>/</a:t>
            </a:r>
            <a:r>
              <a:rPr lang="es-MX" dirty="0" err="1" smtClean="0">
                <a:solidFill>
                  <a:srgbClr val="000000"/>
                </a:solidFill>
              </a:rPr>
              <a:t>ensayoPDF</a:t>
            </a:r>
            <a:r>
              <a:rPr lang="es-MX" dirty="0" smtClean="0">
                <a:solidFill>
                  <a:srgbClr val="000000"/>
                </a:solidFill>
              </a:rPr>
              <a:t>(26 de Septiembre del 2015).</a:t>
            </a:r>
            <a:endParaRPr lang="es-MX" dirty="0">
              <a:solidFill>
                <a:srgbClr val="000000"/>
              </a:solidFill>
            </a:endParaRPr>
          </a:p>
          <a:p>
            <a:pPr algn="just"/>
            <a:r>
              <a:rPr lang="es-MX" dirty="0"/>
              <a:t>Guía para elaborar  ensayos académicos disponible en http:www.acaemico.edu/13821825/gu3.(26 de Septiembre del 2015).</a:t>
            </a:r>
          </a:p>
          <a:p>
            <a:pPr algn="just"/>
            <a:endParaRPr lang="es-MX" dirty="0"/>
          </a:p>
        </p:txBody>
      </p:sp>
    </p:spTree>
    <p:extLst>
      <p:ext uri="{BB962C8B-B14F-4D97-AF65-F5344CB8AC3E}">
        <p14:creationId xmlns:p14="http://schemas.microsoft.com/office/powerpoint/2010/main" val="28026792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Escritos </a:t>
            </a:r>
            <a:r>
              <a:rPr lang="es-MX" dirty="0" smtClean="0"/>
              <a:t/>
            </a:r>
            <a:br>
              <a:rPr lang="es-MX" dirty="0" smtClean="0"/>
            </a:br>
            <a:r>
              <a:rPr lang="es-MX" dirty="0" smtClean="0"/>
              <a:t>1. ensayo”</a:t>
            </a:r>
            <a:endParaRPr lang="es-MX" dirty="0"/>
          </a:p>
        </p:txBody>
      </p:sp>
      <p:sp>
        <p:nvSpPr>
          <p:cNvPr id="3" name="2 Marcador de contenido"/>
          <p:cNvSpPr>
            <a:spLocks noGrp="1"/>
          </p:cNvSpPr>
          <p:nvPr>
            <p:ph idx="1"/>
          </p:nvPr>
        </p:nvSpPr>
        <p:spPr/>
        <p:txBody>
          <a:bodyPr>
            <a:normAutofit/>
          </a:bodyPr>
          <a:lstStyle/>
          <a:p>
            <a:pPr algn="just"/>
            <a:r>
              <a:rPr lang="es-MX" dirty="0" smtClean="0"/>
              <a:t>Forma de comunicación de ideas, realizada por un autor donde nos da a conocer sus ideas, es breve y generalmente se escribe en prosa.</a:t>
            </a:r>
          </a:p>
          <a:p>
            <a:pPr algn="just"/>
            <a:r>
              <a:rPr lang="es-MX" dirty="0" smtClean="0"/>
              <a:t>Puede ser de cualquier tema: filosófico, científico, histórico o literario. </a:t>
            </a:r>
          </a:p>
        </p:txBody>
      </p:sp>
      <p:pic>
        <p:nvPicPr>
          <p:cNvPr id="2054" name="Picture 6" descr="https://encrypted-tbn1.gstatic.com/images?q=tbn:ANd9GcRmGDmaLv7FXOhOSzSzFH22nMoG8jMlN8Xe8EH1qlZnnuDajnA8lWB_BbZ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7575" y="2132856"/>
            <a:ext cx="4878561" cy="2530971"/>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8" descr="data:image/jpeg;base64,/9j/4AAQSkZJRgABAQAAAQABAAD/2wCEAAkGBhISEA8QEhAQEA8QDw0PDw8PEA8PDQ8PFBAVFBQQFBIXHCYeFxkjGRQUHy8gIycpLCwsFR4xNTAqNSYrLCkBCQoKDgwOFw8PFSkcHBwpKSwpLCksKSkpKSkpKSkpKSkpKSkpKSkpKSkpKSwpKSkpKSkpKSk1KSkpLCkpKSkpLP/AABEIALkBEQMBIgACEQEDEQH/xAAcAAABBQEBAQAAAAAAAAAAAAACAQMEBQYABwj/xAA5EAACAQIEBAMGBQMDBQAAAAAAAQIDEQQFEiEGMUFRE2FxBxQigZGhFTJCscEWctEjUvFDYoKS4f/EABkBAAMBAQEAAAAAAAAAAAAAAAABAgMEBf/EACMRAAICAgEDBQEAAAAAAAAAAAABAhEDEiETMTIEIkFCUWH/2gAMAwEAAhEDEQA/APRvw4F5cW1gWjwnE9PYqXlwDy4t2gGiGilIp5ZeRMTgNjQSRDxMdjNo0TMLm+C2Zhc2o2bPS875M85zp7snG/cbNWjPziNyQ5NgNnoo5mhtoSwVyyyDKZYitCnFXcn9F3LJoZwGUTqu0YtmvyvgvTaUzfZfw1SwtJbLVbd9WzMZ/n2htLkYZZtcG2HFuTqNeFGNkSspzHxKsUu55/ic6cupsPZhRdXEXe6gtT/ZEYoSlJWa5tYQZ6rVnooP+3+DynMsZrrPsmejcY4zw8PL0t9jynBYecrSs/ibd7bWPSyulR5OJW7G+IMdaPyMZKbdzZZnlDqPdpL6v6DGGySlHZu789jzpyVnqwVIxzw8nyRKw+VVH0f0Nd4NKPRC+/Qj0RLyF0Lw3l7hzNJaKd9jMvPUuViDW4j8zN2xpG1xGbq1rlLjs2W+5l6met9SFiMyb6hq2Vwidj8zbb3KyWOI1Sq2RpM1jjRnKZZfiILxxWhI06aI3ZNeMYzOvcasJYNUJyYfiHawLCodEWFrOEscAj6f1CORwLOdsySObAbFYLIbLQMpETEslSRExCM5GiMvnfJnnWdvdno2drZnnGec2Ti8jd+JnpyG3IWb3G2z1kjkbCR6t7G8mUvFxDX5Xoj+7PKInu3sowrp5cpv/qznNel7L9h1yQybxPmOlNI8pzzFamzb8XYveXzPNcwq7s4/KZ6EFrArnVaZ7p7GMuthJ12t6k2ov/tjt+9zwmXkrvourfY+n+F8vWFwGFo9YUoav7mryf1bPRwxS934ed6mba1/Rc4w0arUZq63aT/K35oxmd/6epJcjS5tiXN2j+a+z8kZ/iVaqKn1s1JW5NHPmbnf8LwR1owGOzt3avZr7lJVzyWq9+o3nD+N2KucTKGNNHXOVdi6qZvfe/NEKpmMn1/4IcRdBfTSM92OyxjfUZdVhKkEqI6SJtjakxxDkaA54ImUM2EcB7wztJIDGgXQOuIKQWIBoFjrQ3pBEiJHB6RGhiE0nC7nDoR9P6QXEcsBIwZigHEFxDBsZtFpgOJFxMNiY0RsQtjOSNIsyedx2Z5vnq3Z6bncNmea5+t2Rj8jo+plqnMbYdXmNtnro45BU4ttJbttJLu2fSGBwiw+BoUlsoUYJ+ttzwfg3L/Gx2Fp9HVjJ+kPif7HvfEFa1Nxj2G+ExRVyR5vxRjbuRhMTO7Zf8Rzlqe9/sUOGw06tSFOnFzqVJKEIR3cpPkjmxI9HLxGiz4JyZ4nH4WkouUVVjUqtLaNOD1tvsm0l8z6Nxk/ht5Ge4I4Zp5fhlT2liJ2liKnWU/9q7RXJL582yxxWLu2r7d+6O/xjR5T90r/AAh04rVqa7ma4wxqs4ra97mi94Sv8zD8S1tUn8zkyP20jpxq5WYXHUrtkH3cua8OZE0bsI9jWXJCjhxxUCSoiFGZHVENUh1HXExgaTmg7oFskY24naQmwHLohUMGSuc4DiVgZsQDTiL4Y7GArAkY0COA/pBaGiRrQcPaTh2FH026Q26ZKBkjeXp0cKyEVwAaJUkNygc8sDRopojNEeutic6ZHrUjCWOS+DaMkZXOVszzLiFbs9WzfDNpnm/EWXSu9mYQi1I6tlqYSs9xnUTa+Ald7DHuMux6sao4pM3vsay3Xi6lZrajSsn01Tf+Iv6npHE9S0fVbmU9iVNRji0/zaqT/wDHS1+9zWcWr4eQZPBl4vNHk2eRu38zdeyvhB0o++1I/wCvWjbDRfOnRfOq+zl08ku7KnI+GJYzFwhpvRjJTrt/lVNP8r/u5W9T2bTClG72SXzdhemha2Zr6zLTUF3KzG0PDgpc5N2b73M5jsySlzH844ljJyjfa+25kcXi7t9/3DJJfUnFB/YtsTmVuvQzmZYjUxmvj3axX1MTcx7m9UMV0QqiJGIqlNmGYOCbT36LozSKM5Oh6rVaAWKW2636FRXzlyjySffmV6q735s2WN/Ji8hosRj1Hr9CK86t0f2KtSEkNQRO7LSGcJ91fq+SJaxfz8000ZxoWFZrk2hvGn2GsjND7xfrYchWS5FBHGSXW5Io45dTN4ylMuPEuGmkQIYkcVcxcTRMluYlxjxRVVJoLH7gtjfiiawFY9qOGdZwxH1UkI0OKIjiekeYNaRNA7Y5IkYw6YMqRK0CaBUh2VtbLlLoVGM4XjLoahxE0C0j+D3Z57iuAYO/wr6FTX9nq6I9WlAalRXYrpx/BbswvB2QPC1Kj/TOKT9U/wD6XPFuHcox07uVkkurfQu62FTTS2b6kLNMRCFXDqW0VUhe/JK+xjmilGvhnRhm9k/lEvKMthg8OobOT+KpLrOo1v8AJcvRGYz/ADmUnLdrnsXGdYxtvt/Bhc2rPU+xlll9V2Rtghb2ly2VuLrtshTn5hV6pFbv6fuZrg65MCvLqQq1a3UcxuLSMzmebc1Hn9kVFW+CJSpckrMM3jHa95dkZzFV3Ntv5LsDpb3YaidUYqJySk5DMaYTp2Y4Je6t25F2Z1QmoFzBkxYRCgsNHSQ5FHNCsoaSAbHXECSGgDpz252HY1n3I9IdsS0ikyVDEMdVchQY8mYyii7JKrhRrEa4qRGqHZL8c4i6ThahZ9iaRGgxLHfR5dgaTkgmBcko5s46x1wA6x1hbgtjEDJDchxjc4jGMyZjOMsRebV+X+DbOBjuL8vevWuUkcvq09Ds9G11OSmwPGMVHwsTdW2jWSvZdpL+SLmUVVWqnUpVIdHGSKbNMG9/mBm2UPD5RLEOWmVeqoQjZK6T535p/DLqc+JuXD5o7csYw9ydWM4mm4uza+TTKzH5nCmt2r9ub+hl8BOrOUrzqSUVy1ya38h6pg23bsaOFPlmcZOSsYx+aSm9rxj92VskW1TLWkQqmGaNYtLsZyi33IyQkhxxBg9zSzNoCz7CKDLGjTTXmDVpi2DWyGqaO0junfyJuGprsgcgSK6MX2f0YUzSYKCckkrtkbM0m3FpbNrlyaJ3/hWn9KBgtDlaNmNXNEQJTe46Mx5joMcToskQIw5TmTJFklIJMCMg0YsYVzhBSQPsTUJcZ1CObO882h1gjTkNyqkjokOYOoZUmLKYhjykcRlWD8RjQUPAuIkZMLUUSA0R8Vg41I6ZK6JYLsOk+GNNrlGYxPBtKV7uVu237lN7VadPD5bTo3WpRVKlDa7cvzzt5JPfzN+ua9Uefe1Kn4+IwmHgoyd9VZNRb0yaUVZ72td7dzGUIwXtRtHJKckpM8z4eyV+Drt+eTfLotl/JN/DLco+bsbr8JhThGCVo2+HyitkJlWBinUg7Xtt5rf/ACcrVyPQjJKBjKeRKdOs91KENcV0aT+L7GSxuFs2evVKCp1Iu3wu8Z9nF7M884gyzwa1Sn+lSbg+8HvH7CaoqPusyNWjsQow+KxdYmlYrqdL42bQZhOPJfcP4NN1IdZ02l6kCpQ591s/UsssreG4zvy592h3O8MlPxI706m+3JT6r+SQS5M7VojWErO9n0ZLxXIq6U9/my48oiXDNXlFW1SD8yLm1BqtVT6ycvrv/JGw2Ksk091Zr1LPOKqqwp1lztomvNcv5JKszeOhsQrkrG1OhEubRXBlJ8nJ7jqkM3CTKaCLHWzojakKpE0aJkmEx1SIeschVIcR2SdRwz4hxGoWfYiOYSmLqOo4AEhHEVzB8TzJGL4YEqSHEzgACNMXkK2DqAA4nSv5IFTOdQoQv39ArDTxMYrdpLu9kd71B7aov5pjEdiHaLaTk7q0Y2u91seXYWusbm9WpB/FTm4RSvbVB6Xv1Ssz0nM8b4WHr1ErunRqzSgtUm1BtWS57mU9meU08Ng1UqTiq2JUak7ta0rfCn1Td22vMzlbkkawpRbNXXy2nKCjNJ2Wz5NeaZRYvhhX1UqrUk9m19rl57/RX60/m2M1cypP9TXomVKEZd0EZyj2Zm8Zl9VxtUhH++nJNfOPNGQ4myeVSCklerSTS7zp9vVHoOIpYeas9UvRSW/fYpsbw9Rf5XXj20t/yZSx2dEM1HimMezKqTs733PS884J1XcNcubeuK5+plMVwVWTsqTfoQoNdy5ZFLsUMcxsS8Pn9k4StKnLo+afdDlXhCsml4M7vkkm2N1ODq0ecHH12LpGTkysxeNTvb5ehDjIu6fClRt2Tduez2Yf9H1f9r+5SaRNtlPCux6OJdrb2fnt6lg+Faq/SwVw/VvbS2yW0WmV84JnRw6LX+nKvZiPJproS5AV3ukQvc0WCyufZ/QT3GS6MjZjoge4BLLi0pYSXb7EqGFfYW7Ao1ljCWVsvlR8h2NG3NBuwM9+Fs40VkcLZgfTGkSwiZ1jtOMGUUdGKCaBuSAekFtHBKmgABNCN+R02IlcBiOZHr0lLZ6rPs2v2JLpoCUkUhEF5VTbu9UtrfE21Yfjh4pWtt2W23yCYi2HYBQpxTvZXtYJNDbqDTqlCJLaE1LsMRuxyO3UBBN+SQ1Up3DdQanqfIAsj18DqVtVtnySGIZao3t15ytd/IslHuJJioqyvWXQV2km3zk92xpZRC95Wb6L9KLF1F0Qmm/QVDtldWyuNvhjFdtlYiLIFJ3nv2S2X2L3UgU0S4j2KKpw9F32SXornR4dpR/RH/1Rf6RHQJcR7GYr8PwfKC+gxT4Th1jua/wBPAJ1K2MbieFIW2gQ4cFxe7RvnRB8EWgbGFlwhFdBn+j03yN88OgXQXYWgbmDqcIKK5FXX4bbdkj0/wB1uLDKI87C6Y9zyz+j5djj1n8OXY4OmHULCNVBqojIQ4lXcehxCu5tsjLVmq8RHa0ZuOeLuOwzhdxWgpl/qOcymjmy7h/iS7hYUWTYtytjj13HVjl3GBMYDRH97CVdDEFIFU2GqyF8dDADwjtI4qiFshiGmjlTY60IOxAOIOsddO4PghYDbO8McaAYWMbaSG5SHvCuL4RIyOqdwnGw5JgMBgeIO05AqkOxVhAEDKYkpAabiACpVDohww48qQwAcQoUQ4wHYoBAxoodVMVCjED4ZwRwDPDk5+Yca013NN+C+QLyXyPNpnZaM+sZNdWORzKa6suJZN5Dcsn8hXIOCBHN59xxZ5LuPSyjyGZZU+w95CpDkeIJD9PiR9yvllbG5ZaxrJINEX9PiVdyTT4jXcybwEgXh5LuWszJ6aNtDPU+pIp5sn1MCta7j0MTNdy1nJeM9Cp5mu5Ihj13PPaeZzRMo50zRZkS8bN5HFXHqdZGLo555k6jnXmaLImZuDNcqyOc0ZynnHmPwzRdytkLUubnJIq1mK7hLHruOwoswJEJY4X3sVgSdASpkVYoNYoAH3EFoa94FVcQxxQHI0xpV0Gq4wHkgkhpVQ1UAQaiEkCphpjEIgjhHIAFuIDqOARRQoIL3ZB0x1HNRsRXhEBLBomMQVIdlfPBLsNSwCLKQ3IlxQ7KyWXoCWXLsWjAZOqHZUzyxdhieVrsXUhqQtUOylllXkC8q8i5YLFqh2UrynyG3lZeMakLUdlK8vaFWGaLWQ0xBZBUZIONWSJEhqQ9mFIVYtjkccyNIBlbsWqLCOYMcjmJVIJFLIxaotlmPmGsy8yoQSLU2LVFzHMfMcjjymiPQK3ZNFvHHjkccVMRyJSkKi3hjh+GNKaI/TK2JouI4sdjiiqiOxKsTRZe9gSxRCBkOxUTfejivOCwo//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ISEA8QEhAQEA8QDw0PDw8PEA8PDQ8PFBAVFBQQFBIXHCYeFxkjGRQUHy8gIycpLCwsFR4xNTAqNSYrLCkBCQoKDgwOFw8PFSkcHBwpKSwpLCksKSkpKSkpKSkpKSkpKSkpKSkpKSkpKSwpKSkpKSkpKSk1KSkpLCkpKSkpLP/AABEIALkBEQMBIgACEQEDEQH/xAAcAAABBQEBAQAAAAAAAAAAAAACAQMEBQYABwj/xAA5EAACAQIEBAMGBQMDBQAAAAAAAQIDEQQFEiEGMUFRE2FxBxQigZGhFTJCscEWctEjUvFDYoKS4f/EABkBAAMBAQEAAAAAAAAAAAAAAAABAgMEBf/EACMRAAICAgEDBQEAAAAAAAAAAAABAhEDEiETMTIEIkFCUWH/2gAMAwEAAhEDEQA/APRvw4F5cW1gWjwnE9PYqXlwDy4t2gGiGilIp5ZeRMTgNjQSRDxMdjNo0TMLm+C2Zhc2o2bPS875M85zp7snG/cbNWjPziNyQ5NgNnoo5mhtoSwVyyyDKZYitCnFXcn9F3LJoZwGUTqu0YtmvyvgvTaUzfZfw1SwtJbLVbd9WzMZ/n2htLkYZZtcG2HFuTqNeFGNkSspzHxKsUu55/ic6cupsPZhRdXEXe6gtT/ZEYoSlJWa5tYQZ6rVnooP+3+DynMsZrrPsmejcY4zw8PL0t9jynBYecrSs/ibd7bWPSyulR5OJW7G+IMdaPyMZKbdzZZnlDqPdpL6v6DGGySlHZu789jzpyVnqwVIxzw8nyRKw+VVH0f0Nd4NKPRC+/Qj0RLyF0Lw3l7hzNJaKd9jMvPUuViDW4j8zN2xpG1xGbq1rlLjs2W+5l6met9SFiMyb6hq2Vwidj8zbb3KyWOI1Sq2RpM1jjRnKZZfiILxxWhI06aI3ZNeMYzOvcasJYNUJyYfiHawLCodEWFrOEscAj6f1CORwLOdsySObAbFYLIbLQMpETEslSRExCM5GiMvnfJnnWdvdno2drZnnGec2Ti8jd+JnpyG3IWb3G2z1kjkbCR6t7G8mUvFxDX5Xoj+7PKInu3sowrp5cpv/qznNel7L9h1yQybxPmOlNI8pzzFamzb8XYveXzPNcwq7s4/KZ6EFrArnVaZ7p7GMuthJ12t6k2ov/tjt+9zwmXkrvourfY+n+F8vWFwGFo9YUoav7mryf1bPRwxS934ed6mba1/Rc4w0arUZq63aT/K35oxmd/6epJcjS5tiXN2j+a+z8kZ/iVaqKn1s1JW5NHPmbnf8LwR1owGOzt3avZr7lJVzyWq9+o3nD+N2KucTKGNNHXOVdi6qZvfe/NEKpmMn1/4IcRdBfTSM92OyxjfUZdVhKkEqI6SJtjakxxDkaA54ImUM2EcB7wztJIDGgXQOuIKQWIBoFjrQ3pBEiJHB6RGhiE0nC7nDoR9P6QXEcsBIwZigHEFxDBsZtFpgOJFxMNiY0RsQtjOSNIsyedx2Z5vnq3Z6bncNmea5+t2Rj8jo+plqnMbYdXmNtnro45BU4ttJbttJLu2fSGBwiw+BoUlsoUYJ+ttzwfg3L/Gx2Fp9HVjJ+kPif7HvfEFa1Nxj2G+ExRVyR5vxRjbuRhMTO7Zf8Rzlqe9/sUOGw06tSFOnFzqVJKEIR3cpPkjmxI9HLxGiz4JyZ4nH4WkouUVVjUqtLaNOD1tvsm0l8z6Nxk/ht5Ge4I4Zp5fhlT2liJ2liKnWU/9q7RXJL582yxxWLu2r7d+6O/xjR5T90r/AAh04rVqa7ma4wxqs4ra97mi94Sv8zD8S1tUn8zkyP20jpxq5WYXHUrtkH3cua8OZE0bsI9jWXJCjhxxUCSoiFGZHVENUh1HXExgaTmg7oFskY24naQmwHLohUMGSuc4DiVgZsQDTiL4Y7GArAkY0COA/pBaGiRrQcPaTh2FH026Q26ZKBkjeXp0cKyEVwAaJUkNygc8sDRopojNEeutic6ZHrUjCWOS+DaMkZXOVszzLiFbs9WzfDNpnm/EWXSu9mYQi1I6tlqYSs9xnUTa+Ald7DHuMux6sao4pM3vsay3Xi6lZrajSsn01Tf+Iv6npHE9S0fVbmU9iVNRji0/zaqT/wDHS1+9zWcWr4eQZPBl4vNHk2eRu38zdeyvhB0o++1I/wCvWjbDRfOnRfOq+zl08ku7KnI+GJYzFwhpvRjJTrt/lVNP8r/u5W9T2bTClG72SXzdhemha2Zr6zLTUF3KzG0PDgpc5N2b73M5jsySlzH844ljJyjfa+25kcXi7t9/3DJJfUnFB/YtsTmVuvQzmZYjUxmvj3axX1MTcx7m9UMV0QqiJGIqlNmGYOCbT36LozSKM5Oh6rVaAWKW2636FRXzlyjySffmV6q735s2WN/Ji8hosRj1Hr9CK86t0f2KtSEkNQRO7LSGcJ91fq+SJaxfz8000ZxoWFZrk2hvGn2GsjND7xfrYchWS5FBHGSXW5Io45dTN4ylMuPEuGmkQIYkcVcxcTRMluYlxjxRVVJoLH7gtjfiiawFY9qOGdZwxH1UkI0OKIjiekeYNaRNA7Y5IkYw6YMqRK0CaBUh2VtbLlLoVGM4XjLoahxE0C0j+D3Z57iuAYO/wr6FTX9nq6I9WlAalRXYrpx/BbswvB2QPC1Kj/TOKT9U/wD6XPFuHcox07uVkkurfQu62FTTS2b6kLNMRCFXDqW0VUhe/JK+xjmilGvhnRhm9k/lEvKMthg8OobOT+KpLrOo1v8AJcvRGYz/ADmUnLdrnsXGdYxtvt/Bhc2rPU+xlll9V2Rtghb2ly2VuLrtshTn5hV6pFbv6fuZrg65MCvLqQq1a3UcxuLSMzmebc1Hn9kVFW+CJSpckrMM3jHa95dkZzFV3Ntv5LsDpb3YaidUYqJySk5DMaYTp2Y4Je6t25F2Z1QmoFzBkxYRCgsNHSQ5FHNCsoaSAbHXECSGgDpz252HY1n3I9IdsS0ikyVDEMdVchQY8mYyii7JKrhRrEa4qRGqHZL8c4i6ThahZ9iaRGgxLHfR5dgaTkgmBcko5s46x1wA6x1hbgtjEDJDchxjc4jGMyZjOMsRebV+X+DbOBjuL8vevWuUkcvq09Ds9G11OSmwPGMVHwsTdW2jWSvZdpL+SLmUVVWqnUpVIdHGSKbNMG9/mBm2UPD5RLEOWmVeqoQjZK6T535p/DLqc+JuXD5o7csYw9ydWM4mm4uza+TTKzH5nCmt2r9ub+hl8BOrOUrzqSUVy1ya38h6pg23bsaOFPlmcZOSsYx+aSm9rxj92VskW1TLWkQqmGaNYtLsZyi33IyQkhxxBg9zSzNoCz7CKDLGjTTXmDVpi2DWyGqaO0junfyJuGprsgcgSK6MX2f0YUzSYKCckkrtkbM0m3FpbNrlyaJ3/hWn9KBgtDlaNmNXNEQJTe46Mx5joMcToskQIw5TmTJFklIJMCMg0YsYVzhBSQPsTUJcZ1CObO882h1gjTkNyqkjokOYOoZUmLKYhjykcRlWD8RjQUPAuIkZMLUUSA0R8Vg41I6ZK6JYLsOk+GNNrlGYxPBtKV7uVu237lN7VadPD5bTo3WpRVKlDa7cvzzt5JPfzN+ua9Uefe1Kn4+IwmHgoyd9VZNRb0yaUVZ72td7dzGUIwXtRtHJKckpM8z4eyV+Drt+eTfLotl/JN/DLco+bsbr8JhThGCVo2+HyitkJlWBinUg7Xtt5rf/ACcrVyPQjJKBjKeRKdOs91KENcV0aT+L7GSxuFs2evVKCp1Iu3wu8Z9nF7M884gyzwa1Sn+lSbg+8HvH7CaoqPusyNWjsQow+KxdYmlYrqdL42bQZhOPJfcP4NN1IdZ02l6kCpQ591s/UsssreG4zvy592h3O8MlPxI706m+3JT6r+SQS5M7VojWErO9n0ZLxXIq6U9/my48oiXDNXlFW1SD8yLm1BqtVT6ycvrv/JGw2Ksk091Zr1LPOKqqwp1lztomvNcv5JKszeOhsQrkrG1OhEubRXBlJ8nJ7jqkM3CTKaCLHWzojakKpE0aJkmEx1SIeschVIcR2SdRwz4hxGoWfYiOYSmLqOo4AEhHEVzB8TzJGL4YEqSHEzgACNMXkK2DqAA4nSv5IFTOdQoQv39ArDTxMYrdpLu9kd71B7aov5pjEdiHaLaTk7q0Y2u91seXYWusbm9WpB/FTm4RSvbVB6Xv1Ssz0nM8b4WHr1ErunRqzSgtUm1BtWS57mU9meU08Ng1UqTiq2JUak7ta0rfCn1Td22vMzlbkkawpRbNXXy2nKCjNJ2Wz5NeaZRYvhhX1UqrUk9m19rl57/RX60/m2M1cypP9TXomVKEZd0EZyj2Zm8Zl9VxtUhH++nJNfOPNGQ4myeVSCklerSTS7zp9vVHoOIpYeas9UvRSW/fYpsbw9Rf5XXj20t/yZSx2dEM1HimMezKqTs733PS884J1XcNcubeuK5+plMVwVWTsqTfoQoNdy5ZFLsUMcxsS8Pn9k4StKnLo+afdDlXhCsml4M7vkkm2N1ODq0ecHH12LpGTkysxeNTvb5ehDjIu6fClRt2Tduez2Yf9H1f9r+5SaRNtlPCux6OJdrb2fnt6lg+Faq/SwVw/VvbS2yW0WmV84JnRw6LX+nKvZiPJproS5AV3ukQvc0WCyufZ/QT3GS6MjZjoge4BLLi0pYSXb7EqGFfYW7Ao1ljCWVsvlR8h2NG3NBuwM9+Fs40VkcLZgfTGkSwiZ1jtOMGUUdGKCaBuSAekFtHBKmgABNCN+R02IlcBiOZHr0lLZ6rPs2v2JLpoCUkUhEF5VTbu9UtrfE21Yfjh4pWtt2W23yCYi2HYBQpxTvZXtYJNDbqDTqlCJLaE1LsMRuxyO3UBBN+SQ1Up3DdQanqfIAsj18DqVtVtnySGIZao3t15ytd/IslHuJJioqyvWXQV2km3zk92xpZRC95Wb6L9KLF1F0Qmm/QVDtldWyuNvhjFdtlYiLIFJ3nv2S2X2L3UgU0S4j2KKpw9F32SXornR4dpR/RH/1Rf6RHQJcR7GYr8PwfKC+gxT4Th1jua/wBPAJ1K2MbieFIW2gQ4cFxe7RvnRB8EWgbGFlwhFdBn+j03yN88OgXQXYWgbmDqcIKK5FXX4bbdkj0/wB1uLDKI87C6Y9zyz+j5djj1n8OXY4OmHULCNVBqojIQ4lXcehxCu5tsjLVmq8RHa0ZuOeLuOwzhdxWgpl/qOcymjmy7h/iS7hYUWTYtytjj13HVjl3GBMYDRH97CVdDEFIFU2GqyF8dDADwjtI4qiFshiGmjlTY60IOxAOIOsddO4PghYDbO8McaAYWMbaSG5SHvCuL4RIyOqdwnGw5JgMBgeIO05AqkOxVhAEDKYkpAabiACpVDohww48qQwAcQoUQ4wHYoBAxoodVMVCjED4ZwRwDPDk5+Yca013NN+C+QLyXyPNpnZaM+sZNdWORzKa6suJZN5Dcsn8hXIOCBHN59xxZ5LuPSyjyGZZU+w95CpDkeIJD9PiR9yvllbG5ZaxrJINEX9PiVdyTT4jXcybwEgXh5LuWszJ6aNtDPU+pIp5sn1MCta7j0MTNdy1nJeM9Cp5mu5Ihj13PPaeZzRMo50zRZkS8bN5HFXHqdZGLo555k6jnXmaLImZuDNcqyOc0ZynnHmPwzRdytkLUubnJIq1mK7hLHruOwoswJEJY4X3sVgSdASpkVYoNYoAH3EFoa94FVcQxxQHI0xpV0Gq4wHkgkhpVQ1UAQaiEkCphpjEIgjhHIAFuIDqOARRQoIL3ZB0x1HNRsRXhEBLBomMQVIdlfPBLsNSwCLKQ3IlxQ7KyWXoCWXLsWjAZOqHZUzyxdhieVrsXUhqQtUOylllXkC8q8i5YLFqh2UrynyG3lZeMakLUdlK8vaFWGaLWQ0xBZBUZIONWSJEhqQ9mFIVYtjkccyNIBlbsWqLCOYMcjmJVIJFLIxaotlmPmGsy8yoQSLU2LVFzHMfMcjjymiPQK3ZNFvHHjkccVMRyJSkKi3hjh+GNKaI/TK2JouI4sdjiiqiOxKsTRZe9gSxRCBkOxUTfejivOCwo//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ISEA8QEhAQEA8QDw0PDw8PEA8PDQ8PFBAVFBQQFBIXHCYeFxkjGRQUHy8gIycpLCwsFR4xNTAqNSYrLCkBCQoKDgwOFw8PFSkcHBwpKSwpLCksKSkpKSkpKSkpKSkpKSkpKSkpKSkpKSwpKSkpKSkpKSk1KSkpLCkpKSkpLP/AABEIALkBEQMBIgACEQEDEQH/xAAcAAABBQEBAQAAAAAAAAAAAAACAQMEBQYABwj/xAA5EAACAQIEBAMGBQMDBQAAAAAAAQIDEQQFEiEGMUFRE2FxBxQigZGhFTJCscEWctEjUvFDYoKS4f/EABkBAAMBAQEAAAAAAAAAAAAAAAABAgMEBf/EACMRAAICAgEDBQEAAAAAAAAAAAABAhEDEiETMTIEIkFCUWH/2gAMAwEAAhEDEQA/APRvw4F5cW1gWjwnE9PYqXlwDy4t2gGiGilIp5ZeRMTgNjQSRDxMdjNo0TMLm+C2Zhc2o2bPS875M85zp7snG/cbNWjPziNyQ5NgNnoo5mhtoSwVyyyDKZYitCnFXcn9F3LJoZwGUTqu0YtmvyvgvTaUzfZfw1SwtJbLVbd9WzMZ/n2htLkYZZtcG2HFuTqNeFGNkSspzHxKsUu55/ic6cupsPZhRdXEXe6gtT/ZEYoSlJWa5tYQZ6rVnooP+3+DynMsZrrPsmejcY4zw8PL0t9jynBYecrSs/ibd7bWPSyulR5OJW7G+IMdaPyMZKbdzZZnlDqPdpL6v6DGGySlHZu789jzpyVnqwVIxzw8nyRKw+VVH0f0Nd4NKPRC+/Qj0RLyF0Lw3l7hzNJaKd9jMvPUuViDW4j8zN2xpG1xGbq1rlLjs2W+5l6met9SFiMyb6hq2Vwidj8zbb3KyWOI1Sq2RpM1jjRnKZZfiILxxWhI06aI3ZNeMYzOvcasJYNUJyYfiHawLCodEWFrOEscAj6f1CORwLOdsySObAbFYLIbLQMpETEslSRExCM5GiMvnfJnnWdvdno2drZnnGec2Ti8jd+JnpyG3IWb3G2z1kjkbCR6t7G8mUvFxDX5Xoj+7PKInu3sowrp5cpv/qznNel7L9h1yQybxPmOlNI8pzzFamzb8XYveXzPNcwq7s4/KZ6EFrArnVaZ7p7GMuthJ12t6k2ov/tjt+9zwmXkrvourfY+n+F8vWFwGFo9YUoav7mryf1bPRwxS934ed6mba1/Rc4w0arUZq63aT/K35oxmd/6epJcjS5tiXN2j+a+z8kZ/iVaqKn1s1JW5NHPmbnf8LwR1owGOzt3avZr7lJVzyWq9+o3nD+N2KucTKGNNHXOVdi6qZvfe/NEKpmMn1/4IcRdBfTSM92OyxjfUZdVhKkEqI6SJtjakxxDkaA54ImUM2EcB7wztJIDGgXQOuIKQWIBoFjrQ3pBEiJHB6RGhiE0nC7nDoR9P6QXEcsBIwZigHEFxDBsZtFpgOJFxMNiY0RsQtjOSNIsyedx2Z5vnq3Z6bncNmea5+t2Rj8jo+plqnMbYdXmNtnro45BU4ttJbttJLu2fSGBwiw+BoUlsoUYJ+ttzwfg3L/Gx2Fp9HVjJ+kPif7HvfEFa1Nxj2G+ExRVyR5vxRjbuRhMTO7Zf8Rzlqe9/sUOGw06tSFOnFzqVJKEIR3cpPkjmxI9HLxGiz4JyZ4nH4WkouUVVjUqtLaNOD1tvsm0l8z6Nxk/ht5Ge4I4Zp5fhlT2liJ2liKnWU/9q7RXJL582yxxWLu2r7d+6O/xjR5T90r/AAh04rVqa7ma4wxqs4ra97mi94Sv8zD8S1tUn8zkyP20jpxq5WYXHUrtkH3cua8OZE0bsI9jWXJCjhxxUCSoiFGZHVENUh1HXExgaTmg7oFskY24naQmwHLohUMGSuc4DiVgZsQDTiL4Y7GArAkY0COA/pBaGiRrQcPaTh2FH026Q26ZKBkjeXp0cKyEVwAaJUkNygc8sDRopojNEeutic6ZHrUjCWOS+DaMkZXOVszzLiFbs9WzfDNpnm/EWXSu9mYQi1I6tlqYSs9xnUTa+Ald7DHuMux6sao4pM3vsay3Xi6lZrajSsn01Tf+Iv6npHE9S0fVbmU9iVNRji0/zaqT/wDHS1+9zWcWr4eQZPBl4vNHk2eRu38zdeyvhB0o++1I/wCvWjbDRfOnRfOq+zl08ku7KnI+GJYzFwhpvRjJTrt/lVNP8r/u5W9T2bTClG72SXzdhemha2Zr6zLTUF3KzG0PDgpc5N2b73M5jsySlzH844ljJyjfa+25kcXi7t9/3DJJfUnFB/YtsTmVuvQzmZYjUxmvj3axX1MTcx7m9UMV0QqiJGIqlNmGYOCbT36LozSKM5Oh6rVaAWKW2636FRXzlyjySffmV6q735s2WN/Ji8hosRj1Hr9CK86t0f2KtSEkNQRO7LSGcJ91fq+SJaxfz8000ZxoWFZrk2hvGn2GsjND7xfrYchWS5FBHGSXW5Io45dTN4ylMuPEuGmkQIYkcVcxcTRMluYlxjxRVVJoLH7gtjfiiawFY9qOGdZwxH1UkI0OKIjiekeYNaRNA7Y5IkYw6YMqRK0CaBUh2VtbLlLoVGM4XjLoahxE0C0j+D3Z57iuAYO/wr6FTX9nq6I9WlAalRXYrpx/BbswvB2QPC1Kj/TOKT9U/wD6XPFuHcox07uVkkurfQu62FTTS2b6kLNMRCFXDqW0VUhe/JK+xjmilGvhnRhm9k/lEvKMthg8OobOT+KpLrOo1v8AJcvRGYz/ADmUnLdrnsXGdYxtvt/Bhc2rPU+xlll9V2Rtghb2ly2VuLrtshTn5hV6pFbv6fuZrg65MCvLqQq1a3UcxuLSMzmebc1Hn9kVFW+CJSpckrMM3jHa95dkZzFV3Ntv5LsDpb3YaidUYqJySk5DMaYTp2Y4Je6t25F2Z1QmoFzBkxYRCgsNHSQ5FHNCsoaSAbHXECSGgDpz252HY1n3I9IdsS0ikyVDEMdVchQY8mYyii7JKrhRrEa4qRGqHZL8c4i6ThahZ9iaRGgxLHfR5dgaTkgmBcko5s46x1wA6x1hbgtjEDJDchxjc4jGMyZjOMsRebV+X+DbOBjuL8vevWuUkcvq09Ds9G11OSmwPGMVHwsTdW2jWSvZdpL+SLmUVVWqnUpVIdHGSKbNMG9/mBm2UPD5RLEOWmVeqoQjZK6T535p/DLqc+JuXD5o7csYw9ydWM4mm4uza+TTKzH5nCmt2r9ub+hl8BOrOUrzqSUVy1ya38h6pg23bsaOFPlmcZOSsYx+aSm9rxj92VskW1TLWkQqmGaNYtLsZyi33IyQkhxxBg9zSzNoCz7CKDLGjTTXmDVpi2DWyGqaO0junfyJuGprsgcgSK6MX2f0YUzSYKCckkrtkbM0m3FpbNrlyaJ3/hWn9KBgtDlaNmNXNEQJTe46Mx5joMcToskQIw5TmTJFklIJMCMg0YsYVzhBSQPsTUJcZ1CObO882h1gjTkNyqkjokOYOoZUmLKYhjykcRlWD8RjQUPAuIkZMLUUSA0R8Vg41I6ZK6JYLsOk+GNNrlGYxPBtKV7uVu237lN7VadPD5bTo3WpRVKlDa7cvzzt5JPfzN+ua9Uefe1Kn4+IwmHgoyd9VZNRb0yaUVZ72td7dzGUIwXtRtHJKckpM8z4eyV+Drt+eTfLotl/JN/DLco+bsbr8JhThGCVo2+HyitkJlWBinUg7Xtt5rf/ACcrVyPQjJKBjKeRKdOs91KENcV0aT+L7GSxuFs2evVKCp1Iu3wu8Z9nF7M884gyzwa1Sn+lSbg+8HvH7CaoqPusyNWjsQow+KxdYmlYrqdL42bQZhOPJfcP4NN1IdZ02l6kCpQ591s/UsssreG4zvy592h3O8MlPxI706m+3JT6r+SQS5M7VojWErO9n0ZLxXIq6U9/my48oiXDNXlFW1SD8yLm1BqtVT6ycvrv/JGw2Ksk091Zr1LPOKqqwp1lztomvNcv5JKszeOhsQrkrG1OhEubRXBlJ8nJ7jqkM3CTKaCLHWzojakKpE0aJkmEx1SIeschVIcR2SdRwz4hxGoWfYiOYSmLqOo4AEhHEVzB8TzJGL4YEqSHEzgACNMXkK2DqAA4nSv5IFTOdQoQv39ArDTxMYrdpLu9kd71B7aov5pjEdiHaLaTk7q0Y2u91seXYWusbm9WpB/FTm4RSvbVB6Xv1Ssz0nM8b4WHr1ErunRqzSgtUm1BtWS57mU9meU08Ng1UqTiq2JUak7ta0rfCn1Td22vMzlbkkawpRbNXXy2nKCjNJ2Wz5NeaZRYvhhX1UqrUk9m19rl57/RX60/m2M1cypP9TXomVKEZd0EZyj2Zm8Zl9VxtUhH++nJNfOPNGQ4myeVSCklerSTS7zp9vVHoOIpYeas9UvRSW/fYpsbw9Rf5XXj20t/yZSx2dEM1HimMezKqTs733PS884J1XcNcubeuK5+plMVwVWTsqTfoQoNdy5ZFLsUMcxsS8Pn9k4StKnLo+afdDlXhCsml4M7vkkm2N1ODq0ecHH12LpGTkysxeNTvb5ehDjIu6fClRt2Tduez2Yf9H1f9r+5SaRNtlPCux6OJdrb2fnt6lg+Faq/SwVw/VvbS2yW0WmV84JnRw6LX+nKvZiPJproS5AV3ukQvc0WCyufZ/QT3GS6MjZjoge4BLLi0pYSXb7EqGFfYW7Ao1ljCWVsvlR8h2NG3NBuwM9+Fs40VkcLZgfTGkSwiZ1jtOMGUUdGKCaBuSAekFtHBKmgABNCN+R02IlcBiOZHr0lLZ6rPs2v2JLpoCUkUhEF5VTbu9UtrfE21Yfjh4pWtt2W23yCYi2HYBQpxTvZXtYJNDbqDTqlCJLaE1LsMRuxyO3UBBN+SQ1Up3DdQanqfIAsj18DqVtVtnySGIZao3t15ytd/IslHuJJioqyvWXQV2km3zk92xpZRC95Wb6L9KLF1F0Qmm/QVDtldWyuNvhjFdtlYiLIFJ3nv2S2X2L3UgU0S4j2KKpw9F32SXornR4dpR/RH/1Rf6RHQJcR7GYr8PwfKC+gxT4Th1jua/wBPAJ1K2MbieFIW2gQ4cFxe7RvnRB8EWgbGFlwhFdBn+j03yN88OgXQXYWgbmDqcIKK5FXX4bbdkj0/wB1uLDKI87C6Y9zyz+j5djj1n8OXY4OmHULCNVBqojIQ4lXcehxCu5tsjLVmq8RHa0ZuOeLuOwzhdxWgpl/qOcymjmy7h/iS7hYUWTYtytjj13HVjl3GBMYDRH97CVdDEFIFU2GqyF8dDADwjtI4qiFshiGmjlTY60IOxAOIOsddO4PghYDbO8McaAYWMbaSG5SHvCuL4RIyOqdwnGw5JgMBgeIO05AqkOxVhAEDKYkpAabiACpVDohww48qQwAcQoUQ4wHYoBAxoodVMVCjED4ZwRwDPDk5+Yca013NN+C+QLyXyPNpnZaM+sZNdWORzKa6suJZN5Dcsn8hXIOCBHN59xxZ5LuPSyjyGZZU+w95CpDkeIJD9PiR9yvllbG5ZaxrJINEX9PiVdyTT4jXcybwEgXh5LuWszJ6aNtDPU+pIp5sn1MCta7j0MTNdy1nJeM9Cp5mu5Ihj13PPaeZzRMo50zRZkS8bN5HFXHqdZGLo555k6jnXmaLImZuDNcqyOc0ZynnHmPwzRdytkLUubnJIq1mK7hLHruOwoswJEJY4X3sVgSdASpkVYoNYoAH3EFoa94FVcQxxQHI0xpV0Gq4wHkgkhpVQ1UAQaiEkCphpjEIgjhHIAFuIDqOARRQoIL3ZB0x1HNRsRXhEBLBomMQVIdlfPBLsNSwCLKQ3IlxQ7KyWXoCWXLsWjAZOqHZUzyxdhieVrsXUhqQtUOylllXkC8q8i5YLFqh2UrynyG3lZeMakLUdlK8vaFWGaLWQ0xBZBUZIONWSJEhqQ9mFIVYtjkccyNIBlbsWqLCOYMcjmJVIJFLIxaotlmPmGsy8yoQSLU2LVFzHMfMcjjymiPQK3ZNFvHHjkccVMRyJSkKi3hjh+GNKaI/TK2JouI4sdjiiqiOxKsTRZe9gSxRCBkOxUTfejivOCwo//Z"/>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14" descr="data:image/jpeg;base64,/9j/4AAQSkZJRgABAQAAAQABAAD/2wCEAAkGBhISEA8QEhAQEA8QDw0PDw8PEA8PDQ8PFBAVFBQQFBIXHCYeFxkjGRQUHy8gIycpLCwsFR4xNTAqNSYrLCkBCQoKDgwOFw8PFSkcHBwpKSwpLCksKSkpKSkpKSkpKSkpKSkpKSkpKSkpKSwpKSkpKSkpKSk1KSkpLCkpKSkpLP/AABEIALkBEQMBIgACEQEDEQH/xAAcAAABBQEBAQAAAAAAAAAAAAACAQMEBQYABwj/xAA5EAACAQIEBAMGBQMDBQAAAAAAAQIDEQQFEiEGMUFRE2FxBxQigZGhFTJCscEWctEjUvFDYoKS4f/EABkBAAMBAQEAAAAAAAAAAAAAAAABAgMEBf/EACMRAAICAgEDBQEAAAAAAAAAAAABAhEDEiETMTIEIkFCUWH/2gAMAwEAAhEDEQA/APRvw4F5cW1gWjwnE9PYqXlwDy4t2gGiGilIp5ZeRMTgNjQSRDxMdjNo0TMLm+C2Zhc2o2bPS875M85zp7snG/cbNWjPziNyQ5NgNnoo5mhtoSwVyyyDKZYitCnFXcn9F3LJoZwGUTqu0YtmvyvgvTaUzfZfw1SwtJbLVbd9WzMZ/n2htLkYZZtcG2HFuTqNeFGNkSspzHxKsUu55/ic6cupsPZhRdXEXe6gtT/ZEYoSlJWa5tYQZ6rVnooP+3+DynMsZrrPsmejcY4zw8PL0t9jynBYecrSs/ibd7bWPSyulR5OJW7G+IMdaPyMZKbdzZZnlDqPdpL6v6DGGySlHZu789jzpyVnqwVIxzw8nyRKw+VVH0f0Nd4NKPRC+/Qj0RLyF0Lw3l7hzNJaKd9jMvPUuViDW4j8zN2xpG1xGbq1rlLjs2W+5l6met9SFiMyb6hq2Vwidj8zbb3KyWOI1Sq2RpM1jjRnKZZfiILxxWhI06aI3ZNeMYzOvcasJYNUJyYfiHawLCodEWFrOEscAj6f1CORwLOdsySObAbFYLIbLQMpETEslSRExCM5GiMvnfJnnWdvdno2drZnnGec2Ti8jd+JnpyG3IWb3G2z1kjkbCR6t7G8mUvFxDX5Xoj+7PKInu3sowrp5cpv/qznNel7L9h1yQybxPmOlNI8pzzFamzb8XYveXzPNcwq7s4/KZ6EFrArnVaZ7p7GMuthJ12t6k2ov/tjt+9zwmXkrvourfY+n+F8vWFwGFo9YUoav7mryf1bPRwxS934ed6mba1/Rc4w0arUZq63aT/K35oxmd/6epJcjS5tiXN2j+a+z8kZ/iVaqKn1s1JW5NHPmbnf8LwR1owGOzt3avZr7lJVzyWq9+o3nD+N2KucTKGNNHXOVdi6qZvfe/NEKpmMn1/4IcRdBfTSM92OyxjfUZdVhKkEqI6SJtjakxxDkaA54ImUM2EcB7wztJIDGgXQOuIKQWIBoFjrQ3pBEiJHB6RGhiE0nC7nDoR9P6QXEcsBIwZigHEFxDBsZtFpgOJFxMNiY0RsQtjOSNIsyedx2Z5vnq3Z6bncNmea5+t2Rj8jo+plqnMbYdXmNtnro45BU4ttJbttJLu2fSGBwiw+BoUlsoUYJ+ttzwfg3L/Gx2Fp9HVjJ+kPif7HvfEFa1Nxj2G+ExRVyR5vxRjbuRhMTO7Zf8Rzlqe9/sUOGw06tSFOnFzqVJKEIR3cpPkjmxI9HLxGiz4JyZ4nH4WkouUVVjUqtLaNOD1tvsm0l8z6Nxk/ht5Ge4I4Zp5fhlT2liJ2liKnWU/9q7RXJL582yxxWLu2r7d+6O/xjR5T90r/AAh04rVqa7ma4wxqs4ra97mi94Sv8zD8S1tUn8zkyP20jpxq5WYXHUrtkH3cua8OZE0bsI9jWXJCjhxxUCSoiFGZHVENUh1HXExgaTmg7oFskY24naQmwHLohUMGSuc4DiVgZsQDTiL4Y7GArAkY0COA/pBaGiRrQcPaTh2FH026Q26ZKBkjeXp0cKyEVwAaJUkNygc8sDRopojNEeutic6ZHrUjCWOS+DaMkZXOVszzLiFbs9WzfDNpnm/EWXSu9mYQi1I6tlqYSs9xnUTa+Ald7DHuMux6sao4pM3vsay3Xi6lZrajSsn01Tf+Iv6npHE9S0fVbmU9iVNRji0/zaqT/wDHS1+9zWcWr4eQZPBl4vNHk2eRu38zdeyvhB0o++1I/wCvWjbDRfOnRfOq+zl08ku7KnI+GJYzFwhpvRjJTrt/lVNP8r/u5W9T2bTClG72SXzdhemha2Zr6zLTUF3KzG0PDgpc5N2b73M5jsySlzH844ljJyjfa+25kcXi7t9/3DJJfUnFB/YtsTmVuvQzmZYjUxmvj3axX1MTcx7m9UMV0QqiJGIqlNmGYOCbT36LozSKM5Oh6rVaAWKW2636FRXzlyjySffmV6q735s2WN/Ji8hosRj1Hr9CK86t0f2KtSEkNQRO7LSGcJ91fq+SJaxfz8000ZxoWFZrk2hvGn2GsjND7xfrYchWS5FBHGSXW5Io45dTN4ylMuPEuGmkQIYkcVcxcTRMluYlxjxRVVJoLH7gtjfiiawFY9qOGdZwxH1UkI0OKIjiekeYNaRNA7Y5IkYw6YMqRK0CaBUh2VtbLlLoVGM4XjLoahxE0C0j+D3Z57iuAYO/wr6FTX9nq6I9WlAalRXYrpx/BbswvB2QPC1Kj/TOKT9U/wD6XPFuHcox07uVkkurfQu62FTTS2b6kLNMRCFXDqW0VUhe/JK+xjmilGvhnRhm9k/lEvKMthg8OobOT+KpLrOo1v8AJcvRGYz/ADmUnLdrnsXGdYxtvt/Bhc2rPU+xlll9V2Rtghb2ly2VuLrtshTn5hV6pFbv6fuZrg65MCvLqQq1a3UcxuLSMzmebc1Hn9kVFW+CJSpckrMM3jHa95dkZzFV3Ntv5LsDpb3YaidUYqJySk5DMaYTp2Y4Je6t25F2Z1QmoFzBkxYRCgsNHSQ5FHNCsoaSAbHXECSGgDpz252HY1n3I9IdsS0ikyVDEMdVchQY8mYyii7JKrhRrEa4qRGqHZL8c4i6ThahZ9iaRGgxLHfR5dgaTkgmBcko5s46x1wA6x1hbgtjEDJDchxjc4jGMyZjOMsRebV+X+DbOBjuL8vevWuUkcvq09Ds9G11OSmwPGMVHwsTdW2jWSvZdpL+SLmUVVWqnUpVIdHGSKbNMG9/mBm2UPD5RLEOWmVeqoQjZK6T535p/DLqc+JuXD5o7csYw9ydWM4mm4uza+TTKzH5nCmt2r9ub+hl8BOrOUrzqSUVy1ya38h6pg23bsaOFPlmcZOSsYx+aSm9rxj92VskW1TLWkQqmGaNYtLsZyi33IyQkhxxBg9zSzNoCz7CKDLGjTTXmDVpi2DWyGqaO0junfyJuGprsgcgSK6MX2f0YUzSYKCckkrtkbM0m3FpbNrlyaJ3/hWn9KBgtDlaNmNXNEQJTe46Mx5joMcToskQIw5TmTJFklIJMCMg0YsYVzhBSQPsTUJcZ1CObO882h1gjTkNyqkjokOYOoZUmLKYhjykcRlWD8RjQUPAuIkZMLUUSA0R8Vg41I6ZK6JYLsOk+GNNrlGYxPBtKV7uVu237lN7VadPD5bTo3WpRVKlDa7cvzzt5JPfzN+ua9Uefe1Kn4+IwmHgoyd9VZNRb0yaUVZ72td7dzGUIwXtRtHJKckpM8z4eyV+Drt+eTfLotl/JN/DLco+bsbr8JhThGCVo2+HyitkJlWBinUg7Xtt5rf/ACcrVyPQjJKBjKeRKdOs91KENcV0aT+L7GSxuFs2evVKCp1Iu3wu8Z9nF7M884gyzwa1Sn+lSbg+8HvH7CaoqPusyNWjsQow+KxdYmlYrqdL42bQZhOPJfcP4NN1IdZ02l6kCpQ591s/UsssreG4zvy592h3O8MlPxI706m+3JT6r+SQS5M7VojWErO9n0ZLxXIq6U9/my48oiXDNXlFW1SD8yLm1BqtVT6ycvrv/JGw2Ksk091Zr1LPOKqqwp1lztomvNcv5JKszeOhsQrkrG1OhEubRXBlJ8nJ7jqkM3CTKaCLHWzojakKpE0aJkmEx1SIeschVIcR2SdRwz4hxGoWfYiOYSmLqOo4AEhHEVzB8TzJGL4YEqSHEzgACNMXkK2DqAA4nSv5IFTOdQoQv39ArDTxMYrdpLu9kd71B7aov5pjEdiHaLaTk7q0Y2u91seXYWusbm9WpB/FTm4RSvbVB6Xv1Ssz0nM8b4WHr1ErunRqzSgtUm1BtWS57mU9meU08Ng1UqTiq2JUak7ta0rfCn1Td22vMzlbkkawpRbNXXy2nKCjNJ2Wz5NeaZRYvhhX1UqrUk9m19rl57/RX60/m2M1cypP9TXomVKEZd0EZyj2Zm8Zl9VxtUhH++nJNfOPNGQ4myeVSCklerSTS7zp9vVHoOIpYeas9UvRSW/fYpsbw9Rf5XXj20t/yZSx2dEM1HimMezKqTs733PS884J1XcNcubeuK5+plMVwVWTsqTfoQoNdy5ZFLsUMcxsS8Pn9k4StKnLo+afdDlXhCsml4M7vkkm2N1ODq0ecHH12LpGTkysxeNTvb5ehDjIu6fClRt2Tduez2Yf9H1f9r+5SaRNtlPCux6OJdrb2fnt6lg+Faq/SwVw/VvbS2yW0WmV84JnRw6LX+nKvZiPJproS5AV3ukQvc0WCyufZ/QT3GS6MjZjoge4BLLi0pYSXb7EqGFfYW7Ao1ljCWVsvlR8h2NG3NBuwM9+Fs40VkcLZgfTGkSwiZ1jtOMGUUdGKCaBuSAekFtHBKmgABNCN+R02IlcBiOZHr0lLZ6rPs2v2JLpoCUkUhEF5VTbu9UtrfE21Yfjh4pWtt2W23yCYi2HYBQpxTvZXtYJNDbqDTqlCJLaE1LsMRuxyO3UBBN+SQ1Up3DdQanqfIAsj18DqVtVtnySGIZao3t15ytd/IslHuJJioqyvWXQV2km3zk92xpZRC95Wb6L9KLF1F0Qmm/QVDtldWyuNvhjFdtlYiLIFJ3nv2S2X2L3UgU0S4j2KKpw9F32SXornR4dpR/RH/1Rf6RHQJcR7GYr8PwfKC+gxT4Th1jua/wBPAJ1K2MbieFIW2gQ4cFxe7RvnRB8EWgbGFlwhFdBn+j03yN88OgXQXYWgbmDqcIKK5FXX4bbdkj0/wB1uLDKI87C6Y9zyz+j5djj1n8OXY4OmHULCNVBqojIQ4lXcehxCu5tsjLVmq8RHa0ZuOeLuOwzhdxWgpl/qOcymjmy7h/iS7hYUWTYtytjj13HVjl3GBMYDRH97CVdDEFIFU2GqyF8dDADwjtI4qiFshiGmjlTY60IOxAOIOsddO4PghYDbO8McaAYWMbaSG5SHvCuL4RIyOqdwnGw5JgMBgeIO05AqkOxVhAEDKYkpAabiACpVDohww48qQwAcQoUQ4wHYoBAxoodVMVCjED4ZwRwDPDk5+Yca013NN+C+QLyXyPNpnZaM+sZNdWORzKa6suJZN5Dcsn8hXIOCBHN59xxZ5LuPSyjyGZZU+w95CpDkeIJD9PiR9yvllbG5ZaxrJINEX9PiVdyTT4jXcybwEgXh5LuWszJ6aNtDPU+pIp5sn1MCta7j0MTNdy1nJeM9Cp5mu5Ihj13PPaeZzRMo50zRZkS8bN5HFXHqdZGLo555k6jnXmaLImZuDNcqyOc0ZynnHmPwzRdytkLUubnJIq1mK7hLHruOwoswJEJY4X3sVgSdASpkVYoNYoAH3EFoa94FVcQxxQHI0xpV0Gq4wHkgkhpVQ1UAQaiEkCphpjEIgjhHIAFuIDqOARRQoIL3ZB0x1HNRsRXhEBLBomMQVIdlfPBLsNSwCLKQ3IlxQ7KyWXoCWXLsWjAZOqHZUzyxdhieVrsXUhqQtUOylllXkC8q8i5YLFqh2UrynyG3lZeMakLUdlK8vaFWGaLWQ0xBZBUZIONWSJEhqQ9mFIVYtjkccyNIBlbsWqLCOYMcjmJVIJFLIxaotlmPmGsy8yoQSLU2LVFzHMfMcjjymiPQK3ZNFvHHjkccVMRyJSkKi3hjh+GNKaI/TK2JouI4sdjiiqiOxKsTRZe9gSxRCBkOxUTfejivOCwo//Z"/>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16" descr="data:image/jpeg;base64,/9j/4AAQSkZJRgABAQAAAQABAAD/2wCEAAkGBhISEA8QEhAQEA8QDw0PDw8PEA8PDQ8PFBAVFBQQFBIXHCYeFxkjGRQUHy8gIycpLCwsFR4xNTAqNSYrLCkBCQoKDgwOFw8PFSkcHBwpKSwpLCksKSkpKSkpKSkpKSkpKSkpKSkpKSkpKSwpKSkpKSkpKSk1KSkpLCkpKSkpLP/AABEIALkBEQMBIgACEQEDEQH/xAAcAAABBQEBAQAAAAAAAAAAAAACAQMEBQYABwj/xAA5EAACAQIEBAMGBQMDBQAAAAAAAQIDEQQFEiEGMUFRE2FxBxQigZGhFTJCscEWctEjUvFDYoKS4f/EABkBAAMBAQEAAAAAAAAAAAAAAAABAgMEBf/EACMRAAICAgEDBQEAAAAAAAAAAAABAhEDEiETMTIEIkFCUWH/2gAMAwEAAhEDEQA/APRvw4F5cW1gWjwnE9PYqXlwDy4t2gGiGilIp5ZeRMTgNjQSRDxMdjNo0TMLm+C2Zhc2o2bPS875M85zp7snG/cbNWjPziNyQ5NgNnoo5mhtoSwVyyyDKZYitCnFXcn9F3LJoZwGUTqu0YtmvyvgvTaUzfZfw1SwtJbLVbd9WzMZ/n2htLkYZZtcG2HFuTqNeFGNkSspzHxKsUu55/ic6cupsPZhRdXEXe6gtT/ZEYoSlJWa5tYQZ6rVnooP+3+DynMsZrrPsmejcY4zw8PL0t9jynBYecrSs/ibd7bWPSyulR5OJW7G+IMdaPyMZKbdzZZnlDqPdpL6v6DGGySlHZu789jzpyVnqwVIxzw8nyRKw+VVH0f0Nd4NKPRC+/Qj0RLyF0Lw3l7hzNJaKd9jMvPUuViDW4j8zN2xpG1xGbq1rlLjs2W+5l6met9SFiMyb6hq2Vwidj8zbb3KyWOI1Sq2RpM1jjRnKZZfiILxxWhI06aI3ZNeMYzOvcasJYNUJyYfiHawLCodEWFrOEscAj6f1CORwLOdsySObAbFYLIbLQMpETEslSRExCM5GiMvnfJnnWdvdno2drZnnGec2Ti8jd+JnpyG3IWb3G2z1kjkbCR6t7G8mUvFxDX5Xoj+7PKInu3sowrp5cpv/qznNel7L9h1yQybxPmOlNI8pzzFamzb8XYveXzPNcwq7s4/KZ6EFrArnVaZ7p7GMuthJ12t6k2ov/tjt+9zwmXkrvourfY+n+F8vWFwGFo9YUoav7mryf1bPRwxS934ed6mba1/Rc4w0arUZq63aT/K35oxmd/6epJcjS5tiXN2j+a+z8kZ/iVaqKn1s1JW5NHPmbnf8LwR1owGOzt3avZr7lJVzyWq9+o3nD+N2KucTKGNNHXOVdi6qZvfe/NEKpmMn1/4IcRdBfTSM92OyxjfUZdVhKkEqI6SJtjakxxDkaA54ImUM2EcB7wztJIDGgXQOuIKQWIBoFjrQ3pBEiJHB6RGhiE0nC7nDoR9P6QXEcsBIwZigHEFxDBsZtFpgOJFxMNiY0RsQtjOSNIsyedx2Z5vnq3Z6bncNmea5+t2Rj8jo+plqnMbYdXmNtnro45BU4ttJbttJLu2fSGBwiw+BoUlsoUYJ+ttzwfg3L/Gx2Fp9HVjJ+kPif7HvfEFa1Nxj2G+ExRVyR5vxRjbuRhMTO7Zf8Rzlqe9/sUOGw06tSFOnFzqVJKEIR3cpPkjmxI9HLxGiz4JyZ4nH4WkouUVVjUqtLaNOD1tvsm0l8z6Nxk/ht5Ge4I4Zp5fhlT2liJ2liKnWU/9q7RXJL582yxxWLu2r7d+6O/xjR5T90r/AAh04rVqa7ma4wxqs4ra97mi94Sv8zD8S1tUn8zkyP20jpxq5WYXHUrtkH3cua8OZE0bsI9jWXJCjhxxUCSoiFGZHVENUh1HXExgaTmg7oFskY24naQmwHLohUMGSuc4DiVgZsQDTiL4Y7GArAkY0COA/pBaGiRrQcPaTh2FH026Q26ZKBkjeXp0cKyEVwAaJUkNygc8sDRopojNEeutic6ZHrUjCWOS+DaMkZXOVszzLiFbs9WzfDNpnm/EWXSu9mYQi1I6tlqYSs9xnUTa+Ald7DHuMux6sao4pM3vsay3Xi6lZrajSsn01Tf+Iv6npHE9S0fVbmU9iVNRji0/zaqT/wDHS1+9zWcWr4eQZPBl4vNHk2eRu38zdeyvhB0o++1I/wCvWjbDRfOnRfOq+zl08ku7KnI+GJYzFwhpvRjJTrt/lVNP8r/u5W9T2bTClG72SXzdhemha2Zr6zLTUF3KzG0PDgpc5N2b73M5jsySlzH844ljJyjfa+25kcXi7t9/3DJJfUnFB/YtsTmVuvQzmZYjUxmvj3axX1MTcx7m9UMV0QqiJGIqlNmGYOCbT36LozSKM5Oh6rVaAWKW2636FRXzlyjySffmV6q735s2WN/Ji8hosRj1Hr9CK86t0f2KtSEkNQRO7LSGcJ91fq+SJaxfz8000ZxoWFZrk2hvGn2GsjND7xfrYchWS5FBHGSXW5Io45dTN4ylMuPEuGmkQIYkcVcxcTRMluYlxjxRVVJoLH7gtjfiiawFY9qOGdZwxH1UkI0OKIjiekeYNaRNA7Y5IkYw6YMqRK0CaBUh2VtbLlLoVGM4XjLoahxE0C0j+D3Z57iuAYO/wr6FTX9nq6I9WlAalRXYrpx/BbswvB2QPC1Kj/TOKT9U/wD6XPFuHcox07uVkkurfQu62FTTS2b6kLNMRCFXDqW0VUhe/JK+xjmilGvhnRhm9k/lEvKMthg8OobOT+KpLrOo1v8AJcvRGYz/ADmUnLdrnsXGdYxtvt/Bhc2rPU+xlll9V2Rtghb2ly2VuLrtshTn5hV6pFbv6fuZrg65MCvLqQq1a3UcxuLSMzmebc1Hn9kVFW+CJSpckrMM3jHa95dkZzFV3Ntv5LsDpb3YaidUYqJySk5DMaYTp2Y4Je6t25F2Z1QmoFzBkxYRCgsNHSQ5FHNCsoaSAbHXECSGgDpz252HY1n3I9IdsS0ikyVDEMdVchQY8mYyii7JKrhRrEa4qRGqHZL8c4i6ThahZ9iaRGgxLHfR5dgaTkgmBcko5s46x1wA6x1hbgtjEDJDchxjc4jGMyZjOMsRebV+X+DbOBjuL8vevWuUkcvq09Ds9G11OSmwPGMVHwsTdW2jWSvZdpL+SLmUVVWqnUpVIdHGSKbNMG9/mBm2UPD5RLEOWmVeqoQjZK6T535p/DLqc+JuXD5o7csYw9ydWM4mm4uza+TTKzH5nCmt2r9ub+hl8BOrOUrzqSUVy1ya38h6pg23bsaOFPlmcZOSsYx+aSm9rxj92VskW1TLWkQqmGaNYtLsZyi33IyQkhxxBg9zSzNoCz7CKDLGjTTXmDVpi2DWyGqaO0junfyJuGprsgcgSK6MX2f0YUzSYKCckkrtkbM0m3FpbNrlyaJ3/hWn9KBgtDlaNmNXNEQJTe46Mx5joMcToskQIw5TmTJFklIJMCMg0YsYVzhBSQPsTUJcZ1CObO882h1gjTkNyqkjokOYOoZUmLKYhjykcRlWD8RjQUPAuIkZMLUUSA0R8Vg41I6ZK6JYLsOk+GNNrlGYxPBtKV7uVu237lN7VadPD5bTo3WpRVKlDa7cvzzt5JPfzN+ua9Uefe1Kn4+IwmHgoyd9VZNRb0yaUVZ72td7dzGUIwXtRtHJKckpM8z4eyV+Drt+eTfLotl/JN/DLco+bsbr8JhThGCVo2+HyitkJlWBinUg7Xtt5rf/ACcrVyPQjJKBjKeRKdOs91KENcV0aT+L7GSxuFs2evVKCp1Iu3wu8Z9nF7M884gyzwa1Sn+lSbg+8HvH7CaoqPusyNWjsQow+KxdYmlYrqdL42bQZhOPJfcP4NN1IdZ02l6kCpQ591s/UsssreG4zvy592h3O8MlPxI706m+3JT6r+SQS5M7VojWErO9n0ZLxXIq6U9/my48oiXDNXlFW1SD8yLm1BqtVT6ycvrv/JGw2Ksk091Zr1LPOKqqwp1lztomvNcv5JKszeOhsQrkrG1OhEubRXBlJ8nJ7jqkM3CTKaCLHWzojakKpE0aJkmEx1SIeschVIcR2SdRwz4hxGoWfYiOYSmLqOo4AEhHEVzB8TzJGL4YEqSHEzgACNMXkK2DqAA4nSv5IFTOdQoQv39ArDTxMYrdpLu9kd71B7aov5pjEdiHaLaTk7q0Y2u91seXYWusbm9WpB/FTm4RSvbVB6Xv1Ssz0nM8b4WHr1ErunRqzSgtUm1BtWS57mU9meU08Ng1UqTiq2JUak7ta0rfCn1Td22vMzlbkkawpRbNXXy2nKCjNJ2Wz5NeaZRYvhhX1UqrUk9m19rl57/RX60/m2M1cypP9TXomVKEZd0EZyj2Zm8Zl9VxtUhH++nJNfOPNGQ4myeVSCklerSTS7zp9vVHoOIpYeas9UvRSW/fYpsbw9Rf5XXj20t/yZSx2dEM1HimMezKqTs733PS884J1XcNcubeuK5+plMVwVWTsqTfoQoNdy5ZFLsUMcxsS8Pn9k4StKnLo+afdDlXhCsml4M7vkkm2N1ODq0ecHH12LpGTkysxeNTvb5ehDjIu6fClRt2Tduez2Yf9H1f9r+5SaRNtlPCux6OJdrb2fnt6lg+Faq/SwVw/VvbS2yW0WmV84JnRw6LX+nKvZiPJproS5AV3ukQvc0WCyufZ/QT3GS6MjZjoge4BLLi0pYSXb7EqGFfYW7Ao1ljCWVsvlR8h2NG3NBuwM9+Fs40VkcLZgfTGkSwiZ1jtOMGUUdGKCaBuSAekFtHBKmgABNCN+R02IlcBiOZHr0lLZ6rPs2v2JLpoCUkUhEF5VTbu9UtrfE21Yfjh4pWtt2W23yCYi2HYBQpxTvZXtYJNDbqDTqlCJLaE1LsMRuxyO3UBBN+SQ1Up3DdQanqfIAsj18DqVtVtnySGIZao3t15ytd/IslHuJJioqyvWXQV2km3zk92xpZRC95Wb6L9KLF1F0Qmm/QVDtldWyuNvhjFdtlYiLIFJ3nv2S2X2L3UgU0S4j2KKpw9F32SXornR4dpR/RH/1Rf6RHQJcR7GYr8PwfKC+gxT4Th1jua/wBPAJ1K2MbieFIW2gQ4cFxe7RvnRB8EWgbGFlwhFdBn+j03yN88OgXQXYWgbmDqcIKK5FXX4bbdkj0/wB1uLDKI87C6Y9zyz+j5djj1n8OXY4OmHULCNVBqojIQ4lXcehxCu5tsjLVmq8RHa0ZuOeLuOwzhdxWgpl/qOcymjmy7h/iS7hYUWTYtytjj13HVjl3GBMYDRH97CVdDEFIFU2GqyF8dDADwjtI4qiFshiGmjlTY60IOxAOIOsddO4PghYDbO8McaAYWMbaSG5SHvCuL4RIyOqdwnGw5JgMBgeIO05AqkOxVhAEDKYkpAabiACpVDohww48qQwAcQoUQ4wHYoBAxoodVMVCjED4ZwRwDPDk5+Yca013NN+C+QLyXyPNpnZaM+sZNdWORzKa6suJZN5Dcsn8hXIOCBHN59xxZ5LuPSyjyGZZU+w95CpDkeIJD9PiR9yvllbG5ZaxrJINEX9PiVdyTT4jXcybwEgXh5LuWszJ6aNtDPU+pIp5sn1MCta7j0MTNdy1nJeM9Cp5mu5Ihj13PPaeZzRMo50zRZkS8bN5HFXHqdZGLo555k6jnXmaLImZuDNcqyOc0ZynnHmPwzRdytkLUubnJIq1mK7hLHruOwoswJEJY4X3sVgSdASpkVYoNYoAH3EFoa94FVcQxxQHI0xpV0Gq4wHkgkhpVQ1UAQaiEkCphpjEIgjhHIAFuIDqOARRQoIL3ZB0x1HNRsRXhEBLBomMQVIdlfPBLsNSwCLKQ3IlxQ7KyWXoCWXLsWjAZOqHZUzyxdhieVrsXUhqQtUOylllXkC8q8i5YLFqh2UrynyG3lZeMakLUdlK8vaFWGaLWQ0xBZBUZIONWSJEhqQ9mFIVYtjkccyNIBlbsWqLCOYMcjmJVIJFLIxaotlmPmGsy8yoQSLU2LVFzHMfMcjjymiPQK3ZNFvHHjkccVMRyJSkKi3hjh+GNKaI/TK2JouI4sdjiiqiOxKsTRZe9gSxRCBkOxUTfejivOCwo//Z"/>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28258999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Cómo se utiliza esta presentación.</a:t>
            </a:r>
            <a:endParaRPr lang="es-MX" dirty="0"/>
          </a:p>
        </p:txBody>
      </p:sp>
      <p:sp>
        <p:nvSpPr>
          <p:cNvPr id="3" name="Marcador de contenido 2"/>
          <p:cNvSpPr>
            <a:spLocks noGrp="1"/>
          </p:cNvSpPr>
          <p:nvPr>
            <p:ph idx="1"/>
          </p:nvPr>
        </p:nvSpPr>
        <p:spPr/>
        <p:txBody>
          <a:bodyPr/>
          <a:lstStyle/>
          <a:p>
            <a:pPr algn="just"/>
            <a:r>
              <a:rPr lang="es-MX" dirty="0" smtClean="0"/>
              <a:t>	La presentación es muy sencilla el profesor puede iniciar recuperando los aprendizajes del alumnos, puesto que  es un  tema que los alumnos lo manejan desde la secundaria. Así que  el profesor lo puede dejar al finalizar el tema, ya que más bien es el resumen de los  medios para difundir los resultados de una investigación.</a:t>
            </a:r>
            <a:endParaRPr lang="es-MX" dirty="0"/>
          </a:p>
        </p:txBody>
      </p:sp>
    </p:spTree>
    <p:extLst>
      <p:ext uri="{BB962C8B-B14F-4D97-AF65-F5344CB8AC3E}">
        <p14:creationId xmlns:p14="http://schemas.microsoft.com/office/powerpoint/2010/main" val="2262146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Marcador de contenido"/>
          <p:cNvSpPr>
            <a:spLocks noGrp="1"/>
          </p:cNvSpPr>
          <p:nvPr>
            <p:ph idx="1"/>
          </p:nvPr>
        </p:nvSpPr>
        <p:spPr/>
        <p:txBody>
          <a:bodyPr/>
          <a:lstStyle/>
          <a:p>
            <a:endParaRPr lang="es-MX" dirty="0"/>
          </a:p>
        </p:txBody>
      </p:sp>
      <p:sp>
        <p:nvSpPr>
          <p:cNvPr id="4" name="AutoShape 2" descr="data:image/jpeg;base64,/9j/4AAQSkZJRgABAQAAAQABAAD/2wCEAAkGBhAQEBQQEA8QEBAQFA8RDxAVEBAVFxARFxAXFxQQFB4YHSYeGBkjGhQUHzsgKCcpLCwsFx4xNTEqQScrLCkBCQoKDgwOGg8PGiwkHyUuLjUsKjIsLS8qLyksLSwqLS8vLC0sNCksLCwsNCwqLDQpKi4uLiwuLywsNCwtKiwsLP/AABEIAOEA4QMBIgACEQEDEQH/xAAcAAEAAQUBAQAAAAAAAAAAAAAAAQIDBAUGBwj/xABKEAACAQMBBQQGBQgIAwkAAAABAgMABBESBQYTITEiQVFhBzJCcYGRFCNSYqEVJDNjcpKxwQhDU3OCg8PworLRFjRUZHSTs8Lh/8QAGwEAAQUBAQAAAAAAAAAAAAAAAAECAwQFBgf/xAA3EQACAQIEAgcGBgIDAQAAAAAAAQIDEQQFITESUQYTIkFhcaEUgZGxwdEjMlLh8PEzYkKCkhX/2gAMAwEAAhEDEQA/APcaUpQApSlAClKUAKUpQApXIf8Aaa4kktwkkUX00SvaRNbSy/VqupWnkEi6CwwcBTjOO1isOfeq7kiuJjJDYx2rJHIBbyXUmsvw2AIZB6+R6h5c6RtIDuiwHM8h41rpt47RDg3EZb7KHW3yTJrkJ4pDIsEpjuJ5GtjHNJxpImilWVuJwy40sBBJyBx6pzzwMj8pSQnQDbziRI/oxhR4VaQ3QtyjZd+yHePJHQauR5Vn1sVVim4U72dtWt9PuPUVzOgbeiP2Ibp/MQOuf/c01Qd527rK6Pxth/GWtB+U5kafMsUwszGblBbPF2GJDPCxlbVp0tyI56TzGQastte6WOF2+jsbqESRKIpRw5GuLeJVf6w6x+cd2n1fOqdXE5hHaEf7dufMclA6T/tQ3fZXXwa1P+rUjeyP27e7T/IL/wDxlq0O0dpS2x7UlvcqePGBHHJEVuU0aYmLSOOeo55csd9Y97tZ4HnWS5tmks0jkngMLQ61ZNZWB2lOpwvPBXmSByzyasRmabXBHT+aahaHM6yLeyyY4+kIh+zJqiPykAraRyBhlSCD0IIINcffcRpRCjxIvBuJpGkieUYjeNcBVdf7Qnv6VoIsfUGARhr7WtrNALi0xIjhZFnTUfVBZu/OgjAyCZMLmNetTVR0tHykr722du/xElBJ2ueo0rz+LeS9t4pZBPHfrbTi2nWWA2zhi/DDxsjMGXWQOa55E58dlb7wXTSQw8e0NxcQC5jhNrcqrLjJTiCVgp69x6E4PStlST0IzrqVi7LvxcQRzgFRKiSaT1XUoOk+Y6fCsqnAKUpQApSlAClKUAKUpQApSlAClKUAKUrWXm02LGKDDOOTyHmkXkftP935472ymoK8tgMm+2kkONWSzepGoy7+4eHmeQ7zWslE0/6VjFGf6mNjkj9Y45n3LgeZq5b2YQlslnb15G5s3v8AAeQ5CsjFYeJx056U9F6kqjzOBmsRO2xoWZljks2RtBj1hhHEyMutG6aGzjB7XXuqiJVi2ftFTGsyxzxxhHyocLdlFZjFpOeQORjJ99dTJu0OQjubiFFYvGicD6pi2phGzxs6qT1TVpI5YxyrHbc1CkkZubkpOwknX83+tcSmTUTw8r2j0UgcqnlmFHfW/l4CcDMa0jY7WiBYuHgS8jBCjgwiKaFbYaQAVVp2IYjJ1nOcCtVBZvBb7JEkkcjC5Nu8kcgkVi98ky4Ydf0OPfXQpusVlEwvbrirCLUPi05QatWjHBx1Gc9atruXCI0h405gjfiJDmIBZNBXWGVBICNRIIbkcHupkszw6vvz9+gcDNHeoTNflVJWIu10BdvFxIjJJpi0rG2o8pOpX16yUXU2x4/txc/8uS3n/wBEVvRsDLZluJplLI7Iy26iRkxoMpjjVpMYHInHIZBrFTdPS8Drd3Qa0WRLb/up4aOoVhzi7XIAZOTVf/6eFjJ/m5+t9r6DuCRpdrWZitZ3lKzD8qztiGZCypc5gRSTyjdWmU4PTAquSUzG6NxAke0dnRcQTARsLqJYxIEmUZHtAeWSVK8wNo25kZjeEz3BhmdJZ4/qMTSK4fUxEepSSo9Ur5YrIfYBYMsl1cSRuFSRDwAZUGcRyOsYkdeZGC3ME5zk5bUznByu5Ju61VtHv6gqciOIv0kMVyv0G+YrnGV4luSue7lWn2dZsH2a5SOGGKQiGJZJZTmeB3Z5HkwScgDGPaPPoBvr/ZXFYMs0sLCOWImMRdqOQqWU60YewvMYqZdlo0SwnVpQRhGDEMhTGh1I6MCoOaxaOcLD0aNON9G+LTu4r6MkdO7bOWPO02n/AOujHx/KI5e/mK2UbarqyhQCKaTZyCO7HakhJQkaVfMZGEYc1z2uo51mNsTV+lnlmXUX0FYEBkK44rcKNdbgdC2cEA4yARjpu8VkjlF3c8SBFiifFr2IwrDRjhYPJzzIJ5CtOPSHCRk97ad3i2/mM6qRZ3bkuILaFrd8qY01W0rOyE47XDc5eMkgn2hz6d9dbsnb8VwSmGimUZeB8BgPtLjk6/eUke7pWlsrIRRpEpJEahQTjJx3nAAz8Kpu7FZANWQVOpHUlXjb7SMOan/ZrJwfSGpRqONTtQvp+pLz7/f8SSVJNabnX0rm9m7wvGwhuyCGIWK6wArk9ElA5I58fVbyPKukrusPiKeIgqlJ3TKrTTsxSlKnEFKUoAUpSgBSlKAFKVrNp3rFuBEcORmRx/UxnvH3zzA+J7ubZyUFxPYCm9vWkYwwsVC8pph7P6tPv+J9n39KoLZUUKoCqOg/n5nzpbW6ooVRhV5Af76nzq8BWFWrSrS8ORKlYjTTFV4qMVVlEcU4qMVXioqpMcU4qMVUag1TmKU1FSag1TmOKTUGqjVNU5jikiqStVmqaqTHFtlqgrV41SRVWTHFgrVBFXyKoZaEwMaaBWUqyhlYEMpAIIPUEd4qNlbWa0YQzMWtmIWGZiSYGPJYpSeqHoHPToe41fIqzNCGBVgGVgQykZBBGCD4itTLsxqYKpxw271z/fkRzgpI6qlczu/tIwuLSViyNn6JKxySAMm3c97KBkH2lB71Oemr1HDYiniaaq03dMpNNOzFKUqwIKUpQApSlAGJtK+4MerGpyQkafbkPqr7u8nuAJrBsrbQDqOp3JeV/tuep8h0AHcAKtCXjzNL1ji1RQ+ZziSX5jSPJT41mLWDjsTxz6tbL5ksV3lxarFUCqhVSMhxVSlRTZSuANc9vLv3YbOwLq4VHIyIlBdyPHSvMDzOKp3+3rXZljJc8jJySBT7UrernyHNj5Ka+Ur+/luJXmmdpJZGLO7HJYmrGFwftF5S2ElKx9UbuekXZ20G4dvcgy88ROrI5/ZDet8M10hr4vgnaNg6MUdCGVlJBVgcggjoa+oPRfvmdp2IeQj6RCeFcfeYDKyf4hz94NV8xwHUR44O6+QsJX0OuNQamoNc9MlINU1UapNU5jiDWi3j30sdngfSrhUZhlYwCzsPHSuTjzPKqt895V2dZS3TAFkGmJD7crckX3Z5nyBr5X2ntOW5leeZzJLISzse8+HkB0x3VqZVlHt151HaC5btjJ1OHY+m93/SNs6+fhwXA4p6RurIzfs6vW+FdJXxxHIVIZSVZSCrAkEEdCD3GvpT0V75HaNn9ac3NuRHMft8uxL8QD8QaZnWRrBw66i249991+wtOrxaM7MiqCKroRXLExYZatkVfIq2wp6YGFfWYlQo2RnBVgcMjA5V1PcwIBB8q3O7u1mnjKS4FxAQk4HIMcZWVR9lxz8jkd1YDCsC4nNvKt2vSMaLgD2rcnLHzKHtjy1DvrpcgzH2at1U32Jej7n9H+xDVhdXO0pUKwIyDkHmCO8eNTXpBTFKUoAVr9uXbJFpQ4klIijPgzdX/wAKhm/w1sK0N5JxLo/Zt0Cj+9kGpvkgT981WxVbqaUp/DzFirsu20KoqoowqgKo8gMCr4q2tXBXIKZYLgqoVQKqqTjAqzUVFM0jmB4f/SM2oTJa2wPZCyTsPEk6FPwCt868Zr1L+kKh/KMJ7jaoB8JpM/xFeW11OBSVCNiCW4r1L+j9tQpfywZ7M8JbH342BB+TPXltd96D0J2xGR0EdwT7uGR/EijHpPDTvyCO6PpQ1TUmoNeeTZbIqDUmqTVSbHHjf9IXaZxa2wPImWZx4kYVP4vXi1erf0hFP0y2PcYGA94lOf4ivKa9DyWKjgqdvH5sqVPzMV6P6CtpGPaRhz2biGRSPvJh1PyDfOvOK7T0OoTti3x3Ccn3cB/+oqbNYKeCqp/pforiQ/Mj6VpSlePmgQRVsirtUMKVCFlhVqRc9eY7x4+VX2FW2FSpiF7dG5wj2rElrUhUJ6tbsMwn4AMn+XW/rj45eDdQy+zITbS+5zmI/CQAf5hrsK9WyjF+1YWM3utH5r77lGpHhkKUpWqMIY4GT0HWua2S2qPinrOzzH3O2VHwTSPhW03jmKWsxHrFCi/tP2F/FhWJCgUBR0UBR7gMCsDO6towhz1+BLTXeX1q4KtLVwVzimTFwVOapFTmncYhOaVGajNDmB4//SH2KWitrxRkRM8Mh8A/aQ/NWHxFeGV9ibe2LFe20lrMMxzKVPip6q48wQD8K+W979ybrZkxjnjJjyeFOAdEq9xB7j908xXS5Ti4zh1Teq28UQ1I63Ofr17+j1sUtPcXhHZjQQIfF3IZse4KP3q843b3VutoTCG2iZySNT4OiMd7O3QD8fCvqHdLdmLZ1pHaxc9AzI+MGSQ+s5+PyAApM5xkadF0k+0/RC043dzcVFTUVw0pFkiopUVVmxTyj0/7GL20F0ozwHaOTySQDBPlqUD/ABV4VX2BtfZcd1BJbzLqjlUo48j3jwIOD7xXzFvluNdbMmKSozQknhXAU6JF7sn2W8jXZ9HcfCVL2aTtJbeKevoyvWjrc5yvVPQHsYvdzXRHYgj4an9ZIf5Kp+Yrz7YG7dzfSiG2iaRiRlsHSg+056KK+mtzN1o9m2iWyHUw7UsmMcSU+s3u6AeQFS9IswhRw7oJ9qXdyXf9hKMLu5vKUpXmpdFQamlAFphVphV5hVpqkQhgbVtjJC6ryYqSh8JF7SH4MFrqdmXonhjmHSVEkHlqUHH41oWrK3Of83aL+wmuIh+zxCyD9x1rt+i1bWpS8n9H9CtXWzN7SlK7YrGm3ob6uJPt3FuD5hX4n/0qhTTec9q1HjcH8LaY1Sprj89n+PFf6/VlilsXlq4tWlNXFNYXGSFymaimaXjAnNKjNM0cYE5qiWNWGGAYHqCAQfnU0zTHMUoihVBhFVR4KAB+FV1FKhlMUVFKiq8pCiopUVXlIcRVEkYYYYAg9QQCDVdRVZsUohgRBhFVR4KAB+FV0pTW7iilKUgClKUAUNVpqvNVpqehCy1XN1WxNdp9+CX9+BVJ+cVUNTds/nlyPGGzP/HcD+VdP0albGW5xf0ZBW/KdNSlK9HKhot6PWtT/wCYYH42s1Uqar3sH1cL/YuYCf8AETH/AKlWVNcT0h0xEX/r9WWaWxfU1dU1YU1dU1zvGSlzNTmqc0o4wKs0rB2vtaK0ge4nbRFENTtgnlnAAA6kkgfGr1leJNGksZ1RyqsiHBGVYZBwenI07tcPFbTn4gX6ZqM1GajcxSailRUTmBNRSoqGUhwqKVFV5SFFKUqMUUpSgBShNa7YO8FvfRca2fXGGeMnSVIZTzBB5+B+NPUJOLklot357CGxpSlMFKWq01XGq01PQhbam7g/PLg+EFmPjxLg1DVXusuZ7t/A20X7sOv/AFa6bo3G+NvyT+xDW/KdJSlK9IKZqd64i1lNjqicVffEwkH4pWBHICAR0OCPceldHIgYFSMgggjxBHMVxuxsrEI29aAvA3viYoD8QFPxrkuk1Ps06vmvjqvkyei90bVTV1TWOpq6priuMsl4GpzXE7U9LuzLaWSFpJnliZkdEhc9oHBAJwDz860O1d89sbQikGzLCW1hCOxuZuy7gKTpiB5Bj05aveK0KeX4iVnJcMectF67+4Y5IyPSDfnad3FsS2bUNay7RkXpFGhzwyfHvx46R416RBCqKqKNKoFVR4KBgD5CvKPQJtO3aKeHSBea+JK5JLTRnocnn2WJGPvA99es5p+Zt0JrCpWUPVvd+/u8Ahr2iaZqM0zWQ5khNRUZpmo3MBSopUTlcUUpSmiilKUAKUpQArzHZNwNibWltZexY7SbjWsh5LHMT2oz4dcfuV6dXn3ps2hbR7OMcyLJNKwFsD1Rx60o7xgcvPUB31qZY+Or7O1eNTR813p/9d/K5HPRX5HoNK8f3S3n21ZWcMtxZyX1k6Bo3Q5mhj7tXUkYwRkdCOfdXSW3po2WxCu08LkgFXgbIPgdOadWyjEQk1TXGl3x1+KWq94Kou/Q7hqttVZNWmNZqHlD1k7nJ9TJL/bT3Dj9lX4Sn92IVrdpXXCieTqUVio8Wx2V+JwPjXSbGseBbxQ98caIT4sFGo/E5Ndr0Wo9qpV8Evjq/kitXeyMylKV3BWFcntCLhXrj2blBMn94gEco/d4R+ddZWl3ssy0AmQEyWzcZQOrqARLGP2kLfHFZ2Z4X2rCzprfdea/lh8JcMrmIrVcU1jQTBlDKQVYBlI7wRkH5VeU15O7ovFa20erXw01Hq2hcn44zWRVlTVwGo3Ningm/ezJth7WS/tRiGZmlQezk/prdvI5z7m8q9p3b3ihv7ZLmBsq47S98bj1o28x/wDvfVrezdmLaNq9tLy1c43xzjkHquP98wSK8F3f2/ebvX7wyoSmQtxDnlInszRnxxzB7+h8uqhFZxhUl/mpr/1H+evmQP8ADl4M+k80zWv2JtyC9hW4t5BJG/eOqnvRh3MPCs+uVmpQk4yVmu4nFKUqMUUpSgBSlKAFKUoAUpVi+vo4I2lmdY44wWd2OAopUm3ZCFO0tpRW0TzzOEiiUs7HuA/ie7HfXgkDTby7YBYMtsnMr/ZWyt6v7bH8W8qtb+7+T7ZuFtLRH+j6wsMQHankzgSOP4Du6ny9g9Hu5SbLtRHyaeTD3Eg73xyQfdXp8z311kKSybDOrU/zTVor9K5+f9cyBvrHZbHTxRKqhVAVVAVQOgAGAB8KtTWsbHLRoxHQlVJHzq8TVDGuUTd7k5Qxq2xqpjVtjT0gMV4uNcQQdQX48v8AdwkMAffIYh867Gud3Sg18S7P9cRHB/cRkgMP2nLt7itdFXquTYT2bCRi93q/f+1ijUleQpSla5GKUpQBxi230ad7bpGdU1r/AHRbtxD9hj+6yeFZqmtlvBsk3EXYIWeI8SBz0DgEaW+6wJU+R8hWjsbwSJqwVIJV0PrRyKcNG3mD/wBe+vOukGXez1uuguzL0ff8d/iW6U7qxnKauA1YBq4rVy7ROXwa5Tf/AHBh2pDg4juYweBNjp+rfxQ/h1Hn1ANVg0+hXqYeoqlN2aEaTVmfMGztrbR2DeMmDG6kcWFsmOZe4+Y8GFe47mekyz2kAoYQ3PtW7kZJ/Vno4/HyrZb17m2u0ouHcJ2hnhyrgPEfFT4eR5GvBN8PRjfbNYyBTPbg5W4jB7PgXHVD59POuvjUwWdRSq/h1ufP7+W/IgtKntqj6XpXzluz6Y9oWgCSMLuIctMpOsDwVxz+ea9L2L6b9mz4ExktX7w6llz5MmfxArGxeQYzDvSPEucdfTf0JI1Ys9CpWtsN5LO4GYbqCXP2ZUJ+Wc1sgaxZQlB2krElxSmawr3bltACZrmCIDrrlRf4mkjGUnaKuBm0rhNs+mfZduCEle5cezEhxn9psD5ZrzjeT0331xlLZVs4z3qdUhH7RGB8BnzrZwuRY3EP8nCuctPTf0I5VYo9g3s38s9mpmeTMpGUgTBkfw5eyPM4FeD70b6X22p1iCtoLYgtI8kZ7i3228z08qsbtbj3+1ZNaK2hjmS6lLac95yebt5DPwr3ncr0e2uy0+rHEnYYkuGA1HxVfsL5D4k1uWwOSK9+srfL7fMj7VTwRqvRn6M02anHn0veuME9RAp6xp5+LfAefe0qgmuRxOJq4qq6tV3b/ll4E6SirIE1bY1LGrZNQpCkMawL5WlZLWMkPPkMw6xwDHFl8jghR951rIu7pY0Z3OlUBLHy/mfKthuzstkVriZdM8+nKHrDEM8OH3jJJ+8x8BXRZHl3tVfikuxHV+L7l9/Ahqz4UbmCFUVUQBVQBVUdFUDAA+FV0pXphTFKUoAUpSgBXNbw7MaJzeQqWBAF3EoyXUDAnQd7qORHtLy6gV0tKgxGHhiKbpVFdMVNp3RysEysoZSGVgCrA5BBHIjyq8DVjauymtGaaFS1sxLTRKMmBictNGB1Q9So6dR3iphmDAMpDKwBVgQQQehB7xXluY5dUwVTgnt3PmvvzLsJqSMlWqsGrANVhqy2iQvg1JGatA1UGplgOL3l9EWzrwl1Q2sp58SHABPiyeqfhg15ttn0FbQiJNu8V0vcA3Df5Ny/4q9/Bqa2cJnmMwy4YyuuT1/f1I5UoyPlC+3M2jAfrbK5THfwnI+a5FYK3NxHyDzJju1SLX17VLxKeqg+8A1tR6VyatUpJ+/7pkfUcmfIjX1w/IyTN5F5D/Osqy3Vv5z9VZ3Mme8QyY+ZGK+sEhUdFUe4AVXRLpW0vw6KXv8A2QdRzZ88bH9CO05sGURWq95dwzY8lTP4kV6Nu36Fdn2pDz6ryQc/rABGD5IOvxJr0GozWPis+xuIVuLhXKOnrv6kkaUURFEqgKqhVUYCgAADwAHSpJqC1UlqxNyQkmqC1QWqgmnJACaoZqM1YtjYm+PeLIHtN0N2R1jT9V4t7XQcsk6WAwFXGVVTprzfckMlJRV2Xdi2P0uRbhh+axNqgH/iJQeU5+4vs+J7XctdZUIgAAAAAAAAGAAOgFTXqWEwtPCUlSp7L1fMpSk5O7FKUq0NFKUoAUpSgBSlKAFcztLd94SZbRdSMS0trkAEnrJATyVu8qey3keZ6alV8RhqeJpunVV0Km07o5C0vUkGVPQlWBBDIw6o4PNWHgayg1Z+1t3o524iMYbgDAmUDtAdEkB5SL5HmO4itDPcSW503aCMdBcLkwt7z1iPk3LwJrz/ADHIK2GbnS7UPVea+q9C3CqnuXrna0MTaHkAcjVoAZm0/aIUEgcjzPLkapfeG1VVc3EQVwxVtYwQpw/yJAPh31r5YpXW4t7ef6Pdzzw3NrIS6rcxpDEOCHXrgxtlR3YOCGNWNmvI1zdvLhZ3tb0zRCIx8KRUtlwRrfVlVVtQYggjFWsPkFCtTpS6x3nvZabN28GttRrqtN6G7tdt28r8OOeN37XZVgSdJw2PHFTc7ct4m0STxo4AJUtzAPQn34rS7AP5ts337R/53rLh2u0DhlOPpe1YrVuQP1a2YDDn07cRGfOoqeQ054z2fiduBSvpztYV1Xw3MpN6bMjIuoSD0IcEH4ipXeizPS6hOORw+cHwPnWn2HcTWsF7FHM+m2t7+SFSIyIZUu7kAr2c47CnBzWXaRzQ213wJ2D/AE5HkleSBGZXht2k7TrwwTqPs1ZXR3CtqKnK7Uu5f8XZ+uw3rpGfHvHaMcLcwnslv0i+qE1k/Be17qq/L9sUMgnjKBgmQ2e2RkIB1LEc8DnXO2Ozxc7GkjtziVnkeyR3XW7fR1Jj8CzRtIpxy7RNZl05W/2g4JDw2crxN3o5tYMuPA9gc6dHovTkovjdnbuXJt/QOuZtV29blWbjIBHp4mrKlNRwuoMARk8hy51B29baBJx4yhYopByWcDJRQOZbHPAFc59IdjZIyyGS3uVV5nmhcvA+0I2iXPEaU9IvWHLTzrMdys+15FJV4YZOE4JDRl0OoqeoJ4UfMfZHhUVPo9h6tpU6rav4bcN7eYrqtbo2w27b6C/GQKrKj5Okox6KwPME+BFUHb9t2R9Ii+sxo7Y7WXKDH+IFfeCK1TOS+yXYlnkUrI5JLOI54dGsnmxGt+Z+03iayNp7MMbX0yFWtp32Y0LKwIEov2+kR8j1Dkt75CO6pH0ap8MpKbsvLbhv8b6eQnXPkbkmrFzdJGpd2CqOrE8vd7/Ksdb1pWMdsnHcHDMDiKM/rH5jP3RlvKtzsvdpUYTXDcecc0OMRwn9UvPB+8ct5jpWZl2R18XaUuzDm935L+IfOqomvstiyXfanVorbugPJ5/OX7Cfc6n2serXVIgAAAAAAAAGAAOgFTSvQsLhKWEp9XSVl6vzKspOTuxSlKtDRSlKAFKUoAUpSgBSlKAFKUoAVDKCMEZB5EeI8KmlAHne8W5sQMqJbGHXPFcW11Da8YxAIivDpQh0OpXYEdkah4EVevFufpst41jc/Rri3a1JQRvLGpCkTtEG1dQw0jJxgkDmK76lN4UB5psK6iP0a3jkLCzW54jyRmBpJZWzpSJzxAoBfmR9nGeeL6bTkSKFBZNI6Xk9xMZbVn0I107B4DkfWaXGCM9DXd3uzIZxiaGOUdwdFbHuyOVat9zbcfomng8o55MfusWX8KyamDxEK8q9GUbtJWaeiXin9CRSVrM4+edte0SttdaLuCWO2+obJd4ssGHsjiO3M1mzaSs8MiXK6rqG4jkjtuKpCQQAdxB7SMMVvW3UmHqX0n+ZBA//AChDVB3bvO67tz77R/5TVSnSzLjUuCm9JK13btNN7+Q68PE4+zkutFuzQTie3u5bx8RaFeMwlCg541MjMunuJ8q2Uzs9zdT8G4EF1G9q31X1iBreFRMEOCygrIMDn05Hnjejdu877u3HutJP5zVWu6059e+Yf3dvCv8Az66dBZrolCCStbV9yt8gfB4nJ/QMC2KQO30WYTzTfRjE87veJIyxocyFVUyet1wuM88TdbRRJL15eJFFtBZIRlMyx9gBJeFnW6kvIMKCeyOXPI7FNzYf62W5m8nndR8RFpB+VbGw2LbwfoYIoz3lUUE+89TV6jQxd06sopXvZJvS3Da7a/sY3HuOCRJ3axaO0unt7EIHnaExNKzyRs7xxOeJpHDHUe15ZN+xsZxayWc1tPIlzdLcRZiOlIZb8SSQy8+yRh259zivQ6VpRgo3t/NLDCiGBUUIiqiqMKqgAKPAAchVdKU8BSlYM95pYjVg8+XLkOfM8uQ5DmfGgDOpWr/KDDmTjCxkg49YntJ06gDOOvOqxtDB9YcjgjlzGojry54AOOozQBsaVrTtA6vWULgMO0B7WDnI5ADnnv7qlb/OMPkkr2cY6svx9VqANjSlKAFKUoAUpSgBSlKAFKUoAUpSgBSlKAFKUoAUpSgBSlKAFKUoAUpSgBSlKAFKUoAUpSgBSlKAP//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data:image/jpeg;base64,/9j/4AAQSkZJRgABAQAAAQABAAD/2wCEAAkGBhAQEBQQEA8QEBAQFA8RDxAVEBAVFxARFxAXFxQQFB4YHSYeGBkjGhQUHzsgKCcpLCwsFx4xNTEqQScrLCkBCQoKDgwOGg8PGiwkHyUuLjUsKjIsLS8qLyksLSwqLS8vLC0sNCksLCwsNCwqLDQpKi4uLiwuLywsNCwtKiwsLP/AABEIAOEA4QMBIgACEQEDEQH/xAAcAAEAAQUBAQAAAAAAAAAAAAAAAQIDBAUGBwj/xABKEAACAQMBBQQGBQgIAwkAAAABAgMABBESBQYTITEiQVFhBzJCcYGRFCNSYqEVJDNjcpKxwQhDU3OCg8PworLRFjRUZHSTs8Lh/8QAGwEAAQUBAQAAAAAAAAAAAAAAAAECAwQFBgf/xAA3EQACAQIEAgcGBgIDAQAAAAAAAQIDEQQFITESUQYTIkFhcaEUgZGxwdEjMlLh8PEzYkKCkhX/2gAMAwEAAhEDEQA/APcaUpQApSlAClKUAKUpQApXIf8Aaa4kktwkkUX00SvaRNbSy/VqupWnkEi6CwwcBTjOO1isOfeq7kiuJjJDYx2rJHIBbyXUmsvw2AIZB6+R6h5c6RtIDuiwHM8h41rpt47RDg3EZb7KHW3yTJrkJ4pDIsEpjuJ5GtjHNJxpImilWVuJwy40sBBJyBx6pzzwMj8pSQnQDbziRI/oxhR4VaQ3QtyjZd+yHePJHQauR5Vn1sVVim4U72dtWt9PuPUVzOgbeiP2Ibp/MQOuf/c01Qd527rK6Pxth/GWtB+U5kafMsUwszGblBbPF2GJDPCxlbVp0tyI56TzGQastte6WOF2+jsbqESRKIpRw5GuLeJVf6w6x+cd2n1fOqdXE5hHaEf7dufMclA6T/tQ3fZXXwa1P+rUjeyP27e7T/IL/wDxlq0O0dpS2x7UlvcqePGBHHJEVuU0aYmLSOOeo55csd9Y97tZ4HnWS5tmks0jkngMLQ61ZNZWB2lOpwvPBXmSByzyasRmabXBHT+aahaHM6yLeyyY4+kIh+zJqiPykAraRyBhlSCD0IIINcffcRpRCjxIvBuJpGkieUYjeNcBVdf7Qnv6VoIsfUGARhr7WtrNALi0xIjhZFnTUfVBZu/OgjAyCZMLmNetTVR0tHykr722du/xElBJ2ueo0rz+LeS9t4pZBPHfrbTi2nWWA2zhi/DDxsjMGXWQOa55E58dlb7wXTSQw8e0NxcQC5jhNrcqrLjJTiCVgp69x6E4PStlST0IzrqVi7LvxcQRzgFRKiSaT1XUoOk+Y6fCsqnAKUpQApSlAClKUAKUpQApSlAClKUAKUrWXm02LGKDDOOTyHmkXkftP935472ymoK8tgMm+2kkONWSzepGoy7+4eHmeQ7zWslE0/6VjFGf6mNjkj9Y45n3LgeZq5b2YQlslnb15G5s3v8AAeQ5CsjFYeJx056U9F6kqjzOBmsRO2xoWZljks2RtBj1hhHEyMutG6aGzjB7XXuqiJVi2ftFTGsyxzxxhHyocLdlFZjFpOeQORjJ99dTJu0OQjubiFFYvGicD6pi2phGzxs6qT1TVpI5YxyrHbc1CkkZubkpOwknX83+tcSmTUTw8r2j0UgcqnlmFHfW/l4CcDMa0jY7WiBYuHgS8jBCjgwiKaFbYaQAVVp2IYjJ1nOcCtVBZvBb7JEkkcjC5Nu8kcgkVi98ky4Ydf0OPfXQpusVlEwvbrirCLUPi05QatWjHBx1Gc9atruXCI0h405gjfiJDmIBZNBXWGVBICNRIIbkcHupkszw6vvz9+gcDNHeoTNflVJWIu10BdvFxIjJJpi0rG2o8pOpX16yUXU2x4/txc/8uS3n/wBEVvRsDLZluJplLI7Iy26iRkxoMpjjVpMYHInHIZBrFTdPS8Drd3Qa0WRLb/up4aOoVhzi7XIAZOTVf/6eFjJ/m5+t9r6DuCRpdrWZitZ3lKzD8qztiGZCypc5gRSTyjdWmU4PTAquSUzG6NxAke0dnRcQTARsLqJYxIEmUZHtAeWSVK8wNo25kZjeEz3BhmdJZ4/qMTSK4fUxEepSSo9Ur5YrIfYBYMsl1cSRuFSRDwAZUGcRyOsYkdeZGC3ME5zk5bUznByu5Ju61VtHv6gqciOIv0kMVyv0G+YrnGV4luSue7lWn2dZsH2a5SOGGKQiGJZJZTmeB3Z5HkwScgDGPaPPoBvr/ZXFYMs0sLCOWImMRdqOQqWU60YewvMYqZdlo0SwnVpQRhGDEMhTGh1I6MCoOaxaOcLD0aNON9G+LTu4r6MkdO7bOWPO02n/AOujHx/KI5e/mK2UbarqyhQCKaTZyCO7HakhJQkaVfMZGEYc1z2uo51mNsTV+lnlmXUX0FYEBkK44rcKNdbgdC2cEA4yARjpu8VkjlF3c8SBFiifFr2IwrDRjhYPJzzIJ5CtOPSHCRk97ad3i2/mM6qRZ3bkuILaFrd8qY01W0rOyE47XDc5eMkgn2hz6d9dbsnb8VwSmGimUZeB8BgPtLjk6/eUke7pWlsrIRRpEpJEahQTjJx3nAAz8Kpu7FZANWQVOpHUlXjb7SMOan/ZrJwfSGpRqONTtQvp+pLz7/f8SSVJNabnX0rm9m7wvGwhuyCGIWK6wArk9ElA5I58fVbyPKukrusPiKeIgqlJ3TKrTTsxSlKnEFKUoAUpSgBSlKAFKVrNp3rFuBEcORmRx/UxnvH3zzA+J7ubZyUFxPYCm9vWkYwwsVC8pph7P6tPv+J9n39KoLZUUKoCqOg/n5nzpbW6ooVRhV5Af76nzq8BWFWrSrS8ORKlYjTTFV4qMVVlEcU4qMVXioqpMcU4qMVUag1TmKU1FSag1TmOKTUGqjVNU5jikiqStVmqaqTHFtlqgrV41SRVWTHFgrVBFXyKoZaEwMaaBWUqyhlYEMpAIIPUEd4qNlbWa0YQzMWtmIWGZiSYGPJYpSeqHoHPToe41fIqzNCGBVgGVgQykZBBGCD4itTLsxqYKpxw271z/fkRzgpI6qlczu/tIwuLSViyNn6JKxySAMm3c97KBkH2lB71Oemr1HDYiniaaq03dMpNNOzFKUqwIKUpQApSlAGJtK+4MerGpyQkafbkPqr7u8nuAJrBsrbQDqOp3JeV/tuep8h0AHcAKtCXjzNL1ji1RQ+ZziSX5jSPJT41mLWDjsTxz6tbL5ksV3lxarFUCqhVSMhxVSlRTZSuANc9vLv3YbOwLq4VHIyIlBdyPHSvMDzOKp3+3rXZljJc8jJySBT7UrernyHNj5Ka+Ur+/luJXmmdpJZGLO7HJYmrGFwftF5S2ElKx9UbuekXZ20G4dvcgy88ROrI5/ZDet8M10hr4vgnaNg6MUdCGVlJBVgcggjoa+oPRfvmdp2IeQj6RCeFcfeYDKyf4hz94NV8xwHUR44O6+QsJX0OuNQamoNc9MlINU1UapNU5jiDWi3j30sdngfSrhUZhlYwCzsPHSuTjzPKqt895V2dZS3TAFkGmJD7crckX3Z5nyBr5X2ntOW5leeZzJLISzse8+HkB0x3VqZVlHt151HaC5btjJ1OHY+m93/SNs6+fhwXA4p6RurIzfs6vW+FdJXxxHIVIZSVZSCrAkEEdCD3GvpT0V75HaNn9ac3NuRHMft8uxL8QD8QaZnWRrBw66i249991+wtOrxaM7MiqCKroRXLExYZatkVfIq2wp6YGFfWYlQo2RnBVgcMjA5V1PcwIBB8q3O7u1mnjKS4FxAQk4HIMcZWVR9lxz8jkd1YDCsC4nNvKt2vSMaLgD2rcnLHzKHtjy1DvrpcgzH2at1U32Jej7n9H+xDVhdXO0pUKwIyDkHmCO8eNTXpBTFKUoAVr9uXbJFpQ4klIijPgzdX/wAKhm/w1sK0N5JxLo/Zt0Cj+9kGpvkgT981WxVbqaUp/DzFirsu20KoqoowqgKo8gMCr4q2tXBXIKZYLgqoVQKqqTjAqzUVFM0jmB4f/SM2oTJa2wPZCyTsPEk6FPwCt868Zr1L+kKh/KMJ7jaoB8JpM/xFeW11OBSVCNiCW4r1L+j9tQpfywZ7M8JbH342BB+TPXltd96D0J2xGR0EdwT7uGR/EijHpPDTvyCO6PpQ1TUmoNeeTZbIqDUmqTVSbHHjf9IXaZxa2wPImWZx4kYVP4vXi1erf0hFP0y2PcYGA94lOf4ivKa9DyWKjgqdvH5sqVPzMV6P6CtpGPaRhz2biGRSPvJh1PyDfOvOK7T0OoTti3x3Ccn3cB/+oqbNYKeCqp/pforiQ/Mj6VpSlePmgQRVsirtUMKVCFlhVqRc9eY7x4+VX2FW2FSpiF7dG5wj2rElrUhUJ6tbsMwn4AMn+XW/rj45eDdQy+zITbS+5zmI/CQAf5hrsK9WyjF+1YWM3utH5r77lGpHhkKUpWqMIY4GT0HWua2S2qPinrOzzH3O2VHwTSPhW03jmKWsxHrFCi/tP2F/FhWJCgUBR0UBR7gMCsDO6towhz1+BLTXeX1q4KtLVwVzimTFwVOapFTmncYhOaVGajNDmB4//SH2KWitrxRkRM8Mh8A/aQ/NWHxFeGV9ibe2LFe20lrMMxzKVPip6q48wQD8K+W979ybrZkxjnjJjyeFOAdEq9xB7j908xXS5Ti4zh1Teq28UQ1I63Ofr17+j1sUtPcXhHZjQQIfF3IZse4KP3q843b3VutoTCG2iZySNT4OiMd7O3QD8fCvqHdLdmLZ1pHaxc9AzI+MGSQ+s5+PyAApM5xkadF0k+0/RC043dzcVFTUVw0pFkiopUVVmxTyj0/7GL20F0ozwHaOTySQDBPlqUD/ABV4VX2BtfZcd1BJbzLqjlUo48j3jwIOD7xXzFvluNdbMmKSozQknhXAU6JF7sn2W8jXZ9HcfCVL2aTtJbeKevoyvWjrc5yvVPQHsYvdzXRHYgj4an9ZIf5Kp+Yrz7YG7dzfSiG2iaRiRlsHSg+056KK+mtzN1o9m2iWyHUw7UsmMcSU+s3u6AeQFS9IswhRw7oJ9qXdyXf9hKMLu5vKUpXmpdFQamlAFphVphV5hVpqkQhgbVtjJC6ryYqSh8JF7SH4MFrqdmXonhjmHSVEkHlqUHH41oWrK3Of83aL+wmuIh+zxCyD9x1rt+i1bWpS8n9H9CtXWzN7SlK7YrGm3ob6uJPt3FuD5hX4n/0qhTTec9q1HjcH8LaY1Sprj89n+PFf6/VlilsXlq4tWlNXFNYXGSFymaimaXjAnNKjNM0cYE5qiWNWGGAYHqCAQfnU0zTHMUoihVBhFVR4KAB+FV1FKhlMUVFKiq8pCiopUVXlIcRVEkYYYYAg9QQCDVdRVZsUohgRBhFVR4KAB+FV0pTW7iilKUgClKUAUNVpqvNVpqehCy1XN1WxNdp9+CX9+BVJ+cVUNTds/nlyPGGzP/HcD+VdP0albGW5xf0ZBW/KdNSlK9HKhot6PWtT/wCYYH42s1Uqar3sH1cL/YuYCf8AETH/AKlWVNcT0h0xEX/r9WWaWxfU1dU1YU1dU1zvGSlzNTmqc0o4wKs0rB2vtaK0ge4nbRFENTtgnlnAAA6kkgfGr1leJNGksZ1RyqsiHBGVYZBwenI07tcPFbTn4gX6ZqM1GajcxSailRUTmBNRSoqGUhwqKVFV5SFFKUqMUUpSgBShNa7YO8FvfRca2fXGGeMnSVIZTzBB5+B+NPUJOLklot357CGxpSlMFKWq01XGq01PQhbam7g/PLg+EFmPjxLg1DVXusuZ7t/A20X7sOv/AFa6bo3G+NvyT+xDW/KdJSlK9IKZqd64i1lNjqicVffEwkH4pWBHICAR0OCPceldHIgYFSMgggjxBHMVxuxsrEI29aAvA3viYoD8QFPxrkuk1Ps06vmvjqvkyei90bVTV1TWOpq6priuMsl4GpzXE7U9LuzLaWSFpJnliZkdEhc9oHBAJwDz860O1d89sbQikGzLCW1hCOxuZuy7gKTpiB5Bj05aveK0KeX4iVnJcMectF67+4Y5IyPSDfnad3FsS2bUNay7RkXpFGhzwyfHvx46R416RBCqKqKNKoFVR4KBgD5CvKPQJtO3aKeHSBea+JK5JLTRnocnn2WJGPvA99es5p+Zt0JrCpWUPVvd+/u8Ahr2iaZqM0zWQ5khNRUZpmo3MBSopUTlcUUpSmiilKUAKUpQArzHZNwNibWltZexY7SbjWsh5LHMT2oz4dcfuV6dXn3ps2hbR7OMcyLJNKwFsD1Rx60o7xgcvPUB31qZY+Or7O1eNTR813p/9d/K5HPRX5HoNK8f3S3n21ZWcMtxZyX1k6Bo3Q5mhj7tXUkYwRkdCOfdXSW3po2WxCu08LkgFXgbIPgdOadWyjEQk1TXGl3x1+KWq94Kou/Q7hqttVZNWmNZqHlD1k7nJ9TJL/bT3Dj9lX4Sn92IVrdpXXCieTqUVio8Wx2V+JwPjXSbGseBbxQ98caIT4sFGo/E5Ndr0Wo9qpV8Evjq/kitXeyMylKV3BWFcntCLhXrj2blBMn94gEco/d4R+ddZWl3ssy0AmQEyWzcZQOrqARLGP2kLfHFZ2Z4X2rCzprfdea/lh8JcMrmIrVcU1jQTBlDKQVYBlI7wRkH5VeU15O7ovFa20erXw01Hq2hcn44zWRVlTVwGo3Ningm/ezJth7WS/tRiGZmlQezk/prdvI5z7m8q9p3b3ihv7ZLmBsq47S98bj1o28x/wDvfVrezdmLaNq9tLy1c43xzjkHquP98wSK8F3f2/ebvX7wyoSmQtxDnlInszRnxxzB7+h8uqhFZxhUl/mpr/1H+evmQP8ADl4M+k80zWv2JtyC9hW4t5BJG/eOqnvRh3MPCs+uVmpQk4yVmu4nFKUqMUUpSgBSlKAFKUoAUpVi+vo4I2lmdY44wWd2OAopUm3ZCFO0tpRW0TzzOEiiUs7HuA/ie7HfXgkDTby7YBYMtsnMr/ZWyt6v7bH8W8qtb+7+T7ZuFtLRH+j6wsMQHankzgSOP4Du6ny9g9Hu5SbLtRHyaeTD3Eg73xyQfdXp8z311kKSybDOrU/zTVor9K5+f9cyBvrHZbHTxRKqhVAVVAVQOgAGAB8KtTWsbHLRoxHQlVJHzq8TVDGuUTd7k5Qxq2xqpjVtjT0gMV4uNcQQdQX48v8AdwkMAffIYh867Gud3Sg18S7P9cRHB/cRkgMP2nLt7itdFXquTYT2bCRi93q/f+1ijUleQpSla5GKUpQBxi230ad7bpGdU1r/AHRbtxD9hj+6yeFZqmtlvBsk3EXYIWeI8SBz0DgEaW+6wJU+R8hWjsbwSJqwVIJV0PrRyKcNG3mD/wBe+vOukGXez1uuguzL0ff8d/iW6U7qxnKauA1YBq4rVy7ROXwa5Tf/AHBh2pDg4juYweBNjp+rfxQ/h1Hn1ANVg0+hXqYeoqlN2aEaTVmfMGztrbR2DeMmDG6kcWFsmOZe4+Y8GFe47mekyz2kAoYQ3PtW7kZJ/Vno4/HyrZb17m2u0ouHcJ2hnhyrgPEfFT4eR5GvBN8PRjfbNYyBTPbg5W4jB7PgXHVD59POuvjUwWdRSq/h1ufP7+W/IgtKntqj6XpXzluz6Y9oWgCSMLuIctMpOsDwVxz+ea9L2L6b9mz4ExktX7w6llz5MmfxArGxeQYzDvSPEucdfTf0JI1Ys9CpWtsN5LO4GYbqCXP2ZUJ+Wc1sgaxZQlB2krElxSmawr3bltACZrmCIDrrlRf4mkjGUnaKuBm0rhNs+mfZduCEle5cezEhxn9psD5ZrzjeT0331xlLZVs4z3qdUhH7RGB8BnzrZwuRY3EP8nCuctPTf0I5VYo9g3s38s9mpmeTMpGUgTBkfw5eyPM4FeD70b6X22p1iCtoLYgtI8kZ7i3228z08qsbtbj3+1ZNaK2hjmS6lLac95yebt5DPwr3ncr0e2uy0+rHEnYYkuGA1HxVfsL5D4k1uWwOSK9+srfL7fMj7VTwRqvRn6M02anHn0veuME9RAp6xp5+LfAefe0qgmuRxOJq4qq6tV3b/ll4E6SirIE1bY1LGrZNQpCkMawL5WlZLWMkPPkMw6xwDHFl8jghR951rIu7pY0Z3OlUBLHy/mfKthuzstkVriZdM8+nKHrDEM8OH3jJJ+8x8BXRZHl3tVfikuxHV+L7l9/Ahqz4UbmCFUVUQBVQBVUdFUDAA+FV0pXphTFKUoAUpSgBXNbw7MaJzeQqWBAF3EoyXUDAnQd7qORHtLy6gV0tKgxGHhiKbpVFdMVNp3RysEysoZSGVgCrA5BBHIjyq8DVjauymtGaaFS1sxLTRKMmBictNGB1Q9So6dR3iphmDAMpDKwBVgQQQehB7xXluY5dUwVTgnt3PmvvzLsJqSMlWqsGrANVhqy2iQvg1JGatA1UGplgOL3l9EWzrwl1Q2sp58SHABPiyeqfhg15ttn0FbQiJNu8V0vcA3Df5Ny/4q9/Bqa2cJnmMwy4YyuuT1/f1I5UoyPlC+3M2jAfrbK5THfwnI+a5FYK3NxHyDzJju1SLX17VLxKeqg+8A1tR6VyatUpJ+/7pkfUcmfIjX1w/IyTN5F5D/Osqy3Vv5z9VZ3Mme8QyY+ZGK+sEhUdFUe4AVXRLpW0vw6KXv8A2QdRzZ88bH9CO05sGURWq95dwzY8lTP4kV6Nu36Fdn2pDz6ryQc/rABGD5IOvxJr0GozWPis+xuIVuLhXKOnrv6kkaUURFEqgKqhVUYCgAADwAHSpJqC1UlqxNyQkmqC1QWqgmnJACaoZqM1YtjYm+PeLIHtN0N2R1jT9V4t7XQcsk6WAwFXGVVTprzfckMlJRV2Xdi2P0uRbhh+axNqgH/iJQeU5+4vs+J7XctdZUIgAAAAAAAAGAAOgFTXqWEwtPCUlSp7L1fMpSk5O7FKUq0NFKUoAUpSgBSlKAFcztLd94SZbRdSMS0trkAEnrJATyVu8qey3keZ6alV8RhqeJpunVV0Km07o5C0vUkGVPQlWBBDIw6o4PNWHgayg1Z+1t3o524iMYbgDAmUDtAdEkB5SL5HmO4itDPcSW503aCMdBcLkwt7z1iPk3LwJrz/ADHIK2GbnS7UPVea+q9C3CqnuXrna0MTaHkAcjVoAZm0/aIUEgcjzPLkapfeG1VVc3EQVwxVtYwQpw/yJAPh31r5YpXW4t7ef6Pdzzw3NrIS6rcxpDEOCHXrgxtlR3YOCGNWNmvI1zdvLhZ3tb0zRCIx8KRUtlwRrfVlVVtQYggjFWsPkFCtTpS6x3nvZabN28GttRrqtN6G7tdt28r8OOeN37XZVgSdJw2PHFTc7ct4m0STxo4AJUtzAPQn34rS7AP5ts337R/53rLh2u0DhlOPpe1YrVuQP1a2YDDn07cRGfOoqeQ054z2fiduBSvpztYV1Xw3MpN6bMjIuoSD0IcEH4ipXeizPS6hOORw+cHwPnWn2HcTWsF7FHM+m2t7+SFSIyIZUu7kAr2c47CnBzWXaRzQ213wJ2D/AE5HkleSBGZXht2k7TrwwTqPs1ZXR3CtqKnK7Uu5f8XZ+uw3rpGfHvHaMcLcwnslv0i+qE1k/Be17qq/L9sUMgnjKBgmQ2e2RkIB1LEc8DnXO2Ozxc7GkjtziVnkeyR3XW7fR1Jj8CzRtIpxy7RNZl05W/2g4JDw2crxN3o5tYMuPA9gc6dHovTkovjdnbuXJt/QOuZtV29blWbjIBHp4mrKlNRwuoMARk8hy51B29baBJx4yhYopByWcDJRQOZbHPAFc59IdjZIyyGS3uVV5nmhcvA+0I2iXPEaU9IvWHLTzrMdys+15FJV4YZOE4JDRl0OoqeoJ4UfMfZHhUVPo9h6tpU6rav4bcN7eYrqtbo2w27b6C/GQKrKj5Okox6KwPME+BFUHb9t2R9Ii+sxo7Y7WXKDH+IFfeCK1TOS+yXYlnkUrI5JLOI54dGsnmxGt+Z+03iayNp7MMbX0yFWtp32Y0LKwIEov2+kR8j1Dkt75CO6pH0ap8MpKbsvLbhv8b6eQnXPkbkmrFzdJGpd2CqOrE8vd7/Ksdb1pWMdsnHcHDMDiKM/rH5jP3RlvKtzsvdpUYTXDcecc0OMRwn9UvPB+8ct5jpWZl2R18XaUuzDm935L+IfOqomvstiyXfanVorbugPJ5/OX7Cfc6n2serXVIgAAAAAAAAGAAOgFTSvQsLhKWEp9XSVl6vzKspOTuxSlKtDRSlKAFKUoAUpSgBSlKAFKUoAVDKCMEZB5EeI8KmlAHne8W5sQMqJbGHXPFcW11Da8YxAIivDpQh0OpXYEdkah4EVevFufpst41jc/Rri3a1JQRvLGpCkTtEG1dQw0jJxgkDmK76lN4UB5psK6iP0a3jkLCzW54jyRmBpJZWzpSJzxAoBfmR9nGeeL6bTkSKFBZNI6Xk9xMZbVn0I107B4DkfWaXGCM9DXd3uzIZxiaGOUdwdFbHuyOVat9zbcfomng8o55MfusWX8KyamDxEK8q9GUbtJWaeiXin9CRSVrM4+edte0SttdaLuCWO2+obJd4ssGHsjiO3M1mzaSs8MiXK6rqG4jkjtuKpCQQAdxB7SMMVvW3UmHqX0n+ZBA//AChDVB3bvO67tz77R/5TVSnSzLjUuCm9JK13btNN7+Q68PE4+zkutFuzQTie3u5bx8RaFeMwlCg541MjMunuJ8q2Uzs9zdT8G4EF1G9q31X1iBreFRMEOCygrIMDn05Hnjejdu877u3HutJP5zVWu6059e+Yf3dvCv8Az66dBZrolCCStbV9yt8gfB4nJ/QMC2KQO30WYTzTfRjE87veJIyxocyFVUyet1wuM88TdbRRJL15eJFFtBZIRlMyx9gBJeFnW6kvIMKCeyOXPI7FNzYf62W5m8nndR8RFpB+VbGw2LbwfoYIoz3lUUE+89TV6jQxd06sopXvZJvS3Da7a/sY3HuOCRJ3axaO0unt7EIHnaExNKzyRs7xxOeJpHDHUe15ZN+xsZxayWc1tPIlzdLcRZiOlIZb8SSQy8+yRh259zivQ6VpRgo3t/NLDCiGBUUIiqiqMKqgAKPAAchVdKU8BSlYM95pYjVg8+XLkOfM8uQ5DmfGgDOpWr/KDDmTjCxkg49YntJ06gDOOvOqxtDB9YcjgjlzGojry54AOOozQBsaVrTtA6vWULgMO0B7WDnI5ADnnv7qlb/OMPkkr2cY6svx9VqANjSlKAFKUoAUpSgBSlKAFKUoAUpSgBSlKAFKUoAUpSgBSlKAFKUoAUpSgBSlKAFKUoAUpSgBSlKAP//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6" descr="data:image/jpeg;base64,/9j/4AAQSkZJRgABAQAAAQABAAD/2wCEAAkGBhAQEBQQEA8QEBAQFA8RDxAVEBAVFxARFxAXFxQQFB4YHSYeGBkjGhQUHzsgKCcpLCwsFx4xNTEqQScrLCkBCQoKDgwOGg8PGiwkHyUuLjUsKjIsLS8qLyksLSwqLS8vLC0sNCksLCwsNCwqLDQpKi4uLiwuLywsNCwtKiwsLP/AABEIAOEA4QMBIgACEQEDEQH/xAAcAAEAAQUBAQAAAAAAAAAAAAAAAQIDBAUGBwj/xABKEAACAQMBBQQGBQgIAwkAAAABAgMABBESBQYTITEiQVFhBzJCcYGRFCNSYqEVJDNjcpKxwQhDU3OCg8PworLRFjRUZHSTs8Lh/8QAGwEAAQUBAQAAAAAAAAAAAAAAAAECAwQFBgf/xAA3EQACAQIEAgcGBgIDAQAAAAAAAQIDEQQFITESUQYTIkFhcaEUgZGxwdEjMlLh8PEzYkKCkhX/2gAMAwEAAhEDEQA/APcaUpQApSlAClKUAKUpQApXIf8Aaa4kktwkkUX00SvaRNbSy/VqupWnkEi6CwwcBTjOO1isOfeq7kiuJjJDYx2rJHIBbyXUmsvw2AIZB6+R6h5c6RtIDuiwHM8h41rpt47RDg3EZb7KHW3yTJrkJ4pDIsEpjuJ5GtjHNJxpImilWVuJwy40sBBJyBx6pzzwMj8pSQnQDbziRI/oxhR4VaQ3QtyjZd+yHePJHQauR5Vn1sVVim4U72dtWt9PuPUVzOgbeiP2Ibp/MQOuf/c01Qd527rK6Pxth/GWtB+U5kafMsUwszGblBbPF2GJDPCxlbVp0tyI56TzGQastte6WOF2+jsbqESRKIpRw5GuLeJVf6w6x+cd2n1fOqdXE5hHaEf7dufMclA6T/tQ3fZXXwa1P+rUjeyP27e7T/IL/wDxlq0O0dpS2x7UlvcqePGBHHJEVuU0aYmLSOOeo55csd9Y97tZ4HnWS5tmks0jkngMLQ61ZNZWB2lOpwvPBXmSByzyasRmabXBHT+aahaHM6yLeyyY4+kIh+zJqiPykAraRyBhlSCD0IIINcffcRpRCjxIvBuJpGkieUYjeNcBVdf7Qnv6VoIsfUGARhr7WtrNALi0xIjhZFnTUfVBZu/OgjAyCZMLmNetTVR0tHykr722du/xElBJ2ueo0rz+LeS9t4pZBPHfrbTi2nWWA2zhi/DDxsjMGXWQOa55E58dlb7wXTSQw8e0NxcQC5jhNrcqrLjJTiCVgp69x6E4PStlST0IzrqVi7LvxcQRzgFRKiSaT1XUoOk+Y6fCsqnAKUpQApSlAClKUAKUpQApSlAClKUAKUrWXm02LGKDDOOTyHmkXkftP935472ymoK8tgMm+2kkONWSzepGoy7+4eHmeQ7zWslE0/6VjFGf6mNjkj9Y45n3LgeZq5b2YQlslnb15G5s3v8AAeQ5CsjFYeJx056U9F6kqjzOBmsRO2xoWZljks2RtBj1hhHEyMutG6aGzjB7XXuqiJVi2ftFTGsyxzxxhHyocLdlFZjFpOeQORjJ99dTJu0OQjubiFFYvGicD6pi2phGzxs6qT1TVpI5YxyrHbc1CkkZubkpOwknX83+tcSmTUTw8r2j0UgcqnlmFHfW/l4CcDMa0jY7WiBYuHgS8jBCjgwiKaFbYaQAVVp2IYjJ1nOcCtVBZvBb7JEkkcjC5Nu8kcgkVi98ky4Ydf0OPfXQpusVlEwvbrirCLUPi05QatWjHBx1Gc9atruXCI0h405gjfiJDmIBZNBXWGVBICNRIIbkcHupkszw6vvz9+gcDNHeoTNflVJWIu10BdvFxIjJJpi0rG2o8pOpX16yUXU2x4/txc/8uS3n/wBEVvRsDLZluJplLI7Iy26iRkxoMpjjVpMYHInHIZBrFTdPS8Drd3Qa0WRLb/up4aOoVhzi7XIAZOTVf/6eFjJ/m5+t9r6DuCRpdrWZitZ3lKzD8qztiGZCypc5gRSTyjdWmU4PTAquSUzG6NxAke0dnRcQTARsLqJYxIEmUZHtAeWSVK8wNo25kZjeEz3BhmdJZ4/qMTSK4fUxEepSSo9Ur5YrIfYBYMsl1cSRuFSRDwAZUGcRyOsYkdeZGC3ME5zk5bUznByu5Ju61VtHv6gqciOIv0kMVyv0G+YrnGV4luSue7lWn2dZsH2a5SOGGKQiGJZJZTmeB3Z5HkwScgDGPaPPoBvr/ZXFYMs0sLCOWImMRdqOQqWU60YewvMYqZdlo0SwnVpQRhGDEMhTGh1I6MCoOaxaOcLD0aNON9G+LTu4r6MkdO7bOWPO02n/AOujHx/KI5e/mK2UbarqyhQCKaTZyCO7HakhJQkaVfMZGEYc1z2uo51mNsTV+lnlmXUX0FYEBkK44rcKNdbgdC2cEA4yARjpu8VkjlF3c8SBFiifFr2IwrDRjhYPJzzIJ5CtOPSHCRk97ad3i2/mM6qRZ3bkuILaFrd8qY01W0rOyE47XDc5eMkgn2hz6d9dbsnb8VwSmGimUZeB8BgPtLjk6/eUke7pWlsrIRRpEpJEahQTjJx3nAAz8Kpu7FZANWQVOpHUlXjb7SMOan/ZrJwfSGpRqONTtQvp+pLz7/f8SSVJNabnX0rm9m7wvGwhuyCGIWK6wArk9ElA5I58fVbyPKukrusPiKeIgqlJ3TKrTTsxSlKnEFKUoAUpSgBSlKAFKVrNp3rFuBEcORmRx/UxnvH3zzA+J7ubZyUFxPYCm9vWkYwwsVC8pph7P6tPv+J9n39KoLZUUKoCqOg/n5nzpbW6ooVRhV5Af76nzq8BWFWrSrS8ORKlYjTTFV4qMVVlEcU4qMVXioqpMcU4qMVUag1TmKU1FSag1TmOKTUGqjVNU5jikiqStVmqaqTHFtlqgrV41SRVWTHFgrVBFXyKoZaEwMaaBWUqyhlYEMpAIIPUEd4qNlbWa0YQzMWtmIWGZiSYGPJYpSeqHoHPToe41fIqzNCGBVgGVgQykZBBGCD4itTLsxqYKpxw271z/fkRzgpI6qlczu/tIwuLSViyNn6JKxySAMm3c97KBkH2lB71Oemr1HDYiniaaq03dMpNNOzFKUqwIKUpQApSlAGJtK+4MerGpyQkafbkPqr7u8nuAJrBsrbQDqOp3JeV/tuep8h0AHcAKtCXjzNL1ji1RQ+ZziSX5jSPJT41mLWDjsTxz6tbL5ksV3lxarFUCqhVSMhxVSlRTZSuANc9vLv3YbOwLq4VHIyIlBdyPHSvMDzOKp3+3rXZljJc8jJySBT7UrernyHNj5Ka+Ur+/luJXmmdpJZGLO7HJYmrGFwftF5S2ElKx9UbuekXZ20G4dvcgy88ROrI5/ZDet8M10hr4vgnaNg6MUdCGVlJBVgcggjoa+oPRfvmdp2IeQj6RCeFcfeYDKyf4hz94NV8xwHUR44O6+QsJX0OuNQamoNc9MlINU1UapNU5jiDWi3j30sdngfSrhUZhlYwCzsPHSuTjzPKqt895V2dZS3TAFkGmJD7crckX3Z5nyBr5X2ntOW5leeZzJLISzse8+HkB0x3VqZVlHt151HaC5btjJ1OHY+m93/SNs6+fhwXA4p6RurIzfs6vW+FdJXxxHIVIZSVZSCrAkEEdCD3GvpT0V75HaNn9ac3NuRHMft8uxL8QD8QaZnWRrBw66i249991+wtOrxaM7MiqCKroRXLExYZatkVfIq2wp6YGFfWYlQo2RnBVgcMjA5V1PcwIBB8q3O7u1mnjKS4FxAQk4HIMcZWVR9lxz8jkd1YDCsC4nNvKt2vSMaLgD2rcnLHzKHtjy1DvrpcgzH2at1U32Jej7n9H+xDVhdXO0pUKwIyDkHmCO8eNTXpBTFKUoAVr9uXbJFpQ4klIijPgzdX/wAKhm/w1sK0N5JxLo/Zt0Cj+9kGpvkgT981WxVbqaUp/DzFirsu20KoqoowqgKo8gMCr4q2tXBXIKZYLgqoVQKqqTjAqzUVFM0jmB4f/SM2oTJa2wPZCyTsPEk6FPwCt868Zr1L+kKh/KMJ7jaoB8JpM/xFeW11OBSVCNiCW4r1L+j9tQpfywZ7M8JbH342BB+TPXltd96D0J2xGR0EdwT7uGR/EijHpPDTvyCO6PpQ1TUmoNeeTZbIqDUmqTVSbHHjf9IXaZxa2wPImWZx4kYVP4vXi1erf0hFP0y2PcYGA94lOf4ivKa9DyWKjgqdvH5sqVPzMV6P6CtpGPaRhz2biGRSPvJh1PyDfOvOK7T0OoTti3x3Ccn3cB/+oqbNYKeCqp/pforiQ/Mj6VpSlePmgQRVsirtUMKVCFlhVqRc9eY7x4+VX2FW2FSpiF7dG5wj2rElrUhUJ6tbsMwn4AMn+XW/rj45eDdQy+zITbS+5zmI/CQAf5hrsK9WyjF+1YWM3utH5r77lGpHhkKUpWqMIY4GT0HWua2S2qPinrOzzH3O2VHwTSPhW03jmKWsxHrFCi/tP2F/FhWJCgUBR0UBR7gMCsDO6towhz1+BLTXeX1q4KtLVwVzimTFwVOapFTmncYhOaVGajNDmB4//SH2KWitrxRkRM8Mh8A/aQ/NWHxFeGV9ibe2LFe20lrMMxzKVPip6q48wQD8K+W979ybrZkxjnjJjyeFOAdEq9xB7j908xXS5Ti4zh1Teq28UQ1I63Ofr17+j1sUtPcXhHZjQQIfF3IZse4KP3q843b3VutoTCG2iZySNT4OiMd7O3QD8fCvqHdLdmLZ1pHaxc9AzI+MGSQ+s5+PyAApM5xkadF0k+0/RC043dzcVFTUVw0pFkiopUVVmxTyj0/7GL20F0ozwHaOTySQDBPlqUD/ABV4VX2BtfZcd1BJbzLqjlUo48j3jwIOD7xXzFvluNdbMmKSozQknhXAU6JF7sn2W8jXZ9HcfCVL2aTtJbeKevoyvWjrc5yvVPQHsYvdzXRHYgj4an9ZIf5Kp+Yrz7YG7dzfSiG2iaRiRlsHSg+056KK+mtzN1o9m2iWyHUw7UsmMcSU+s3u6AeQFS9IswhRw7oJ9qXdyXf9hKMLu5vKUpXmpdFQamlAFphVphV5hVpqkQhgbVtjJC6ryYqSh8JF7SH4MFrqdmXonhjmHSVEkHlqUHH41oWrK3Of83aL+wmuIh+zxCyD9x1rt+i1bWpS8n9H9CtXWzN7SlK7YrGm3ob6uJPt3FuD5hX4n/0qhTTec9q1HjcH8LaY1Sprj89n+PFf6/VlilsXlq4tWlNXFNYXGSFymaimaXjAnNKjNM0cYE5qiWNWGGAYHqCAQfnU0zTHMUoihVBhFVR4KAB+FV1FKhlMUVFKiq8pCiopUVXlIcRVEkYYYYAg9QQCDVdRVZsUohgRBhFVR4KAB+FV0pTW7iilKUgClKUAUNVpqvNVpqehCy1XN1WxNdp9+CX9+BVJ+cVUNTds/nlyPGGzP/HcD+VdP0albGW5xf0ZBW/KdNSlK9HKhot6PWtT/wCYYH42s1Uqar3sH1cL/YuYCf8AETH/AKlWVNcT0h0xEX/r9WWaWxfU1dU1YU1dU1zvGSlzNTmqc0o4wKs0rB2vtaK0ge4nbRFENTtgnlnAAA6kkgfGr1leJNGksZ1RyqsiHBGVYZBwenI07tcPFbTn4gX6ZqM1GajcxSailRUTmBNRSoqGUhwqKVFV5SFFKUqMUUpSgBShNa7YO8FvfRca2fXGGeMnSVIZTzBB5+B+NPUJOLklot357CGxpSlMFKWq01XGq01PQhbam7g/PLg+EFmPjxLg1DVXusuZ7t/A20X7sOv/AFa6bo3G+NvyT+xDW/KdJSlK9IKZqd64i1lNjqicVffEwkH4pWBHICAR0OCPceldHIgYFSMgggjxBHMVxuxsrEI29aAvA3viYoD8QFPxrkuk1Ps06vmvjqvkyei90bVTV1TWOpq6priuMsl4GpzXE7U9LuzLaWSFpJnliZkdEhc9oHBAJwDz860O1d89sbQikGzLCW1hCOxuZuy7gKTpiB5Bj05aveK0KeX4iVnJcMectF67+4Y5IyPSDfnad3FsS2bUNay7RkXpFGhzwyfHvx46R416RBCqKqKNKoFVR4KBgD5CvKPQJtO3aKeHSBea+JK5JLTRnocnn2WJGPvA99es5p+Zt0JrCpWUPVvd+/u8Ahr2iaZqM0zWQ5khNRUZpmo3MBSopUTlcUUpSmiilKUAKUpQArzHZNwNibWltZexY7SbjWsh5LHMT2oz4dcfuV6dXn3ps2hbR7OMcyLJNKwFsD1Rx60o7xgcvPUB31qZY+Or7O1eNTR813p/9d/K5HPRX5HoNK8f3S3n21ZWcMtxZyX1k6Bo3Q5mhj7tXUkYwRkdCOfdXSW3po2WxCu08LkgFXgbIPgdOadWyjEQk1TXGl3x1+KWq94Kou/Q7hqttVZNWmNZqHlD1k7nJ9TJL/bT3Dj9lX4Sn92IVrdpXXCieTqUVio8Wx2V+JwPjXSbGseBbxQ98caIT4sFGo/E5Ndr0Wo9qpV8Evjq/kitXeyMylKV3BWFcntCLhXrj2blBMn94gEco/d4R+ddZWl3ssy0AmQEyWzcZQOrqARLGP2kLfHFZ2Z4X2rCzprfdea/lh8JcMrmIrVcU1jQTBlDKQVYBlI7wRkH5VeU15O7ovFa20erXw01Hq2hcn44zWRVlTVwGo3Ningm/ezJth7WS/tRiGZmlQezk/prdvI5z7m8q9p3b3ihv7ZLmBsq47S98bj1o28x/wDvfVrezdmLaNq9tLy1c43xzjkHquP98wSK8F3f2/ebvX7wyoSmQtxDnlInszRnxxzB7+h8uqhFZxhUl/mpr/1H+evmQP8ADl4M+k80zWv2JtyC9hW4t5BJG/eOqnvRh3MPCs+uVmpQk4yVmu4nFKUqMUUpSgBSlKAFKUoAUpVi+vo4I2lmdY44wWd2OAopUm3ZCFO0tpRW0TzzOEiiUs7HuA/ie7HfXgkDTby7YBYMtsnMr/ZWyt6v7bH8W8qtb+7+T7ZuFtLRH+j6wsMQHankzgSOP4Du6ny9g9Hu5SbLtRHyaeTD3Eg73xyQfdXp8z311kKSybDOrU/zTVor9K5+f9cyBvrHZbHTxRKqhVAVVAVQOgAGAB8KtTWsbHLRoxHQlVJHzq8TVDGuUTd7k5Qxq2xqpjVtjT0gMV4uNcQQdQX48v8AdwkMAffIYh867Gud3Sg18S7P9cRHB/cRkgMP2nLt7itdFXquTYT2bCRi93q/f+1ijUleQpSla5GKUpQBxi230ad7bpGdU1r/AHRbtxD9hj+6yeFZqmtlvBsk3EXYIWeI8SBz0DgEaW+6wJU+R8hWjsbwSJqwVIJV0PrRyKcNG3mD/wBe+vOukGXez1uuguzL0ff8d/iW6U7qxnKauA1YBq4rVy7ROXwa5Tf/AHBh2pDg4juYweBNjp+rfxQ/h1Hn1ANVg0+hXqYeoqlN2aEaTVmfMGztrbR2DeMmDG6kcWFsmOZe4+Y8GFe47mekyz2kAoYQ3PtW7kZJ/Vno4/HyrZb17m2u0ouHcJ2hnhyrgPEfFT4eR5GvBN8PRjfbNYyBTPbg5W4jB7PgXHVD59POuvjUwWdRSq/h1ufP7+W/IgtKntqj6XpXzluz6Y9oWgCSMLuIctMpOsDwVxz+ea9L2L6b9mz4ExktX7w6llz5MmfxArGxeQYzDvSPEucdfTf0JI1Ys9CpWtsN5LO4GYbqCXP2ZUJ+Wc1sgaxZQlB2krElxSmawr3bltACZrmCIDrrlRf4mkjGUnaKuBm0rhNs+mfZduCEle5cezEhxn9psD5ZrzjeT0331xlLZVs4z3qdUhH7RGB8BnzrZwuRY3EP8nCuctPTf0I5VYo9g3s38s9mpmeTMpGUgTBkfw5eyPM4FeD70b6X22p1iCtoLYgtI8kZ7i3228z08qsbtbj3+1ZNaK2hjmS6lLac95yebt5DPwr3ncr0e2uy0+rHEnYYkuGA1HxVfsL5D4k1uWwOSK9+srfL7fMj7VTwRqvRn6M02anHn0veuME9RAp6xp5+LfAefe0qgmuRxOJq4qq6tV3b/ll4E6SirIE1bY1LGrZNQpCkMawL5WlZLWMkPPkMw6xwDHFl8jghR951rIu7pY0Z3OlUBLHy/mfKthuzstkVriZdM8+nKHrDEM8OH3jJJ+8x8BXRZHl3tVfikuxHV+L7l9/Ahqz4UbmCFUVUQBVQBVUdFUDAA+FV0pXphTFKUoAUpSgBXNbw7MaJzeQqWBAF3EoyXUDAnQd7qORHtLy6gV0tKgxGHhiKbpVFdMVNp3RysEysoZSGVgCrA5BBHIjyq8DVjauymtGaaFS1sxLTRKMmBictNGB1Q9So6dR3iphmDAMpDKwBVgQQQehB7xXluY5dUwVTgnt3PmvvzLsJqSMlWqsGrANVhqy2iQvg1JGatA1UGplgOL3l9EWzrwl1Q2sp58SHABPiyeqfhg15ttn0FbQiJNu8V0vcA3Df5Ny/4q9/Bqa2cJnmMwy4YyuuT1/f1I5UoyPlC+3M2jAfrbK5THfwnI+a5FYK3NxHyDzJju1SLX17VLxKeqg+8A1tR6VyatUpJ+/7pkfUcmfIjX1w/IyTN5F5D/Osqy3Vv5z9VZ3Mme8QyY+ZGK+sEhUdFUe4AVXRLpW0vw6KXv8A2QdRzZ88bH9CO05sGURWq95dwzY8lTP4kV6Nu36Fdn2pDz6ryQc/rABGD5IOvxJr0GozWPis+xuIVuLhXKOnrv6kkaUURFEqgKqhVUYCgAADwAHSpJqC1UlqxNyQkmqC1QWqgmnJACaoZqM1YtjYm+PeLIHtN0N2R1jT9V4t7XQcsk6WAwFXGVVTprzfckMlJRV2Xdi2P0uRbhh+axNqgH/iJQeU5+4vs+J7XctdZUIgAAAAAAAAGAAOgFTXqWEwtPCUlSp7L1fMpSk5O7FKUq0NFKUoAUpSgBSlKAFcztLd94SZbRdSMS0trkAEnrJATyVu8qey3keZ6alV8RhqeJpunVV0Km07o5C0vUkGVPQlWBBDIw6o4PNWHgayg1Z+1t3o524iMYbgDAmUDtAdEkB5SL5HmO4itDPcSW503aCMdBcLkwt7z1iPk3LwJrz/ADHIK2GbnS7UPVea+q9C3CqnuXrna0MTaHkAcjVoAZm0/aIUEgcjzPLkapfeG1VVc3EQVwxVtYwQpw/yJAPh31r5YpXW4t7ef6Pdzzw3NrIS6rcxpDEOCHXrgxtlR3YOCGNWNmvI1zdvLhZ3tb0zRCIx8KRUtlwRrfVlVVtQYggjFWsPkFCtTpS6x3nvZabN28GttRrqtN6G7tdt28r8OOeN37XZVgSdJw2PHFTc7ct4m0STxo4AJUtzAPQn34rS7AP5ts337R/53rLh2u0DhlOPpe1YrVuQP1a2YDDn07cRGfOoqeQ054z2fiduBSvpztYV1Xw3MpN6bMjIuoSD0IcEH4ipXeizPS6hOORw+cHwPnWn2HcTWsF7FHM+m2t7+SFSIyIZUu7kAr2c47CnBzWXaRzQ213wJ2D/AE5HkleSBGZXht2k7TrwwTqPs1ZXR3CtqKnK7Uu5f8XZ+uw3rpGfHvHaMcLcwnslv0i+qE1k/Be17qq/L9sUMgnjKBgmQ2e2RkIB1LEc8DnXO2Ozxc7GkjtziVnkeyR3XW7fR1Jj8CzRtIpxy7RNZl05W/2g4JDw2crxN3o5tYMuPA9gc6dHovTkovjdnbuXJt/QOuZtV29blWbjIBHp4mrKlNRwuoMARk8hy51B29baBJx4yhYopByWcDJRQOZbHPAFc59IdjZIyyGS3uVV5nmhcvA+0I2iXPEaU9IvWHLTzrMdys+15FJV4YZOE4JDRl0OoqeoJ4UfMfZHhUVPo9h6tpU6rav4bcN7eYrqtbo2w27b6C/GQKrKj5Okox6KwPME+BFUHb9t2R9Ii+sxo7Y7WXKDH+IFfeCK1TOS+yXYlnkUrI5JLOI54dGsnmxGt+Z+03iayNp7MMbX0yFWtp32Y0LKwIEov2+kR8j1Dkt75CO6pH0ap8MpKbsvLbhv8b6eQnXPkbkmrFzdJGpd2CqOrE8vd7/Ksdb1pWMdsnHcHDMDiKM/rH5jP3RlvKtzsvdpUYTXDcecc0OMRwn9UvPB+8ct5jpWZl2R18XaUuzDm935L+IfOqomvstiyXfanVorbugPJ5/OX7Cfc6n2serXVIgAAAAAAAAGAAOgFTSvQsLhKWEp9XSVl6vzKspOTuxSlKtDRSlKAFKUoAUpSgBSlKAFKUoAVDKCMEZB5EeI8KmlAHne8W5sQMqJbGHXPFcW11Da8YxAIivDpQh0OpXYEdkah4EVevFufpst41jc/Rri3a1JQRvLGpCkTtEG1dQw0jJxgkDmK76lN4UB5psK6iP0a3jkLCzW54jyRmBpJZWzpSJzxAoBfmR9nGeeL6bTkSKFBZNI6Xk9xMZbVn0I107B4DkfWaXGCM9DXd3uzIZxiaGOUdwdFbHuyOVat9zbcfomng8o55MfusWX8KyamDxEK8q9GUbtJWaeiXin9CRSVrM4+edte0SttdaLuCWO2+obJd4ssGHsjiO3M1mzaSs8MiXK6rqG4jkjtuKpCQQAdxB7SMMVvW3UmHqX0n+ZBA//AChDVB3bvO67tz77R/5TVSnSzLjUuCm9JK13btNN7+Q68PE4+zkutFuzQTie3u5bx8RaFeMwlCg541MjMunuJ8q2Uzs9zdT8G4EF1G9q31X1iBreFRMEOCygrIMDn05Hnjejdu877u3HutJP5zVWu6059e+Yf3dvCv8Az66dBZrolCCStbV9yt8gfB4nJ/QMC2KQO30WYTzTfRjE87veJIyxocyFVUyet1wuM88TdbRRJL15eJFFtBZIRlMyx9gBJeFnW6kvIMKCeyOXPI7FNzYf62W5m8nndR8RFpB+VbGw2LbwfoYIoz3lUUE+89TV6jQxd06sopXvZJvS3Da7a/sY3HuOCRJ3axaO0unt7EIHnaExNKzyRs7xxOeJpHDHUe15ZN+xsZxayWc1tPIlzdLcRZiOlIZb8SSQy8+yRh259zivQ6VpRgo3t/NLDCiGBUUIiqiqMKqgAKPAAchVdKU8BSlYM95pYjVg8+XLkOfM8uQ5DmfGgDOpWr/KDDmTjCxkg49YntJ06gDOOvOqxtDB9YcjgjlzGojry54AOOozQBsaVrTtA6vWULgMO0B7WDnI5ADnnv7qlb/OMPkkr2cY6svx9VqANjSlKAFKUoAUpSgBSlKAFKUoAUpSgBSlKAFKUoAUpSgBSlKAFKUoAUpSgBSlKAFKUoAUpSgBSlKAP//Z"/>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8" descr="data:image/jpeg;base64,/9j/4AAQSkZJRgABAQAAAQABAAD/2wCEAAkGBhAQEBQQEA8QEBAQFA8RDxAVEBAVFxARFxAXFxQQFB4YHSYeGBkjGhQUHzsgKCcpLCwsFx4xNTEqQScrLCkBCQoKDgwOGg8PGiwkHyUuLjUsKjIsLS8qLyksLSwqLS8vLC0sNCksLCwsNCwqLDQpKi4uLiwuLywsNCwtKiwsLP/AABEIAOEA4QMBIgACEQEDEQH/xAAcAAEAAQUBAQAAAAAAAAAAAAAAAQIDBAUGBwj/xABKEAACAQMBBQQGBQgIAwkAAAABAgMABBESBQYTITEiQVFhBzJCcYGRFCNSYqEVJDNjcpKxwQhDU3OCg8PworLRFjRUZHSTs8Lh/8QAGwEAAQUBAQAAAAAAAAAAAAAAAAECAwQFBgf/xAA3EQACAQIEAgcGBgIDAQAAAAAAAQIDEQQFITESUQYTIkFhcaEUgZGxwdEjMlLh8PEzYkKCkhX/2gAMAwEAAhEDEQA/APcaUpQApSlAClKUAKUpQApXIf8Aaa4kktwkkUX00SvaRNbSy/VqupWnkEi6CwwcBTjOO1isOfeq7kiuJjJDYx2rJHIBbyXUmsvw2AIZB6+R6h5c6RtIDuiwHM8h41rpt47RDg3EZb7KHW3yTJrkJ4pDIsEpjuJ5GtjHNJxpImilWVuJwy40sBBJyBx6pzzwMj8pSQnQDbziRI/oxhR4VaQ3QtyjZd+yHePJHQauR5Vn1sVVim4U72dtWt9PuPUVzOgbeiP2Ibp/MQOuf/c01Qd527rK6Pxth/GWtB+U5kafMsUwszGblBbPF2GJDPCxlbVp0tyI56TzGQastte6WOF2+jsbqESRKIpRw5GuLeJVf6w6x+cd2n1fOqdXE5hHaEf7dufMclA6T/tQ3fZXXwa1P+rUjeyP27e7T/IL/wDxlq0O0dpS2x7UlvcqePGBHHJEVuU0aYmLSOOeo55csd9Y97tZ4HnWS5tmks0jkngMLQ61ZNZWB2lOpwvPBXmSByzyasRmabXBHT+aahaHM6yLeyyY4+kIh+zJqiPykAraRyBhlSCD0IIINcffcRpRCjxIvBuJpGkieUYjeNcBVdf7Qnv6VoIsfUGARhr7WtrNALi0xIjhZFnTUfVBZu/OgjAyCZMLmNetTVR0tHykr722du/xElBJ2ueo0rz+LeS9t4pZBPHfrbTi2nWWA2zhi/DDxsjMGXWQOa55E58dlb7wXTSQw8e0NxcQC5jhNrcqrLjJTiCVgp69x6E4PStlST0IzrqVi7LvxcQRzgFRKiSaT1XUoOk+Y6fCsqnAKUpQApSlAClKUAKUpQApSlAClKUAKUrWXm02LGKDDOOTyHmkXkftP935472ymoK8tgMm+2kkONWSzepGoy7+4eHmeQ7zWslE0/6VjFGf6mNjkj9Y45n3LgeZq5b2YQlslnb15G5s3v8AAeQ5CsjFYeJx056U9F6kqjzOBmsRO2xoWZljks2RtBj1hhHEyMutG6aGzjB7XXuqiJVi2ftFTGsyxzxxhHyocLdlFZjFpOeQORjJ99dTJu0OQjubiFFYvGicD6pi2phGzxs6qT1TVpI5YxyrHbc1CkkZubkpOwknX83+tcSmTUTw8r2j0UgcqnlmFHfW/l4CcDMa0jY7WiBYuHgS8jBCjgwiKaFbYaQAVVp2IYjJ1nOcCtVBZvBb7JEkkcjC5Nu8kcgkVi98ky4Ydf0OPfXQpusVlEwvbrirCLUPi05QatWjHBx1Gc9atruXCI0h405gjfiJDmIBZNBXWGVBICNRIIbkcHupkszw6vvz9+gcDNHeoTNflVJWIu10BdvFxIjJJpi0rG2o8pOpX16yUXU2x4/txc/8uS3n/wBEVvRsDLZluJplLI7Iy26iRkxoMpjjVpMYHInHIZBrFTdPS8Drd3Qa0WRLb/up4aOoVhzi7XIAZOTVf/6eFjJ/m5+t9r6DuCRpdrWZitZ3lKzD8qztiGZCypc5gRSTyjdWmU4PTAquSUzG6NxAke0dnRcQTARsLqJYxIEmUZHtAeWSVK8wNo25kZjeEz3BhmdJZ4/qMTSK4fUxEepSSo9Ur5YrIfYBYMsl1cSRuFSRDwAZUGcRyOsYkdeZGC3ME5zk5bUznByu5Ju61VtHv6gqciOIv0kMVyv0G+YrnGV4luSue7lWn2dZsH2a5SOGGKQiGJZJZTmeB3Z5HkwScgDGPaPPoBvr/ZXFYMs0sLCOWImMRdqOQqWU60YewvMYqZdlo0SwnVpQRhGDEMhTGh1I6MCoOaxaOcLD0aNON9G+LTu4r6MkdO7bOWPO02n/AOujHx/KI5e/mK2UbarqyhQCKaTZyCO7HakhJQkaVfMZGEYc1z2uo51mNsTV+lnlmXUX0FYEBkK44rcKNdbgdC2cEA4yARjpu8VkjlF3c8SBFiifFr2IwrDRjhYPJzzIJ5CtOPSHCRk97ad3i2/mM6qRZ3bkuILaFrd8qY01W0rOyE47XDc5eMkgn2hz6d9dbsnb8VwSmGimUZeB8BgPtLjk6/eUke7pWlsrIRRpEpJEahQTjJx3nAAz8Kpu7FZANWQVOpHUlXjb7SMOan/ZrJwfSGpRqONTtQvp+pLz7/f8SSVJNabnX0rm9m7wvGwhuyCGIWK6wArk9ElA5I58fVbyPKukrusPiKeIgqlJ3TKrTTsxSlKnEFKUoAUpSgBSlKAFKVrNp3rFuBEcORmRx/UxnvH3zzA+J7ubZyUFxPYCm9vWkYwwsVC8pph7P6tPv+J9n39KoLZUUKoCqOg/n5nzpbW6ooVRhV5Af76nzq8BWFWrSrS8ORKlYjTTFV4qMVVlEcU4qMVXioqpMcU4qMVUag1TmKU1FSag1TmOKTUGqjVNU5jikiqStVmqaqTHFtlqgrV41SRVWTHFgrVBFXyKoZaEwMaaBWUqyhlYEMpAIIPUEd4qNlbWa0YQzMWtmIWGZiSYGPJYpSeqHoHPToe41fIqzNCGBVgGVgQykZBBGCD4itTLsxqYKpxw271z/fkRzgpI6qlczu/tIwuLSViyNn6JKxySAMm3c97KBkH2lB71Oemr1HDYiniaaq03dMpNNOzFKUqwIKUpQApSlAGJtK+4MerGpyQkafbkPqr7u8nuAJrBsrbQDqOp3JeV/tuep8h0AHcAKtCXjzNL1ji1RQ+ZziSX5jSPJT41mLWDjsTxz6tbL5ksV3lxarFUCqhVSMhxVSlRTZSuANc9vLv3YbOwLq4VHIyIlBdyPHSvMDzOKp3+3rXZljJc8jJySBT7UrernyHNj5Ka+Ur+/luJXmmdpJZGLO7HJYmrGFwftF5S2ElKx9UbuekXZ20G4dvcgy88ROrI5/ZDet8M10hr4vgnaNg6MUdCGVlJBVgcggjoa+oPRfvmdp2IeQj6RCeFcfeYDKyf4hz94NV8xwHUR44O6+QsJX0OuNQamoNc9MlINU1UapNU5jiDWi3j30sdngfSrhUZhlYwCzsPHSuTjzPKqt895V2dZS3TAFkGmJD7crckX3Z5nyBr5X2ntOW5leeZzJLISzse8+HkB0x3VqZVlHt151HaC5btjJ1OHY+m93/SNs6+fhwXA4p6RurIzfs6vW+FdJXxxHIVIZSVZSCrAkEEdCD3GvpT0V75HaNn9ac3NuRHMft8uxL8QD8QaZnWRrBw66i249991+wtOrxaM7MiqCKroRXLExYZatkVfIq2wp6YGFfWYlQo2RnBVgcMjA5V1PcwIBB8q3O7u1mnjKS4FxAQk4HIMcZWVR9lxz8jkd1YDCsC4nNvKt2vSMaLgD2rcnLHzKHtjy1DvrpcgzH2at1U32Jej7n9H+xDVhdXO0pUKwIyDkHmCO8eNTXpBTFKUoAVr9uXbJFpQ4klIijPgzdX/wAKhm/w1sK0N5JxLo/Zt0Cj+9kGpvkgT981WxVbqaUp/DzFirsu20KoqoowqgKo8gMCr4q2tXBXIKZYLgqoVQKqqTjAqzUVFM0jmB4f/SM2oTJa2wPZCyTsPEk6FPwCt868Zr1L+kKh/KMJ7jaoB8JpM/xFeW11OBSVCNiCW4r1L+j9tQpfywZ7M8JbH342BB+TPXltd96D0J2xGR0EdwT7uGR/EijHpPDTvyCO6PpQ1TUmoNeeTZbIqDUmqTVSbHHjf9IXaZxa2wPImWZx4kYVP4vXi1erf0hFP0y2PcYGA94lOf4ivKa9DyWKjgqdvH5sqVPzMV6P6CtpGPaRhz2biGRSPvJh1PyDfOvOK7T0OoTti3x3Ccn3cB/+oqbNYKeCqp/pforiQ/Mj6VpSlePmgQRVsirtUMKVCFlhVqRc9eY7x4+VX2FW2FSpiF7dG5wj2rElrUhUJ6tbsMwn4AMn+XW/rj45eDdQy+zITbS+5zmI/CQAf5hrsK9WyjF+1YWM3utH5r77lGpHhkKUpWqMIY4GT0HWua2S2qPinrOzzH3O2VHwTSPhW03jmKWsxHrFCi/tP2F/FhWJCgUBR0UBR7gMCsDO6towhz1+BLTXeX1q4KtLVwVzimTFwVOapFTmncYhOaVGajNDmB4//SH2KWitrxRkRM8Mh8A/aQ/NWHxFeGV9ibe2LFe20lrMMxzKVPip6q48wQD8K+W979ybrZkxjnjJjyeFOAdEq9xB7j908xXS5Ti4zh1Teq28UQ1I63Ofr17+j1sUtPcXhHZjQQIfF3IZse4KP3q843b3VutoTCG2iZySNT4OiMd7O3QD8fCvqHdLdmLZ1pHaxc9AzI+MGSQ+s5+PyAApM5xkadF0k+0/RC043dzcVFTUVw0pFkiopUVVmxTyj0/7GL20F0ozwHaOTySQDBPlqUD/ABV4VX2BtfZcd1BJbzLqjlUo48j3jwIOD7xXzFvluNdbMmKSozQknhXAU6JF7sn2W8jXZ9HcfCVL2aTtJbeKevoyvWjrc5yvVPQHsYvdzXRHYgj4an9ZIf5Kp+Yrz7YG7dzfSiG2iaRiRlsHSg+056KK+mtzN1o9m2iWyHUw7UsmMcSU+s3u6AeQFS9IswhRw7oJ9qXdyXf9hKMLu5vKUpXmpdFQamlAFphVphV5hVpqkQhgbVtjJC6ryYqSh8JF7SH4MFrqdmXonhjmHSVEkHlqUHH41oWrK3Of83aL+wmuIh+zxCyD9x1rt+i1bWpS8n9H9CtXWzN7SlK7YrGm3ob6uJPt3FuD5hX4n/0qhTTec9q1HjcH8LaY1Sprj89n+PFf6/VlilsXlq4tWlNXFNYXGSFymaimaXjAnNKjNM0cYE5qiWNWGGAYHqCAQfnU0zTHMUoihVBhFVR4KAB+FV1FKhlMUVFKiq8pCiopUVXlIcRVEkYYYYAg9QQCDVdRVZsUohgRBhFVR4KAB+FV0pTW7iilKUgClKUAUNVpqvNVpqehCy1XN1WxNdp9+CX9+BVJ+cVUNTds/nlyPGGzP/HcD+VdP0albGW5xf0ZBW/KdNSlK9HKhot6PWtT/wCYYH42s1Uqar3sH1cL/YuYCf8AETH/AKlWVNcT0h0xEX/r9WWaWxfU1dU1YU1dU1zvGSlzNTmqc0o4wKs0rB2vtaK0ge4nbRFENTtgnlnAAA6kkgfGr1leJNGksZ1RyqsiHBGVYZBwenI07tcPFbTn4gX6ZqM1GajcxSailRUTmBNRSoqGUhwqKVFV5SFFKUqMUUpSgBShNa7YO8FvfRca2fXGGeMnSVIZTzBB5+B+NPUJOLklot357CGxpSlMFKWq01XGq01PQhbam7g/PLg+EFmPjxLg1DVXusuZ7t/A20X7sOv/AFa6bo3G+NvyT+xDW/KdJSlK9IKZqd64i1lNjqicVffEwkH4pWBHICAR0OCPceldHIgYFSMgggjxBHMVxuxsrEI29aAvA3viYoD8QFPxrkuk1Ps06vmvjqvkyei90bVTV1TWOpq6priuMsl4GpzXE7U9LuzLaWSFpJnliZkdEhc9oHBAJwDz860O1d89sbQikGzLCW1hCOxuZuy7gKTpiB5Bj05aveK0KeX4iVnJcMectF67+4Y5IyPSDfnad3FsS2bUNay7RkXpFGhzwyfHvx46R416RBCqKqKNKoFVR4KBgD5CvKPQJtO3aKeHSBea+JK5JLTRnocnn2WJGPvA99es5p+Zt0JrCpWUPVvd+/u8Ahr2iaZqM0zWQ5khNRUZpmo3MBSopUTlcUUpSmiilKUAKUpQArzHZNwNibWltZexY7SbjWsh5LHMT2oz4dcfuV6dXn3ps2hbR7OMcyLJNKwFsD1Rx60o7xgcvPUB31qZY+Or7O1eNTR813p/9d/K5HPRX5HoNK8f3S3n21ZWcMtxZyX1k6Bo3Q5mhj7tXUkYwRkdCOfdXSW3po2WxCu08LkgFXgbIPgdOadWyjEQk1TXGl3x1+KWq94Kou/Q7hqttVZNWmNZqHlD1k7nJ9TJL/bT3Dj9lX4Sn92IVrdpXXCieTqUVio8Wx2V+JwPjXSbGseBbxQ98caIT4sFGo/E5Ndr0Wo9qpV8Evjq/kitXeyMylKV3BWFcntCLhXrj2blBMn94gEco/d4R+ddZWl3ssy0AmQEyWzcZQOrqARLGP2kLfHFZ2Z4X2rCzprfdea/lh8JcMrmIrVcU1jQTBlDKQVYBlI7wRkH5VeU15O7ovFa20erXw01Hq2hcn44zWRVlTVwGo3Ningm/ezJth7WS/tRiGZmlQezk/prdvI5z7m8q9p3b3ihv7ZLmBsq47S98bj1o28x/wDvfVrezdmLaNq9tLy1c43xzjkHquP98wSK8F3f2/ebvX7wyoSmQtxDnlInszRnxxzB7+h8uqhFZxhUl/mpr/1H+evmQP8ADl4M+k80zWv2JtyC9hW4t5BJG/eOqnvRh3MPCs+uVmpQk4yVmu4nFKUqMUUpSgBSlKAFKUoAUpVi+vo4I2lmdY44wWd2OAopUm3ZCFO0tpRW0TzzOEiiUs7HuA/ie7HfXgkDTby7YBYMtsnMr/ZWyt6v7bH8W8qtb+7+T7ZuFtLRH+j6wsMQHankzgSOP4Du6ny9g9Hu5SbLtRHyaeTD3Eg73xyQfdXp8z311kKSybDOrU/zTVor9K5+f9cyBvrHZbHTxRKqhVAVVAVQOgAGAB8KtTWsbHLRoxHQlVJHzq8TVDGuUTd7k5Qxq2xqpjVtjT0gMV4uNcQQdQX48v8AdwkMAffIYh867Gud3Sg18S7P9cRHB/cRkgMP2nLt7itdFXquTYT2bCRi93q/f+1ijUleQpSla5GKUpQBxi230ad7bpGdU1r/AHRbtxD9hj+6yeFZqmtlvBsk3EXYIWeI8SBz0DgEaW+6wJU+R8hWjsbwSJqwVIJV0PrRyKcNG3mD/wBe+vOukGXez1uuguzL0ff8d/iW6U7qxnKauA1YBq4rVy7ROXwa5Tf/AHBh2pDg4juYweBNjp+rfxQ/h1Hn1ANVg0+hXqYeoqlN2aEaTVmfMGztrbR2DeMmDG6kcWFsmOZe4+Y8GFe47mekyz2kAoYQ3PtW7kZJ/Vno4/HyrZb17m2u0ouHcJ2hnhyrgPEfFT4eR5GvBN8PRjfbNYyBTPbg5W4jB7PgXHVD59POuvjUwWdRSq/h1ufP7+W/IgtKntqj6XpXzluz6Y9oWgCSMLuIctMpOsDwVxz+ea9L2L6b9mz4ExktX7w6llz5MmfxArGxeQYzDvSPEucdfTf0JI1Ys9CpWtsN5LO4GYbqCXP2ZUJ+Wc1sgaxZQlB2krElxSmawr3bltACZrmCIDrrlRf4mkjGUnaKuBm0rhNs+mfZduCEle5cezEhxn9psD5ZrzjeT0331xlLZVs4z3qdUhH7RGB8BnzrZwuRY3EP8nCuctPTf0I5VYo9g3s38s9mpmeTMpGUgTBkfw5eyPM4FeD70b6X22p1iCtoLYgtI8kZ7i3228z08qsbtbj3+1ZNaK2hjmS6lLac95yebt5DPwr3ncr0e2uy0+rHEnYYkuGA1HxVfsL5D4k1uWwOSK9+srfL7fMj7VTwRqvRn6M02anHn0veuME9RAp6xp5+LfAefe0qgmuRxOJq4qq6tV3b/ll4E6SirIE1bY1LGrZNQpCkMawL5WlZLWMkPPkMw6xwDHFl8jghR951rIu7pY0Z3OlUBLHy/mfKthuzstkVriZdM8+nKHrDEM8OH3jJJ+8x8BXRZHl3tVfikuxHV+L7l9/Ahqz4UbmCFUVUQBVQBVUdFUDAA+FV0pXphTFKUoAUpSgBXNbw7MaJzeQqWBAF3EoyXUDAnQd7qORHtLy6gV0tKgxGHhiKbpVFdMVNp3RysEysoZSGVgCrA5BBHIjyq8DVjauymtGaaFS1sxLTRKMmBictNGB1Q9So6dR3iphmDAMpDKwBVgQQQehB7xXluY5dUwVTgnt3PmvvzLsJqSMlWqsGrANVhqy2iQvg1JGatA1UGplgOL3l9EWzrwl1Q2sp58SHABPiyeqfhg15ttn0FbQiJNu8V0vcA3Df5Ny/4q9/Bqa2cJnmMwy4YyuuT1/f1I5UoyPlC+3M2jAfrbK5THfwnI+a5FYK3NxHyDzJju1SLX17VLxKeqg+8A1tR6VyatUpJ+/7pkfUcmfIjX1w/IyTN5F5D/Osqy3Vv5z9VZ3Mme8QyY+ZGK+sEhUdFUe4AVXRLpW0vw6KXv8A2QdRzZ88bH9CO05sGURWq95dwzY8lTP4kV6Nu36Fdn2pDz6ryQc/rABGD5IOvxJr0GozWPis+xuIVuLhXKOnrv6kkaUURFEqgKqhVUYCgAADwAHSpJqC1UlqxNyQkmqC1QWqgmnJACaoZqM1YtjYm+PeLIHtN0N2R1jT9V4t7XQcsk6WAwFXGVVTprzfckMlJRV2Xdi2P0uRbhh+axNqgH/iJQeU5+4vs+J7XctdZUIgAAAAAAAAGAAOgFTXqWEwtPCUlSp7L1fMpSk5O7FKUq0NFKUoAUpSgBSlKAFcztLd94SZbRdSMS0trkAEnrJATyVu8qey3keZ6alV8RhqeJpunVV0Km07o5C0vUkGVPQlWBBDIw6o4PNWHgayg1Z+1t3o524iMYbgDAmUDtAdEkB5SL5HmO4itDPcSW503aCMdBcLkwt7z1iPk3LwJrz/ADHIK2GbnS7UPVea+q9C3CqnuXrna0MTaHkAcjVoAZm0/aIUEgcjzPLkapfeG1VVc3EQVwxVtYwQpw/yJAPh31r5YpXW4t7ef6Pdzzw3NrIS6rcxpDEOCHXrgxtlR3YOCGNWNmvI1zdvLhZ3tb0zRCIx8KRUtlwRrfVlVVtQYggjFWsPkFCtTpS6x3nvZabN28GttRrqtN6G7tdt28r8OOeN37XZVgSdJw2PHFTc7ct4m0STxo4AJUtzAPQn34rS7AP5ts337R/53rLh2u0DhlOPpe1YrVuQP1a2YDDn07cRGfOoqeQ054z2fiduBSvpztYV1Xw3MpN6bMjIuoSD0IcEH4ipXeizPS6hOORw+cHwPnWn2HcTWsF7FHM+m2t7+SFSIyIZUu7kAr2c47CnBzWXaRzQ213wJ2D/AE5HkleSBGZXht2k7TrwwTqPs1ZXR3CtqKnK7Uu5f8XZ+uw3rpGfHvHaMcLcwnslv0i+qE1k/Be17qq/L9sUMgnjKBgmQ2e2RkIB1LEc8DnXO2Ozxc7GkjtziVnkeyR3XW7fR1Jj8CzRtIpxy7RNZl05W/2g4JDw2crxN3o5tYMuPA9gc6dHovTkovjdnbuXJt/QOuZtV29blWbjIBHp4mrKlNRwuoMARk8hy51B29baBJx4yhYopByWcDJRQOZbHPAFc59IdjZIyyGS3uVV5nmhcvA+0I2iXPEaU9IvWHLTzrMdys+15FJV4YZOE4JDRl0OoqeoJ4UfMfZHhUVPo9h6tpU6rav4bcN7eYrqtbo2w27b6C/GQKrKj5Okox6KwPME+BFUHb9t2R9Ii+sxo7Y7WXKDH+IFfeCK1TOS+yXYlnkUrI5JLOI54dGsnmxGt+Z+03iayNp7MMbX0yFWtp32Y0LKwIEov2+kR8j1Dkt75CO6pH0ap8MpKbsvLbhv8b6eQnXPkbkmrFzdJGpd2CqOrE8vd7/Ksdb1pWMdsnHcHDMDiKM/rH5jP3RlvKtzsvdpUYTXDcecc0OMRwn9UvPB+8ct5jpWZl2R18XaUuzDm935L+IfOqomvstiyXfanVorbugPJ5/OX7Cfc6n2serXVIgAAAAAAAAGAAOgFTSvQsLhKWEp9XSVl6vzKspOTuxSlKtDRSlKAFKUoAUpSgBSlKAFKUoAVDKCMEZB5EeI8KmlAHne8W5sQMqJbGHXPFcW11Da8YxAIivDpQh0OpXYEdkah4EVevFufpst41jc/Rri3a1JQRvLGpCkTtEG1dQw0jJxgkDmK76lN4UB5psK6iP0a3jkLCzW54jyRmBpJZWzpSJzxAoBfmR9nGeeL6bTkSKFBZNI6Xk9xMZbVn0I107B4DkfWaXGCM9DXd3uzIZxiaGOUdwdFbHuyOVat9zbcfomng8o55MfusWX8KyamDxEK8q9GUbtJWaeiXin9CRSVrM4+edte0SttdaLuCWO2+obJd4ssGHsjiO3M1mzaSs8MiXK6rqG4jkjtuKpCQQAdxB7SMMVvW3UmHqX0n+ZBA//AChDVB3bvO67tz77R/5TVSnSzLjUuCm9JK13btNN7+Q68PE4+zkutFuzQTie3u5bx8RaFeMwlCg541MjMunuJ8q2Uzs9zdT8G4EF1G9q31X1iBreFRMEOCygrIMDn05Hnjejdu877u3HutJP5zVWu6059e+Yf3dvCv8Az66dBZrolCCStbV9yt8gfB4nJ/QMC2KQO30WYTzTfRjE87veJIyxocyFVUyet1wuM88TdbRRJL15eJFFtBZIRlMyx9gBJeFnW6kvIMKCeyOXPI7FNzYf62W5m8nndR8RFpB+VbGw2LbwfoYIoz3lUUE+89TV6jQxd06sopXvZJvS3Da7a/sY3HuOCRJ3axaO0unt7EIHnaExNKzyRs7xxOeJpHDHUe15ZN+xsZxayWc1tPIlzdLcRZiOlIZb8SSQy8+yRh259zivQ6VpRgo3t/NLDCiGBUUIiqiqMKqgAKPAAchVdKU8BSlYM95pYjVg8+XLkOfM8uQ5DmfGgDOpWr/KDDmTjCxkg49YntJ06gDOOvOqxtDB9YcjgjlzGojry54AOOozQBsaVrTtA6vWULgMO0B7WDnI5ADnnv7qlb/OMPkkr2cY6svx9VqANjSlKAFKUoAUpSgBSlKAFKUoAUpSgBSlKAFKUoAUpSgBSlKAFKUoAUpSgBSlKAFKUoAUpSgBSlKAP//Z"/>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10" descr="data:image/jpeg;base64,/9j/4AAQSkZJRgABAQAAAQABAAD/2wCEAAkGBhAQEBQQEA8QEBAQFA8RDxAVEBAVFxARFxAXFxQQFB4YHSYeGBkjGhQUHzsgKCcpLCwsFx4xNTEqQScrLCkBCQoKDgwOGg8PGiwkHyUuLjUsKjIsLS8qLyksLSwqLS8vLC0sNCksLCwsNCwqLDQpKi4uLiwuLywsNCwtKiwsLP/AABEIAOEA4QMBIgACEQEDEQH/xAAcAAEAAQUBAQAAAAAAAAAAAAAAAQIDBAUGBwj/xABKEAACAQMBBQQGBQgIAwkAAAABAgMABBESBQYTITEiQVFhBzJCcYGRFCNSYqEVJDNjcpKxwQhDU3OCg8PworLRFjRUZHSTs8Lh/8QAGwEAAQUBAQAAAAAAAAAAAAAAAAECAwQFBgf/xAA3EQACAQIEAgcGBgIDAQAAAAAAAQIDEQQFITESUQYTIkFhcaEUgZGxwdEjMlLh8PEzYkKCkhX/2gAMAwEAAhEDEQA/APcaUpQApSlAClKUAKUpQApXIf8Aaa4kktwkkUX00SvaRNbSy/VqupWnkEi6CwwcBTjOO1isOfeq7kiuJjJDYx2rJHIBbyXUmsvw2AIZB6+R6h5c6RtIDuiwHM8h41rpt47RDg3EZb7KHW3yTJrkJ4pDIsEpjuJ5GtjHNJxpImilWVuJwy40sBBJyBx6pzzwMj8pSQnQDbziRI/oxhR4VaQ3QtyjZd+yHePJHQauR5Vn1sVVim4U72dtWt9PuPUVzOgbeiP2Ibp/MQOuf/c01Qd527rK6Pxth/GWtB+U5kafMsUwszGblBbPF2GJDPCxlbVp0tyI56TzGQastte6WOF2+jsbqESRKIpRw5GuLeJVf6w6x+cd2n1fOqdXE5hHaEf7dufMclA6T/tQ3fZXXwa1P+rUjeyP27e7T/IL/wDxlq0O0dpS2x7UlvcqePGBHHJEVuU0aYmLSOOeo55csd9Y97tZ4HnWS5tmks0jkngMLQ61ZNZWB2lOpwvPBXmSByzyasRmabXBHT+aahaHM6yLeyyY4+kIh+zJqiPykAraRyBhlSCD0IIINcffcRpRCjxIvBuJpGkieUYjeNcBVdf7Qnv6VoIsfUGARhr7WtrNALi0xIjhZFnTUfVBZu/OgjAyCZMLmNetTVR0tHykr722du/xElBJ2ueo0rz+LeS9t4pZBPHfrbTi2nWWA2zhi/DDxsjMGXWQOa55E58dlb7wXTSQw8e0NxcQC5jhNrcqrLjJTiCVgp69x6E4PStlST0IzrqVi7LvxcQRzgFRKiSaT1XUoOk+Y6fCsqnAKUpQApSlAClKUAKUpQApSlAClKUAKUrWXm02LGKDDOOTyHmkXkftP935472ymoK8tgMm+2kkONWSzepGoy7+4eHmeQ7zWslE0/6VjFGf6mNjkj9Y45n3LgeZq5b2YQlslnb15G5s3v8AAeQ5CsjFYeJx056U9F6kqjzOBmsRO2xoWZljks2RtBj1hhHEyMutG6aGzjB7XXuqiJVi2ftFTGsyxzxxhHyocLdlFZjFpOeQORjJ99dTJu0OQjubiFFYvGicD6pi2phGzxs6qT1TVpI5YxyrHbc1CkkZubkpOwknX83+tcSmTUTw8r2j0UgcqnlmFHfW/l4CcDMa0jY7WiBYuHgS8jBCjgwiKaFbYaQAVVp2IYjJ1nOcCtVBZvBb7JEkkcjC5Nu8kcgkVi98ky4Ydf0OPfXQpusVlEwvbrirCLUPi05QatWjHBx1Gc9atruXCI0h405gjfiJDmIBZNBXWGVBICNRIIbkcHupkszw6vvz9+gcDNHeoTNflVJWIu10BdvFxIjJJpi0rG2o8pOpX16yUXU2x4/txc/8uS3n/wBEVvRsDLZluJplLI7Iy26iRkxoMpjjVpMYHInHIZBrFTdPS8Drd3Qa0WRLb/up4aOoVhzi7XIAZOTVf/6eFjJ/m5+t9r6DuCRpdrWZitZ3lKzD8qztiGZCypc5gRSTyjdWmU4PTAquSUzG6NxAke0dnRcQTARsLqJYxIEmUZHtAeWSVK8wNo25kZjeEz3BhmdJZ4/qMTSK4fUxEepSSo9Ur5YrIfYBYMsl1cSRuFSRDwAZUGcRyOsYkdeZGC3ME5zk5bUznByu5Ju61VtHv6gqciOIv0kMVyv0G+YrnGV4luSue7lWn2dZsH2a5SOGGKQiGJZJZTmeB3Z5HkwScgDGPaPPoBvr/ZXFYMs0sLCOWImMRdqOQqWU60YewvMYqZdlo0SwnVpQRhGDEMhTGh1I6MCoOaxaOcLD0aNON9G+LTu4r6MkdO7bOWPO02n/AOujHx/KI5e/mK2UbarqyhQCKaTZyCO7HakhJQkaVfMZGEYc1z2uo51mNsTV+lnlmXUX0FYEBkK44rcKNdbgdC2cEA4yARjpu8VkjlF3c8SBFiifFr2IwrDRjhYPJzzIJ5CtOPSHCRk97ad3i2/mM6qRZ3bkuILaFrd8qY01W0rOyE47XDc5eMkgn2hz6d9dbsnb8VwSmGimUZeB8BgPtLjk6/eUke7pWlsrIRRpEpJEahQTjJx3nAAz8Kpu7FZANWQVOpHUlXjb7SMOan/ZrJwfSGpRqONTtQvp+pLz7/f8SSVJNabnX0rm9m7wvGwhuyCGIWK6wArk9ElA5I58fVbyPKukrusPiKeIgqlJ3TKrTTsxSlKnEFKUoAUpSgBSlKAFKVrNp3rFuBEcORmRx/UxnvH3zzA+J7ubZyUFxPYCm9vWkYwwsVC8pph7P6tPv+J9n39KoLZUUKoCqOg/n5nzpbW6ooVRhV5Af76nzq8BWFWrSrS8ORKlYjTTFV4qMVVlEcU4qMVXioqpMcU4qMVUag1TmKU1FSag1TmOKTUGqjVNU5jikiqStVmqaqTHFtlqgrV41SRVWTHFgrVBFXyKoZaEwMaaBWUqyhlYEMpAIIPUEd4qNlbWa0YQzMWtmIWGZiSYGPJYpSeqHoHPToe41fIqzNCGBVgGVgQykZBBGCD4itTLsxqYKpxw271z/fkRzgpI6qlczu/tIwuLSViyNn6JKxySAMm3c97KBkH2lB71Oemr1HDYiniaaq03dMpNNOzFKUqwIKUpQApSlAGJtK+4MerGpyQkafbkPqr7u8nuAJrBsrbQDqOp3JeV/tuep8h0AHcAKtCXjzNL1ji1RQ+ZziSX5jSPJT41mLWDjsTxz6tbL5ksV3lxarFUCqhVSMhxVSlRTZSuANc9vLv3YbOwLq4VHIyIlBdyPHSvMDzOKp3+3rXZljJc8jJySBT7UrernyHNj5Ka+Ur+/luJXmmdpJZGLO7HJYmrGFwftF5S2ElKx9UbuekXZ20G4dvcgy88ROrI5/ZDet8M10hr4vgnaNg6MUdCGVlJBVgcggjoa+oPRfvmdp2IeQj6RCeFcfeYDKyf4hz94NV8xwHUR44O6+QsJX0OuNQamoNc9MlINU1UapNU5jiDWi3j30sdngfSrhUZhlYwCzsPHSuTjzPKqt895V2dZS3TAFkGmJD7crckX3Z5nyBr5X2ntOW5leeZzJLISzse8+HkB0x3VqZVlHt151HaC5btjJ1OHY+m93/SNs6+fhwXA4p6RurIzfs6vW+FdJXxxHIVIZSVZSCrAkEEdCD3GvpT0V75HaNn9ac3NuRHMft8uxL8QD8QaZnWRrBw66i249991+wtOrxaM7MiqCKroRXLExYZatkVfIq2wp6YGFfWYlQo2RnBVgcMjA5V1PcwIBB8q3O7u1mnjKS4FxAQk4HIMcZWVR9lxz8jkd1YDCsC4nNvKt2vSMaLgD2rcnLHzKHtjy1DvrpcgzH2at1U32Jej7n9H+xDVhdXO0pUKwIyDkHmCO8eNTXpBTFKUoAVr9uXbJFpQ4klIijPgzdX/wAKhm/w1sK0N5JxLo/Zt0Cj+9kGpvkgT981WxVbqaUp/DzFirsu20KoqoowqgKo8gMCr4q2tXBXIKZYLgqoVQKqqTjAqzUVFM0jmB4f/SM2oTJa2wPZCyTsPEk6FPwCt868Zr1L+kKh/KMJ7jaoB8JpM/xFeW11OBSVCNiCW4r1L+j9tQpfywZ7M8JbH342BB+TPXltd96D0J2xGR0EdwT7uGR/EijHpPDTvyCO6PpQ1TUmoNeeTZbIqDUmqTVSbHHjf9IXaZxa2wPImWZx4kYVP4vXi1erf0hFP0y2PcYGA94lOf4ivKa9DyWKjgqdvH5sqVPzMV6P6CtpGPaRhz2biGRSPvJh1PyDfOvOK7T0OoTti3x3Ccn3cB/+oqbNYKeCqp/pforiQ/Mj6VpSlePmgQRVsirtUMKVCFlhVqRc9eY7x4+VX2FW2FSpiF7dG5wj2rElrUhUJ6tbsMwn4AMn+XW/rj45eDdQy+zITbS+5zmI/CQAf5hrsK9WyjF+1YWM3utH5r77lGpHhkKUpWqMIY4GT0HWua2S2qPinrOzzH3O2VHwTSPhW03jmKWsxHrFCi/tP2F/FhWJCgUBR0UBR7gMCsDO6towhz1+BLTXeX1q4KtLVwVzimTFwVOapFTmncYhOaVGajNDmB4//SH2KWitrxRkRM8Mh8A/aQ/NWHxFeGV9ibe2LFe20lrMMxzKVPip6q48wQD8K+W979ybrZkxjnjJjyeFOAdEq9xB7j908xXS5Ti4zh1Teq28UQ1I63Ofr17+j1sUtPcXhHZjQQIfF3IZse4KP3q843b3VutoTCG2iZySNT4OiMd7O3QD8fCvqHdLdmLZ1pHaxc9AzI+MGSQ+s5+PyAApM5xkadF0k+0/RC043dzcVFTUVw0pFkiopUVVmxTyj0/7GL20F0ozwHaOTySQDBPlqUD/ABV4VX2BtfZcd1BJbzLqjlUo48j3jwIOD7xXzFvluNdbMmKSozQknhXAU6JF7sn2W8jXZ9HcfCVL2aTtJbeKevoyvWjrc5yvVPQHsYvdzXRHYgj4an9ZIf5Kp+Yrz7YG7dzfSiG2iaRiRlsHSg+056KK+mtzN1o9m2iWyHUw7UsmMcSU+s3u6AeQFS9IswhRw7oJ9qXdyXf9hKMLu5vKUpXmpdFQamlAFphVphV5hVpqkQhgbVtjJC6ryYqSh8JF7SH4MFrqdmXonhjmHSVEkHlqUHH41oWrK3Of83aL+wmuIh+zxCyD9x1rt+i1bWpS8n9H9CtXWzN7SlK7YrGm3ob6uJPt3FuD5hX4n/0qhTTec9q1HjcH8LaY1Sprj89n+PFf6/VlilsXlq4tWlNXFNYXGSFymaimaXjAnNKjNM0cYE5qiWNWGGAYHqCAQfnU0zTHMUoihVBhFVR4KAB+FV1FKhlMUVFKiq8pCiopUVXlIcRVEkYYYYAg9QQCDVdRVZsUohgRBhFVR4KAB+FV0pTW7iilKUgClKUAUNVpqvNVpqehCy1XN1WxNdp9+CX9+BVJ+cVUNTds/nlyPGGzP/HcD+VdP0albGW5xf0ZBW/KdNSlK9HKhot6PWtT/wCYYH42s1Uqar3sH1cL/YuYCf8AETH/AKlWVNcT0h0xEX/r9WWaWxfU1dU1YU1dU1zvGSlzNTmqc0o4wKs0rB2vtaK0ge4nbRFENTtgnlnAAA6kkgfGr1leJNGksZ1RyqsiHBGVYZBwenI07tcPFbTn4gX6ZqM1GajcxSailRUTmBNRSoqGUhwqKVFV5SFFKUqMUUpSgBShNa7YO8FvfRca2fXGGeMnSVIZTzBB5+B+NPUJOLklot357CGxpSlMFKWq01XGq01PQhbam7g/PLg+EFmPjxLg1DVXusuZ7t/A20X7sOv/AFa6bo3G+NvyT+xDW/KdJSlK9IKZqd64i1lNjqicVffEwkH4pWBHICAR0OCPceldHIgYFSMgggjxBHMVxuxsrEI29aAvA3viYoD8QFPxrkuk1Ps06vmvjqvkyei90bVTV1TWOpq6priuMsl4GpzXE7U9LuzLaWSFpJnliZkdEhc9oHBAJwDz860O1d89sbQikGzLCW1hCOxuZuy7gKTpiB5Bj05aveK0KeX4iVnJcMectF67+4Y5IyPSDfnad3FsS2bUNay7RkXpFGhzwyfHvx46R416RBCqKqKNKoFVR4KBgD5CvKPQJtO3aKeHSBea+JK5JLTRnocnn2WJGPvA99es5p+Zt0JrCpWUPVvd+/u8Ahr2iaZqM0zWQ5khNRUZpmo3MBSopUTlcUUpSmiilKUAKUpQArzHZNwNibWltZexY7SbjWsh5LHMT2oz4dcfuV6dXn3ps2hbR7OMcyLJNKwFsD1Rx60o7xgcvPUB31qZY+Or7O1eNTR813p/9d/K5HPRX5HoNK8f3S3n21ZWcMtxZyX1k6Bo3Q5mhj7tXUkYwRkdCOfdXSW3po2WxCu08LkgFXgbIPgdOadWyjEQk1TXGl3x1+KWq94Kou/Q7hqttVZNWmNZqHlD1k7nJ9TJL/bT3Dj9lX4Sn92IVrdpXXCieTqUVio8Wx2V+JwPjXSbGseBbxQ98caIT4sFGo/E5Ndr0Wo9qpV8Evjq/kitXeyMylKV3BWFcntCLhXrj2blBMn94gEco/d4R+ddZWl3ssy0AmQEyWzcZQOrqARLGP2kLfHFZ2Z4X2rCzprfdea/lh8JcMrmIrVcU1jQTBlDKQVYBlI7wRkH5VeU15O7ovFa20erXw01Hq2hcn44zWRVlTVwGo3Ningm/ezJth7WS/tRiGZmlQezk/prdvI5z7m8q9p3b3ihv7ZLmBsq47S98bj1o28x/wDvfVrezdmLaNq9tLy1c43xzjkHquP98wSK8F3f2/ebvX7wyoSmQtxDnlInszRnxxzB7+h8uqhFZxhUl/mpr/1H+evmQP8ADl4M+k80zWv2JtyC9hW4t5BJG/eOqnvRh3MPCs+uVmpQk4yVmu4nFKUqMUUpSgBSlKAFKUoAUpVi+vo4I2lmdY44wWd2OAopUm3ZCFO0tpRW0TzzOEiiUs7HuA/ie7HfXgkDTby7YBYMtsnMr/ZWyt6v7bH8W8qtb+7+T7ZuFtLRH+j6wsMQHankzgSOP4Du6ny9g9Hu5SbLtRHyaeTD3Eg73xyQfdXp8z311kKSybDOrU/zTVor9K5+f9cyBvrHZbHTxRKqhVAVVAVQOgAGAB8KtTWsbHLRoxHQlVJHzq8TVDGuUTd7k5Qxq2xqpjVtjT0gMV4uNcQQdQX48v8AdwkMAffIYh867Gud3Sg18S7P9cRHB/cRkgMP2nLt7itdFXquTYT2bCRi93q/f+1ijUleQpSla5GKUpQBxi230ad7bpGdU1r/AHRbtxD9hj+6yeFZqmtlvBsk3EXYIWeI8SBz0DgEaW+6wJU+R8hWjsbwSJqwVIJV0PrRyKcNG3mD/wBe+vOukGXez1uuguzL0ff8d/iW6U7qxnKauA1YBq4rVy7ROXwa5Tf/AHBh2pDg4juYweBNjp+rfxQ/h1Hn1ANVg0+hXqYeoqlN2aEaTVmfMGztrbR2DeMmDG6kcWFsmOZe4+Y8GFe47mekyz2kAoYQ3PtW7kZJ/Vno4/HyrZb17m2u0ouHcJ2hnhyrgPEfFT4eR5GvBN8PRjfbNYyBTPbg5W4jB7PgXHVD59POuvjUwWdRSq/h1ufP7+W/IgtKntqj6XpXzluz6Y9oWgCSMLuIctMpOsDwVxz+ea9L2L6b9mz4ExktX7w6llz5MmfxArGxeQYzDvSPEucdfTf0JI1Ys9CpWtsN5LO4GYbqCXP2ZUJ+Wc1sgaxZQlB2krElxSmawr3bltACZrmCIDrrlRf4mkjGUnaKuBm0rhNs+mfZduCEle5cezEhxn9psD5ZrzjeT0331xlLZVs4z3qdUhH7RGB8BnzrZwuRY3EP8nCuctPTf0I5VYo9g3s38s9mpmeTMpGUgTBkfw5eyPM4FeD70b6X22p1iCtoLYgtI8kZ7i3228z08qsbtbj3+1ZNaK2hjmS6lLac95yebt5DPwr3ncr0e2uy0+rHEnYYkuGA1HxVfsL5D4k1uWwOSK9+srfL7fMj7VTwRqvRn6M02anHn0veuME9RAp6xp5+LfAefe0qgmuRxOJq4qq6tV3b/ll4E6SirIE1bY1LGrZNQpCkMawL5WlZLWMkPPkMw6xwDHFl8jghR951rIu7pY0Z3OlUBLHy/mfKthuzstkVriZdM8+nKHrDEM8OH3jJJ+8x8BXRZHl3tVfikuxHV+L7l9/Ahqz4UbmCFUVUQBVQBVUdFUDAA+FV0pXphTFKUoAUpSgBXNbw7MaJzeQqWBAF3EoyXUDAnQd7qORHtLy6gV0tKgxGHhiKbpVFdMVNp3RysEysoZSGVgCrA5BBHIjyq8DVjauymtGaaFS1sxLTRKMmBictNGB1Q9So6dR3iphmDAMpDKwBVgQQQehB7xXluY5dUwVTgnt3PmvvzLsJqSMlWqsGrANVhqy2iQvg1JGatA1UGplgOL3l9EWzrwl1Q2sp58SHABPiyeqfhg15ttn0FbQiJNu8V0vcA3Df5Ny/4q9/Bqa2cJnmMwy4YyuuT1/f1I5UoyPlC+3M2jAfrbK5THfwnI+a5FYK3NxHyDzJju1SLX17VLxKeqg+8A1tR6VyatUpJ+/7pkfUcmfIjX1w/IyTN5F5D/Osqy3Vv5z9VZ3Mme8QyY+ZGK+sEhUdFUe4AVXRLpW0vw6KXv8A2QdRzZ88bH9CO05sGURWq95dwzY8lTP4kV6Nu36Fdn2pDz6ryQc/rABGD5IOvxJr0GozWPis+xuIVuLhXKOnrv6kkaUURFEqgKqhVUYCgAADwAHSpJqC1UlqxNyQkmqC1QWqgmnJACaoZqM1YtjYm+PeLIHtN0N2R1jT9V4t7XQcsk6WAwFXGVVTprzfckMlJRV2Xdi2P0uRbhh+axNqgH/iJQeU5+4vs+J7XctdZUIgAAAAAAAAGAAOgFTXqWEwtPCUlSp7L1fMpSk5O7FKUq0NFKUoAUpSgBSlKAFcztLd94SZbRdSMS0trkAEnrJATyVu8qey3keZ6alV8RhqeJpunVV0Km07o5C0vUkGVPQlWBBDIw6o4PNWHgayg1Z+1t3o524iMYbgDAmUDtAdEkB5SL5HmO4itDPcSW503aCMdBcLkwt7z1iPk3LwJrz/ADHIK2GbnS7UPVea+q9C3CqnuXrna0MTaHkAcjVoAZm0/aIUEgcjzPLkapfeG1VVc3EQVwxVtYwQpw/yJAPh31r5YpXW4t7ef6Pdzzw3NrIS6rcxpDEOCHXrgxtlR3YOCGNWNmvI1zdvLhZ3tb0zRCIx8KRUtlwRrfVlVVtQYggjFWsPkFCtTpS6x3nvZabN28GttRrqtN6G7tdt28r8OOeN37XZVgSdJw2PHFTc7ct4m0STxo4AJUtzAPQn34rS7AP5ts337R/53rLh2u0DhlOPpe1YrVuQP1a2YDDn07cRGfOoqeQ054z2fiduBSvpztYV1Xw3MpN6bMjIuoSD0IcEH4ipXeizPS6hOORw+cHwPnWn2HcTWsF7FHM+m2t7+SFSIyIZUu7kAr2c47CnBzWXaRzQ213wJ2D/AE5HkleSBGZXht2k7TrwwTqPs1ZXR3CtqKnK7Uu5f8XZ+uw3rpGfHvHaMcLcwnslv0i+qE1k/Be17qq/L9sUMgnjKBgmQ2e2RkIB1LEc8DnXO2Ozxc7GkjtziVnkeyR3XW7fR1Jj8CzRtIpxy7RNZl05W/2g4JDw2crxN3o5tYMuPA9gc6dHovTkovjdnbuXJt/QOuZtV29blWbjIBHp4mrKlNRwuoMARk8hy51B29baBJx4yhYopByWcDJRQOZbHPAFc59IdjZIyyGS3uVV5nmhcvA+0I2iXPEaU9IvWHLTzrMdys+15FJV4YZOE4JDRl0OoqeoJ4UfMfZHhUVPo9h6tpU6rav4bcN7eYrqtbo2w27b6C/GQKrKj5Okox6KwPME+BFUHb9t2R9Ii+sxo7Y7WXKDH+IFfeCK1TOS+yXYlnkUrI5JLOI54dGsnmxGt+Z+03iayNp7MMbX0yFWtp32Y0LKwIEov2+kR8j1Dkt75CO6pH0ap8MpKbsvLbhv8b6eQnXPkbkmrFzdJGpd2CqOrE8vd7/Ksdb1pWMdsnHcHDMDiKM/rH5jP3RlvKtzsvdpUYTXDcecc0OMRwn9UvPB+8ct5jpWZl2R18XaUuzDm935L+IfOqomvstiyXfanVorbugPJ5/OX7Cfc6n2serXVIgAAAAAAAAGAAOgFTSvQsLhKWEp9XSVl6vzKspOTuxSlKtDRSlKAFKUoAUpSgBSlKAFKUoAVDKCMEZB5EeI8KmlAHne8W5sQMqJbGHXPFcW11Da8YxAIivDpQh0OpXYEdkah4EVevFufpst41jc/Rri3a1JQRvLGpCkTtEG1dQw0jJxgkDmK76lN4UB5psK6iP0a3jkLCzW54jyRmBpJZWzpSJzxAoBfmR9nGeeL6bTkSKFBZNI6Xk9xMZbVn0I107B4DkfWaXGCM9DXd3uzIZxiaGOUdwdFbHuyOVat9zbcfomng8o55MfusWX8KyamDxEK8q9GUbtJWaeiXin9CRSVrM4+edte0SttdaLuCWO2+obJd4ssGHsjiO3M1mzaSs8MiXK6rqG4jkjtuKpCQQAdxB7SMMVvW3UmHqX0n+ZBA//AChDVB3bvO67tz77R/5TVSnSzLjUuCm9JK13btNN7+Q68PE4+zkutFuzQTie3u5bx8RaFeMwlCg541MjMunuJ8q2Uzs9zdT8G4EF1G9q31X1iBreFRMEOCygrIMDn05Hnjejdu877u3HutJP5zVWu6059e+Yf3dvCv8Az66dBZrolCCStbV9yt8gfB4nJ/QMC2KQO30WYTzTfRjE87veJIyxocyFVUyet1wuM88TdbRRJL15eJFFtBZIRlMyx9gBJeFnW6kvIMKCeyOXPI7FNzYf62W5m8nndR8RFpB+VbGw2LbwfoYIoz3lUUE+89TV6jQxd06sopXvZJvS3Da7a/sY3HuOCRJ3axaO0unt7EIHnaExNKzyRs7xxOeJpHDHUe15ZN+xsZxayWc1tPIlzdLcRZiOlIZb8SSQy8+yRh259zivQ6VpRgo3t/NLDCiGBUUIiqiqMKqgAKPAAchVdKU8BSlYM95pYjVg8+XLkOfM8uQ5DmfGgDOpWr/KDDmTjCxkg49YntJ06gDOOvOqxtDB9YcjgjlzGojry54AOOozQBsaVrTtA6vWULgMO0B7WDnI5ADnnv7qlb/OMPkkr2cY6svx9VqANjSlKAFKUoAUpSgBSlKAFKUoAUpSgBSlKAFKUoAUpSgBSlKAFKUoAUpSgBSlKAFKUoAUpSgBSlKAP//Z"/>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12" descr="data:image/jpeg;base64,/9j/4AAQSkZJRgABAQAAAQABAAD/2wCEAAkGBhAQEBQQEA8QEBAQFA8RDxAVEBAVFxARFxAXFxQQFB4YHSYeGBkjGhQUHzsgKCcpLCwsFx4xNTEqQScrLCkBCQoKDgwOGg8PGiwkHyUuLjUsKjIsLS8qLyksLSwqLS8vLC0sNCksLCwsNCwqLDQpKi4uLiwuLywsNCwtKiwsLP/AABEIAOEA4QMBIgACEQEDEQH/xAAcAAEAAQUBAQAAAAAAAAAAAAAAAQIDBAUGBwj/xABKEAACAQMBBQQGBQgIAwkAAAABAgMABBESBQYTITEiQVFhBzJCcYGRFCNSYqEVJDNjcpKxwQhDU3OCg8PworLRFjRUZHSTs8Lh/8QAGwEAAQUBAQAAAAAAAAAAAAAAAAECAwQFBgf/xAA3EQACAQIEAgcGBgIDAQAAAAAAAQIDEQQFITESUQYTIkFhcaEUgZGxwdEjMlLh8PEzYkKCkhX/2gAMAwEAAhEDEQA/APcaUpQApSlAClKUAKUpQApXIf8Aaa4kktwkkUX00SvaRNbSy/VqupWnkEi6CwwcBTjOO1isOfeq7kiuJjJDYx2rJHIBbyXUmsvw2AIZB6+R6h5c6RtIDuiwHM8h41rpt47RDg3EZb7KHW3yTJrkJ4pDIsEpjuJ5GtjHNJxpImilWVuJwy40sBBJyBx6pzzwMj8pSQnQDbziRI/oxhR4VaQ3QtyjZd+yHePJHQauR5Vn1sVVim4U72dtWt9PuPUVzOgbeiP2Ibp/MQOuf/c01Qd527rK6Pxth/GWtB+U5kafMsUwszGblBbPF2GJDPCxlbVp0tyI56TzGQastte6WOF2+jsbqESRKIpRw5GuLeJVf6w6x+cd2n1fOqdXE5hHaEf7dufMclA6T/tQ3fZXXwa1P+rUjeyP27e7T/IL/wDxlq0O0dpS2x7UlvcqePGBHHJEVuU0aYmLSOOeo55csd9Y97tZ4HnWS5tmks0jkngMLQ61ZNZWB2lOpwvPBXmSByzyasRmabXBHT+aahaHM6yLeyyY4+kIh+zJqiPykAraRyBhlSCD0IIINcffcRpRCjxIvBuJpGkieUYjeNcBVdf7Qnv6VoIsfUGARhr7WtrNALi0xIjhZFnTUfVBZu/OgjAyCZMLmNetTVR0tHykr722du/xElBJ2ueo0rz+LeS9t4pZBPHfrbTi2nWWA2zhi/DDxsjMGXWQOa55E58dlb7wXTSQw8e0NxcQC5jhNrcqrLjJTiCVgp69x6E4PStlST0IzrqVi7LvxcQRzgFRKiSaT1XUoOk+Y6fCsqnAKUpQApSlAClKUAKUpQApSlAClKUAKUrWXm02LGKDDOOTyHmkXkftP935472ymoK8tgMm+2kkONWSzepGoy7+4eHmeQ7zWslE0/6VjFGf6mNjkj9Y45n3LgeZq5b2YQlslnb15G5s3v8AAeQ5CsjFYeJx056U9F6kqjzOBmsRO2xoWZljks2RtBj1hhHEyMutG6aGzjB7XXuqiJVi2ftFTGsyxzxxhHyocLdlFZjFpOeQORjJ99dTJu0OQjubiFFYvGicD6pi2phGzxs6qT1TVpI5YxyrHbc1CkkZubkpOwknX83+tcSmTUTw8r2j0UgcqnlmFHfW/l4CcDMa0jY7WiBYuHgS8jBCjgwiKaFbYaQAVVp2IYjJ1nOcCtVBZvBb7JEkkcjC5Nu8kcgkVi98ky4Ydf0OPfXQpusVlEwvbrirCLUPi05QatWjHBx1Gc9atruXCI0h405gjfiJDmIBZNBXWGVBICNRIIbkcHupkszw6vvz9+gcDNHeoTNflVJWIu10BdvFxIjJJpi0rG2o8pOpX16yUXU2x4/txc/8uS3n/wBEVvRsDLZluJplLI7Iy26iRkxoMpjjVpMYHInHIZBrFTdPS8Drd3Qa0WRLb/up4aOoVhzi7XIAZOTVf/6eFjJ/m5+t9r6DuCRpdrWZitZ3lKzD8qztiGZCypc5gRSTyjdWmU4PTAquSUzG6NxAke0dnRcQTARsLqJYxIEmUZHtAeWSVK8wNo25kZjeEz3BhmdJZ4/qMTSK4fUxEepSSo9Ur5YrIfYBYMsl1cSRuFSRDwAZUGcRyOsYkdeZGC3ME5zk5bUznByu5Ju61VtHv6gqciOIv0kMVyv0G+YrnGV4luSue7lWn2dZsH2a5SOGGKQiGJZJZTmeB3Z5HkwScgDGPaPPoBvr/ZXFYMs0sLCOWImMRdqOQqWU60YewvMYqZdlo0SwnVpQRhGDEMhTGh1I6MCoOaxaOcLD0aNON9G+LTu4r6MkdO7bOWPO02n/AOujHx/KI5e/mK2UbarqyhQCKaTZyCO7HakhJQkaVfMZGEYc1z2uo51mNsTV+lnlmXUX0FYEBkK44rcKNdbgdC2cEA4yARjpu8VkjlF3c8SBFiifFr2IwrDRjhYPJzzIJ5CtOPSHCRk97ad3i2/mM6qRZ3bkuILaFrd8qY01W0rOyE47XDc5eMkgn2hz6d9dbsnb8VwSmGimUZeB8BgPtLjk6/eUke7pWlsrIRRpEpJEahQTjJx3nAAz8Kpu7FZANWQVOpHUlXjb7SMOan/ZrJwfSGpRqONTtQvp+pLz7/f8SSVJNabnX0rm9m7wvGwhuyCGIWK6wArk9ElA5I58fVbyPKukrusPiKeIgqlJ3TKrTTsxSlKnEFKUoAUpSgBSlKAFKVrNp3rFuBEcORmRx/UxnvH3zzA+J7ubZyUFxPYCm9vWkYwwsVC8pph7P6tPv+J9n39KoLZUUKoCqOg/n5nzpbW6ooVRhV5Af76nzq8BWFWrSrS8ORKlYjTTFV4qMVVlEcU4qMVXioqpMcU4qMVUag1TmKU1FSag1TmOKTUGqjVNU5jikiqStVmqaqTHFtlqgrV41SRVWTHFgrVBFXyKoZaEwMaaBWUqyhlYEMpAIIPUEd4qNlbWa0YQzMWtmIWGZiSYGPJYpSeqHoHPToe41fIqzNCGBVgGVgQykZBBGCD4itTLsxqYKpxw271z/fkRzgpI6qlczu/tIwuLSViyNn6JKxySAMm3c97KBkH2lB71Oemr1HDYiniaaq03dMpNNOzFKUqwIKUpQApSlAGJtK+4MerGpyQkafbkPqr7u8nuAJrBsrbQDqOp3JeV/tuep8h0AHcAKtCXjzNL1ji1RQ+ZziSX5jSPJT41mLWDjsTxz6tbL5ksV3lxarFUCqhVSMhxVSlRTZSuANc9vLv3YbOwLq4VHIyIlBdyPHSvMDzOKp3+3rXZljJc8jJySBT7UrernyHNj5Ka+Ur+/luJXmmdpJZGLO7HJYmrGFwftF5S2ElKx9UbuekXZ20G4dvcgy88ROrI5/ZDet8M10hr4vgnaNg6MUdCGVlJBVgcggjoa+oPRfvmdp2IeQj6RCeFcfeYDKyf4hz94NV8xwHUR44O6+QsJX0OuNQamoNc9MlINU1UapNU5jiDWi3j30sdngfSrhUZhlYwCzsPHSuTjzPKqt895V2dZS3TAFkGmJD7crckX3Z5nyBr5X2ntOW5leeZzJLISzse8+HkB0x3VqZVlHt151HaC5btjJ1OHY+m93/SNs6+fhwXA4p6RurIzfs6vW+FdJXxxHIVIZSVZSCrAkEEdCD3GvpT0V75HaNn9ac3NuRHMft8uxL8QD8QaZnWRrBw66i249991+wtOrxaM7MiqCKroRXLExYZatkVfIq2wp6YGFfWYlQo2RnBVgcMjA5V1PcwIBB8q3O7u1mnjKS4FxAQk4HIMcZWVR9lxz8jkd1YDCsC4nNvKt2vSMaLgD2rcnLHzKHtjy1DvrpcgzH2at1U32Jej7n9H+xDVhdXO0pUKwIyDkHmCO8eNTXpBTFKUoAVr9uXbJFpQ4klIijPgzdX/wAKhm/w1sK0N5JxLo/Zt0Cj+9kGpvkgT981WxVbqaUp/DzFirsu20KoqoowqgKo8gMCr4q2tXBXIKZYLgqoVQKqqTjAqzUVFM0jmB4f/SM2oTJa2wPZCyTsPEk6FPwCt868Zr1L+kKh/KMJ7jaoB8JpM/xFeW11OBSVCNiCW4r1L+j9tQpfywZ7M8JbH342BB+TPXltd96D0J2xGR0EdwT7uGR/EijHpPDTvyCO6PpQ1TUmoNeeTZbIqDUmqTVSbHHjf9IXaZxa2wPImWZx4kYVP4vXi1erf0hFP0y2PcYGA94lOf4ivKa9DyWKjgqdvH5sqVPzMV6P6CtpGPaRhz2biGRSPvJh1PyDfOvOK7T0OoTti3x3Ccn3cB/+oqbNYKeCqp/pforiQ/Mj6VpSlePmgQRVsirtUMKVCFlhVqRc9eY7x4+VX2FW2FSpiF7dG5wj2rElrUhUJ6tbsMwn4AMn+XW/rj45eDdQy+zITbS+5zmI/CQAf5hrsK9WyjF+1YWM3utH5r77lGpHhkKUpWqMIY4GT0HWua2S2qPinrOzzH3O2VHwTSPhW03jmKWsxHrFCi/tP2F/FhWJCgUBR0UBR7gMCsDO6towhz1+BLTXeX1q4KtLVwVzimTFwVOapFTmncYhOaVGajNDmB4//SH2KWitrxRkRM8Mh8A/aQ/NWHxFeGV9ibe2LFe20lrMMxzKVPip6q48wQD8K+W979ybrZkxjnjJjyeFOAdEq9xB7j908xXS5Ti4zh1Teq28UQ1I63Ofr17+j1sUtPcXhHZjQQIfF3IZse4KP3q843b3VutoTCG2iZySNT4OiMd7O3QD8fCvqHdLdmLZ1pHaxc9AzI+MGSQ+s5+PyAApM5xkadF0k+0/RC043dzcVFTUVw0pFkiopUVVmxTyj0/7GL20F0ozwHaOTySQDBPlqUD/ABV4VX2BtfZcd1BJbzLqjlUo48j3jwIOD7xXzFvluNdbMmKSozQknhXAU6JF7sn2W8jXZ9HcfCVL2aTtJbeKevoyvWjrc5yvVPQHsYvdzXRHYgj4an9ZIf5Kp+Yrz7YG7dzfSiG2iaRiRlsHSg+056KK+mtzN1o9m2iWyHUw7UsmMcSU+s3u6AeQFS9IswhRw7oJ9qXdyXf9hKMLu5vKUpXmpdFQamlAFphVphV5hVpqkQhgbVtjJC6ryYqSh8JF7SH4MFrqdmXonhjmHSVEkHlqUHH41oWrK3Of83aL+wmuIh+zxCyD9x1rt+i1bWpS8n9H9CtXWzN7SlK7YrGm3ob6uJPt3FuD5hX4n/0qhTTec9q1HjcH8LaY1Sprj89n+PFf6/VlilsXlq4tWlNXFNYXGSFymaimaXjAnNKjNM0cYE5qiWNWGGAYHqCAQfnU0zTHMUoihVBhFVR4KAB+FV1FKhlMUVFKiq8pCiopUVXlIcRVEkYYYYAg9QQCDVdRVZsUohgRBhFVR4KAB+FV0pTW7iilKUgClKUAUNVpqvNVpqehCy1XN1WxNdp9+CX9+BVJ+cVUNTds/nlyPGGzP/HcD+VdP0albGW5xf0ZBW/KdNSlK9HKhot6PWtT/wCYYH42s1Uqar3sH1cL/YuYCf8AETH/AKlWVNcT0h0xEX/r9WWaWxfU1dU1YU1dU1zvGSlzNTmqc0o4wKs0rB2vtaK0ge4nbRFENTtgnlnAAA6kkgfGr1leJNGksZ1RyqsiHBGVYZBwenI07tcPFbTn4gX6ZqM1GajcxSailRUTmBNRSoqGUhwqKVFV5SFFKUqMUUpSgBShNa7YO8FvfRca2fXGGeMnSVIZTzBB5+B+NPUJOLklot357CGxpSlMFKWq01XGq01PQhbam7g/PLg+EFmPjxLg1DVXusuZ7t/A20X7sOv/AFa6bo3G+NvyT+xDW/KdJSlK9IKZqd64i1lNjqicVffEwkH4pWBHICAR0OCPceldHIgYFSMgggjxBHMVxuxsrEI29aAvA3viYoD8QFPxrkuk1Ps06vmvjqvkyei90bVTV1TWOpq6priuMsl4GpzXE7U9LuzLaWSFpJnliZkdEhc9oHBAJwDz860O1d89sbQikGzLCW1hCOxuZuy7gKTpiB5Bj05aveK0KeX4iVnJcMectF67+4Y5IyPSDfnad3FsS2bUNay7RkXpFGhzwyfHvx46R416RBCqKqKNKoFVR4KBgD5CvKPQJtO3aKeHSBea+JK5JLTRnocnn2WJGPvA99es5p+Zt0JrCpWUPVvd+/u8Ahr2iaZqM0zWQ5khNRUZpmo3MBSopUTlcUUpSmiilKUAKUpQArzHZNwNibWltZexY7SbjWsh5LHMT2oz4dcfuV6dXn3ps2hbR7OMcyLJNKwFsD1Rx60o7xgcvPUB31qZY+Or7O1eNTR813p/9d/K5HPRX5HoNK8f3S3n21ZWcMtxZyX1k6Bo3Q5mhj7tXUkYwRkdCOfdXSW3po2WxCu08LkgFXgbIPgdOadWyjEQk1TXGl3x1+KWq94Kou/Q7hqttVZNWmNZqHlD1k7nJ9TJL/bT3Dj9lX4Sn92IVrdpXXCieTqUVio8Wx2V+JwPjXSbGseBbxQ98caIT4sFGo/E5Ndr0Wo9qpV8Evjq/kitXeyMylKV3BWFcntCLhXrj2blBMn94gEco/d4R+ddZWl3ssy0AmQEyWzcZQOrqARLGP2kLfHFZ2Z4X2rCzprfdea/lh8JcMrmIrVcU1jQTBlDKQVYBlI7wRkH5VeU15O7ovFa20erXw01Hq2hcn44zWRVlTVwGo3Ningm/ezJth7WS/tRiGZmlQezk/prdvI5z7m8q9p3b3ihv7ZLmBsq47S98bj1o28x/wDvfVrezdmLaNq9tLy1c43xzjkHquP98wSK8F3f2/ebvX7wyoSmQtxDnlInszRnxxzB7+h8uqhFZxhUl/mpr/1H+evmQP8ADl4M+k80zWv2JtyC9hW4t5BJG/eOqnvRh3MPCs+uVmpQk4yVmu4nFKUqMUUpSgBSlKAFKUoAUpVi+vo4I2lmdY44wWd2OAopUm3ZCFO0tpRW0TzzOEiiUs7HuA/ie7HfXgkDTby7YBYMtsnMr/ZWyt6v7bH8W8qtb+7+T7ZuFtLRH+j6wsMQHankzgSOP4Du6ny9g9Hu5SbLtRHyaeTD3Eg73xyQfdXp8z311kKSybDOrU/zTVor9K5+f9cyBvrHZbHTxRKqhVAVVAVQOgAGAB8KtTWsbHLRoxHQlVJHzq8TVDGuUTd7k5Qxq2xqpjVtjT0gMV4uNcQQdQX48v8AdwkMAffIYh867Gud3Sg18S7P9cRHB/cRkgMP2nLt7itdFXquTYT2bCRi93q/f+1ijUleQpSla5GKUpQBxi230ad7bpGdU1r/AHRbtxD9hj+6yeFZqmtlvBsk3EXYIWeI8SBz0DgEaW+6wJU+R8hWjsbwSJqwVIJV0PrRyKcNG3mD/wBe+vOukGXez1uuguzL0ff8d/iW6U7qxnKauA1YBq4rVy7ROXwa5Tf/AHBh2pDg4juYweBNjp+rfxQ/h1Hn1ANVg0+hXqYeoqlN2aEaTVmfMGztrbR2DeMmDG6kcWFsmOZe4+Y8GFe47mekyz2kAoYQ3PtW7kZJ/Vno4/HyrZb17m2u0ouHcJ2hnhyrgPEfFT4eR5GvBN8PRjfbNYyBTPbg5W4jB7PgXHVD59POuvjUwWdRSq/h1ufP7+W/IgtKntqj6XpXzluz6Y9oWgCSMLuIctMpOsDwVxz+ea9L2L6b9mz4ExktX7w6llz5MmfxArGxeQYzDvSPEucdfTf0JI1Ys9CpWtsN5LO4GYbqCXP2ZUJ+Wc1sgaxZQlB2krElxSmawr3bltACZrmCIDrrlRf4mkjGUnaKuBm0rhNs+mfZduCEle5cezEhxn9psD5ZrzjeT0331xlLZVs4z3qdUhH7RGB8BnzrZwuRY3EP8nCuctPTf0I5VYo9g3s38s9mpmeTMpGUgTBkfw5eyPM4FeD70b6X22p1iCtoLYgtI8kZ7i3228z08qsbtbj3+1ZNaK2hjmS6lLac95yebt5DPwr3ncr0e2uy0+rHEnYYkuGA1HxVfsL5D4k1uWwOSK9+srfL7fMj7VTwRqvRn6M02anHn0veuME9RAp6xp5+LfAefe0qgmuRxOJq4qq6tV3b/ll4E6SirIE1bY1LGrZNQpCkMawL5WlZLWMkPPkMw6xwDHFl8jghR951rIu7pY0Z3OlUBLHy/mfKthuzstkVriZdM8+nKHrDEM8OH3jJJ+8x8BXRZHl3tVfikuxHV+L7l9/Ahqz4UbmCFUVUQBVQBVUdFUDAA+FV0pXphTFKUoAUpSgBXNbw7MaJzeQqWBAF3EoyXUDAnQd7qORHtLy6gV0tKgxGHhiKbpVFdMVNp3RysEysoZSGVgCrA5BBHIjyq8DVjauymtGaaFS1sxLTRKMmBictNGB1Q9So6dR3iphmDAMpDKwBVgQQQehB7xXluY5dUwVTgnt3PmvvzLsJqSMlWqsGrANVhqy2iQvg1JGatA1UGplgOL3l9EWzrwl1Q2sp58SHABPiyeqfhg15ttn0FbQiJNu8V0vcA3Df5Ny/4q9/Bqa2cJnmMwy4YyuuT1/f1I5UoyPlC+3M2jAfrbK5THfwnI+a5FYK3NxHyDzJju1SLX17VLxKeqg+8A1tR6VyatUpJ+/7pkfUcmfIjX1w/IyTN5F5D/Osqy3Vv5z9VZ3Mme8QyY+ZGK+sEhUdFUe4AVXRLpW0vw6KXv8A2QdRzZ88bH9CO05sGURWq95dwzY8lTP4kV6Nu36Fdn2pDz6ryQc/rABGD5IOvxJr0GozWPis+xuIVuLhXKOnrv6kkaUURFEqgKqhVUYCgAADwAHSpJqC1UlqxNyQkmqC1QWqgmnJACaoZqM1YtjYm+PeLIHtN0N2R1jT9V4t7XQcsk6WAwFXGVVTprzfckMlJRV2Xdi2P0uRbhh+axNqgH/iJQeU5+4vs+J7XctdZUIgAAAAAAAAGAAOgFTXqWEwtPCUlSp7L1fMpSk5O7FKUq0NFKUoAUpSgBSlKAFcztLd94SZbRdSMS0trkAEnrJATyVu8qey3keZ6alV8RhqeJpunVV0Km07o5C0vUkGVPQlWBBDIw6o4PNWHgayg1Z+1t3o524iMYbgDAmUDtAdEkB5SL5HmO4itDPcSW503aCMdBcLkwt7z1iPk3LwJrz/ADHIK2GbnS7UPVea+q9C3CqnuXrna0MTaHkAcjVoAZm0/aIUEgcjzPLkapfeG1VVc3EQVwxVtYwQpw/yJAPh31r5YpXW4t7ef6Pdzzw3NrIS6rcxpDEOCHXrgxtlR3YOCGNWNmvI1zdvLhZ3tb0zRCIx8KRUtlwRrfVlVVtQYggjFWsPkFCtTpS6x3nvZabN28GttRrqtN6G7tdt28r8OOeN37XZVgSdJw2PHFTc7ct4m0STxo4AJUtzAPQn34rS7AP5ts337R/53rLh2u0DhlOPpe1YrVuQP1a2YDDn07cRGfOoqeQ054z2fiduBSvpztYV1Xw3MpN6bMjIuoSD0IcEH4ipXeizPS6hOORw+cHwPnWn2HcTWsF7FHM+m2t7+SFSIyIZUu7kAr2c47CnBzWXaRzQ213wJ2D/AE5HkleSBGZXht2k7TrwwTqPs1ZXR3CtqKnK7Uu5f8XZ+uw3rpGfHvHaMcLcwnslv0i+qE1k/Be17qq/L9sUMgnjKBgmQ2e2RkIB1LEc8DnXO2Ozxc7GkjtziVnkeyR3XW7fR1Jj8CzRtIpxy7RNZl05W/2g4JDw2crxN3o5tYMuPA9gc6dHovTkovjdnbuXJt/QOuZtV29blWbjIBHp4mrKlNRwuoMARk8hy51B29baBJx4yhYopByWcDJRQOZbHPAFc59IdjZIyyGS3uVV5nmhcvA+0I2iXPEaU9IvWHLTzrMdys+15FJV4YZOE4JDRl0OoqeoJ4UfMfZHhUVPo9h6tpU6rav4bcN7eYrqtbo2w27b6C/GQKrKj5Okox6KwPME+BFUHb9t2R9Ii+sxo7Y7WXKDH+IFfeCK1TOS+yXYlnkUrI5JLOI54dGsnmxGt+Z+03iayNp7MMbX0yFWtp32Y0LKwIEov2+kR8j1Dkt75CO6pH0ap8MpKbsvLbhv8b6eQnXPkbkmrFzdJGpd2CqOrE8vd7/Ksdb1pWMdsnHcHDMDiKM/rH5jP3RlvKtzsvdpUYTXDcecc0OMRwn9UvPB+8ct5jpWZl2R18XaUuzDm935L+IfOqomvstiyXfanVorbugPJ5/OX7Cfc6n2serXVIgAAAAAAAAGAAOgFTSvQsLhKWEp9XSVl6vzKspOTuxSlKtDRSlKAFKUoAUpSgBSlKAFKUoAVDKCMEZB5EeI8KmlAHne8W5sQMqJbGHXPFcW11Da8YxAIivDpQh0OpXYEdkah4EVevFufpst41jc/Rri3a1JQRvLGpCkTtEG1dQw0jJxgkDmK76lN4UB5psK6iP0a3jkLCzW54jyRmBpJZWzpSJzxAoBfmR9nGeeL6bTkSKFBZNI6Xk9xMZbVn0I107B4DkfWaXGCM9DXd3uzIZxiaGOUdwdFbHuyOVat9zbcfomng8o55MfusWX8KyamDxEK8q9GUbtJWaeiXin9CRSVrM4+edte0SttdaLuCWO2+obJd4ssGHsjiO3M1mzaSs8MiXK6rqG4jkjtuKpCQQAdxB7SMMVvW3UmHqX0n+ZBA//AChDVB3bvO67tz77R/5TVSnSzLjUuCm9JK13btNN7+Q68PE4+zkutFuzQTie3u5bx8RaFeMwlCg541MjMunuJ8q2Uzs9zdT8G4EF1G9q31X1iBreFRMEOCygrIMDn05Hnjejdu877u3HutJP5zVWu6059e+Yf3dvCv8Az66dBZrolCCStbV9yt8gfB4nJ/QMC2KQO30WYTzTfRjE87veJIyxocyFVUyet1wuM88TdbRRJL15eJFFtBZIRlMyx9gBJeFnW6kvIMKCeyOXPI7FNzYf62W5m8nndR8RFpB+VbGw2LbwfoYIoz3lUUE+89TV6jQxd06sopXvZJvS3Da7a/sY3HuOCRJ3axaO0unt7EIHnaExNKzyRs7xxOeJpHDHUe15ZN+xsZxayWc1tPIlzdLcRZiOlIZb8SSQy8+yRh259zivQ6VpRgo3t/NLDCiGBUUIiqiqMKqgAKPAAchVdKU8BSlYM95pYjVg8+XLkOfM8uQ5DmfGgDOpWr/KDDmTjCxkg49YntJ06gDOOvOqxtDB9YcjgjlzGojry54AOOozQBsaVrTtA6vWULgMO0B7WDnI5ADnnv7qlb/OMPkkr2cY6svx9VqANjSlKAFKUoAUpSgBSlKAFKUoAUpSgBSlKAFKUoAUpSgBSlKAFKUoAUpSgBSlKAFKUoAUpSgBSlKAP//Z"/>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AutoShape 14" descr="data:image/jpeg;base64,/9j/4AAQSkZJRgABAQAAAQABAAD/2wCEAAkGBhAQEBQQEA8QEBAQFA8RDxAVEBAVFxARFxAXFxQQFB4YHSYeGBkjGhQUHzsgKCcpLCwsFx4xNTEqQScrLCkBCQoKDgwOGg8PGiwkHyUuLjUsKjIsLS8qLyksLSwqLS8vLC0sNCksLCwsNCwqLDQpKi4uLiwuLywsNCwtKiwsLP/AABEIAOEA4QMBIgACEQEDEQH/xAAcAAEAAQUBAQAAAAAAAAAAAAAAAQIDBAUGBwj/xABKEAACAQMBBQQGBQgIAwkAAAABAgMABBESBQYTITEiQVFhBzJCcYGRFCNSYqEVJDNjcpKxwQhDU3OCg8PworLRFjRUZHSTs8Lh/8QAGwEAAQUBAQAAAAAAAAAAAAAAAAECAwQFBgf/xAA3EQACAQIEAgcGBgIDAQAAAAAAAQIDEQQFITESUQYTIkFhcaEUgZGxwdEjMlLh8PEzYkKCkhX/2gAMAwEAAhEDEQA/APcaUpQApSlAClKUAKUpQApXIf8Aaa4kktwkkUX00SvaRNbSy/VqupWnkEi6CwwcBTjOO1isOfeq7kiuJjJDYx2rJHIBbyXUmsvw2AIZB6+R6h5c6RtIDuiwHM8h41rpt47RDg3EZb7KHW3yTJrkJ4pDIsEpjuJ5GtjHNJxpImilWVuJwy40sBBJyBx6pzzwMj8pSQnQDbziRI/oxhR4VaQ3QtyjZd+yHePJHQauR5Vn1sVVim4U72dtWt9PuPUVzOgbeiP2Ibp/MQOuf/c01Qd527rK6Pxth/GWtB+U5kafMsUwszGblBbPF2GJDPCxlbVp0tyI56TzGQastte6WOF2+jsbqESRKIpRw5GuLeJVf6w6x+cd2n1fOqdXE5hHaEf7dufMclA6T/tQ3fZXXwa1P+rUjeyP27e7T/IL/wDxlq0O0dpS2x7UlvcqePGBHHJEVuU0aYmLSOOeo55csd9Y97tZ4HnWS5tmks0jkngMLQ61ZNZWB2lOpwvPBXmSByzyasRmabXBHT+aahaHM6yLeyyY4+kIh+zJqiPykAraRyBhlSCD0IIINcffcRpRCjxIvBuJpGkieUYjeNcBVdf7Qnv6VoIsfUGARhr7WtrNALi0xIjhZFnTUfVBZu/OgjAyCZMLmNetTVR0tHykr722du/xElBJ2ueo0rz+LeS9t4pZBPHfrbTi2nWWA2zhi/DDxsjMGXWQOa55E58dlb7wXTSQw8e0NxcQC5jhNrcqrLjJTiCVgp69x6E4PStlST0IzrqVi7LvxcQRzgFRKiSaT1XUoOk+Y6fCsqnAKUpQApSlAClKUAKUpQApSlAClKUAKUrWXm02LGKDDOOTyHmkXkftP935472ymoK8tgMm+2kkONWSzepGoy7+4eHmeQ7zWslE0/6VjFGf6mNjkj9Y45n3LgeZq5b2YQlslnb15G5s3v8AAeQ5CsjFYeJx056U9F6kqjzOBmsRO2xoWZljks2RtBj1hhHEyMutG6aGzjB7XXuqiJVi2ftFTGsyxzxxhHyocLdlFZjFpOeQORjJ99dTJu0OQjubiFFYvGicD6pi2phGzxs6qT1TVpI5YxyrHbc1CkkZubkpOwknX83+tcSmTUTw8r2j0UgcqnlmFHfW/l4CcDMa0jY7WiBYuHgS8jBCjgwiKaFbYaQAVVp2IYjJ1nOcCtVBZvBb7JEkkcjC5Nu8kcgkVi98ky4Ydf0OPfXQpusVlEwvbrirCLUPi05QatWjHBx1Gc9atruXCI0h405gjfiJDmIBZNBXWGVBICNRIIbkcHupkszw6vvz9+gcDNHeoTNflVJWIu10BdvFxIjJJpi0rG2o8pOpX16yUXU2x4/txc/8uS3n/wBEVvRsDLZluJplLI7Iy26iRkxoMpjjVpMYHInHIZBrFTdPS8Drd3Qa0WRLb/up4aOoVhzi7XIAZOTVf/6eFjJ/m5+t9r6DuCRpdrWZitZ3lKzD8qztiGZCypc5gRSTyjdWmU4PTAquSUzG6NxAke0dnRcQTARsLqJYxIEmUZHtAeWSVK8wNo25kZjeEz3BhmdJZ4/qMTSK4fUxEepSSo9Ur5YrIfYBYMsl1cSRuFSRDwAZUGcRyOsYkdeZGC3ME5zk5bUznByu5Ju61VtHv6gqciOIv0kMVyv0G+YrnGV4luSue7lWn2dZsH2a5SOGGKQiGJZJZTmeB3Z5HkwScgDGPaPPoBvr/ZXFYMs0sLCOWImMRdqOQqWU60YewvMYqZdlo0SwnVpQRhGDEMhTGh1I6MCoOaxaOcLD0aNON9G+LTu4r6MkdO7bOWPO02n/AOujHx/KI5e/mK2UbarqyhQCKaTZyCO7HakhJQkaVfMZGEYc1z2uo51mNsTV+lnlmXUX0FYEBkK44rcKNdbgdC2cEA4yARjpu8VkjlF3c8SBFiifFr2IwrDRjhYPJzzIJ5CtOPSHCRk97ad3i2/mM6qRZ3bkuILaFrd8qY01W0rOyE47XDc5eMkgn2hz6d9dbsnb8VwSmGimUZeB8BgPtLjk6/eUke7pWlsrIRRpEpJEahQTjJx3nAAz8Kpu7FZANWQVOpHUlXjb7SMOan/ZrJwfSGpRqONTtQvp+pLz7/f8SSVJNabnX0rm9m7wvGwhuyCGIWK6wArk9ElA5I58fVbyPKukrusPiKeIgqlJ3TKrTTsxSlKnEFKUoAUpSgBSlKAFKVrNp3rFuBEcORmRx/UxnvH3zzA+J7ubZyUFxPYCm9vWkYwwsVC8pph7P6tPv+J9n39KoLZUUKoCqOg/n5nzpbW6ooVRhV5Af76nzq8BWFWrSrS8ORKlYjTTFV4qMVVlEcU4qMVXioqpMcU4qMVUag1TmKU1FSag1TmOKTUGqjVNU5jikiqStVmqaqTHFtlqgrV41SRVWTHFgrVBFXyKoZaEwMaaBWUqyhlYEMpAIIPUEd4qNlbWa0YQzMWtmIWGZiSYGPJYpSeqHoHPToe41fIqzNCGBVgGVgQykZBBGCD4itTLsxqYKpxw271z/fkRzgpI6qlczu/tIwuLSViyNn6JKxySAMm3c97KBkH2lB71Oemr1HDYiniaaq03dMpNNOzFKUqwIKUpQApSlAGJtK+4MerGpyQkafbkPqr7u8nuAJrBsrbQDqOp3JeV/tuep8h0AHcAKtCXjzNL1ji1RQ+ZziSX5jSPJT41mLWDjsTxz6tbL5ksV3lxarFUCqhVSMhxVSlRTZSuANc9vLv3YbOwLq4VHIyIlBdyPHSvMDzOKp3+3rXZljJc8jJySBT7UrernyHNj5Ka+Ur+/luJXmmdpJZGLO7HJYmrGFwftF5S2ElKx9UbuekXZ20G4dvcgy88ROrI5/ZDet8M10hr4vgnaNg6MUdCGVlJBVgcggjoa+oPRfvmdp2IeQj6RCeFcfeYDKyf4hz94NV8xwHUR44O6+QsJX0OuNQamoNc9MlINU1UapNU5jiDWi3j30sdngfSrhUZhlYwCzsPHSuTjzPKqt895V2dZS3TAFkGmJD7crckX3Z5nyBr5X2ntOW5leeZzJLISzse8+HkB0x3VqZVlHt151HaC5btjJ1OHY+m93/SNs6+fhwXA4p6RurIzfs6vW+FdJXxxHIVIZSVZSCrAkEEdCD3GvpT0V75HaNn9ac3NuRHMft8uxL8QD8QaZnWRrBw66i249991+wtOrxaM7MiqCKroRXLExYZatkVfIq2wp6YGFfWYlQo2RnBVgcMjA5V1PcwIBB8q3O7u1mnjKS4FxAQk4HIMcZWVR9lxz8jkd1YDCsC4nNvKt2vSMaLgD2rcnLHzKHtjy1DvrpcgzH2at1U32Jej7n9H+xDVhdXO0pUKwIyDkHmCO8eNTXpBTFKUoAVr9uXbJFpQ4klIijPgzdX/wAKhm/w1sK0N5JxLo/Zt0Cj+9kGpvkgT981WxVbqaUp/DzFirsu20KoqoowqgKo8gMCr4q2tXBXIKZYLgqoVQKqqTjAqzUVFM0jmB4f/SM2oTJa2wPZCyTsPEk6FPwCt868Zr1L+kKh/KMJ7jaoB8JpM/xFeW11OBSVCNiCW4r1L+j9tQpfywZ7M8JbH342BB+TPXltd96D0J2xGR0EdwT7uGR/EijHpPDTvyCO6PpQ1TUmoNeeTZbIqDUmqTVSbHHjf9IXaZxa2wPImWZx4kYVP4vXi1erf0hFP0y2PcYGA94lOf4ivKa9DyWKjgqdvH5sqVPzMV6P6CtpGPaRhz2biGRSPvJh1PyDfOvOK7T0OoTti3x3Ccn3cB/+oqbNYKeCqp/pforiQ/Mj6VpSlePmgQRVsirtUMKVCFlhVqRc9eY7x4+VX2FW2FSpiF7dG5wj2rElrUhUJ6tbsMwn4AMn+XW/rj45eDdQy+zITbS+5zmI/CQAf5hrsK9WyjF+1YWM3utH5r77lGpHhkKUpWqMIY4GT0HWua2S2qPinrOzzH3O2VHwTSPhW03jmKWsxHrFCi/tP2F/FhWJCgUBR0UBR7gMCsDO6towhz1+BLTXeX1q4KtLVwVzimTFwVOapFTmncYhOaVGajNDmB4//SH2KWitrxRkRM8Mh8A/aQ/NWHxFeGV9ibe2LFe20lrMMxzKVPip6q48wQD8K+W979ybrZkxjnjJjyeFOAdEq9xB7j908xXS5Ti4zh1Teq28UQ1I63Ofr17+j1sUtPcXhHZjQQIfF3IZse4KP3q843b3VutoTCG2iZySNT4OiMd7O3QD8fCvqHdLdmLZ1pHaxc9AzI+MGSQ+s5+PyAApM5xkadF0k+0/RC043dzcVFTUVw0pFkiopUVVmxTyj0/7GL20F0ozwHaOTySQDBPlqUD/ABV4VX2BtfZcd1BJbzLqjlUo48j3jwIOD7xXzFvluNdbMmKSozQknhXAU6JF7sn2W8jXZ9HcfCVL2aTtJbeKevoyvWjrc5yvVPQHsYvdzXRHYgj4an9ZIf5Kp+Yrz7YG7dzfSiG2iaRiRlsHSg+056KK+mtzN1o9m2iWyHUw7UsmMcSU+s3u6AeQFS9IswhRw7oJ9qXdyXf9hKMLu5vKUpXmpdFQamlAFphVphV5hVpqkQhgbVtjJC6ryYqSh8JF7SH4MFrqdmXonhjmHSVEkHlqUHH41oWrK3Of83aL+wmuIh+zxCyD9x1rt+i1bWpS8n9H9CtXWzN7SlK7YrGm3ob6uJPt3FuD5hX4n/0qhTTec9q1HjcH8LaY1Sprj89n+PFf6/VlilsXlq4tWlNXFNYXGSFymaimaXjAnNKjNM0cYE5qiWNWGGAYHqCAQfnU0zTHMUoihVBhFVR4KAB+FV1FKhlMUVFKiq8pCiopUVXlIcRVEkYYYYAg9QQCDVdRVZsUohgRBhFVR4KAB+FV0pTW7iilKUgClKUAUNVpqvNVpqehCy1XN1WxNdp9+CX9+BVJ+cVUNTds/nlyPGGzP/HcD+VdP0albGW5xf0ZBW/KdNSlK9HKhot6PWtT/wCYYH42s1Uqar3sH1cL/YuYCf8AETH/AKlWVNcT0h0xEX/r9WWaWxfU1dU1YU1dU1zvGSlzNTmqc0o4wKs0rB2vtaK0ge4nbRFENTtgnlnAAA6kkgfGr1leJNGksZ1RyqsiHBGVYZBwenI07tcPFbTn4gX6ZqM1GajcxSailRUTmBNRSoqGUhwqKVFV5SFFKUqMUUpSgBShNa7YO8FvfRca2fXGGeMnSVIZTzBB5+B+NPUJOLklot357CGxpSlMFKWq01XGq01PQhbam7g/PLg+EFmPjxLg1DVXusuZ7t/A20X7sOv/AFa6bo3G+NvyT+xDW/KdJSlK9IKZqd64i1lNjqicVffEwkH4pWBHICAR0OCPceldHIgYFSMgggjxBHMVxuxsrEI29aAvA3viYoD8QFPxrkuk1Ps06vmvjqvkyei90bVTV1TWOpq6priuMsl4GpzXE7U9LuzLaWSFpJnliZkdEhc9oHBAJwDz860O1d89sbQikGzLCW1hCOxuZuy7gKTpiB5Bj05aveK0KeX4iVnJcMectF67+4Y5IyPSDfnad3FsS2bUNay7RkXpFGhzwyfHvx46R416RBCqKqKNKoFVR4KBgD5CvKPQJtO3aKeHSBea+JK5JLTRnocnn2WJGPvA99es5p+Zt0JrCpWUPVvd+/u8Ahr2iaZqM0zWQ5khNRUZpmo3MBSopUTlcUUpSmiilKUAKUpQArzHZNwNibWltZexY7SbjWsh5LHMT2oz4dcfuV6dXn3ps2hbR7OMcyLJNKwFsD1Rx60o7xgcvPUB31qZY+Or7O1eNTR813p/9d/K5HPRX5HoNK8f3S3n21ZWcMtxZyX1k6Bo3Q5mhj7tXUkYwRkdCOfdXSW3po2WxCu08LkgFXgbIPgdOadWyjEQk1TXGl3x1+KWq94Kou/Q7hqttVZNWmNZqHlD1k7nJ9TJL/bT3Dj9lX4Sn92IVrdpXXCieTqUVio8Wx2V+JwPjXSbGseBbxQ98caIT4sFGo/E5Ndr0Wo9qpV8Evjq/kitXeyMylKV3BWFcntCLhXrj2blBMn94gEco/d4R+ddZWl3ssy0AmQEyWzcZQOrqARLGP2kLfHFZ2Z4X2rCzprfdea/lh8JcMrmIrVcU1jQTBlDKQVYBlI7wRkH5VeU15O7ovFa20erXw01Hq2hcn44zWRVlTVwGo3Ningm/ezJth7WS/tRiGZmlQezk/prdvI5z7m8q9p3b3ihv7ZLmBsq47S98bj1o28x/wDvfVrezdmLaNq9tLy1c43xzjkHquP98wSK8F3f2/ebvX7wyoSmQtxDnlInszRnxxzB7+h8uqhFZxhUl/mpr/1H+evmQP8ADl4M+k80zWv2JtyC9hW4t5BJG/eOqnvRh3MPCs+uVmpQk4yVmu4nFKUqMUUpSgBSlKAFKUoAUpVi+vo4I2lmdY44wWd2OAopUm3ZCFO0tpRW0TzzOEiiUs7HuA/ie7HfXgkDTby7YBYMtsnMr/ZWyt6v7bH8W8qtb+7+T7ZuFtLRH+j6wsMQHankzgSOP4Du6ny9g9Hu5SbLtRHyaeTD3Eg73xyQfdXp8z311kKSybDOrU/zTVor9K5+f9cyBvrHZbHTxRKqhVAVVAVQOgAGAB8KtTWsbHLRoxHQlVJHzq8TVDGuUTd7k5Qxq2xqpjVtjT0gMV4uNcQQdQX48v8AdwkMAffIYh867Gud3Sg18S7P9cRHB/cRkgMP2nLt7itdFXquTYT2bCRi93q/f+1ijUleQpSla5GKUpQBxi230ad7bpGdU1r/AHRbtxD9hj+6yeFZqmtlvBsk3EXYIWeI8SBz0DgEaW+6wJU+R8hWjsbwSJqwVIJV0PrRyKcNG3mD/wBe+vOukGXez1uuguzL0ff8d/iW6U7qxnKauA1YBq4rVy7ROXwa5Tf/AHBh2pDg4juYweBNjp+rfxQ/h1Hn1ANVg0+hXqYeoqlN2aEaTVmfMGztrbR2DeMmDG6kcWFsmOZe4+Y8GFe47mekyz2kAoYQ3PtW7kZJ/Vno4/HyrZb17m2u0ouHcJ2hnhyrgPEfFT4eR5GvBN8PRjfbNYyBTPbg5W4jB7PgXHVD59POuvjUwWdRSq/h1ufP7+W/IgtKntqj6XpXzluz6Y9oWgCSMLuIctMpOsDwVxz+ea9L2L6b9mz4ExktX7w6llz5MmfxArGxeQYzDvSPEucdfTf0JI1Ys9CpWtsN5LO4GYbqCXP2ZUJ+Wc1sgaxZQlB2krElxSmawr3bltACZrmCIDrrlRf4mkjGUnaKuBm0rhNs+mfZduCEle5cezEhxn9psD5ZrzjeT0331xlLZVs4z3qdUhH7RGB8BnzrZwuRY3EP8nCuctPTf0I5VYo9g3s38s9mpmeTMpGUgTBkfw5eyPM4FeD70b6X22p1iCtoLYgtI8kZ7i3228z08qsbtbj3+1ZNaK2hjmS6lLac95yebt5DPwr3ncr0e2uy0+rHEnYYkuGA1HxVfsL5D4k1uWwOSK9+srfL7fMj7VTwRqvRn6M02anHn0veuME9RAp6xp5+LfAefe0qgmuRxOJq4qq6tV3b/ll4E6SirIE1bY1LGrZNQpCkMawL5WlZLWMkPPkMw6xwDHFl8jghR951rIu7pY0Z3OlUBLHy/mfKthuzstkVriZdM8+nKHrDEM8OH3jJJ+8x8BXRZHl3tVfikuxHV+L7l9/Ahqz4UbmCFUVUQBVQBVUdFUDAA+FV0pXphTFKUoAUpSgBXNbw7MaJzeQqWBAF3EoyXUDAnQd7qORHtLy6gV0tKgxGHhiKbpVFdMVNp3RysEysoZSGVgCrA5BBHIjyq8DVjauymtGaaFS1sxLTRKMmBictNGB1Q9So6dR3iphmDAMpDKwBVgQQQehB7xXluY5dUwVTgnt3PmvvzLsJqSMlWqsGrANVhqy2iQvg1JGatA1UGplgOL3l9EWzrwl1Q2sp58SHABPiyeqfhg15ttn0FbQiJNu8V0vcA3Df5Ny/4q9/Bqa2cJnmMwy4YyuuT1/f1I5UoyPlC+3M2jAfrbK5THfwnI+a5FYK3NxHyDzJju1SLX17VLxKeqg+8A1tR6VyatUpJ+/7pkfUcmfIjX1w/IyTN5F5D/Osqy3Vv5z9VZ3Mme8QyY+ZGK+sEhUdFUe4AVXRLpW0vw6KXv8A2QdRzZ88bH9CO05sGURWq95dwzY8lTP4kV6Nu36Fdn2pDz6ryQc/rABGD5IOvxJr0GozWPis+xuIVuLhXKOnrv6kkaUURFEqgKqhVUYCgAADwAHSpJqC1UlqxNyQkmqC1QWqgmnJACaoZqM1YtjYm+PeLIHtN0N2R1jT9V4t7XQcsk6WAwFXGVVTprzfckMlJRV2Xdi2P0uRbhh+axNqgH/iJQeU5+4vs+J7XctdZUIgAAAAAAAAGAAOgFTXqWEwtPCUlSp7L1fMpSk5O7FKUq0NFKUoAUpSgBSlKAFcztLd94SZbRdSMS0trkAEnrJATyVu8qey3keZ6alV8RhqeJpunVV0Km07o5C0vUkGVPQlWBBDIw6o4PNWHgayg1Z+1t3o524iMYbgDAmUDtAdEkB5SL5HmO4itDPcSW503aCMdBcLkwt7z1iPk3LwJrz/ADHIK2GbnS7UPVea+q9C3CqnuXrna0MTaHkAcjVoAZm0/aIUEgcjzPLkapfeG1VVc3EQVwxVtYwQpw/yJAPh31r5YpXW4t7ef6Pdzzw3NrIS6rcxpDEOCHXrgxtlR3YOCGNWNmvI1zdvLhZ3tb0zRCIx8KRUtlwRrfVlVVtQYggjFWsPkFCtTpS6x3nvZabN28GttRrqtN6G7tdt28r8OOeN37XZVgSdJw2PHFTc7ct4m0STxo4AJUtzAPQn34rS7AP5ts337R/53rLh2u0DhlOPpe1YrVuQP1a2YDDn07cRGfOoqeQ054z2fiduBSvpztYV1Xw3MpN6bMjIuoSD0IcEH4ipXeizPS6hOORw+cHwPnWn2HcTWsF7FHM+m2t7+SFSIyIZUu7kAr2c47CnBzWXaRzQ213wJ2D/AE5HkleSBGZXht2k7TrwwTqPs1ZXR3CtqKnK7Uu5f8XZ+uw3rpGfHvHaMcLcwnslv0i+qE1k/Be17qq/L9sUMgnjKBgmQ2e2RkIB1LEc8DnXO2Ozxc7GkjtziVnkeyR3XW7fR1Jj8CzRtIpxy7RNZl05W/2g4JDw2crxN3o5tYMuPA9gc6dHovTkovjdnbuXJt/QOuZtV29blWbjIBHp4mrKlNRwuoMARk8hy51B29baBJx4yhYopByWcDJRQOZbHPAFc59IdjZIyyGS3uVV5nmhcvA+0I2iXPEaU9IvWHLTzrMdys+15FJV4YZOE4JDRl0OoqeoJ4UfMfZHhUVPo9h6tpU6rav4bcN7eYrqtbo2w27b6C/GQKrKj5Okox6KwPME+BFUHb9t2R9Ii+sxo7Y7WXKDH+IFfeCK1TOS+yXYlnkUrI5JLOI54dGsnmxGt+Z+03iayNp7MMbX0yFWtp32Y0LKwIEov2+kR8j1Dkt75CO6pH0ap8MpKbsvLbhv8b6eQnXPkbkmrFzdJGpd2CqOrE8vd7/Ksdb1pWMdsnHcHDMDiKM/rH5jP3RlvKtzsvdpUYTXDcecc0OMRwn9UvPB+8ct5jpWZl2R18XaUuzDm935L+IfOqomvstiyXfanVorbugPJ5/OX7Cfc6n2serXVIgAAAAAAAAGAAOgFTSvQsLhKWEp9XSVl6vzKspOTuxSlKtDRSlKAFKUoAUpSgBSlKAFKUoAVDKCMEZB5EeI8KmlAHne8W5sQMqJbGHXPFcW11Da8YxAIivDpQh0OpXYEdkah4EVevFufpst41jc/Rri3a1JQRvLGpCkTtEG1dQw0jJxgkDmK76lN4UB5psK6iP0a3jkLCzW54jyRmBpJZWzpSJzxAoBfmR9nGeeL6bTkSKFBZNI6Xk9xMZbVn0I107B4DkfWaXGCM9DXd3uzIZxiaGOUdwdFbHuyOVat9zbcfomng8o55MfusWX8KyamDxEK8q9GUbtJWaeiXin9CRSVrM4+edte0SttdaLuCWO2+obJd4ssGHsjiO3M1mzaSs8MiXK6rqG4jkjtuKpCQQAdxB7SMMVvW3UmHqX0n+ZBA//AChDVB3bvO67tz77R/5TVSnSzLjUuCm9JK13btNN7+Q68PE4+zkutFuzQTie3u5bx8RaFeMwlCg541MjMunuJ8q2Uzs9zdT8G4EF1G9q31X1iBreFRMEOCygrIMDn05Hnjejdu877u3HutJP5zVWu6059e+Yf3dvCv8Az66dBZrolCCStbV9yt8gfB4nJ/QMC2KQO30WYTzTfRjE87veJIyxocyFVUyet1wuM88TdbRRJL15eJFFtBZIRlMyx9gBJeFnW6kvIMKCeyOXPI7FNzYf62W5m8nndR8RFpB+VbGw2LbwfoYIoz3lUUE+89TV6jQxd06sopXvZJvS3Da7a/sY3HuOCRJ3axaO0unt7EIHnaExNKzyRs7xxOeJpHDHUe15ZN+xsZxayWc1tPIlzdLcRZiOlIZb8SSQy8+yRh259zivQ6VpRgo3t/NLDCiGBUUIiqiqMKqgAKPAAchVdKU8BSlYM95pYjVg8+XLkOfM8uQ5DmfGgDOpWr/KDDmTjCxkg49YntJ06gDOOvOqxtDB9YcjgjlzGojry54AOOozQBsaVrTtA6vWULgMO0B7WDnI5ADnnv7qlb/OMPkkr2cY6svx9VqANjSlKAFKUoAUpSgBSlKAFKUoAUpSgBSlKAFKUoAUpSgBSlKAFKUoAUpSgBSlKAFKUoAUpSgBSlKAP//Z"/>
          <p:cNvSpPr>
            <a:spLocks noChangeAspect="1" noChangeArrowheads="1"/>
          </p:cNvSpPr>
          <p:nvPr/>
        </p:nvSpPr>
        <p:spPr bwMode="auto">
          <a:xfrm>
            <a:off x="1069975"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40" name="Picture 16" descr="http://assets.diylol.com/hfs/53b/7cb/64d/resized/cara-feliz-meme-generator-gracias-por-su-atencion-b782c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0956" y="1772815"/>
            <a:ext cx="6048672" cy="2592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86983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1.1. ESTRUCTURA DE ENSAYO</a:t>
            </a:r>
            <a:endParaRPr lang="es-MX" dirty="0"/>
          </a:p>
        </p:txBody>
      </p:sp>
      <p:sp>
        <p:nvSpPr>
          <p:cNvPr id="3" name="Marcador de contenido 2"/>
          <p:cNvSpPr>
            <a:spLocks noGrp="1"/>
          </p:cNvSpPr>
          <p:nvPr>
            <p:ph idx="1"/>
          </p:nvPr>
        </p:nvSpPr>
        <p:spPr/>
        <p:txBody>
          <a:bodyPr>
            <a:normAutofit lnSpcReduction="10000"/>
          </a:bodyPr>
          <a:lstStyle/>
          <a:p>
            <a:pPr algn="just"/>
            <a:r>
              <a:rPr lang="es-MX" dirty="0" smtClean="0"/>
              <a:t>1.. PORTADA. Datos  de identificación de un trabajo</a:t>
            </a:r>
          </a:p>
          <a:p>
            <a:pPr algn="just"/>
            <a:endParaRPr lang="es-MX" dirty="0" smtClean="0"/>
          </a:p>
          <a:p>
            <a:pPr algn="just"/>
            <a:r>
              <a:rPr lang="es-MX" dirty="0" smtClean="0"/>
              <a:t>2. INDICE. Del contenido del ensayo.</a:t>
            </a:r>
          </a:p>
          <a:p>
            <a:pPr algn="just"/>
            <a:endParaRPr lang="es-MX" dirty="0" smtClean="0"/>
          </a:p>
          <a:p>
            <a:pPr algn="just"/>
            <a:r>
              <a:rPr lang="es-MX" dirty="0" smtClean="0"/>
              <a:t>3. INTRODUCCIÓN. Se incluye los objetivos, planteamiento de la idea o del problema y la perspectiva teórica que se considerará.</a:t>
            </a:r>
          </a:p>
          <a:p>
            <a:pPr algn="just"/>
            <a:endParaRPr lang="es-MX" dirty="0" smtClean="0"/>
          </a:p>
          <a:p>
            <a:pPr algn="just"/>
            <a:r>
              <a:rPr lang="es-MX" dirty="0" smtClean="0"/>
              <a:t>4. CUERPO O DESARROLLO. Es la explicación  de la temática del tema que se eligió si el autor lo considera puede incluir una discusión.</a:t>
            </a:r>
          </a:p>
          <a:p>
            <a:pPr algn="just"/>
            <a:endParaRPr lang="es-MX" dirty="0" smtClean="0"/>
          </a:p>
          <a:p>
            <a:pPr algn="just"/>
            <a:r>
              <a:rPr lang="es-MX" dirty="0" smtClean="0"/>
              <a:t>5. CONCLUSIONES PERSONALES. Enunciados que expresan las principales ideas, son breves y determinantes</a:t>
            </a:r>
          </a:p>
          <a:p>
            <a:endParaRPr lang="es-MX" dirty="0"/>
          </a:p>
        </p:txBody>
      </p:sp>
    </p:spTree>
    <p:extLst>
      <p:ext uri="{BB962C8B-B14F-4D97-AF65-F5344CB8AC3E}">
        <p14:creationId xmlns:p14="http://schemas.microsoft.com/office/powerpoint/2010/main" val="41153228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lvl="0" algn="just"/>
            <a:r>
              <a:rPr lang="es-MX" dirty="0" smtClean="0">
                <a:solidFill>
                  <a:srgbClr val="000000"/>
                </a:solidFill>
              </a:rPr>
              <a:t>Características generales del ensayo:</a:t>
            </a:r>
            <a:endParaRPr lang="es-MX" dirty="0">
              <a:solidFill>
                <a:srgbClr val="000000"/>
              </a:solidFill>
            </a:endParaRPr>
          </a:p>
          <a:p>
            <a:pPr lvl="0" algn="just"/>
            <a:r>
              <a:rPr lang="es-MX" dirty="0">
                <a:solidFill>
                  <a:srgbClr val="000000"/>
                </a:solidFill>
              </a:rPr>
              <a:t>Estructura libre, forma sintáctica, extensión breve, variedad temática, novedoso y ameno.</a:t>
            </a:r>
            <a:endParaRPr lang="es-MX" dirty="0"/>
          </a:p>
        </p:txBody>
      </p:sp>
      <p:pic>
        <p:nvPicPr>
          <p:cNvPr id="4" name="Imagen 3"/>
          <p:cNvPicPr>
            <a:picLocks noChangeAspect="1"/>
          </p:cNvPicPr>
          <p:nvPr/>
        </p:nvPicPr>
        <p:blipFill>
          <a:blip r:embed="rId2"/>
          <a:stretch>
            <a:fillRect/>
          </a:stretch>
        </p:blipFill>
        <p:spPr>
          <a:xfrm>
            <a:off x="1907704" y="1988840"/>
            <a:ext cx="4320480" cy="2448272"/>
          </a:xfrm>
          <a:prstGeom prst="rect">
            <a:avLst/>
          </a:prstGeom>
        </p:spPr>
      </p:pic>
    </p:spTree>
    <p:extLst>
      <p:ext uri="{BB962C8B-B14F-4D97-AF65-F5344CB8AC3E}">
        <p14:creationId xmlns:p14="http://schemas.microsoft.com/office/powerpoint/2010/main" val="34583049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2. resumen</a:t>
            </a:r>
            <a:endParaRPr lang="es-MX" dirty="0"/>
          </a:p>
        </p:txBody>
      </p:sp>
      <p:sp>
        <p:nvSpPr>
          <p:cNvPr id="3" name="2 Marcador de contenido"/>
          <p:cNvSpPr>
            <a:spLocks noGrp="1"/>
          </p:cNvSpPr>
          <p:nvPr>
            <p:ph idx="1"/>
          </p:nvPr>
        </p:nvSpPr>
        <p:spPr>
          <a:xfrm>
            <a:off x="827584" y="1052736"/>
            <a:ext cx="7520940" cy="4968552"/>
          </a:xfrm>
        </p:spPr>
        <p:txBody>
          <a:bodyPr/>
          <a:lstStyle/>
          <a:p>
            <a:pPr algn="just"/>
            <a:r>
              <a:rPr lang="es-MX" dirty="0" smtClean="0"/>
              <a:t>Es un escrito sintetizado de un determinado asunto </a:t>
            </a:r>
            <a:r>
              <a:rPr lang="es-MX" dirty="0"/>
              <a:t>o materia.</a:t>
            </a:r>
            <a:br>
              <a:rPr lang="es-MX" dirty="0"/>
            </a:br>
            <a:r>
              <a:rPr lang="es-MX" dirty="0"/>
              <a:t/>
            </a:r>
            <a:br>
              <a:rPr lang="es-MX" dirty="0"/>
            </a:br>
            <a:r>
              <a:rPr lang="es-MX" dirty="0" smtClean="0"/>
              <a:t>Exposición </a:t>
            </a:r>
            <a:r>
              <a:rPr lang="es-MX" dirty="0"/>
              <a:t>breve y específica del contenido de un material que puede ser escrito o de carácter audiovisual. Esta síntesis se limita a citar las ideas más </a:t>
            </a:r>
            <a:r>
              <a:rPr lang="es-MX" dirty="0" smtClean="0"/>
              <a:t>importantes.</a:t>
            </a:r>
            <a:r>
              <a:rPr lang="es-MX" dirty="0"/>
              <a:t/>
            </a:r>
            <a:br>
              <a:rPr lang="es-MX" dirty="0"/>
            </a:br>
            <a:r>
              <a:rPr lang="es-MX" b="0" dirty="0"/>
              <a:t/>
            </a:r>
            <a:br>
              <a:rPr lang="es-MX" b="0" dirty="0"/>
            </a:br>
            <a:endParaRPr lang="es-MX" b="0" dirty="0"/>
          </a:p>
        </p:txBody>
      </p:sp>
      <p:pic>
        <p:nvPicPr>
          <p:cNvPr id="5122" name="Picture 2" descr="http://3.bp.blogspot.com/-4YeaA0GimBw/Trl4ZIoEmYI/AAAAAAAAAA0/09LHVj4ZMiA/s1600/resume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5264" y="2608140"/>
            <a:ext cx="2010512" cy="2370778"/>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2.bp.blogspot.com/-n07E-ifD4oo/UBk6fPZ8RAI/AAAAAAAAEcE/OutTaLhcyn8/s1600/Subrayad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8439" y="2924944"/>
            <a:ext cx="3273601" cy="2016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09039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 Boletín </a:t>
            </a:r>
            <a:endParaRPr lang="es-MX" dirty="0"/>
          </a:p>
        </p:txBody>
      </p:sp>
      <p:sp>
        <p:nvSpPr>
          <p:cNvPr id="3" name="2 Marcador de contenido"/>
          <p:cNvSpPr>
            <a:spLocks noGrp="1"/>
          </p:cNvSpPr>
          <p:nvPr>
            <p:ph idx="1"/>
          </p:nvPr>
        </p:nvSpPr>
        <p:spPr/>
        <p:txBody>
          <a:bodyPr/>
          <a:lstStyle/>
          <a:p>
            <a:pPr algn="just"/>
            <a:r>
              <a:rPr lang="es-MX" dirty="0"/>
              <a:t>Publicación periódica de carácter científico o cultural, publicada generalmente por una </a:t>
            </a:r>
            <a:r>
              <a:rPr lang="es-MX" dirty="0" smtClean="0"/>
              <a:t>institución, </a:t>
            </a:r>
            <a:r>
              <a:rPr lang="es-MX" dirty="0"/>
              <a:t>de cuatro o cinco páginas sobre un tema muy específico que atraiga a los entusiastas </a:t>
            </a:r>
            <a:r>
              <a:rPr lang="es-MX" dirty="0" smtClean="0"/>
              <a:t>en </a:t>
            </a:r>
            <a:r>
              <a:rPr lang="es-MX" dirty="0"/>
              <a:t>dicho </a:t>
            </a:r>
            <a:r>
              <a:rPr lang="es-MX" dirty="0" smtClean="0"/>
              <a:t>campo.</a:t>
            </a:r>
          </a:p>
          <a:p>
            <a:endParaRPr lang="es-MX" dirty="0"/>
          </a:p>
        </p:txBody>
      </p:sp>
      <p:pic>
        <p:nvPicPr>
          <p:cNvPr id="5" name="Picture 2" descr="http://www.up.edu.mx/files_HTMLObject/image/boletin_illu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2636912"/>
            <a:ext cx="2286000" cy="237626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s://encrypted-tbn1.gstatic.com/images?q=tbn:ANd9GcSAj-YemSg2EelrgAF86__tFwWVMYuA4vcx_69B453cVfjqWsV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2420888"/>
            <a:ext cx="1790700" cy="2543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89319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6. tríptico</a:t>
            </a:r>
            <a:endParaRPr lang="es-MX" dirty="0"/>
          </a:p>
        </p:txBody>
      </p:sp>
      <p:sp>
        <p:nvSpPr>
          <p:cNvPr id="3" name="2 Marcador de contenido"/>
          <p:cNvSpPr>
            <a:spLocks noGrp="1"/>
          </p:cNvSpPr>
          <p:nvPr>
            <p:ph idx="1"/>
          </p:nvPr>
        </p:nvSpPr>
        <p:spPr>
          <a:xfrm>
            <a:off x="822960" y="954301"/>
            <a:ext cx="7520940" cy="3579849"/>
          </a:xfrm>
        </p:spPr>
        <p:txBody>
          <a:bodyPr>
            <a:normAutofit/>
          </a:bodyPr>
          <a:lstStyle/>
          <a:p>
            <a:pPr algn="just"/>
            <a:r>
              <a:rPr lang="es-MX" dirty="0" smtClean="0"/>
              <a:t>Es </a:t>
            </a:r>
            <a:r>
              <a:rPr lang="es-MX" dirty="0"/>
              <a:t>un folleto informativo doblado en tres partes, por lo regular es del tamaño de una hoja de papel tamaño </a:t>
            </a:r>
            <a:r>
              <a:rPr lang="es-MX" dirty="0" smtClean="0"/>
              <a:t>carta</a:t>
            </a:r>
            <a:endParaRPr lang="es-MX" dirty="0" smtClean="0"/>
          </a:p>
        </p:txBody>
      </p:sp>
      <p:sp>
        <p:nvSpPr>
          <p:cNvPr id="4" name="AutoShape 2" descr="data:image/jpeg;base64,/9j/4AAQSkZJRgABAQAAAQABAAD/2wCEAAkGBhMSERQUEhQUFRUUFBoYFxgWGRUYGBoYFBgXFhUYFxoXGyYfGBojGRcWHy8gIycpLC0sGB4xNTAqNSYrLCkBCQoKDgwOGg8PGiwkHyQsLCwsLS0sLCwsKSwpMCwpKSwpLC8sLCwsLCwsLCwsLCwsLCksLCwsKSwsLCwsLCksLP/AABEIAL0BCgMBIgACEQEDEQH/xAAbAAABBQEBAAAAAAAAAAAAAAAFAAIDBAYBB//EAEwQAAECBAMEBgUIBwcEAgMBAAECEQADBCESMUEFIlFhBhMycYGRFFKhsdEHI0JicpLB8BUkM1OywuEWQ1SCk6LSNGNz8UTDZKPTF//EABsBAQADAQEBAQAAAAAAAAAAAAACAwQBBQYH/8QAMhEAAgECBAIJBAICAwAAAAAAAAECAxEEEiExE0EFFFFSkaGx0fAVMmGBIkIjYnGy4f/aAAwDAQACEQMRAD8AsQmh/VcbQmHf+fzrH1Wh+c6jGhBEPxjh+fbHDN/OfviLSJxk+Q3qzHeq/LGOY1fm0Lqyc1AePweKpOJqhGbF1Y/LRw4eI8/6R3qEazPIKP8AFhieTszF2Jc9f2UN7sUUuRqjB9pUK0/l/jDTNT+RBuV0XnKypZn+dQT7wmLkroVUH+5kp+0tR9yjFLqRW7RqjRm9k/D/AMMt1qeHu+ENMwcI2I+Tycc1SE92M+9MWpPyeLGc5H+kk/xRW6sO0uWHrd1+RgzMHAeUNKxy8o9HT0C4zz4SpYiX+wif38zyR8Ijxodvr7Fiw1XuvxXueZEj6scwjgPb8Y9LV0D4VEz7qTEMzoArSof7UtJ/ExziU+319jvArL+r8vc84MscPaYYZI4GPQ1dAl8ZSu5KU+5I98QTOg6tUeQJ9038I7mh2nMlRcmYRDpyUoe0eRiZNYdWPgRGpndDm0I78Sf/AK1e+KU3ouRk57ig/wASkn2RZGbWzKKlKMvuj7glNUk8oeFA5EeYi2vo0r1Zn+ms/wAGKKkzYzZqSO/En+NIiziSZR1eEdroSpPKIVyoeNkq+ipPgtH4Kh36NqNMZ8FH4xxu/InGNtn5FJcmK65ME1UtQM0nxSfhEapM7VHsipxuXxnbmCVyIgVTngYMKp5h+gryf8IiVQTT/dzPuH4RW4l8ZggyzCCO7890Ezsmcf7qZ9xQ/CIl7Im6hvtKSn+JQiuxapFLq/y3xhYR+SPweLP6LOq5Y/zFX8AVE8nYpVkJq/8AxyVq9qsPujhK9we4/P8AWF1nf+fCDCNgTck0s5R/7mIf7UhJ/wB0WP7L1v8Agv8A9fxU8BoETTt2loHjiP8AtceZianpMfYRNm/ZSw9mL8I9DmbAppMsqCEIZjiUCshiONy+VuMQqnpwpPpRSbsQhg2NWaSLMzOfV5xrn0h3V8+fk82l0Lb75L19vQytP0WqV5SEoHGYXPkpR/hgjI6BTj25yE8kJJ92GCgqWb9bWxYg4CQRhCm9bJaLnjm7x1G0EgK/WipwWJQpgxDniSwa3vMZZYuo9vniejDoyjHe78vSxDI+T2QO2uYs96Uj2B/bBGR0RpE/3KT9oqV7y0V5dUFMgVSisqGFWC1xwyvjSXNrp0aOT54ViUmrUkYvUUcOLFhF+G9nawfIRS61R7s1RwtGO0UGZGz5SOxLQn7KUj3CLEAZm1EFY/WCGmOAEKOJG46QwuHs9+03CIPTUaVi2yG4o3u92vqW4Dxiu7ZeklsaWFGcl1QKVJ9KW6d58BBSlJKC73O8R5Q0VW7vVSmWCEkJIO6UKcsxfC+VmUTpHDppYr7RmYZUwuzS1FxoySXgXsiqeYP1gzHBZOAh3uC5ysCBxY3OhLacgLkzEKVhCkKBVwBBcx1b6kZXadjzai2xPUCVVE0MP3jaKL3N7gBhfeESrrKkFY9JmnBwUsvYNlpcudGgpL6I0o7dVfUbqCNbhRcFosI6KUagAKhRYEgY0WGpYi2nsj0ePS+I8JYLE2s/+zM8qrqCSPSZliReYsZYrs7tuxJsWrm+mSkqmTD84O0pVx3E8IMzuiVGLGoYi11I7g8TbP6O0sqamYKlKjLOO6k5DUscri/McYSxFOzS9DsMDXzJt7Nc2bCFFM7YkCxmoBYG6gLG4zhyNqSi7TEWzuLXZ+59Y8094tQxcpJzAPeAYgVtSUA5mJDEjO7i5DZvyhHasn94jslWYdg7ls7MYA4vZUo5y0+Ab3QxWyE/RVNT3LUR5KJHsh36XkfvZf3hbv4RJI2hLWrClaSRoDe1j7fdEs8u0rdKD5IG1mzZaBimTJeHJ50uSRfK4Sn3wPmJov8A8BXglHuJibp/Nalb1piQPB1fhGGMyScLulsIP1gMzyPw1JjdRpucczb/AEeRiqypVMiS25tmsUKMfRo/Cese5ERqn0Y+jK8KiZ/SMrJMoFOIqsbtcFmLDvOIeUPQJGqlGwGRzxAqOVt0N46xfwUub8zH1pvlHy9jTSZtGtQQlIKlFgBNmlz94CCX9nJf7geJJ986MjsMJ9Lp8LftLgOdS1y1m5ac49SjNXbptJM9DBxjXi3JLR8kvYzqejUr/Dy/FCT75piZGwUjKTKH+WSP/rVByFGbiyZvWGgtgZL2aRkEjuUR/AhMS/o4nNST3pUr+NSvdF6FEc7J8KJVRQAfSU3AEJH+wJh36Pl+qPbFiFHMzJZI9hBXKIlqYgFvpXF7ZMX8jfQwKTOXup6ynK7ghmzIwgW7Xa3eeVoLViXQQ2Ll4hz3jPwgOimmJJV6NKcHECFAX5kngc+WURJjxUgp3lyFJWpKQ4+iCcYIIGQy0to8cUqYfp02ErIDDEwN9BmEnOwy5updIsG9NKCbdljZ02AdtVF7ZCHVFKp1JTIlKRicOQA5AzD8fOAIROmJAPXUxBUwIGpAWA4BvckeBvDusKiyplKqwIAbtkHATYsHy7h4yyqdQBBp5YBctiScSt0a6lL+XiUaRQQGp5VncFQYC2rcCt/6wA2VNmEPiprhIThDss5YiLANiA74ZMqlAftKcYBvuhXaxEC2bdkcczqIkEuYEsmnQwUCQVDMBnZ2sAmxPueHzpExsIp5ZQWJ3hYneVY5sonUZc7ARTFzMSk9ZTJISSXDqsMTqsMgL256huoqVm3WU+K2FwXDP1gIsx7IbOxy0XVTcTmmlgqsTiBDKsRz7m1hyqZRl2p0Y3ZnSRe7u994B9dc8gJaWaTNSOskqASQoJbE9+y3cHD6RfqgShbAE4SwVkSxYHlFCho8KkvJQkgKLpbduyQ18wT5GL9WNxdsW6bCz2NnGTwABNLM+hTUwIF3w9ohzrzLv7XcdTRzshTyE4gUqZuypQBDhTkEOSGztzhsygQQD6KskoAbEXAScAHklJ4sdYRkAhIFKsBglsSgwSXTlYXLvwBe5YgSTpCypuokKdZxOoE3wKe5d3Uq3dk8MmU01DhFPIOMl76XJdy9imXysMmEPm0CTMLyJgCE2WFFywCR3kDL8TYJNOkmYo00wKUAS6lXxKSWtqGGlmIyuQGzJM0Ak09OVEgPZsIBLkvYAOR+DkhvUT2/6em04XTiJ9bSxvq9o5LpkpJIpFuCrCcSrpIJJVwJIFr5jK8PGzkFWE0yykS7EqNiQpak/aJUzv5QB2amYw/V6cuCoklOEKKhiLvd0gnvSL5slyZyV7sinSgHCDbslTDXmbNnDaPZssrwGmWhPrYlEAggh/upOZyHMAp+gpLYcFgnCAFKycK48Ui/KABk2TMJUkSKYoCh6pbIqBBI0JN20GReJNkSpuNJXJkBJuVyyHfCcmO8CVKv9aLq+j0gkkockNmrLLjbviSl2PKlkYEkMSRcm6gEnM8ABAEW3qITJTFCVsoEBZwjhm9s879xgWdjlLFNPTABLnFxYZEmwd/ZeDW1ZWJDYDM3hugtrm/AQFwAhL0kzdThAxHI9oZNqXJuRk5YR1NnHFPdEgod29PTAkn1PVOHv37d0cTswlP/AE1NiCiCLZMkgWNiX90NXIBd6SZzZatQB+W1CvF9FTJBCjSzEFJS28TfEAO4BwTfJ34R3M+05kj2EcjZ0xJxIppCSFHDvEGztkW0gt6XOIdCUEb7HFwbq/MvA5NMEnEmmmEomOHUct7eSNbhPmIYqlSCHpF72oWogMALtyAFn1aIki9MqqnASJcsKGQxO4YPd83fvtDhV1DXRLCiphvWa18762HKB6ZAwlXoswEmwCiO0LjlYBL5OMwGMLAMPV+iTGCtFFrAXJ1DNxy7nAvTKypxFpcsJCmBUprcc76cNeF3TamoxEJTKIuQ6sx9F9QWe+VooolBZlg0qwAAHKi6QMWvJzl6yWyOGJcpKAxpF4UizKUeTMByFr/EA1QTpxJ61KE2thL69/5tnpdgTsanAUs9SqUcrknE5c+Rb26QWgCttJQEpZUCQA5Azt+efccoBLokf4ebqSxLkMWGWo9vPM7tFQEpbqUkYe0ntDmIBKqZbXn1ANwLnMWCiAdWfQZ5DIDv6Plt/wBNNueN7nW/C55+cSyNmyysAyJiQp7uWTZ35ObD8IilpQoq+fqHD34BIdQGbPh8cIzd1cK5ZRj62pZRwYXLvhD63Z+JytZ4AsinSpCiZE7syxhJucBISAHazufGGTqSWOrBkzSybMVWxLfC/G5PdnaGGsRgvMnuywU2xbwAOZ+jmHs5tHZVRLKFfPVBCS5U5feOAAakOH4X1vAHJez5L3kTQDYkuQHB8fZw5CHz6BCMSUyZpS7kpOeELZrO7qztpe0QpmpKv29QStQAYkBz3HlnwZtDExmIL/O1HzYwm6kuy2J5neGeg74ASaRCQwp5zKCQQ72SoqD34jyI4wwbPljKnmXYG6nGRLEeIz4vmYbupA+fqGIQU30ICgyc+VxxGhhqlIz6+pcZ9pwC1uLWHP8AAAls6iloWnDLUlRlm5LgXDjvNtMu6L9YAZawXbCp8ObMXbnArZ9Yhc0NMnEk9lR3QyORY8ba99y1WoiWsghJCSxOQsbnugDPTJiSpRK6pruwZiTc2Ol7Ac+EJdWhWE4qtIw4LC51cnjnfnaO/pF2IrAzPdHiAGzs4zfPhZ82sCSgmrUMSE/QJxOmyhZk4sCjld4AjmKlrdZVVApKU2zya2bPgcnNzxtE8yekBSSqoGGXLVbNksH+0cYcfVteOUe1US1ErqhMThcgoVZyLvdsxb63dBSbteUmylgEkhru6RiUGbMC/dAAKfUSylsVQTvEGxzZwWLM6Q19XFmieRMQpKmmVACVJVftFyUAJGbPh5XHF4Iq6Q04uZgAHEKGWenf5Q6TtuSrJdwUggguFLLJBtYuCPA8IAEzZctJczKo4VqTnwYqv6ptlz5x2rqZQUd6pJQcLJJYlG7x1wlzxJgojb0gpxBYYM9lWcEh7cAYUvb8hRYTBk+Smtie7aYVeRgANKwM4XVMDga5JJBCSC7MyX4HdvF+gCBOAC55VhFlklJxJdzz9xiwekdOP7wa6KsxYvazG0TUu2JUxWFC3VezKHZscxAFyBm2FqDFM7qmSbNiJcpALMcsnbWCcDNrLUFJw9T2VAiabkHCbcnSHv7oAHfpE7r1iLu+4nS5YswDe0m+kXqemqCMXXpUCgtuhiSN05WDufEC+G9OaJlh1dGSxIBYMzM9/cNIml1FQEkJNMyWAuQ99Wsm3LjweAJjQ1V/n03y3Bb2X9mUKRR1QO9OSzi2EHdBcvbMi3g+rBkqtn5lVOQUuGJzYt9Ljhh5XWerI81No+v2v9vE4QJF0dQQGngFi+4CLlTHwBH3RzhkzZ9QQAJ7FrnCM3USQdM0jTsnjbhXWMWTJfQudSdH0DfnO1RKnv8AOiWzZpJd7Zv491s9AKqqGqu1Qm/1Ba72Hs8uEOm01SezNSlpbCwLrZnLh2GfN8rXKQoAp0EiakqM2YFu2EAMzO/ebi/LwFyFCgCGsfAplYSASFM7Nd21FstYyyOkaA/69bT5pR7ndN9OGvFxptozwiTMUckoUfIGPKqeShKUmYLKBZs9EjuIurLQDu1UKMaiblc87GYqdFpQtrvc2J6Sou1aBw+aUWzzOG/9MoJf2zpP3v8Atmf8Y86lU8soCioi5B72BSwF2zvDqiTKwOle8EhgwYlyS+ZFmF/dGnqlP8/P0YPqVe17R+fs9CPTSk/en7kz/jHD03pP3ivuL+Eefimleu9r3Cb6Z+evDv6ink3+cfss4Yu4xXyAZ2J4w6rT/Pz9D6jX/wBfn7N4enVJ6y/uKiNXT6m/7h/y/ExhlU8lg0wgucQNwBdmIF9PbEawlKVWBdgkvcWCjkfDhc8BHVhaf5IvpGv/AK/P2erbM2kifLExD4S+YY2LRbgF0JH6nL71/wAaoOx51RZZNLtPdoyc6cZPmkKI6gnApmfCWfLLXlEkRVXYXu4t07vGxt45RAtAxVvA4qTC+JWT3G+3MqJueJhhMzITKQvZKbM9sm1dSvMcSC00SjnSIzLOsOcScKnLv2UgdzjIXRolsCKNDgggFYzBJBN9CpfHM+tAEpnzColJpSnFhAcYmCsicuyCW5cmiJc2YDvzKMl7g6ENiZ3Lljn6qbZgypod1jTISSSQMTjEEOk83Lp+OcRTNnzCL0kskqJU63JdwSd7VJKWcsCRlAHamoNiDSABw6mOalYQGNnCUFuNuEcSmo7QmUrBycmxByCSE6Ag6G3N46mgdgujlsEksFgkdogNzKR563aWRSre9KAHVfGCbpBfOxJQgZ+TQA1VQsdlVI2FJUeY7dh3nPiOcPGJlYVUvbU2XZA3QWZiAS/IxXl7NWE/9JLBOgWQBhBwAsdHYd5y1fJoFHCDSICHuyx6rBVjYM4a+viByShbEE0iSG6tICXbEGflgyYaiLOz1qMwOumIIL9X235F7jjFdVGvDiNNLBBw9tiUNu3e1wkXJiehoymak+joSL7yVu26wtzASO4DhABqBe2pJOEiUJtrh2yIKSd4AgXNwctHeCkB9vyUqw40TVAA3ls923b5u34awBRl7Psn9SbCRlMIukuCAOdxfxETGgAE1Pojp+jvnfAKQByDB+4NFdCJcshkVjpuHJILaZkOWNhd+ZEOTTy+rAwVW8pRszg2cjINmzDJ7NAHTQgZUZNwR84oG1wTnrw5cLEU7QntenP3w/tH59sB6mnlIxOKtLlQxBsIY3UMgA+paxtaLtBWIlJKgipIUQMKwCX3lboezMXGnC1gCE+tmi6ZJUHUGxAHdICSH0N/ZFf9JVP+HfLJQ8fz77O4bfH7mfk/YGRD6H8uOMOO3RhSrq5pxAlglyGeyr2NvaOMAKTtCeScVOQGLHENASAbcQz+xrw1e0p7Wpy/AqT7dLX8uF47J28FFPzU4YiBdORPFjpcn+sFIAq0NUtb45ZlkZXBfxYX/LxahQoAqbWoxNkzEKOEKSXOg1c3Fg3GMtL+TtGs9+LJA/mjV7SQ8pYKMbjsuQ98i124s9uMCvRkk9YadeMy1OCpRP7sJd2uknye+cTjUlHRMqnRp1HecUyin5PpGsxZ8hDx8n9P68zzHwiWTs9ClJEymWkHmopDszjyBYs4L5JMOlUaClb0qgCsFnVdsZBYDR271DQAxPjVO8yvqlDuLwK46BU2i12z3k9/DhHFdAacf3ix4jWwh/oyMTmjmC+7dWYSbsLDIDx1vDhs5GAK9FmO+HDjU4DO9jyA8ODO41TvMdUodxeBCfk+k/vF+yG//wCfSv3h8v6xcpZfZR6KtKQ6XxKYBbYmtkLjTjxIklUiXwmmUErUylEqNmDc3BAHAZuc45xqneZ3qtHuLwQQ2NRokyhLQoKSCWI5kvqdXi7iHGM6KdKVWpV2DPiUzKGEi31TfuOZbFGqlS7ijXcD6RtkRlzAdnyNjrW3fVl6SSsjTPEVYR1a3dsCnbNmLtzgXsanSJhIkKknCwJKi+QPLIJzL595LzuypuB90cOmZTSS8/R6nhe9g7ZXb4jjE1PTSwp+pnpwFJcvclQCRwObnl4xDtTaq5SXxLJ0b8YobD6Uqnyt+aETgopKMTE3OEoftOGye7x3TNlvqdyvLmtoF10Ms/3U5SpbIBL3ZQGIE2Lu50Z35xIkIw4eoqGBKt7izNxPDz0eM9tnpeqUrCZy0ngXc88oCHpfUrO5UKAfVYHsJeONra5yzW6Z6CqSknrTJnhQWGDq5l24Om9vpPDTISofsJ5YEgKs7qKiCWcXUXAfxjzav6QVhfBVzX+qof8AuI9rdKdoGXITKnTStFPKxYCSVKWl1FbDtXERcrBanovoiQUqTJqRdzf+hI4tZ78S92XIQEoUJU4FKCQly7JWHCmckuXHEeMebU229rUykTOtXPSUgrlzGccQxLg8wX5R6VM28RKQti6g7fn3xHixJZWUEUcvCQZFSzdm/wBHERwL/EaCxjZeypacMxKVpU2SibO9iGGTkWtlwDT0Nd1qAoW5cItpMTTT2IgfpV0hVRykrTLEwqXhYqw/RUXdjwjFzvlgmJ/+In/VP/8AONJ8oY+Ylv8Avf5Fx5btICKpTalYGwR8sCz/APFT/qn/AIQh8sK/8Mn/AFD/AMIwVPeLUqgKiwEM7Obm+pPlQXMLCmT/AKh/4QXl9NFn+5H3z/xjF7OokoDecG6WYm5Z8IJbu/q0dzWLIxu7BqZ0unAYhTuOOJTfwxSPyiK/cpHessALkndya8BRtyY3W3F8iebZeEC9v1QmU8yYlISopOICwzTiI4OkqiKq3NEqGXcI1226raEwiXM6iQkOyVEKLlt5rqfPgOGsHFT+olgIWQQGDE6e+MH0WlFc1IZRsTuglrM5Yi19YJ7emqkkAqcK7Jydsx3xjcm3dm6EI5UjfdFulPpJXKWwmywDb6SSWxNoxYHv5xoo8S6B1SjteUxzQsK+yQPxwx7bG6jJyjqebXgozsittJSRKViKgLOUFlXIFjpGbRLlAvjq8JJIBd3dJVnfgwZ3JFyWjSbSmYZSjiKGbeAxEXGQgFI2i+JfphKUlyDLbdSov3ixcjg9hlaUHZ1XLuMVUGzI0KU3vk9vyLxHPkoExQepNwkkqGFgpw7jJyRdt0nIXMsypKSP1wi1gZZL4rg5XIBH4x2ZtQHARVgYBdkKIUUgkk/5LkcnsIAkp6xJQUBU8MlXbAezF8Zvq9+JirLmJO4pdWCooBUTkQycIbQhTluBu7GJRVkJxLrLOQfm2yIcEXZi6X4qbNMOFUSnD6Y5JcK6tv2YxLDBtGLe/KAOugqmELqgUqfNx2gN0cjpwBe8QBMpgesqyQD9IktqSxtl45jMQ+o2mMW7WMWG6Zdnyvu2f82tHFbU3QPS2UMTkSyXLCwDZpIJbncQBMmXLmBYx1IxrAuT9NyAMwE2PdFVMyUT+1qyzDkMLNYB/wASCdMrM2u6pUxK6ly3qE4GdfddAWHPqngWi9KBKT6YSxZggsXOTDVmAJc2cZwBd2OhBWSmZPJA7M1TuCwcDvGfE+EFZ5ZKvsn3QK2JV4iwnicMAsUlJHPm938IJ1n7Nf2Fe4wABr5IVhe4Z/J/jGP270dStTtdTltBztwjRTZ0wMzEDNJ1HI6GKW2a5PVKw9pQ1zHAERkqtNu56FFNRRhqjaoKmmoVMEoYApIJJA46Et498Uht2iUvCQsKP1PhGz2fLkyjKp5jddMl4sObliS/A5m8N2h0bQDiQkPm7ZRS4NblrmpGa2nsiUpIXKLEC2Y98EAmfTS5U2WUlE6mldYFEhQUkMFIsXPnnA+espUpLuAY9JTsX0rZUiWkgKEtCkvxSMuTxOnG9zLWdjA7Z2quahXUBbhYZVtCHcd3vjfrUjqJROYQEq/F+YMP6PdG8FGELQlM44gVKAcbxYgh9AMoyM9K6aqSmaorlzVAFWmJ2bDocom4WRTnuaPZ+0zJWQTuk+/WNfSzgrKPONoVeOamXKF1KCU6958M43tAll4TbCke0R2k2tDlRK9wH8pKmp5f/m/kXHmwpSstqSw8Y9I+Usfq8r/zfyLjF0CAlSVHQv4jI+bRGq7T1KeYfpejlFIThWFTFgb1ykPyCWt3mFW1FNKSkokIAJI+kTxzJc5QBn7WmJUd5w9wbgn3jwizWTkqlYXQV2VhKhiFwS3PTxibmmnY3RouMlfVFtXSSUBupQk5jcBydrnm0JW11GQpKsOJY3SlIBYAYSWGpDtwMZmRS45yUq7IBUruTcjxLDxi9PUVk4XvryihNs0zyU1maI59QtaACnEOyoBmD2J53ghS0bIYsQx7iDZj4WivR7L5QXRLYNF8KdtWYp4h1ElaxWoBLk05lBSlJZTjJe8TiuhibFgRoNIA7SqVzpSkSkASpacOKYcKUt2QFKviy5wXqJJVugYidIym2UmUtlIwqHED2GIOkmybxcoR2NZ8iewyFz5004pgCRbIBeKwfS2epPAAn1qPNPkYqcYquRle6ZHpcaoqysZMznqyGrSooIRhxaYg6fEd0U6SjWGC0yj6xSAxYDDZnd2Pnyi/NyiuTBux1K5KaKWQQUIY57ouwYPbgAI76Ij1E/dHwiB44THMx3KWDRoLOhNst0WfNvKOinT6qddBrn5xTJhpMM53KXfRUO+BL9wjiqNBzQk/5R8IGT6kpHxiGh2mmbiayk5jvyI5ZxDiq9ifCla4a9ER6ifujRm05DyhCkQLhCfuj4QOcxHNVaOupYioXCqKZALhKQeIABvEW1akS5E1auyiWtR7kpJPsEDNiSmnKJ9T8RFvpJT46OpRffp5qbM+9LULPreO0551cThklYwq+m1KwLrY5HAYILpZVZKxhIUBdyGyvrHm0/okmW01SluAEpTugcLhN1a666x6d0LlhNMlPK4hOES+nmiB5lVKlkFRZTsCQe/MDhBpNLMmodOE24iK9T0bp56gFpC0pXjAL9p3csQ5caxp6GkSgMkBI4C0RyR5EpSlzMHP6D1SyWSi31xG12LL6mVJlrO+mWlCkpIO8OcTLqGmoCdVgK7ilR96YfT07zSWsCb847FJbGas3pcnnrwoJUWvpf4Rhek1Yh04Q6g5HIszjm0anpVIUunUlCcRcHM+4Z8Gy4x5tMkTDNV1m6UpxYXvmweIVL3OU0t+ZrOhlHKmBM0pZSAczcKVZ3HIGNRSlJmuBoQ/GAPQuXgoELLBU0lWV2chPsHtg1swuvuB4a90djpZFcndgf5SpgFPKf8AffyLjFUVSku9yL37IHEgXV3W5x6H052dLm0pVNSVCUoLACim53LkDgoxgKeVJY4ac/6ynte1r5PFnU51XnjsZ54ulRqJVPRgqfMC5vAFRb/1FubQpQpOFyVC78yG/GLJpZThXoy30+cmaFjpxiadMS4JpyCCwdUzNzbnd/KJfT6ttl4l/wBao593b/hlIp3pl23NOahF+QEhm4Q2hKTOQOrA6wpSbr7KyBZzYsY3f9hqbhM++Y48NKi/5E+u0sVH/HfQyUqoEVdoV+As4CiQ4YFks5J8I3COhNMPX+8fhFc/J1SXtMD/AFz8IjJStZE6TineRg1dJ1S8Ql4WP0sICm4HP3nTKAVXtpFUtUtZt9FQA7QzPjfL4R6hU/JZRLDHrm5TCPO0V0/I7QAu052b9ofhEIwluy6dSDVkgd8jdLgFWPrS/dMj0mBOwejMmjx9Ti38OLErF2Xb3mC0XIy6LYjn5RXixPyioTEJbk4nSYaTCJhilRC5JI6TDVKa8DaOtJnqli6cL9xBA9r+yLtVMYRWppxuXuk4yswXtivCUl7d8Q0csSZWPKZMAJfxwpbl+JjhlpWreSk63AMQp2kmUtQU5KylKLEsbjCODkiMubW5sy6ZQ5KqwpCVDUA+ekRidnnyaBdFMKFKTM3cZdAd9N7LI5Fu+LapzRY6l0UqnZl7YUkiYpRLkp8MxF/bi2pp54SZh8kGB2wJzzFD6n4iCW2kA004HIylg92EvGrDK8LIyYmVp3Z5Dt1SlJkrSrsl2Z3PdBnopslITJClrJR84lWIuFFwRe5DE2LwN2allpSDhB1HcTqC0XVTJv0Zu6WIexud1w2bEHxj0HgZbXXmedHpqla6jLy9wxS1PV1cxDuHCr/W/q8aqXNcCPORRziesfeLB33mzuM2H4w2pr56SUmbMsA+8rMgHjHY4GV/uRCr0zTtfI/I9Hp0jrFK1sPJ/jFuS+Ik+HdDqalTgTm+EanhHKnZqJgZWJuAUoDyBjJaxulLM7g6s2s5KZICiLFZ7Ke7VR5Rmdt0LY5ih1swpwkGwzdgBkPCNvT7MloDJSw7zDZ+yJS2xJyyYkH2GISi2jkdHcHTpYQlCEgJShISAMgAMhDtlKeYGJyL3d/zeCM3ZstRcgnxPxh1Ps9CC6Qx7yffDK73OWBnTCQtdKpMsOVKSGcBxiBs/Nox9L0ZrEiyML+sUfi8b/assKlsUGZvJsO/PuEAZVGnDvUs2wNsSizgOz3KrC44C+ca6deUFlRlrYOnWlnle/4YFV0ZrSXwocZnEm7KCw/iAbNHf7O1zYcKcILgOkgF31vxzOpg1IpkpSVJpZySdwhy6krxYrtwb2B7COTqFCXApZpYAAgqLABLNYh76v2VOcsU+tT7EVfTqXa/EB0nRupE+WpaAMCkKVvB2Sp3N+R8o9FJjLp2ZKdKTSzWNySpRYl0sp8yAPa+pMNmUyCEvSTiycOa7DGVDDYXsFElu19pqqlWVTc0UMPCimoczVxzEMtfz8DGeNPLx4fR5pcIS92CSkg8gzXGrjgWqzKOUwKaScWAa6gN26Xa5d+GnjFRoNW8djLyqNATalm7ymIJL7uApJ5H+XvZqdlS2xeizrKACST9Y4mF2vc388wNSFCOwB2HRpC3EiZKOG5UpwXzTfmonw4AQegCttCcEoc8QPOKaJ4ORh3SL9gftD3wE2VTl3JLRlqTaqZTTCmnTzBZdSODxXqJ9icrRPPnBmAgVtibhllorqzstC+hTu02M6O1AVMncQE+3FF+vXYxgeim0SmsngnNCW8CrPxjbpOIuSDwiiEv4ZTTVj/kciKhpyMSlZmw7oB9Jp+BlJG8laSkDVQUCkc3LCNGqYBGf28UkZsQoKB4FJBB8wI5KyVhC97sdtOVMEySqYUAu6gCbEB8I48HhTtowA2z0mTNWMN298VEVSl5NFTepNLTU3vQ2qxT1j/tn+JMaXbUnFTzUlWEGWp1cLe2MT8nUpYqZhUzdUcj9dEb+pJCFEFIIBursjmeUenhXaCZ5eLSc2meeS+jEm2OpZw4IlqY3ULZ+qYsDo5T4cXpS2QQHwHdd2bgLE274O1EydpOpQACNM3LG6SxBa3F44sz8OLrKXC4xKsUuC7ZZkGN/WKnaeX1Gh3fUBr6KSA/6wt0hJO5dl4WPcyh3RAejlPf9Z0e6FZX+B8jwjVInzAD85S4sQAYtuDieLkchaIpRmkHCqkUMAJLWD5lhkAAM/wh1ip2nepUO6gjTbYknCgLcsALKY2BtbgpJ/zJ4iHJ21JKcQWMN7spt1n0s2IDvLZwMkzpoCz1lIS7AhgAbKL8mJOZzz1hLmTClkLpHGIl2YM4HiEhLlmseTUGsJS9uyFEALurKygLlhcjj7ofL2xKJIC7gOXChYlhmOLjwPAwIVNnJLhdKbhsnSMjkBq2XOJ1CcwSFUyVnECG3VWBSwZ7BwRw9gF1W3JAAOMMoEiyshrlk1+68PkbXlLVhSsFTkMxzS73ZtIDTVzyA8ykKWABLG5LBrZuAcmt5WqDGJqQVUt7kIDKIKThIOu6B4e0C5tv9kX6y5H7Ltc28ICzq2SpSvnKpyoFg9ioukAOwu3c3JUHNsT8EonrOquN/Dia97fiYBpqlJUQa1JOVpQNwCz2NgeejQBLTykr7M6rJBKWL9oAqvoBpcge+IJlYiapbzagbjsndDAMS2JhisbgAYvKafXKSljWJS7nFgeygkpGV2Dl3Gemkgq1lj6WAFKwgFAdwRiGVjfCeBPEMQK6ZssgNNquyF5lO7iCWPq3z5PDBWSsKfnKqwJBZTkFrF9Nxm5nUiLsqqUkFJqkqVv3wXdKUEMm7gDEeeNPeYpFWRumsCrNdDXLNds7j744gwBVpKmWtIQmZVOSkpdgQwKWB+j2srGz5PDxtGWpRabVjdAyYWGEK4As5JOpBLNFlM9f+M7F1fNgWB6s6aqfix7oaK5awWq0pBCi2AZBIJu2QG9oWWOTgRUs2Up0ddUDrCU71gDZRCTlqBzxNe8Riukhj1tUXs7ljvG7ksdR4BsotCvUyR6YknEf7vNwMKQG0JB4lxxiSi2qlClKmVIWkiyQggBgFOniMBB4Nvc4Au7Mog/XBc0hYJCVmwCmL4dCwHme4Eoip6pMwEoLgFjnmMxfWJYAG7fS8n/Mn3wOpTZhBDpEppL/AFk++BlEvdxcYzVGlK5pppyjbkTLVvNwuYHbVp+sDOw4tF2TM7StTbyijU1RvcPGKbTR6EE09OQC2b0MQicZwmrJUGZkhNr8Hg9OllAz90QSZhs/H3RNtGo3DFd9Cx3bKnpoIO9AHaGyEzHxTZqgdHAH+0CIkqUVHDfuv7oeUre9u8hP8RESjSqy2i/ArlXow+6aX7RXXsWWhLJSA0clSgMotrpVqGnvHml4ZLocIYrljvV/SLFg67/qUy6Qwy/uvM0fQI/Pr/8AF/MmNtUpdChhxOk7rs9sn0ePO+ju0E0sxSyuWp0YWCiNQc8J4Qfm9NJS0lKghlBj84cj3oEelh8NVjC0keXiMbQlO8ZepOuhWxHokr6rqGF8LMz3uEpGVgMmAHVUs3CU+iIZWhWCHSDhJD53AYedhAobQo1Zo8pqbM5s5Gp9g4CLdPVUjuBMBYjtIPaBByV9Y2yytaLnSmuRSsRTezLM6hLpIpUKcB98ZlRuzsbMp3+keJjnUTR2aWWCoEEdYDu/SHaGLNss7w6XTUikhIxgB27f0sJN2+qn3ZWiwvYtMtRUSXJJ7RGZJNu8mItNFqlF7Mgl0a8W9SoCciQoEscI9bJnt9VPh1EiYkrwUqGugb2ElORZ9N1I0sE6CLg2BJKVJDlKmcYrWy97RepaUS0hKXYZPESQCVSLSf8ApEEBQwsoWsA7OWZkh+AHqgRYMpbJPoycYWvNQYCYXUrFfPEXHG3ODcKAM2mgmB/1SWQ5ZlgFsg99W466xe2fTHrHXISgpSyVJVisAEto262mnKC0KAIa0Hq1Nhdi2Psvz5QCQVuARRC/L1X3b+DlrA2jQTZYUCFAEHMGKY2FIt82GGQdTanJ2zJ8zAFKYVsGFMv5xg7dl90fawjzEcExTIc0rXxMMiCRuPwZOlyDlBAbHkgAYEgBQUM80uxz5nzinPo6JPb6oZ5rAzd/paurzPGO2ucbS3IVImAJI9ECi5UeL42ILXBDOftW0hy3CRu0r7nqgEEb5F8nNvx15NmURIJZbZYRMUBd7YQRnfwHCKdZVUespVkhL2Ruizb6wWZwbZExJQk+RB1YLmEE9Yz/AKrixMsB7upNn49+rRAmYsFJJo2JAVkGBDEJ5HeZ9DAmo6RUwThEqU2IqupSy6gxO6Mz3wMndIJWSUJF33EEXcHNSuIB7wOEWLDzfIzyxtKPM1y6GoxApTS5DewqcMXYDgz356NE9PLCAfSBTpL7uEADnZWrxg5vSmYRhBUwDAFZZu4MIor2vMORA7gPxeL44RvdmWfScV9sT0o7ckSwyL8kJYcMyw04xVPTCXw/3y/jHm8yoUrtKJ7y8R4ovjhKa3Zjl0lXb0R6v0jUBJvljSPMwJqlsGTwi700ruppVLw4mULO34GPOdrbfmgJc9tOIBLpSAdC28r7wHKPEnh5VXofTwxUKK11YdRtDq1qBU73wi57wBeKtbtxLskseZBP3U4vItGerVlCUYiVCYHwjcQO8J7Xe4imdoLySyBwRu+ZzPiTFtPAU4/dqZ63SdaT/haPmzRK2osZkp5rwy/9odR8Iqzdqvmoq7k/zTXI8oAdYYXWGN0IQh9qSPMqVKlT75N/sMr2oTo/2lKV7HCfZEf6RXorD9kBP8LQK6wwusMW5yjhhBU98y/feF10D+sMLrDHeIyPBQQ66F10D+sMLrDDiMcFBDro51sUOsMLrDDiMcFBATYemuUMlqHcSPdAzrDC6wwzneEGE7XmjKav7yvjFyT0uqk5TleISfeIzfWGF1hiLae6JKMls2a5HT2qH00nvT8DEo+UKo1w+0fjGM6wwusMRtHsLM1TvM2h+UGf/wCj8QYiPTqo9ZXgoD+WMh1hhdYYWj2DNU7zNcrprNOsz/VWPcBEEzpXMPE/amTlfzxmOsMLrDHdOwi8z3YdXt1Z+jL+4FfxvDf03N0Xh+yEp/hAgJ1hhdYY7mRHI+0KzNoLV2lqPeon3mIutgf1hhdYYlnIulcIddC66B/WGF1hhxGc4KCHXQuugf1hhdYYcRjgoIddC66B/WGF1hhxGOCj/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data:image/jpeg;base64,/9j/4AAQSkZJRgABAQAAAQABAAD/2wCEAAkGBhMSERQUEhQUFRUUFBoYFxgWGRUYGBoYFBgXFhUYFxoXGyYfGBojGRcWHy8gIycpLC0sGB4xNTAqNSYrLCkBCQoKDgwOGg8PGiwkHyQsLCwsLS0sLCwsKSwpMCwpKSwpLC8sLCwsLCwsLCwsLCwsLCksLCwsKSwsLCwsLCksLP/AABEIAL0BCgMBIgACEQEDEQH/xAAbAAABBQEBAAAAAAAAAAAAAAAFAAIDBAYBB//EAEwQAAECBAMEBgUIBwcEAgMBAAECEQADBCESMUEFIlFhBhMycYGRFFKhsdEHI0JicpLB8BUkM1OywuEWQ1SCk6LSNGNz8UTDZKPTF//EABsBAQADAQEBAQAAAAAAAAAAAAACAwQBBQYH/8QAMhEAAgECBAIJBAICAwAAAAAAAAECAxEEEiExE0EFFFFSkaGx0fAVMmGBIkIjYnGy4f/aAAwDAQACEQMRAD8AsQmh/VcbQmHf+fzrH1Wh+c6jGhBEPxjh+fbHDN/OfviLSJxk+Q3qzHeq/LGOY1fm0Lqyc1AePweKpOJqhGbF1Y/LRw4eI8/6R3qEazPIKP8AFhieTszF2Jc9f2UN7sUUuRqjB9pUK0/l/jDTNT+RBuV0XnKypZn+dQT7wmLkroVUH+5kp+0tR9yjFLqRW7RqjRm9k/D/AMMt1qeHu+ENMwcI2I+Tycc1SE92M+9MWpPyeLGc5H+kk/xRW6sO0uWHrd1+RgzMHAeUNKxy8o9HT0C4zz4SpYiX+wif38zyR8Ijxodvr7Fiw1XuvxXueZEj6scwjgPb8Y9LV0D4VEz7qTEMzoArSof7UtJ/ExziU+319jvArL+r8vc84MscPaYYZI4GPQ1dAl8ZSu5KU+5I98QTOg6tUeQJ9038I7mh2nMlRcmYRDpyUoe0eRiZNYdWPgRGpndDm0I78Sf/AK1e+KU3ouRk57ig/wASkn2RZGbWzKKlKMvuj7glNUk8oeFA5EeYi2vo0r1Zn+ms/wAGKKkzYzZqSO/En+NIiziSZR1eEdroSpPKIVyoeNkq+ipPgtH4Kh36NqNMZ8FH4xxu/InGNtn5FJcmK65ME1UtQM0nxSfhEapM7VHsipxuXxnbmCVyIgVTngYMKp5h+gryf8IiVQTT/dzPuH4RW4l8ZggyzCCO7890Ezsmcf7qZ9xQ/CIl7Im6hvtKSn+JQiuxapFLq/y3xhYR+SPweLP6LOq5Y/zFX8AVE8nYpVkJq/8AxyVq9qsPujhK9we4/P8AWF1nf+fCDCNgTck0s5R/7mIf7UhJ/wB0WP7L1v8Agv8A9fxU8BoETTt2loHjiP8AtceZianpMfYRNm/ZSw9mL8I9DmbAppMsqCEIZjiUCshiONy+VuMQqnpwpPpRSbsQhg2NWaSLMzOfV5xrn0h3V8+fk82l0Lb75L19vQytP0WqV5SEoHGYXPkpR/hgjI6BTj25yE8kJJ92GCgqWb9bWxYg4CQRhCm9bJaLnjm7x1G0EgK/WipwWJQpgxDniSwa3vMZZYuo9vniejDoyjHe78vSxDI+T2QO2uYs96Uj2B/bBGR0RpE/3KT9oqV7y0V5dUFMgVSisqGFWC1xwyvjSXNrp0aOT54ViUmrUkYvUUcOLFhF+G9nawfIRS61R7s1RwtGO0UGZGz5SOxLQn7KUj3CLEAZm1EFY/WCGmOAEKOJG46QwuHs9+03CIPTUaVi2yG4o3u92vqW4Dxiu7ZeklsaWFGcl1QKVJ9KW6d58BBSlJKC73O8R5Q0VW7vVSmWCEkJIO6UKcsxfC+VmUTpHDppYr7RmYZUwuzS1FxoySXgXsiqeYP1gzHBZOAh3uC5ysCBxY3OhLacgLkzEKVhCkKBVwBBcx1b6kZXadjzai2xPUCVVE0MP3jaKL3N7gBhfeESrrKkFY9JmnBwUsvYNlpcudGgpL6I0o7dVfUbqCNbhRcFosI6KUagAKhRYEgY0WGpYi2nsj0ePS+I8JYLE2s/+zM8qrqCSPSZliReYsZYrs7tuxJsWrm+mSkqmTD84O0pVx3E8IMzuiVGLGoYi11I7g8TbP6O0sqamYKlKjLOO6k5DUscri/McYSxFOzS9DsMDXzJt7Nc2bCFFM7YkCxmoBYG6gLG4zhyNqSi7TEWzuLXZ+59Y8094tQxcpJzAPeAYgVtSUA5mJDEjO7i5DZvyhHasn94jslWYdg7ls7MYA4vZUo5y0+Ab3QxWyE/RVNT3LUR5KJHsh36XkfvZf3hbv4RJI2hLWrClaSRoDe1j7fdEs8u0rdKD5IG1mzZaBimTJeHJ50uSRfK4Sn3wPmJov8A8BXglHuJibp/Nalb1piQPB1fhGGMyScLulsIP1gMzyPw1JjdRpucczb/AEeRiqypVMiS25tmsUKMfRo/Cese5ERqn0Y+jK8KiZ/SMrJMoFOIqsbtcFmLDvOIeUPQJGqlGwGRzxAqOVt0N46xfwUub8zH1pvlHy9jTSZtGtQQlIKlFgBNmlz94CCX9nJf7geJJ986MjsMJ9Lp8LftLgOdS1y1m5ac49SjNXbptJM9DBxjXi3JLR8kvYzqejUr/Dy/FCT75piZGwUjKTKH+WSP/rVByFGbiyZvWGgtgZL2aRkEjuUR/AhMS/o4nNST3pUr+NSvdF6FEc7J8KJVRQAfSU3AEJH+wJh36Pl+qPbFiFHMzJZI9hBXKIlqYgFvpXF7ZMX8jfQwKTOXup6ynK7ghmzIwgW7Xa3eeVoLViXQQ2Ll4hz3jPwgOimmJJV6NKcHECFAX5kngc+WURJjxUgp3lyFJWpKQ4+iCcYIIGQy0to8cUqYfp02ErIDDEwN9BmEnOwy5updIsG9NKCbdljZ02AdtVF7ZCHVFKp1JTIlKRicOQA5AzD8fOAIROmJAPXUxBUwIGpAWA4BvckeBvDusKiyplKqwIAbtkHATYsHy7h4yyqdQBBp5YBctiScSt0a6lL+XiUaRQQGp5VncFQYC2rcCt/6wA2VNmEPiprhIThDss5YiLANiA74ZMqlAftKcYBvuhXaxEC2bdkcczqIkEuYEsmnQwUCQVDMBnZ2sAmxPueHzpExsIp5ZQWJ3hYneVY5sonUZc7ARTFzMSk9ZTJISSXDqsMTqsMgL256huoqVm3WU+K2FwXDP1gIsx7IbOxy0XVTcTmmlgqsTiBDKsRz7m1hyqZRl2p0Y3ZnSRe7u994B9dc8gJaWaTNSOskqASQoJbE9+y3cHD6RfqgShbAE4SwVkSxYHlFCho8KkvJQkgKLpbduyQ18wT5GL9WNxdsW6bCz2NnGTwABNLM+hTUwIF3w9ohzrzLv7XcdTRzshTyE4gUqZuypQBDhTkEOSGztzhsygQQD6KskoAbEXAScAHklJ4sdYRkAhIFKsBglsSgwSXTlYXLvwBe5YgSTpCypuokKdZxOoE3wKe5d3Uq3dk8MmU01DhFPIOMl76XJdy9imXysMmEPm0CTMLyJgCE2WFFywCR3kDL8TYJNOkmYo00wKUAS6lXxKSWtqGGlmIyuQGzJM0Ak09OVEgPZsIBLkvYAOR+DkhvUT2/6em04XTiJ9bSxvq9o5LpkpJIpFuCrCcSrpIJJVwJIFr5jK8PGzkFWE0yykS7EqNiQpak/aJUzv5QB2amYw/V6cuCoklOEKKhiLvd0gnvSL5slyZyV7sinSgHCDbslTDXmbNnDaPZssrwGmWhPrYlEAggh/upOZyHMAp+gpLYcFgnCAFKycK48Ui/KABk2TMJUkSKYoCh6pbIqBBI0JN20GReJNkSpuNJXJkBJuVyyHfCcmO8CVKv9aLq+j0gkkockNmrLLjbviSl2PKlkYEkMSRcm6gEnM8ABAEW3qITJTFCVsoEBZwjhm9s879xgWdjlLFNPTABLnFxYZEmwd/ZeDW1ZWJDYDM3hugtrm/AQFwAhL0kzdThAxHI9oZNqXJuRk5YR1NnHFPdEgod29PTAkn1PVOHv37d0cTswlP/AE1NiCiCLZMkgWNiX90NXIBd6SZzZatQB+W1CvF9FTJBCjSzEFJS28TfEAO4BwTfJ34R3M+05kj2EcjZ0xJxIppCSFHDvEGztkW0gt6XOIdCUEb7HFwbq/MvA5NMEnEmmmEomOHUct7eSNbhPmIYqlSCHpF72oWogMALtyAFn1aIki9MqqnASJcsKGQxO4YPd83fvtDhV1DXRLCiphvWa18762HKB6ZAwlXoswEmwCiO0LjlYBL5OMwGMLAMPV+iTGCtFFrAXJ1DNxy7nAvTKypxFpcsJCmBUprcc76cNeF3TamoxEJTKIuQ6sx9F9QWe+VooolBZlg0qwAAHKi6QMWvJzl6yWyOGJcpKAxpF4UizKUeTMByFr/EA1QTpxJ61KE2thL69/5tnpdgTsanAUs9SqUcrknE5c+Rb26QWgCttJQEpZUCQA5Azt+efccoBLokf4ebqSxLkMWGWo9vPM7tFQEpbqUkYe0ntDmIBKqZbXn1ANwLnMWCiAdWfQZ5DIDv6Plt/wBNNueN7nW/C55+cSyNmyysAyJiQp7uWTZ35ObD8IilpQoq+fqHD34BIdQGbPh8cIzd1cK5ZRj62pZRwYXLvhD63Z+JytZ4AsinSpCiZE7syxhJucBISAHazufGGTqSWOrBkzSybMVWxLfC/G5PdnaGGsRgvMnuywU2xbwAOZ+jmHs5tHZVRLKFfPVBCS5U5feOAAakOH4X1vAHJez5L3kTQDYkuQHB8fZw5CHz6BCMSUyZpS7kpOeELZrO7qztpe0QpmpKv29QStQAYkBz3HlnwZtDExmIL/O1HzYwm6kuy2J5neGeg74ASaRCQwp5zKCQQ72SoqD34jyI4wwbPljKnmXYG6nGRLEeIz4vmYbupA+fqGIQU30ICgyc+VxxGhhqlIz6+pcZ9pwC1uLWHP8AAAls6iloWnDLUlRlm5LgXDjvNtMu6L9YAZawXbCp8ObMXbnArZ9Yhc0NMnEk9lR3QyORY8ba99y1WoiWsghJCSxOQsbnugDPTJiSpRK6pruwZiTc2Ol7Ac+EJdWhWE4qtIw4LC51cnjnfnaO/pF2IrAzPdHiAGzs4zfPhZ82sCSgmrUMSE/QJxOmyhZk4sCjld4AjmKlrdZVVApKU2zya2bPgcnNzxtE8yekBSSqoGGXLVbNksH+0cYcfVteOUe1US1ErqhMThcgoVZyLvdsxb63dBSbteUmylgEkhru6RiUGbMC/dAAKfUSylsVQTvEGxzZwWLM6Q19XFmieRMQpKmmVACVJVftFyUAJGbPh5XHF4Iq6Q04uZgAHEKGWenf5Q6TtuSrJdwUggguFLLJBtYuCPA8IAEzZctJczKo4VqTnwYqv6ptlz5x2rqZQUd6pJQcLJJYlG7x1wlzxJgojb0gpxBYYM9lWcEh7cAYUvb8hRYTBk+Smtie7aYVeRgANKwM4XVMDga5JJBCSC7MyX4HdvF+gCBOAC55VhFlklJxJdzz9xiwekdOP7wa6KsxYvazG0TUu2JUxWFC3VezKHZscxAFyBm2FqDFM7qmSbNiJcpALMcsnbWCcDNrLUFJw9T2VAiabkHCbcnSHv7oAHfpE7r1iLu+4nS5YswDe0m+kXqemqCMXXpUCgtuhiSN05WDufEC+G9OaJlh1dGSxIBYMzM9/cNIml1FQEkJNMyWAuQ99Wsm3LjweAJjQ1V/n03y3Bb2X9mUKRR1QO9OSzi2EHdBcvbMi3g+rBkqtn5lVOQUuGJzYt9Ljhh5XWerI81No+v2v9vE4QJF0dQQGngFi+4CLlTHwBH3RzhkzZ9QQAJ7FrnCM3USQdM0jTsnjbhXWMWTJfQudSdH0DfnO1RKnv8AOiWzZpJd7Zv491s9AKqqGqu1Qm/1Ba72Hs8uEOm01SezNSlpbCwLrZnLh2GfN8rXKQoAp0EiakqM2YFu2EAMzO/ebi/LwFyFCgCGsfAplYSASFM7Nd21FstYyyOkaA/69bT5pR7ndN9OGvFxptozwiTMUckoUfIGPKqeShKUmYLKBZs9EjuIurLQDu1UKMaiblc87GYqdFpQtrvc2J6Sou1aBw+aUWzzOG/9MoJf2zpP3v8Atmf8Y86lU8soCioi5B72BSwF2zvDqiTKwOle8EhgwYlyS+ZFmF/dGnqlP8/P0YPqVe17R+fs9CPTSk/en7kz/jHD03pP3ivuL+Eefimleu9r3Cb6Z+evDv6ink3+cfss4Yu4xXyAZ2J4w6rT/Pz9D6jX/wBfn7N4enVJ6y/uKiNXT6m/7h/y/ExhlU8lg0wgucQNwBdmIF9PbEawlKVWBdgkvcWCjkfDhc8BHVhaf5IvpGv/AK/P2erbM2kifLExD4S+YY2LRbgF0JH6nL71/wAaoOx51RZZNLtPdoyc6cZPmkKI6gnApmfCWfLLXlEkRVXYXu4t07vGxt45RAtAxVvA4qTC+JWT3G+3MqJueJhhMzITKQvZKbM9sm1dSvMcSC00SjnSIzLOsOcScKnLv2UgdzjIXRolsCKNDgggFYzBJBN9CpfHM+tAEpnzColJpSnFhAcYmCsicuyCW5cmiJc2YDvzKMl7g6ENiZ3Lljn6qbZgypod1jTISSSQMTjEEOk83Lp+OcRTNnzCL0kskqJU63JdwSd7VJKWcsCRlAHamoNiDSABw6mOalYQGNnCUFuNuEcSmo7QmUrBycmxByCSE6Ag6G3N46mgdgujlsEksFgkdogNzKR563aWRSre9KAHVfGCbpBfOxJQgZ+TQA1VQsdlVI2FJUeY7dh3nPiOcPGJlYVUvbU2XZA3QWZiAS/IxXl7NWE/9JLBOgWQBhBwAsdHYd5y1fJoFHCDSICHuyx6rBVjYM4a+viByShbEE0iSG6tICXbEGflgyYaiLOz1qMwOumIIL9X235F7jjFdVGvDiNNLBBw9tiUNu3e1wkXJiehoymak+joSL7yVu26wtzASO4DhABqBe2pJOEiUJtrh2yIKSd4AgXNwctHeCkB9vyUqw40TVAA3ls923b5u34awBRl7Psn9SbCRlMIukuCAOdxfxETGgAE1Pojp+jvnfAKQByDB+4NFdCJcshkVjpuHJILaZkOWNhd+ZEOTTy+rAwVW8pRszg2cjINmzDJ7NAHTQgZUZNwR84oG1wTnrw5cLEU7QntenP3w/tH59sB6mnlIxOKtLlQxBsIY3UMgA+paxtaLtBWIlJKgipIUQMKwCX3lboezMXGnC1gCE+tmi6ZJUHUGxAHdICSH0N/ZFf9JVP+HfLJQ8fz77O4bfH7mfk/YGRD6H8uOMOO3RhSrq5pxAlglyGeyr2NvaOMAKTtCeScVOQGLHENASAbcQz+xrw1e0p7Wpy/AqT7dLX8uF47J28FFPzU4YiBdORPFjpcn+sFIAq0NUtb45ZlkZXBfxYX/LxahQoAqbWoxNkzEKOEKSXOg1c3Fg3GMtL+TtGs9+LJA/mjV7SQ8pYKMbjsuQ98i124s9uMCvRkk9YadeMy1OCpRP7sJd2uknye+cTjUlHRMqnRp1HecUyin5PpGsxZ8hDx8n9P68zzHwiWTs9ClJEymWkHmopDszjyBYs4L5JMOlUaClb0qgCsFnVdsZBYDR271DQAxPjVO8yvqlDuLwK46BU2i12z3k9/DhHFdAacf3ix4jWwh/oyMTmjmC+7dWYSbsLDIDx1vDhs5GAK9FmO+HDjU4DO9jyA8ODO41TvMdUodxeBCfk+k/vF+yG//wCfSv3h8v6xcpZfZR6KtKQ6XxKYBbYmtkLjTjxIklUiXwmmUErUylEqNmDc3BAHAZuc45xqneZ3qtHuLwQQ2NRokyhLQoKSCWI5kvqdXi7iHGM6KdKVWpV2DPiUzKGEi31TfuOZbFGqlS7ijXcD6RtkRlzAdnyNjrW3fVl6SSsjTPEVYR1a3dsCnbNmLtzgXsanSJhIkKknCwJKi+QPLIJzL595LzuypuB90cOmZTSS8/R6nhe9g7ZXb4jjE1PTSwp+pnpwFJcvclQCRwObnl4xDtTaq5SXxLJ0b8YobD6Uqnyt+aETgopKMTE3OEoftOGye7x3TNlvqdyvLmtoF10Ms/3U5SpbIBL3ZQGIE2Lu50Z35xIkIw4eoqGBKt7izNxPDz0eM9tnpeqUrCZy0ngXc88oCHpfUrO5UKAfVYHsJeONra5yzW6Z6CqSknrTJnhQWGDq5l24Om9vpPDTISofsJ5YEgKs7qKiCWcXUXAfxjzav6QVhfBVzX+qof8AuI9rdKdoGXITKnTStFPKxYCSVKWl1FbDtXERcrBanovoiQUqTJqRdzf+hI4tZ78S92XIQEoUJU4FKCQly7JWHCmckuXHEeMebU229rUykTOtXPSUgrlzGccQxLg8wX5R6VM28RKQti6g7fn3xHixJZWUEUcvCQZFSzdm/wBHERwL/EaCxjZeypacMxKVpU2SibO9iGGTkWtlwDT0Nd1qAoW5cItpMTTT2IgfpV0hVRykrTLEwqXhYqw/RUXdjwjFzvlgmJ/+In/VP/8AONJ8oY+Ylv8Avf5Fx5btICKpTalYGwR8sCz/APFT/qn/AIQh8sK/8Mn/AFD/AMIwVPeLUqgKiwEM7Obm+pPlQXMLCmT/AKh/4QXl9NFn+5H3z/xjF7OokoDecG6WYm5Z8IJbu/q0dzWLIxu7BqZ0unAYhTuOOJTfwxSPyiK/cpHessALkndya8BRtyY3W3F8iebZeEC9v1QmU8yYlISopOICwzTiI4OkqiKq3NEqGXcI1226raEwiXM6iQkOyVEKLlt5rqfPgOGsHFT+olgIWQQGDE6e+MH0WlFc1IZRsTuglrM5Yi19YJ7emqkkAqcK7Jydsx3xjcm3dm6EI5UjfdFulPpJXKWwmywDb6SSWxNoxYHv5xoo8S6B1SjteUxzQsK+yQPxwx7bG6jJyjqebXgozsittJSRKViKgLOUFlXIFjpGbRLlAvjq8JJIBd3dJVnfgwZ3JFyWjSbSmYZSjiKGbeAxEXGQgFI2i+JfphKUlyDLbdSov3ixcjg9hlaUHZ1XLuMVUGzI0KU3vk9vyLxHPkoExQepNwkkqGFgpw7jJyRdt0nIXMsypKSP1wi1gZZL4rg5XIBH4x2ZtQHARVgYBdkKIUUgkk/5LkcnsIAkp6xJQUBU8MlXbAezF8Zvq9+JirLmJO4pdWCooBUTkQycIbQhTluBu7GJRVkJxLrLOQfm2yIcEXZi6X4qbNMOFUSnD6Y5JcK6tv2YxLDBtGLe/KAOugqmELqgUqfNx2gN0cjpwBe8QBMpgesqyQD9IktqSxtl45jMQ+o2mMW7WMWG6Zdnyvu2f82tHFbU3QPS2UMTkSyXLCwDZpIJbncQBMmXLmBYx1IxrAuT9NyAMwE2PdFVMyUT+1qyzDkMLNYB/wASCdMrM2u6pUxK6ly3qE4GdfddAWHPqngWi9KBKT6YSxZggsXOTDVmAJc2cZwBd2OhBWSmZPJA7M1TuCwcDvGfE+EFZ5ZKvsn3QK2JV4iwnicMAsUlJHPm938IJ1n7Nf2Fe4wABr5IVhe4Z/J/jGP270dStTtdTltBztwjRTZ0wMzEDNJ1HI6GKW2a5PVKw9pQ1zHAERkqtNu56FFNRRhqjaoKmmoVMEoYApIJJA46Et498Uht2iUvCQsKP1PhGz2fLkyjKp5jddMl4sObliS/A5m8N2h0bQDiQkPm7ZRS4NblrmpGa2nsiUpIXKLEC2Y98EAmfTS5U2WUlE6mldYFEhQUkMFIsXPnnA+espUpLuAY9JTsX0rZUiWkgKEtCkvxSMuTxOnG9zLWdjA7Z2quahXUBbhYZVtCHcd3vjfrUjqJROYQEq/F+YMP6PdG8FGELQlM44gVKAcbxYgh9AMoyM9K6aqSmaorlzVAFWmJ2bDocom4WRTnuaPZ+0zJWQTuk+/WNfSzgrKPONoVeOamXKF1KCU6958M43tAll4TbCke0R2k2tDlRK9wH8pKmp5f/m/kXHmwpSstqSw8Y9I+Usfq8r/zfyLjF0CAlSVHQv4jI+bRGq7T1KeYfpejlFIThWFTFgb1ykPyCWt3mFW1FNKSkokIAJI+kTxzJc5QBn7WmJUd5w9wbgn3jwizWTkqlYXQV2VhKhiFwS3PTxibmmnY3RouMlfVFtXSSUBupQk5jcBydrnm0JW11GQpKsOJY3SlIBYAYSWGpDtwMZmRS45yUq7IBUruTcjxLDxi9PUVk4XvryihNs0zyU1maI59QtaACnEOyoBmD2J53ghS0bIYsQx7iDZj4WivR7L5QXRLYNF8KdtWYp4h1ElaxWoBLk05lBSlJZTjJe8TiuhibFgRoNIA7SqVzpSkSkASpacOKYcKUt2QFKviy5wXqJJVugYidIym2UmUtlIwqHED2GIOkmybxcoR2NZ8iewyFz5004pgCRbIBeKwfS2epPAAn1qPNPkYqcYquRle6ZHpcaoqysZMznqyGrSooIRhxaYg6fEd0U6SjWGC0yj6xSAxYDDZnd2Pnyi/NyiuTBux1K5KaKWQQUIY57ouwYPbgAI76Ij1E/dHwiB44THMx3KWDRoLOhNst0WfNvKOinT6qddBrn5xTJhpMM53KXfRUO+BL9wjiqNBzQk/5R8IGT6kpHxiGh2mmbiayk5jvyI5ZxDiq9ifCla4a9ER6ifujRm05DyhCkQLhCfuj4QOcxHNVaOupYioXCqKZALhKQeIABvEW1akS5E1auyiWtR7kpJPsEDNiSmnKJ9T8RFvpJT46OpRffp5qbM+9LULPreO0551cThklYwq+m1KwLrY5HAYILpZVZKxhIUBdyGyvrHm0/okmW01SluAEpTugcLhN1a666x6d0LlhNMlPK4hOES+nmiB5lVKlkFRZTsCQe/MDhBpNLMmodOE24iK9T0bp56gFpC0pXjAL9p3csQ5caxp6GkSgMkBI4C0RyR5EpSlzMHP6D1SyWSi31xG12LL6mVJlrO+mWlCkpIO8OcTLqGmoCdVgK7ilR96YfT07zSWsCb847FJbGas3pcnnrwoJUWvpf4Rhek1Yh04Q6g5HIszjm0anpVIUunUlCcRcHM+4Z8Gy4x5tMkTDNV1m6UpxYXvmweIVL3OU0t+ZrOhlHKmBM0pZSAczcKVZ3HIGNRSlJmuBoQ/GAPQuXgoELLBU0lWV2chPsHtg1swuvuB4a90djpZFcndgf5SpgFPKf8AffyLjFUVSku9yL37IHEgXV3W5x6H052dLm0pVNSVCUoLACim53LkDgoxgKeVJY4ac/6ynte1r5PFnU51XnjsZ54ulRqJVPRgqfMC5vAFRb/1FubQpQpOFyVC78yG/GLJpZThXoy30+cmaFjpxiadMS4JpyCCwdUzNzbnd/KJfT6ttl4l/wBao593b/hlIp3pl23NOahF+QEhm4Q2hKTOQOrA6wpSbr7KyBZzYsY3f9hqbhM++Y48NKi/5E+u0sVH/HfQyUqoEVdoV+As4CiQ4YFks5J8I3COhNMPX+8fhFc/J1SXtMD/AFz8IjJStZE6TineRg1dJ1S8Ql4WP0sICm4HP3nTKAVXtpFUtUtZt9FQA7QzPjfL4R6hU/JZRLDHrm5TCPO0V0/I7QAu052b9ofhEIwluy6dSDVkgd8jdLgFWPrS/dMj0mBOwejMmjx9Ti38OLErF2Xb3mC0XIy6LYjn5RXixPyioTEJbk4nSYaTCJhilRC5JI6TDVKa8DaOtJnqli6cL9xBA9r+yLtVMYRWppxuXuk4yswXtivCUl7d8Q0csSZWPKZMAJfxwpbl+JjhlpWreSk63AMQp2kmUtQU5KylKLEsbjCODkiMubW5sy6ZQ5KqwpCVDUA+ekRidnnyaBdFMKFKTM3cZdAd9N7LI5Fu+LapzRY6l0UqnZl7YUkiYpRLkp8MxF/bi2pp54SZh8kGB2wJzzFD6n4iCW2kA004HIylg92EvGrDK8LIyYmVp3Z5Dt1SlJkrSrsl2Z3PdBnopslITJClrJR84lWIuFFwRe5DE2LwN2allpSDhB1HcTqC0XVTJv0Zu6WIexud1w2bEHxj0HgZbXXmedHpqla6jLy9wxS1PV1cxDuHCr/W/q8aqXNcCPORRziesfeLB33mzuM2H4w2pr56SUmbMsA+8rMgHjHY4GV/uRCr0zTtfI/I9Hp0jrFK1sPJ/jFuS+Ik+HdDqalTgTm+EanhHKnZqJgZWJuAUoDyBjJaxulLM7g6s2s5KZICiLFZ7Ke7VR5Rmdt0LY5ih1swpwkGwzdgBkPCNvT7MloDJSw7zDZ+yJS2xJyyYkH2GISi2jkdHcHTpYQlCEgJShISAMgAMhDtlKeYGJyL3d/zeCM3ZstRcgnxPxh1Ps9CC6Qx7yffDK73OWBnTCQtdKpMsOVKSGcBxiBs/Nox9L0ZrEiyML+sUfi8b/assKlsUGZvJsO/PuEAZVGnDvUs2wNsSizgOz3KrC44C+ca6deUFlRlrYOnWlnle/4YFV0ZrSXwocZnEm7KCw/iAbNHf7O1zYcKcILgOkgF31vxzOpg1IpkpSVJpZySdwhy6krxYrtwb2B7COTqFCXApZpYAAgqLABLNYh76v2VOcsU+tT7EVfTqXa/EB0nRupE+WpaAMCkKVvB2Sp3N+R8o9FJjLp2ZKdKTSzWNySpRYl0sp8yAPa+pMNmUyCEvSTiycOa7DGVDDYXsFElu19pqqlWVTc0UMPCimoczVxzEMtfz8DGeNPLx4fR5pcIS92CSkg8gzXGrjgWqzKOUwKaScWAa6gN26Xa5d+GnjFRoNW8djLyqNATalm7ymIJL7uApJ5H+XvZqdlS2xeizrKACST9Y4mF2vc388wNSFCOwB2HRpC3EiZKOG5UpwXzTfmonw4AQegCttCcEoc8QPOKaJ4ORh3SL9gftD3wE2VTl3JLRlqTaqZTTCmnTzBZdSODxXqJ9icrRPPnBmAgVtibhllorqzstC+hTu02M6O1AVMncQE+3FF+vXYxgeim0SmsngnNCW8CrPxjbpOIuSDwiiEv4ZTTVj/kciKhpyMSlZmw7oB9Jp+BlJG8laSkDVQUCkc3LCNGqYBGf28UkZsQoKB4FJBB8wI5KyVhC97sdtOVMEySqYUAu6gCbEB8I48HhTtowA2z0mTNWMN298VEVSl5NFTepNLTU3vQ2qxT1j/tn+JMaXbUnFTzUlWEGWp1cLe2MT8nUpYqZhUzdUcj9dEb+pJCFEFIIBursjmeUenhXaCZ5eLSc2meeS+jEm2OpZw4IlqY3ULZ+qYsDo5T4cXpS2QQHwHdd2bgLE274O1EydpOpQACNM3LG6SxBa3F44sz8OLrKXC4xKsUuC7ZZkGN/WKnaeX1Gh3fUBr6KSA/6wt0hJO5dl4WPcyh3RAejlPf9Z0e6FZX+B8jwjVInzAD85S4sQAYtuDieLkchaIpRmkHCqkUMAJLWD5lhkAAM/wh1ip2nepUO6gjTbYknCgLcsALKY2BtbgpJ/zJ4iHJ21JKcQWMN7spt1n0s2IDvLZwMkzpoCz1lIS7AhgAbKL8mJOZzz1hLmTClkLpHGIl2YM4HiEhLlmseTUGsJS9uyFEALurKygLlhcjj7ofL2xKJIC7gOXChYlhmOLjwPAwIVNnJLhdKbhsnSMjkBq2XOJ1CcwSFUyVnECG3VWBSwZ7BwRw9gF1W3JAAOMMoEiyshrlk1+68PkbXlLVhSsFTkMxzS73ZtIDTVzyA8ykKWABLG5LBrZuAcmt5WqDGJqQVUt7kIDKIKThIOu6B4e0C5tv9kX6y5H7Ltc28ICzq2SpSvnKpyoFg9ioukAOwu3c3JUHNsT8EonrOquN/Dia97fiYBpqlJUQa1JOVpQNwCz2NgeejQBLTykr7M6rJBKWL9oAqvoBpcge+IJlYiapbzagbjsndDAMS2JhisbgAYvKafXKSljWJS7nFgeygkpGV2Dl3Gemkgq1lj6WAFKwgFAdwRiGVjfCeBPEMQK6ZssgNNquyF5lO7iCWPq3z5PDBWSsKfnKqwJBZTkFrF9Nxm5nUiLsqqUkFJqkqVv3wXdKUEMm7gDEeeNPeYpFWRumsCrNdDXLNds7j744gwBVpKmWtIQmZVOSkpdgQwKWB+j2srGz5PDxtGWpRabVjdAyYWGEK4As5JOpBLNFlM9f+M7F1fNgWB6s6aqfix7oaK5awWq0pBCi2AZBIJu2QG9oWWOTgRUs2Up0ddUDrCU71gDZRCTlqBzxNe8Riukhj1tUXs7ljvG7ksdR4BsotCvUyR6YknEf7vNwMKQG0JB4lxxiSi2qlClKmVIWkiyQggBgFOniMBB4Nvc4Au7Mog/XBc0hYJCVmwCmL4dCwHme4Eoip6pMwEoLgFjnmMxfWJYAG7fS8n/Mn3wOpTZhBDpEppL/AFk++BlEvdxcYzVGlK5pppyjbkTLVvNwuYHbVp+sDOw4tF2TM7StTbyijU1RvcPGKbTR6EE09OQC2b0MQicZwmrJUGZkhNr8Hg9OllAz90QSZhs/H3RNtGo3DFd9Cx3bKnpoIO9AHaGyEzHxTZqgdHAH+0CIkqUVHDfuv7oeUre9u8hP8RESjSqy2i/ArlXow+6aX7RXXsWWhLJSA0clSgMotrpVqGnvHml4ZLocIYrljvV/SLFg67/qUy6Qwy/uvM0fQI/Pr/8AF/MmNtUpdChhxOk7rs9sn0ePO+ju0E0sxSyuWp0YWCiNQc8J4Qfm9NJS0lKghlBj84cj3oEelh8NVjC0keXiMbQlO8ZepOuhWxHokr6rqGF8LMz3uEpGVgMmAHVUs3CU+iIZWhWCHSDhJD53AYedhAobQo1Zo8pqbM5s5Gp9g4CLdPVUjuBMBYjtIPaBByV9Y2yytaLnSmuRSsRTezLM6hLpIpUKcB98ZlRuzsbMp3+keJjnUTR2aWWCoEEdYDu/SHaGLNss7w6XTUikhIxgB27f0sJN2+qn3ZWiwvYtMtRUSXJJ7RGZJNu8mItNFqlF7Mgl0a8W9SoCciQoEscI9bJnt9VPh1EiYkrwUqGugb2ElORZ9N1I0sE6CLg2BJKVJDlKmcYrWy97RepaUS0hKXYZPESQCVSLSf8ApEEBQwsoWsA7OWZkh+AHqgRYMpbJPoycYWvNQYCYXUrFfPEXHG3ODcKAM2mgmB/1SWQ5ZlgFsg99W466xe2fTHrHXISgpSyVJVisAEto262mnKC0KAIa0Hq1Nhdi2Psvz5QCQVuARRC/L1X3b+DlrA2jQTZYUCFAEHMGKY2FIt82GGQdTanJ2zJ8zAFKYVsGFMv5xg7dl90fawjzEcExTIc0rXxMMiCRuPwZOlyDlBAbHkgAYEgBQUM80uxz5nzinPo6JPb6oZ5rAzd/paurzPGO2ucbS3IVImAJI9ECi5UeL42ILXBDOftW0hy3CRu0r7nqgEEb5F8nNvx15NmURIJZbZYRMUBd7YQRnfwHCKdZVUespVkhL2Ruizb6wWZwbZExJQk+RB1YLmEE9Yz/AKrixMsB7upNn49+rRAmYsFJJo2JAVkGBDEJ5HeZ9DAmo6RUwThEqU2IqupSy6gxO6Mz3wMndIJWSUJF33EEXcHNSuIB7wOEWLDzfIzyxtKPM1y6GoxApTS5DewqcMXYDgz356NE9PLCAfSBTpL7uEADnZWrxg5vSmYRhBUwDAFZZu4MIor2vMORA7gPxeL44RvdmWfScV9sT0o7ckSwyL8kJYcMyw04xVPTCXw/3y/jHm8yoUrtKJ7y8R4ovjhKa3Zjl0lXb0R6v0jUBJvljSPMwJqlsGTwi700ruppVLw4mULO34GPOdrbfmgJc9tOIBLpSAdC28r7wHKPEnh5VXofTwxUKK11YdRtDq1qBU73wi57wBeKtbtxLskseZBP3U4vItGerVlCUYiVCYHwjcQO8J7Xe4imdoLySyBwRu+ZzPiTFtPAU4/dqZ63SdaT/haPmzRK2osZkp5rwy/9odR8Iqzdqvmoq7k/zTXI8oAdYYXWGN0IQh9qSPMqVKlT75N/sMr2oTo/2lKV7HCfZEf6RXorD9kBP8LQK6wwusMW5yjhhBU98y/feF10D+sMLrDHeIyPBQQ66F10D+sMLrDDiMcFBDro51sUOsMLrDDiMcFBATYemuUMlqHcSPdAzrDC6wwzneEGE7XmjKav7yvjFyT0uqk5TleISfeIzfWGF1hiLae6JKMls2a5HT2qH00nvT8DEo+UKo1w+0fjGM6wwusMRtHsLM1TvM2h+UGf/wCj8QYiPTqo9ZXgoD+WMh1hhdYYWj2DNU7zNcrprNOsz/VWPcBEEzpXMPE/amTlfzxmOsMLrDHdOwi8z3YdXt1Z+jL+4FfxvDf03N0Xh+yEp/hAgJ1hhdYY7mRHI+0KzNoLV2lqPeon3mIutgf1hhdYYlnIulcIddC66B/WGF1hhxGc4KCHXQuugf1hhdYYcRjgoIddC66B/WGF1hhxGOCj/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6" descr="data:image/jpeg;base64,/9j/4AAQSkZJRgABAQAAAQABAAD/2wCEAAkGBhMSERQUEhQUFRUUFBoYFxgWGRUYGBoYFBgXFhUYFxoXGyYfGBojGRcWHy8gIycpLC0sGB4xNTAqNSYrLCkBCQoKDgwOGg8PGiwkHyQsLCwsLS0sLCwsKSwpMCwpKSwpLC8sLCwsLCwsLCwsLCwsLCksLCwsKSwsLCwsLCksLP/AABEIAL0BCgMBIgACEQEDEQH/xAAbAAABBQEBAAAAAAAAAAAAAAAFAAIDBAYBB//EAEwQAAECBAMEBgUIBwcEAgMBAAECEQADBCESMUEFIlFhBhMycYGRFFKhsdEHI0JicpLB8BUkM1OywuEWQ1SCk6LSNGNz8UTDZKPTF//EABsBAQADAQEBAQAAAAAAAAAAAAACAwQBBQYH/8QAMhEAAgECBAIJBAICAwAAAAAAAAECAxEEEiExE0EFFFFSkaGx0fAVMmGBIkIjYnGy4f/aAAwDAQACEQMRAD8AsQmh/VcbQmHf+fzrH1Wh+c6jGhBEPxjh+fbHDN/OfviLSJxk+Q3qzHeq/LGOY1fm0Lqyc1AePweKpOJqhGbF1Y/LRw4eI8/6R3qEazPIKP8AFhieTszF2Jc9f2UN7sUUuRqjB9pUK0/l/jDTNT+RBuV0XnKypZn+dQT7wmLkroVUH+5kp+0tR9yjFLqRW7RqjRm9k/D/AMMt1qeHu+ENMwcI2I+Tycc1SE92M+9MWpPyeLGc5H+kk/xRW6sO0uWHrd1+RgzMHAeUNKxy8o9HT0C4zz4SpYiX+wif38zyR8Ijxodvr7Fiw1XuvxXueZEj6scwjgPb8Y9LV0D4VEz7qTEMzoArSof7UtJ/ExziU+319jvArL+r8vc84MscPaYYZI4GPQ1dAl8ZSu5KU+5I98QTOg6tUeQJ9038I7mh2nMlRcmYRDpyUoe0eRiZNYdWPgRGpndDm0I78Sf/AK1e+KU3ouRk57ig/wASkn2RZGbWzKKlKMvuj7glNUk8oeFA5EeYi2vo0r1Zn+ms/wAGKKkzYzZqSO/En+NIiziSZR1eEdroSpPKIVyoeNkq+ipPgtH4Kh36NqNMZ8FH4xxu/InGNtn5FJcmK65ME1UtQM0nxSfhEapM7VHsipxuXxnbmCVyIgVTngYMKp5h+gryf8IiVQTT/dzPuH4RW4l8ZggyzCCO7890Ezsmcf7qZ9xQ/CIl7Im6hvtKSn+JQiuxapFLq/y3xhYR+SPweLP6LOq5Y/zFX8AVE8nYpVkJq/8AxyVq9qsPujhK9we4/P8AWF1nf+fCDCNgTck0s5R/7mIf7UhJ/wB0WP7L1v8Agv8A9fxU8BoETTt2loHjiP8AtceZianpMfYRNm/ZSw9mL8I9DmbAppMsqCEIZjiUCshiONy+VuMQqnpwpPpRSbsQhg2NWaSLMzOfV5xrn0h3V8+fk82l0Lb75L19vQytP0WqV5SEoHGYXPkpR/hgjI6BTj25yE8kJJ92GCgqWb9bWxYg4CQRhCm9bJaLnjm7x1G0EgK/WipwWJQpgxDniSwa3vMZZYuo9vniejDoyjHe78vSxDI+T2QO2uYs96Uj2B/bBGR0RpE/3KT9oqV7y0V5dUFMgVSisqGFWC1xwyvjSXNrp0aOT54ViUmrUkYvUUcOLFhF+G9nawfIRS61R7s1RwtGO0UGZGz5SOxLQn7KUj3CLEAZm1EFY/WCGmOAEKOJG46QwuHs9+03CIPTUaVi2yG4o3u92vqW4Dxiu7ZeklsaWFGcl1QKVJ9KW6d58BBSlJKC73O8R5Q0VW7vVSmWCEkJIO6UKcsxfC+VmUTpHDppYr7RmYZUwuzS1FxoySXgXsiqeYP1gzHBZOAh3uC5ysCBxY3OhLacgLkzEKVhCkKBVwBBcx1b6kZXadjzai2xPUCVVE0MP3jaKL3N7gBhfeESrrKkFY9JmnBwUsvYNlpcudGgpL6I0o7dVfUbqCNbhRcFosI6KUagAKhRYEgY0WGpYi2nsj0ePS+I8JYLE2s/+zM8qrqCSPSZliReYsZYrs7tuxJsWrm+mSkqmTD84O0pVx3E8IMzuiVGLGoYi11I7g8TbP6O0sqamYKlKjLOO6k5DUscri/McYSxFOzS9DsMDXzJt7Nc2bCFFM7YkCxmoBYG6gLG4zhyNqSi7TEWzuLXZ+59Y8094tQxcpJzAPeAYgVtSUA5mJDEjO7i5DZvyhHasn94jslWYdg7ls7MYA4vZUo5y0+Ab3QxWyE/RVNT3LUR5KJHsh36XkfvZf3hbv4RJI2hLWrClaSRoDe1j7fdEs8u0rdKD5IG1mzZaBimTJeHJ50uSRfK4Sn3wPmJov8A8BXglHuJibp/Nalb1piQPB1fhGGMyScLulsIP1gMzyPw1JjdRpucczb/AEeRiqypVMiS25tmsUKMfRo/Cese5ERqn0Y+jK8KiZ/SMrJMoFOIqsbtcFmLDvOIeUPQJGqlGwGRzxAqOVt0N46xfwUub8zH1pvlHy9jTSZtGtQQlIKlFgBNmlz94CCX9nJf7geJJ986MjsMJ9Lp8LftLgOdS1y1m5ac49SjNXbptJM9DBxjXi3JLR8kvYzqejUr/Dy/FCT75piZGwUjKTKH+WSP/rVByFGbiyZvWGgtgZL2aRkEjuUR/AhMS/o4nNST3pUr+NSvdF6FEc7J8KJVRQAfSU3AEJH+wJh36Pl+qPbFiFHMzJZI9hBXKIlqYgFvpXF7ZMX8jfQwKTOXup6ynK7ghmzIwgW7Xa3eeVoLViXQQ2Ll4hz3jPwgOimmJJV6NKcHECFAX5kngc+WURJjxUgp3lyFJWpKQ4+iCcYIIGQy0to8cUqYfp02ErIDDEwN9BmEnOwy5updIsG9NKCbdljZ02AdtVF7ZCHVFKp1JTIlKRicOQA5AzD8fOAIROmJAPXUxBUwIGpAWA4BvckeBvDusKiyplKqwIAbtkHATYsHy7h4yyqdQBBp5YBctiScSt0a6lL+XiUaRQQGp5VncFQYC2rcCt/6wA2VNmEPiprhIThDss5YiLANiA74ZMqlAftKcYBvuhXaxEC2bdkcczqIkEuYEsmnQwUCQVDMBnZ2sAmxPueHzpExsIp5ZQWJ3hYneVY5sonUZc7ARTFzMSk9ZTJISSXDqsMTqsMgL256huoqVm3WU+K2FwXDP1gIsx7IbOxy0XVTcTmmlgqsTiBDKsRz7m1hyqZRl2p0Y3ZnSRe7u994B9dc8gJaWaTNSOskqASQoJbE9+y3cHD6RfqgShbAE4SwVkSxYHlFCho8KkvJQkgKLpbduyQ18wT5GL9WNxdsW6bCz2NnGTwABNLM+hTUwIF3w9ohzrzLv7XcdTRzshTyE4gUqZuypQBDhTkEOSGztzhsygQQD6KskoAbEXAScAHklJ4sdYRkAhIFKsBglsSgwSXTlYXLvwBe5YgSTpCypuokKdZxOoE3wKe5d3Uq3dk8MmU01DhFPIOMl76XJdy9imXysMmEPm0CTMLyJgCE2WFFywCR3kDL8TYJNOkmYo00wKUAS6lXxKSWtqGGlmIyuQGzJM0Ak09OVEgPZsIBLkvYAOR+DkhvUT2/6em04XTiJ9bSxvq9o5LpkpJIpFuCrCcSrpIJJVwJIFr5jK8PGzkFWE0yykS7EqNiQpak/aJUzv5QB2amYw/V6cuCoklOEKKhiLvd0gnvSL5slyZyV7sinSgHCDbslTDXmbNnDaPZssrwGmWhPrYlEAggh/upOZyHMAp+gpLYcFgnCAFKycK48Ui/KABk2TMJUkSKYoCh6pbIqBBI0JN20GReJNkSpuNJXJkBJuVyyHfCcmO8CVKv9aLq+j0gkkockNmrLLjbviSl2PKlkYEkMSRcm6gEnM8ABAEW3qITJTFCVsoEBZwjhm9s879xgWdjlLFNPTABLnFxYZEmwd/ZeDW1ZWJDYDM3hugtrm/AQFwAhL0kzdThAxHI9oZNqXJuRk5YR1NnHFPdEgod29PTAkn1PVOHv37d0cTswlP/AE1NiCiCLZMkgWNiX90NXIBd6SZzZatQB+W1CvF9FTJBCjSzEFJS28TfEAO4BwTfJ34R3M+05kj2EcjZ0xJxIppCSFHDvEGztkW0gt6XOIdCUEb7HFwbq/MvA5NMEnEmmmEomOHUct7eSNbhPmIYqlSCHpF72oWogMALtyAFn1aIki9MqqnASJcsKGQxO4YPd83fvtDhV1DXRLCiphvWa18762HKB6ZAwlXoswEmwCiO0LjlYBL5OMwGMLAMPV+iTGCtFFrAXJ1DNxy7nAvTKypxFpcsJCmBUprcc76cNeF3TamoxEJTKIuQ6sx9F9QWe+VooolBZlg0qwAAHKi6QMWvJzl6yWyOGJcpKAxpF4UizKUeTMByFr/EA1QTpxJ61KE2thL69/5tnpdgTsanAUs9SqUcrknE5c+Rb26QWgCttJQEpZUCQA5Azt+efccoBLokf4ebqSxLkMWGWo9vPM7tFQEpbqUkYe0ntDmIBKqZbXn1ANwLnMWCiAdWfQZ5DIDv6Plt/wBNNueN7nW/C55+cSyNmyysAyJiQp7uWTZ35ObD8IilpQoq+fqHD34BIdQGbPh8cIzd1cK5ZRj62pZRwYXLvhD63Z+JytZ4AsinSpCiZE7syxhJucBISAHazufGGTqSWOrBkzSybMVWxLfC/G5PdnaGGsRgvMnuywU2xbwAOZ+jmHs5tHZVRLKFfPVBCS5U5feOAAakOH4X1vAHJez5L3kTQDYkuQHB8fZw5CHz6BCMSUyZpS7kpOeELZrO7qztpe0QpmpKv29QStQAYkBz3HlnwZtDExmIL/O1HzYwm6kuy2J5neGeg74ASaRCQwp5zKCQQ72SoqD34jyI4wwbPljKnmXYG6nGRLEeIz4vmYbupA+fqGIQU30ICgyc+VxxGhhqlIz6+pcZ9pwC1uLWHP8AAAls6iloWnDLUlRlm5LgXDjvNtMu6L9YAZawXbCp8ObMXbnArZ9Yhc0NMnEk9lR3QyORY8ba99y1WoiWsghJCSxOQsbnugDPTJiSpRK6pruwZiTc2Ol7Ac+EJdWhWE4qtIw4LC51cnjnfnaO/pF2IrAzPdHiAGzs4zfPhZ82sCSgmrUMSE/QJxOmyhZk4sCjld4AjmKlrdZVVApKU2zya2bPgcnNzxtE8yekBSSqoGGXLVbNksH+0cYcfVteOUe1US1ErqhMThcgoVZyLvdsxb63dBSbteUmylgEkhru6RiUGbMC/dAAKfUSylsVQTvEGxzZwWLM6Q19XFmieRMQpKmmVACVJVftFyUAJGbPh5XHF4Iq6Q04uZgAHEKGWenf5Q6TtuSrJdwUggguFLLJBtYuCPA8IAEzZctJczKo4VqTnwYqv6ptlz5x2rqZQUd6pJQcLJJYlG7x1wlzxJgojb0gpxBYYM9lWcEh7cAYUvb8hRYTBk+Smtie7aYVeRgANKwM4XVMDga5JJBCSC7MyX4HdvF+gCBOAC55VhFlklJxJdzz9xiwekdOP7wa6KsxYvazG0TUu2JUxWFC3VezKHZscxAFyBm2FqDFM7qmSbNiJcpALMcsnbWCcDNrLUFJw9T2VAiabkHCbcnSHv7oAHfpE7r1iLu+4nS5YswDe0m+kXqemqCMXXpUCgtuhiSN05WDufEC+G9OaJlh1dGSxIBYMzM9/cNIml1FQEkJNMyWAuQ99Wsm3LjweAJjQ1V/n03y3Bb2X9mUKRR1QO9OSzi2EHdBcvbMi3g+rBkqtn5lVOQUuGJzYt9Ljhh5XWerI81No+v2v9vE4QJF0dQQGngFi+4CLlTHwBH3RzhkzZ9QQAJ7FrnCM3USQdM0jTsnjbhXWMWTJfQudSdH0DfnO1RKnv8AOiWzZpJd7Zv491s9AKqqGqu1Qm/1Ba72Hs8uEOm01SezNSlpbCwLrZnLh2GfN8rXKQoAp0EiakqM2YFu2EAMzO/ebi/LwFyFCgCGsfAplYSASFM7Nd21FstYyyOkaA/69bT5pR7ndN9OGvFxptozwiTMUckoUfIGPKqeShKUmYLKBZs9EjuIurLQDu1UKMaiblc87GYqdFpQtrvc2J6Sou1aBw+aUWzzOG/9MoJf2zpP3v8Atmf8Y86lU8soCioi5B72BSwF2zvDqiTKwOle8EhgwYlyS+ZFmF/dGnqlP8/P0YPqVe17R+fs9CPTSk/en7kz/jHD03pP3ivuL+Eefimleu9r3Cb6Z+evDv6ink3+cfss4Yu4xXyAZ2J4w6rT/Pz9D6jX/wBfn7N4enVJ6y/uKiNXT6m/7h/y/ExhlU8lg0wgucQNwBdmIF9PbEawlKVWBdgkvcWCjkfDhc8BHVhaf5IvpGv/AK/P2erbM2kifLExD4S+YY2LRbgF0JH6nL71/wAaoOx51RZZNLtPdoyc6cZPmkKI6gnApmfCWfLLXlEkRVXYXu4t07vGxt45RAtAxVvA4qTC+JWT3G+3MqJueJhhMzITKQvZKbM9sm1dSvMcSC00SjnSIzLOsOcScKnLv2UgdzjIXRolsCKNDgggFYzBJBN9CpfHM+tAEpnzColJpSnFhAcYmCsicuyCW5cmiJc2YDvzKMl7g6ENiZ3Lljn6qbZgypod1jTISSSQMTjEEOk83Lp+OcRTNnzCL0kskqJU63JdwSd7VJKWcsCRlAHamoNiDSABw6mOalYQGNnCUFuNuEcSmo7QmUrBycmxByCSE6Ag6G3N46mgdgujlsEksFgkdogNzKR563aWRSre9KAHVfGCbpBfOxJQgZ+TQA1VQsdlVI2FJUeY7dh3nPiOcPGJlYVUvbU2XZA3QWZiAS/IxXl7NWE/9JLBOgWQBhBwAsdHYd5y1fJoFHCDSICHuyx6rBVjYM4a+viByShbEE0iSG6tICXbEGflgyYaiLOz1qMwOumIIL9X235F7jjFdVGvDiNNLBBw9tiUNu3e1wkXJiehoymak+joSL7yVu26wtzASO4DhABqBe2pJOEiUJtrh2yIKSd4AgXNwctHeCkB9vyUqw40TVAA3ls923b5u34awBRl7Psn9SbCRlMIukuCAOdxfxETGgAE1Pojp+jvnfAKQByDB+4NFdCJcshkVjpuHJILaZkOWNhd+ZEOTTy+rAwVW8pRszg2cjINmzDJ7NAHTQgZUZNwR84oG1wTnrw5cLEU7QntenP3w/tH59sB6mnlIxOKtLlQxBsIY3UMgA+paxtaLtBWIlJKgipIUQMKwCX3lboezMXGnC1gCE+tmi6ZJUHUGxAHdICSH0N/ZFf9JVP+HfLJQ8fz77O4bfH7mfk/YGRD6H8uOMOO3RhSrq5pxAlglyGeyr2NvaOMAKTtCeScVOQGLHENASAbcQz+xrw1e0p7Wpy/AqT7dLX8uF47J28FFPzU4YiBdORPFjpcn+sFIAq0NUtb45ZlkZXBfxYX/LxahQoAqbWoxNkzEKOEKSXOg1c3Fg3GMtL+TtGs9+LJA/mjV7SQ8pYKMbjsuQ98i124s9uMCvRkk9YadeMy1OCpRP7sJd2uknye+cTjUlHRMqnRp1HecUyin5PpGsxZ8hDx8n9P68zzHwiWTs9ClJEymWkHmopDszjyBYs4L5JMOlUaClb0qgCsFnVdsZBYDR271DQAxPjVO8yvqlDuLwK46BU2i12z3k9/DhHFdAacf3ix4jWwh/oyMTmjmC+7dWYSbsLDIDx1vDhs5GAK9FmO+HDjU4DO9jyA8ODO41TvMdUodxeBCfk+k/vF+yG//wCfSv3h8v6xcpZfZR6KtKQ6XxKYBbYmtkLjTjxIklUiXwmmUErUylEqNmDc3BAHAZuc45xqneZ3qtHuLwQQ2NRokyhLQoKSCWI5kvqdXi7iHGM6KdKVWpV2DPiUzKGEi31TfuOZbFGqlS7ijXcD6RtkRlzAdnyNjrW3fVl6SSsjTPEVYR1a3dsCnbNmLtzgXsanSJhIkKknCwJKi+QPLIJzL595LzuypuB90cOmZTSS8/R6nhe9g7ZXb4jjE1PTSwp+pnpwFJcvclQCRwObnl4xDtTaq5SXxLJ0b8YobD6Uqnyt+aETgopKMTE3OEoftOGye7x3TNlvqdyvLmtoF10Ms/3U5SpbIBL3ZQGIE2Lu50Z35xIkIw4eoqGBKt7izNxPDz0eM9tnpeqUrCZy0ngXc88oCHpfUrO5UKAfVYHsJeONra5yzW6Z6CqSknrTJnhQWGDq5l24Om9vpPDTISofsJ5YEgKs7qKiCWcXUXAfxjzav6QVhfBVzX+qof8AuI9rdKdoGXITKnTStFPKxYCSVKWl1FbDtXERcrBanovoiQUqTJqRdzf+hI4tZ78S92XIQEoUJU4FKCQly7JWHCmckuXHEeMebU229rUykTOtXPSUgrlzGccQxLg8wX5R6VM28RKQti6g7fn3xHixJZWUEUcvCQZFSzdm/wBHERwL/EaCxjZeypacMxKVpU2SibO9iGGTkWtlwDT0Nd1qAoW5cItpMTTT2IgfpV0hVRykrTLEwqXhYqw/RUXdjwjFzvlgmJ/+In/VP/8AONJ8oY+Ylv8Avf5Fx5btICKpTalYGwR8sCz/APFT/qn/AIQh8sK/8Mn/AFD/AMIwVPeLUqgKiwEM7Obm+pPlQXMLCmT/AKh/4QXl9NFn+5H3z/xjF7OokoDecG6WYm5Z8IJbu/q0dzWLIxu7BqZ0unAYhTuOOJTfwxSPyiK/cpHessALkndya8BRtyY3W3F8iebZeEC9v1QmU8yYlISopOICwzTiI4OkqiKq3NEqGXcI1226raEwiXM6iQkOyVEKLlt5rqfPgOGsHFT+olgIWQQGDE6e+MH0WlFc1IZRsTuglrM5Yi19YJ7emqkkAqcK7Jydsx3xjcm3dm6EI5UjfdFulPpJXKWwmywDb6SSWxNoxYHv5xoo8S6B1SjteUxzQsK+yQPxwx7bG6jJyjqebXgozsittJSRKViKgLOUFlXIFjpGbRLlAvjq8JJIBd3dJVnfgwZ3JFyWjSbSmYZSjiKGbeAxEXGQgFI2i+JfphKUlyDLbdSov3ixcjg9hlaUHZ1XLuMVUGzI0KU3vk9vyLxHPkoExQepNwkkqGFgpw7jJyRdt0nIXMsypKSP1wi1gZZL4rg5XIBH4x2ZtQHARVgYBdkKIUUgkk/5LkcnsIAkp6xJQUBU8MlXbAezF8Zvq9+JirLmJO4pdWCooBUTkQycIbQhTluBu7GJRVkJxLrLOQfm2yIcEXZi6X4qbNMOFUSnD6Y5JcK6tv2YxLDBtGLe/KAOugqmELqgUqfNx2gN0cjpwBe8QBMpgesqyQD9IktqSxtl45jMQ+o2mMW7WMWG6Zdnyvu2f82tHFbU3QPS2UMTkSyXLCwDZpIJbncQBMmXLmBYx1IxrAuT9NyAMwE2PdFVMyUT+1qyzDkMLNYB/wASCdMrM2u6pUxK6ly3qE4GdfddAWHPqngWi9KBKT6YSxZggsXOTDVmAJc2cZwBd2OhBWSmZPJA7M1TuCwcDvGfE+EFZ5ZKvsn3QK2JV4iwnicMAsUlJHPm938IJ1n7Nf2Fe4wABr5IVhe4Z/J/jGP270dStTtdTltBztwjRTZ0wMzEDNJ1HI6GKW2a5PVKw9pQ1zHAERkqtNu56FFNRRhqjaoKmmoVMEoYApIJJA46Et498Uht2iUvCQsKP1PhGz2fLkyjKp5jddMl4sObliS/A5m8N2h0bQDiQkPm7ZRS4NblrmpGa2nsiUpIXKLEC2Y98EAmfTS5U2WUlE6mldYFEhQUkMFIsXPnnA+espUpLuAY9JTsX0rZUiWkgKEtCkvxSMuTxOnG9zLWdjA7Z2quahXUBbhYZVtCHcd3vjfrUjqJROYQEq/F+YMP6PdG8FGELQlM44gVKAcbxYgh9AMoyM9K6aqSmaorlzVAFWmJ2bDocom4WRTnuaPZ+0zJWQTuk+/WNfSzgrKPONoVeOamXKF1KCU6958M43tAll4TbCke0R2k2tDlRK9wH8pKmp5f/m/kXHmwpSstqSw8Y9I+Usfq8r/zfyLjF0CAlSVHQv4jI+bRGq7T1KeYfpejlFIThWFTFgb1ykPyCWt3mFW1FNKSkokIAJI+kTxzJc5QBn7WmJUd5w9wbgn3jwizWTkqlYXQV2VhKhiFwS3PTxibmmnY3RouMlfVFtXSSUBupQk5jcBydrnm0JW11GQpKsOJY3SlIBYAYSWGpDtwMZmRS45yUq7IBUruTcjxLDxi9PUVk4XvryihNs0zyU1maI59QtaACnEOyoBmD2J53ghS0bIYsQx7iDZj4WivR7L5QXRLYNF8KdtWYp4h1ElaxWoBLk05lBSlJZTjJe8TiuhibFgRoNIA7SqVzpSkSkASpacOKYcKUt2QFKviy5wXqJJVugYidIym2UmUtlIwqHED2GIOkmybxcoR2NZ8iewyFz5004pgCRbIBeKwfS2epPAAn1qPNPkYqcYquRle6ZHpcaoqysZMznqyGrSooIRhxaYg6fEd0U6SjWGC0yj6xSAxYDDZnd2Pnyi/NyiuTBux1K5KaKWQQUIY57ouwYPbgAI76Ij1E/dHwiB44THMx3KWDRoLOhNst0WfNvKOinT6qddBrn5xTJhpMM53KXfRUO+BL9wjiqNBzQk/5R8IGT6kpHxiGh2mmbiayk5jvyI5ZxDiq9ifCla4a9ER6ifujRm05DyhCkQLhCfuj4QOcxHNVaOupYioXCqKZALhKQeIABvEW1akS5E1auyiWtR7kpJPsEDNiSmnKJ9T8RFvpJT46OpRffp5qbM+9LULPreO0551cThklYwq+m1KwLrY5HAYILpZVZKxhIUBdyGyvrHm0/okmW01SluAEpTugcLhN1a666x6d0LlhNMlPK4hOES+nmiB5lVKlkFRZTsCQe/MDhBpNLMmodOE24iK9T0bp56gFpC0pXjAL9p3csQ5caxp6GkSgMkBI4C0RyR5EpSlzMHP6D1SyWSi31xG12LL6mVJlrO+mWlCkpIO8OcTLqGmoCdVgK7ilR96YfT07zSWsCb847FJbGas3pcnnrwoJUWvpf4Rhek1Yh04Q6g5HIszjm0anpVIUunUlCcRcHM+4Z8Gy4x5tMkTDNV1m6UpxYXvmweIVL3OU0t+ZrOhlHKmBM0pZSAczcKVZ3HIGNRSlJmuBoQ/GAPQuXgoELLBU0lWV2chPsHtg1swuvuB4a90djpZFcndgf5SpgFPKf8AffyLjFUVSku9yL37IHEgXV3W5x6H052dLm0pVNSVCUoLACim53LkDgoxgKeVJY4ac/6ynte1r5PFnU51XnjsZ54ulRqJVPRgqfMC5vAFRb/1FubQpQpOFyVC78yG/GLJpZThXoy30+cmaFjpxiadMS4JpyCCwdUzNzbnd/KJfT6ttl4l/wBao593b/hlIp3pl23NOahF+QEhm4Q2hKTOQOrA6wpSbr7KyBZzYsY3f9hqbhM++Y48NKi/5E+u0sVH/HfQyUqoEVdoV+As4CiQ4YFks5J8I3COhNMPX+8fhFc/J1SXtMD/AFz8IjJStZE6TineRg1dJ1S8Ql4WP0sICm4HP3nTKAVXtpFUtUtZt9FQA7QzPjfL4R6hU/JZRLDHrm5TCPO0V0/I7QAu052b9ofhEIwluy6dSDVkgd8jdLgFWPrS/dMj0mBOwejMmjx9Ti38OLErF2Xb3mC0XIy6LYjn5RXixPyioTEJbk4nSYaTCJhilRC5JI6TDVKa8DaOtJnqli6cL9xBA9r+yLtVMYRWppxuXuk4yswXtivCUl7d8Q0csSZWPKZMAJfxwpbl+JjhlpWreSk63AMQp2kmUtQU5KylKLEsbjCODkiMubW5sy6ZQ5KqwpCVDUA+ekRidnnyaBdFMKFKTM3cZdAd9N7LI5Fu+LapzRY6l0UqnZl7YUkiYpRLkp8MxF/bi2pp54SZh8kGB2wJzzFD6n4iCW2kA004HIylg92EvGrDK8LIyYmVp3Z5Dt1SlJkrSrsl2Z3PdBnopslITJClrJR84lWIuFFwRe5DE2LwN2allpSDhB1HcTqC0XVTJv0Zu6WIexud1w2bEHxj0HgZbXXmedHpqla6jLy9wxS1PV1cxDuHCr/W/q8aqXNcCPORRziesfeLB33mzuM2H4w2pr56SUmbMsA+8rMgHjHY4GV/uRCr0zTtfI/I9Hp0jrFK1sPJ/jFuS+Ik+HdDqalTgTm+EanhHKnZqJgZWJuAUoDyBjJaxulLM7g6s2s5KZICiLFZ7Ke7VR5Rmdt0LY5ih1swpwkGwzdgBkPCNvT7MloDJSw7zDZ+yJS2xJyyYkH2GISi2jkdHcHTpYQlCEgJShISAMgAMhDtlKeYGJyL3d/zeCM3ZstRcgnxPxh1Ps9CC6Qx7yffDK73OWBnTCQtdKpMsOVKSGcBxiBs/Nox9L0ZrEiyML+sUfi8b/assKlsUGZvJsO/PuEAZVGnDvUs2wNsSizgOz3KrC44C+ca6deUFlRlrYOnWlnle/4YFV0ZrSXwocZnEm7KCw/iAbNHf7O1zYcKcILgOkgF31vxzOpg1IpkpSVJpZySdwhy6krxYrtwb2B7COTqFCXApZpYAAgqLABLNYh76v2VOcsU+tT7EVfTqXa/EB0nRupE+WpaAMCkKVvB2Sp3N+R8o9FJjLp2ZKdKTSzWNySpRYl0sp8yAPa+pMNmUyCEvSTiycOa7DGVDDYXsFElu19pqqlWVTc0UMPCimoczVxzEMtfz8DGeNPLx4fR5pcIS92CSkg8gzXGrjgWqzKOUwKaScWAa6gN26Xa5d+GnjFRoNW8djLyqNATalm7ymIJL7uApJ5H+XvZqdlS2xeizrKACST9Y4mF2vc388wNSFCOwB2HRpC3EiZKOG5UpwXzTfmonw4AQegCttCcEoc8QPOKaJ4ORh3SL9gftD3wE2VTl3JLRlqTaqZTTCmnTzBZdSODxXqJ9icrRPPnBmAgVtibhllorqzstC+hTu02M6O1AVMncQE+3FF+vXYxgeim0SmsngnNCW8CrPxjbpOIuSDwiiEv4ZTTVj/kciKhpyMSlZmw7oB9Jp+BlJG8laSkDVQUCkc3LCNGqYBGf28UkZsQoKB4FJBB8wI5KyVhC97sdtOVMEySqYUAu6gCbEB8I48HhTtowA2z0mTNWMN298VEVSl5NFTepNLTU3vQ2qxT1j/tn+JMaXbUnFTzUlWEGWp1cLe2MT8nUpYqZhUzdUcj9dEb+pJCFEFIIBursjmeUenhXaCZ5eLSc2meeS+jEm2OpZw4IlqY3ULZ+qYsDo5T4cXpS2QQHwHdd2bgLE274O1EydpOpQACNM3LG6SxBa3F44sz8OLrKXC4xKsUuC7ZZkGN/WKnaeX1Gh3fUBr6KSA/6wt0hJO5dl4WPcyh3RAejlPf9Z0e6FZX+B8jwjVInzAD85S4sQAYtuDieLkchaIpRmkHCqkUMAJLWD5lhkAAM/wh1ip2nepUO6gjTbYknCgLcsALKY2BtbgpJ/zJ4iHJ21JKcQWMN7spt1n0s2IDvLZwMkzpoCz1lIS7AhgAbKL8mJOZzz1hLmTClkLpHGIl2YM4HiEhLlmseTUGsJS9uyFEALurKygLlhcjj7ofL2xKJIC7gOXChYlhmOLjwPAwIVNnJLhdKbhsnSMjkBq2XOJ1CcwSFUyVnECG3VWBSwZ7BwRw9gF1W3JAAOMMoEiyshrlk1+68PkbXlLVhSsFTkMxzS73ZtIDTVzyA8ykKWABLG5LBrZuAcmt5WqDGJqQVUt7kIDKIKThIOu6B4e0C5tv9kX6y5H7Ltc28ICzq2SpSvnKpyoFg9ioukAOwu3c3JUHNsT8EonrOquN/Dia97fiYBpqlJUQa1JOVpQNwCz2NgeejQBLTykr7M6rJBKWL9oAqvoBpcge+IJlYiapbzagbjsndDAMS2JhisbgAYvKafXKSljWJS7nFgeygkpGV2Dl3Gemkgq1lj6WAFKwgFAdwRiGVjfCeBPEMQK6ZssgNNquyF5lO7iCWPq3z5PDBWSsKfnKqwJBZTkFrF9Nxm5nUiLsqqUkFJqkqVv3wXdKUEMm7gDEeeNPeYpFWRumsCrNdDXLNds7j744gwBVpKmWtIQmZVOSkpdgQwKWB+j2srGz5PDxtGWpRabVjdAyYWGEK4As5JOpBLNFlM9f+M7F1fNgWB6s6aqfix7oaK5awWq0pBCi2AZBIJu2QG9oWWOTgRUs2Up0ddUDrCU71gDZRCTlqBzxNe8Riukhj1tUXs7ljvG7ksdR4BsotCvUyR6YknEf7vNwMKQG0JB4lxxiSi2qlClKmVIWkiyQggBgFOniMBB4Nvc4Au7Mog/XBc0hYJCVmwCmL4dCwHme4Eoip6pMwEoLgFjnmMxfWJYAG7fS8n/Mn3wOpTZhBDpEppL/AFk++BlEvdxcYzVGlK5pppyjbkTLVvNwuYHbVp+sDOw4tF2TM7StTbyijU1RvcPGKbTR6EE09OQC2b0MQicZwmrJUGZkhNr8Hg9OllAz90QSZhs/H3RNtGo3DFd9Cx3bKnpoIO9AHaGyEzHxTZqgdHAH+0CIkqUVHDfuv7oeUre9u8hP8RESjSqy2i/ArlXow+6aX7RXXsWWhLJSA0clSgMotrpVqGnvHml4ZLocIYrljvV/SLFg67/qUy6Qwy/uvM0fQI/Pr/8AF/MmNtUpdChhxOk7rs9sn0ePO+ju0E0sxSyuWp0YWCiNQc8J4Qfm9NJS0lKghlBj84cj3oEelh8NVjC0keXiMbQlO8ZepOuhWxHokr6rqGF8LMz3uEpGVgMmAHVUs3CU+iIZWhWCHSDhJD53AYedhAobQo1Zo8pqbM5s5Gp9g4CLdPVUjuBMBYjtIPaBByV9Y2yytaLnSmuRSsRTezLM6hLpIpUKcB98ZlRuzsbMp3+keJjnUTR2aWWCoEEdYDu/SHaGLNss7w6XTUikhIxgB27f0sJN2+qn3ZWiwvYtMtRUSXJJ7RGZJNu8mItNFqlF7Mgl0a8W9SoCciQoEscI9bJnt9VPh1EiYkrwUqGugb2ElORZ9N1I0sE6CLg2BJKVJDlKmcYrWy97RepaUS0hKXYZPESQCVSLSf8ApEEBQwsoWsA7OWZkh+AHqgRYMpbJPoycYWvNQYCYXUrFfPEXHG3ODcKAM2mgmB/1SWQ5ZlgFsg99W466xe2fTHrHXISgpSyVJVisAEto262mnKC0KAIa0Hq1Nhdi2Psvz5QCQVuARRC/L1X3b+DlrA2jQTZYUCFAEHMGKY2FIt82GGQdTanJ2zJ8zAFKYVsGFMv5xg7dl90fawjzEcExTIc0rXxMMiCRuPwZOlyDlBAbHkgAYEgBQUM80uxz5nzinPo6JPb6oZ5rAzd/paurzPGO2ucbS3IVImAJI9ECi5UeL42ILXBDOftW0hy3CRu0r7nqgEEb5F8nNvx15NmURIJZbZYRMUBd7YQRnfwHCKdZVUespVkhL2Ruizb6wWZwbZExJQk+RB1YLmEE9Yz/AKrixMsB7upNn49+rRAmYsFJJo2JAVkGBDEJ5HeZ9DAmo6RUwThEqU2IqupSy6gxO6Mz3wMndIJWSUJF33EEXcHNSuIB7wOEWLDzfIzyxtKPM1y6GoxApTS5DewqcMXYDgz356NE9PLCAfSBTpL7uEADnZWrxg5vSmYRhBUwDAFZZu4MIor2vMORA7gPxeL44RvdmWfScV9sT0o7ckSwyL8kJYcMyw04xVPTCXw/3y/jHm8yoUrtKJ7y8R4ovjhKa3Zjl0lXb0R6v0jUBJvljSPMwJqlsGTwi700ruppVLw4mULO34GPOdrbfmgJc9tOIBLpSAdC28r7wHKPEnh5VXofTwxUKK11YdRtDq1qBU73wi57wBeKtbtxLskseZBP3U4vItGerVlCUYiVCYHwjcQO8J7Xe4imdoLySyBwRu+ZzPiTFtPAU4/dqZ63SdaT/haPmzRK2osZkp5rwy/9odR8Iqzdqvmoq7k/zTXI8oAdYYXWGN0IQh9qSPMqVKlT75N/sMr2oTo/2lKV7HCfZEf6RXorD9kBP8LQK6wwusMW5yjhhBU98y/feF10D+sMLrDHeIyPBQQ66F10D+sMLrDDiMcFBDro51sUOsMLrDDiMcFBATYemuUMlqHcSPdAzrDC6wwzneEGE7XmjKav7yvjFyT0uqk5TleISfeIzfWGF1hiLae6JKMls2a5HT2qH00nvT8DEo+UKo1w+0fjGM6wwusMRtHsLM1TvM2h+UGf/wCj8QYiPTqo9ZXgoD+WMh1hhdYYWj2DNU7zNcrprNOsz/VWPcBEEzpXMPE/amTlfzxmOsMLrDHdOwi8z3YdXt1Z+jL+4FfxvDf03N0Xh+yEp/hAgJ1hhdYY7mRHI+0KzNoLV2lqPeon3mIutgf1hhdYYlnIulcIddC66B/WGF1hhxGc4KCHXQuugf1hhdYYcRjgoIddC66B/WGF1hhxGOCj/9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8" descr="data:image/jpeg;base64,/9j/4AAQSkZJRgABAQAAAQABAAD/2wCEAAkGBhMSERQUEhQUFRUUFBoYFxgWGRUYGBoYFBgXFhUYFxoXGyYfGBojGRcWHy8gIycpLC0sGB4xNTAqNSYrLCkBCQoKDgwOGg8PGiwkHyQsLCwsLS0sLCwsKSwpMCwpKSwpLC8sLCwsLCwsLCwsLCwsLCksLCwsKSwsLCwsLCksLP/AABEIAL0BCgMBIgACEQEDEQH/xAAbAAABBQEBAAAAAAAAAAAAAAAFAAIDBAYBB//EAEwQAAECBAMEBgUIBwcEAgMBAAECEQADBCESMUEFIlFhBhMycYGRFFKhsdEHI0JicpLB8BUkM1OywuEWQ1SCk6LSNGNz8UTDZKPTF//EABsBAQADAQEBAQAAAAAAAAAAAAACAwQBBQYH/8QAMhEAAgECBAIJBAICAwAAAAAAAAECAxEEEiExE0EFFFFSkaGx0fAVMmGBIkIjYnGy4f/aAAwDAQACEQMRAD8AsQmh/VcbQmHf+fzrH1Wh+c6jGhBEPxjh+fbHDN/OfviLSJxk+Q3qzHeq/LGOY1fm0Lqyc1AePweKpOJqhGbF1Y/LRw4eI8/6R3qEazPIKP8AFhieTszF2Jc9f2UN7sUUuRqjB9pUK0/l/jDTNT+RBuV0XnKypZn+dQT7wmLkroVUH+5kp+0tR9yjFLqRW7RqjRm9k/D/AMMt1qeHu+ENMwcI2I+Tycc1SE92M+9MWpPyeLGc5H+kk/xRW6sO0uWHrd1+RgzMHAeUNKxy8o9HT0C4zz4SpYiX+wif38zyR8Ijxodvr7Fiw1XuvxXueZEj6scwjgPb8Y9LV0D4VEz7qTEMzoArSof7UtJ/ExziU+319jvArL+r8vc84MscPaYYZI4GPQ1dAl8ZSu5KU+5I98QTOg6tUeQJ9038I7mh2nMlRcmYRDpyUoe0eRiZNYdWPgRGpndDm0I78Sf/AK1e+KU3ouRk57ig/wASkn2RZGbWzKKlKMvuj7glNUk8oeFA5EeYi2vo0r1Zn+ms/wAGKKkzYzZqSO/En+NIiziSZR1eEdroSpPKIVyoeNkq+ipPgtH4Kh36NqNMZ8FH4xxu/InGNtn5FJcmK65ME1UtQM0nxSfhEapM7VHsipxuXxnbmCVyIgVTngYMKp5h+gryf8IiVQTT/dzPuH4RW4l8ZggyzCCO7890Ezsmcf7qZ9xQ/CIl7Im6hvtKSn+JQiuxapFLq/y3xhYR+SPweLP6LOq5Y/zFX8AVE8nYpVkJq/8AxyVq9qsPujhK9we4/P8AWF1nf+fCDCNgTck0s5R/7mIf7UhJ/wB0WP7L1v8Agv8A9fxU8BoETTt2loHjiP8AtceZianpMfYRNm/ZSw9mL8I9DmbAppMsqCEIZjiUCshiONy+VuMQqnpwpPpRSbsQhg2NWaSLMzOfV5xrn0h3V8+fk82l0Lb75L19vQytP0WqV5SEoHGYXPkpR/hgjI6BTj25yE8kJJ92GCgqWb9bWxYg4CQRhCm9bJaLnjm7x1G0EgK/WipwWJQpgxDniSwa3vMZZYuo9vniejDoyjHe78vSxDI+T2QO2uYs96Uj2B/bBGR0RpE/3KT9oqV7y0V5dUFMgVSisqGFWC1xwyvjSXNrp0aOT54ViUmrUkYvUUcOLFhF+G9nawfIRS61R7s1RwtGO0UGZGz5SOxLQn7KUj3CLEAZm1EFY/WCGmOAEKOJG46QwuHs9+03CIPTUaVi2yG4o3u92vqW4Dxiu7ZeklsaWFGcl1QKVJ9KW6d58BBSlJKC73O8R5Q0VW7vVSmWCEkJIO6UKcsxfC+VmUTpHDppYr7RmYZUwuzS1FxoySXgXsiqeYP1gzHBZOAh3uC5ysCBxY3OhLacgLkzEKVhCkKBVwBBcx1b6kZXadjzai2xPUCVVE0MP3jaKL3N7gBhfeESrrKkFY9JmnBwUsvYNlpcudGgpL6I0o7dVfUbqCNbhRcFosI6KUagAKhRYEgY0WGpYi2nsj0ePS+I8JYLE2s/+zM8qrqCSPSZliReYsZYrs7tuxJsWrm+mSkqmTD84O0pVx3E8IMzuiVGLGoYi11I7g8TbP6O0sqamYKlKjLOO6k5DUscri/McYSxFOzS9DsMDXzJt7Nc2bCFFM7YkCxmoBYG6gLG4zhyNqSi7TEWzuLXZ+59Y8094tQxcpJzAPeAYgVtSUA5mJDEjO7i5DZvyhHasn94jslWYdg7ls7MYA4vZUo5y0+Ab3QxWyE/RVNT3LUR5KJHsh36XkfvZf3hbv4RJI2hLWrClaSRoDe1j7fdEs8u0rdKD5IG1mzZaBimTJeHJ50uSRfK4Sn3wPmJov8A8BXglHuJibp/Nalb1piQPB1fhGGMyScLulsIP1gMzyPw1JjdRpucczb/AEeRiqypVMiS25tmsUKMfRo/Cese5ERqn0Y+jK8KiZ/SMrJMoFOIqsbtcFmLDvOIeUPQJGqlGwGRzxAqOVt0N46xfwUub8zH1pvlHy9jTSZtGtQQlIKlFgBNmlz94CCX9nJf7geJJ986MjsMJ9Lp8LftLgOdS1y1m5ac49SjNXbptJM9DBxjXi3JLR8kvYzqejUr/Dy/FCT75piZGwUjKTKH+WSP/rVByFGbiyZvWGgtgZL2aRkEjuUR/AhMS/o4nNST3pUr+NSvdF6FEc7J8KJVRQAfSU3AEJH+wJh36Pl+qPbFiFHMzJZI9hBXKIlqYgFvpXF7ZMX8jfQwKTOXup6ynK7ghmzIwgW7Xa3eeVoLViXQQ2Ll4hz3jPwgOimmJJV6NKcHECFAX5kngc+WURJjxUgp3lyFJWpKQ4+iCcYIIGQy0to8cUqYfp02ErIDDEwN9BmEnOwy5updIsG9NKCbdljZ02AdtVF7ZCHVFKp1JTIlKRicOQA5AzD8fOAIROmJAPXUxBUwIGpAWA4BvckeBvDusKiyplKqwIAbtkHATYsHy7h4yyqdQBBp5YBctiScSt0a6lL+XiUaRQQGp5VncFQYC2rcCt/6wA2VNmEPiprhIThDss5YiLANiA74ZMqlAftKcYBvuhXaxEC2bdkcczqIkEuYEsmnQwUCQVDMBnZ2sAmxPueHzpExsIp5ZQWJ3hYneVY5sonUZc7ARTFzMSk9ZTJISSXDqsMTqsMgL256huoqVm3WU+K2FwXDP1gIsx7IbOxy0XVTcTmmlgqsTiBDKsRz7m1hyqZRl2p0Y3ZnSRe7u994B9dc8gJaWaTNSOskqASQoJbE9+y3cHD6RfqgShbAE4SwVkSxYHlFCho8KkvJQkgKLpbduyQ18wT5GL9WNxdsW6bCz2NnGTwABNLM+hTUwIF3w9ohzrzLv7XcdTRzshTyE4gUqZuypQBDhTkEOSGztzhsygQQD6KskoAbEXAScAHklJ4sdYRkAhIFKsBglsSgwSXTlYXLvwBe5YgSTpCypuokKdZxOoE3wKe5d3Uq3dk8MmU01DhFPIOMl76XJdy9imXysMmEPm0CTMLyJgCE2WFFywCR3kDL8TYJNOkmYo00wKUAS6lXxKSWtqGGlmIyuQGzJM0Ak09OVEgPZsIBLkvYAOR+DkhvUT2/6em04XTiJ9bSxvq9o5LpkpJIpFuCrCcSrpIJJVwJIFr5jK8PGzkFWE0yykS7EqNiQpak/aJUzv5QB2amYw/V6cuCoklOEKKhiLvd0gnvSL5slyZyV7sinSgHCDbslTDXmbNnDaPZssrwGmWhPrYlEAggh/upOZyHMAp+gpLYcFgnCAFKycK48Ui/KABk2TMJUkSKYoCh6pbIqBBI0JN20GReJNkSpuNJXJkBJuVyyHfCcmO8CVKv9aLq+j0gkkockNmrLLjbviSl2PKlkYEkMSRcm6gEnM8ABAEW3qITJTFCVsoEBZwjhm9s879xgWdjlLFNPTABLnFxYZEmwd/ZeDW1ZWJDYDM3hugtrm/AQFwAhL0kzdThAxHI9oZNqXJuRk5YR1NnHFPdEgod29PTAkn1PVOHv37d0cTswlP/AE1NiCiCLZMkgWNiX90NXIBd6SZzZatQB+W1CvF9FTJBCjSzEFJS28TfEAO4BwTfJ34R3M+05kj2EcjZ0xJxIppCSFHDvEGztkW0gt6XOIdCUEb7HFwbq/MvA5NMEnEmmmEomOHUct7eSNbhPmIYqlSCHpF72oWogMALtyAFn1aIki9MqqnASJcsKGQxO4YPd83fvtDhV1DXRLCiphvWa18762HKB6ZAwlXoswEmwCiO0LjlYBL5OMwGMLAMPV+iTGCtFFrAXJ1DNxy7nAvTKypxFpcsJCmBUprcc76cNeF3TamoxEJTKIuQ6sx9F9QWe+VooolBZlg0qwAAHKi6QMWvJzl6yWyOGJcpKAxpF4UizKUeTMByFr/EA1QTpxJ61KE2thL69/5tnpdgTsanAUs9SqUcrknE5c+Rb26QWgCttJQEpZUCQA5Azt+efccoBLokf4ebqSxLkMWGWo9vPM7tFQEpbqUkYe0ntDmIBKqZbXn1ANwLnMWCiAdWfQZ5DIDv6Plt/wBNNueN7nW/C55+cSyNmyysAyJiQp7uWTZ35ObD8IilpQoq+fqHD34BIdQGbPh8cIzd1cK5ZRj62pZRwYXLvhD63Z+JytZ4AsinSpCiZE7syxhJucBISAHazufGGTqSWOrBkzSybMVWxLfC/G5PdnaGGsRgvMnuywU2xbwAOZ+jmHs5tHZVRLKFfPVBCS5U5feOAAakOH4X1vAHJez5L3kTQDYkuQHB8fZw5CHz6BCMSUyZpS7kpOeELZrO7qztpe0QpmpKv29QStQAYkBz3HlnwZtDExmIL/O1HzYwm6kuy2J5neGeg74ASaRCQwp5zKCQQ72SoqD34jyI4wwbPljKnmXYG6nGRLEeIz4vmYbupA+fqGIQU30ICgyc+VxxGhhqlIz6+pcZ9pwC1uLWHP8AAAls6iloWnDLUlRlm5LgXDjvNtMu6L9YAZawXbCp8ObMXbnArZ9Yhc0NMnEk9lR3QyORY8ba99y1WoiWsghJCSxOQsbnugDPTJiSpRK6pruwZiTc2Ol7Ac+EJdWhWE4qtIw4LC51cnjnfnaO/pF2IrAzPdHiAGzs4zfPhZ82sCSgmrUMSE/QJxOmyhZk4sCjld4AjmKlrdZVVApKU2zya2bPgcnNzxtE8yekBSSqoGGXLVbNksH+0cYcfVteOUe1US1ErqhMThcgoVZyLvdsxb63dBSbteUmylgEkhru6RiUGbMC/dAAKfUSylsVQTvEGxzZwWLM6Q19XFmieRMQpKmmVACVJVftFyUAJGbPh5XHF4Iq6Q04uZgAHEKGWenf5Q6TtuSrJdwUggguFLLJBtYuCPA8IAEzZctJczKo4VqTnwYqv6ptlz5x2rqZQUd6pJQcLJJYlG7x1wlzxJgojb0gpxBYYM9lWcEh7cAYUvb8hRYTBk+Smtie7aYVeRgANKwM4XVMDga5JJBCSC7MyX4HdvF+gCBOAC55VhFlklJxJdzz9xiwekdOP7wa6KsxYvazG0TUu2JUxWFC3VezKHZscxAFyBm2FqDFM7qmSbNiJcpALMcsnbWCcDNrLUFJw9T2VAiabkHCbcnSHv7oAHfpE7r1iLu+4nS5YswDe0m+kXqemqCMXXpUCgtuhiSN05WDufEC+G9OaJlh1dGSxIBYMzM9/cNIml1FQEkJNMyWAuQ99Wsm3LjweAJjQ1V/n03y3Bb2X9mUKRR1QO9OSzi2EHdBcvbMi3g+rBkqtn5lVOQUuGJzYt9Ljhh5XWerI81No+v2v9vE4QJF0dQQGngFi+4CLlTHwBH3RzhkzZ9QQAJ7FrnCM3USQdM0jTsnjbhXWMWTJfQudSdH0DfnO1RKnv8AOiWzZpJd7Zv491s9AKqqGqu1Qm/1Ba72Hs8uEOm01SezNSlpbCwLrZnLh2GfN8rXKQoAp0EiakqM2YFu2EAMzO/ebi/LwFyFCgCGsfAplYSASFM7Nd21FstYyyOkaA/69bT5pR7ndN9OGvFxptozwiTMUckoUfIGPKqeShKUmYLKBZs9EjuIurLQDu1UKMaiblc87GYqdFpQtrvc2J6Sou1aBw+aUWzzOG/9MoJf2zpP3v8Atmf8Y86lU8soCioi5B72BSwF2zvDqiTKwOle8EhgwYlyS+ZFmF/dGnqlP8/P0YPqVe17R+fs9CPTSk/en7kz/jHD03pP3ivuL+Eefimleu9r3Cb6Z+evDv6ink3+cfss4Yu4xXyAZ2J4w6rT/Pz9D6jX/wBfn7N4enVJ6y/uKiNXT6m/7h/y/ExhlU8lg0wgucQNwBdmIF9PbEawlKVWBdgkvcWCjkfDhc8BHVhaf5IvpGv/AK/P2erbM2kifLExD4S+YY2LRbgF0JH6nL71/wAaoOx51RZZNLtPdoyc6cZPmkKI6gnApmfCWfLLXlEkRVXYXu4t07vGxt45RAtAxVvA4qTC+JWT3G+3MqJueJhhMzITKQvZKbM9sm1dSvMcSC00SjnSIzLOsOcScKnLv2UgdzjIXRolsCKNDgggFYzBJBN9CpfHM+tAEpnzColJpSnFhAcYmCsicuyCW5cmiJc2YDvzKMl7g6ENiZ3Lljn6qbZgypod1jTISSSQMTjEEOk83Lp+OcRTNnzCL0kskqJU63JdwSd7VJKWcsCRlAHamoNiDSABw6mOalYQGNnCUFuNuEcSmo7QmUrBycmxByCSE6Ag6G3N46mgdgujlsEksFgkdogNzKR563aWRSre9KAHVfGCbpBfOxJQgZ+TQA1VQsdlVI2FJUeY7dh3nPiOcPGJlYVUvbU2XZA3QWZiAS/IxXl7NWE/9JLBOgWQBhBwAsdHYd5y1fJoFHCDSICHuyx6rBVjYM4a+viByShbEE0iSG6tICXbEGflgyYaiLOz1qMwOumIIL9X235F7jjFdVGvDiNNLBBw9tiUNu3e1wkXJiehoymak+joSL7yVu26wtzASO4DhABqBe2pJOEiUJtrh2yIKSd4AgXNwctHeCkB9vyUqw40TVAA3ls923b5u34awBRl7Psn9SbCRlMIukuCAOdxfxETGgAE1Pojp+jvnfAKQByDB+4NFdCJcshkVjpuHJILaZkOWNhd+ZEOTTy+rAwVW8pRszg2cjINmzDJ7NAHTQgZUZNwR84oG1wTnrw5cLEU7QntenP3w/tH59sB6mnlIxOKtLlQxBsIY3UMgA+paxtaLtBWIlJKgipIUQMKwCX3lboezMXGnC1gCE+tmi6ZJUHUGxAHdICSH0N/ZFf9JVP+HfLJQ8fz77O4bfH7mfk/YGRD6H8uOMOO3RhSrq5pxAlglyGeyr2NvaOMAKTtCeScVOQGLHENASAbcQz+xrw1e0p7Wpy/AqT7dLX8uF47J28FFPzU4YiBdORPFjpcn+sFIAq0NUtb45ZlkZXBfxYX/LxahQoAqbWoxNkzEKOEKSXOg1c3Fg3GMtL+TtGs9+LJA/mjV7SQ8pYKMbjsuQ98i124s9uMCvRkk9YadeMy1OCpRP7sJd2uknye+cTjUlHRMqnRp1HecUyin5PpGsxZ8hDx8n9P68zzHwiWTs9ClJEymWkHmopDszjyBYs4L5JMOlUaClb0qgCsFnVdsZBYDR271DQAxPjVO8yvqlDuLwK46BU2i12z3k9/DhHFdAacf3ix4jWwh/oyMTmjmC+7dWYSbsLDIDx1vDhs5GAK9FmO+HDjU4DO9jyA8ODO41TvMdUodxeBCfk+k/vF+yG//wCfSv3h8v6xcpZfZR6KtKQ6XxKYBbYmtkLjTjxIklUiXwmmUErUylEqNmDc3BAHAZuc45xqneZ3qtHuLwQQ2NRokyhLQoKSCWI5kvqdXi7iHGM6KdKVWpV2DPiUzKGEi31TfuOZbFGqlS7ijXcD6RtkRlzAdnyNjrW3fVl6SSsjTPEVYR1a3dsCnbNmLtzgXsanSJhIkKknCwJKi+QPLIJzL595LzuypuB90cOmZTSS8/R6nhe9g7ZXb4jjE1PTSwp+pnpwFJcvclQCRwObnl4xDtTaq5SXxLJ0b8YobD6Uqnyt+aETgopKMTE3OEoftOGye7x3TNlvqdyvLmtoF10Ms/3U5SpbIBL3ZQGIE2Lu50Z35xIkIw4eoqGBKt7izNxPDz0eM9tnpeqUrCZy0ngXc88oCHpfUrO5UKAfVYHsJeONra5yzW6Z6CqSknrTJnhQWGDq5l24Om9vpPDTISofsJ5YEgKs7qKiCWcXUXAfxjzav6QVhfBVzX+qof8AuI9rdKdoGXITKnTStFPKxYCSVKWl1FbDtXERcrBanovoiQUqTJqRdzf+hI4tZ78S92XIQEoUJU4FKCQly7JWHCmckuXHEeMebU229rUykTOtXPSUgrlzGccQxLg8wX5R6VM28RKQti6g7fn3xHixJZWUEUcvCQZFSzdm/wBHERwL/EaCxjZeypacMxKVpU2SibO9iGGTkWtlwDT0Nd1qAoW5cItpMTTT2IgfpV0hVRykrTLEwqXhYqw/RUXdjwjFzvlgmJ/+In/VP/8AONJ8oY+Ylv8Avf5Fx5btICKpTalYGwR8sCz/APFT/qn/AIQh8sK/8Mn/AFD/AMIwVPeLUqgKiwEM7Obm+pPlQXMLCmT/AKh/4QXl9NFn+5H3z/xjF7OokoDecG6WYm5Z8IJbu/q0dzWLIxu7BqZ0unAYhTuOOJTfwxSPyiK/cpHessALkndya8BRtyY3W3F8iebZeEC9v1QmU8yYlISopOICwzTiI4OkqiKq3NEqGXcI1226raEwiXM6iQkOyVEKLlt5rqfPgOGsHFT+olgIWQQGDE6e+MH0WlFc1IZRsTuglrM5Yi19YJ7emqkkAqcK7Jydsx3xjcm3dm6EI5UjfdFulPpJXKWwmywDb6SSWxNoxYHv5xoo8S6B1SjteUxzQsK+yQPxwx7bG6jJyjqebXgozsittJSRKViKgLOUFlXIFjpGbRLlAvjq8JJIBd3dJVnfgwZ3JFyWjSbSmYZSjiKGbeAxEXGQgFI2i+JfphKUlyDLbdSov3ixcjg9hlaUHZ1XLuMVUGzI0KU3vk9vyLxHPkoExQepNwkkqGFgpw7jJyRdt0nIXMsypKSP1wi1gZZL4rg5XIBH4x2ZtQHARVgYBdkKIUUgkk/5LkcnsIAkp6xJQUBU8MlXbAezF8Zvq9+JirLmJO4pdWCooBUTkQycIbQhTluBu7GJRVkJxLrLOQfm2yIcEXZi6X4qbNMOFUSnD6Y5JcK6tv2YxLDBtGLe/KAOugqmELqgUqfNx2gN0cjpwBe8QBMpgesqyQD9IktqSxtl45jMQ+o2mMW7WMWG6Zdnyvu2f82tHFbU3QPS2UMTkSyXLCwDZpIJbncQBMmXLmBYx1IxrAuT9NyAMwE2PdFVMyUT+1qyzDkMLNYB/wASCdMrM2u6pUxK6ly3qE4GdfddAWHPqngWi9KBKT6YSxZggsXOTDVmAJc2cZwBd2OhBWSmZPJA7M1TuCwcDvGfE+EFZ5ZKvsn3QK2JV4iwnicMAsUlJHPm938IJ1n7Nf2Fe4wABr5IVhe4Z/J/jGP270dStTtdTltBztwjRTZ0wMzEDNJ1HI6GKW2a5PVKw9pQ1zHAERkqtNu56FFNRRhqjaoKmmoVMEoYApIJJA46Et498Uht2iUvCQsKP1PhGz2fLkyjKp5jddMl4sObliS/A5m8N2h0bQDiQkPm7ZRS4NblrmpGa2nsiUpIXKLEC2Y98EAmfTS5U2WUlE6mldYFEhQUkMFIsXPnnA+espUpLuAY9JTsX0rZUiWkgKEtCkvxSMuTxOnG9zLWdjA7Z2quahXUBbhYZVtCHcd3vjfrUjqJROYQEq/F+YMP6PdG8FGELQlM44gVKAcbxYgh9AMoyM9K6aqSmaorlzVAFWmJ2bDocom4WRTnuaPZ+0zJWQTuk+/WNfSzgrKPONoVeOamXKF1KCU6958M43tAll4TbCke0R2k2tDlRK9wH8pKmp5f/m/kXHmwpSstqSw8Y9I+Usfq8r/zfyLjF0CAlSVHQv4jI+bRGq7T1KeYfpejlFIThWFTFgb1ykPyCWt3mFW1FNKSkokIAJI+kTxzJc5QBn7WmJUd5w9wbgn3jwizWTkqlYXQV2VhKhiFwS3PTxibmmnY3RouMlfVFtXSSUBupQk5jcBydrnm0JW11GQpKsOJY3SlIBYAYSWGpDtwMZmRS45yUq7IBUruTcjxLDxi9PUVk4XvryihNs0zyU1maI59QtaACnEOyoBmD2J53ghS0bIYsQx7iDZj4WivR7L5QXRLYNF8KdtWYp4h1ElaxWoBLk05lBSlJZTjJe8TiuhibFgRoNIA7SqVzpSkSkASpacOKYcKUt2QFKviy5wXqJJVugYidIym2UmUtlIwqHED2GIOkmybxcoR2NZ8iewyFz5004pgCRbIBeKwfS2epPAAn1qPNPkYqcYquRle6ZHpcaoqysZMznqyGrSooIRhxaYg6fEd0U6SjWGC0yj6xSAxYDDZnd2Pnyi/NyiuTBux1K5KaKWQQUIY57ouwYPbgAI76Ij1E/dHwiB44THMx3KWDRoLOhNst0WfNvKOinT6qddBrn5xTJhpMM53KXfRUO+BL9wjiqNBzQk/5R8IGT6kpHxiGh2mmbiayk5jvyI5ZxDiq9ifCla4a9ER6ifujRm05DyhCkQLhCfuj4QOcxHNVaOupYioXCqKZALhKQeIABvEW1akS5E1auyiWtR7kpJPsEDNiSmnKJ9T8RFvpJT46OpRffp5qbM+9LULPreO0551cThklYwq+m1KwLrY5HAYILpZVZKxhIUBdyGyvrHm0/okmW01SluAEpTugcLhN1a666x6d0LlhNMlPK4hOES+nmiB5lVKlkFRZTsCQe/MDhBpNLMmodOE24iK9T0bp56gFpC0pXjAL9p3csQ5caxp6GkSgMkBI4C0RyR5EpSlzMHP6D1SyWSi31xG12LL6mVJlrO+mWlCkpIO8OcTLqGmoCdVgK7ilR96YfT07zSWsCb847FJbGas3pcnnrwoJUWvpf4Rhek1Yh04Q6g5HIszjm0anpVIUunUlCcRcHM+4Z8Gy4x5tMkTDNV1m6UpxYXvmweIVL3OU0t+ZrOhlHKmBM0pZSAczcKVZ3HIGNRSlJmuBoQ/GAPQuXgoELLBU0lWV2chPsHtg1swuvuB4a90djpZFcndgf5SpgFPKf8AffyLjFUVSku9yL37IHEgXV3W5x6H052dLm0pVNSVCUoLACim53LkDgoxgKeVJY4ac/6ynte1r5PFnU51XnjsZ54ulRqJVPRgqfMC5vAFRb/1FubQpQpOFyVC78yG/GLJpZThXoy30+cmaFjpxiadMS4JpyCCwdUzNzbnd/KJfT6ttl4l/wBao593b/hlIp3pl23NOahF+QEhm4Q2hKTOQOrA6wpSbr7KyBZzYsY3f9hqbhM++Y48NKi/5E+u0sVH/HfQyUqoEVdoV+As4CiQ4YFks5J8I3COhNMPX+8fhFc/J1SXtMD/AFz8IjJStZE6TineRg1dJ1S8Ql4WP0sICm4HP3nTKAVXtpFUtUtZt9FQA7QzPjfL4R6hU/JZRLDHrm5TCPO0V0/I7QAu052b9ofhEIwluy6dSDVkgd8jdLgFWPrS/dMj0mBOwejMmjx9Ti38OLErF2Xb3mC0XIy6LYjn5RXixPyioTEJbk4nSYaTCJhilRC5JI6TDVKa8DaOtJnqli6cL9xBA9r+yLtVMYRWppxuXuk4yswXtivCUl7d8Q0csSZWPKZMAJfxwpbl+JjhlpWreSk63AMQp2kmUtQU5KylKLEsbjCODkiMubW5sy6ZQ5KqwpCVDUA+ekRidnnyaBdFMKFKTM3cZdAd9N7LI5Fu+LapzRY6l0UqnZl7YUkiYpRLkp8MxF/bi2pp54SZh8kGB2wJzzFD6n4iCW2kA004HIylg92EvGrDK8LIyYmVp3Z5Dt1SlJkrSrsl2Z3PdBnopslITJClrJR84lWIuFFwRe5DE2LwN2allpSDhB1HcTqC0XVTJv0Zu6WIexud1w2bEHxj0HgZbXXmedHpqla6jLy9wxS1PV1cxDuHCr/W/q8aqXNcCPORRziesfeLB33mzuM2H4w2pr56SUmbMsA+8rMgHjHY4GV/uRCr0zTtfI/I9Hp0jrFK1sPJ/jFuS+Ik+HdDqalTgTm+EanhHKnZqJgZWJuAUoDyBjJaxulLM7g6s2s5KZICiLFZ7Ke7VR5Rmdt0LY5ih1swpwkGwzdgBkPCNvT7MloDJSw7zDZ+yJS2xJyyYkH2GISi2jkdHcHTpYQlCEgJShISAMgAMhDtlKeYGJyL3d/zeCM3ZstRcgnxPxh1Ps9CC6Qx7yffDK73OWBnTCQtdKpMsOVKSGcBxiBs/Nox9L0ZrEiyML+sUfi8b/assKlsUGZvJsO/PuEAZVGnDvUs2wNsSizgOz3KrC44C+ca6deUFlRlrYOnWlnle/4YFV0ZrSXwocZnEm7KCw/iAbNHf7O1zYcKcILgOkgF31vxzOpg1IpkpSVJpZySdwhy6krxYrtwb2B7COTqFCXApZpYAAgqLABLNYh76v2VOcsU+tT7EVfTqXa/EB0nRupE+WpaAMCkKVvB2Sp3N+R8o9FJjLp2ZKdKTSzWNySpRYl0sp8yAPa+pMNmUyCEvSTiycOa7DGVDDYXsFElu19pqqlWVTc0UMPCimoczVxzEMtfz8DGeNPLx4fR5pcIS92CSkg8gzXGrjgWqzKOUwKaScWAa6gN26Xa5d+GnjFRoNW8djLyqNATalm7ymIJL7uApJ5H+XvZqdlS2xeizrKACST9Y4mF2vc388wNSFCOwB2HRpC3EiZKOG5UpwXzTfmonw4AQegCttCcEoc8QPOKaJ4ORh3SL9gftD3wE2VTl3JLRlqTaqZTTCmnTzBZdSODxXqJ9icrRPPnBmAgVtibhllorqzstC+hTu02M6O1AVMncQE+3FF+vXYxgeim0SmsngnNCW8CrPxjbpOIuSDwiiEv4ZTTVj/kciKhpyMSlZmw7oB9Jp+BlJG8laSkDVQUCkc3LCNGqYBGf28UkZsQoKB4FJBB8wI5KyVhC97sdtOVMEySqYUAu6gCbEB8I48HhTtowA2z0mTNWMN298VEVSl5NFTepNLTU3vQ2qxT1j/tn+JMaXbUnFTzUlWEGWp1cLe2MT8nUpYqZhUzdUcj9dEb+pJCFEFIIBursjmeUenhXaCZ5eLSc2meeS+jEm2OpZw4IlqY3ULZ+qYsDo5T4cXpS2QQHwHdd2bgLE274O1EydpOpQACNM3LG6SxBa3F44sz8OLrKXC4xKsUuC7ZZkGN/WKnaeX1Gh3fUBr6KSA/6wt0hJO5dl4WPcyh3RAejlPf9Z0e6FZX+B8jwjVInzAD85S4sQAYtuDieLkchaIpRmkHCqkUMAJLWD5lhkAAM/wh1ip2nepUO6gjTbYknCgLcsALKY2BtbgpJ/zJ4iHJ21JKcQWMN7spt1n0s2IDvLZwMkzpoCz1lIS7AhgAbKL8mJOZzz1hLmTClkLpHGIl2YM4HiEhLlmseTUGsJS9uyFEALurKygLlhcjj7ofL2xKJIC7gOXChYlhmOLjwPAwIVNnJLhdKbhsnSMjkBq2XOJ1CcwSFUyVnECG3VWBSwZ7BwRw9gF1W3JAAOMMoEiyshrlk1+68PkbXlLVhSsFTkMxzS73ZtIDTVzyA8ykKWABLG5LBrZuAcmt5WqDGJqQVUt7kIDKIKThIOu6B4e0C5tv9kX6y5H7Ltc28ICzq2SpSvnKpyoFg9ioukAOwu3c3JUHNsT8EonrOquN/Dia97fiYBpqlJUQa1JOVpQNwCz2NgeejQBLTykr7M6rJBKWL9oAqvoBpcge+IJlYiapbzagbjsndDAMS2JhisbgAYvKafXKSljWJS7nFgeygkpGV2Dl3Gemkgq1lj6WAFKwgFAdwRiGVjfCeBPEMQK6ZssgNNquyF5lO7iCWPq3z5PDBWSsKfnKqwJBZTkFrF9Nxm5nUiLsqqUkFJqkqVv3wXdKUEMm7gDEeeNPeYpFWRumsCrNdDXLNds7j744gwBVpKmWtIQmZVOSkpdgQwKWB+j2srGz5PDxtGWpRabVjdAyYWGEK4As5JOpBLNFlM9f+M7F1fNgWB6s6aqfix7oaK5awWq0pBCi2AZBIJu2QG9oWWOTgRUs2Up0ddUDrCU71gDZRCTlqBzxNe8Riukhj1tUXs7ljvG7ksdR4BsotCvUyR6YknEf7vNwMKQG0JB4lxxiSi2qlClKmVIWkiyQggBgFOniMBB4Nvc4Au7Mog/XBc0hYJCVmwCmL4dCwHme4Eoip6pMwEoLgFjnmMxfWJYAG7fS8n/Mn3wOpTZhBDpEppL/AFk++BlEvdxcYzVGlK5pppyjbkTLVvNwuYHbVp+sDOw4tF2TM7StTbyijU1RvcPGKbTR6EE09OQC2b0MQicZwmrJUGZkhNr8Hg9OllAz90QSZhs/H3RNtGo3DFd9Cx3bKnpoIO9AHaGyEzHxTZqgdHAH+0CIkqUVHDfuv7oeUre9u8hP8RESjSqy2i/ArlXow+6aX7RXXsWWhLJSA0clSgMotrpVqGnvHml4ZLocIYrljvV/SLFg67/qUy6Qwy/uvM0fQI/Pr/8AF/MmNtUpdChhxOk7rs9sn0ePO+ju0E0sxSyuWp0YWCiNQc8J4Qfm9NJS0lKghlBj84cj3oEelh8NVjC0keXiMbQlO8ZepOuhWxHokr6rqGF8LMz3uEpGVgMmAHVUs3CU+iIZWhWCHSDhJD53AYedhAobQo1Zo8pqbM5s5Gp9g4CLdPVUjuBMBYjtIPaBByV9Y2yytaLnSmuRSsRTezLM6hLpIpUKcB98ZlRuzsbMp3+keJjnUTR2aWWCoEEdYDu/SHaGLNss7w6XTUikhIxgB27f0sJN2+qn3ZWiwvYtMtRUSXJJ7RGZJNu8mItNFqlF7Mgl0a8W9SoCciQoEscI9bJnt9VPh1EiYkrwUqGugb2ElORZ9N1I0sE6CLg2BJKVJDlKmcYrWy97RepaUS0hKXYZPESQCVSLSf8ApEEBQwsoWsA7OWZkh+AHqgRYMpbJPoycYWvNQYCYXUrFfPEXHG3ODcKAM2mgmB/1SWQ5ZlgFsg99W466xe2fTHrHXISgpSyVJVisAEto262mnKC0KAIa0Hq1Nhdi2Psvz5QCQVuARRC/L1X3b+DlrA2jQTZYUCFAEHMGKY2FIt82GGQdTanJ2zJ8zAFKYVsGFMv5xg7dl90fawjzEcExTIc0rXxMMiCRuPwZOlyDlBAbHkgAYEgBQUM80uxz5nzinPo6JPb6oZ5rAzd/paurzPGO2ucbS3IVImAJI9ECi5UeL42ILXBDOftW0hy3CRu0r7nqgEEb5F8nNvx15NmURIJZbZYRMUBd7YQRnfwHCKdZVUespVkhL2Ruizb6wWZwbZExJQk+RB1YLmEE9Yz/AKrixMsB7upNn49+rRAmYsFJJo2JAVkGBDEJ5HeZ9DAmo6RUwThEqU2IqupSy6gxO6Mz3wMndIJWSUJF33EEXcHNSuIB7wOEWLDzfIzyxtKPM1y6GoxApTS5DewqcMXYDgz356NE9PLCAfSBTpL7uEADnZWrxg5vSmYRhBUwDAFZZu4MIor2vMORA7gPxeL44RvdmWfScV9sT0o7ckSwyL8kJYcMyw04xVPTCXw/3y/jHm8yoUrtKJ7y8R4ovjhKa3Zjl0lXb0R6v0jUBJvljSPMwJqlsGTwi700ruppVLw4mULO34GPOdrbfmgJc9tOIBLpSAdC28r7wHKPEnh5VXofTwxUKK11YdRtDq1qBU73wi57wBeKtbtxLskseZBP3U4vItGerVlCUYiVCYHwjcQO8J7Xe4imdoLySyBwRu+ZzPiTFtPAU4/dqZ63SdaT/haPmzRK2osZkp5rwy/9odR8Iqzdqvmoq7k/zTXI8oAdYYXWGN0IQh9qSPMqVKlT75N/sMr2oTo/2lKV7HCfZEf6RXorD9kBP8LQK6wwusMW5yjhhBU98y/feF10D+sMLrDHeIyPBQQ66F10D+sMLrDDiMcFBDro51sUOsMLrDDiMcFBATYemuUMlqHcSPdAzrDC6wwzneEGE7XmjKav7yvjFyT0uqk5TleISfeIzfWGF1hiLae6JKMls2a5HT2qH00nvT8DEo+UKo1w+0fjGM6wwusMRtHsLM1TvM2h+UGf/wCj8QYiPTqo9ZXgoD+WMh1hhdYYWj2DNU7zNcrprNOsz/VWPcBEEzpXMPE/amTlfzxmOsMLrDHdOwi8z3YdXt1Z+jL+4FfxvDf03N0Xh+yEp/hAgJ1hhdYY7mRHI+0KzNoLV2lqPeon3mIutgf1hhdYYlnIulcIddC66B/WGF1hhxGc4KCHXQuugf1hhdYYcRjgoIddC66B/WGF1hhxGOCj/9k="/>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10" descr="data:image/jpeg;base64,/9j/4AAQSkZJRgABAQAAAQABAAD/2wCEAAkGBhMSERQUEhQUFRUUFBoYFxgWGRUYGBoYFBgXFhUYFxoXGyYfGBojGRcWHy8gIycpLC0sGB4xNTAqNSYrLCkBCQoKDgwOGg8PGiwkHyQsLCwsLS0sLCwsKSwpMCwpKSwpLC8sLCwsLCwsLCwsLCwsLCksLCwsKSwsLCwsLCksLP/AABEIAL0BCgMBIgACEQEDEQH/xAAbAAABBQEBAAAAAAAAAAAAAAAFAAIDBAYBB//EAEwQAAECBAMEBgUIBwcEAgMBAAECEQADBCESMUEFIlFhBhMycYGRFFKhsdEHI0JicpLB8BUkM1OywuEWQ1SCk6LSNGNz8UTDZKPTF//EABsBAQADAQEBAQAAAAAAAAAAAAACAwQBBQYH/8QAMhEAAgECBAIJBAICAwAAAAAAAAECAxEEEiExE0EFFFFSkaGx0fAVMmGBIkIjYnGy4f/aAAwDAQACEQMRAD8AsQmh/VcbQmHf+fzrH1Wh+c6jGhBEPxjh+fbHDN/OfviLSJxk+Q3qzHeq/LGOY1fm0Lqyc1AePweKpOJqhGbF1Y/LRw4eI8/6R3qEazPIKP8AFhieTszF2Jc9f2UN7sUUuRqjB9pUK0/l/jDTNT+RBuV0XnKypZn+dQT7wmLkroVUH+5kp+0tR9yjFLqRW7RqjRm9k/D/AMMt1qeHu+ENMwcI2I+Tycc1SE92M+9MWpPyeLGc5H+kk/xRW6sO0uWHrd1+RgzMHAeUNKxy8o9HT0C4zz4SpYiX+wif38zyR8Ijxodvr7Fiw1XuvxXueZEj6scwjgPb8Y9LV0D4VEz7qTEMzoArSof7UtJ/ExziU+319jvArL+r8vc84MscPaYYZI4GPQ1dAl8ZSu5KU+5I98QTOg6tUeQJ9038I7mh2nMlRcmYRDpyUoe0eRiZNYdWPgRGpndDm0I78Sf/AK1e+KU3ouRk57ig/wASkn2RZGbWzKKlKMvuj7glNUk8oeFA5EeYi2vo0r1Zn+ms/wAGKKkzYzZqSO/En+NIiziSZR1eEdroSpPKIVyoeNkq+ipPgtH4Kh36NqNMZ8FH4xxu/InGNtn5FJcmK65ME1UtQM0nxSfhEapM7VHsipxuXxnbmCVyIgVTngYMKp5h+gryf8IiVQTT/dzPuH4RW4l8ZggyzCCO7890Ezsmcf7qZ9xQ/CIl7Im6hvtKSn+JQiuxapFLq/y3xhYR+SPweLP6LOq5Y/zFX8AVE8nYpVkJq/8AxyVq9qsPujhK9we4/P8AWF1nf+fCDCNgTck0s5R/7mIf7UhJ/wB0WP7L1v8Agv8A9fxU8BoETTt2loHjiP8AtceZianpMfYRNm/ZSw9mL8I9DmbAppMsqCEIZjiUCshiONy+VuMQqnpwpPpRSbsQhg2NWaSLMzOfV5xrn0h3V8+fk82l0Lb75L19vQytP0WqV5SEoHGYXPkpR/hgjI6BTj25yE8kJJ92GCgqWb9bWxYg4CQRhCm9bJaLnjm7x1G0EgK/WipwWJQpgxDniSwa3vMZZYuo9vniejDoyjHe78vSxDI+T2QO2uYs96Uj2B/bBGR0RpE/3KT9oqV7y0V5dUFMgVSisqGFWC1xwyvjSXNrp0aOT54ViUmrUkYvUUcOLFhF+G9nawfIRS61R7s1RwtGO0UGZGz5SOxLQn7KUj3CLEAZm1EFY/WCGmOAEKOJG46QwuHs9+03CIPTUaVi2yG4o3u92vqW4Dxiu7ZeklsaWFGcl1QKVJ9KW6d58BBSlJKC73O8R5Q0VW7vVSmWCEkJIO6UKcsxfC+VmUTpHDppYr7RmYZUwuzS1FxoySXgXsiqeYP1gzHBZOAh3uC5ysCBxY3OhLacgLkzEKVhCkKBVwBBcx1b6kZXadjzai2xPUCVVE0MP3jaKL3N7gBhfeESrrKkFY9JmnBwUsvYNlpcudGgpL6I0o7dVfUbqCNbhRcFosI6KUagAKhRYEgY0WGpYi2nsj0ePS+I8JYLE2s/+zM8qrqCSPSZliReYsZYrs7tuxJsWrm+mSkqmTD84O0pVx3E8IMzuiVGLGoYi11I7g8TbP6O0sqamYKlKjLOO6k5DUscri/McYSxFOzS9DsMDXzJt7Nc2bCFFM7YkCxmoBYG6gLG4zhyNqSi7TEWzuLXZ+59Y8094tQxcpJzAPeAYgVtSUA5mJDEjO7i5DZvyhHasn94jslWYdg7ls7MYA4vZUo5y0+Ab3QxWyE/RVNT3LUR5KJHsh36XkfvZf3hbv4RJI2hLWrClaSRoDe1j7fdEs8u0rdKD5IG1mzZaBimTJeHJ50uSRfK4Sn3wPmJov8A8BXglHuJibp/Nalb1piQPB1fhGGMyScLulsIP1gMzyPw1JjdRpucczb/AEeRiqypVMiS25tmsUKMfRo/Cese5ERqn0Y+jK8KiZ/SMrJMoFOIqsbtcFmLDvOIeUPQJGqlGwGRzxAqOVt0N46xfwUub8zH1pvlHy9jTSZtGtQQlIKlFgBNmlz94CCX9nJf7geJJ986MjsMJ9Lp8LftLgOdS1y1m5ac49SjNXbptJM9DBxjXi3JLR8kvYzqejUr/Dy/FCT75piZGwUjKTKH+WSP/rVByFGbiyZvWGgtgZL2aRkEjuUR/AhMS/o4nNST3pUr+NSvdF6FEc7J8KJVRQAfSU3AEJH+wJh36Pl+qPbFiFHMzJZI9hBXKIlqYgFvpXF7ZMX8jfQwKTOXup6ynK7ghmzIwgW7Xa3eeVoLViXQQ2Ll4hz3jPwgOimmJJV6NKcHECFAX5kngc+WURJjxUgp3lyFJWpKQ4+iCcYIIGQy0to8cUqYfp02ErIDDEwN9BmEnOwy5updIsG9NKCbdljZ02AdtVF7ZCHVFKp1JTIlKRicOQA5AzD8fOAIROmJAPXUxBUwIGpAWA4BvckeBvDusKiyplKqwIAbtkHATYsHy7h4yyqdQBBp5YBctiScSt0a6lL+XiUaRQQGp5VncFQYC2rcCt/6wA2VNmEPiprhIThDss5YiLANiA74ZMqlAftKcYBvuhXaxEC2bdkcczqIkEuYEsmnQwUCQVDMBnZ2sAmxPueHzpExsIp5ZQWJ3hYneVY5sonUZc7ARTFzMSk9ZTJISSXDqsMTqsMgL256huoqVm3WU+K2FwXDP1gIsx7IbOxy0XVTcTmmlgqsTiBDKsRz7m1hyqZRl2p0Y3ZnSRe7u994B9dc8gJaWaTNSOskqASQoJbE9+y3cHD6RfqgShbAE4SwVkSxYHlFCho8KkvJQkgKLpbduyQ18wT5GL9WNxdsW6bCz2NnGTwABNLM+hTUwIF3w9ohzrzLv7XcdTRzshTyE4gUqZuypQBDhTkEOSGztzhsygQQD6KskoAbEXAScAHklJ4sdYRkAhIFKsBglsSgwSXTlYXLvwBe5YgSTpCypuokKdZxOoE3wKe5d3Uq3dk8MmU01DhFPIOMl76XJdy9imXysMmEPm0CTMLyJgCE2WFFywCR3kDL8TYJNOkmYo00wKUAS6lXxKSWtqGGlmIyuQGzJM0Ak09OVEgPZsIBLkvYAOR+DkhvUT2/6em04XTiJ9bSxvq9o5LpkpJIpFuCrCcSrpIJJVwJIFr5jK8PGzkFWE0yykS7EqNiQpak/aJUzv5QB2amYw/V6cuCoklOEKKhiLvd0gnvSL5slyZyV7sinSgHCDbslTDXmbNnDaPZssrwGmWhPrYlEAggh/upOZyHMAp+gpLYcFgnCAFKycK48Ui/KABk2TMJUkSKYoCh6pbIqBBI0JN20GReJNkSpuNJXJkBJuVyyHfCcmO8CVKv9aLq+j0gkkockNmrLLjbviSl2PKlkYEkMSRcm6gEnM8ABAEW3qITJTFCVsoEBZwjhm9s879xgWdjlLFNPTABLnFxYZEmwd/ZeDW1ZWJDYDM3hugtrm/AQFwAhL0kzdThAxHI9oZNqXJuRk5YR1NnHFPdEgod29PTAkn1PVOHv37d0cTswlP/AE1NiCiCLZMkgWNiX90NXIBd6SZzZatQB+W1CvF9FTJBCjSzEFJS28TfEAO4BwTfJ34R3M+05kj2EcjZ0xJxIppCSFHDvEGztkW0gt6XOIdCUEb7HFwbq/MvA5NMEnEmmmEomOHUct7eSNbhPmIYqlSCHpF72oWogMALtyAFn1aIki9MqqnASJcsKGQxO4YPd83fvtDhV1DXRLCiphvWa18762HKB6ZAwlXoswEmwCiO0LjlYBL5OMwGMLAMPV+iTGCtFFrAXJ1DNxy7nAvTKypxFpcsJCmBUprcc76cNeF3TamoxEJTKIuQ6sx9F9QWe+VooolBZlg0qwAAHKi6QMWvJzl6yWyOGJcpKAxpF4UizKUeTMByFr/EA1QTpxJ61KE2thL69/5tnpdgTsanAUs9SqUcrknE5c+Rb26QWgCttJQEpZUCQA5Azt+efccoBLokf4ebqSxLkMWGWo9vPM7tFQEpbqUkYe0ntDmIBKqZbXn1ANwLnMWCiAdWfQZ5DIDv6Plt/wBNNueN7nW/C55+cSyNmyysAyJiQp7uWTZ35ObD8IilpQoq+fqHD34BIdQGbPh8cIzd1cK5ZRj62pZRwYXLvhD63Z+JytZ4AsinSpCiZE7syxhJucBISAHazufGGTqSWOrBkzSybMVWxLfC/G5PdnaGGsRgvMnuywU2xbwAOZ+jmHs5tHZVRLKFfPVBCS5U5feOAAakOH4X1vAHJez5L3kTQDYkuQHB8fZw5CHz6BCMSUyZpS7kpOeELZrO7qztpe0QpmpKv29QStQAYkBz3HlnwZtDExmIL/O1HzYwm6kuy2J5neGeg74ASaRCQwp5zKCQQ72SoqD34jyI4wwbPljKnmXYG6nGRLEeIz4vmYbupA+fqGIQU30ICgyc+VxxGhhqlIz6+pcZ9pwC1uLWHP8AAAls6iloWnDLUlRlm5LgXDjvNtMu6L9YAZawXbCp8ObMXbnArZ9Yhc0NMnEk9lR3QyORY8ba99y1WoiWsghJCSxOQsbnugDPTJiSpRK6pruwZiTc2Ol7Ac+EJdWhWE4qtIw4LC51cnjnfnaO/pF2IrAzPdHiAGzs4zfPhZ82sCSgmrUMSE/QJxOmyhZk4sCjld4AjmKlrdZVVApKU2zya2bPgcnNzxtE8yekBSSqoGGXLVbNksH+0cYcfVteOUe1US1ErqhMThcgoVZyLvdsxb63dBSbteUmylgEkhru6RiUGbMC/dAAKfUSylsVQTvEGxzZwWLM6Q19XFmieRMQpKmmVACVJVftFyUAJGbPh5XHF4Iq6Q04uZgAHEKGWenf5Q6TtuSrJdwUggguFLLJBtYuCPA8IAEzZctJczKo4VqTnwYqv6ptlz5x2rqZQUd6pJQcLJJYlG7x1wlzxJgojb0gpxBYYM9lWcEh7cAYUvb8hRYTBk+Smtie7aYVeRgANKwM4XVMDga5JJBCSC7MyX4HdvF+gCBOAC55VhFlklJxJdzz9xiwekdOP7wa6KsxYvazG0TUu2JUxWFC3VezKHZscxAFyBm2FqDFM7qmSbNiJcpALMcsnbWCcDNrLUFJw9T2VAiabkHCbcnSHv7oAHfpE7r1iLu+4nS5YswDe0m+kXqemqCMXXpUCgtuhiSN05WDufEC+G9OaJlh1dGSxIBYMzM9/cNIml1FQEkJNMyWAuQ99Wsm3LjweAJjQ1V/n03y3Bb2X9mUKRR1QO9OSzi2EHdBcvbMi3g+rBkqtn5lVOQUuGJzYt9Ljhh5XWerI81No+v2v9vE4QJF0dQQGngFi+4CLlTHwBH3RzhkzZ9QQAJ7FrnCM3USQdM0jTsnjbhXWMWTJfQudSdH0DfnO1RKnv8AOiWzZpJd7Zv491s9AKqqGqu1Qm/1Ba72Hs8uEOm01SezNSlpbCwLrZnLh2GfN8rXKQoAp0EiakqM2YFu2EAMzO/ebi/LwFyFCgCGsfAplYSASFM7Nd21FstYyyOkaA/69bT5pR7ndN9OGvFxptozwiTMUckoUfIGPKqeShKUmYLKBZs9EjuIurLQDu1UKMaiblc87GYqdFpQtrvc2J6Sou1aBw+aUWzzOG/9MoJf2zpP3v8Atmf8Y86lU8soCioi5B72BSwF2zvDqiTKwOle8EhgwYlyS+ZFmF/dGnqlP8/P0YPqVe17R+fs9CPTSk/en7kz/jHD03pP3ivuL+Eefimleu9r3Cb6Z+evDv6ink3+cfss4Yu4xXyAZ2J4w6rT/Pz9D6jX/wBfn7N4enVJ6y/uKiNXT6m/7h/y/ExhlU8lg0wgucQNwBdmIF9PbEawlKVWBdgkvcWCjkfDhc8BHVhaf5IvpGv/AK/P2erbM2kifLExD4S+YY2LRbgF0JH6nL71/wAaoOx51RZZNLtPdoyc6cZPmkKI6gnApmfCWfLLXlEkRVXYXu4t07vGxt45RAtAxVvA4qTC+JWT3G+3MqJueJhhMzITKQvZKbM9sm1dSvMcSC00SjnSIzLOsOcScKnLv2UgdzjIXRolsCKNDgggFYzBJBN9CpfHM+tAEpnzColJpSnFhAcYmCsicuyCW5cmiJc2YDvzKMl7g6ENiZ3Lljn6qbZgypod1jTISSSQMTjEEOk83Lp+OcRTNnzCL0kskqJU63JdwSd7VJKWcsCRlAHamoNiDSABw6mOalYQGNnCUFuNuEcSmo7QmUrBycmxByCSE6Ag6G3N46mgdgujlsEksFgkdogNzKR563aWRSre9KAHVfGCbpBfOxJQgZ+TQA1VQsdlVI2FJUeY7dh3nPiOcPGJlYVUvbU2XZA3QWZiAS/IxXl7NWE/9JLBOgWQBhBwAsdHYd5y1fJoFHCDSICHuyx6rBVjYM4a+viByShbEE0iSG6tICXbEGflgyYaiLOz1qMwOumIIL9X235F7jjFdVGvDiNNLBBw9tiUNu3e1wkXJiehoymak+joSL7yVu26wtzASO4DhABqBe2pJOEiUJtrh2yIKSd4AgXNwctHeCkB9vyUqw40TVAA3ls923b5u34awBRl7Psn9SbCRlMIukuCAOdxfxETGgAE1Pojp+jvnfAKQByDB+4NFdCJcshkVjpuHJILaZkOWNhd+ZEOTTy+rAwVW8pRszg2cjINmzDJ7NAHTQgZUZNwR84oG1wTnrw5cLEU7QntenP3w/tH59sB6mnlIxOKtLlQxBsIY3UMgA+paxtaLtBWIlJKgipIUQMKwCX3lboezMXGnC1gCE+tmi6ZJUHUGxAHdICSH0N/ZFf9JVP+HfLJQ8fz77O4bfH7mfk/YGRD6H8uOMOO3RhSrq5pxAlglyGeyr2NvaOMAKTtCeScVOQGLHENASAbcQz+xrw1e0p7Wpy/AqT7dLX8uF47J28FFPzU4YiBdORPFjpcn+sFIAq0NUtb45ZlkZXBfxYX/LxahQoAqbWoxNkzEKOEKSXOg1c3Fg3GMtL+TtGs9+LJA/mjV7SQ8pYKMbjsuQ98i124s9uMCvRkk9YadeMy1OCpRP7sJd2uknye+cTjUlHRMqnRp1HecUyin5PpGsxZ8hDx8n9P68zzHwiWTs9ClJEymWkHmopDszjyBYs4L5JMOlUaClb0qgCsFnVdsZBYDR271DQAxPjVO8yvqlDuLwK46BU2i12z3k9/DhHFdAacf3ix4jWwh/oyMTmjmC+7dWYSbsLDIDx1vDhs5GAK9FmO+HDjU4DO9jyA8ODO41TvMdUodxeBCfk+k/vF+yG//wCfSv3h8v6xcpZfZR6KtKQ6XxKYBbYmtkLjTjxIklUiXwmmUErUylEqNmDc3BAHAZuc45xqneZ3qtHuLwQQ2NRokyhLQoKSCWI5kvqdXi7iHGM6KdKVWpV2DPiUzKGEi31TfuOZbFGqlS7ijXcD6RtkRlzAdnyNjrW3fVl6SSsjTPEVYR1a3dsCnbNmLtzgXsanSJhIkKknCwJKi+QPLIJzL595LzuypuB90cOmZTSS8/R6nhe9g7ZXb4jjE1PTSwp+pnpwFJcvclQCRwObnl4xDtTaq5SXxLJ0b8YobD6Uqnyt+aETgopKMTE3OEoftOGye7x3TNlvqdyvLmtoF10Ms/3U5SpbIBL3ZQGIE2Lu50Z35xIkIw4eoqGBKt7izNxPDz0eM9tnpeqUrCZy0ngXc88oCHpfUrO5UKAfVYHsJeONra5yzW6Z6CqSknrTJnhQWGDq5l24Om9vpPDTISofsJ5YEgKs7qKiCWcXUXAfxjzav6QVhfBVzX+qof8AuI9rdKdoGXITKnTStFPKxYCSVKWl1FbDtXERcrBanovoiQUqTJqRdzf+hI4tZ78S92XIQEoUJU4FKCQly7JWHCmckuXHEeMebU229rUykTOtXPSUgrlzGccQxLg8wX5R6VM28RKQti6g7fn3xHixJZWUEUcvCQZFSzdm/wBHERwL/EaCxjZeypacMxKVpU2SibO9iGGTkWtlwDT0Nd1qAoW5cItpMTTT2IgfpV0hVRykrTLEwqXhYqw/RUXdjwjFzvlgmJ/+In/VP/8AONJ8oY+Ylv8Avf5Fx5btICKpTalYGwR8sCz/APFT/qn/AIQh8sK/8Mn/AFD/AMIwVPeLUqgKiwEM7Obm+pPlQXMLCmT/AKh/4QXl9NFn+5H3z/xjF7OokoDecG6WYm5Z8IJbu/q0dzWLIxu7BqZ0unAYhTuOOJTfwxSPyiK/cpHessALkndya8BRtyY3W3F8iebZeEC9v1QmU8yYlISopOICwzTiI4OkqiKq3NEqGXcI1226raEwiXM6iQkOyVEKLlt5rqfPgOGsHFT+olgIWQQGDE6e+MH0WlFc1IZRsTuglrM5Yi19YJ7emqkkAqcK7Jydsx3xjcm3dm6EI5UjfdFulPpJXKWwmywDb6SSWxNoxYHv5xoo8S6B1SjteUxzQsK+yQPxwx7bG6jJyjqebXgozsittJSRKViKgLOUFlXIFjpGbRLlAvjq8JJIBd3dJVnfgwZ3JFyWjSbSmYZSjiKGbeAxEXGQgFI2i+JfphKUlyDLbdSov3ixcjg9hlaUHZ1XLuMVUGzI0KU3vk9vyLxHPkoExQepNwkkqGFgpw7jJyRdt0nIXMsypKSP1wi1gZZL4rg5XIBH4x2ZtQHARVgYBdkKIUUgkk/5LkcnsIAkp6xJQUBU8MlXbAezF8Zvq9+JirLmJO4pdWCooBUTkQycIbQhTluBu7GJRVkJxLrLOQfm2yIcEXZi6X4qbNMOFUSnD6Y5JcK6tv2YxLDBtGLe/KAOugqmELqgUqfNx2gN0cjpwBe8QBMpgesqyQD9IktqSxtl45jMQ+o2mMW7WMWG6Zdnyvu2f82tHFbU3QPS2UMTkSyXLCwDZpIJbncQBMmXLmBYx1IxrAuT9NyAMwE2PdFVMyUT+1qyzDkMLNYB/wASCdMrM2u6pUxK6ly3qE4GdfddAWHPqngWi9KBKT6YSxZggsXOTDVmAJc2cZwBd2OhBWSmZPJA7M1TuCwcDvGfE+EFZ5ZKvsn3QK2JV4iwnicMAsUlJHPm938IJ1n7Nf2Fe4wABr5IVhe4Z/J/jGP270dStTtdTltBztwjRTZ0wMzEDNJ1HI6GKW2a5PVKw9pQ1zHAERkqtNu56FFNRRhqjaoKmmoVMEoYApIJJA46Et498Uht2iUvCQsKP1PhGz2fLkyjKp5jddMl4sObliS/A5m8N2h0bQDiQkPm7ZRS4NblrmpGa2nsiUpIXKLEC2Y98EAmfTS5U2WUlE6mldYFEhQUkMFIsXPnnA+espUpLuAY9JTsX0rZUiWkgKEtCkvxSMuTxOnG9zLWdjA7Z2quahXUBbhYZVtCHcd3vjfrUjqJROYQEq/F+YMP6PdG8FGELQlM44gVKAcbxYgh9AMoyM9K6aqSmaorlzVAFWmJ2bDocom4WRTnuaPZ+0zJWQTuk+/WNfSzgrKPONoVeOamXKF1KCU6958M43tAll4TbCke0R2k2tDlRK9wH8pKmp5f/m/kXHmwpSstqSw8Y9I+Usfq8r/zfyLjF0CAlSVHQv4jI+bRGq7T1KeYfpejlFIThWFTFgb1ykPyCWt3mFW1FNKSkokIAJI+kTxzJc5QBn7WmJUd5w9wbgn3jwizWTkqlYXQV2VhKhiFwS3PTxibmmnY3RouMlfVFtXSSUBupQk5jcBydrnm0JW11GQpKsOJY3SlIBYAYSWGpDtwMZmRS45yUq7IBUruTcjxLDxi9PUVk4XvryihNs0zyU1maI59QtaACnEOyoBmD2J53ghS0bIYsQx7iDZj4WivR7L5QXRLYNF8KdtWYp4h1ElaxWoBLk05lBSlJZTjJe8TiuhibFgRoNIA7SqVzpSkSkASpacOKYcKUt2QFKviy5wXqJJVugYidIym2UmUtlIwqHED2GIOkmybxcoR2NZ8iewyFz5004pgCRbIBeKwfS2epPAAn1qPNPkYqcYquRle6ZHpcaoqysZMznqyGrSooIRhxaYg6fEd0U6SjWGC0yj6xSAxYDDZnd2Pnyi/NyiuTBux1K5KaKWQQUIY57ouwYPbgAI76Ij1E/dHwiB44THMx3KWDRoLOhNst0WfNvKOinT6qddBrn5xTJhpMM53KXfRUO+BL9wjiqNBzQk/5R8IGT6kpHxiGh2mmbiayk5jvyI5ZxDiq9ifCla4a9ER6ifujRm05DyhCkQLhCfuj4QOcxHNVaOupYioXCqKZALhKQeIABvEW1akS5E1auyiWtR7kpJPsEDNiSmnKJ9T8RFvpJT46OpRffp5qbM+9LULPreO0551cThklYwq+m1KwLrY5HAYILpZVZKxhIUBdyGyvrHm0/okmW01SluAEpTugcLhN1a666x6d0LlhNMlPK4hOES+nmiB5lVKlkFRZTsCQe/MDhBpNLMmodOE24iK9T0bp56gFpC0pXjAL9p3csQ5caxp6GkSgMkBI4C0RyR5EpSlzMHP6D1SyWSi31xG12LL6mVJlrO+mWlCkpIO8OcTLqGmoCdVgK7ilR96YfT07zSWsCb847FJbGas3pcnnrwoJUWvpf4Rhek1Yh04Q6g5HIszjm0anpVIUunUlCcRcHM+4Z8Gy4x5tMkTDNV1m6UpxYXvmweIVL3OU0t+ZrOhlHKmBM0pZSAczcKVZ3HIGNRSlJmuBoQ/GAPQuXgoELLBU0lWV2chPsHtg1swuvuB4a90djpZFcndgf5SpgFPKf8AffyLjFUVSku9yL37IHEgXV3W5x6H052dLm0pVNSVCUoLACim53LkDgoxgKeVJY4ac/6ynte1r5PFnU51XnjsZ54ulRqJVPRgqfMC5vAFRb/1FubQpQpOFyVC78yG/GLJpZThXoy30+cmaFjpxiadMS4JpyCCwdUzNzbnd/KJfT6ttl4l/wBao593b/hlIp3pl23NOahF+QEhm4Q2hKTOQOrA6wpSbr7KyBZzYsY3f9hqbhM++Y48NKi/5E+u0sVH/HfQyUqoEVdoV+As4CiQ4YFks5J8I3COhNMPX+8fhFc/J1SXtMD/AFz8IjJStZE6TineRg1dJ1S8Ql4WP0sICm4HP3nTKAVXtpFUtUtZt9FQA7QzPjfL4R6hU/JZRLDHrm5TCPO0V0/I7QAu052b9ofhEIwluy6dSDVkgd8jdLgFWPrS/dMj0mBOwejMmjx9Ti38OLErF2Xb3mC0XIy6LYjn5RXixPyioTEJbk4nSYaTCJhilRC5JI6TDVKa8DaOtJnqli6cL9xBA9r+yLtVMYRWppxuXuk4yswXtivCUl7d8Q0csSZWPKZMAJfxwpbl+JjhlpWreSk63AMQp2kmUtQU5KylKLEsbjCODkiMubW5sy6ZQ5KqwpCVDUA+ekRidnnyaBdFMKFKTM3cZdAd9N7LI5Fu+LapzRY6l0UqnZl7YUkiYpRLkp8MxF/bi2pp54SZh8kGB2wJzzFD6n4iCW2kA004HIylg92EvGrDK8LIyYmVp3Z5Dt1SlJkrSrsl2Z3PdBnopslITJClrJR84lWIuFFwRe5DE2LwN2allpSDhB1HcTqC0XVTJv0Zu6WIexud1w2bEHxj0HgZbXXmedHpqla6jLy9wxS1PV1cxDuHCr/W/q8aqXNcCPORRziesfeLB33mzuM2H4w2pr56SUmbMsA+8rMgHjHY4GV/uRCr0zTtfI/I9Hp0jrFK1sPJ/jFuS+Ik+HdDqalTgTm+EanhHKnZqJgZWJuAUoDyBjJaxulLM7g6s2s5KZICiLFZ7Ke7VR5Rmdt0LY5ih1swpwkGwzdgBkPCNvT7MloDJSw7zDZ+yJS2xJyyYkH2GISi2jkdHcHTpYQlCEgJShISAMgAMhDtlKeYGJyL3d/zeCM3ZstRcgnxPxh1Ps9CC6Qx7yffDK73OWBnTCQtdKpMsOVKSGcBxiBs/Nox9L0ZrEiyML+sUfi8b/assKlsUGZvJsO/PuEAZVGnDvUs2wNsSizgOz3KrC44C+ca6deUFlRlrYOnWlnle/4YFV0ZrSXwocZnEm7KCw/iAbNHf7O1zYcKcILgOkgF31vxzOpg1IpkpSVJpZySdwhy6krxYrtwb2B7COTqFCXApZpYAAgqLABLNYh76v2VOcsU+tT7EVfTqXa/EB0nRupE+WpaAMCkKVvB2Sp3N+R8o9FJjLp2ZKdKTSzWNySpRYl0sp8yAPa+pMNmUyCEvSTiycOa7DGVDDYXsFElu19pqqlWVTc0UMPCimoczVxzEMtfz8DGeNPLx4fR5pcIS92CSkg8gzXGrjgWqzKOUwKaScWAa6gN26Xa5d+GnjFRoNW8djLyqNATalm7ymIJL7uApJ5H+XvZqdlS2xeizrKACST9Y4mF2vc388wNSFCOwB2HRpC3EiZKOG5UpwXzTfmonw4AQegCttCcEoc8QPOKaJ4ORh3SL9gftD3wE2VTl3JLRlqTaqZTTCmnTzBZdSODxXqJ9icrRPPnBmAgVtibhllorqzstC+hTu02M6O1AVMncQE+3FF+vXYxgeim0SmsngnNCW8CrPxjbpOIuSDwiiEv4ZTTVj/kciKhpyMSlZmw7oB9Jp+BlJG8laSkDVQUCkc3LCNGqYBGf28UkZsQoKB4FJBB8wI5KyVhC97sdtOVMEySqYUAu6gCbEB8I48HhTtowA2z0mTNWMN298VEVSl5NFTepNLTU3vQ2qxT1j/tn+JMaXbUnFTzUlWEGWp1cLe2MT8nUpYqZhUzdUcj9dEb+pJCFEFIIBursjmeUenhXaCZ5eLSc2meeS+jEm2OpZw4IlqY3ULZ+qYsDo5T4cXpS2QQHwHdd2bgLE274O1EydpOpQACNM3LG6SxBa3F44sz8OLrKXC4xKsUuC7ZZkGN/WKnaeX1Gh3fUBr6KSA/6wt0hJO5dl4WPcyh3RAejlPf9Z0e6FZX+B8jwjVInzAD85S4sQAYtuDieLkchaIpRmkHCqkUMAJLWD5lhkAAM/wh1ip2nepUO6gjTbYknCgLcsALKY2BtbgpJ/zJ4iHJ21JKcQWMN7spt1n0s2IDvLZwMkzpoCz1lIS7AhgAbKL8mJOZzz1hLmTClkLpHGIl2YM4HiEhLlmseTUGsJS9uyFEALurKygLlhcjj7ofL2xKJIC7gOXChYlhmOLjwPAwIVNnJLhdKbhsnSMjkBq2XOJ1CcwSFUyVnECG3VWBSwZ7BwRw9gF1W3JAAOMMoEiyshrlk1+68PkbXlLVhSsFTkMxzS73ZtIDTVzyA8ykKWABLG5LBrZuAcmt5WqDGJqQVUt7kIDKIKThIOu6B4e0C5tv9kX6y5H7Ltc28ICzq2SpSvnKpyoFg9ioukAOwu3c3JUHNsT8EonrOquN/Dia97fiYBpqlJUQa1JOVpQNwCz2NgeejQBLTykr7M6rJBKWL9oAqvoBpcge+IJlYiapbzagbjsndDAMS2JhisbgAYvKafXKSljWJS7nFgeygkpGV2Dl3Gemkgq1lj6WAFKwgFAdwRiGVjfCeBPEMQK6ZssgNNquyF5lO7iCWPq3z5PDBWSsKfnKqwJBZTkFrF9Nxm5nUiLsqqUkFJqkqVv3wXdKUEMm7gDEeeNPeYpFWRumsCrNdDXLNds7j744gwBVpKmWtIQmZVOSkpdgQwKWB+j2srGz5PDxtGWpRabVjdAyYWGEK4As5JOpBLNFlM9f+M7F1fNgWB6s6aqfix7oaK5awWq0pBCi2AZBIJu2QG9oWWOTgRUs2Up0ddUDrCU71gDZRCTlqBzxNe8Riukhj1tUXs7ljvG7ksdR4BsotCvUyR6YknEf7vNwMKQG0JB4lxxiSi2qlClKmVIWkiyQggBgFOniMBB4Nvc4Au7Mog/XBc0hYJCVmwCmL4dCwHme4Eoip6pMwEoLgFjnmMxfWJYAG7fS8n/Mn3wOpTZhBDpEppL/AFk++BlEvdxcYzVGlK5pppyjbkTLVvNwuYHbVp+sDOw4tF2TM7StTbyijU1RvcPGKbTR6EE09OQC2b0MQicZwmrJUGZkhNr8Hg9OllAz90QSZhs/H3RNtGo3DFd9Cx3bKnpoIO9AHaGyEzHxTZqgdHAH+0CIkqUVHDfuv7oeUre9u8hP8RESjSqy2i/ArlXow+6aX7RXXsWWhLJSA0clSgMotrpVqGnvHml4ZLocIYrljvV/SLFg67/qUy6Qwy/uvM0fQI/Pr/8AF/MmNtUpdChhxOk7rs9sn0ePO+ju0E0sxSyuWp0YWCiNQc8J4Qfm9NJS0lKghlBj84cj3oEelh8NVjC0keXiMbQlO8ZepOuhWxHokr6rqGF8LMz3uEpGVgMmAHVUs3CU+iIZWhWCHSDhJD53AYedhAobQo1Zo8pqbM5s5Gp9g4CLdPVUjuBMBYjtIPaBByV9Y2yytaLnSmuRSsRTezLM6hLpIpUKcB98ZlRuzsbMp3+keJjnUTR2aWWCoEEdYDu/SHaGLNss7w6XTUikhIxgB27f0sJN2+qn3ZWiwvYtMtRUSXJJ7RGZJNu8mItNFqlF7Mgl0a8W9SoCciQoEscI9bJnt9VPh1EiYkrwUqGugb2ElORZ9N1I0sE6CLg2BJKVJDlKmcYrWy97RepaUS0hKXYZPESQCVSLSf8ApEEBQwsoWsA7OWZkh+AHqgRYMpbJPoycYWvNQYCYXUrFfPEXHG3ODcKAM2mgmB/1SWQ5ZlgFsg99W466xe2fTHrHXISgpSyVJVisAEto262mnKC0KAIa0Hq1Nhdi2Psvz5QCQVuARRC/L1X3b+DlrA2jQTZYUCFAEHMGKY2FIt82GGQdTanJ2zJ8zAFKYVsGFMv5xg7dl90fawjzEcExTIc0rXxMMiCRuPwZOlyDlBAbHkgAYEgBQUM80uxz5nzinPo6JPb6oZ5rAzd/paurzPGO2ucbS3IVImAJI9ECi5UeL42ILXBDOftW0hy3CRu0r7nqgEEb5F8nNvx15NmURIJZbZYRMUBd7YQRnfwHCKdZVUespVkhL2Ruizb6wWZwbZExJQk+RB1YLmEE9Yz/AKrixMsB7upNn49+rRAmYsFJJo2JAVkGBDEJ5HeZ9DAmo6RUwThEqU2IqupSy6gxO6Mz3wMndIJWSUJF33EEXcHNSuIB7wOEWLDzfIzyxtKPM1y6GoxApTS5DewqcMXYDgz356NE9PLCAfSBTpL7uEADnZWrxg5vSmYRhBUwDAFZZu4MIor2vMORA7gPxeL44RvdmWfScV9sT0o7ckSwyL8kJYcMyw04xVPTCXw/3y/jHm8yoUrtKJ7y8R4ovjhKa3Zjl0lXb0R6v0jUBJvljSPMwJqlsGTwi700ruppVLw4mULO34GPOdrbfmgJc9tOIBLpSAdC28r7wHKPEnh5VXofTwxUKK11YdRtDq1qBU73wi57wBeKtbtxLskseZBP3U4vItGerVlCUYiVCYHwjcQO8J7Xe4imdoLySyBwRu+ZzPiTFtPAU4/dqZ63SdaT/haPmzRK2osZkp5rwy/9odR8Iqzdqvmoq7k/zTXI8oAdYYXWGN0IQh9qSPMqVKlT75N/sMr2oTo/2lKV7HCfZEf6RXorD9kBP8LQK6wwusMW5yjhhBU98y/feF10D+sMLrDHeIyPBQQ66F10D+sMLrDDiMcFBDro51sUOsMLrDDiMcFBATYemuUMlqHcSPdAzrDC6wwzneEGE7XmjKav7yvjFyT0uqk5TleISfeIzfWGF1hiLae6JKMls2a5HT2qH00nvT8DEo+UKo1w+0fjGM6wwusMRtHsLM1TvM2h+UGf/wCj8QYiPTqo9ZXgoD+WMh1hhdYYWj2DNU7zNcrprNOsz/VWPcBEEzpXMPE/amTlfzxmOsMLrDHdOwi8z3YdXt1Z+jL+4FfxvDf03N0Xh+yEp/hAgJ1hhdYY7mRHI+0KzNoLV2lqPeon3mIutgf1hhdYYlnIulcIddC66B/WGF1hhxGc4KCHXQuugf1hhdYYcRjgoIddC66B/WGF1hhxGOCj/9k="/>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12" descr="data:image/jpeg;base64,/9j/4AAQSkZJRgABAQAAAQABAAD/2wCEAAkGBhMSERQUEhQUFRUUFBoYFxgWGRUYGBoYFBgXFhUYFxoXGyYfGBojGRcWHy8gIycpLC0sGB4xNTAqNSYrLCkBCQoKDgwOGg8PGiwkHyQsLCwsLS0sLCwsKSwpMCwpKSwpLC8sLCwsLCwsLCwsLCwsLCksLCwsKSwsLCwsLCksLP/AABEIAL0BCgMBIgACEQEDEQH/xAAbAAABBQEBAAAAAAAAAAAAAAAFAAIDBAYBB//EAEwQAAECBAMEBgUIBwcEAgMBAAECEQADBCESMUEFIlFhBhMycYGRFFKhsdEHI0JicpLB8BUkM1OywuEWQ1SCk6LSNGNz8UTDZKPTF//EABsBAQADAQEBAQAAAAAAAAAAAAACAwQBBQYH/8QAMhEAAgECBAIJBAICAwAAAAAAAAECAxEEEiExE0EFFFFSkaGx0fAVMmGBIkIjYnGy4f/aAAwDAQACEQMRAD8AsQmh/VcbQmHf+fzrH1Wh+c6jGhBEPxjh+fbHDN/OfviLSJxk+Q3qzHeq/LGOY1fm0Lqyc1AePweKpOJqhGbF1Y/LRw4eI8/6R3qEazPIKP8AFhieTszF2Jc9f2UN7sUUuRqjB9pUK0/l/jDTNT+RBuV0XnKypZn+dQT7wmLkroVUH+5kp+0tR9yjFLqRW7RqjRm9k/D/AMMt1qeHu+ENMwcI2I+Tycc1SE92M+9MWpPyeLGc5H+kk/xRW6sO0uWHrd1+RgzMHAeUNKxy8o9HT0C4zz4SpYiX+wif38zyR8Ijxodvr7Fiw1XuvxXueZEj6scwjgPb8Y9LV0D4VEz7qTEMzoArSof7UtJ/ExziU+319jvArL+r8vc84MscPaYYZI4GPQ1dAl8ZSu5KU+5I98QTOg6tUeQJ9038I7mh2nMlRcmYRDpyUoe0eRiZNYdWPgRGpndDm0I78Sf/AK1e+KU3ouRk57ig/wASkn2RZGbWzKKlKMvuj7glNUk8oeFA5EeYi2vo0r1Zn+ms/wAGKKkzYzZqSO/En+NIiziSZR1eEdroSpPKIVyoeNkq+ipPgtH4Kh36NqNMZ8FH4xxu/InGNtn5FJcmK65ME1UtQM0nxSfhEapM7VHsipxuXxnbmCVyIgVTngYMKp5h+gryf8IiVQTT/dzPuH4RW4l8ZggyzCCO7890Ezsmcf7qZ9xQ/CIl7Im6hvtKSn+JQiuxapFLq/y3xhYR+SPweLP6LOq5Y/zFX8AVE8nYpVkJq/8AxyVq9qsPujhK9we4/P8AWF1nf+fCDCNgTck0s5R/7mIf7UhJ/wB0WP7L1v8Agv8A9fxU8BoETTt2loHjiP8AtceZianpMfYRNm/ZSw9mL8I9DmbAppMsqCEIZjiUCshiONy+VuMQqnpwpPpRSbsQhg2NWaSLMzOfV5xrn0h3V8+fk82l0Lb75L19vQytP0WqV5SEoHGYXPkpR/hgjI6BTj25yE8kJJ92GCgqWb9bWxYg4CQRhCm9bJaLnjm7x1G0EgK/WipwWJQpgxDniSwa3vMZZYuo9vniejDoyjHe78vSxDI+T2QO2uYs96Uj2B/bBGR0RpE/3KT9oqV7y0V5dUFMgVSisqGFWC1xwyvjSXNrp0aOT54ViUmrUkYvUUcOLFhF+G9nawfIRS61R7s1RwtGO0UGZGz5SOxLQn7KUj3CLEAZm1EFY/WCGmOAEKOJG46QwuHs9+03CIPTUaVi2yG4o3u92vqW4Dxiu7ZeklsaWFGcl1QKVJ9KW6d58BBSlJKC73O8R5Q0VW7vVSmWCEkJIO6UKcsxfC+VmUTpHDppYr7RmYZUwuzS1FxoySXgXsiqeYP1gzHBZOAh3uC5ysCBxY3OhLacgLkzEKVhCkKBVwBBcx1b6kZXadjzai2xPUCVVE0MP3jaKL3N7gBhfeESrrKkFY9JmnBwUsvYNlpcudGgpL6I0o7dVfUbqCNbhRcFosI6KUagAKhRYEgY0WGpYi2nsj0ePS+I8JYLE2s/+zM8qrqCSPSZliReYsZYrs7tuxJsWrm+mSkqmTD84O0pVx3E8IMzuiVGLGoYi11I7g8TbP6O0sqamYKlKjLOO6k5DUscri/McYSxFOzS9DsMDXzJt7Nc2bCFFM7YkCxmoBYG6gLG4zhyNqSi7TEWzuLXZ+59Y8094tQxcpJzAPeAYgVtSUA5mJDEjO7i5DZvyhHasn94jslWYdg7ls7MYA4vZUo5y0+Ab3QxWyE/RVNT3LUR5KJHsh36XkfvZf3hbv4RJI2hLWrClaSRoDe1j7fdEs8u0rdKD5IG1mzZaBimTJeHJ50uSRfK4Sn3wPmJov8A8BXglHuJibp/Nalb1piQPB1fhGGMyScLulsIP1gMzyPw1JjdRpucczb/AEeRiqypVMiS25tmsUKMfRo/Cese5ERqn0Y+jK8KiZ/SMrJMoFOIqsbtcFmLDvOIeUPQJGqlGwGRzxAqOVt0N46xfwUub8zH1pvlHy9jTSZtGtQQlIKlFgBNmlz94CCX9nJf7geJJ986MjsMJ9Lp8LftLgOdS1y1m5ac49SjNXbptJM9DBxjXi3JLR8kvYzqejUr/Dy/FCT75piZGwUjKTKH+WSP/rVByFGbiyZvWGgtgZL2aRkEjuUR/AhMS/o4nNST3pUr+NSvdF6FEc7J8KJVRQAfSU3AEJH+wJh36Pl+qPbFiFHMzJZI9hBXKIlqYgFvpXF7ZMX8jfQwKTOXup6ynK7ghmzIwgW7Xa3eeVoLViXQQ2Ll4hz3jPwgOimmJJV6NKcHECFAX5kngc+WURJjxUgp3lyFJWpKQ4+iCcYIIGQy0to8cUqYfp02ErIDDEwN9BmEnOwy5updIsG9NKCbdljZ02AdtVF7ZCHVFKp1JTIlKRicOQA5AzD8fOAIROmJAPXUxBUwIGpAWA4BvckeBvDusKiyplKqwIAbtkHATYsHy7h4yyqdQBBp5YBctiScSt0a6lL+XiUaRQQGp5VncFQYC2rcCt/6wA2VNmEPiprhIThDss5YiLANiA74ZMqlAftKcYBvuhXaxEC2bdkcczqIkEuYEsmnQwUCQVDMBnZ2sAmxPueHzpExsIp5ZQWJ3hYneVY5sonUZc7ARTFzMSk9ZTJISSXDqsMTqsMgL256huoqVm3WU+K2FwXDP1gIsx7IbOxy0XVTcTmmlgqsTiBDKsRz7m1hyqZRl2p0Y3ZnSRe7u994B9dc8gJaWaTNSOskqASQoJbE9+y3cHD6RfqgShbAE4SwVkSxYHlFCho8KkvJQkgKLpbduyQ18wT5GL9WNxdsW6bCz2NnGTwABNLM+hTUwIF3w9ohzrzLv7XcdTRzshTyE4gUqZuypQBDhTkEOSGztzhsygQQD6KskoAbEXAScAHklJ4sdYRkAhIFKsBglsSgwSXTlYXLvwBe5YgSTpCypuokKdZxOoE3wKe5d3Uq3dk8MmU01DhFPIOMl76XJdy9imXysMmEPm0CTMLyJgCE2WFFywCR3kDL8TYJNOkmYo00wKUAS6lXxKSWtqGGlmIyuQGzJM0Ak09OVEgPZsIBLkvYAOR+DkhvUT2/6em04XTiJ9bSxvq9o5LpkpJIpFuCrCcSrpIJJVwJIFr5jK8PGzkFWE0yykS7EqNiQpak/aJUzv5QB2amYw/V6cuCoklOEKKhiLvd0gnvSL5slyZyV7sinSgHCDbslTDXmbNnDaPZssrwGmWhPrYlEAggh/upOZyHMAp+gpLYcFgnCAFKycK48Ui/KABk2TMJUkSKYoCh6pbIqBBI0JN20GReJNkSpuNJXJkBJuVyyHfCcmO8CVKv9aLq+j0gkkockNmrLLjbviSl2PKlkYEkMSRcm6gEnM8ABAEW3qITJTFCVsoEBZwjhm9s879xgWdjlLFNPTABLnFxYZEmwd/ZeDW1ZWJDYDM3hugtrm/AQFwAhL0kzdThAxHI9oZNqXJuRk5YR1NnHFPdEgod29PTAkn1PVOHv37d0cTswlP/AE1NiCiCLZMkgWNiX90NXIBd6SZzZatQB+W1CvF9FTJBCjSzEFJS28TfEAO4BwTfJ34R3M+05kj2EcjZ0xJxIppCSFHDvEGztkW0gt6XOIdCUEb7HFwbq/MvA5NMEnEmmmEomOHUct7eSNbhPmIYqlSCHpF72oWogMALtyAFn1aIki9MqqnASJcsKGQxO4YPd83fvtDhV1DXRLCiphvWa18762HKB6ZAwlXoswEmwCiO0LjlYBL5OMwGMLAMPV+iTGCtFFrAXJ1DNxy7nAvTKypxFpcsJCmBUprcc76cNeF3TamoxEJTKIuQ6sx9F9QWe+VooolBZlg0qwAAHKi6QMWvJzl6yWyOGJcpKAxpF4UizKUeTMByFr/EA1QTpxJ61KE2thL69/5tnpdgTsanAUs9SqUcrknE5c+Rb26QWgCttJQEpZUCQA5Azt+efccoBLokf4ebqSxLkMWGWo9vPM7tFQEpbqUkYe0ntDmIBKqZbXn1ANwLnMWCiAdWfQZ5DIDv6Plt/wBNNueN7nW/C55+cSyNmyysAyJiQp7uWTZ35ObD8IilpQoq+fqHD34BIdQGbPh8cIzd1cK5ZRj62pZRwYXLvhD63Z+JytZ4AsinSpCiZE7syxhJucBISAHazufGGTqSWOrBkzSybMVWxLfC/G5PdnaGGsRgvMnuywU2xbwAOZ+jmHs5tHZVRLKFfPVBCS5U5feOAAakOH4X1vAHJez5L3kTQDYkuQHB8fZw5CHz6BCMSUyZpS7kpOeELZrO7qztpe0QpmpKv29QStQAYkBz3HlnwZtDExmIL/O1HzYwm6kuy2J5neGeg74ASaRCQwp5zKCQQ72SoqD34jyI4wwbPljKnmXYG6nGRLEeIz4vmYbupA+fqGIQU30ICgyc+VxxGhhqlIz6+pcZ9pwC1uLWHP8AAAls6iloWnDLUlRlm5LgXDjvNtMu6L9YAZawXbCp8ObMXbnArZ9Yhc0NMnEk9lR3QyORY8ba99y1WoiWsghJCSxOQsbnugDPTJiSpRK6pruwZiTc2Ol7Ac+EJdWhWE4qtIw4LC51cnjnfnaO/pF2IrAzPdHiAGzs4zfPhZ82sCSgmrUMSE/QJxOmyhZk4sCjld4AjmKlrdZVVApKU2zya2bPgcnNzxtE8yekBSSqoGGXLVbNksH+0cYcfVteOUe1US1ErqhMThcgoVZyLvdsxb63dBSbteUmylgEkhru6RiUGbMC/dAAKfUSylsVQTvEGxzZwWLM6Q19XFmieRMQpKmmVACVJVftFyUAJGbPh5XHF4Iq6Q04uZgAHEKGWenf5Q6TtuSrJdwUggguFLLJBtYuCPA8IAEzZctJczKo4VqTnwYqv6ptlz5x2rqZQUd6pJQcLJJYlG7x1wlzxJgojb0gpxBYYM9lWcEh7cAYUvb8hRYTBk+Smtie7aYVeRgANKwM4XVMDga5JJBCSC7MyX4HdvF+gCBOAC55VhFlklJxJdzz9xiwekdOP7wa6KsxYvazG0TUu2JUxWFC3VezKHZscxAFyBm2FqDFM7qmSbNiJcpALMcsnbWCcDNrLUFJw9T2VAiabkHCbcnSHv7oAHfpE7r1iLu+4nS5YswDe0m+kXqemqCMXXpUCgtuhiSN05WDufEC+G9OaJlh1dGSxIBYMzM9/cNIml1FQEkJNMyWAuQ99Wsm3LjweAJjQ1V/n03y3Bb2X9mUKRR1QO9OSzi2EHdBcvbMi3g+rBkqtn5lVOQUuGJzYt9Ljhh5XWerI81No+v2v9vE4QJF0dQQGngFi+4CLlTHwBH3RzhkzZ9QQAJ7FrnCM3USQdM0jTsnjbhXWMWTJfQudSdH0DfnO1RKnv8AOiWzZpJd7Zv491s9AKqqGqu1Qm/1Ba72Hs8uEOm01SezNSlpbCwLrZnLh2GfN8rXKQoAp0EiakqM2YFu2EAMzO/ebi/LwFyFCgCGsfAplYSASFM7Nd21FstYyyOkaA/69bT5pR7ndN9OGvFxptozwiTMUckoUfIGPKqeShKUmYLKBZs9EjuIurLQDu1UKMaiblc87GYqdFpQtrvc2J6Sou1aBw+aUWzzOG/9MoJf2zpP3v8Atmf8Y86lU8soCioi5B72BSwF2zvDqiTKwOle8EhgwYlyS+ZFmF/dGnqlP8/P0YPqVe17R+fs9CPTSk/en7kz/jHD03pP3ivuL+Eefimleu9r3Cb6Z+evDv6ink3+cfss4Yu4xXyAZ2J4w6rT/Pz9D6jX/wBfn7N4enVJ6y/uKiNXT6m/7h/y/ExhlU8lg0wgucQNwBdmIF9PbEawlKVWBdgkvcWCjkfDhc8BHVhaf5IvpGv/AK/P2erbM2kifLExD4S+YY2LRbgF0JH6nL71/wAaoOx51RZZNLtPdoyc6cZPmkKI6gnApmfCWfLLXlEkRVXYXu4t07vGxt45RAtAxVvA4qTC+JWT3G+3MqJueJhhMzITKQvZKbM9sm1dSvMcSC00SjnSIzLOsOcScKnLv2UgdzjIXRolsCKNDgggFYzBJBN9CpfHM+tAEpnzColJpSnFhAcYmCsicuyCW5cmiJc2YDvzKMl7g6ENiZ3Lljn6qbZgypod1jTISSSQMTjEEOk83Lp+OcRTNnzCL0kskqJU63JdwSd7VJKWcsCRlAHamoNiDSABw6mOalYQGNnCUFuNuEcSmo7QmUrBycmxByCSE6Ag6G3N46mgdgujlsEksFgkdogNzKR563aWRSre9KAHVfGCbpBfOxJQgZ+TQA1VQsdlVI2FJUeY7dh3nPiOcPGJlYVUvbU2XZA3QWZiAS/IxXl7NWE/9JLBOgWQBhBwAsdHYd5y1fJoFHCDSICHuyx6rBVjYM4a+viByShbEE0iSG6tICXbEGflgyYaiLOz1qMwOumIIL9X235F7jjFdVGvDiNNLBBw9tiUNu3e1wkXJiehoymak+joSL7yVu26wtzASO4DhABqBe2pJOEiUJtrh2yIKSd4AgXNwctHeCkB9vyUqw40TVAA3ls923b5u34awBRl7Psn9SbCRlMIukuCAOdxfxETGgAE1Pojp+jvnfAKQByDB+4NFdCJcshkVjpuHJILaZkOWNhd+ZEOTTy+rAwVW8pRszg2cjINmzDJ7NAHTQgZUZNwR84oG1wTnrw5cLEU7QntenP3w/tH59sB6mnlIxOKtLlQxBsIY3UMgA+paxtaLtBWIlJKgipIUQMKwCX3lboezMXGnC1gCE+tmi6ZJUHUGxAHdICSH0N/ZFf9JVP+HfLJQ8fz77O4bfH7mfk/YGRD6H8uOMOO3RhSrq5pxAlglyGeyr2NvaOMAKTtCeScVOQGLHENASAbcQz+xrw1e0p7Wpy/AqT7dLX8uF47J28FFPzU4YiBdORPFjpcn+sFIAq0NUtb45ZlkZXBfxYX/LxahQoAqbWoxNkzEKOEKSXOg1c3Fg3GMtL+TtGs9+LJA/mjV7SQ8pYKMbjsuQ98i124s9uMCvRkk9YadeMy1OCpRP7sJd2uknye+cTjUlHRMqnRp1HecUyin5PpGsxZ8hDx8n9P68zzHwiWTs9ClJEymWkHmopDszjyBYs4L5JMOlUaClb0qgCsFnVdsZBYDR271DQAxPjVO8yvqlDuLwK46BU2i12z3k9/DhHFdAacf3ix4jWwh/oyMTmjmC+7dWYSbsLDIDx1vDhs5GAK9FmO+HDjU4DO9jyA8ODO41TvMdUodxeBCfk+k/vF+yG//wCfSv3h8v6xcpZfZR6KtKQ6XxKYBbYmtkLjTjxIklUiXwmmUErUylEqNmDc3BAHAZuc45xqneZ3qtHuLwQQ2NRokyhLQoKSCWI5kvqdXi7iHGM6KdKVWpV2DPiUzKGEi31TfuOZbFGqlS7ijXcD6RtkRlzAdnyNjrW3fVl6SSsjTPEVYR1a3dsCnbNmLtzgXsanSJhIkKknCwJKi+QPLIJzL595LzuypuB90cOmZTSS8/R6nhe9g7ZXb4jjE1PTSwp+pnpwFJcvclQCRwObnl4xDtTaq5SXxLJ0b8YobD6Uqnyt+aETgopKMTE3OEoftOGye7x3TNlvqdyvLmtoF10Ms/3U5SpbIBL3ZQGIE2Lu50Z35xIkIw4eoqGBKt7izNxPDz0eM9tnpeqUrCZy0ngXc88oCHpfUrO5UKAfVYHsJeONra5yzW6Z6CqSknrTJnhQWGDq5l24Om9vpPDTISofsJ5YEgKs7qKiCWcXUXAfxjzav6QVhfBVzX+qof8AuI9rdKdoGXITKnTStFPKxYCSVKWl1FbDtXERcrBanovoiQUqTJqRdzf+hI4tZ78S92XIQEoUJU4FKCQly7JWHCmckuXHEeMebU229rUykTOtXPSUgrlzGccQxLg8wX5R6VM28RKQti6g7fn3xHixJZWUEUcvCQZFSzdm/wBHERwL/EaCxjZeypacMxKVpU2SibO9iGGTkWtlwDT0Nd1qAoW5cItpMTTT2IgfpV0hVRykrTLEwqXhYqw/RUXdjwjFzvlgmJ/+In/VP/8AONJ8oY+Ylv8Avf5Fx5btICKpTalYGwR8sCz/APFT/qn/AIQh8sK/8Mn/AFD/AMIwVPeLUqgKiwEM7Obm+pPlQXMLCmT/AKh/4QXl9NFn+5H3z/xjF7OokoDecG6WYm5Z8IJbu/q0dzWLIxu7BqZ0unAYhTuOOJTfwxSPyiK/cpHessALkndya8BRtyY3W3F8iebZeEC9v1QmU8yYlISopOICwzTiI4OkqiKq3NEqGXcI1226raEwiXM6iQkOyVEKLlt5rqfPgOGsHFT+olgIWQQGDE6e+MH0WlFc1IZRsTuglrM5Yi19YJ7emqkkAqcK7Jydsx3xjcm3dm6EI5UjfdFulPpJXKWwmywDb6SSWxNoxYHv5xoo8S6B1SjteUxzQsK+yQPxwx7bG6jJyjqebXgozsittJSRKViKgLOUFlXIFjpGbRLlAvjq8JJIBd3dJVnfgwZ3JFyWjSbSmYZSjiKGbeAxEXGQgFI2i+JfphKUlyDLbdSov3ixcjg9hlaUHZ1XLuMVUGzI0KU3vk9vyLxHPkoExQepNwkkqGFgpw7jJyRdt0nIXMsypKSP1wi1gZZL4rg5XIBH4x2ZtQHARVgYBdkKIUUgkk/5LkcnsIAkp6xJQUBU8MlXbAezF8Zvq9+JirLmJO4pdWCooBUTkQycIbQhTluBu7GJRVkJxLrLOQfm2yIcEXZi6X4qbNMOFUSnD6Y5JcK6tv2YxLDBtGLe/KAOugqmELqgUqfNx2gN0cjpwBe8QBMpgesqyQD9IktqSxtl45jMQ+o2mMW7WMWG6Zdnyvu2f82tHFbU3QPS2UMTkSyXLCwDZpIJbncQBMmXLmBYx1IxrAuT9NyAMwE2PdFVMyUT+1qyzDkMLNYB/wASCdMrM2u6pUxK6ly3qE4GdfddAWHPqngWi9KBKT6YSxZggsXOTDVmAJc2cZwBd2OhBWSmZPJA7M1TuCwcDvGfE+EFZ5ZKvsn3QK2JV4iwnicMAsUlJHPm938IJ1n7Nf2Fe4wABr5IVhe4Z/J/jGP270dStTtdTltBztwjRTZ0wMzEDNJ1HI6GKW2a5PVKw9pQ1zHAERkqtNu56FFNRRhqjaoKmmoVMEoYApIJJA46Et498Uht2iUvCQsKP1PhGz2fLkyjKp5jddMl4sObliS/A5m8N2h0bQDiQkPm7ZRS4NblrmpGa2nsiUpIXKLEC2Y98EAmfTS5U2WUlE6mldYFEhQUkMFIsXPnnA+espUpLuAY9JTsX0rZUiWkgKEtCkvxSMuTxOnG9zLWdjA7Z2quahXUBbhYZVtCHcd3vjfrUjqJROYQEq/F+YMP6PdG8FGELQlM44gVKAcbxYgh9AMoyM9K6aqSmaorlzVAFWmJ2bDocom4WRTnuaPZ+0zJWQTuk+/WNfSzgrKPONoVeOamXKF1KCU6958M43tAll4TbCke0R2k2tDlRK9wH8pKmp5f/m/kXHmwpSstqSw8Y9I+Usfq8r/zfyLjF0CAlSVHQv4jI+bRGq7T1KeYfpejlFIThWFTFgb1ykPyCWt3mFW1FNKSkokIAJI+kTxzJc5QBn7WmJUd5w9wbgn3jwizWTkqlYXQV2VhKhiFwS3PTxibmmnY3RouMlfVFtXSSUBupQk5jcBydrnm0JW11GQpKsOJY3SlIBYAYSWGpDtwMZmRS45yUq7IBUruTcjxLDxi9PUVk4XvryihNs0zyU1maI59QtaACnEOyoBmD2J53ghS0bIYsQx7iDZj4WivR7L5QXRLYNF8KdtWYp4h1ElaxWoBLk05lBSlJZTjJe8TiuhibFgRoNIA7SqVzpSkSkASpacOKYcKUt2QFKviy5wXqJJVugYidIym2UmUtlIwqHED2GIOkmybxcoR2NZ8iewyFz5004pgCRbIBeKwfS2epPAAn1qPNPkYqcYquRle6ZHpcaoqysZMznqyGrSooIRhxaYg6fEd0U6SjWGC0yj6xSAxYDDZnd2Pnyi/NyiuTBux1K5KaKWQQUIY57ouwYPbgAI76Ij1E/dHwiB44THMx3KWDRoLOhNst0WfNvKOinT6qddBrn5xTJhpMM53KXfRUO+BL9wjiqNBzQk/5R8IGT6kpHxiGh2mmbiayk5jvyI5ZxDiq9ifCla4a9ER6ifujRm05DyhCkQLhCfuj4QOcxHNVaOupYioXCqKZALhKQeIABvEW1akS5E1auyiWtR7kpJPsEDNiSmnKJ9T8RFvpJT46OpRffp5qbM+9LULPreO0551cThklYwq+m1KwLrY5HAYILpZVZKxhIUBdyGyvrHm0/okmW01SluAEpTugcLhN1a666x6d0LlhNMlPK4hOES+nmiB5lVKlkFRZTsCQe/MDhBpNLMmodOE24iK9T0bp56gFpC0pXjAL9p3csQ5caxp6GkSgMkBI4C0RyR5EpSlzMHP6D1SyWSi31xG12LL6mVJlrO+mWlCkpIO8OcTLqGmoCdVgK7ilR96YfT07zSWsCb847FJbGas3pcnnrwoJUWvpf4Rhek1Yh04Q6g5HIszjm0anpVIUunUlCcRcHM+4Z8Gy4x5tMkTDNV1m6UpxYXvmweIVL3OU0t+ZrOhlHKmBM0pZSAczcKVZ3HIGNRSlJmuBoQ/GAPQuXgoELLBU0lWV2chPsHtg1swuvuB4a90djpZFcndgf5SpgFPKf8AffyLjFUVSku9yL37IHEgXV3W5x6H052dLm0pVNSVCUoLACim53LkDgoxgKeVJY4ac/6ynte1r5PFnU51XnjsZ54ulRqJVPRgqfMC5vAFRb/1FubQpQpOFyVC78yG/GLJpZThXoy30+cmaFjpxiadMS4JpyCCwdUzNzbnd/KJfT6ttl4l/wBao593b/hlIp3pl23NOahF+QEhm4Q2hKTOQOrA6wpSbr7KyBZzYsY3f9hqbhM++Y48NKi/5E+u0sVH/HfQyUqoEVdoV+As4CiQ4YFks5J8I3COhNMPX+8fhFc/J1SXtMD/AFz8IjJStZE6TineRg1dJ1S8Ql4WP0sICm4HP3nTKAVXtpFUtUtZt9FQA7QzPjfL4R6hU/JZRLDHrm5TCPO0V0/I7QAu052b9ofhEIwluy6dSDVkgd8jdLgFWPrS/dMj0mBOwejMmjx9Ti38OLErF2Xb3mC0XIy6LYjn5RXixPyioTEJbk4nSYaTCJhilRC5JI6TDVKa8DaOtJnqli6cL9xBA9r+yLtVMYRWppxuXuk4yswXtivCUl7d8Q0csSZWPKZMAJfxwpbl+JjhlpWreSk63AMQp2kmUtQU5KylKLEsbjCODkiMubW5sy6ZQ5KqwpCVDUA+ekRidnnyaBdFMKFKTM3cZdAd9N7LI5Fu+LapzRY6l0UqnZl7YUkiYpRLkp8MxF/bi2pp54SZh8kGB2wJzzFD6n4iCW2kA004HIylg92EvGrDK8LIyYmVp3Z5Dt1SlJkrSrsl2Z3PdBnopslITJClrJR84lWIuFFwRe5DE2LwN2allpSDhB1HcTqC0XVTJv0Zu6WIexud1w2bEHxj0HgZbXXmedHpqla6jLy9wxS1PV1cxDuHCr/W/q8aqXNcCPORRziesfeLB33mzuM2H4w2pr56SUmbMsA+8rMgHjHY4GV/uRCr0zTtfI/I9Hp0jrFK1sPJ/jFuS+Ik+HdDqalTgTm+EanhHKnZqJgZWJuAUoDyBjJaxulLM7g6s2s5KZICiLFZ7Ke7VR5Rmdt0LY5ih1swpwkGwzdgBkPCNvT7MloDJSw7zDZ+yJS2xJyyYkH2GISi2jkdHcHTpYQlCEgJShISAMgAMhDtlKeYGJyL3d/zeCM3ZstRcgnxPxh1Ps9CC6Qx7yffDK73OWBnTCQtdKpMsOVKSGcBxiBs/Nox9L0ZrEiyML+sUfi8b/assKlsUGZvJsO/PuEAZVGnDvUs2wNsSizgOz3KrC44C+ca6deUFlRlrYOnWlnle/4YFV0ZrSXwocZnEm7KCw/iAbNHf7O1zYcKcILgOkgF31vxzOpg1IpkpSVJpZySdwhy6krxYrtwb2B7COTqFCXApZpYAAgqLABLNYh76v2VOcsU+tT7EVfTqXa/EB0nRupE+WpaAMCkKVvB2Sp3N+R8o9FJjLp2ZKdKTSzWNySpRYl0sp8yAPa+pMNmUyCEvSTiycOa7DGVDDYXsFElu19pqqlWVTc0UMPCimoczVxzEMtfz8DGeNPLx4fR5pcIS92CSkg8gzXGrjgWqzKOUwKaScWAa6gN26Xa5d+GnjFRoNW8djLyqNATalm7ymIJL7uApJ5H+XvZqdlS2xeizrKACST9Y4mF2vc388wNSFCOwB2HRpC3EiZKOG5UpwXzTfmonw4AQegCttCcEoc8QPOKaJ4ORh3SL9gftD3wE2VTl3JLRlqTaqZTTCmnTzBZdSODxXqJ9icrRPPnBmAgVtibhllorqzstC+hTu02M6O1AVMncQE+3FF+vXYxgeim0SmsngnNCW8CrPxjbpOIuSDwiiEv4ZTTVj/kciKhpyMSlZmw7oB9Jp+BlJG8laSkDVQUCkc3LCNGqYBGf28UkZsQoKB4FJBB8wI5KyVhC97sdtOVMEySqYUAu6gCbEB8I48HhTtowA2z0mTNWMN298VEVSl5NFTepNLTU3vQ2qxT1j/tn+JMaXbUnFTzUlWEGWp1cLe2MT8nUpYqZhUzdUcj9dEb+pJCFEFIIBursjmeUenhXaCZ5eLSc2meeS+jEm2OpZw4IlqY3ULZ+qYsDo5T4cXpS2QQHwHdd2bgLE274O1EydpOpQACNM3LG6SxBa3F44sz8OLrKXC4xKsUuC7ZZkGN/WKnaeX1Gh3fUBr6KSA/6wt0hJO5dl4WPcyh3RAejlPf9Z0e6FZX+B8jwjVInzAD85S4sQAYtuDieLkchaIpRmkHCqkUMAJLWD5lhkAAM/wh1ip2nepUO6gjTbYknCgLcsALKY2BtbgpJ/zJ4iHJ21JKcQWMN7spt1n0s2IDvLZwMkzpoCz1lIS7AhgAbKL8mJOZzz1hLmTClkLpHGIl2YM4HiEhLlmseTUGsJS9uyFEALurKygLlhcjj7ofL2xKJIC7gOXChYlhmOLjwPAwIVNnJLhdKbhsnSMjkBq2XOJ1CcwSFUyVnECG3VWBSwZ7BwRw9gF1W3JAAOMMoEiyshrlk1+68PkbXlLVhSsFTkMxzS73ZtIDTVzyA8ykKWABLG5LBrZuAcmt5WqDGJqQVUt7kIDKIKThIOu6B4e0C5tv9kX6y5H7Ltc28ICzq2SpSvnKpyoFg9ioukAOwu3c3JUHNsT8EonrOquN/Dia97fiYBpqlJUQa1JOVpQNwCz2NgeejQBLTykr7M6rJBKWL9oAqvoBpcge+IJlYiapbzagbjsndDAMS2JhisbgAYvKafXKSljWJS7nFgeygkpGV2Dl3Gemkgq1lj6WAFKwgFAdwRiGVjfCeBPEMQK6ZssgNNquyF5lO7iCWPq3z5PDBWSsKfnKqwJBZTkFrF9Nxm5nUiLsqqUkFJqkqVv3wXdKUEMm7gDEeeNPeYpFWRumsCrNdDXLNds7j744gwBVpKmWtIQmZVOSkpdgQwKWB+j2srGz5PDxtGWpRabVjdAyYWGEK4As5JOpBLNFlM9f+M7F1fNgWB6s6aqfix7oaK5awWq0pBCi2AZBIJu2QG9oWWOTgRUs2Up0ddUDrCU71gDZRCTlqBzxNe8Riukhj1tUXs7ljvG7ksdR4BsotCvUyR6YknEf7vNwMKQG0JB4lxxiSi2qlClKmVIWkiyQggBgFOniMBB4Nvc4Au7Mog/XBc0hYJCVmwCmL4dCwHme4Eoip6pMwEoLgFjnmMxfWJYAG7fS8n/Mn3wOpTZhBDpEppL/AFk++BlEvdxcYzVGlK5pppyjbkTLVvNwuYHbVp+sDOw4tF2TM7StTbyijU1RvcPGKbTR6EE09OQC2b0MQicZwmrJUGZkhNr8Hg9OllAz90QSZhs/H3RNtGo3DFd9Cx3bKnpoIO9AHaGyEzHxTZqgdHAH+0CIkqUVHDfuv7oeUre9u8hP8RESjSqy2i/ArlXow+6aX7RXXsWWhLJSA0clSgMotrpVqGnvHml4ZLocIYrljvV/SLFg67/qUy6Qwy/uvM0fQI/Pr/8AF/MmNtUpdChhxOk7rs9sn0ePO+ju0E0sxSyuWp0YWCiNQc8J4Qfm9NJS0lKghlBj84cj3oEelh8NVjC0keXiMbQlO8ZepOuhWxHokr6rqGF8LMz3uEpGVgMmAHVUs3CU+iIZWhWCHSDhJD53AYedhAobQo1Zo8pqbM5s5Gp9g4CLdPVUjuBMBYjtIPaBByV9Y2yytaLnSmuRSsRTezLM6hLpIpUKcB98ZlRuzsbMp3+keJjnUTR2aWWCoEEdYDu/SHaGLNss7w6XTUikhIxgB27f0sJN2+qn3ZWiwvYtMtRUSXJJ7RGZJNu8mItNFqlF7Mgl0a8W9SoCciQoEscI9bJnt9VPh1EiYkrwUqGugb2ElORZ9N1I0sE6CLg2BJKVJDlKmcYrWy97RepaUS0hKXYZPESQCVSLSf8ApEEBQwsoWsA7OWZkh+AHqgRYMpbJPoycYWvNQYCYXUrFfPEXHG3ODcKAM2mgmB/1SWQ5ZlgFsg99W466xe2fTHrHXISgpSyVJVisAEto262mnKC0KAIa0Hq1Nhdi2Psvz5QCQVuARRC/L1X3b+DlrA2jQTZYUCFAEHMGKY2FIt82GGQdTanJ2zJ8zAFKYVsGFMv5xg7dl90fawjzEcExTIc0rXxMMiCRuPwZOlyDlBAbHkgAYEgBQUM80uxz5nzinPo6JPb6oZ5rAzd/paurzPGO2ucbS3IVImAJI9ECi5UeL42ILXBDOftW0hy3CRu0r7nqgEEb5F8nNvx15NmURIJZbZYRMUBd7YQRnfwHCKdZVUespVkhL2Ruizb6wWZwbZExJQk+RB1YLmEE9Yz/AKrixMsB7upNn49+rRAmYsFJJo2JAVkGBDEJ5HeZ9DAmo6RUwThEqU2IqupSy6gxO6Mz3wMndIJWSUJF33EEXcHNSuIB7wOEWLDzfIzyxtKPM1y6GoxApTS5DewqcMXYDgz356NE9PLCAfSBTpL7uEADnZWrxg5vSmYRhBUwDAFZZu4MIor2vMORA7gPxeL44RvdmWfScV9sT0o7ckSwyL8kJYcMyw04xVPTCXw/3y/jHm8yoUrtKJ7y8R4ovjhKa3Zjl0lXb0R6v0jUBJvljSPMwJqlsGTwi700ruppVLw4mULO34GPOdrbfmgJc9tOIBLpSAdC28r7wHKPEnh5VXofTwxUKK11YdRtDq1qBU73wi57wBeKtbtxLskseZBP3U4vItGerVlCUYiVCYHwjcQO8J7Xe4imdoLySyBwRu+ZzPiTFtPAU4/dqZ63SdaT/haPmzRK2osZkp5rwy/9odR8Iqzdqvmoq7k/zTXI8oAdYYXWGN0IQh9qSPMqVKlT75N/sMr2oTo/2lKV7HCfZEf6RXorD9kBP8LQK6wwusMW5yjhhBU98y/feF10D+sMLrDHeIyPBQQ66F10D+sMLrDDiMcFBDro51sUOsMLrDDiMcFBATYemuUMlqHcSPdAzrDC6wwzneEGE7XmjKav7yvjFyT0uqk5TleISfeIzfWGF1hiLae6JKMls2a5HT2qH00nvT8DEo+UKo1w+0fjGM6wwusMRtHsLM1TvM2h+UGf/wCj8QYiPTqo9ZXgoD+WMh1hhdYYWj2DNU7zNcrprNOsz/VWPcBEEzpXMPE/amTlfzxmOsMLrDHdOwi8z3YdXt1Z+jL+4FfxvDf03N0Xh+yEp/hAgJ1hhdYY7mRHI+0KzNoLV2lqPeon3mIutgf1hhdYYlnIulcIddC66B/WGF1hhxGc4KCHXQuugf1hhdYYcRjgoIddC66B/WGF1hhxGOCj/9k="/>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AutoShape 14" descr="data:image/jpeg;base64,/9j/4AAQSkZJRgABAQAAAQABAAD/2wCEAAkGBhMSERQUEhQUFRUUFBoYFxgWGRUYGBoYFBgXFhUYFxoXGyYfGBojGRcWHy8gIycpLC0sGB4xNTAqNSYrLCkBCQoKDgwOGg8PGiwkHyQsLCwsLS0sLCwsKSwpMCwpKSwpLC8sLCwsLCwsLCwsLCwsLCksLCwsKSwsLCwsLCksLP/AABEIAL0BCgMBIgACEQEDEQH/xAAbAAABBQEBAAAAAAAAAAAAAAAFAAIDBAYBB//EAEwQAAECBAMEBgUIBwcEAgMBAAECEQADBCESMUEFIlFhBhMycYGRFFKhsdEHI0JicpLB8BUkM1OywuEWQ1SCk6LSNGNz8UTDZKPTF//EABsBAQADAQEBAQAAAAAAAAAAAAACAwQBBQYH/8QAMhEAAgECBAIJBAICAwAAAAAAAAECAxEEEiExE0EFFFFSkaGx0fAVMmGBIkIjYnGy4f/aAAwDAQACEQMRAD8AsQmh/VcbQmHf+fzrH1Wh+c6jGhBEPxjh+fbHDN/OfviLSJxk+Q3qzHeq/LGOY1fm0Lqyc1AePweKpOJqhGbF1Y/LRw4eI8/6R3qEazPIKP8AFhieTszF2Jc9f2UN7sUUuRqjB9pUK0/l/jDTNT+RBuV0XnKypZn+dQT7wmLkroVUH+5kp+0tR9yjFLqRW7RqjRm9k/D/AMMt1qeHu+ENMwcI2I+Tycc1SE92M+9MWpPyeLGc5H+kk/xRW6sO0uWHrd1+RgzMHAeUNKxy8o9HT0C4zz4SpYiX+wif38zyR8Ijxodvr7Fiw1XuvxXueZEj6scwjgPb8Y9LV0D4VEz7qTEMzoArSof7UtJ/ExziU+319jvArL+r8vc84MscPaYYZI4GPQ1dAl8ZSu5KU+5I98QTOg6tUeQJ9038I7mh2nMlRcmYRDpyUoe0eRiZNYdWPgRGpndDm0I78Sf/AK1e+KU3ouRk57ig/wASkn2RZGbWzKKlKMvuj7glNUk8oeFA5EeYi2vo0r1Zn+ms/wAGKKkzYzZqSO/En+NIiziSZR1eEdroSpPKIVyoeNkq+ipPgtH4Kh36NqNMZ8FH4xxu/InGNtn5FJcmK65ME1UtQM0nxSfhEapM7VHsipxuXxnbmCVyIgVTngYMKp5h+gryf8IiVQTT/dzPuH4RW4l8ZggyzCCO7890Ezsmcf7qZ9xQ/CIl7Im6hvtKSn+JQiuxapFLq/y3xhYR+SPweLP6LOq5Y/zFX8AVE8nYpVkJq/8AxyVq9qsPujhK9we4/P8AWF1nf+fCDCNgTck0s5R/7mIf7UhJ/wB0WP7L1v8Agv8A9fxU8BoETTt2loHjiP8AtceZianpMfYRNm/ZSw9mL8I9DmbAppMsqCEIZjiUCshiONy+VuMQqnpwpPpRSbsQhg2NWaSLMzOfV5xrn0h3V8+fk82l0Lb75L19vQytP0WqV5SEoHGYXPkpR/hgjI6BTj25yE8kJJ92GCgqWb9bWxYg4CQRhCm9bJaLnjm7x1G0EgK/WipwWJQpgxDniSwa3vMZZYuo9vniejDoyjHe78vSxDI+T2QO2uYs96Uj2B/bBGR0RpE/3KT9oqV7y0V5dUFMgVSisqGFWC1xwyvjSXNrp0aOT54ViUmrUkYvUUcOLFhF+G9nawfIRS61R7s1RwtGO0UGZGz5SOxLQn7KUj3CLEAZm1EFY/WCGmOAEKOJG46QwuHs9+03CIPTUaVi2yG4o3u92vqW4Dxiu7ZeklsaWFGcl1QKVJ9KW6d58BBSlJKC73O8R5Q0VW7vVSmWCEkJIO6UKcsxfC+VmUTpHDppYr7RmYZUwuzS1FxoySXgXsiqeYP1gzHBZOAh3uC5ysCBxY3OhLacgLkzEKVhCkKBVwBBcx1b6kZXadjzai2xPUCVVE0MP3jaKL3N7gBhfeESrrKkFY9JmnBwUsvYNlpcudGgpL6I0o7dVfUbqCNbhRcFosI6KUagAKhRYEgY0WGpYi2nsj0ePS+I8JYLE2s/+zM8qrqCSPSZliReYsZYrs7tuxJsWrm+mSkqmTD84O0pVx3E8IMzuiVGLGoYi11I7g8TbP6O0sqamYKlKjLOO6k5DUscri/McYSxFOzS9DsMDXzJt7Nc2bCFFM7YkCxmoBYG6gLG4zhyNqSi7TEWzuLXZ+59Y8094tQxcpJzAPeAYgVtSUA5mJDEjO7i5DZvyhHasn94jslWYdg7ls7MYA4vZUo5y0+Ab3QxWyE/RVNT3LUR5KJHsh36XkfvZf3hbv4RJI2hLWrClaSRoDe1j7fdEs8u0rdKD5IG1mzZaBimTJeHJ50uSRfK4Sn3wPmJov8A8BXglHuJibp/Nalb1piQPB1fhGGMyScLulsIP1gMzyPw1JjdRpucczb/AEeRiqypVMiS25tmsUKMfRo/Cese5ERqn0Y+jK8KiZ/SMrJMoFOIqsbtcFmLDvOIeUPQJGqlGwGRzxAqOVt0N46xfwUub8zH1pvlHy9jTSZtGtQQlIKlFgBNmlz94CCX9nJf7geJJ986MjsMJ9Lp8LftLgOdS1y1m5ac49SjNXbptJM9DBxjXi3JLR8kvYzqejUr/Dy/FCT75piZGwUjKTKH+WSP/rVByFGbiyZvWGgtgZL2aRkEjuUR/AhMS/o4nNST3pUr+NSvdF6FEc7J8KJVRQAfSU3AEJH+wJh36Pl+qPbFiFHMzJZI9hBXKIlqYgFvpXF7ZMX8jfQwKTOXup6ynK7ghmzIwgW7Xa3eeVoLViXQQ2Ll4hz3jPwgOimmJJV6NKcHECFAX5kngc+WURJjxUgp3lyFJWpKQ4+iCcYIIGQy0to8cUqYfp02ErIDDEwN9BmEnOwy5updIsG9NKCbdljZ02AdtVF7ZCHVFKp1JTIlKRicOQA5AzD8fOAIROmJAPXUxBUwIGpAWA4BvckeBvDusKiyplKqwIAbtkHATYsHy7h4yyqdQBBp5YBctiScSt0a6lL+XiUaRQQGp5VncFQYC2rcCt/6wA2VNmEPiprhIThDss5YiLANiA74ZMqlAftKcYBvuhXaxEC2bdkcczqIkEuYEsmnQwUCQVDMBnZ2sAmxPueHzpExsIp5ZQWJ3hYneVY5sonUZc7ARTFzMSk9ZTJISSXDqsMTqsMgL256huoqVm3WU+K2FwXDP1gIsx7IbOxy0XVTcTmmlgqsTiBDKsRz7m1hyqZRl2p0Y3ZnSRe7u994B9dc8gJaWaTNSOskqASQoJbE9+y3cHD6RfqgShbAE4SwVkSxYHlFCho8KkvJQkgKLpbduyQ18wT5GL9WNxdsW6bCz2NnGTwABNLM+hTUwIF3w9ohzrzLv7XcdTRzshTyE4gUqZuypQBDhTkEOSGztzhsygQQD6KskoAbEXAScAHklJ4sdYRkAhIFKsBglsSgwSXTlYXLvwBe5YgSTpCypuokKdZxOoE3wKe5d3Uq3dk8MmU01DhFPIOMl76XJdy9imXysMmEPm0CTMLyJgCE2WFFywCR3kDL8TYJNOkmYo00wKUAS6lXxKSWtqGGlmIyuQGzJM0Ak09OVEgPZsIBLkvYAOR+DkhvUT2/6em04XTiJ9bSxvq9o5LpkpJIpFuCrCcSrpIJJVwJIFr5jK8PGzkFWE0yykS7EqNiQpak/aJUzv5QB2amYw/V6cuCoklOEKKhiLvd0gnvSL5slyZyV7sinSgHCDbslTDXmbNnDaPZssrwGmWhPrYlEAggh/upOZyHMAp+gpLYcFgnCAFKycK48Ui/KABk2TMJUkSKYoCh6pbIqBBI0JN20GReJNkSpuNJXJkBJuVyyHfCcmO8CVKv9aLq+j0gkkockNmrLLjbviSl2PKlkYEkMSRcm6gEnM8ABAEW3qITJTFCVsoEBZwjhm9s879xgWdjlLFNPTABLnFxYZEmwd/ZeDW1ZWJDYDM3hugtrm/AQFwAhL0kzdThAxHI9oZNqXJuRk5YR1NnHFPdEgod29PTAkn1PVOHv37d0cTswlP/AE1NiCiCLZMkgWNiX90NXIBd6SZzZatQB+W1CvF9FTJBCjSzEFJS28TfEAO4BwTfJ34R3M+05kj2EcjZ0xJxIppCSFHDvEGztkW0gt6XOIdCUEb7HFwbq/MvA5NMEnEmmmEomOHUct7eSNbhPmIYqlSCHpF72oWogMALtyAFn1aIki9MqqnASJcsKGQxO4YPd83fvtDhV1DXRLCiphvWa18762HKB6ZAwlXoswEmwCiO0LjlYBL5OMwGMLAMPV+iTGCtFFrAXJ1DNxy7nAvTKypxFpcsJCmBUprcc76cNeF3TamoxEJTKIuQ6sx9F9QWe+VooolBZlg0qwAAHKi6QMWvJzl6yWyOGJcpKAxpF4UizKUeTMByFr/EA1QTpxJ61KE2thL69/5tnpdgTsanAUs9SqUcrknE5c+Rb26QWgCttJQEpZUCQA5Azt+efccoBLokf4ebqSxLkMWGWo9vPM7tFQEpbqUkYe0ntDmIBKqZbXn1ANwLnMWCiAdWfQZ5DIDv6Plt/wBNNueN7nW/C55+cSyNmyysAyJiQp7uWTZ35ObD8IilpQoq+fqHD34BIdQGbPh8cIzd1cK5ZRj62pZRwYXLvhD63Z+JytZ4AsinSpCiZE7syxhJucBISAHazufGGTqSWOrBkzSybMVWxLfC/G5PdnaGGsRgvMnuywU2xbwAOZ+jmHs5tHZVRLKFfPVBCS5U5feOAAakOH4X1vAHJez5L3kTQDYkuQHB8fZw5CHz6BCMSUyZpS7kpOeELZrO7qztpe0QpmpKv29QStQAYkBz3HlnwZtDExmIL/O1HzYwm6kuy2J5neGeg74ASaRCQwp5zKCQQ72SoqD34jyI4wwbPljKnmXYG6nGRLEeIz4vmYbupA+fqGIQU30ICgyc+VxxGhhqlIz6+pcZ9pwC1uLWHP8AAAls6iloWnDLUlRlm5LgXDjvNtMu6L9YAZawXbCp8ObMXbnArZ9Yhc0NMnEk9lR3QyORY8ba99y1WoiWsghJCSxOQsbnugDPTJiSpRK6pruwZiTc2Ol7Ac+EJdWhWE4qtIw4LC51cnjnfnaO/pF2IrAzPdHiAGzs4zfPhZ82sCSgmrUMSE/QJxOmyhZk4sCjld4AjmKlrdZVVApKU2zya2bPgcnNzxtE8yekBSSqoGGXLVbNksH+0cYcfVteOUe1US1ErqhMThcgoVZyLvdsxb63dBSbteUmylgEkhru6RiUGbMC/dAAKfUSylsVQTvEGxzZwWLM6Q19XFmieRMQpKmmVACVJVftFyUAJGbPh5XHF4Iq6Q04uZgAHEKGWenf5Q6TtuSrJdwUggguFLLJBtYuCPA8IAEzZctJczKo4VqTnwYqv6ptlz5x2rqZQUd6pJQcLJJYlG7x1wlzxJgojb0gpxBYYM9lWcEh7cAYUvb8hRYTBk+Smtie7aYVeRgANKwM4XVMDga5JJBCSC7MyX4HdvF+gCBOAC55VhFlklJxJdzz9xiwekdOP7wa6KsxYvazG0TUu2JUxWFC3VezKHZscxAFyBm2FqDFM7qmSbNiJcpALMcsnbWCcDNrLUFJw9T2VAiabkHCbcnSHv7oAHfpE7r1iLu+4nS5YswDe0m+kXqemqCMXXpUCgtuhiSN05WDufEC+G9OaJlh1dGSxIBYMzM9/cNIml1FQEkJNMyWAuQ99Wsm3LjweAJjQ1V/n03y3Bb2X9mUKRR1QO9OSzi2EHdBcvbMi3g+rBkqtn5lVOQUuGJzYt9Ljhh5XWerI81No+v2v9vE4QJF0dQQGngFi+4CLlTHwBH3RzhkzZ9QQAJ7FrnCM3USQdM0jTsnjbhXWMWTJfQudSdH0DfnO1RKnv8AOiWzZpJd7Zv491s9AKqqGqu1Qm/1Ba72Hs8uEOm01SezNSlpbCwLrZnLh2GfN8rXKQoAp0EiakqM2YFu2EAMzO/ebi/LwFyFCgCGsfAplYSASFM7Nd21FstYyyOkaA/69bT5pR7ndN9OGvFxptozwiTMUckoUfIGPKqeShKUmYLKBZs9EjuIurLQDu1UKMaiblc87GYqdFpQtrvc2J6Sou1aBw+aUWzzOG/9MoJf2zpP3v8Atmf8Y86lU8soCioi5B72BSwF2zvDqiTKwOle8EhgwYlyS+ZFmF/dGnqlP8/P0YPqVe17R+fs9CPTSk/en7kz/jHD03pP3ivuL+Eefimleu9r3Cb6Z+evDv6ink3+cfss4Yu4xXyAZ2J4w6rT/Pz9D6jX/wBfn7N4enVJ6y/uKiNXT6m/7h/y/ExhlU8lg0wgucQNwBdmIF9PbEawlKVWBdgkvcWCjkfDhc8BHVhaf5IvpGv/AK/P2erbM2kifLExD4S+YY2LRbgF0JH6nL71/wAaoOx51RZZNLtPdoyc6cZPmkKI6gnApmfCWfLLXlEkRVXYXu4t07vGxt45RAtAxVvA4qTC+JWT3G+3MqJueJhhMzITKQvZKbM9sm1dSvMcSC00SjnSIzLOsOcScKnLv2UgdzjIXRolsCKNDgggFYzBJBN9CpfHM+tAEpnzColJpSnFhAcYmCsicuyCW5cmiJc2YDvzKMl7g6ENiZ3Lljn6qbZgypod1jTISSSQMTjEEOk83Lp+OcRTNnzCL0kskqJU63JdwSd7VJKWcsCRlAHamoNiDSABw6mOalYQGNnCUFuNuEcSmo7QmUrBycmxByCSE6Ag6G3N46mgdgujlsEksFgkdogNzKR563aWRSre9KAHVfGCbpBfOxJQgZ+TQA1VQsdlVI2FJUeY7dh3nPiOcPGJlYVUvbU2XZA3QWZiAS/IxXl7NWE/9JLBOgWQBhBwAsdHYd5y1fJoFHCDSICHuyx6rBVjYM4a+viByShbEE0iSG6tICXbEGflgyYaiLOz1qMwOumIIL9X235F7jjFdVGvDiNNLBBw9tiUNu3e1wkXJiehoymak+joSL7yVu26wtzASO4DhABqBe2pJOEiUJtrh2yIKSd4AgXNwctHeCkB9vyUqw40TVAA3ls923b5u34awBRl7Psn9SbCRlMIukuCAOdxfxETGgAE1Pojp+jvnfAKQByDB+4NFdCJcshkVjpuHJILaZkOWNhd+ZEOTTy+rAwVW8pRszg2cjINmzDJ7NAHTQgZUZNwR84oG1wTnrw5cLEU7QntenP3w/tH59sB6mnlIxOKtLlQxBsIY3UMgA+paxtaLtBWIlJKgipIUQMKwCX3lboezMXGnC1gCE+tmi6ZJUHUGxAHdICSH0N/ZFf9JVP+HfLJQ8fz77O4bfH7mfk/YGRD6H8uOMOO3RhSrq5pxAlglyGeyr2NvaOMAKTtCeScVOQGLHENASAbcQz+xrw1e0p7Wpy/AqT7dLX8uF47J28FFPzU4YiBdORPFjpcn+sFIAq0NUtb45ZlkZXBfxYX/LxahQoAqbWoxNkzEKOEKSXOg1c3Fg3GMtL+TtGs9+LJA/mjV7SQ8pYKMbjsuQ98i124s9uMCvRkk9YadeMy1OCpRP7sJd2uknye+cTjUlHRMqnRp1HecUyin5PpGsxZ8hDx8n9P68zzHwiWTs9ClJEymWkHmopDszjyBYs4L5JMOlUaClb0qgCsFnVdsZBYDR271DQAxPjVO8yvqlDuLwK46BU2i12z3k9/DhHFdAacf3ix4jWwh/oyMTmjmC+7dWYSbsLDIDx1vDhs5GAK9FmO+HDjU4DO9jyA8ODO41TvMdUodxeBCfk+k/vF+yG//wCfSv3h8v6xcpZfZR6KtKQ6XxKYBbYmtkLjTjxIklUiXwmmUErUylEqNmDc3BAHAZuc45xqneZ3qtHuLwQQ2NRokyhLQoKSCWI5kvqdXi7iHGM6KdKVWpV2DPiUzKGEi31TfuOZbFGqlS7ijXcD6RtkRlzAdnyNjrW3fVl6SSsjTPEVYR1a3dsCnbNmLtzgXsanSJhIkKknCwJKi+QPLIJzL595LzuypuB90cOmZTSS8/R6nhe9g7ZXb4jjE1PTSwp+pnpwFJcvclQCRwObnl4xDtTaq5SXxLJ0b8YobD6Uqnyt+aETgopKMTE3OEoftOGye7x3TNlvqdyvLmtoF10Ms/3U5SpbIBL3ZQGIE2Lu50Z35xIkIw4eoqGBKt7izNxPDz0eM9tnpeqUrCZy0ngXc88oCHpfUrO5UKAfVYHsJeONra5yzW6Z6CqSknrTJnhQWGDq5l24Om9vpPDTISofsJ5YEgKs7qKiCWcXUXAfxjzav6QVhfBVzX+qof8AuI9rdKdoGXITKnTStFPKxYCSVKWl1FbDtXERcrBanovoiQUqTJqRdzf+hI4tZ78S92XIQEoUJU4FKCQly7JWHCmckuXHEeMebU229rUykTOtXPSUgrlzGccQxLg8wX5R6VM28RKQti6g7fn3xHixJZWUEUcvCQZFSzdm/wBHERwL/EaCxjZeypacMxKVpU2SibO9iGGTkWtlwDT0Nd1qAoW5cItpMTTT2IgfpV0hVRykrTLEwqXhYqw/RUXdjwjFzvlgmJ/+In/VP/8AONJ8oY+Ylv8Avf5Fx5btICKpTalYGwR8sCz/APFT/qn/AIQh8sK/8Mn/AFD/AMIwVPeLUqgKiwEM7Obm+pPlQXMLCmT/AKh/4QXl9NFn+5H3z/xjF7OokoDecG6WYm5Z8IJbu/q0dzWLIxu7BqZ0unAYhTuOOJTfwxSPyiK/cpHessALkndya8BRtyY3W3F8iebZeEC9v1QmU8yYlISopOICwzTiI4OkqiKq3NEqGXcI1226raEwiXM6iQkOyVEKLlt5rqfPgOGsHFT+olgIWQQGDE6e+MH0WlFc1IZRsTuglrM5Yi19YJ7emqkkAqcK7Jydsx3xjcm3dm6EI5UjfdFulPpJXKWwmywDb6SSWxNoxYHv5xoo8S6B1SjteUxzQsK+yQPxwx7bG6jJyjqebXgozsittJSRKViKgLOUFlXIFjpGbRLlAvjq8JJIBd3dJVnfgwZ3JFyWjSbSmYZSjiKGbeAxEXGQgFI2i+JfphKUlyDLbdSov3ixcjg9hlaUHZ1XLuMVUGzI0KU3vk9vyLxHPkoExQepNwkkqGFgpw7jJyRdt0nIXMsypKSP1wi1gZZL4rg5XIBH4x2ZtQHARVgYBdkKIUUgkk/5LkcnsIAkp6xJQUBU8MlXbAezF8Zvq9+JirLmJO4pdWCooBUTkQycIbQhTluBu7GJRVkJxLrLOQfm2yIcEXZi6X4qbNMOFUSnD6Y5JcK6tv2YxLDBtGLe/KAOugqmELqgUqfNx2gN0cjpwBe8QBMpgesqyQD9IktqSxtl45jMQ+o2mMW7WMWG6Zdnyvu2f82tHFbU3QPS2UMTkSyXLCwDZpIJbncQBMmXLmBYx1IxrAuT9NyAMwE2PdFVMyUT+1qyzDkMLNYB/wASCdMrM2u6pUxK6ly3qE4GdfddAWHPqngWi9KBKT6YSxZggsXOTDVmAJc2cZwBd2OhBWSmZPJA7M1TuCwcDvGfE+EFZ5ZKvsn3QK2JV4iwnicMAsUlJHPm938IJ1n7Nf2Fe4wABr5IVhe4Z/J/jGP270dStTtdTltBztwjRTZ0wMzEDNJ1HI6GKW2a5PVKw9pQ1zHAERkqtNu56FFNRRhqjaoKmmoVMEoYApIJJA46Et498Uht2iUvCQsKP1PhGz2fLkyjKp5jddMl4sObliS/A5m8N2h0bQDiQkPm7ZRS4NblrmpGa2nsiUpIXKLEC2Y98EAmfTS5U2WUlE6mldYFEhQUkMFIsXPnnA+espUpLuAY9JTsX0rZUiWkgKEtCkvxSMuTxOnG9zLWdjA7Z2quahXUBbhYZVtCHcd3vjfrUjqJROYQEq/F+YMP6PdG8FGELQlM44gVKAcbxYgh9AMoyM9K6aqSmaorlzVAFWmJ2bDocom4WRTnuaPZ+0zJWQTuk+/WNfSzgrKPONoVeOamXKF1KCU6958M43tAll4TbCke0R2k2tDlRK9wH8pKmp5f/m/kXHmwpSstqSw8Y9I+Usfq8r/zfyLjF0CAlSVHQv4jI+bRGq7T1KeYfpejlFIThWFTFgb1ykPyCWt3mFW1FNKSkokIAJI+kTxzJc5QBn7WmJUd5w9wbgn3jwizWTkqlYXQV2VhKhiFwS3PTxibmmnY3RouMlfVFtXSSUBupQk5jcBydrnm0JW11GQpKsOJY3SlIBYAYSWGpDtwMZmRS45yUq7IBUruTcjxLDxi9PUVk4XvryihNs0zyU1maI59QtaACnEOyoBmD2J53ghS0bIYsQx7iDZj4WivR7L5QXRLYNF8KdtWYp4h1ElaxWoBLk05lBSlJZTjJe8TiuhibFgRoNIA7SqVzpSkSkASpacOKYcKUt2QFKviy5wXqJJVugYidIym2UmUtlIwqHED2GIOkmybxcoR2NZ8iewyFz5004pgCRbIBeKwfS2epPAAn1qPNPkYqcYquRle6ZHpcaoqysZMznqyGrSooIRhxaYg6fEd0U6SjWGC0yj6xSAxYDDZnd2Pnyi/NyiuTBux1K5KaKWQQUIY57ouwYPbgAI76Ij1E/dHwiB44THMx3KWDRoLOhNst0WfNvKOinT6qddBrn5xTJhpMM53KXfRUO+BL9wjiqNBzQk/5R8IGT6kpHxiGh2mmbiayk5jvyI5ZxDiq9ifCla4a9ER6ifujRm05DyhCkQLhCfuj4QOcxHNVaOupYioXCqKZALhKQeIABvEW1akS5E1auyiWtR7kpJPsEDNiSmnKJ9T8RFvpJT46OpRffp5qbM+9LULPreO0551cThklYwq+m1KwLrY5HAYILpZVZKxhIUBdyGyvrHm0/okmW01SluAEpTugcLhN1a666x6d0LlhNMlPK4hOES+nmiB5lVKlkFRZTsCQe/MDhBpNLMmodOE24iK9T0bp56gFpC0pXjAL9p3csQ5caxp6GkSgMkBI4C0RyR5EpSlzMHP6D1SyWSi31xG12LL6mVJlrO+mWlCkpIO8OcTLqGmoCdVgK7ilR96YfT07zSWsCb847FJbGas3pcnnrwoJUWvpf4Rhek1Yh04Q6g5HIszjm0anpVIUunUlCcRcHM+4Z8Gy4x5tMkTDNV1m6UpxYXvmweIVL3OU0t+ZrOhlHKmBM0pZSAczcKVZ3HIGNRSlJmuBoQ/GAPQuXgoELLBU0lWV2chPsHtg1swuvuB4a90djpZFcndgf5SpgFPKf8AffyLjFUVSku9yL37IHEgXV3W5x6H052dLm0pVNSVCUoLACim53LkDgoxgKeVJY4ac/6ynte1r5PFnU51XnjsZ54ulRqJVPRgqfMC5vAFRb/1FubQpQpOFyVC78yG/GLJpZThXoy30+cmaFjpxiadMS4JpyCCwdUzNzbnd/KJfT6ttl4l/wBao593b/hlIp3pl23NOahF+QEhm4Q2hKTOQOrA6wpSbr7KyBZzYsY3f9hqbhM++Y48NKi/5E+u0sVH/HfQyUqoEVdoV+As4CiQ4YFks5J8I3COhNMPX+8fhFc/J1SXtMD/AFz8IjJStZE6TineRg1dJ1S8Ql4WP0sICm4HP3nTKAVXtpFUtUtZt9FQA7QzPjfL4R6hU/JZRLDHrm5TCPO0V0/I7QAu052b9ofhEIwluy6dSDVkgd8jdLgFWPrS/dMj0mBOwejMmjx9Ti38OLErF2Xb3mC0XIy6LYjn5RXixPyioTEJbk4nSYaTCJhilRC5JI6TDVKa8DaOtJnqli6cL9xBA9r+yLtVMYRWppxuXuk4yswXtivCUl7d8Q0csSZWPKZMAJfxwpbl+JjhlpWreSk63AMQp2kmUtQU5KylKLEsbjCODkiMubW5sy6ZQ5KqwpCVDUA+ekRidnnyaBdFMKFKTM3cZdAd9N7LI5Fu+LapzRY6l0UqnZl7YUkiYpRLkp8MxF/bi2pp54SZh8kGB2wJzzFD6n4iCW2kA004HIylg92EvGrDK8LIyYmVp3Z5Dt1SlJkrSrsl2Z3PdBnopslITJClrJR84lWIuFFwRe5DE2LwN2allpSDhB1HcTqC0XVTJv0Zu6WIexud1w2bEHxj0HgZbXXmedHpqla6jLy9wxS1PV1cxDuHCr/W/q8aqXNcCPORRziesfeLB33mzuM2H4w2pr56SUmbMsA+8rMgHjHY4GV/uRCr0zTtfI/I9Hp0jrFK1sPJ/jFuS+Ik+HdDqalTgTm+EanhHKnZqJgZWJuAUoDyBjJaxulLM7g6s2s5KZICiLFZ7Ke7VR5Rmdt0LY5ih1swpwkGwzdgBkPCNvT7MloDJSw7zDZ+yJS2xJyyYkH2GISi2jkdHcHTpYQlCEgJShISAMgAMhDtlKeYGJyL3d/zeCM3ZstRcgnxPxh1Ps9CC6Qx7yffDK73OWBnTCQtdKpMsOVKSGcBxiBs/Nox9L0ZrEiyML+sUfi8b/assKlsUGZvJsO/PuEAZVGnDvUs2wNsSizgOz3KrC44C+ca6deUFlRlrYOnWlnle/4YFV0ZrSXwocZnEm7KCw/iAbNHf7O1zYcKcILgOkgF31vxzOpg1IpkpSVJpZySdwhy6krxYrtwb2B7COTqFCXApZpYAAgqLABLNYh76v2VOcsU+tT7EVfTqXa/EB0nRupE+WpaAMCkKVvB2Sp3N+R8o9FJjLp2ZKdKTSzWNySpRYl0sp8yAPa+pMNmUyCEvSTiycOa7DGVDDYXsFElu19pqqlWVTc0UMPCimoczVxzEMtfz8DGeNPLx4fR5pcIS92CSkg8gzXGrjgWqzKOUwKaScWAa6gN26Xa5d+GnjFRoNW8djLyqNATalm7ymIJL7uApJ5H+XvZqdlS2xeizrKACST9Y4mF2vc388wNSFCOwB2HRpC3EiZKOG5UpwXzTfmonw4AQegCttCcEoc8QPOKaJ4ORh3SL9gftD3wE2VTl3JLRlqTaqZTTCmnTzBZdSODxXqJ9icrRPPnBmAgVtibhllorqzstC+hTu02M6O1AVMncQE+3FF+vXYxgeim0SmsngnNCW8CrPxjbpOIuSDwiiEv4ZTTVj/kciKhpyMSlZmw7oB9Jp+BlJG8laSkDVQUCkc3LCNGqYBGf28UkZsQoKB4FJBB8wI5KyVhC97sdtOVMEySqYUAu6gCbEB8I48HhTtowA2z0mTNWMN298VEVSl5NFTepNLTU3vQ2qxT1j/tn+JMaXbUnFTzUlWEGWp1cLe2MT8nUpYqZhUzdUcj9dEb+pJCFEFIIBursjmeUenhXaCZ5eLSc2meeS+jEm2OpZw4IlqY3ULZ+qYsDo5T4cXpS2QQHwHdd2bgLE274O1EydpOpQACNM3LG6SxBa3F44sz8OLrKXC4xKsUuC7ZZkGN/WKnaeX1Gh3fUBr6KSA/6wt0hJO5dl4WPcyh3RAejlPf9Z0e6FZX+B8jwjVInzAD85S4sQAYtuDieLkchaIpRmkHCqkUMAJLWD5lhkAAM/wh1ip2nepUO6gjTbYknCgLcsALKY2BtbgpJ/zJ4iHJ21JKcQWMN7spt1n0s2IDvLZwMkzpoCz1lIS7AhgAbKL8mJOZzz1hLmTClkLpHGIl2YM4HiEhLlmseTUGsJS9uyFEALurKygLlhcjj7ofL2xKJIC7gOXChYlhmOLjwPAwIVNnJLhdKbhsnSMjkBq2XOJ1CcwSFUyVnECG3VWBSwZ7BwRw9gF1W3JAAOMMoEiyshrlk1+68PkbXlLVhSsFTkMxzS73ZtIDTVzyA8ykKWABLG5LBrZuAcmt5WqDGJqQVUt7kIDKIKThIOu6B4e0C5tv9kX6y5H7Ltc28ICzq2SpSvnKpyoFg9ioukAOwu3c3JUHNsT8EonrOquN/Dia97fiYBpqlJUQa1JOVpQNwCz2NgeejQBLTykr7M6rJBKWL9oAqvoBpcge+IJlYiapbzagbjsndDAMS2JhisbgAYvKafXKSljWJS7nFgeygkpGV2Dl3Gemkgq1lj6WAFKwgFAdwRiGVjfCeBPEMQK6ZssgNNquyF5lO7iCWPq3z5PDBWSsKfnKqwJBZTkFrF9Nxm5nUiLsqqUkFJqkqVv3wXdKUEMm7gDEeeNPeYpFWRumsCrNdDXLNds7j744gwBVpKmWtIQmZVOSkpdgQwKWB+j2srGz5PDxtGWpRabVjdAyYWGEK4As5JOpBLNFlM9f+M7F1fNgWB6s6aqfix7oaK5awWq0pBCi2AZBIJu2QG9oWWOTgRUs2Up0ddUDrCU71gDZRCTlqBzxNe8Riukhj1tUXs7ljvG7ksdR4BsotCvUyR6YknEf7vNwMKQG0JB4lxxiSi2qlClKmVIWkiyQggBgFOniMBB4Nvc4Au7Mog/XBc0hYJCVmwCmL4dCwHme4Eoip6pMwEoLgFjnmMxfWJYAG7fS8n/Mn3wOpTZhBDpEppL/AFk++BlEvdxcYzVGlK5pppyjbkTLVvNwuYHbVp+sDOw4tF2TM7StTbyijU1RvcPGKbTR6EE09OQC2b0MQicZwmrJUGZkhNr8Hg9OllAz90QSZhs/H3RNtGo3DFd9Cx3bKnpoIO9AHaGyEzHxTZqgdHAH+0CIkqUVHDfuv7oeUre9u8hP8RESjSqy2i/ArlXow+6aX7RXXsWWhLJSA0clSgMotrpVqGnvHml4ZLocIYrljvV/SLFg67/qUy6Qwy/uvM0fQI/Pr/8AF/MmNtUpdChhxOk7rs9sn0ePO+ju0E0sxSyuWp0YWCiNQc8J4Qfm9NJS0lKghlBj84cj3oEelh8NVjC0keXiMbQlO8ZepOuhWxHokr6rqGF8LMz3uEpGVgMmAHVUs3CU+iIZWhWCHSDhJD53AYedhAobQo1Zo8pqbM5s5Gp9g4CLdPVUjuBMBYjtIPaBByV9Y2yytaLnSmuRSsRTezLM6hLpIpUKcB98ZlRuzsbMp3+keJjnUTR2aWWCoEEdYDu/SHaGLNss7w6XTUikhIxgB27f0sJN2+qn3ZWiwvYtMtRUSXJJ7RGZJNu8mItNFqlF7Mgl0a8W9SoCciQoEscI9bJnt9VPh1EiYkrwUqGugb2ElORZ9N1I0sE6CLg2BJKVJDlKmcYrWy97RepaUS0hKXYZPESQCVSLSf8ApEEBQwsoWsA7OWZkh+AHqgRYMpbJPoycYWvNQYCYXUrFfPEXHG3ODcKAM2mgmB/1SWQ5ZlgFsg99W466xe2fTHrHXISgpSyVJVisAEto262mnKC0KAIa0Hq1Nhdi2Psvz5QCQVuARRC/L1X3b+DlrA2jQTZYUCFAEHMGKY2FIt82GGQdTanJ2zJ8zAFKYVsGFMv5xg7dl90fawjzEcExTIc0rXxMMiCRuPwZOlyDlBAbHkgAYEgBQUM80uxz5nzinPo6JPb6oZ5rAzd/paurzPGO2ucbS3IVImAJI9ECi5UeL42ILXBDOftW0hy3CRu0r7nqgEEb5F8nNvx15NmURIJZbZYRMUBd7YQRnfwHCKdZVUespVkhL2Ruizb6wWZwbZExJQk+RB1YLmEE9Yz/AKrixMsB7upNn49+rRAmYsFJJo2JAVkGBDEJ5HeZ9DAmo6RUwThEqU2IqupSy6gxO6Mz3wMndIJWSUJF33EEXcHNSuIB7wOEWLDzfIzyxtKPM1y6GoxApTS5DewqcMXYDgz356NE9PLCAfSBTpL7uEADnZWrxg5vSmYRhBUwDAFZZu4MIor2vMORA7gPxeL44RvdmWfScV9sT0o7ckSwyL8kJYcMyw04xVPTCXw/3y/jHm8yoUrtKJ7y8R4ovjhKa3Zjl0lXb0R6v0jUBJvljSPMwJqlsGTwi700ruppVLw4mULO34GPOdrbfmgJc9tOIBLpSAdC28r7wHKPEnh5VXofTwxUKK11YdRtDq1qBU73wi57wBeKtbtxLskseZBP3U4vItGerVlCUYiVCYHwjcQO8J7Xe4imdoLySyBwRu+ZzPiTFtPAU4/dqZ63SdaT/haPmzRK2osZkp5rwy/9odR8Iqzdqvmoq7k/zTXI8oAdYYXWGN0IQh9qSPMqVKlT75N/sMr2oTo/2lKV7HCfZEf6RXorD9kBP8LQK6wwusMW5yjhhBU98y/feF10D+sMLrDHeIyPBQQ66F10D+sMLrDDiMcFBDro51sUOsMLrDDiMcFBATYemuUMlqHcSPdAzrDC6wwzneEGE7XmjKav7yvjFyT0uqk5TleISfeIzfWGF1hiLae6JKMls2a5HT2qH00nvT8DEo+UKo1w+0fjGM6wwusMRtHsLM1TvM2h+UGf/wCj8QYiPTqo9ZXgoD+WMh1hhdYYWj2DNU7zNcrprNOsz/VWPcBEEzpXMPE/amTlfzxmOsMLrDHdOwi8z3YdXt1Z+jL+4FfxvDf03N0Xh+yEp/hAgJ1hhdYY7mRHI+0KzNoLV2lqPeon3mIutgf1hhdYYlnIulcIddC66B/WGF1hhxGc4KCHXQuugf1hhdYYcRjgoIddC66B/WGF1hhxGOCj/9k="/>
          <p:cNvSpPr>
            <a:spLocks noChangeAspect="1" noChangeArrowheads="1"/>
          </p:cNvSpPr>
          <p:nvPr/>
        </p:nvSpPr>
        <p:spPr bwMode="auto">
          <a:xfrm>
            <a:off x="1069975"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1" name="AutoShape 16" descr="data:image/jpeg;base64,/9j/4AAQSkZJRgABAQAAAQABAAD/2wCEAAkGBhMSERQUEhQUFRUUFBoYFxgWGRUYGBoYFBgXFhUYFxoXGyYfGBojGRcWHy8gIycpLC0sGB4xNTAqNSYrLCkBCQoKDgwOGg8PGiwkHyQsLCwsLS0sLCwsKSwpMCwpKSwpLC8sLCwsLCwsLCwsLCwsLCksLCwsKSwsLCwsLCksLP/AABEIAL0BCgMBIgACEQEDEQH/xAAbAAABBQEBAAAAAAAAAAAAAAAFAAIDBAYBB//EAEwQAAECBAMEBgUIBwcEAgMBAAECEQADBCESMUEFIlFhBhMycYGRFFKhsdEHI0JicpLB8BUkM1OywuEWQ1SCk6LSNGNz8UTDZKPTF//EABsBAQADAQEBAQAAAAAAAAAAAAACAwQBBQYH/8QAMhEAAgECBAIJBAICAwAAAAAAAAECAxEEEiExE0EFFFFSkaGx0fAVMmGBIkIjYnGy4f/aAAwDAQACEQMRAD8AsQmh/VcbQmHf+fzrH1Wh+c6jGhBEPxjh+fbHDN/OfviLSJxk+Q3qzHeq/LGOY1fm0Lqyc1AePweKpOJqhGbF1Y/LRw4eI8/6R3qEazPIKP8AFhieTszF2Jc9f2UN7sUUuRqjB9pUK0/l/jDTNT+RBuV0XnKypZn+dQT7wmLkroVUH+5kp+0tR9yjFLqRW7RqjRm9k/D/AMMt1qeHu+ENMwcI2I+Tycc1SE92M+9MWpPyeLGc5H+kk/xRW6sO0uWHrd1+RgzMHAeUNKxy8o9HT0C4zz4SpYiX+wif38zyR8Ijxodvr7Fiw1XuvxXueZEj6scwjgPb8Y9LV0D4VEz7qTEMzoArSof7UtJ/ExziU+319jvArL+r8vc84MscPaYYZI4GPQ1dAl8ZSu5KU+5I98QTOg6tUeQJ9038I7mh2nMlRcmYRDpyUoe0eRiZNYdWPgRGpndDm0I78Sf/AK1e+KU3ouRk57ig/wASkn2RZGbWzKKlKMvuj7glNUk8oeFA5EeYi2vo0r1Zn+ms/wAGKKkzYzZqSO/En+NIiziSZR1eEdroSpPKIVyoeNkq+ipPgtH4Kh36NqNMZ8FH4xxu/InGNtn5FJcmK65ME1UtQM0nxSfhEapM7VHsipxuXxnbmCVyIgVTngYMKp5h+gryf8IiVQTT/dzPuH4RW4l8ZggyzCCO7890Ezsmcf7qZ9xQ/CIl7Im6hvtKSn+JQiuxapFLq/y3xhYR+SPweLP6LOq5Y/zFX8AVE8nYpVkJq/8AxyVq9qsPujhK9we4/P8AWF1nf+fCDCNgTck0s5R/7mIf7UhJ/wB0WP7L1v8Agv8A9fxU8BoETTt2loHjiP8AtceZianpMfYRNm/ZSw9mL8I9DmbAppMsqCEIZjiUCshiONy+VuMQqnpwpPpRSbsQhg2NWaSLMzOfV5xrn0h3V8+fk82l0Lb75L19vQytP0WqV5SEoHGYXPkpR/hgjI6BTj25yE8kJJ92GCgqWb9bWxYg4CQRhCm9bJaLnjm7x1G0EgK/WipwWJQpgxDniSwa3vMZZYuo9vniejDoyjHe78vSxDI+T2QO2uYs96Uj2B/bBGR0RpE/3KT9oqV7y0V5dUFMgVSisqGFWC1xwyvjSXNrp0aOT54ViUmrUkYvUUcOLFhF+G9nawfIRS61R7s1RwtGO0UGZGz5SOxLQn7KUj3CLEAZm1EFY/WCGmOAEKOJG46QwuHs9+03CIPTUaVi2yG4o3u92vqW4Dxiu7ZeklsaWFGcl1QKVJ9KW6d58BBSlJKC73O8R5Q0VW7vVSmWCEkJIO6UKcsxfC+VmUTpHDppYr7RmYZUwuzS1FxoySXgXsiqeYP1gzHBZOAh3uC5ysCBxY3OhLacgLkzEKVhCkKBVwBBcx1b6kZXadjzai2xPUCVVE0MP3jaKL3N7gBhfeESrrKkFY9JmnBwUsvYNlpcudGgpL6I0o7dVfUbqCNbhRcFosI6KUagAKhRYEgY0WGpYi2nsj0ePS+I8JYLE2s/+zM8qrqCSPSZliReYsZYrs7tuxJsWrm+mSkqmTD84O0pVx3E8IMzuiVGLGoYi11I7g8TbP6O0sqamYKlKjLOO6k5DUscri/McYSxFOzS9DsMDXzJt7Nc2bCFFM7YkCxmoBYG6gLG4zhyNqSi7TEWzuLXZ+59Y8094tQxcpJzAPeAYgVtSUA5mJDEjO7i5DZvyhHasn94jslWYdg7ls7MYA4vZUo5y0+Ab3QxWyE/RVNT3LUR5KJHsh36XkfvZf3hbv4RJI2hLWrClaSRoDe1j7fdEs8u0rdKD5IG1mzZaBimTJeHJ50uSRfK4Sn3wPmJov8A8BXglHuJibp/Nalb1piQPB1fhGGMyScLulsIP1gMzyPw1JjdRpucczb/AEeRiqypVMiS25tmsUKMfRo/Cese5ERqn0Y+jK8KiZ/SMrJMoFOIqsbtcFmLDvOIeUPQJGqlGwGRzxAqOVt0N46xfwUub8zH1pvlHy9jTSZtGtQQlIKlFgBNmlz94CCX9nJf7geJJ986MjsMJ9Lp8LftLgOdS1y1m5ac49SjNXbptJM9DBxjXi3JLR8kvYzqejUr/Dy/FCT75piZGwUjKTKH+WSP/rVByFGbiyZvWGgtgZL2aRkEjuUR/AhMS/o4nNST3pUr+NSvdF6FEc7J8KJVRQAfSU3AEJH+wJh36Pl+qPbFiFHMzJZI9hBXKIlqYgFvpXF7ZMX8jfQwKTOXup6ynK7ghmzIwgW7Xa3eeVoLViXQQ2Ll4hz3jPwgOimmJJV6NKcHECFAX5kngc+WURJjxUgp3lyFJWpKQ4+iCcYIIGQy0to8cUqYfp02ErIDDEwN9BmEnOwy5updIsG9NKCbdljZ02AdtVF7ZCHVFKp1JTIlKRicOQA5AzD8fOAIROmJAPXUxBUwIGpAWA4BvckeBvDusKiyplKqwIAbtkHATYsHy7h4yyqdQBBp5YBctiScSt0a6lL+XiUaRQQGp5VncFQYC2rcCt/6wA2VNmEPiprhIThDss5YiLANiA74ZMqlAftKcYBvuhXaxEC2bdkcczqIkEuYEsmnQwUCQVDMBnZ2sAmxPueHzpExsIp5ZQWJ3hYneVY5sonUZc7ARTFzMSk9ZTJISSXDqsMTqsMgL256huoqVm3WU+K2FwXDP1gIsx7IbOxy0XVTcTmmlgqsTiBDKsRz7m1hyqZRl2p0Y3ZnSRe7u994B9dc8gJaWaTNSOskqASQoJbE9+y3cHD6RfqgShbAE4SwVkSxYHlFCho8KkvJQkgKLpbduyQ18wT5GL9WNxdsW6bCz2NnGTwABNLM+hTUwIF3w9ohzrzLv7XcdTRzshTyE4gUqZuypQBDhTkEOSGztzhsygQQD6KskoAbEXAScAHklJ4sdYRkAhIFKsBglsSgwSXTlYXLvwBe5YgSTpCypuokKdZxOoE3wKe5d3Uq3dk8MmU01DhFPIOMl76XJdy9imXysMmEPm0CTMLyJgCE2WFFywCR3kDL8TYJNOkmYo00wKUAS6lXxKSWtqGGlmIyuQGzJM0Ak09OVEgPZsIBLkvYAOR+DkhvUT2/6em04XTiJ9bSxvq9o5LpkpJIpFuCrCcSrpIJJVwJIFr5jK8PGzkFWE0yykS7EqNiQpak/aJUzv5QB2amYw/V6cuCoklOEKKhiLvd0gnvSL5slyZyV7sinSgHCDbslTDXmbNnDaPZssrwGmWhPrYlEAggh/upOZyHMAp+gpLYcFgnCAFKycK48Ui/KABk2TMJUkSKYoCh6pbIqBBI0JN20GReJNkSpuNJXJkBJuVyyHfCcmO8CVKv9aLq+j0gkkockNmrLLjbviSl2PKlkYEkMSRcm6gEnM8ABAEW3qITJTFCVsoEBZwjhm9s879xgWdjlLFNPTABLnFxYZEmwd/ZeDW1ZWJDYDM3hugtrm/AQFwAhL0kzdThAxHI9oZNqXJuRk5YR1NnHFPdEgod29PTAkn1PVOHv37d0cTswlP/AE1NiCiCLZMkgWNiX90NXIBd6SZzZatQB+W1CvF9FTJBCjSzEFJS28TfEAO4BwTfJ34R3M+05kj2EcjZ0xJxIppCSFHDvEGztkW0gt6XOIdCUEb7HFwbq/MvA5NMEnEmmmEomOHUct7eSNbhPmIYqlSCHpF72oWogMALtyAFn1aIki9MqqnASJcsKGQxO4YPd83fvtDhV1DXRLCiphvWa18762HKB6ZAwlXoswEmwCiO0LjlYBL5OMwGMLAMPV+iTGCtFFrAXJ1DNxy7nAvTKypxFpcsJCmBUprcc76cNeF3TamoxEJTKIuQ6sx9F9QWe+VooolBZlg0qwAAHKi6QMWvJzl6yWyOGJcpKAxpF4UizKUeTMByFr/EA1QTpxJ61KE2thL69/5tnpdgTsanAUs9SqUcrknE5c+Rb26QWgCttJQEpZUCQA5Azt+efccoBLokf4ebqSxLkMWGWo9vPM7tFQEpbqUkYe0ntDmIBKqZbXn1ANwLnMWCiAdWfQZ5DIDv6Plt/wBNNueN7nW/C55+cSyNmyysAyJiQp7uWTZ35ObD8IilpQoq+fqHD34BIdQGbPh8cIzd1cK5ZRj62pZRwYXLvhD63Z+JytZ4AsinSpCiZE7syxhJucBISAHazufGGTqSWOrBkzSybMVWxLfC/G5PdnaGGsRgvMnuywU2xbwAOZ+jmHs5tHZVRLKFfPVBCS5U5feOAAakOH4X1vAHJez5L3kTQDYkuQHB8fZw5CHz6BCMSUyZpS7kpOeELZrO7qztpe0QpmpKv29QStQAYkBz3HlnwZtDExmIL/O1HzYwm6kuy2J5neGeg74ASaRCQwp5zKCQQ72SoqD34jyI4wwbPljKnmXYG6nGRLEeIz4vmYbupA+fqGIQU30ICgyc+VxxGhhqlIz6+pcZ9pwC1uLWHP8AAAls6iloWnDLUlRlm5LgXDjvNtMu6L9YAZawXbCp8ObMXbnArZ9Yhc0NMnEk9lR3QyORY8ba99y1WoiWsghJCSxOQsbnugDPTJiSpRK6pruwZiTc2Ol7Ac+EJdWhWE4qtIw4LC51cnjnfnaO/pF2IrAzPdHiAGzs4zfPhZ82sCSgmrUMSE/QJxOmyhZk4sCjld4AjmKlrdZVVApKU2zya2bPgcnNzxtE8yekBSSqoGGXLVbNksH+0cYcfVteOUe1US1ErqhMThcgoVZyLvdsxb63dBSbteUmylgEkhru6RiUGbMC/dAAKfUSylsVQTvEGxzZwWLM6Q19XFmieRMQpKmmVACVJVftFyUAJGbPh5XHF4Iq6Q04uZgAHEKGWenf5Q6TtuSrJdwUggguFLLJBtYuCPA8IAEzZctJczKo4VqTnwYqv6ptlz5x2rqZQUd6pJQcLJJYlG7x1wlzxJgojb0gpxBYYM9lWcEh7cAYUvb8hRYTBk+Smtie7aYVeRgANKwM4XVMDga5JJBCSC7MyX4HdvF+gCBOAC55VhFlklJxJdzz9xiwekdOP7wa6KsxYvazG0TUu2JUxWFC3VezKHZscxAFyBm2FqDFM7qmSbNiJcpALMcsnbWCcDNrLUFJw9T2VAiabkHCbcnSHv7oAHfpE7r1iLu+4nS5YswDe0m+kXqemqCMXXpUCgtuhiSN05WDufEC+G9OaJlh1dGSxIBYMzM9/cNIml1FQEkJNMyWAuQ99Wsm3LjweAJjQ1V/n03y3Bb2X9mUKRR1QO9OSzi2EHdBcvbMi3g+rBkqtn5lVOQUuGJzYt9Ljhh5XWerI81No+v2v9vE4QJF0dQQGngFi+4CLlTHwBH3RzhkzZ9QQAJ7FrnCM3USQdM0jTsnjbhXWMWTJfQudSdH0DfnO1RKnv8AOiWzZpJd7Zv491s9AKqqGqu1Qm/1Ba72Hs8uEOm01SezNSlpbCwLrZnLh2GfN8rXKQoAp0EiakqM2YFu2EAMzO/ebi/LwFyFCgCGsfAplYSASFM7Nd21FstYyyOkaA/69bT5pR7ndN9OGvFxptozwiTMUckoUfIGPKqeShKUmYLKBZs9EjuIurLQDu1UKMaiblc87GYqdFpQtrvc2J6Sou1aBw+aUWzzOG/9MoJf2zpP3v8Atmf8Y86lU8soCioi5B72BSwF2zvDqiTKwOle8EhgwYlyS+ZFmF/dGnqlP8/P0YPqVe17R+fs9CPTSk/en7kz/jHD03pP3ivuL+Eefimleu9r3Cb6Z+evDv6ink3+cfss4Yu4xXyAZ2J4w6rT/Pz9D6jX/wBfn7N4enVJ6y/uKiNXT6m/7h/y/ExhlU8lg0wgucQNwBdmIF9PbEawlKVWBdgkvcWCjkfDhc8BHVhaf5IvpGv/AK/P2erbM2kifLExD4S+YY2LRbgF0JH6nL71/wAaoOx51RZZNLtPdoyc6cZPmkKI6gnApmfCWfLLXlEkRVXYXu4t07vGxt45RAtAxVvA4qTC+JWT3G+3MqJueJhhMzITKQvZKbM9sm1dSvMcSC00SjnSIzLOsOcScKnLv2UgdzjIXRolsCKNDgggFYzBJBN9CpfHM+tAEpnzColJpSnFhAcYmCsicuyCW5cmiJc2YDvzKMl7g6ENiZ3Lljn6qbZgypod1jTISSSQMTjEEOk83Lp+OcRTNnzCL0kskqJU63JdwSd7VJKWcsCRlAHamoNiDSABw6mOalYQGNnCUFuNuEcSmo7QmUrBycmxByCSE6Ag6G3N46mgdgujlsEksFgkdogNzKR563aWRSre9KAHVfGCbpBfOxJQgZ+TQA1VQsdlVI2FJUeY7dh3nPiOcPGJlYVUvbU2XZA3QWZiAS/IxXl7NWE/9JLBOgWQBhBwAsdHYd5y1fJoFHCDSICHuyx6rBVjYM4a+viByShbEE0iSG6tICXbEGflgyYaiLOz1qMwOumIIL9X235F7jjFdVGvDiNNLBBw9tiUNu3e1wkXJiehoymak+joSL7yVu26wtzASO4DhABqBe2pJOEiUJtrh2yIKSd4AgXNwctHeCkB9vyUqw40TVAA3ls923b5u34awBRl7Psn9SbCRlMIukuCAOdxfxETGgAE1Pojp+jvnfAKQByDB+4NFdCJcshkVjpuHJILaZkOWNhd+ZEOTTy+rAwVW8pRszg2cjINmzDJ7NAHTQgZUZNwR84oG1wTnrw5cLEU7QntenP3w/tH59sB6mnlIxOKtLlQxBsIY3UMgA+paxtaLtBWIlJKgipIUQMKwCX3lboezMXGnC1gCE+tmi6ZJUHUGxAHdICSH0N/ZFf9JVP+HfLJQ8fz77O4bfH7mfk/YGRD6H8uOMOO3RhSrq5pxAlglyGeyr2NvaOMAKTtCeScVOQGLHENASAbcQz+xrw1e0p7Wpy/AqT7dLX8uF47J28FFPzU4YiBdORPFjpcn+sFIAq0NUtb45ZlkZXBfxYX/LxahQoAqbWoxNkzEKOEKSXOg1c3Fg3GMtL+TtGs9+LJA/mjV7SQ8pYKMbjsuQ98i124s9uMCvRkk9YadeMy1OCpRP7sJd2uknye+cTjUlHRMqnRp1HecUyin5PpGsxZ8hDx8n9P68zzHwiWTs9ClJEymWkHmopDszjyBYs4L5JMOlUaClb0qgCsFnVdsZBYDR271DQAxPjVO8yvqlDuLwK46BU2i12z3k9/DhHFdAacf3ix4jWwh/oyMTmjmC+7dWYSbsLDIDx1vDhs5GAK9FmO+HDjU4DO9jyA8ODO41TvMdUodxeBCfk+k/vF+yG//wCfSv3h8v6xcpZfZR6KtKQ6XxKYBbYmtkLjTjxIklUiXwmmUErUylEqNmDc3BAHAZuc45xqneZ3qtHuLwQQ2NRokyhLQoKSCWI5kvqdXi7iHGM6KdKVWpV2DPiUzKGEi31TfuOZbFGqlS7ijXcD6RtkRlzAdnyNjrW3fVl6SSsjTPEVYR1a3dsCnbNmLtzgXsanSJhIkKknCwJKi+QPLIJzL595LzuypuB90cOmZTSS8/R6nhe9g7ZXb4jjE1PTSwp+pnpwFJcvclQCRwObnl4xDtTaq5SXxLJ0b8YobD6Uqnyt+aETgopKMTE3OEoftOGye7x3TNlvqdyvLmtoF10Ms/3U5SpbIBL3ZQGIE2Lu50Z35xIkIw4eoqGBKt7izNxPDz0eM9tnpeqUrCZy0ngXc88oCHpfUrO5UKAfVYHsJeONra5yzW6Z6CqSknrTJnhQWGDq5l24Om9vpPDTISofsJ5YEgKs7qKiCWcXUXAfxjzav6QVhfBVzX+qof8AuI9rdKdoGXITKnTStFPKxYCSVKWl1FbDtXERcrBanovoiQUqTJqRdzf+hI4tZ78S92XIQEoUJU4FKCQly7JWHCmckuXHEeMebU229rUykTOtXPSUgrlzGccQxLg8wX5R6VM28RKQti6g7fn3xHixJZWUEUcvCQZFSzdm/wBHERwL/EaCxjZeypacMxKVpU2SibO9iGGTkWtlwDT0Nd1qAoW5cItpMTTT2IgfpV0hVRykrTLEwqXhYqw/RUXdjwjFzvlgmJ/+In/VP/8AONJ8oY+Ylv8Avf5Fx5btICKpTalYGwR8sCz/APFT/qn/AIQh8sK/8Mn/AFD/AMIwVPeLUqgKiwEM7Obm+pPlQXMLCmT/AKh/4QXl9NFn+5H3z/xjF7OokoDecG6WYm5Z8IJbu/q0dzWLIxu7BqZ0unAYhTuOOJTfwxSPyiK/cpHessALkndya8BRtyY3W3F8iebZeEC9v1QmU8yYlISopOICwzTiI4OkqiKq3NEqGXcI1226raEwiXM6iQkOyVEKLlt5rqfPgOGsHFT+olgIWQQGDE6e+MH0WlFc1IZRsTuglrM5Yi19YJ7emqkkAqcK7Jydsx3xjcm3dm6EI5UjfdFulPpJXKWwmywDb6SSWxNoxYHv5xoo8S6B1SjteUxzQsK+yQPxwx7bG6jJyjqebXgozsittJSRKViKgLOUFlXIFjpGbRLlAvjq8JJIBd3dJVnfgwZ3JFyWjSbSmYZSjiKGbeAxEXGQgFI2i+JfphKUlyDLbdSov3ixcjg9hlaUHZ1XLuMVUGzI0KU3vk9vyLxHPkoExQepNwkkqGFgpw7jJyRdt0nIXMsypKSP1wi1gZZL4rg5XIBH4x2ZtQHARVgYBdkKIUUgkk/5LkcnsIAkp6xJQUBU8MlXbAezF8Zvq9+JirLmJO4pdWCooBUTkQycIbQhTluBu7GJRVkJxLrLOQfm2yIcEXZi6X4qbNMOFUSnD6Y5JcK6tv2YxLDBtGLe/KAOugqmELqgUqfNx2gN0cjpwBe8QBMpgesqyQD9IktqSxtl45jMQ+o2mMW7WMWG6Zdnyvu2f82tHFbU3QPS2UMTkSyXLCwDZpIJbncQBMmXLmBYx1IxrAuT9NyAMwE2PdFVMyUT+1qyzDkMLNYB/wASCdMrM2u6pUxK6ly3qE4GdfddAWHPqngWi9KBKT6YSxZggsXOTDVmAJc2cZwBd2OhBWSmZPJA7M1TuCwcDvGfE+EFZ5ZKvsn3QK2JV4iwnicMAsUlJHPm938IJ1n7Nf2Fe4wABr5IVhe4Z/J/jGP270dStTtdTltBztwjRTZ0wMzEDNJ1HI6GKW2a5PVKw9pQ1zHAERkqtNu56FFNRRhqjaoKmmoVMEoYApIJJA46Et498Uht2iUvCQsKP1PhGz2fLkyjKp5jddMl4sObliS/A5m8N2h0bQDiQkPm7ZRS4NblrmpGa2nsiUpIXKLEC2Y98EAmfTS5U2WUlE6mldYFEhQUkMFIsXPnnA+espUpLuAY9JTsX0rZUiWkgKEtCkvxSMuTxOnG9zLWdjA7Z2quahXUBbhYZVtCHcd3vjfrUjqJROYQEq/F+YMP6PdG8FGELQlM44gVKAcbxYgh9AMoyM9K6aqSmaorlzVAFWmJ2bDocom4WRTnuaPZ+0zJWQTuk+/WNfSzgrKPONoVeOamXKF1KCU6958M43tAll4TbCke0R2k2tDlRK9wH8pKmp5f/m/kXHmwpSstqSw8Y9I+Usfq8r/zfyLjF0CAlSVHQv4jI+bRGq7T1KeYfpejlFIThWFTFgb1ykPyCWt3mFW1FNKSkokIAJI+kTxzJc5QBn7WmJUd5w9wbgn3jwizWTkqlYXQV2VhKhiFwS3PTxibmmnY3RouMlfVFtXSSUBupQk5jcBydrnm0JW11GQpKsOJY3SlIBYAYSWGpDtwMZmRS45yUq7IBUruTcjxLDxi9PUVk4XvryihNs0zyU1maI59QtaACnEOyoBmD2J53ghS0bIYsQx7iDZj4WivR7L5QXRLYNF8KdtWYp4h1ElaxWoBLk05lBSlJZTjJe8TiuhibFgRoNIA7SqVzpSkSkASpacOKYcKUt2QFKviy5wXqJJVugYidIym2UmUtlIwqHED2GIOkmybxcoR2NZ8iewyFz5004pgCRbIBeKwfS2epPAAn1qPNPkYqcYquRle6ZHpcaoqysZMznqyGrSooIRhxaYg6fEd0U6SjWGC0yj6xSAxYDDZnd2Pnyi/NyiuTBux1K5KaKWQQUIY57ouwYPbgAI76Ij1E/dHwiB44THMx3KWDRoLOhNst0WfNvKOinT6qddBrn5xTJhpMM53KXfRUO+BL9wjiqNBzQk/5R8IGT6kpHxiGh2mmbiayk5jvyI5ZxDiq9ifCla4a9ER6ifujRm05DyhCkQLhCfuj4QOcxHNVaOupYioXCqKZALhKQeIABvEW1akS5E1auyiWtR7kpJPsEDNiSmnKJ9T8RFvpJT46OpRffp5qbM+9LULPreO0551cThklYwq+m1KwLrY5HAYILpZVZKxhIUBdyGyvrHm0/okmW01SluAEpTugcLhN1a666x6d0LlhNMlPK4hOES+nmiB5lVKlkFRZTsCQe/MDhBpNLMmodOE24iK9T0bp56gFpC0pXjAL9p3csQ5caxp6GkSgMkBI4C0RyR5EpSlzMHP6D1SyWSi31xG12LL6mVJlrO+mWlCkpIO8OcTLqGmoCdVgK7ilR96YfT07zSWsCb847FJbGas3pcnnrwoJUWvpf4Rhek1Yh04Q6g5HIszjm0anpVIUunUlCcRcHM+4Z8Gy4x5tMkTDNV1m6UpxYXvmweIVL3OU0t+ZrOhlHKmBM0pZSAczcKVZ3HIGNRSlJmuBoQ/GAPQuXgoELLBU0lWV2chPsHtg1swuvuB4a90djpZFcndgf5SpgFPKf8AffyLjFUVSku9yL37IHEgXV3W5x6H052dLm0pVNSVCUoLACim53LkDgoxgKeVJY4ac/6ynte1r5PFnU51XnjsZ54ulRqJVPRgqfMC5vAFRb/1FubQpQpOFyVC78yG/GLJpZThXoy30+cmaFjpxiadMS4JpyCCwdUzNzbnd/KJfT6ttl4l/wBao593b/hlIp3pl23NOahF+QEhm4Q2hKTOQOrA6wpSbr7KyBZzYsY3f9hqbhM++Y48NKi/5E+u0sVH/HfQyUqoEVdoV+As4CiQ4YFks5J8I3COhNMPX+8fhFc/J1SXtMD/AFz8IjJStZE6TineRg1dJ1S8Ql4WP0sICm4HP3nTKAVXtpFUtUtZt9FQA7QzPjfL4R6hU/JZRLDHrm5TCPO0V0/I7QAu052b9ofhEIwluy6dSDVkgd8jdLgFWPrS/dMj0mBOwejMmjx9Ti38OLErF2Xb3mC0XIy6LYjn5RXixPyioTEJbk4nSYaTCJhilRC5JI6TDVKa8DaOtJnqli6cL9xBA9r+yLtVMYRWppxuXuk4yswXtivCUl7d8Q0csSZWPKZMAJfxwpbl+JjhlpWreSk63AMQp2kmUtQU5KylKLEsbjCODkiMubW5sy6ZQ5KqwpCVDUA+ekRidnnyaBdFMKFKTM3cZdAd9N7LI5Fu+LapzRY6l0UqnZl7YUkiYpRLkp8MxF/bi2pp54SZh8kGB2wJzzFD6n4iCW2kA004HIylg92EvGrDK8LIyYmVp3Z5Dt1SlJkrSrsl2Z3PdBnopslITJClrJR84lWIuFFwRe5DE2LwN2allpSDhB1HcTqC0XVTJv0Zu6WIexud1w2bEHxj0HgZbXXmedHpqla6jLy9wxS1PV1cxDuHCr/W/q8aqXNcCPORRziesfeLB33mzuM2H4w2pr56SUmbMsA+8rMgHjHY4GV/uRCr0zTtfI/I9Hp0jrFK1sPJ/jFuS+Ik+HdDqalTgTm+EanhHKnZqJgZWJuAUoDyBjJaxulLM7g6s2s5KZICiLFZ7Ke7VR5Rmdt0LY5ih1swpwkGwzdgBkPCNvT7MloDJSw7zDZ+yJS2xJyyYkH2GISi2jkdHcHTpYQlCEgJShISAMgAMhDtlKeYGJyL3d/zeCM3ZstRcgnxPxh1Ps9CC6Qx7yffDK73OWBnTCQtdKpMsOVKSGcBxiBs/Nox9L0ZrEiyML+sUfi8b/assKlsUGZvJsO/PuEAZVGnDvUs2wNsSizgOz3KrC44C+ca6deUFlRlrYOnWlnle/4YFV0ZrSXwocZnEm7KCw/iAbNHf7O1zYcKcILgOkgF31vxzOpg1IpkpSVJpZySdwhy6krxYrtwb2B7COTqFCXApZpYAAgqLABLNYh76v2VOcsU+tT7EVfTqXa/EB0nRupE+WpaAMCkKVvB2Sp3N+R8o9FJjLp2ZKdKTSzWNySpRYl0sp8yAPa+pMNmUyCEvSTiycOa7DGVDDYXsFElu19pqqlWVTc0UMPCimoczVxzEMtfz8DGeNPLx4fR5pcIS92CSkg8gzXGrjgWqzKOUwKaScWAa6gN26Xa5d+GnjFRoNW8djLyqNATalm7ymIJL7uApJ5H+XvZqdlS2xeizrKACST9Y4mF2vc388wNSFCOwB2HRpC3EiZKOG5UpwXzTfmonw4AQegCttCcEoc8QPOKaJ4ORh3SL9gftD3wE2VTl3JLRlqTaqZTTCmnTzBZdSODxXqJ9icrRPPnBmAgVtibhllorqzstC+hTu02M6O1AVMncQE+3FF+vXYxgeim0SmsngnNCW8CrPxjbpOIuSDwiiEv4ZTTVj/kciKhpyMSlZmw7oB9Jp+BlJG8laSkDVQUCkc3LCNGqYBGf28UkZsQoKB4FJBB8wI5KyVhC97sdtOVMEySqYUAu6gCbEB8I48HhTtowA2z0mTNWMN298VEVSl5NFTepNLTU3vQ2qxT1j/tn+JMaXbUnFTzUlWEGWp1cLe2MT8nUpYqZhUzdUcj9dEb+pJCFEFIIBursjmeUenhXaCZ5eLSc2meeS+jEm2OpZw4IlqY3ULZ+qYsDo5T4cXpS2QQHwHdd2bgLE274O1EydpOpQACNM3LG6SxBa3F44sz8OLrKXC4xKsUuC7ZZkGN/WKnaeX1Gh3fUBr6KSA/6wt0hJO5dl4WPcyh3RAejlPf9Z0e6FZX+B8jwjVInzAD85S4sQAYtuDieLkchaIpRmkHCqkUMAJLWD5lhkAAM/wh1ip2nepUO6gjTbYknCgLcsALKY2BtbgpJ/zJ4iHJ21JKcQWMN7spt1n0s2IDvLZwMkzpoCz1lIS7AhgAbKL8mJOZzz1hLmTClkLpHGIl2YM4HiEhLlmseTUGsJS9uyFEALurKygLlhcjj7ofL2xKJIC7gOXChYlhmOLjwPAwIVNnJLhdKbhsnSMjkBq2XOJ1CcwSFUyVnECG3VWBSwZ7BwRw9gF1W3JAAOMMoEiyshrlk1+68PkbXlLVhSsFTkMxzS73ZtIDTVzyA8ykKWABLG5LBrZuAcmt5WqDGJqQVUt7kIDKIKThIOu6B4e0C5tv9kX6y5H7Ltc28ICzq2SpSvnKpyoFg9ioukAOwu3c3JUHNsT8EonrOquN/Dia97fiYBpqlJUQa1JOVpQNwCz2NgeejQBLTykr7M6rJBKWL9oAqvoBpcge+IJlYiapbzagbjsndDAMS2JhisbgAYvKafXKSljWJS7nFgeygkpGV2Dl3Gemkgq1lj6WAFKwgFAdwRiGVjfCeBPEMQK6ZssgNNquyF5lO7iCWPq3z5PDBWSsKfnKqwJBZTkFrF9Nxm5nUiLsqqUkFJqkqVv3wXdKUEMm7gDEeeNPeYpFWRumsCrNdDXLNds7j744gwBVpKmWtIQmZVOSkpdgQwKWB+j2srGz5PDxtGWpRabVjdAyYWGEK4As5JOpBLNFlM9f+M7F1fNgWB6s6aqfix7oaK5awWq0pBCi2AZBIJu2QG9oWWOTgRUs2Up0ddUDrCU71gDZRCTlqBzxNe8Riukhj1tUXs7ljvG7ksdR4BsotCvUyR6YknEf7vNwMKQG0JB4lxxiSi2qlClKmVIWkiyQggBgFOniMBB4Nvc4Au7Mog/XBc0hYJCVmwCmL4dCwHme4Eoip6pMwEoLgFjnmMxfWJYAG7fS8n/Mn3wOpTZhBDpEppL/AFk++BlEvdxcYzVGlK5pppyjbkTLVvNwuYHbVp+sDOw4tF2TM7StTbyijU1RvcPGKbTR6EE09OQC2b0MQicZwmrJUGZkhNr8Hg9OllAz90QSZhs/H3RNtGo3DFd9Cx3bKnpoIO9AHaGyEzHxTZqgdHAH+0CIkqUVHDfuv7oeUre9u8hP8RESjSqy2i/ArlXow+6aX7RXXsWWhLJSA0clSgMotrpVqGnvHml4ZLocIYrljvV/SLFg67/qUy6Qwy/uvM0fQI/Pr/8AF/MmNtUpdChhxOk7rs9sn0ePO+ju0E0sxSyuWp0YWCiNQc8J4Qfm9NJS0lKghlBj84cj3oEelh8NVjC0keXiMbQlO8ZepOuhWxHokr6rqGF8LMz3uEpGVgMmAHVUs3CU+iIZWhWCHSDhJD53AYedhAobQo1Zo8pqbM5s5Gp9g4CLdPVUjuBMBYjtIPaBByV9Y2yytaLnSmuRSsRTezLM6hLpIpUKcB98ZlRuzsbMp3+keJjnUTR2aWWCoEEdYDu/SHaGLNss7w6XTUikhIxgB27f0sJN2+qn3ZWiwvYtMtRUSXJJ7RGZJNu8mItNFqlF7Mgl0a8W9SoCciQoEscI9bJnt9VPh1EiYkrwUqGugb2ElORZ9N1I0sE6CLg2BJKVJDlKmcYrWy97RepaUS0hKXYZPESQCVSLSf8ApEEBQwsoWsA7OWZkh+AHqgRYMpbJPoycYWvNQYCYXUrFfPEXHG3ODcKAM2mgmB/1SWQ5ZlgFsg99W466xe2fTHrHXISgpSyVJVisAEto262mnKC0KAIa0Hq1Nhdi2Psvz5QCQVuARRC/L1X3b+DlrA2jQTZYUCFAEHMGKY2FIt82GGQdTanJ2zJ8zAFKYVsGFMv5xg7dl90fawjzEcExTIc0rXxMMiCRuPwZOlyDlBAbHkgAYEgBQUM80uxz5nzinPo6JPb6oZ5rAzd/paurzPGO2ucbS3IVImAJI9ECi5UeL42ILXBDOftW0hy3CRu0r7nqgEEb5F8nNvx15NmURIJZbZYRMUBd7YQRnfwHCKdZVUespVkhL2Ruizb6wWZwbZExJQk+RB1YLmEE9Yz/AKrixMsB7upNn49+rRAmYsFJJo2JAVkGBDEJ5HeZ9DAmo6RUwThEqU2IqupSy6gxO6Mz3wMndIJWSUJF33EEXcHNSuIB7wOEWLDzfIzyxtKPM1y6GoxApTS5DewqcMXYDgz356NE9PLCAfSBTpL7uEADnZWrxg5vSmYRhBUwDAFZZu4MIor2vMORA7gPxeL44RvdmWfScV9sT0o7ckSwyL8kJYcMyw04xVPTCXw/3y/jHm8yoUrtKJ7y8R4ovjhKa3Zjl0lXb0R6v0jUBJvljSPMwJqlsGTwi700ruppVLw4mULO34GPOdrbfmgJc9tOIBLpSAdC28r7wHKPEnh5VXofTwxUKK11YdRtDq1qBU73wi57wBeKtbtxLskseZBP3U4vItGerVlCUYiVCYHwjcQO8J7Xe4imdoLySyBwRu+ZzPiTFtPAU4/dqZ63SdaT/haPmzRK2osZkp5rwy/9odR8Iqzdqvmoq7k/zTXI8oAdYYXWGN0IQh9qSPMqVKlT75N/sMr2oTo/2lKV7HCfZEf6RXorD9kBP8LQK6wwusMW5yjhhBU98y/feF10D+sMLrDHeIyPBQQ66F10D+sMLrDDiMcFBDro51sUOsMLrDDiMcFBATYemuUMlqHcSPdAzrDC6wwzneEGE7XmjKav7yvjFyT0uqk5TleISfeIzfWGF1hiLae6JKMls2a5HT2qH00nvT8DEo+UKo1w+0fjGM6wwusMRtHsLM1TvM2h+UGf/wCj8QYiPTqo9ZXgoD+WMh1hhdYYWj2DNU7zNcrprNOsz/VWPcBEEzpXMPE/amTlfzxmOsMLrDHdOwi8z3YdXt1Z+jL+4FfxvDf03N0Xh+yEp/hAgJ1hhdYY7mRHI+0KzNoLV2lqPeon3mIutgf1hhdYYlnIulcIddC66B/WGF1hhxGc4KCHXQuugf1hhdYYcRjgoIddC66B/WGF1hhxGOCj/9k="/>
          <p:cNvSpPr>
            <a:spLocks noChangeAspect="1" noChangeArrowheads="1"/>
          </p:cNvSpPr>
          <p:nvPr/>
        </p:nvSpPr>
        <p:spPr bwMode="auto">
          <a:xfrm>
            <a:off x="1222375" y="922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2" name="AutoShape 18" descr="data:image/jpeg;base64,/9j/4AAQSkZJRgABAQAAAQABAAD/2wCEAAkGBhMSERQUEhQUFRUUFBoYFxgWGRUYGBoYFBgXFhUYFxoXGyYfGBojGRcWHy8gIycpLC0sGB4xNTAqNSYrLCkBCQoKDgwOGg8PGiwkHyQsLCwsLS0sLCwsKSwpMCwpKSwpLC8sLCwsLCwsLCwsLCwsLCksLCwsKSwsLCwsLCksLP/AABEIAL0BCgMBIgACEQEDEQH/xAAbAAABBQEBAAAAAAAAAAAAAAAFAAIDBAYBB//EAEwQAAECBAMEBgUIBwcEAgMBAAECEQADBCESMUEFIlFhBhMycYGRFFKhsdEHI0JicpLB8BUkM1OywuEWQ1SCk6LSNGNz8UTDZKPTF//EABsBAQADAQEBAQAAAAAAAAAAAAACAwQBBQYH/8QAMhEAAgECBAIJBAICAwAAAAAAAAECAxEEEiExE0EFFFFSkaGx0fAVMmGBIkIjYnGy4f/aAAwDAQACEQMRAD8AsQmh/VcbQmHf+fzrH1Wh+c6jGhBEPxjh+fbHDN/OfviLSJxk+Q3qzHeq/LGOY1fm0Lqyc1AePweKpOJqhGbF1Y/LRw4eI8/6R3qEazPIKP8AFhieTszF2Jc9f2UN7sUUuRqjB9pUK0/l/jDTNT+RBuV0XnKypZn+dQT7wmLkroVUH+5kp+0tR9yjFLqRW7RqjRm9k/D/AMMt1qeHu+ENMwcI2I+Tycc1SE92M+9MWpPyeLGc5H+kk/xRW6sO0uWHrd1+RgzMHAeUNKxy8o9HT0C4zz4SpYiX+wif38zyR8Ijxodvr7Fiw1XuvxXueZEj6scwjgPb8Y9LV0D4VEz7qTEMzoArSof7UtJ/ExziU+319jvArL+r8vc84MscPaYYZI4GPQ1dAl8ZSu5KU+5I98QTOg6tUeQJ9038I7mh2nMlRcmYRDpyUoe0eRiZNYdWPgRGpndDm0I78Sf/AK1e+KU3ouRk57ig/wASkn2RZGbWzKKlKMvuj7glNUk8oeFA5EeYi2vo0r1Zn+ms/wAGKKkzYzZqSO/En+NIiziSZR1eEdroSpPKIVyoeNkq+ipPgtH4Kh36NqNMZ8FH4xxu/InGNtn5FJcmK65ME1UtQM0nxSfhEapM7VHsipxuXxnbmCVyIgVTngYMKp5h+gryf8IiVQTT/dzPuH4RW4l8ZggyzCCO7890Ezsmcf7qZ9xQ/CIl7Im6hvtKSn+JQiuxapFLq/y3xhYR+SPweLP6LOq5Y/zFX8AVE8nYpVkJq/8AxyVq9qsPujhK9we4/P8AWF1nf+fCDCNgTck0s5R/7mIf7UhJ/wB0WP7L1v8Agv8A9fxU8BoETTt2loHjiP8AtceZianpMfYRNm/ZSw9mL8I9DmbAppMsqCEIZjiUCshiONy+VuMQqnpwpPpRSbsQhg2NWaSLMzOfV5xrn0h3V8+fk82l0Lb75L19vQytP0WqV5SEoHGYXPkpR/hgjI6BTj25yE8kJJ92GCgqWb9bWxYg4CQRhCm9bJaLnjm7x1G0EgK/WipwWJQpgxDniSwa3vMZZYuo9vniejDoyjHe78vSxDI+T2QO2uYs96Uj2B/bBGR0RpE/3KT9oqV7y0V5dUFMgVSisqGFWC1xwyvjSXNrp0aOT54ViUmrUkYvUUcOLFhF+G9nawfIRS61R7s1RwtGO0UGZGz5SOxLQn7KUj3CLEAZm1EFY/WCGmOAEKOJG46QwuHs9+03CIPTUaVi2yG4o3u92vqW4Dxiu7ZeklsaWFGcl1QKVJ9KW6d58BBSlJKC73O8R5Q0VW7vVSmWCEkJIO6UKcsxfC+VmUTpHDppYr7RmYZUwuzS1FxoySXgXsiqeYP1gzHBZOAh3uC5ysCBxY3OhLacgLkzEKVhCkKBVwBBcx1b6kZXadjzai2xPUCVVE0MP3jaKL3N7gBhfeESrrKkFY9JmnBwUsvYNlpcudGgpL6I0o7dVfUbqCNbhRcFosI6KUagAKhRYEgY0WGpYi2nsj0ePS+I8JYLE2s/+zM8qrqCSPSZliReYsZYrs7tuxJsWrm+mSkqmTD84O0pVx3E8IMzuiVGLGoYi11I7g8TbP6O0sqamYKlKjLOO6k5DUscri/McYSxFOzS9DsMDXzJt7Nc2bCFFM7YkCxmoBYG6gLG4zhyNqSi7TEWzuLXZ+59Y8094tQxcpJzAPeAYgVtSUA5mJDEjO7i5DZvyhHasn94jslWYdg7ls7MYA4vZUo5y0+Ab3QxWyE/RVNT3LUR5KJHsh36XkfvZf3hbv4RJI2hLWrClaSRoDe1j7fdEs8u0rdKD5IG1mzZaBimTJeHJ50uSRfK4Sn3wPmJov8A8BXglHuJibp/Nalb1piQPB1fhGGMyScLulsIP1gMzyPw1JjdRpucczb/AEeRiqypVMiS25tmsUKMfRo/Cese5ERqn0Y+jK8KiZ/SMrJMoFOIqsbtcFmLDvOIeUPQJGqlGwGRzxAqOVt0N46xfwUub8zH1pvlHy9jTSZtGtQQlIKlFgBNmlz94CCX9nJf7geJJ986MjsMJ9Lp8LftLgOdS1y1m5ac49SjNXbptJM9DBxjXi3JLR8kvYzqejUr/Dy/FCT75piZGwUjKTKH+WSP/rVByFGbiyZvWGgtgZL2aRkEjuUR/AhMS/o4nNST3pUr+NSvdF6FEc7J8KJVRQAfSU3AEJH+wJh36Pl+qPbFiFHMzJZI9hBXKIlqYgFvpXF7ZMX8jfQwKTOXup6ynK7ghmzIwgW7Xa3eeVoLViXQQ2Ll4hz3jPwgOimmJJV6NKcHECFAX5kngc+WURJjxUgp3lyFJWpKQ4+iCcYIIGQy0to8cUqYfp02ErIDDEwN9BmEnOwy5updIsG9NKCbdljZ02AdtVF7ZCHVFKp1JTIlKRicOQA5AzD8fOAIROmJAPXUxBUwIGpAWA4BvckeBvDusKiyplKqwIAbtkHATYsHy7h4yyqdQBBp5YBctiScSt0a6lL+XiUaRQQGp5VncFQYC2rcCt/6wA2VNmEPiprhIThDss5YiLANiA74ZMqlAftKcYBvuhXaxEC2bdkcczqIkEuYEsmnQwUCQVDMBnZ2sAmxPueHzpExsIp5ZQWJ3hYneVY5sonUZc7ARTFzMSk9ZTJISSXDqsMTqsMgL256huoqVm3WU+K2FwXDP1gIsx7IbOxy0XVTcTmmlgqsTiBDKsRz7m1hyqZRl2p0Y3ZnSRe7u994B9dc8gJaWaTNSOskqASQoJbE9+y3cHD6RfqgShbAE4SwVkSxYHlFCho8KkvJQkgKLpbduyQ18wT5GL9WNxdsW6bCz2NnGTwABNLM+hTUwIF3w9ohzrzLv7XcdTRzshTyE4gUqZuypQBDhTkEOSGztzhsygQQD6KskoAbEXAScAHklJ4sdYRkAhIFKsBglsSgwSXTlYXLvwBe5YgSTpCypuokKdZxOoE3wKe5d3Uq3dk8MmU01DhFPIOMl76XJdy9imXysMmEPm0CTMLyJgCE2WFFywCR3kDL8TYJNOkmYo00wKUAS6lXxKSWtqGGlmIyuQGzJM0Ak09OVEgPZsIBLkvYAOR+DkhvUT2/6em04XTiJ9bSxvq9o5LpkpJIpFuCrCcSrpIJJVwJIFr5jK8PGzkFWE0yykS7EqNiQpak/aJUzv5QB2amYw/V6cuCoklOEKKhiLvd0gnvSL5slyZyV7sinSgHCDbslTDXmbNnDaPZssrwGmWhPrYlEAggh/upOZyHMAp+gpLYcFgnCAFKycK48Ui/KABk2TMJUkSKYoCh6pbIqBBI0JN20GReJNkSpuNJXJkBJuVyyHfCcmO8CVKv9aLq+j0gkkockNmrLLjbviSl2PKlkYEkMSRcm6gEnM8ABAEW3qITJTFCVsoEBZwjhm9s879xgWdjlLFNPTABLnFxYZEmwd/ZeDW1ZWJDYDM3hugtrm/AQFwAhL0kzdThAxHI9oZNqXJuRk5YR1NnHFPdEgod29PTAkn1PVOHv37d0cTswlP/AE1NiCiCLZMkgWNiX90NXIBd6SZzZatQB+W1CvF9FTJBCjSzEFJS28TfEAO4BwTfJ34R3M+05kj2EcjZ0xJxIppCSFHDvEGztkW0gt6XOIdCUEb7HFwbq/MvA5NMEnEmmmEomOHUct7eSNbhPmIYqlSCHpF72oWogMALtyAFn1aIki9MqqnASJcsKGQxO4YPd83fvtDhV1DXRLCiphvWa18762HKB6ZAwlXoswEmwCiO0LjlYBL5OMwGMLAMPV+iTGCtFFrAXJ1DNxy7nAvTKypxFpcsJCmBUprcc76cNeF3TamoxEJTKIuQ6sx9F9QWe+VooolBZlg0qwAAHKi6QMWvJzl6yWyOGJcpKAxpF4UizKUeTMByFr/EA1QTpxJ61KE2thL69/5tnpdgTsanAUs9SqUcrknE5c+Rb26QWgCttJQEpZUCQA5Azt+efccoBLokf4ebqSxLkMWGWo9vPM7tFQEpbqUkYe0ntDmIBKqZbXn1ANwLnMWCiAdWfQZ5DIDv6Plt/wBNNueN7nW/C55+cSyNmyysAyJiQp7uWTZ35ObD8IilpQoq+fqHD34BIdQGbPh8cIzd1cK5ZRj62pZRwYXLvhD63Z+JytZ4AsinSpCiZE7syxhJucBISAHazufGGTqSWOrBkzSybMVWxLfC/G5PdnaGGsRgvMnuywU2xbwAOZ+jmHs5tHZVRLKFfPVBCS5U5feOAAakOH4X1vAHJez5L3kTQDYkuQHB8fZw5CHz6BCMSUyZpS7kpOeELZrO7qztpe0QpmpKv29QStQAYkBz3HlnwZtDExmIL/O1HzYwm6kuy2J5neGeg74ASaRCQwp5zKCQQ72SoqD34jyI4wwbPljKnmXYG6nGRLEeIz4vmYbupA+fqGIQU30ICgyc+VxxGhhqlIz6+pcZ9pwC1uLWHP8AAAls6iloWnDLUlRlm5LgXDjvNtMu6L9YAZawXbCp8ObMXbnArZ9Yhc0NMnEk9lR3QyORY8ba99y1WoiWsghJCSxOQsbnugDPTJiSpRK6pruwZiTc2Ol7Ac+EJdWhWE4qtIw4LC51cnjnfnaO/pF2IrAzPdHiAGzs4zfPhZ82sCSgmrUMSE/QJxOmyhZk4sCjld4AjmKlrdZVVApKU2zya2bPgcnNzxtE8yekBSSqoGGXLVbNksH+0cYcfVteOUe1US1ErqhMThcgoVZyLvdsxb63dBSbteUmylgEkhru6RiUGbMC/dAAKfUSylsVQTvEGxzZwWLM6Q19XFmieRMQpKmmVACVJVftFyUAJGbPh5XHF4Iq6Q04uZgAHEKGWenf5Q6TtuSrJdwUggguFLLJBtYuCPA8IAEzZctJczKo4VqTnwYqv6ptlz5x2rqZQUd6pJQcLJJYlG7x1wlzxJgojb0gpxBYYM9lWcEh7cAYUvb8hRYTBk+Smtie7aYVeRgANKwM4XVMDga5JJBCSC7MyX4HdvF+gCBOAC55VhFlklJxJdzz9xiwekdOP7wa6KsxYvazG0TUu2JUxWFC3VezKHZscxAFyBm2FqDFM7qmSbNiJcpALMcsnbWCcDNrLUFJw9T2VAiabkHCbcnSHv7oAHfpE7r1iLu+4nS5YswDe0m+kXqemqCMXXpUCgtuhiSN05WDufEC+G9OaJlh1dGSxIBYMzM9/cNIml1FQEkJNMyWAuQ99Wsm3LjweAJjQ1V/n03y3Bb2X9mUKRR1QO9OSzi2EHdBcvbMi3g+rBkqtn5lVOQUuGJzYt9Ljhh5XWerI81No+v2v9vE4QJF0dQQGngFi+4CLlTHwBH3RzhkzZ9QQAJ7FrnCM3USQdM0jTsnjbhXWMWTJfQudSdH0DfnO1RKnv8AOiWzZpJd7Zv491s9AKqqGqu1Qm/1Ba72Hs8uEOm01SezNSlpbCwLrZnLh2GfN8rXKQoAp0EiakqM2YFu2EAMzO/ebi/LwFyFCgCGsfAplYSASFM7Nd21FstYyyOkaA/69bT5pR7ndN9OGvFxptozwiTMUckoUfIGPKqeShKUmYLKBZs9EjuIurLQDu1UKMaiblc87GYqdFpQtrvc2J6Sou1aBw+aUWzzOG/9MoJf2zpP3v8Atmf8Y86lU8soCioi5B72BSwF2zvDqiTKwOle8EhgwYlyS+ZFmF/dGnqlP8/P0YPqVe17R+fs9CPTSk/en7kz/jHD03pP3ivuL+Eefimleu9r3Cb6Z+evDv6ink3+cfss4Yu4xXyAZ2J4w6rT/Pz9D6jX/wBfn7N4enVJ6y/uKiNXT6m/7h/y/ExhlU8lg0wgucQNwBdmIF9PbEawlKVWBdgkvcWCjkfDhc8BHVhaf5IvpGv/AK/P2erbM2kifLExD4S+YY2LRbgF0JH6nL71/wAaoOx51RZZNLtPdoyc6cZPmkKI6gnApmfCWfLLXlEkRVXYXu4t07vGxt45RAtAxVvA4qTC+JWT3G+3MqJueJhhMzITKQvZKbM9sm1dSvMcSC00SjnSIzLOsOcScKnLv2UgdzjIXRolsCKNDgggFYzBJBN9CpfHM+tAEpnzColJpSnFhAcYmCsicuyCW5cmiJc2YDvzKMl7g6ENiZ3Lljn6qbZgypod1jTISSSQMTjEEOk83Lp+OcRTNnzCL0kskqJU63JdwSd7VJKWcsCRlAHamoNiDSABw6mOalYQGNnCUFuNuEcSmo7QmUrBycmxByCSE6Ag6G3N46mgdgujlsEksFgkdogNzKR563aWRSre9KAHVfGCbpBfOxJQgZ+TQA1VQsdlVI2FJUeY7dh3nPiOcPGJlYVUvbU2XZA3QWZiAS/IxXl7NWE/9JLBOgWQBhBwAsdHYd5y1fJoFHCDSICHuyx6rBVjYM4a+viByShbEE0iSG6tICXbEGflgyYaiLOz1qMwOumIIL9X235F7jjFdVGvDiNNLBBw9tiUNu3e1wkXJiehoymak+joSL7yVu26wtzASO4DhABqBe2pJOEiUJtrh2yIKSd4AgXNwctHeCkB9vyUqw40TVAA3ls923b5u34awBRl7Psn9SbCRlMIukuCAOdxfxETGgAE1Pojp+jvnfAKQByDB+4NFdCJcshkVjpuHJILaZkOWNhd+ZEOTTy+rAwVW8pRszg2cjINmzDJ7NAHTQgZUZNwR84oG1wTnrw5cLEU7QntenP3w/tH59sB6mnlIxOKtLlQxBsIY3UMgA+paxtaLtBWIlJKgipIUQMKwCX3lboezMXGnC1gCE+tmi6ZJUHUGxAHdICSH0N/ZFf9JVP+HfLJQ8fz77O4bfH7mfk/YGRD6H8uOMOO3RhSrq5pxAlglyGeyr2NvaOMAKTtCeScVOQGLHENASAbcQz+xrw1e0p7Wpy/AqT7dLX8uF47J28FFPzU4YiBdORPFjpcn+sFIAq0NUtb45ZlkZXBfxYX/LxahQoAqbWoxNkzEKOEKSXOg1c3Fg3GMtL+TtGs9+LJA/mjV7SQ8pYKMbjsuQ98i124s9uMCvRkk9YadeMy1OCpRP7sJd2uknye+cTjUlHRMqnRp1HecUyin5PpGsxZ8hDx8n9P68zzHwiWTs9ClJEymWkHmopDszjyBYs4L5JMOlUaClb0qgCsFnVdsZBYDR271DQAxPjVO8yvqlDuLwK46BU2i12z3k9/DhHFdAacf3ix4jWwh/oyMTmjmC+7dWYSbsLDIDx1vDhs5GAK9FmO+HDjU4DO9jyA8ODO41TvMdUodxeBCfk+k/vF+yG//wCfSv3h8v6xcpZfZR6KtKQ6XxKYBbYmtkLjTjxIklUiXwmmUErUylEqNmDc3BAHAZuc45xqneZ3qtHuLwQQ2NRokyhLQoKSCWI5kvqdXi7iHGM6KdKVWpV2DPiUzKGEi31TfuOZbFGqlS7ijXcD6RtkRlzAdnyNjrW3fVl6SSsjTPEVYR1a3dsCnbNmLtzgXsanSJhIkKknCwJKi+QPLIJzL595LzuypuB90cOmZTSS8/R6nhe9g7ZXb4jjE1PTSwp+pnpwFJcvclQCRwObnl4xDtTaq5SXxLJ0b8YobD6Uqnyt+aETgopKMTE3OEoftOGye7x3TNlvqdyvLmtoF10Ms/3U5SpbIBL3ZQGIE2Lu50Z35xIkIw4eoqGBKt7izNxPDz0eM9tnpeqUrCZy0ngXc88oCHpfUrO5UKAfVYHsJeONra5yzW6Z6CqSknrTJnhQWGDq5l24Om9vpPDTISofsJ5YEgKs7qKiCWcXUXAfxjzav6QVhfBVzX+qof8AuI9rdKdoGXITKnTStFPKxYCSVKWl1FbDtXERcrBanovoiQUqTJqRdzf+hI4tZ78S92XIQEoUJU4FKCQly7JWHCmckuXHEeMebU229rUykTOtXPSUgrlzGccQxLg8wX5R6VM28RKQti6g7fn3xHixJZWUEUcvCQZFSzdm/wBHERwL/EaCxjZeypacMxKVpU2SibO9iGGTkWtlwDT0Nd1qAoW5cItpMTTT2IgfpV0hVRykrTLEwqXhYqw/RUXdjwjFzvlgmJ/+In/VP/8AONJ8oY+Ylv8Avf5Fx5btICKpTalYGwR8sCz/APFT/qn/AIQh8sK/8Mn/AFD/AMIwVPeLUqgKiwEM7Obm+pPlQXMLCmT/AKh/4QXl9NFn+5H3z/xjF7OokoDecG6WYm5Z8IJbu/q0dzWLIxu7BqZ0unAYhTuOOJTfwxSPyiK/cpHessALkndya8BRtyY3W3F8iebZeEC9v1QmU8yYlISopOICwzTiI4OkqiKq3NEqGXcI1226raEwiXM6iQkOyVEKLlt5rqfPgOGsHFT+olgIWQQGDE6e+MH0WlFc1IZRsTuglrM5Yi19YJ7emqkkAqcK7Jydsx3xjcm3dm6EI5UjfdFulPpJXKWwmywDb6SSWxNoxYHv5xoo8S6B1SjteUxzQsK+yQPxwx7bG6jJyjqebXgozsittJSRKViKgLOUFlXIFjpGbRLlAvjq8JJIBd3dJVnfgwZ3JFyWjSbSmYZSjiKGbeAxEXGQgFI2i+JfphKUlyDLbdSov3ixcjg9hlaUHZ1XLuMVUGzI0KU3vk9vyLxHPkoExQepNwkkqGFgpw7jJyRdt0nIXMsypKSP1wi1gZZL4rg5XIBH4x2ZtQHARVgYBdkKIUUgkk/5LkcnsIAkp6xJQUBU8MlXbAezF8Zvq9+JirLmJO4pdWCooBUTkQycIbQhTluBu7GJRVkJxLrLOQfm2yIcEXZi6X4qbNMOFUSnD6Y5JcK6tv2YxLDBtGLe/KAOugqmELqgUqfNx2gN0cjpwBe8QBMpgesqyQD9IktqSxtl45jMQ+o2mMW7WMWG6Zdnyvu2f82tHFbU3QPS2UMTkSyXLCwDZpIJbncQBMmXLmBYx1IxrAuT9NyAMwE2PdFVMyUT+1qyzDkMLNYB/wASCdMrM2u6pUxK6ly3qE4GdfddAWHPqngWi9KBKT6YSxZggsXOTDVmAJc2cZwBd2OhBWSmZPJA7M1TuCwcDvGfE+EFZ5ZKvsn3QK2JV4iwnicMAsUlJHPm938IJ1n7Nf2Fe4wABr5IVhe4Z/J/jGP270dStTtdTltBztwjRTZ0wMzEDNJ1HI6GKW2a5PVKw9pQ1zHAERkqtNu56FFNRRhqjaoKmmoVMEoYApIJJA46Et498Uht2iUvCQsKP1PhGz2fLkyjKp5jddMl4sObliS/A5m8N2h0bQDiQkPm7ZRS4NblrmpGa2nsiUpIXKLEC2Y98EAmfTS5U2WUlE6mldYFEhQUkMFIsXPnnA+espUpLuAY9JTsX0rZUiWkgKEtCkvxSMuTxOnG9zLWdjA7Z2quahXUBbhYZVtCHcd3vjfrUjqJROYQEq/F+YMP6PdG8FGELQlM44gVKAcbxYgh9AMoyM9K6aqSmaorlzVAFWmJ2bDocom4WRTnuaPZ+0zJWQTuk+/WNfSzgrKPONoVeOamXKF1KCU6958M43tAll4TbCke0R2k2tDlRK9wH8pKmp5f/m/kXHmwpSstqSw8Y9I+Usfq8r/zfyLjF0CAlSVHQv4jI+bRGq7T1KeYfpejlFIThWFTFgb1ykPyCWt3mFW1FNKSkokIAJI+kTxzJc5QBn7WmJUd5w9wbgn3jwizWTkqlYXQV2VhKhiFwS3PTxibmmnY3RouMlfVFtXSSUBupQk5jcBydrnm0JW11GQpKsOJY3SlIBYAYSWGpDtwMZmRS45yUq7IBUruTcjxLDxi9PUVk4XvryihNs0zyU1maI59QtaACnEOyoBmD2J53ghS0bIYsQx7iDZj4WivR7L5QXRLYNF8KdtWYp4h1ElaxWoBLk05lBSlJZTjJe8TiuhibFgRoNIA7SqVzpSkSkASpacOKYcKUt2QFKviy5wXqJJVugYidIym2UmUtlIwqHED2GIOkmybxcoR2NZ8iewyFz5004pgCRbIBeKwfS2epPAAn1qPNPkYqcYquRle6ZHpcaoqysZMznqyGrSooIRhxaYg6fEd0U6SjWGC0yj6xSAxYDDZnd2Pnyi/NyiuTBux1K5KaKWQQUIY57ouwYPbgAI76Ij1E/dHwiB44THMx3KWDRoLOhNst0WfNvKOinT6qddBrn5xTJhpMM53KXfRUO+BL9wjiqNBzQk/5R8IGT6kpHxiGh2mmbiayk5jvyI5ZxDiq9ifCla4a9ER6ifujRm05DyhCkQLhCfuj4QOcxHNVaOupYioXCqKZALhKQeIABvEW1akS5E1auyiWtR7kpJPsEDNiSmnKJ9T8RFvpJT46OpRffp5qbM+9LULPreO0551cThklYwq+m1KwLrY5HAYILpZVZKxhIUBdyGyvrHm0/okmW01SluAEpTugcLhN1a666x6d0LlhNMlPK4hOES+nmiB5lVKlkFRZTsCQe/MDhBpNLMmodOE24iK9T0bp56gFpC0pXjAL9p3csQ5caxp6GkSgMkBI4C0RyR5EpSlzMHP6D1SyWSi31xG12LL6mVJlrO+mWlCkpIO8OcTLqGmoCdVgK7ilR96YfT07zSWsCb847FJbGas3pcnnrwoJUWvpf4Rhek1Yh04Q6g5HIszjm0anpVIUunUlCcRcHM+4Z8Gy4x5tMkTDNV1m6UpxYXvmweIVL3OU0t+ZrOhlHKmBM0pZSAczcKVZ3HIGNRSlJmuBoQ/GAPQuXgoELLBU0lWV2chPsHtg1swuvuB4a90djpZFcndgf5SpgFPKf8AffyLjFUVSku9yL37IHEgXV3W5x6H052dLm0pVNSVCUoLACim53LkDgoxgKeVJY4ac/6ynte1r5PFnU51XnjsZ54ulRqJVPRgqfMC5vAFRb/1FubQpQpOFyVC78yG/GLJpZThXoy30+cmaFjpxiadMS4JpyCCwdUzNzbnd/KJfT6ttl4l/wBao593b/hlIp3pl23NOahF+QEhm4Q2hKTOQOrA6wpSbr7KyBZzYsY3f9hqbhM++Y48NKi/5E+u0sVH/HfQyUqoEVdoV+As4CiQ4YFks5J8I3COhNMPX+8fhFc/J1SXtMD/AFz8IjJStZE6TineRg1dJ1S8Ql4WP0sICm4HP3nTKAVXtpFUtUtZt9FQA7QzPjfL4R6hU/JZRLDHrm5TCPO0V0/I7QAu052b9ofhEIwluy6dSDVkgd8jdLgFWPrS/dMj0mBOwejMmjx9Ti38OLErF2Xb3mC0XIy6LYjn5RXixPyioTEJbk4nSYaTCJhilRC5JI6TDVKa8DaOtJnqli6cL9xBA9r+yLtVMYRWppxuXuk4yswXtivCUl7d8Q0csSZWPKZMAJfxwpbl+JjhlpWreSk63AMQp2kmUtQU5KylKLEsbjCODkiMubW5sy6ZQ5KqwpCVDUA+ekRidnnyaBdFMKFKTM3cZdAd9N7LI5Fu+LapzRY6l0UqnZl7YUkiYpRLkp8MxF/bi2pp54SZh8kGB2wJzzFD6n4iCW2kA004HIylg92EvGrDK8LIyYmVp3Z5Dt1SlJkrSrsl2Z3PdBnopslITJClrJR84lWIuFFwRe5DE2LwN2allpSDhB1HcTqC0XVTJv0Zu6WIexud1w2bEHxj0HgZbXXmedHpqla6jLy9wxS1PV1cxDuHCr/W/q8aqXNcCPORRziesfeLB33mzuM2H4w2pr56SUmbMsA+8rMgHjHY4GV/uRCr0zTtfI/I9Hp0jrFK1sPJ/jFuS+Ik+HdDqalTgTm+EanhHKnZqJgZWJuAUoDyBjJaxulLM7g6s2s5KZICiLFZ7Ke7VR5Rmdt0LY5ih1swpwkGwzdgBkPCNvT7MloDJSw7zDZ+yJS2xJyyYkH2GISi2jkdHcHTpYQlCEgJShISAMgAMhDtlKeYGJyL3d/zeCM3ZstRcgnxPxh1Ps9CC6Qx7yffDK73OWBnTCQtdKpMsOVKSGcBxiBs/Nox9L0ZrEiyML+sUfi8b/assKlsUGZvJsO/PuEAZVGnDvUs2wNsSizgOz3KrC44C+ca6deUFlRlrYOnWlnle/4YFV0ZrSXwocZnEm7KCw/iAbNHf7O1zYcKcILgOkgF31vxzOpg1IpkpSVJpZySdwhy6krxYrtwb2B7COTqFCXApZpYAAgqLABLNYh76v2VOcsU+tT7EVfTqXa/EB0nRupE+WpaAMCkKVvB2Sp3N+R8o9FJjLp2ZKdKTSzWNySpRYl0sp8yAPa+pMNmUyCEvSTiycOa7DGVDDYXsFElu19pqqlWVTc0UMPCimoczVxzEMtfz8DGeNPLx4fR5pcIS92CSkg8gzXGrjgWqzKOUwKaScWAa6gN26Xa5d+GnjFRoNW8djLyqNATalm7ymIJL7uApJ5H+XvZqdlS2xeizrKACST9Y4mF2vc388wNSFCOwB2HRpC3EiZKOG5UpwXzTfmonw4AQegCttCcEoc8QPOKaJ4ORh3SL9gftD3wE2VTl3JLRlqTaqZTTCmnTzBZdSODxXqJ9icrRPPnBmAgVtibhllorqzstC+hTu02M6O1AVMncQE+3FF+vXYxgeim0SmsngnNCW8CrPxjbpOIuSDwiiEv4ZTTVj/kciKhpyMSlZmw7oB9Jp+BlJG8laSkDVQUCkc3LCNGqYBGf28UkZsQoKB4FJBB8wI5KyVhC97sdtOVMEySqYUAu6gCbEB8I48HhTtowA2z0mTNWMN298VEVSl5NFTepNLTU3vQ2qxT1j/tn+JMaXbUnFTzUlWEGWp1cLe2MT8nUpYqZhUzdUcj9dEb+pJCFEFIIBursjmeUenhXaCZ5eLSc2meeS+jEm2OpZw4IlqY3ULZ+qYsDo5T4cXpS2QQHwHdd2bgLE274O1EydpOpQACNM3LG6SxBa3F44sz8OLrKXC4xKsUuC7ZZkGN/WKnaeX1Gh3fUBr6KSA/6wt0hJO5dl4WPcyh3RAejlPf9Z0e6FZX+B8jwjVInzAD85S4sQAYtuDieLkchaIpRmkHCqkUMAJLWD5lhkAAM/wh1ip2nepUO6gjTbYknCgLcsALKY2BtbgpJ/zJ4iHJ21JKcQWMN7spt1n0s2IDvLZwMkzpoCz1lIS7AhgAbKL8mJOZzz1hLmTClkLpHGIl2YM4HiEhLlmseTUGsJS9uyFEALurKygLlhcjj7ofL2xKJIC7gOXChYlhmOLjwPAwIVNnJLhdKbhsnSMjkBq2XOJ1CcwSFUyVnECG3VWBSwZ7BwRw9gF1W3JAAOMMoEiyshrlk1+68PkbXlLVhSsFTkMxzS73ZtIDTVzyA8ykKWABLG5LBrZuAcmt5WqDGJqQVUt7kIDKIKThIOu6B4e0C5tv9kX6y5H7Ltc28ICzq2SpSvnKpyoFg9ioukAOwu3c3JUHNsT8EonrOquN/Dia97fiYBpqlJUQa1JOVpQNwCz2NgeejQBLTykr7M6rJBKWL9oAqvoBpcge+IJlYiapbzagbjsndDAMS2JhisbgAYvKafXKSljWJS7nFgeygkpGV2Dl3Gemkgq1lj6WAFKwgFAdwRiGVjfCeBPEMQK6ZssgNNquyF5lO7iCWPq3z5PDBWSsKfnKqwJBZTkFrF9Nxm5nUiLsqqUkFJqkqVv3wXdKUEMm7gDEeeNPeYpFWRumsCrNdDXLNds7j744gwBVpKmWtIQmZVOSkpdgQwKWB+j2srGz5PDxtGWpRabVjdAyYWGEK4As5JOpBLNFlM9f+M7F1fNgWB6s6aqfix7oaK5awWq0pBCi2AZBIJu2QG9oWWOTgRUs2Up0ddUDrCU71gDZRCTlqBzxNe8Riukhj1tUXs7ljvG7ksdR4BsotCvUyR6YknEf7vNwMKQG0JB4lxxiSi2qlClKmVIWkiyQggBgFOniMBB4Nvc4Au7Mog/XBc0hYJCVmwCmL4dCwHme4Eoip6pMwEoLgFjnmMxfWJYAG7fS8n/Mn3wOpTZhBDpEppL/AFk++BlEvdxcYzVGlK5pppyjbkTLVvNwuYHbVp+sDOw4tF2TM7StTbyijU1RvcPGKbTR6EE09OQC2b0MQicZwmrJUGZkhNr8Hg9OllAz90QSZhs/H3RNtGo3DFd9Cx3bKnpoIO9AHaGyEzHxTZqgdHAH+0CIkqUVHDfuv7oeUre9u8hP8RESjSqy2i/ArlXow+6aX7RXXsWWhLJSA0clSgMotrpVqGnvHml4ZLocIYrljvV/SLFg67/qUy6Qwy/uvM0fQI/Pr/8AF/MmNtUpdChhxOk7rs9sn0ePO+ju0E0sxSyuWp0YWCiNQc8J4Qfm9NJS0lKghlBj84cj3oEelh8NVjC0keXiMbQlO8ZepOuhWxHokr6rqGF8LMz3uEpGVgMmAHVUs3CU+iIZWhWCHSDhJD53AYedhAobQo1Zo8pqbM5s5Gp9g4CLdPVUjuBMBYjtIPaBByV9Y2yytaLnSmuRSsRTezLM6hLpIpUKcB98ZlRuzsbMp3+keJjnUTR2aWWCoEEdYDu/SHaGLNss7w6XTUikhIxgB27f0sJN2+qn3ZWiwvYtMtRUSXJJ7RGZJNu8mItNFqlF7Mgl0a8W9SoCciQoEscI9bJnt9VPh1EiYkrwUqGugb2ElORZ9N1I0sE6CLg2BJKVJDlKmcYrWy97RepaUS0hKXYZPESQCVSLSf8ApEEBQwsoWsA7OWZkh+AHqgRYMpbJPoycYWvNQYCYXUrFfPEXHG3ODcKAM2mgmB/1SWQ5ZlgFsg99W466xe2fTHrHXISgpSyVJVisAEto262mnKC0KAIa0Hq1Nhdi2Psvz5QCQVuARRC/L1X3b+DlrA2jQTZYUCFAEHMGKY2FIt82GGQdTanJ2zJ8zAFKYVsGFMv5xg7dl90fawjzEcExTIc0rXxMMiCRuPwZOlyDlBAbHkgAYEgBQUM80uxz5nzinPo6JPb6oZ5rAzd/paurzPGO2ucbS3IVImAJI9ECi5UeL42ILXBDOftW0hy3CRu0r7nqgEEb5F8nNvx15NmURIJZbZYRMUBd7YQRnfwHCKdZVUespVkhL2Ruizb6wWZwbZExJQk+RB1YLmEE9Yz/AKrixMsB7upNn49+rRAmYsFJJo2JAVkGBDEJ5HeZ9DAmo6RUwThEqU2IqupSy6gxO6Mz3wMndIJWSUJF33EEXcHNSuIB7wOEWLDzfIzyxtKPM1y6GoxApTS5DewqcMXYDgz356NE9PLCAfSBTpL7uEADnZWrxg5vSmYRhBUwDAFZZu4MIor2vMORA7gPxeL44RvdmWfScV9sT0o7ckSwyL8kJYcMyw04xVPTCXw/3y/jHm8yoUrtKJ7y8R4ovjhKa3Zjl0lXb0R6v0jUBJvljSPMwJqlsGTwi700ruppVLw4mULO34GPOdrbfmgJc9tOIBLpSAdC28r7wHKPEnh5VXofTwxUKK11YdRtDq1qBU73wi57wBeKtbtxLskseZBP3U4vItGerVlCUYiVCYHwjcQO8J7Xe4imdoLySyBwRu+ZzPiTFtPAU4/dqZ63SdaT/haPmzRK2osZkp5rwy/9odR8Iqzdqvmoq7k/zTXI8oAdYYXWGN0IQh9qSPMqVKlT75N/sMr2oTo/2lKV7HCfZEf6RXorD9kBP8LQK6wwusMW5yjhhBU98y/feF10D+sMLrDHeIyPBQQ66F10D+sMLrDDiMcFBDro51sUOsMLrDDiMcFBATYemuUMlqHcSPdAzrDC6wwzneEGE7XmjKav7yvjFyT0uqk5TleISfeIzfWGF1hiLae6JKMls2a5HT2qH00nvT8DEo+UKo1w+0fjGM6wwusMRtHsLM1TvM2h+UGf/wCj8QYiPTqo9ZXgoD+WMh1hhdYYWj2DNU7zNcrprNOsz/VWPcBEEzpXMPE/amTlfzxmOsMLrDHdOwi8z3YdXt1Z+jL+4FfxvDf03N0Xh+yEp/hAgJ1hhdYY7mRHI+0KzNoLV2lqPeon3mIutgf1hhdYYlnIulcIddC66B/WGF1hhxGc4KCHXQuugf1hhdYYcRjgoIddC66B/WGF1hhxGOCj/9k="/>
          <p:cNvSpPr>
            <a:spLocks noChangeAspect="1" noChangeArrowheads="1"/>
          </p:cNvSpPr>
          <p:nvPr/>
        </p:nvSpPr>
        <p:spPr bwMode="auto">
          <a:xfrm>
            <a:off x="1374775" y="1074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 name="AutoShape 20" descr="data:image/jpeg;base64,/9j/4AAQSkZJRgABAQAAAQABAAD/2wCEAAkGBhMSERQUEhQUFRUUFBoYFxgWGRUYGBoYFBgXFhUYFxoXGyYfGBojGRcWHy8gIycpLC0sGB4xNTAqNSYrLCkBCQoKDgwOGg8PGiwkHyQsLCwsLS0sLCwsKSwpMCwpKSwpLC8sLCwsLCwsLCwsLCwsLCksLCwsKSwsLCwsLCksLP/AABEIAL0BCgMBIgACEQEDEQH/xAAbAAABBQEBAAAAAAAAAAAAAAAFAAIDBAYBB//EAEwQAAECBAMEBgUIBwcEAgMBAAECEQADBCESMUEFIlFhBhMycYGRFFKhsdEHI0JicpLB8BUkM1OywuEWQ1SCk6LSNGNz8UTDZKPTF//EABsBAQADAQEBAQAAAAAAAAAAAAACAwQBBQYH/8QAMhEAAgECBAIJBAICAwAAAAAAAAECAxEEEiExE0EFFFFSkaGx0fAVMmGBIkIjYnGy4f/aAAwDAQACEQMRAD8AsQmh/VcbQmHf+fzrH1Wh+c6jGhBEPxjh+fbHDN/OfviLSJxk+Q3qzHeq/LGOY1fm0Lqyc1AePweKpOJqhGbF1Y/LRw4eI8/6R3qEazPIKP8AFhieTszF2Jc9f2UN7sUUuRqjB9pUK0/l/jDTNT+RBuV0XnKypZn+dQT7wmLkroVUH+5kp+0tR9yjFLqRW7RqjRm9k/D/AMMt1qeHu+ENMwcI2I+Tycc1SE92M+9MWpPyeLGc5H+kk/xRW6sO0uWHrd1+RgzMHAeUNKxy8o9HT0C4zz4SpYiX+wif38zyR8Ijxodvr7Fiw1XuvxXueZEj6scwjgPb8Y9LV0D4VEz7qTEMzoArSof7UtJ/ExziU+319jvArL+r8vc84MscPaYYZI4GPQ1dAl8ZSu5KU+5I98QTOg6tUeQJ9038I7mh2nMlRcmYRDpyUoe0eRiZNYdWPgRGpndDm0I78Sf/AK1e+KU3ouRk57ig/wASkn2RZGbWzKKlKMvuj7glNUk8oeFA5EeYi2vo0r1Zn+ms/wAGKKkzYzZqSO/En+NIiziSZR1eEdroSpPKIVyoeNkq+ipPgtH4Kh36NqNMZ8FH4xxu/InGNtn5FJcmK65ME1UtQM0nxSfhEapM7VHsipxuXxnbmCVyIgVTngYMKp5h+gryf8IiVQTT/dzPuH4RW4l8ZggyzCCO7890Ezsmcf7qZ9xQ/CIl7Im6hvtKSn+JQiuxapFLq/y3xhYR+SPweLP6LOq5Y/zFX8AVE8nYpVkJq/8AxyVq9qsPujhK9we4/P8AWF1nf+fCDCNgTck0s5R/7mIf7UhJ/wB0WP7L1v8Agv8A9fxU8BoETTt2loHjiP8AtceZianpMfYRNm/ZSw9mL8I9DmbAppMsqCEIZjiUCshiONy+VuMQqnpwpPpRSbsQhg2NWaSLMzOfV5xrn0h3V8+fk82l0Lb75L19vQytP0WqV5SEoHGYXPkpR/hgjI6BTj25yE8kJJ92GCgqWb9bWxYg4CQRhCm9bJaLnjm7x1G0EgK/WipwWJQpgxDniSwa3vMZZYuo9vniejDoyjHe78vSxDI+T2QO2uYs96Uj2B/bBGR0RpE/3KT9oqV7y0V5dUFMgVSisqGFWC1xwyvjSXNrp0aOT54ViUmrUkYvUUcOLFhF+G9nawfIRS61R7s1RwtGO0UGZGz5SOxLQn7KUj3CLEAZm1EFY/WCGmOAEKOJG46QwuHs9+03CIPTUaVi2yG4o3u92vqW4Dxiu7ZeklsaWFGcl1QKVJ9KW6d58BBSlJKC73O8R5Q0VW7vVSmWCEkJIO6UKcsxfC+VmUTpHDppYr7RmYZUwuzS1FxoySXgXsiqeYP1gzHBZOAh3uC5ysCBxY3OhLacgLkzEKVhCkKBVwBBcx1b6kZXadjzai2xPUCVVE0MP3jaKL3N7gBhfeESrrKkFY9JmnBwUsvYNlpcudGgpL6I0o7dVfUbqCNbhRcFosI6KUagAKhRYEgY0WGpYi2nsj0ePS+I8JYLE2s/+zM8qrqCSPSZliReYsZYrs7tuxJsWrm+mSkqmTD84O0pVx3E8IMzuiVGLGoYi11I7g8TbP6O0sqamYKlKjLOO6k5DUscri/McYSxFOzS9DsMDXzJt7Nc2bCFFM7YkCxmoBYG6gLG4zhyNqSi7TEWzuLXZ+59Y8094tQxcpJzAPeAYgVtSUA5mJDEjO7i5DZvyhHasn94jslWYdg7ls7MYA4vZUo5y0+Ab3QxWyE/RVNT3LUR5KJHsh36XkfvZf3hbv4RJI2hLWrClaSRoDe1j7fdEs8u0rdKD5IG1mzZaBimTJeHJ50uSRfK4Sn3wPmJov8A8BXglHuJibp/Nalb1piQPB1fhGGMyScLulsIP1gMzyPw1JjdRpucczb/AEeRiqypVMiS25tmsUKMfRo/Cese5ERqn0Y+jK8KiZ/SMrJMoFOIqsbtcFmLDvOIeUPQJGqlGwGRzxAqOVt0N46xfwUub8zH1pvlHy9jTSZtGtQQlIKlFgBNmlz94CCX9nJf7geJJ986MjsMJ9Lp8LftLgOdS1y1m5ac49SjNXbptJM9DBxjXi3JLR8kvYzqejUr/Dy/FCT75piZGwUjKTKH+WSP/rVByFGbiyZvWGgtgZL2aRkEjuUR/AhMS/o4nNST3pUr+NSvdF6FEc7J8KJVRQAfSU3AEJH+wJh36Pl+qPbFiFHMzJZI9hBXKIlqYgFvpXF7ZMX8jfQwKTOXup6ynK7ghmzIwgW7Xa3eeVoLViXQQ2Ll4hz3jPwgOimmJJV6NKcHECFAX5kngc+WURJjxUgp3lyFJWpKQ4+iCcYIIGQy0to8cUqYfp02ErIDDEwN9BmEnOwy5updIsG9NKCbdljZ02AdtVF7ZCHVFKp1JTIlKRicOQA5AzD8fOAIROmJAPXUxBUwIGpAWA4BvckeBvDusKiyplKqwIAbtkHATYsHy7h4yyqdQBBp5YBctiScSt0a6lL+XiUaRQQGp5VncFQYC2rcCt/6wA2VNmEPiprhIThDss5YiLANiA74ZMqlAftKcYBvuhXaxEC2bdkcczqIkEuYEsmnQwUCQVDMBnZ2sAmxPueHzpExsIp5ZQWJ3hYneVY5sonUZc7ARTFzMSk9ZTJISSXDqsMTqsMgL256huoqVm3WU+K2FwXDP1gIsx7IbOxy0XVTcTmmlgqsTiBDKsRz7m1hyqZRl2p0Y3ZnSRe7u994B9dc8gJaWaTNSOskqASQoJbE9+y3cHD6RfqgShbAE4SwVkSxYHlFCho8KkvJQkgKLpbduyQ18wT5GL9WNxdsW6bCz2NnGTwABNLM+hTUwIF3w9ohzrzLv7XcdTRzshTyE4gUqZuypQBDhTkEOSGztzhsygQQD6KskoAbEXAScAHklJ4sdYRkAhIFKsBglsSgwSXTlYXLvwBe5YgSTpCypuokKdZxOoE3wKe5d3Uq3dk8MmU01DhFPIOMl76XJdy9imXysMmEPm0CTMLyJgCE2WFFywCR3kDL8TYJNOkmYo00wKUAS6lXxKSWtqGGlmIyuQGzJM0Ak09OVEgPZsIBLkvYAOR+DkhvUT2/6em04XTiJ9bSxvq9o5LpkpJIpFuCrCcSrpIJJVwJIFr5jK8PGzkFWE0yykS7EqNiQpak/aJUzv5QB2amYw/V6cuCoklOEKKhiLvd0gnvSL5slyZyV7sinSgHCDbslTDXmbNnDaPZssrwGmWhPrYlEAggh/upOZyHMAp+gpLYcFgnCAFKycK48Ui/KABk2TMJUkSKYoCh6pbIqBBI0JN20GReJNkSpuNJXJkBJuVyyHfCcmO8CVKv9aLq+j0gkkockNmrLLjbviSl2PKlkYEkMSRcm6gEnM8ABAEW3qITJTFCVsoEBZwjhm9s879xgWdjlLFNPTABLnFxYZEmwd/ZeDW1ZWJDYDM3hugtrm/AQFwAhL0kzdThAxHI9oZNqXJuRk5YR1NnHFPdEgod29PTAkn1PVOHv37d0cTswlP/AE1NiCiCLZMkgWNiX90NXIBd6SZzZatQB+W1CvF9FTJBCjSzEFJS28TfEAO4BwTfJ34R3M+05kj2EcjZ0xJxIppCSFHDvEGztkW0gt6XOIdCUEb7HFwbq/MvA5NMEnEmmmEomOHUct7eSNbhPmIYqlSCHpF72oWogMALtyAFn1aIki9MqqnASJcsKGQxO4YPd83fvtDhV1DXRLCiphvWa18762HKB6ZAwlXoswEmwCiO0LjlYBL5OMwGMLAMPV+iTGCtFFrAXJ1DNxy7nAvTKypxFpcsJCmBUprcc76cNeF3TamoxEJTKIuQ6sx9F9QWe+VooolBZlg0qwAAHKi6QMWvJzl6yWyOGJcpKAxpF4UizKUeTMByFr/EA1QTpxJ61KE2thL69/5tnpdgTsanAUs9SqUcrknE5c+Rb26QWgCttJQEpZUCQA5Azt+efccoBLokf4ebqSxLkMWGWo9vPM7tFQEpbqUkYe0ntDmIBKqZbXn1ANwLnMWCiAdWfQZ5DIDv6Plt/wBNNueN7nW/C55+cSyNmyysAyJiQp7uWTZ35ObD8IilpQoq+fqHD34BIdQGbPh8cIzd1cK5ZRj62pZRwYXLvhD63Z+JytZ4AsinSpCiZE7syxhJucBISAHazufGGTqSWOrBkzSybMVWxLfC/G5PdnaGGsRgvMnuywU2xbwAOZ+jmHs5tHZVRLKFfPVBCS5U5feOAAakOH4X1vAHJez5L3kTQDYkuQHB8fZw5CHz6BCMSUyZpS7kpOeELZrO7qztpe0QpmpKv29QStQAYkBz3HlnwZtDExmIL/O1HzYwm6kuy2J5neGeg74ASaRCQwp5zKCQQ72SoqD34jyI4wwbPljKnmXYG6nGRLEeIz4vmYbupA+fqGIQU30ICgyc+VxxGhhqlIz6+pcZ9pwC1uLWHP8AAAls6iloWnDLUlRlm5LgXDjvNtMu6L9YAZawXbCp8ObMXbnArZ9Yhc0NMnEk9lR3QyORY8ba99y1WoiWsghJCSxOQsbnugDPTJiSpRK6pruwZiTc2Ol7Ac+EJdWhWE4qtIw4LC51cnjnfnaO/pF2IrAzPdHiAGzs4zfPhZ82sCSgmrUMSE/QJxOmyhZk4sCjld4AjmKlrdZVVApKU2zya2bPgcnNzxtE8yekBSSqoGGXLVbNksH+0cYcfVteOUe1US1ErqhMThcgoVZyLvdsxb63dBSbteUmylgEkhru6RiUGbMC/dAAKfUSylsVQTvEGxzZwWLM6Q19XFmieRMQpKmmVACVJVftFyUAJGbPh5XHF4Iq6Q04uZgAHEKGWenf5Q6TtuSrJdwUggguFLLJBtYuCPA8IAEzZctJczKo4VqTnwYqv6ptlz5x2rqZQUd6pJQcLJJYlG7x1wlzxJgojb0gpxBYYM9lWcEh7cAYUvb8hRYTBk+Smtie7aYVeRgANKwM4XVMDga5JJBCSC7MyX4HdvF+gCBOAC55VhFlklJxJdzz9xiwekdOP7wa6KsxYvazG0TUu2JUxWFC3VezKHZscxAFyBm2FqDFM7qmSbNiJcpALMcsnbWCcDNrLUFJw9T2VAiabkHCbcnSHv7oAHfpE7r1iLu+4nS5YswDe0m+kXqemqCMXXpUCgtuhiSN05WDufEC+G9OaJlh1dGSxIBYMzM9/cNIml1FQEkJNMyWAuQ99Wsm3LjweAJjQ1V/n03y3Bb2X9mUKRR1QO9OSzi2EHdBcvbMi3g+rBkqtn5lVOQUuGJzYt9Ljhh5XWerI81No+v2v9vE4QJF0dQQGngFi+4CLlTHwBH3RzhkzZ9QQAJ7FrnCM3USQdM0jTsnjbhXWMWTJfQudSdH0DfnO1RKnv8AOiWzZpJd7Zv491s9AKqqGqu1Qm/1Ba72Hs8uEOm01SezNSlpbCwLrZnLh2GfN8rXKQoAp0EiakqM2YFu2EAMzO/ebi/LwFyFCgCGsfAplYSASFM7Nd21FstYyyOkaA/69bT5pR7ndN9OGvFxptozwiTMUckoUfIGPKqeShKUmYLKBZs9EjuIurLQDu1UKMaiblc87GYqdFpQtrvc2J6Sou1aBw+aUWzzOG/9MoJf2zpP3v8Atmf8Y86lU8soCioi5B72BSwF2zvDqiTKwOle8EhgwYlyS+ZFmF/dGnqlP8/P0YPqVe17R+fs9CPTSk/en7kz/jHD03pP3ivuL+Eefimleu9r3Cb6Z+evDv6ink3+cfss4Yu4xXyAZ2J4w6rT/Pz9D6jX/wBfn7N4enVJ6y/uKiNXT6m/7h/y/ExhlU8lg0wgucQNwBdmIF9PbEawlKVWBdgkvcWCjkfDhc8BHVhaf5IvpGv/AK/P2erbM2kifLExD4S+YY2LRbgF0JH6nL71/wAaoOx51RZZNLtPdoyc6cZPmkKI6gnApmfCWfLLXlEkRVXYXu4t07vGxt45RAtAxVvA4qTC+JWT3G+3MqJueJhhMzITKQvZKbM9sm1dSvMcSC00SjnSIzLOsOcScKnLv2UgdzjIXRolsCKNDgggFYzBJBN9CpfHM+tAEpnzColJpSnFhAcYmCsicuyCW5cmiJc2YDvzKMl7g6ENiZ3Lljn6qbZgypod1jTISSSQMTjEEOk83Lp+OcRTNnzCL0kskqJU63JdwSd7VJKWcsCRlAHamoNiDSABw6mOalYQGNnCUFuNuEcSmo7QmUrBycmxByCSE6Ag6G3N46mgdgujlsEksFgkdogNzKR563aWRSre9KAHVfGCbpBfOxJQgZ+TQA1VQsdlVI2FJUeY7dh3nPiOcPGJlYVUvbU2XZA3QWZiAS/IxXl7NWE/9JLBOgWQBhBwAsdHYd5y1fJoFHCDSICHuyx6rBVjYM4a+viByShbEE0iSG6tICXbEGflgyYaiLOz1qMwOumIIL9X235F7jjFdVGvDiNNLBBw9tiUNu3e1wkXJiehoymak+joSL7yVu26wtzASO4DhABqBe2pJOEiUJtrh2yIKSd4AgXNwctHeCkB9vyUqw40TVAA3ls923b5u34awBRl7Psn9SbCRlMIukuCAOdxfxETGgAE1Pojp+jvnfAKQByDB+4NFdCJcshkVjpuHJILaZkOWNhd+ZEOTTy+rAwVW8pRszg2cjINmzDJ7NAHTQgZUZNwR84oG1wTnrw5cLEU7QntenP3w/tH59sB6mnlIxOKtLlQxBsIY3UMgA+paxtaLtBWIlJKgipIUQMKwCX3lboezMXGnC1gCE+tmi6ZJUHUGxAHdICSH0N/ZFf9JVP+HfLJQ8fz77O4bfH7mfk/YGRD6H8uOMOO3RhSrq5pxAlglyGeyr2NvaOMAKTtCeScVOQGLHENASAbcQz+xrw1e0p7Wpy/AqT7dLX8uF47J28FFPzU4YiBdORPFjpcn+sFIAq0NUtb45ZlkZXBfxYX/LxahQoAqbWoxNkzEKOEKSXOg1c3Fg3GMtL+TtGs9+LJA/mjV7SQ8pYKMbjsuQ98i124s9uMCvRkk9YadeMy1OCpRP7sJd2uknye+cTjUlHRMqnRp1HecUyin5PpGsxZ8hDx8n9P68zzHwiWTs9ClJEymWkHmopDszjyBYs4L5JMOlUaClb0qgCsFnVdsZBYDR271DQAxPjVO8yvqlDuLwK46BU2i12z3k9/DhHFdAacf3ix4jWwh/oyMTmjmC+7dWYSbsLDIDx1vDhs5GAK9FmO+HDjU4DO9jyA8ODO41TvMdUodxeBCfk+k/vF+yG//wCfSv3h8v6xcpZfZR6KtKQ6XxKYBbYmtkLjTjxIklUiXwmmUErUylEqNmDc3BAHAZuc45xqneZ3qtHuLwQQ2NRokyhLQoKSCWI5kvqdXi7iHGM6KdKVWpV2DPiUzKGEi31TfuOZbFGqlS7ijXcD6RtkRlzAdnyNjrW3fVl6SSsjTPEVYR1a3dsCnbNmLtzgXsanSJhIkKknCwJKi+QPLIJzL595LzuypuB90cOmZTSS8/R6nhe9g7ZXb4jjE1PTSwp+pnpwFJcvclQCRwObnl4xDtTaq5SXxLJ0b8YobD6Uqnyt+aETgopKMTE3OEoftOGye7x3TNlvqdyvLmtoF10Ms/3U5SpbIBL3ZQGIE2Lu50Z35xIkIw4eoqGBKt7izNxPDz0eM9tnpeqUrCZy0ngXc88oCHpfUrO5UKAfVYHsJeONra5yzW6Z6CqSknrTJnhQWGDq5l24Om9vpPDTISofsJ5YEgKs7qKiCWcXUXAfxjzav6QVhfBVzX+qof8AuI9rdKdoGXITKnTStFPKxYCSVKWl1FbDtXERcrBanovoiQUqTJqRdzf+hI4tZ78S92XIQEoUJU4FKCQly7JWHCmckuXHEeMebU229rUykTOtXPSUgrlzGccQxLg8wX5R6VM28RKQti6g7fn3xHixJZWUEUcvCQZFSzdm/wBHERwL/EaCxjZeypacMxKVpU2SibO9iGGTkWtlwDT0Nd1qAoW5cItpMTTT2IgfpV0hVRykrTLEwqXhYqw/RUXdjwjFzvlgmJ/+In/VP/8AONJ8oY+Ylv8Avf5Fx5btICKpTalYGwR8sCz/APFT/qn/AIQh8sK/8Mn/AFD/AMIwVPeLUqgKiwEM7Obm+pPlQXMLCmT/AKh/4QXl9NFn+5H3z/xjF7OokoDecG6WYm5Z8IJbu/q0dzWLIxu7BqZ0unAYhTuOOJTfwxSPyiK/cpHessALkndya8BRtyY3W3F8iebZeEC9v1QmU8yYlISopOICwzTiI4OkqiKq3NEqGXcI1226raEwiXM6iQkOyVEKLlt5rqfPgOGsHFT+olgIWQQGDE6e+MH0WlFc1IZRsTuglrM5Yi19YJ7emqkkAqcK7Jydsx3xjcm3dm6EI5UjfdFulPpJXKWwmywDb6SSWxNoxYHv5xoo8S6B1SjteUxzQsK+yQPxwx7bG6jJyjqebXgozsittJSRKViKgLOUFlXIFjpGbRLlAvjq8JJIBd3dJVnfgwZ3JFyWjSbSmYZSjiKGbeAxEXGQgFI2i+JfphKUlyDLbdSov3ixcjg9hlaUHZ1XLuMVUGzI0KU3vk9vyLxHPkoExQepNwkkqGFgpw7jJyRdt0nIXMsypKSP1wi1gZZL4rg5XIBH4x2ZtQHARVgYBdkKIUUgkk/5LkcnsIAkp6xJQUBU8MlXbAezF8Zvq9+JirLmJO4pdWCooBUTkQycIbQhTluBu7GJRVkJxLrLOQfm2yIcEXZi6X4qbNMOFUSnD6Y5JcK6tv2YxLDBtGLe/KAOugqmELqgUqfNx2gN0cjpwBe8QBMpgesqyQD9IktqSxtl45jMQ+o2mMW7WMWG6Zdnyvu2f82tHFbU3QPS2UMTkSyXLCwDZpIJbncQBMmXLmBYx1IxrAuT9NyAMwE2PdFVMyUT+1qyzDkMLNYB/wASCdMrM2u6pUxK6ly3qE4GdfddAWHPqngWi9KBKT6YSxZggsXOTDVmAJc2cZwBd2OhBWSmZPJA7M1TuCwcDvGfE+EFZ5ZKvsn3QK2JV4iwnicMAsUlJHPm938IJ1n7Nf2Fe4wABr5IVhe4Z/J/jGP270dStTtdTltBztwjRTZ0wMzEDNJ1HI6GKW2a5PVKw9pQ1zHAERkqtNu56FFNRRhqjaoKmmoVMEoYApIJJA46Et498Uht2iUvCQsKP1PhGz2fLkyjKp5jddMl4sObliS/A5m8N2h0bQDiQkPm7ZRS4NblrmpGa2nsiUpIXKLEC2Y98EAmfTS5U2WUlE6mldYFEhQUkMFIsXPnnA+espUpLuAY9JTsX0rZUiWkgKEtCkvxSMuTxOnG9zLWdjA7Z2quahXUBbhYZVtCHcd3vjfrUjqJROYQEq/F+YMP6PdG8FGELQlM44gVKAcbxYgh9AMoyM9K6aqSmaorlzVAFWmJ2bDocom4WRTnuaPZ+0zJWQTuk+/WNfSzgrKPONoVeOamXKF1KCU6958M43tAll4TbCke0R2k2tDlRK9wH8pKmp5f/m/kXHmwpSstqSw8Y9I+Usfq8r/zfyLjF0CAlSVHQv4jI+bRGq7T1KeYfpejlFIThWFTFgb1ykPyCWt3mFW1FNKSkokIAJI+kTxzJc5QBn7WmJUd5w9wbgn3jwizWTkqlYXQV2VhKhiFwS3PTxibmmnY3RouMlfVFtXSSUBupQk5jcBydrnm0JW11GQpKsOJY3SlIBYAYSWGpDtwMZmRS45yUq7IBUruTcjxLDxi9PUVk4XvryihNs0zyU1maI59QtaACnEOyoBmD2J53ghS0bIYsQx7iDZj4WivR7L5QXRLYNF8KdtWYp4h1ElaxWoBLk05lBSlJZTjJe8TiuhibFgRoNIA7SqVzpSkSkASpacOKYcKUt2QFKviy5wXqJJVugYidIym2UmUtlIwqHED2GIOkmybxcoR2NZ8iewyFz5004pgCRbIBeKwfS2epPAAn1qPNPkYqcYquRle6ZHpcaoqysZMznqyGrSooIRhxaYg6fEd0U6SjWGC0yj6xSAxYDDZnd2Pnyi/NyiuTBux1K5KaKWQQUIY57ouwYPbgAI76Ij1E/dHwiB44THMx3KWDRoLOhNst0WfNvKOinT6qddBrn5xTJhpMM53KXfRUO+BL9wjiqNBzQk/5R8IGT6kpHxiGh2mmbiayk5jvyI5ZxDiq9ifCla4a9ER6ifujRm05DyhCkQLhCfuj4QOcxHNVaOupYioXCqKZALhKQeIABvEW1akS5E1auyiWtR7kpJPsEDNiSmnKJ9T8RFvpJT46OpRffp5qbM+9LULPreO0551cThklYwq+m1KwLrY5HAYILpZVZKxhIUBdyGyvrHm0/okmW01SluAEpTugcLhN1a666x6d0LlhNMlPK4hOES+nmiB5lVKlkFRZTsCQe/MDhBpNLMmodOE24iK9T0bp56gFpC0pXjAL9p3csQ5caxp6GkSgMkBI4C0RyR5EpSlzMHP6D1SyWSi31xG12LL6mVJlrO+mWlCkpIO8OcTLqGmoCdVgK7ilR96YfT07zSWsCb847FJbGas3pcnnrwoJUWvpf4Rhek1Yh04Q6g5HIszjm0anpVIUunUlCcRcHM+4Z8Gy4x5tMkTDNV1m6UpxYXvmweIVL3OU0t+ZrOhlHKmBM0pZSAczcKVZ3HIGNRSlJmuBoQ/GAPQuXgoELLBU0lWV2chPsHtg1swuvuB4a90djpZFcndgf5SpgFPKf8AffyLjFUVSku9yL37IHEgXV3W5x6H052dLm0pVNSVCUoLACim53LkDgoxgKeVJY4ac/6ynte1r5PFnU51XnjsZ54ulRqJVPRgqfMC5vAFRb/1FubQpQpOFyVC78yG/GLJpZThXoy30+cmaFjpxiadMS4JpyCCwdUzNzbnd/KJfT6ttl4l/wBao593b/hlIp3pl23NOahF+QEhm4Q2hKTOQOrA6wpSbr7KyBZzYsY3f9hqbhM++Y48NKi/5E+u0sVH/HfQyUqoEVdoV+As4CiQ4YFks5J8I3COhNMPX+8fhFc/J1SXtMD/AFz8IjJStZE6TineRg1dJ1S8Ql4WP0sICm4HP3nTKAVXtpFUtUtZt9FQA7QzPjfL4R6hU/JZRLDHrm5TCPO0V0/I7QAu052b9ofhEIwluy6dSDVkgd8jdLgFWPrS/dMj0mBOwejMmjx9Ti38OLErF2Xb3mC0XIy6LYjn5RXixPyioTEJbk4nSYaTCJhilRC5JI6TDVKa8DaOtJnqli6cL9xBA9r+yLtVMYRWppxuXuk4yswXtivCUl7d8Q0csSZWPKZMAJfxwpbl+JjhlpWreSk63AMQp2kmUtQU5KylKLEsbjCODkiMubW5sy6ZQ5KqwpCVDUA+ekRidnnyaBdFMKFKTM3cZdAd9N7LI5Fu+LapzRY6l0UqnZl7YUkiYpRLkp8MxF/bi2pp54SZh8kGB2wJzzFD6n4iCW2kA004HIylg92EvGrDK8LIyYmVp3Z5Dt1SlJkrSrsl2Z3PdBnopslITJClrJR84lWIuFFwRe5DE2LwN2allpSDhB1HcTqC0XVTJv0Zu6WIexud1w2bEHxj0HgZbXXmedHpqla6jLy9wxS1PV1cxDuHCr/W/q8aqXNcCPORRziesfeLB33mzuM2H4w2pr56SUmbMsA+8rMgHjHY4GV/uRCr0zTtfI/I9Hp0jrFK1sPJ/jFuS+Ik+HdDqalTgTm+EanhHKnZqJgZWJuAUoDyBjJaxulLM7g6s2s5KZICiLFZ7Ke7VR5Rmdt0LY5ih1swpwkGwzdgBkPCNvT7MloDJSw7zDZ+yJS2xJyyYkH2GISi2jkdHcHTpYQlCEgJShISAMgAMhDtlKeYGJyL3d/zeCM3ZstRcgnxPxh1Ps9CC6Qx7yffDK73OWBnTCQtdKpMsOVKSGcBxiBs/Nox9L0ZrEiyML+sUfi8b/assKlsUGZvJsO/PuEAZVGnDvUs2wNsSizgOz3KrC44C+ca6deUFlRlrYOnWlnle/4YFV0ZrSXwocZnEm7KCw/iAbNHf7O1zYcKcILgOkgF31vxzOpg1IpkpSVJpZySdwhy6krxYrtwb2B7COTqFCXApZpYAAgqLABLNYh76v2VOcsU+tT7EVfTqXa/EB0nRupE+WpaAMCkKVvB2Sp3N+R8o9FJjLp2ZKdKTSzWNySpRYl0sp8yAPa+pMNmUyCEvSTiycOa7DGVDDYXsFElu19pqqlWVTc0UMPCimoczVxzEMtfz8DGeNPLx4fR5pcIS92CSkg8gzXGrjgWqzKOUwKaScWAa6gN26Xa5d+GnjFRoNW8djLyqNATalm7ymIJL7uApJ5H+XvZqdlS2xeizrKACST9Y4mF2vc388wNSFCOwB2HRpC3EiZKOG5UpwXzTfmonw4AQegCttCcEoc8QPOKaJ4ORh3SL9gftD3wE2VTl3JLRlqTaqZTTCmnTzBZdSODxXqJ9icrRPPnBmAgVtibhllorqzstC+hTu02M6O1AVMncQE+3FF+vXYxgeim0SmsngnNCW8CrPxjbpOIuSDwiiEv4ZTTVj/kciKhpyMSlZmw7oB9Jp+BlJG8laSkDVQUCkc3LCNGqYBGf28UkZsQoKB4FJBB8wI5KyVhC97sdtOVMEySqYUAu6gCbEB8I48HhTtowA2z0mTNWMN298VEVSl5NFTepNLTU3vQ2qxT1j/tn+JMaXbUnFTzUlWEGWp1cLe2MT8nUpYqZhUzdUcj9dEb+pJCFEFIIBursjmeUenhXaCZ5eLSc2meeS+jEm2OpZw4IlqY3ULZ+qYsDo5T4cXpS2QQHwHdd2bgLE274O1EydpOpQACNM3LG6SxBa3F44sz8OLrKXC4xKsUuC7ZZkGN/WKnaeX1Gh3fUBr6KSA/6wt0hJO5dl4WPcyh3RAejlPf9Z0e6FZX+B8jwjVInzAD85S4sQAYtuDieLkchaIpRmkHCqkUMAJLWD5lhkAAM/wh1ip2nepUO6gjTbYknCgLcsALKY2BtbgpJ/zJ4iHJ21JKcQWMN7spt1n0s2IDvLZwMkzpoCz1lIS7AhgAbKL8mJOZzz1hLmTClkLpHGIl2YM4HiEhLlmseTUGsJS9uyFEALurKygLlhcjj7ofL2xKJIC7gOXChYlhmOLjwPAwIVNnJLhdKbhsnSMjkBq2XOJ1CcwSFUyVnECG3VWBSwZ7BwRw9gF1W3JAAOMMoEiyshrlk1+68PkbXlLVhSsFTkMxzS73ZtIDTVzyA8ykKWABLG5LBrZuAcmt5WqDGJqQVUt7kIDKIKThIOu6B4e0C5tv9kX6y5H7Ltc28ICzq2SpSvnKpyoFg9ioukAOwu3c3JUHNsT8EonrOquN/Dia97fiYBpqlJUQa1JOVpQNwCz2NgeejQBLTykr7M6rJBKWL9oAqvoBpcge+IJlYiapbzagbjsndDAMS2JhisbgAYvKafXKSljWJS7nFgeygkpGV2Dl3Gemkgq1lj6WAFKwgFAdwRiGVjfCeBPEMQK6ZssgNNquyF5lO7iCWPq3z5PDBWSsKfnKqwJBZTkFrF9Nxm5nUiLsqqUkFJqkqVv3wXdKUEMm7gDEeeNPeYpFWRumsCrNdDXLNds7j744gwBVpKmWtIQmZVOSkpdgQwKWB+j2srGz5PDxtGWpRabVjdAyYWGEK4As5JOpBLNFlM9f+M7F1fNgWB6s6aqfix7oaK5awWq0pBCi2AZBIJu2QG9oWWOTgRUs2Up0ddUDrCU71gDZRCTlqBzxNe8Riukhj1tUXs7ljvG7ksdR4BsotCvUyR6YknEf7vNwMKQG0JB4lxxiSi2qlClKmVIWkiyQggBgFOniMBB4Nvc4Au7Mog/XBc0hYJCVmwCmL4dCwHme4Eoip6pMwEoLgFjnmMxfWJYAG7fS8n/Mn3wOpTZhBDpEppL/AFk++BlEvdxcYzVGlK5pppyjbkTLVvNwuYHbVp+sDOw4tF2TM7StTbyijU1RvcPGKbTR6EE09OQC2b0MQicZwmrJUGZkhNr8Hg9OllAz90QSZhs/H3RNtGo3DFd9Cx3bKnpoIO9AHaGyEzHxTZqgdHAH+0CIkqUVHDfuv7oeUre9u8hP8RESjSqy2i/ArlXow+6aX7RXXsWWhLJSA0clSgMotrpVqGnvHml4ZLocIYrljvV/SLFg67/qUy6Qwy/uvM0fQI/Pr/8AF/MmNtUpdChhxOk7rs9sn0ePO+ju0E0sxSyuWp0YWCiNQc8J4Qfm9NJS0lKghlBj84cj3oEelh8NVjC0keXiMbQlO8ZepOuhWxHokr6rqGF8LMz3uEpGVgMmAHVUs3CU+iIZWhWCHSDhJD53AYedhAobQo1Zo8pqbM5s5Gp9g4CLdPVUjuBMBYjtIPaBByV9Y2yytaLnSmuRSsRTezLM6hLpIpUKcB98ZlRuzsbMp3+keJjnUTR2aWWCoEEdYDu/SHaGLNss7w6XTUikhIxgB27f0sJN2+qn3ZWiwvYtMtRUSXJJ7RGZJNu8mItNFqlF7Mgl0a8W9SoCciQoEscI9bJnt9VPh1EiYkrwUqGugb2ElORZ9N1I0sE6CLg2BJKVJDlKmcYrWy97RepaUS0hKXYZPESQCVSLSf8ApEEBQwsoWsA7OWZkh+AHqgRYMpbJPoycYWvNQYCYXUrFfPEXHG3ODcKAM2mgmB/1SWQ5ZlgFsg99W466xe2fTHrHXISgpSyVJVisAEto262mnKC0KAIa0Hq1Nhdi2Psvz5QCQVuARRC/L1X3b+DlrA2jQTZYUCFAEHMGKY2FIt82GGQdTanJ2zJ8zAFKYVsGFMv5xg7dl90fawjzEcExTIc0rXxMMiCRuPwZOlyDlBAbHkgAYEgBQUM80uxz5nzinPo6JPb6oZ5rAzd/paurzPGO2ucbS3IVImAJI9ECi5UeL42ILXBDOftW0hy3CRu0r7nqgEEb5F8nNvx15NmURIJZbZYRMUBd7YQRnfwHCKdZVUespVkhL2Ruizb6wWZwbZExJQk+RB1YLmEE9Yz/AKrixMsB7upNn49+rRAmYsFJJo2JAVkGBDEJ5HeZ9DAmo6RUwThEqU2IqupSy6gxO6Mz3wMndIJWSUJF33EEXcHNSuIB7wOEWLDzfIzyxtKPM1y6GoxApTS5DewqcMXYDgz356NE9PLCAfSBTpL7uEADnZWrxg5vSmYRhBUwDAFZZu4MIor2vMORA7gPxeL44RvdmWfScV9sT0o7ckSwyL8kJYcMyw04xVPTCXw/3y/jHm8yoUrtKJ7y8R4ovjhKa3Zjl0lXb0R6v0jUBJvljSPMwJqlsGTwi700ruppVLw4mULO34GPOdrbfmgJc9tOIBLpSAdC28r7wHKPEnh5VXofTwxUKK11YdRtDq1qBU73wi57wBeKtbtxLskseZBP3U4vItGerVlCUYiVCYHwjcQO8J7Xe4imdoLySyBwRu+ZzPiTFtPAU4/dqZ63SdaT/haPmzRK2osZkp5rwy/9odR8Iqzdqvmoq7k/zTXI8oAdYYXWGN0IQh9qSPMqVKlT75N/sMr2oTo/2lKV7HCfZEf6RXorD9kBP8LQK6wwusMW5yjhhBU98y/feF10D+sMLrDHeIyPBQQ66F10D+sMLrDDiMcFBDro51sUOsMLrDDiMcFBATYemuUMlqHcSPdAzrDC6wwzneEGE7XmjKav7yvjFyT0uqk5TleISfeIzfWGF1hiLae6JKMls2a5HT2qH00nvT8DEo+UKo1w+0fjGM6wwusMRtHsLM1TvM2h+UGf/wCj8QYiPTqo9ZXgoD+WMh1hhdYYWj2DNU7zNcrprNOsz/VWPcBEEzpXMPE/amTlfzxmOsMLrDHdOwi8z3YdXt1Z+jL+4FfxvDf03N0Xh+yEp/hAgJ1hhdYY7mRHI+0KzNoLV2lqPeon3mIutgf1hhdYYlnIulcIddC66B/WGF1hhxGc4KCHXQuugf1hhdYYcRjgoIddC66B/WGF1hhxGOCj/9k="/>
          <p:cNvSpPr>
            <a:spLocks noChangeAspect="1" noChangeArrowheads="1"/>
          </p:cNvSpPr>
          <p:nvPr/>
        </p:nvSpPr>
        <p:spPr bwMode="auto">
          <a:xfrm>
            <a:off x="1527175" y="1227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 name="AutoShape 22" descr="data:image/jpeg;base64,/9j/4AAQSkZJRgABAQAAAQABAAD/2wCEAAkGBhQSEBQUExQWFRUWGBgYFxQUFxwYFhgWHBgeFRsaFx8XHyYeFxkjHhYYHy8gIykpLCwtFx8xNTAqNSYtLCkBCQoKDgwOGg8PGi8lHyQwLi0sLCwsMCwsKSwsLDUvLCwsLCwsLCotLCksKiwsLCwsLCwsKSwsLCksLiwsLCwsLP/AABEIAMABBwMBIgACEQEDEQH/xAAcAAABBQEBAQAAAAAAAAAAAAAAAwQFBgcBAgj/xABLEAABAgMDBgkKBAIIBwEAAAABAhEAAyEEEjEFBhMiQVEUMlJhcYGRktEjMzRCcnOhsbLwFVOiwRazByRUYpPS4fFDRGOCg8Lio//EABsBAAEFAQEAAAAAAAAAAAAAAAABAwQFBgIH/8QAOREAAgECBAQDBgQDCQAAAAAAAAECAxEEEjFBBSEyURNh8AZxgZGhwSJCsdEUM7JSU2JygqLC4fH/2gAMAwEAAhEDEQA/ANJstlRo0aiOKn1RuHNCvBUchHdHhBZfNo9lPyEdnz0oDqLDoJ2E7K4AnoBiwSuQGznBUchHdHhBwVHIR3R4R4OUJbtpEd4fe0R0W+WQ99DOz3gzs7Y4sCeqOsj7CZl3PXBUchHdHhBwVHIR3R4Qn+JSvzEUx1h4w4SoEOKiEcbaoE7ifBUchHdHhBwVHIR3R4QrBCWFEuCo5CO6PCDgqOQjujwhWCCwCXBUchHdHhEObMjkJ7o8InYh4fpLUZqvQS4MjkJ7o8IODI5Ce6PCFYIfsM3EuDI5Ce6PCDgyOQnujwhWCCyC4lwZHIT3R4QcGRyE90eEKxyCyC7E+DI5Ce6PCDgyOQnujwhPJkxcyWZimCbzJA3Ch+MOYZpVqdW+R3s7Pya1XwOpRlHUS4MjkJ7o8IQt1mRopmqniL9Uckw8hC3+amewv6TEiKWZHDfIybRjcOyO6Mbh2R2CNllXYpLs5oxuHZBoxuHZHYIMq7BdnNGNw7INGNw7I7BBlXYLs5oxuHZHLg3DsjwbWgTEoUpgSLysbiHqojbtYCpaLLlS22eXJMizh7zFUwsVqYu5OCRTip6yOLFbVxsVWjQpRzSur9ore5Mp4Zum6s3ZbebK9oxuHZBoxuHZHYIssq7EO7EbQgXTQdnPBHq0cU/e2CIddLMP0m7G62XzaPZT8hHZ0pKxdUEqG5QBHNQxyy+bR7KfkIruX7GszXSiykOKzlrSq8wFQlQBLAtzN14m7XNGitfkT/ApY9RHdG3qjvApeFxGwtdGygOGxzELdlveKbO6mM0md6zhSmqfWSCMMB0DxIs8tBCrtnDMT5ZWqkm8kuSzFkmo2mDxJBkROmwS/wAtHdHhCoSEgCgGwYDqitSZaChKLtmepuieWa6Evi/FSewsdpFWZCixl2Y8UeeN68wQwrXVbbWmGxHNsXKizFUBLY7aDpisIsksoDIkXgq9cE4lBBBSC7uC7bGD7TAbDJqhUuzs2qBPLlQCgnEgp45qC+scdiZgylnKgH5qnmG87hQ9kdaKcckyLtZNmGDDhC2oDz4VPaTzRLZMydIQtKimUiYNWXdmlRKLoQnjGpKdlekwKTBom4h4mIh4k0tyPV2OExn9pz2tU+0WiXZDJQizpKlGaCpSyA7JAPM3TF+movJI3gjtDRl+QMlTbLlKeFJSuXOJ8olYZCnvAGhYkm63R0FnG1JwheA9g4QnO0i+5r5dFrsqJ124oumYg4omJLKTWuNa7CIj88rTN8nLlzFy773lywSoAAl2TrGoanK5odZsskTUrATNVOmrUmlXVRSalxcCOfeBQRzLlrQZktKC85Kgw9UXtVlnY7tvjpzc6F0+djhQUK9muVyKzWts+XORJmTzaErQ7rSRMlLCL/GI8ogilTeBKXAdotOUZgEpZPJI7Qw+cRZtGgUFTJaq3ruDk0vHWukYjZio1owhs5c6hoyXASlIXdcFTHilQBcPVugw3hqrVFOo9R3EUk6rUEMck5etCbfLkabyN7zbhmKieS74bY0SPnJOX1aXSAm8FXgRi7xuubuciLVLQbyRMUi8UBQdgbpLGoALbKOI5wcoQbila7v729fiGJpuyktiYhC3+amewv6TC8IW/wA1M9hf0mLOPUiA9DKIIII2hRhD6yZMvyZs12TKu3qPxnu4byGfAdgLGHNmt60JUlKiEqIKgNrJUhuhpig214arZ1BuGo5SUXJKWhJzs1Vy0KXMXKTdShTFZfXCiE0HG1DToLtWO2bNm0KulkS0qStV5agEpCGvXjUpIvChhlbLZMm3rynCiklkgAlIIB1RiylVxL1gmW+aUlK5qyks4Uo1YMAXqQA1OaM3/E06sc1SWaT/ACuLduWiWl0789X3NKsHiaMstJZYr8yklfzcr5rNbaLsP5P9HxKlqmqomYBqDSXnlmcSkUK1XbrA1LswaIvKOTzKWpOIStcu8MCUM7DEYjtjwu2KcEKUCCC7l3FAXxcNHldqJlpl0upUpVBUlQALnbRIaLDhuHq0o5pJRT/LbRW1fm+zbsVfEatKc7Rlma1ls3fbyXeyuIwQQRclUJ2jin72wQWjin72wRCr9RIpaG62XzaPZT8hELlWe01QEyUFXkMFyFTCnULuRQuACNwBHRNWXzaPZT8hCE/KNxRTopqm2oS4NL1K9XSIw70NGtSAmFb0nWYMlyDZVF0lN/fhdLtv7I8G2Ev5azsaVsqiXAdL7GAanYaRPfi9W0U4UdyhhgSxrQ0+Ijv4rq3tFP6NHWrbz/e/SevmyFuQgmXEB5lnvs4WLOpyi6pLEDa4x2uaDb5lGZeYT7K/NZFCoBJL3sXAbc22J9OUnWE6OaHbWKCE18I8/iu+VO6kOBVsXgsFyCkzVMFCbZiClbf1ZSXASTzkMpLnGmx6nltnuUtOs6WumtmKjqgBQD4AqJO8Aht8T5yp/wBKbsPF3h+shmPPCX45R9DaN/m9zjfUuMBvgsFyNkWSbNl6irKpiBe4OQEveKroOOqqU2FUqrWjyxZMnpWkrXZ1JDPdkXVkBLBjeYFwDgzBg0OPxj/oz+uXzPvrDmzWu+Vi4tN0s60sFY1TvFIVJCNscRDxMRDxJpbkersNMrTyiRMUMQk/Gn7xT84Jxk2NJSdZAReDAuFkBWOBJBqKiLra5V6WpJDuk06qfGMozoWm5L1iVsQQVE6oUsVfAAhJHTDGKjmnBbD+FdoyZJZYy1o5yFSZ4USsJKQpxdN0BSm1QoEEPtBG6k7lvJBs8wy31SApEwYKBFVA7SFP8IzOxtpEPheT8/sdcX+YrXCBQBKaPR7qXLb3vRzRj4c4wW9x2q88XJ+RMZUylwq7MK0IMtATcLupYqspYNVWrXkiJrMdF6xgLCVAKKQGcXQA2ONIpcmzqQkXvXGlT7EwlY+N4dUXTMI/1ZY3TV9lG+EZ32sglwy8dmh3CyfjO5OS8kyX81L7ifCPOU7KhCRcQlNfVSBs5oayJqjOSLym0syjlmCAw3NzHbD3LRonp/aMx7P05KvRu73d/lf9iRipXpyIuELf5qZ7C/pMLwhb/NTPYX9Jj1uPUjPvQyiOxyLROzikzFX5khRSkKTdABQSopN5V7CYWUCoHC42DRratSULWjf19yohBSvd2K3IWEqchxWlNzbaQ4M+V+UcDS+WejdOB3YxI5SyvJmBPkGUlaTMKqFQDukqBcOGDNS44xMOJmcFmUQ8i8E3QHSgOkKvNTzYDmieM7GkMSqSdnkfzHFCKusy+RDi0y6eS211zvdhupSE1TkEDybGnrGta9opEjY8vJTKmyyjzilm8hklAKLoCGYBywI2pKhR4ejLVkBvpkgFK5V1N0BTBZVMUbou8RKEioLlRYPCOUovofzOklJdS+RBqtEu8To6NheON536Go0dNolN5r9Rxf5N90iVm5es6qqkOdGhBOqbxSi65Jqm9TWFUiWG4xiCnqClKIw6AObBNBDlO8uqLXxG5/h0afwPKyHLBg9BuEeYIIlDAnaOKfvbBBaOKfvbBEOv1EilobrZfNo9lPyENrVkhMxRUVTASzhMxQFKMwLB2heQsJlJJIACEkk4ABMQc7PJN4hEsrSCQF3wl2oSAxo8YWU4xX4jSRi2+RKfgyGAvTaEEeUU7gNi7whIzZlImBaVTXSSQnSruVUVnVdiCThzDcIj/wCMj+Qf8Qf5Y7/GR/I//Qf5Yb8al3OvDmP5ObMpKSAqcxINZyyxCxMcVoSoV3ihpCcnNSUkk6S0EkXXM9ZN1wpsd4xxqd5honPMHBCT0Tv/AIhVOdROEkH/AMn/AMQeLTF8OZYIIrqs7WxlAdM3/wCIT/jQHCWlR3JmgndyOeOvHp9znwp9izQRWf4yP5B/xB/lg/jI/kH/ABB/lhPHp9w8KfYs0Q8Ocj5WFoQVBJSUqukEvVgqhGIZQhtEyg01dEasrcmcJjEMvTr1pmEUF5gN1K/F42yfxFdB+UYZlEeWme2r5mOqmqFobjSYaUxcdriNCtt4TZwAdVWwDOVXRXoxii5KspmT5aLhXULUgG6VJCrxAJwJi/2iwz0TjMmyVykznKRMWhRJS3JJaiuYUHPEeLTqr3NEmfQx5lfLJniSBKCDLlhD33GxqM4ZiwriaiLTmYoaOZd4t5JD4sZaTXniiWdxMmPtKVDoa7/6P1xdMxA0tYOwS/o/0ih9qoJcLmls1/UjrCybrJv1yJSRL8uku3lZlC4JNwBg+NHPVDzLfq9f7Q1kySmel/WXMIZqi6MeyHOWjVPQf2jOezv4sRQ9z/5kjF8qc/h9iNhC3+amewv6TC8IW/zUz2F/SY9Rj1Io3oZREvk+c9dLKlG8pgpFA6UpJAAo4+mIiJvJwKki5IlqeYpgVVohLh1uyWLu7uaNGrxHT/59yppa+vsKjKCx/wAxK3lkDGq9oxeaodvUlNm6yRwiWQ03WCcHSBWmBYAbmhQWKbpFHg6XUk6pUhgDcDjYCHA/7u1RNjf/AJNLlSSkaQ1TeZqnfRzsfrh3gufL/aSLSfpidotBvX+EyiUpUzIFSpwoAMxe6MeUMIStuVpiCyZqFuC6kpS2JDCjsQAf+4wlOtSJZCTZ0XgBW8pi4DGuP+8eVZWl1/q6PWapo6bo2VbGsORp6PLdf6Thz1Wa3zE15bmm65GqoLGqnjAkvhXjGkcTlqaF33D3QnipZgXFG3x7/E0OkiQgAFRId3CkhLORRmcdOyODKEunkEtRxeNWbrGBw5XXD2Rf3f6DeZ/2/wBSPghS0TbylKACQSTdGA5hCcSloMMTtHFP3tggtHFP3tgiHX6iRS0Nlyt6Cv3Q+Qij2AEpAAJJKmABJOsTQCuyLxlb0Ffuh8hFczF9Lke1N+lceeYlXsauhuNeCL/Lmf4a/CErVZJlwtKmE0LCWpyxBYU5o1Wdl6Qla0KmAKQAVipuOQE3mDJe8GfGu4worLEkYzUdF4Pg+GOAMMKg3zQ74q7mN2NU5BJ0E88xkzR/6GJWRlieMJCwOeTaCfhLjUfxWSz6VDOz3gzte+RB645+LSfzUUx1h4x14MuzDxF3MntWUp6jWzzD7MqePqlwwslnnFdZM4PtMqYBv2pEbOjKsolhMQTzKB30G86ppzQ7hJUraiqd9DH+CL/Lmf4a/COLkKSHKFgDElCgB0khhGwxDZ4egz/ZH1COHTOsxWszeJN94P5aIcQ3zO4k33g/lohxFvg+gq8V1HIxfOiwGXa5iBtNOvV+YMbTGX512InKksctcsDrmOfgsQ/U2G6L5sYZBkrGVAJQcpvBqYAVxI3Rec5srLmzZUtSSNGhRqwe8U4NXZFGXaVWbKd9nKZg1cHChcIrRy5HTFyzjmg2lNRSWTSpxq7bB4Q1GCzKV9Pd+1/qPym7ZbajS0gPK3mU55wVuPgUxa8yFuJj8mX8ApPyAiq2+nBlu5VLCAMSSSLoYVc6obniyZiTwStO1MuWlTgjWQ6CWO8iKP2n58Lqr3f1Icwn82LLLOUdNJFWN/B8bu1qN0x5y0ddPRD1EsFQJAcYHaOiGOWT5Qez+5jKeyclOvBJdKf3/clY5WpvzsMIQt/mpnsL+kwvCFv81M9hf0mPU49SKN6GUR145BGzKM9FROJf/QMPgIYSrEu0LW07R3CgBJUElV5RBCHIvKAS4Dh8NsPYfZtWtEueqXMAKZrXCQ7LBBYtViw7BzxSccVRYVyp7a27FnwzI66U9xhPsEyRM0apqJyagLSdZKhimYnFJ6f9IFKYPE7nKuVqJQylByVbSCw1j6xJcxAzUOkjeCIXgtWrUwalUd3ztfsJxKFOGJcYclyuR2R5cy22pUlM8SEoDks5O9htb75veSrSt1y5r35ZxIulSDVKm5x8xHMyBMkZRIMpa0zXTeSHuElwonADEEuMYsGXbJNVbZ0wylgBEsBV0kFN1ySoUxBDbG2vFJgsZiFxLJUlyd+TfIs8RhaTwWaEeatohhBBBG2M0J2jin72wQWjin72wRCr9RIpaGy5W9BX7ofIRXMxfS5HtTfpXFjyt6Cv3Q+QiuZi+lyPam/SuPPcRsaqjuaHlO2yZZOkQ94F2Ree61Dv4wA/0hmMp2MqKbgcEjzBZxjW7zmu2rR4yzKXpCUqtlK3ZNy4WSC2sObpcnZDSZZJq1sJtvlus18mUhOsvcwZwkY4JxDiOFJrRjtkSfDbKbpugPrh5Sh/ccumh1WrVhuhJNvsZL6Ma1XMlQwp6yaYn4wwXY5pdpuUEuAWGicBQUW1kmqXYh/VTUw5nLWqrW1OtgLo9YK2E0bV2U+Bnl3EyrsOF5SsiLyigC4q6ToVPeuqNCE1ohVRubbHmTnxZlFnmPTGTMxOzi44dvMWaTZKw2tbjeJwu6tL1aN611gSNXtUmrmF1NbWSUaoCAVXitR30SCAcMEjoRtvUVJLQczM9LMCKzC71EqYW/S+4U37gSPedynsE470j6hEnYQdEh7z3Uvfa+7DjNS9vbbEbnj6DP8AZH1COXoKitZncSb7wfy0Q4hvmdxJvvB/LRDiLPB9BXYrqErTLUpBCVXCcFAAt1GKVl3Mi0zlpWJyVKSXBWVA0qNhb/SLla1LAGjAJ2v/ALjn37KbkBPnH/hp61ffbXGJjpKa5v6kaNRwfIpVszCmLLqlgnelY/f7rClizUnSQQJIU6brzBKmECvFvcU1xDHDdF3lTZhUykADeFP8Icw1LDxvzHFXkZ+rNacbryXCSDdJSxbYWUC3QRE1kCzT7LNUtFlQApN0oSsJAYu4KlKOLkvvMWaCGK+Co4im6dVXi9UdRxE480EnL1oetnSOmd4IMMreifOniZpBKSABo0ErBYk1vABy+6HsERcHwbB4KWahCz97f6sWpialRWkwhC3+amewv6TC8IW/zUz2F/SYuI9SIz0MogggjaFGMsq2soQ6cfvxiKyMsm1yFEkq0iDjXjAsDsfCHmcB1R97RELKnFJChikgjqLxjOOVZOt4d+VtDRcMglTzW53LZntbFrFmnG6lStMAZa7zhMy4C7Ddhh8oLCNMqzp/NWgEcxIvdVYrlptt+VJQ76ML/Ut/2+MTub9rVLNmmJAUoG6kKe66nQ9K0eGeF1JU4VYR0y3+THcVGM6lOU+6uapMs6UplmUgBIVxUi6GKVAfEisLEaKUpWKgConepvlgANwEKWSZelpO9I7cD8XENMq5WSiUqWuSk7TOQvXCb143klIrddIF47IrMizZ0ubNTJqCv6RBZw5qKfSSUvQXkChflJG19o7H2VQhqGLXLzuXNk2khITo7oSo4MRd65jjDCvNWqPGw4TXqzz0an5LfXa5i+L06CcatH8179hK0cU/e2CC0cU/e2CJ9fqKulobLlb0Ffuh8hFczF9Lke1N+lcWPK3oK/dD5CK5mL6XI9qb9K489xGxqqO5oGUclyFLeaogr9UzSkFgE0AIfH49EJLyJZlBIvkgG8AJpYqIDHFzgCK/tHvLlssku7wkyxevABYd2SFEMAdiU47boFSIZJyrkxISvSWYAEKSolIYpdiCcCHJ632w0PEpZJEiQDdWANUG/MKq0SOMTUlQ6SreYdIt0suy0FsWUC1HrWlKxCTJ+TnUhWgFEhQIDMsiakKcNUspjueGcu1ZJCtVNne67plOLpeSahLN5QpO68XgAsqcoyixExBvAlLLTUBiSK1FR2iPUq3S1NdWhV4OLqgXDOCGNQ0VxVryUJZBNl0YCyzJusrUWwarsx3tHbBNyWlZmyuDhaA5UkAKSHuudo4zHpDwAWmIbPH0Gf7I+oQ9k5XlLXcTMSVsDdBqxTeB6CKwyzx9Bn+yPqEI9ARWszuJN94P5aIcQ3zO4k33g/lohxFng+grsV1HFGkR67fMGCEK59KlO3rehx5sA7Q8tSVFCgm7eIIF9yl/7zbIhFZInNLAl2V/+IbimoaBI3kbYkyb2I8UtyTVbVuWQkgGh0qQ434UxFOftR/FJjsZaAWJYzkvTGnM4rzw1Rkqb6yLLdLBd1K3IDUDmuAZ90JTsjzlFHkrIyQFEKSo+UIrd3AEDWxLdnN5HVoj9OVydIwlm6WHlk1DFyqmq13A8+6OnKMwCsuX/jJHQzjbDWx5EKV68my3DefRoUFEqDHENUOCNsPlZDs5ABkyyAAACgUADADmakKszEeVCRyqvYhBdyPLIqkXdb9Xw549ysoLUpghBqxaakkazYNXVIPwjq8g2dWMmWaNVAwcq+ZJ6TCsjJcpCitEtCVF3UEgGtTXrPaYW0gvEdQhb/NTPYX9JheELf5qZ7C/pMOx6kNvQyiCCCNoUZFZeGqPvaIgk4CLJlmU8vo+/mBFcVJKSUqBCkkgghiCKEF6gvsjF8cjbEJ90aLhsr0reZ5QIseTl3JdnVjdWlTDGirzdNGiuD9zFjzYe/ZwkAnTgJCgSl3SHIDEsS8ReHySdRPeL+xIxMczh/mRsllk3EJScQAD07fi8QmVMjnRzioukpUq+njhtZ2wOFRtFIkU8J/6B5/KD4V+cebfMmplLUrREBKnSyg4Y0BJLE9BiG4KVtVbsaaaTi0ygT7QnRolSwUy06xcupcwiq1EY7huHwbQQR6DhsNDDwyQ97e7fd+Z5rWrSrSzS/6S7ITtHFP3tggtHFP3tghuv1HVLQ2XK3oK/dD5CK5mL6XI9qb9K4seVvQV+6HyEVzMX0uR7U36Vx57iNjVUdzRLXk+atZInXUsQEaNCvVAqVVNQ7R4/CZl4EzgQMUmSitXZ8Rt7xjlsyfaFLmKRPughIlougBFUlRJYlRN0tuvHHYKstqIbTIDvUIqBViHetRi+HakYJq7aR25u+jPKMjTcVTwo4g6FAZVwoBG1wS/wjoyRNceXDAJoJKBglj1FWs2yA2W1tSdLdtqOYsfl8+aJSUCwvVO1oSUVHdMVSvsRIyNO/tA4pA8iihYgHnYlJbDV549LyRNdRE8AEhk6FBCQNnPgIl4I4OiK/Cp19KhaKBnTokVD1DjClHGEJ54egzvZH1CJmIbPH0Gf7I+oQj0BFazO4k33g/lohxDfM7iTfeD+WiHEWeD6CuxXUcMMjYprhp6gNxQkvV8TDq0TLqFFiWDsmpPRzxDWaQoqDptKQWJeYCkPXpYMxbqiVJkeI/4JN1vLYimonVLgvz4ENzxxdknF/LtWnkwS23H7wj1+GUbSzcFB79dYEbsUvTcwhujILClotGL+d21J9XCuHMISz7fUW69IW4FOY+XOFDo00wrz4Htj0qzTb3nmDClxLuzE9eMIJyCAkgT7RXbpKguFONXGjPuePP8P6t3T2lrt3ztWd3wxYM+4mEs+31C67/QWNinN6QenRp5u00PbC1ls8xJ15t8VpcCWw3bq9seFZMcqOkmi9sC6CoOrSnFboJgl5MZV7SzTV2K6YuzNhsaFsJf1Yewhb/NTPYX9JheELf5qZ7C/pMOx6kcPQyiCCCNoUZH5XtoQkAh6inj8YrVstJXNWvArUVEc5Ln4xN5xSiwP3tH7iIJEq8pKeUw7VERiOMynPFZH8PiaThyjGhmXxE6jbjWLdmsu6uxE4Ccn4zQIrWUpbTCOjw/aLBZZRFmlkUUkBY5i95/i/VC4DDvxK1NbRa+qFxFZJUqn+JP6Gs5xJJss5sdGsdRQUn5v1QJsyZtlTdAF+WlSWoAVJBoBQYtCkm2JtFl0icJksltzpII6i46ob5ozb2T5BGIlJSOlOp/6xXWNXdOS816/UztJoI7CloDLUOf4HWHwIhOPQqM1Upxmt1c8zqwdObg9nYTtHFP3tggtHFP3tgiPX6hylobLlb0Ffuh8hFczF9Lke1N+lcWPK3oK/dD5CK5mL6XI9qb9K489xGxqqO5d8urWZibi7QgoC6SpYUlTpDPeoWYs+0tjEWnThSv6xbXwrZ0FPEegAZ3ILtUi7XCJi2oVplMicQpJF5M1kjV2JJocajannhjJsMy6RorSAlKrqeEJN52ZOOPOcHoYaHhCYqeEpPCLZrEilmlkgsA5F2gq+6hhZUycUgae1ukLWSLPLdQKkhKeK14VYBnBJ2Q6mWRSVABE4iUQUkTwynBJCg7sLqaGmvSG2jmapEqebu0WlJoEbTtJOr0l4AEQu0BAvWi1klQ1hZpeCkuHDFgmr85bcyRmT1BLWi2u7kizIG1TDBg2B6A+MPrNIUAryc8JKXvacEkhlgBizkgJf4s0KJkTJc0KEmesJJAJnpKSCACSk4kB2f92gAWscibMQ2nnJIB1lykJLqXfSWZtVOo2G+se88PQZ/sj6hEuguASG5jiOalIiM8fQZ/sj6hCPQEVrM7iTfeD+WiHEN8zuJN94P5aIcRZ4PoK7FdQQQR4nTLoenM9A8S20ldkZJydkeJ1ou0Ac7AN7Ox3QkVzP7oelTV/i5aGuUsoIslmmWiZ6qbx3qOCUiuJLDrjJrPn5ap9ktgnT7ijcXKUGQQyjeQi6HY6ooXBbeTECrWcVebavsvvv8AsT6VJSllgk7bv7bcvqbPKtHHvNqmp5mB/f4QqVh22n9v94z7M7OVU2zJClFa0hGlCn0jjAm9xrwSKvVt7xccn2gLN/jKVuwQjr3s+/shnD8QVSfhbrv657W+LZIxPDZUoeM9H29cud7/AAS5klBBBFsUwQhb/NTPYX9JheELf5qZ7C/pMdR6kD0MogggjaFGeZksKDEPzGKgtQROBaiVJLdhi4kxVsrS0mcAkguWLbK/6nsig41TvCM46plpw6X4pRejQnlkeWI++MYtE1N2WQNgYdGEVfLTaQkFwX+b/vE7ZMqo0aXW5ADli7tDWBnCOJrRk0r6McxUZSo03FXsahm6sJsclIBKdGHUhlJvGquKb3GJ2QhmJZpkuxpRMoQtd0OCyQWxGy8FnrhHM/N9cqzcJKpSkLIIRpgkoegcKIl3jTaC20mkK5DzlSq02iUoyyiUQEoSStalKUeIUHygvUZKSdYB99DUtmmou6T19e81dCvGSg5cna1vXuKvl+xaK0zE7Cb6fZVUDoFR1RHxZ8+rPME1Clyly0FIAUsM5clnBIw2GuMViNnw6ebDQ936GL4jFRxU7aXv8xO0cU/e2CC0cU/e2COq/UMUtDZcregr90PkIrmYvpcj2pv0rix5W9BX7ofIRXMxfS5HtTfpXHnuI2NVR3L1lXJq1TCUyZSwWBKlqCtiSWFGA66bYaHIUxlAWezAKxF5bcoPSrFKN2EPsp5VCZl0TwhQpd0alC8q6Q7CrB8G4wfCI4ZcUwUbULpdjwdQDAVBxI3vQUhoeHU/I69a7IkPgHWsOlLhILClDs/2cWTNyVdSVykBQDapUwDXaVoGApDZGVlFJULQllKUUHQLohB1xzmoYnccWMIrt09WjKLXLF8XUg2Zestyb1VAgXVIG50mtWABLjIEhm0aW1ht9Zr22rsOyHsmSEJCUhgkAAbgAwEVKy5cmkuu1yqXgQmzTGcvdLlmxSW5mc4km5TnlCQLbKCltdPBFnElApeLVBx3bXgAuEQ2ePoM/wBkfUIXsRmrUmYJqDJVrJGjIUUFIuuSaEGuHZCGePoM/wBkfUIR6AitZncSb7wfy0Q4hvmdxJvvB/LRDiLPB9BXYrqCI/LFvlykpMyYmWlSmKlqCQeZyQMH34dYkIbW7J0qckJmy0TEguEzEhQfB2UDWp7Yk1IuUWkMU5ZJKTIPOCVZspWZchFql7DelzUqAUHu3wCXS9W2tzRk+Ss5ZFnSqUdJMSlZuquhiAcUpKtR8cT0xt1lyFZ5T6ORKQ+NyWlLtg7CuJ7Yz/OfNNalWlEqxm6dLMlzEBLOUWe6lIFcZUwXWpeivxeHlV6rfC9yzwGM/hpXp6+drEbmrlOUqbPnFeivEJMqaoOSkAhQcuGdQu4VG6LnkzK9nCTenpAc6omoS9Xq6r1aYbI7m7mxL0ltM+zpN+1TFIMxALy1JSQUvse9hEzacgSQhWjs1nKwNULlpCSWoFEJJA52MRKfC2p+K38PoTK/GXOl4WXe9/e77aDyxLlqQ8tSVJPrJVfBO2oJfthxEDm7kVUqbPmqRLkibcaRJLoBSFOsm6kX1XqsPVFTsnou6fSuVjPzd5N3uEI2xBMtYAclKgANpKSAIWjqMR0iHE7czjUzL+G7V/Z5vcV4Qfw3av7PN7ivCNgipZ0ZUXwuXIA8mZZWoBZQTrXcUqBYbnapoaNIxHtBOhTdSUVyGXgaa5uRRbTmfaF42ed1IV4QzP8AR/aHcSZr7zLMXDN/OQ8MlS0qURMUpMxKlEh7pLpvGhBGxnrjt0OI1LjEcXHO6aJUsDPDydOTaf78/kzCzmFa/wAmYf8Axqjyn+j+1jCQsf8AjV4RqWdQGklui/5OawvXWVeQAecuWbnhrkaTdtaPJGW+nHGvJLFmG67hz1iPPiyVXJ4S993uWUOEuWH8bxNm7WW1/Py7GcfwJa/yZn+GrwhazZmW2WoKQiehQoFIQtKgDixSQRG3wRN/jY7wXzZWeA9pP6GSZSyblK0oRLtBtM1COKlSNu8lnUecuYQl5sWlIAFnnMP7io2KCHKXEfB/l00jiphfE6pNmNWrN20hBJkTdnqHf0QRreVB5FfV9QggqcWqSd8qCGCilqxDK3oK/dD5CK5mL6XI9qb9K4seVvQV+6HyEZ/KWi7dXsKixB3ndzGM7iNi2o7myWnJqlLKhOmIcMEpZgaVYguabd8JTsjrUG4RNHFGCSKAA4p2sesxkLSeb9UDSeb9URs/kSLGvjJK/wC0TcX9XCtOLhUd0QfhK9f+sTtYkji6rl2TTm2vGQNJ5v1QNJ5v1QZ/ILGxSMmqSu8Z0xQ5KmumjbuujVh/GHNJ5v1QNJ5v1QZ/ILG5RDZ4egz/AGR9QjJmk836o6NDzfqgc/ILFzzO4k33g/lohxCGZqDolqYspbpJDOLiQ4fY4NeaF4tsJ0FZiuoIY2nKQSq7eluHd1VdqBud09vQ76K1b7ZLTaF3p0kAOChUp1hRQm66rtahSm2ht0SZuxHgrj45XXeSPI1wOlZxViKHcaV6TDhFpmqSSlMs1oy7wIbmwLt2xWrTb03E/wBZs14DjcHcG8NQpDFgCJij0w4Tle4JgRapKU3xcSJJF1N4uCya0KReal0w2p9xxw9cy2QRDy86rNRJnpKgKkAs4YHZTF23GHcvLUlS7gmJKnKWD8YOWdm9Uw7mXcacX2HsEEEdHIR1GI6RHI6jEdIgYqE8756kWG0KTMMpQQGmJLKTrpBIYguxO2Mu0dq0iFrtM+aReT5SWtV1OKrt5W8JpTGNktASUKCrpSRULAKf+4GhDxCrkIDtJsh3G5KFes/CGIVYxi4yV7kyyaszLRYpqZl+XPmy1pxMuUpKgVCtbwKQx276tGif0c2maqzztNOXPUmcQFTCbwGjlqu6xJAck9bxIcFQ/mbINhOjllviIlbHJQlLICACSTo0hKScHZO2gHVApwUMkI2Q7VqyqyzTbb8/Ii8v5CmWiZKKTdQl0zFAsWWpIZI9YljTDfHuVLs8m0SpMrWmXddZ1nZJ1gQohCip7watOt5bbXo1oN5Yd9VKL6SUkEEtUEc2IKhEXkrJSeEGe676rxa5dlsobNUXdzPsxOMVc6MvGzJbosqeJj/DeHOWidkt276nrPi2rlWKYuWsoUChlJLEOsA/AxQMn5xzloWZmUJktSSLqSXvBlEs2BcJG3jbqxrikAhiARuIcQnwVHIT3R4RIqUnJ3TKczC25cWkLKMqLWUnVSxF8OzPgC1cauzO7Sn9HeXZ0+0TUzZy5iRLcBRdjfSH6WMXvgqOQnujwj0iSkYJA6AB8o5jRkpXzCiGVPMr6vqEEGVPMr6vqEEPvUVDizpBlIBDgoS4ODXYQ/BJH5MvuCPdltSNGjXRxU+sNw54V4Ujlo7w8YTkA3/BJH5MvuCD8Ekfky+4IccKRy0d4eMHCkctHeHjC8g5jf8ABJH5MvuCD8Ekfky+4IccKRy0d4eMHCkctHeHjByDmN/wSR+TL7gg/BJH5MvuCHHCkctHeHjBwpHLR3h4wcg5jf8ABJH5MvuCD8Ekfky+4IccKRy0d4eMHCkctHeHjByDmKJSAABQDADBoiIk+FI5aO8PGIjhKOWnvDxh+k9RirsKQQlwlHLT3h4wcJRy094eMP3GRRoGhPhKOWnvDxg4Sjlp7w8YLoD2EAbManpgKBQsKYc2ym6PHCUctPeHjBwlHLT3h4wnIOYrBCXCUctPeHjBwlHLT3h4wtwsKx1GI6RCPCUctPeHjHpFpQ4104j1h4wjYIlJ0kKDKDg7PjshH8Ols134nxhXhSOWjvDxjnCkctHeHjETkSxIZMl8n9SvGF5MkJDJDDHEn5x54Ujlo7w8YOFI5aO8PGDkAyyvZVLKLqQpnd0IWzsx1yG6uyOZOVMQAkyiz0KRLSEgs9Eq3k4Q+4Ujlo7w8YOFI5aO8PGEtzuLcVghLhSOWjvDxg4Ujlo7w8YW4grBCXCkctHeHjBwpHLR3h4wXASyp5lfV9QghPKdpRoV66dnrDlDngjhnSP/2Q=="/>
          <p:cNvSpPr>
            <a:spLocks noChangeAspect="1" noChangeArrowheads="1"/>
          </p:cNvSpPr>
          <p:nvPr/>
        </p:nvSpPr>
        <p:spPr bwMode="auto">
          <a:xfrm>
            <a:off x="1679575" y="1379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170" name="Picture 26" descr="http://veterinaria.unmsm.edu.pe/ceupsfmv/images/triptico_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81270" y="1836739"/>
            <a:ext cx="5404320" cy="28498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58916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lvl="0" algn="just"/>
            <a:r>
              <a:rPr lang="es-MX" dirty="0">
                <a:solidFill>
                  <a:srgbClr val="000000"/>
                </a:solidFill>
              </a:rPr>
              <a:t>Contiene: Información del evento e institución que lo organiza y las fechas, en la cara frontal, en las tres del centro de la hoja vienen los invitados especiales, el contenido de conferencias, horarios, ponentes, recesos, datos de la inauguración y clausura, en la parte posterior se dejan los datos para inscripción e informes.</a:t>
            </a:r>
          </a:p>
          <a:p>
            <a:endParaRPr lang="es-MX" dirty="0"/>
          </a:p>
        </p:txBody>
      </p:sp>
      <p:pic>
        <p:nvPicPr>
          <p:cNvPr id="4" name="Imagen 3"/>
          <p:cNvPicPr>
            <a:picLocks noChangeAspect="1"/>
          </p:cNvPicPr>
          <p:nvPr/>
        </p:nvPicPr>
        <p:blipFill>
          <a:blip r:embed="rId2"/>
          <a:stretch>
            <a:fillRect/>
          </a:stretch>
        </p:blipFill>
        <p:spPr>
          <a:xfrm>
            <a:off x="1847126" y="2429537"/>
            <a:ext cx="5472608" cy="2437167"/>
          </a:xfrm>
          <a:prstGeom prst="rect">
            <a:avLst/>
          </a:prstGeom>
        </p:spPr>
      </p:pic>
    </p:spTree>
    <p:extLst>
      <p:ext uri="{BB962C8B-B14F-4D97-AF65-F5344CB8AC3E}">
        <p14:creationId xmlns:p14="http://schemas.microsoft.com/office/powerpoint/2010/main" val="417546745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Ángulos">
  <a:themeElements>
    <a:clrScheme name="Ángulo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Ángulo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Ángulo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573</TotalTime>
  <Words>950</Words>
  <Application>Microsoft Office PowerPoint</Application>
  <PresentationFormat>Presentación en pantalla (4:3)</PresentationFormat>
  <Paragraphs>102</Paragraphs>
  <Slides>31</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31</vt:i4>
      </vt:variant>
    </vt:vector>
  </HeadingPairs>
  <TitlesOfParts>
    <vt:vector size="38" baseType="lpstr">
      <vt:lpstr>Arial</vt:lpstr>
      <vt:lpstr>Arial Narrow</vt:lpstr>
      <vt:lpstr>Franklin Gothic Book</vt:lpstr>
      <vt:lpstr>Franklin Gothic Medium</vt:lpstr>
      <vt:lpstr>Tunga</vt:lpstr>
      <vt:lpstr>Wingdings</vt:lpstr>
      <vt:lpstr>Ángulos</vt:lpstr>
      <vt:lpstr>UNIVERSIDAD AUTÓNOMA DEL ESTADO DE MÉXICO.  PLANTEL  “DR. ÁNGEL MARÍA GARIBAY KINTANA.”</vt:lpstr>
      <vt:lpstr>Se dividen en 3 </vt:lpstr>
      <vt:lpstr>Escritos  1. ensayo”</vt:lpstr>
      <vt:lpstr>1.1. ESTRUCTURA DE ENSAYO</vt:lpstr>
      <vt:lpstr>Presentación de PowerPoint</vt:lpstr>
      <vt:lpstr>2. resumen</vt:lpstr>
      <vt:lpstr>3. Boletín </vt:lpstr>
      <vt:lpstr>6. tríptico</vt:lpstr>
      <vt:lpstr>Presentación de PowerPoint</vt:lpstr>
      <vt:lpstr>7. Periódico mural</vt:lpstr>
      <vt:lpstr>EJEMPLO. PERIODICO MURAL ESCOLAR</vt:lpstr>
      <vt:lpstr>8. El LIBRO</vt:lpstr>
      <vt:lpstr>Orales 1. foro</vt:lpstr>
      <vt:lpstr>2. Ponencia</vt:lpstr>
      <vt:lpstr>3. conferencia</vt:lpstr>
      <vt:lpstr>Presentación de PowerPoint</vt:lpstr>
      <vt:lpstr>5. panel</vt:lpstr>
      <vt:lpstr>6. Obra de teatro</vt:lpstr>
      <vt:lpstr>7. performance</vt:lpstr>
      <vt:lpstr>Presentación de PowerPoint</vt:lpstr>
      <vt:lpstr>8. congreso</vt:lpstr>
      <vt:lpstr>9. coloquios</vt:lpstr>
      <vt:lpstr>Electrónicas 1. presentaciones</vt:lpstr>
      <vt:lpstr>Presentación de PowerPoint</vt:lpstr>
      <vt:lpstr>2. c. d.</vt:lpstr>
      <vt:lpstr>3. Paginas websquest.</vt:lpstr>
      <vt:lpstr>3.1. importancia de las fuentes electrónicas</vt:lpstr>
      <vt:lpstr>3.1. la era digital</vt:lpstr>
      <vt:lpstr>REFERENCIAS CONSULTADAS</vt:lpstr>
      <vt:lpstr>Cómo se utiliza esta presentación.</vt:lpstr>
      <vt:lpstr>Presentación de PowerPoint</vt:lpstr>
    </vt:vector>
  </TitlesOfParts>
  <Company>UAEMex</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Medios para difundir los resultados</dc:title>
  <dc:creator>Usuario</dc:creator>
  <cp:lastModifiedBy>Margarita Gonzalez</cp:lastModifiedBy>
  <cp:revision>57</cp:revision>
  <dcterms:created xsi:type="dcterms:W3CDTF">2013-11-06T23:05:57Z</dcterms:created>
  <dcterms:modified xsi:type="dcterms:W3CDTF">2015-10-03T03:07:41Z</dcterms:modified>
</cp:coreProperties>
</file>