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36"/>
  </p:notesMasterIdLst>
  <p:sldIdLst>
    <p:sldId id="256" r:id="rId5"/>
    <p:sldId id="280" r:id="rId6"/>
    <p:sldId id="307" r:id="rId7"/>
    <p:sldId id="306" r:id="rId8"/>
    <p:sldId id="257" r:id="rId9"/>
    <p:sldId id="279" r:id="rId10"/>
    <p:sldId id="281" r:id="rId11"/>
    <p:sldId id="282" r:id="rId12"/>
    <p:sldId id="283" r:id="rId13"/>
    <p:sldId id="284" r:id="rId14"/>
    <p:sldId id="289" r:id="rId15"/>
    <p:sldId id="285" r:id="rId16"/>
    <p:sldId id="286" r:id="rId17"/>
    <p:sldId id="287" r:id="rId18"/>
    <p:sldId id="290" r:id="rId19"/>
    <p:sldId id="291" r:id="rId20"/>
    <p:sldId id="292" r:id="rId21"/>
    <p:sldId id="288" r:id="rId22"/>
    <p:sldId id="293" r:id="rId23"/>
    <p:sldId id="294" r:id="rId24"/>
    <p:sldId id="295" r:id="rId25"/>
    <p:sldId id="296" r:id="rId26"/>
    <p:sldId id="297" r:id="rId27"/>
    <p:sldId id="299" r:id="rId28"/>
    <p:sldId id="300" r:id="rId29"/>
    <p:sldId id="301" r:id="rId30"/>
    <p:sldId id="302" r:id="rId31"/>
    <p:sldId id="303" r:id="rId32"/>
    <p:sldId id="298" r:id="rId33"/>
    <p:sldId id="304" r:id="rId34"/>
    <p:sldId id="305" r:id="rId35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9900"/>
    <a:srgbClr val="4FB733"/>
    <a:srgbClr val="B5FE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44" y="-27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7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0E37A73-CA75-4291-A7C3-B4C052DEAE50}" type="doc">
      <dgm:prSet loTypeId="urn:microsoft.com/office/officeart/2005/8/layout/list1" loCatId="list" qsTypeId="urn:microsoft.com/office/officeart/2005/8/quickstyle/simple1" qsCatId="simple" csTypeId="urn:microsoft.com/office/officeart/2005/8/colors/colorful1#7" csCatId="colorful" phldr="1"/>
      <dgm:spPr/>
      <dgm:t>
        <a:bodyPr/>
        <a:lstStyle/>
        <a:p>
          <a:endParaRPr lang="es-ES_tradnl"/>
        </a:p>
      </dgm:t>
    </dgm:pt>
    <dgm:pt modelId="{732EC07D-808F-48FA-9FD2-9A852F298D0A}">
      <dgm:prSet phldrT="[Texto]" custT="1"/>
      <dgm:spPr>
        <a:xfrm>
          <a:off x="409470" y="97068"/>
          <a:ext cx="7814382" cy="641005"/>
        </a:xfrm>
        <a:prstGeom prst="roundRect">
          <a:avLst/>
        </a:prstGeom>
        <a:solidFill>
          <a:srgbClr val="ED7D31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s-ES_tradnl" sz="1800" dirty="0" smtClean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Desarrollar un plan de respuesta por tipo de brigada, que contribuya a prevenir y evitar o minimizar las consecuencias del impacto de una calamidad.</a:t>
          </a:r>
          <a:endParaRPr lang="es-ES_tradnl" sz="1800" dirty="0">
            <a:solidFill>
              <a:sysClr val="windowText" lastClr="000000"/>
            </a:solidFill>
            <a:latin typeface="Calibri"/>
            <a:ea typeface="+mn-ea"/>
            <a:cs typeface="+mn-cs"/>
          </a:endParaRPr>
        </a:p>
      </dgm:t>
    </dgm:pt>
    <dgm:pt modelId="{7B099CCC-9214-49E8-991C-C50817A982A3}" type="parTrans" cxnId="{D1BD69C8-9D46-4548-9138-3E69FB370116}">
      <dgm:prSet/>
      <dgm:spPr/>
      <dgm:t>
        <a:bodyPr/>
        <a:lstStyle/>
        <a:p>
          <a:endParaRPr lang="es-ES_tradnl"/>
        </a:p>
      </dgm:t>
    </dgm:pt>
    <dgm:pt modelId="{70A9D09E-E83C-47DF-8F0D-4EC3427F8C21}" type="sibTrans" cxnId="{D1BD69C8-9D46-4548-9138-3E69FB370116}">
      <dgm:prSet/>
      <dgm:spPr/>
      <dgm:t>
        <a:bodyPr/>
        <a:lstStyle/>
        <a:p>
          <a:endParaRPr lang="es-ES_tradnl"/>
        </a:p>
      </dgm:t>
    </dgm:pt>
    <dgm:pt modelId="{7D89A27C-9813-4692-ABAD-22F99F69F780}">
      <dgm:prSet phldrT="[Texto]" custT="1"/>
      <dgm:spPr>
        <a:xfrm>
          <a:off x="406256" y="848953"/>
          <a:ext cx="7822478" cy="641848"/>
        </a:xfrm>
        <a:prstGeom prst="roundRect">
          <a:avLst/>
        </a:prstGeom>
        <a:solidFill>
          <a:srgbClr val="A5A5A5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s-ES_tradnl" sz="1800" dirty="0" smtClean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Informar y concientizar a la población del inmueble sobre los riesgos a que están expuestos.</a:t>
          </a:r>
          <a:endParaRPr lang="es-ES_tradnl" sz="1800" dirty="0">
            <a:solidFill>
              <a:sysClr val="windowText" lastClr="000000"/>
            </a:solidFill>
            <a:latin typeface="Calibri"/>
            <a:ea typeface="+mn-ea"/>
            <a:cs typeface="+mn-cs"/>
          </a:endParaRPr>
        </a:p>
      </dgm:t>
    </dgm:pt>
    <dgm:pt modelId="{9F32BD03-B021-4CB7-89CB-4B3EECD0CDCE}" type="parTrans" cxnId="{5C4F37AE-6329-4A27-84B9-650C3F0E9389}">
      <dgm:prSet/>
      <dgm:spPr/>
      <dgm:t>
        <a:bodyPr/>
        <a:lstStyle/>
        <a:p>
          <a:endParaRPr lang="es-ES_tradnl"/>
        </a:p>
      </dgm:t>
    </dgm:pt>
    <dgm:pt modelId="{CE122DE8-389D-4DB6-B771-6F5B997EEAE4}" type="sibTrans" cxnId="{5C4F37AE-6329-4A27-84B9-650C3F0E9389}">
      <dgm:prSet/>
      <dgm:spPr/>
      <dgm:t>
        <a:bodyPr/>
        <a:lstStyle/>
        <a:p>
          <a:endParaRPr lang="es-ES_tradnl"/>
        </a:p>
      </dgm:t>
    </dgm:pt>
    <dgm:pt modelId="{A929CE32-086F-4938-A4E4-C218CE1333EC}">
      <dgm:prSet phldrT="[Texto]" custT="1"/>
      <dgm:spPr>
        <a:xfrm>
          <a:off x="391790" y="2292274"/>
          <a:ext cx="7835792" cy="691725"/>
        </a:xfrm>
        <a:prstGeom prst="roundRect">
          <a:avLst/>
        </a:prstGeom>
        <a:solidFill>
          <a:srgbClr val="4472C4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s-ES_tradnl" sz="1800" dirty="0" smtClean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Coordinarse con los cuerpos de emergencia (bomberos, cruz roja, policía, etc.) para proporcionar el auxilio en forma integrada.</a:t>
          </a:r>
          <a:endParaRPr lang="es-ES_tradnl" sz="1800" dirty="0">
            <a:solidFill>
              <a:sysClr val="windowText" lastClr="000000"/>
            </a:solidFill>
            <a:latin typeface="Calibri"/>
            <a:ea typeface="+mn-ea"/>
            <a:cs typeface="+mn-cs"/>
          </a:endParaRPr>
        </a:p>
      </dgm:t>
    </dgm:pt>
    <dgm:pt modelId="{1B01D970-879D-4360-B450-5BB71F39011A}" type="parTrans" cxnId="{E9F0E4DD-B753-4640-92F1-A7B16F2B40D7}">
      <dgm:prSet/>
      <dgm:spPr/>
      <dgm:t>
        <a:bodyPr/>
        <a:lstStyle/>
        <a:p>
          <a:endParaRPr lang="es-ES_tradnl"/>
        </a:p>
      </dgm:t>
    </dgm:pt>
    <dgm:pt modelId="{015B83AD-4F23-4756-972B-BD1845DBAEBC}" type="sibTrans" cxnId="{E9F0E4DD-B753-4640-92F1-A7B16F2B40D7}">
      <dgm:prSet/>
      <dgm:spPr/>
      <dgm:t>
        <a:bodyPr/>
        <a:lstStyle/>
        <a:p>
          <a:endParaRPr lang="es-ES_tradnl"/>
        </a:p>
      </dgm:t>
    </dgm:pt>
    <dgm:pt modelId="{1B44D076-249A-48BA-AEA6-9E2ABD62796F}">
      <dgm:prSet phldrT="[Texto]" custT="1"/>
      <dgm:spPr>
        <a:xfrm>
          <a:off x="405452" y="1601682"/>
          <a:ext cx="7820513" cy="579711"/>
        </a:xfrm>
        <a:prstGeom prst="roundRect">
          <a:avLst/>
        </a:prstGeom>
        <a:solidFill>
          <a:srgbClr val="FFC000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s-ES_tradnl" sz="18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Brindar auxilio de manera planeada y organizada ante un estado de emergencia.</a:t>
          </a:r>
          <a:endParaRPr lang="es-ES_tradnl" sz="18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C7F47976-5FC0-48EF-8A6A-14844AEA3763}" type="parTrans" cxnId="{2E5F18FD-36E4-4F84-B631-3477BE1F69B5}">
      <dgm:prSet/>
      <dgm:spPr/>
      <dgm:t>
        <a:bodyPr/>
        <a:lstStyle/>
        <a:p>
          <a:endParaRPr lang="es-ES_tradnl"/>
        </a:p>
      </dgm:t>
    </dgm:pt>
    <dgm:pt modelId="{11800836-BADA-4836-A176-4DB90F3CA353}" type="sibTrans" cxnId="{2E5F18FD-36E4-4F84-B631-3477BE1F69B5}">
      <dgm:prSet/>
      <dgm:spPr/>
      <dgm:t>
        <a:bodyPr/>
        <a:lstStyle/>
        <a:p>
          <a:endParaRPr lang="es-ES_tradnl"/>
        </a:p>
      </dgm:t>
    </dgm:pt>
    <dgm:pt modelId="{E2B5EC26-A82F-4332-A1FB-FCB1D980F065}">
      <dgm:prSet phldrT="[Texto]" custT="1"/>
      <dgm:spPr>
        <a:xfrm>
          <a:off x="398621" y="3094879"/>
          <a:ext cx="7828100" cy="1015953"/>
        </a:xfrm>
        <a:prstGeom prst="roundRect">
          <a:avLst/>
        </a:prstGeom>
        <a:solidFill>
          <a:srgbClr val="70AD47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s-ES_tradnl" sz="1800" dirty="0" smtClean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La formación de brigadas debe estar justificadas por las características y necesidades de los inmuebles,, así como la cantidad de elementos que las integran, estará determinada por el análisis de riesgos efectuado al inmueble</a:t>
          </a:r>
          <a:endParaRPr lang="es-ES_tradnl" sz="1800" dirty="0">
            <a:solidFill>
              <a:sysClr val="windowText" lastClr="000000"/>
            </a:solidFill>
            <a:latin typeface="Calibri"/>
            <a:ea typeface="+mn-ea"/>
            <a:cs typeface="+mn-cs"/>
          </a:endParaRPr>
        </a:p>
      </dgm:t>
    </dgm:pt>
    <dgm:pt modelId="{C90001E5-A7E9-4C9E-BC23-AF75CB707CC2}" type="parTrans" cxnId="{C9E71DFA-750F-4687-9CC3-BAE82613FC42}">
      <dgm:prSet/>
      <dgm:spPr/>
      <dgm:t>
        <a:bodyPr/>
        <a:lstStyle/>
        <a:p>
          <a:endParaRPr lang="es-ES_tradnl"/>
        </a:p>
      </dgm:t>
    </dgm:pt>
    <dgm:pt modelId="{BD394CD4-ABCE-452A-AE33-C0AAC09CDD01}" type="sibTrans" cxnId="{C9E71DFA-750F-4687-9CC3-BAE82613FC42}">
      <dgm:prSet/>
      <dgm:spPr/>
      <dgm:t>
        <a:bodyPr/>
        <a:lstStyle/>
        <a:p>
          <a:endParaRPr lang="es-ES_tradnl"/>
        </a:p>
      </dgm:t>
    </dgm:pt>
    <dgm:pt modelId="{C64B946E-D25D-4FD1-87D5-5A9D4D479A87}">
      <dgm:prSet phldrT="[Texto]" custT="1"/>
      <dgm:spPr>
        <a:xfrm>
          <a:off x="391790" y="4221713"/>
          <a:ext cx="7835792" cy="484938"/>
        </a:xfrm>
        <a:prstGeom prst="roundRect">
          <a:avLst/>
        </a:prstGeom>
        <a:solidFill>
          <a:srgbClr val="ED7D31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s-ES_tradnl" sz="1800" dirty="0" smtClean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Contar con elementos debidamente capacitados.</a:t>
          </a:r>
          <a:endParaRPr lang="es-ES_tradnl" sz="1800" dirty="0">
            <a:solidFill>
              <a:sysClr val="windowText" lastClr="000000"/>
            </a:solidFill>
            <a:latin typeface="Calibri"/>
            <a:ea typeface="+mn-ea"/>
            <a:cs typeface="+mn-cs"/>
          </a:endParaRPr>
        </a:p>
      </dgm:t>
    </dgm:pt>
    <dgm:pt modelId="{46EDEF7A-E88E-4468-A37C-475A1D4E9333}" type="parTrans" cxnId="{F697CB87-BAA7-450F-B2C2-F48613BECBF1}">
      <dgm:prSet/>
      <dgm:spPr/>
      <dgm:t>
        <a:bodyPr/>
        <a:lstStyle/>
        <a:p>
          <a:endParaRPr lang="es-ES_tradnl"/>
        </a:p>
      </dgm:t>
    </dgm:pt>
    <dgm:pt modelId="{735C2F25-7AFF-4AC1-B46D-8C0CA7456A90}" type="sibTrans" cxnId="{F697CB87-BAA7-450F-B2C2-F48613BECBF1}">
      <dgm:prSet/>
      <dgm:spPr/>
      <dgm:t>
        <a:bodyPr/>
        <a:lstStyle/>
        <a:p>
          <a:endParaRPr lang="es-ES_tradnl"/>
        </a:p>
      </dgm:t>
    </dgm:pt>
    <dgm:pt modelId="{97630B3A-C83F-4B13-8F50-9B785F273951}" type="pres">
      <dgm:prSet presAssocID="{00E37A73-CA75-4291-A7C3-B4C052DEAE50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_tradnl"/>
        </a:p>
      </dgm:t>
    </dgm:pt>
    <dgm:pt modelId="{B156D577-E671-44C1-B8DE-A4D22842E355}" type="pres">
      <dgm:prSet presAssocID="{732EC07D-808F-48FA-9FD2-9A852F298D0A}" presName="parentLin" presStyleCnt="0"/>
      <dgm:spPr/>
    </dgm:pt>
    <dgm:pt modelId="{0825F75E-E10C-4004-B7CE-2A08CC5D0729}" type="pres">
      <dgm:prSet presAssocID="{732EC07D-808F-48FA-9FD2-9A852F298D0A}" presName="parentLeftMargin" presStyleLbl="node1" presStyleIdx="0" presStyleCnt="6"/>
      <dgm:spPr/>
      <dgm:t>
        <a:bodyPr/>
        <a:lstStyle/>
        <a:p>
          <a:endParaRPr lang="es-ES_tradnl"/>
        </a:p>
      </dgm:t>
    </dgm:pt>
    <dgm:pt modelId="{100C47E3-2E65-420C-A5A0-AB837FB33FB8}" type="pres">
      <dgm:prSet presAssocID="{732EC07D-808F-48FA-9FD2-9A852F298D0A}" presName="parentText" presStyleLbl="node1" presStyleIdx="0" presStyleCnt="6" custScaleX="136315" custScaleY="310204">
        <dgm:presLayoutVars>
          <dgm:chMax val="0"/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B55389CF-5979-4A95-9B7C-39236024B13B}" type="pres">
      <dgm:prSet presAssocID="{732EC07D-808F-48FA-9FD2-9A852F298D0A}" presName="negativeSpace" presStyleCnt="0"/>
      <dgm:spPr/>
    </dgm:pt>
    <dgm:pt modelId="{DBEE8F06-90D0-4F13-8DE4-09BA1BD41F37}" type="pres">
      <dgm:prSet presAssocID="{732EC07D-808F-48FA-9FD2-9A852F298D0A}" presName="childText" presStyleLbl="conFgAcc1" presStyleIdx="0" presStyleCnt="6">
        <dgm:presLayoutVars>
          <dgm:bulletEnabled val="1"/>
        </dgm:presLayoutVars>
      </dgm:prSet>
      <dgm:spPr>
        <a:xfrm>
          <a:off x="0" y="634753"/>
          <a:ext cx="8229600" cy="176400"/>
        </a:xfrm>
        <a:prstGeom prst="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ED7D31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s-MX"/>
        </a:p>
      </dgm:t>
    </dgm:pt>
    <dgm:pt modelId="{97A1DDEA-8F44-4DA3-8519-4338DC7F81AB}" type="pres">
      <dgm:prSet presAssocID="{70A9D09E-E83C-47DF-8F0D-4EC3427F8C21}" presName="spaceBetweenRectangles" presStyleCnt="0"/>
      <dgm:spPr/>
    </dgm:pt>
    <dgm:pt modelId="{3AE24CEC-82FC-489E-A532-A46065E7CED8}" type="pres">
      <dgm:prSet presAssocID="{7D89A27C-9813-4692-ABAD-22F99F69F780}" presName="parentLin" presStyleCnt="0"/>
      <dgm:spPr/>
    </dgm:pt>
    <dgm:pt modelId="{6641AE98-50C7-48E8-8EC2-B19A6708393E}" type="pres">
      <dgm:prSet presAssocID="{7D89A27C-9813-4692-ABAD-22F99F69F780}" presName="parentLeftMargin" presStyleLbl="node1" presStyleIdx="0" presStyleCnt="6"/>
      <dgm:spPr/>
      <dgm:t>
        <a:bodyPr/>
        <a:lstStyle/>
        <a:p>
          <a:endParaRPr lang="es-ES_tradnl"/>
        </a:p>
      </dgm:t>
    </dgm:pt>
    <dgm:pt modelId="{4AC62875-6965-42CD-A812-69402739410D}" type="pres">
      <dgm:prSet presAssocID="{7D89A27C-9813-4692-ABAD-22F99F69F780}" presName="parentText" presStyleLbl="node1" presStyleIdx="1" presStyleCnt="6" custScaleX="137536" custScaleY="310612">
        <dgm:presLayoutVars>
          <dgm:chMax val="0"/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EF5B984E-C82D-40FC-B04A-0D4136DDFABF}" type="pres">
      <dgm:prSet presAssocID="{7D89A27C-9813-4692-ABAD-22F99F69F780}" presName="negativeSpace" presStyleCnt="0"/>
      <dgm:spPr/>
    </dgm:pt>
    <dgm:pt modelId="{17A4A964-E689-4566-8F89-90255D217C3F}" type="pres">
      <dgm:prSet presAssocID="{7D89A27C-9813-4692-ABAD-22F99F69F780}" presName="childText" presStyleLbl="conFgAcc1" presStyleIdx="1" presStyleCnt="6">
        <dgm:presLayoutVars>
          <dgm:bulletEnabled val="1"/>
        </dgm:presLayoutVars>
      </dgm:prSet>
      <dgm:spPr>
        <a:xfrm>
          <a:off x="0" y="1387482"/>
          <a:ext cx="8229600" cy="176400"/>
        </a:xfrm>
        <a:prstGeom prst="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A5A5A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s-MX"/>
        </a:p>
      </dgm:t>
    </dgm:pt>
    <dgm:pt modelId="{F0CF75DB-7A10-48FC-95C2-9E05CCB504D0}" type="pres">
      <dgm:prSet presAssocID="{CE122DE8-389D-4DB6-B771-6F5B997EEAE4}" presName="spaceBetweenRectangles" presStyleCnt="0"/>
      <dgm:spPr/>
    </dgm:pt>
    <dgm:pt modelId="{09D95657-18A6-4A29-B26C-D68FA9F1FE22}" type="pres">
      <dgm:prSet presAssocID="{1B44D076-249A-48BA-AEA6-9E2ABD62796F}" presName="parentLin" presStyleCnt="0"/>
      <dgm:spPr/>
    </dgm:pt>
    <dgm:pt modelId="{2033FDE8-015F-43F4-9D0F-D9E57ECF8A29}" type="pres">
      <dgm:prSet presAssocID="{1B44D076-249A-48BA-AEA6-9E2ABD62796F}" presName="parentLeftMargin" presStyleLbl="node1" presStyleIdx="1" presStyleCnt="6"/>
      <dgm:spPr/>
      <dgm:t>
        <a:bodyPr/>
        <a:lstStyle/>
        <a:p>
          <a:endParaRPr lang="es-ES_tradnl"/>
        </a:p>
      </dgm:t>
    </dgm:pt>
    <dgm:pt modelId="{CF561BCF-0999-4570-A57E-275DD396F839}" type="pres">
      <dgm:prSet presAssocID="{1B44D076-249A-48BA-AEA6-9E2ABD62796F}" presName="parentText" presStyleLbl="node1" presStyleIdx="2" presStyleCnt="6" custScaleX="137774" custScaleY="280542">
        <dgm:presLayoutVars>
          <dgm:chMax val="0"/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60F5C6F6-4ED3-4197-8ECB-64402420B6DF}" type="pres">
      <dgm:prSet presAssocID="{1B44D076-249A-48BA-AEA6-9E2ABD62796F}" presName="negativeSpace" presStyleCnt="0"/>
      <dgm:spPr/>
    </dgm:pt>
    <dgm:pt modelId="{D24AF84F-79D3-41AF-AC3E-A1E88A2B85F3}" type="pres">
      <dgm:prSet presAssocID="{1B44D076-249A-48BA-AEA6-9E2ABD62796F}" presName="childText" presStyleLbl="conFgAcc1" presStyleIdx="2" presStyleCnt="6">
        <dgm:presLayoutVars>
          <dgm:bulletEnabled val="1"/>
        </dgm:presLayoutVars>
      </dgm:prSet>
      <dgm:spPr>
        <a:xfrm>
          <a:off x="0" y="2078074"/>
          <a:ext cx="8229600" cy="176400"/>
        </a:xfrm>
        <a:prstGeom prst="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FFC000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s-MX"/>
        </a:p>
      </dgm:t>
    </dgm:pt>
    <dgm:pt modelId="{5D9FFDCB-6841-49DB-B17C-3C238229D1D3}" type="pres">
      <dgm:prSet presAssocID="{11800836-BADA-4836-A176-4DB90F3CA353}" presName="spaceBetweenRectangles" presStyleCnt="0"/>
      <dgm:spPr/>
    </dgm:pt>
    <dgm:pt modelId="{B2B17489-7405-4793-A716-62F75E8C28CF}" type="pres">
      <dgm:prSet presAssocID="{A929CE32-086F-4938-A4E4-C218CE1333EC}" presName="parentLin" presStyleCnt="0"/>
      <dgm:spPr/>
    </dgm:pt>
    <dgm:pt modelId="{D5FECFBF-F586-45CA-AA63-5844178D4E7D}" type="pres">
      <dgm:prSet presAssocID="{A929CE32-086F-4938-A4E4-C218CE1333EC}" presName="parentLeftMargin" presStyleLbl="node1" presStyleIdx="2" presStyleCnt="6"/>
      <dgm:spPr/>
      <dgm:t>
        <a:bodyPr/>
        <a:lstStyle/>
        <a:p>
          <a:endParaRPr lang="es-ES_tradnl"/>
        </a:p>
      </dgm:t>
    </dgm:pt>
    <dgm:pt modelId="{7D38E328-9A15-4863-A01D-25406B7E8DE0}" type="pres">
      <dgm:prSet presAssocID="{A929CE32-086F-4938-A4E4-C218CE1333EC}" presName="parentText" presStyleLbl="node1" presStyleIdx="3" presStyleCnt="6" custScaleX="142857" custScaleY="334749">
        <dgm:presLayoutVars>
          <dgm:chMax val="0"/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16AB4B63-40B5-4CEB-A9EE-386102F0FE20}" type="pres">
      <dgm:prSet presAssocID="{A929CE32-086F-4938-A4E4-C218CE1333EC}" presName="negativeSpace" presStyleCnt="0"/>
      <dgm:spPr/>
    </dgm:pt>
    <dgm:pt modelId="{62550C11-049F-4BCC-B5B2-984AB32A1766}" type="pres">
      <dgm:prSet presAssocID="{A929CE32-086F-4938-A4E4-C218CE1333EC}" presName="childText" presStyleLbl="conFgAcc1" presStyleIdx="3" presStyleCnt="6">
        <dgm:presLayoutVars>
          <dgm:bulletEnabled val="1"/>
        </dgm:presLayoutVars>
      </dgm:prSet>
      <dgm:spPr>
        <a:xfrm>
          <a:off x="0" y="2880679"/>
          <a:ext cx="8229600" cy="176400"/>
        </a:xfrm>
        <a:prstGeom prst="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s-MX"/>
        </a:p>
      </dgm:t>
    </dgm:pt>
    <dgm:pt modelId="{AB83B7F7-8516-4962-BCF7-862157485B87}" type="pres">
      <dgm:prSet presAssocID="{015B83AD-4F23-4756-972B-BD1845DBAEBC}" presName="spaceBetweenRectangles" presStyleCnt="0"/>
      <dgm:spPr/>
    </dgm:pt>
    <dgm:pt modelId="{F538117E-0A6A-42C6-8BAD-48297B65D1E0}" type="pres">
      <dgm:prSet presAssocID="{E2B5EC26-A82F-4332-A1FB-FCB1D980F065}" presName="parentLin" presStyleCnt="0"/>
      <dgm:spPr/>
    </dgm:pt>
    <dgm:pt modelId="{69994242-E8DB-4AA9-9DED-3C9D146E5894}" type="pres">
      <dgm:prSet presAssocID="{E2B5EC26-A82F-4332-A1FB-FCB1D980F065}" presName="parentLeftMargin" presStyleLbl="node1" presStyleIdx="3" presStyleCnt="6"/>
      <dgm:spPr/>
      <dgm:t>
        <a:bodyPr/>
        <a:lstStyle/>
        <a:p>
          <a:endParaRPr lang="es-ES_tradnl"/>
        </a:p>
      </dgm:t>
    </dgm:pt>
    <dgm:pt modelId="{C73093BF-E7A8-4716-A584-E0300E6CC8A6}" type="pres">
      <dgm:prSet presAssocID="{E2B5EC26-A82F-4332-A1FB-FCB1D980F065}" presName="parentText" presStyleLbl="node1" presStyleIdx="4" presStyleCnt="6" custScaleX="140271" custScaleY="491654">
        <dgm:presLayoutVars>
          <dgm:chMax val="0"/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D1A9F50B-CDBC-4061-9866-7FF536A0B481}" type="pres">
      <dgm:prSet presAssocID="{E2B5EC26-A82F-4332-A1FB-FCB1D980F065}" presName="negativeSpace" presStyleCnt="0"/>
      <dgm:spPr/>
    </dgm:pt>
    <dgm:pt modelId="{DEDCB453-8D73-4990-A588-86F655764A3D}" type="pres">
      <dgm:prSet presAssocID="{E2B5EC26-A82F-4332-A1FB-FCB1D980F065}" presName="childText" presStyleLbl="conFgAcc1" presStyleIdx="4" presStyleCnt="6">
        <dgm:presLayoutVars>
          <dgm:bulletEnabled val="1"/>
        </dgm:presLayoutVars>
      </dgm:prSet>
      <dgm:spPr>
        <a:xfrm>
          <a:off x="0" y="4007513"/>
          <a:ext cx="8229600" cy="176400"/>
        </a:xfrm>
        <a:prstGeom prst="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70AD47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s-MX"/>
        </a:p>
      </dgm:t>
    </dgm:pt>
    <dgm:pt modelId="{4785E804-25A7-4B73-9306-186BAE056532}" type="pres">
      <dgm:prSet presAssocID="{BD394CD4-ABCE-452A-AE33-C0AAC09CDD01}" presName="spaceBetweenRectangles" presStyleCnt="0"/>
      <dgm:spPr/>
    </dgm:pt>
    <dgm:pt modelId="{3E75F223-BAE6-4544-94B0-9F55AB71EA7A}" type="pres">
      <dgm:prSet presAssocID="{C64B946E-D25D-4FD1-87D5-5A9D4D479A87}" presName="parentLin" presStyleCnt="0"/>
      <dgm:spPr/>
    </dgm:pt>
    <dgm:pt modelId="{4C750139-E8A7-402A-84AF-B06E236B03B7}" type="pres">
      <dgm:prSet presAssocID="{C64B946E-D25D-4FD1-87D5-5A9D4D479A87}" presName="parentLeftMargin" presStyleLbl="node1" presStyleIdx="4" presStyleCnt="6"/>
      <dgm:spPr/>
      <dgm:t>
        <a:bodyPr/>
        <a:lstStyle/>
        <a:p>
          <a:endParaRPr lang="es-ES_tradnl"/>
        </a:p>
      </dgm:t>
    </dgm:pt>
    <dgm:pt modelId="{12D3C813-065A-416C-96AD-1B987E128D2B}" type="pres">
      <dgm:prSet presAssocID="{C64B946E-D25D-4FD1-87D5-5A9D4D479A87}" presName="parentText" presStyleLbl="node1" presStyleIdx="5" presStyleCnt="6" custScaleX="142857" custScaleY="234678">
        <dgm:presLayoutVars>
          <dgm:chMax val="0"/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ABCB6A6B-C01C-4D44-B636-7AB4C9B17999}" type="pres">
      <dgm:prSet presAssocID="{C64B946E-D25D-4FD1-87D5-5A9D4D479A87}" presName="negativeSpace" presStyleCnt="0"/>
      <dgm:spPr/>
    </dgm:pt>
    <dgm:pt modelId="{AE6EBB75-2FC6-45BD-8E27-A4791B1507B9}" type="pres">
      <dgm:prSet presAssocID="{C64B946E-D25D-4FD1-87D5-5A9D4D479A87}" presName="childText" presStyleLbl="conFgAcc1" presStyleIdx="5" presStyleCnt="6">
        <dgm:presLayoutVars>
          <dgm:bulletEnabled val="1"/>
        </dgm:presLayoutVars>
      </dgm:prSet>
      <dgm:spPr>
        <a:xfrm>
          <a:off x="0" y="4603331"/>
          <a:ext cx="8229600" cy="176400"/>
        </a:xfrm>
        <a:prstGeom prst="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ED7D31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s-MX"/>
        </a:p>
      </dgm:t>
    </dgm:pt>
  </dgm:ptLst>
  <dgm:cxnLst>
    <dgm:cxn modelId="{C9E71DFA-750F-4687-9CC3-BAE82613FC42}" srcId="{00E37A73-CA75-4291-A7C3-B4C052DEAE50}" destId="{E2B5EC26-A82F-4332-A1FB-FCB1D980F065}" srcOrd="4" destOrd="0" parTransId="{C90001E5-A7E9-4C9E-BC23-AF75CB707CC2}" sibTransId="{BD394CD4-ABCE-452A-AE33-C0AAC09CDD01}"/>
    <dgm:cxn modelId="{661E4E56-F10C-4A34-9A94-5CFF50368320}" type="presOf" srcId="{C64B946E-D25D-4FD1-87D5-5A9D4D479A87}" destId="{12D3C813-065A-416C-96AD-1B987E128D2B}" srcOrd="1" destOrd="0" presId="urn:microsoft.com/office/officeart/2005/8/layout/list1"/>
    <dgm:cxn modelId="{1AD4D5CE-7FA1-4E88-9667-42AB6E769A53}" type="presOf" srcId="{1B44D076-249A-48BA-AEA6-9E2ABD62796F}" destId="{CF561BCF-0999-4570-A57E-275DD396F839}" srcOrd="1" destOrd="0" presId="urn:microsoft.com/office/officeart/2005/8/layout/list1"/>
    <dgm:cxn modelId="{056BF00C-6588-4233-99BB-1B23769801D4}" type="presOf" srcId="{A929CE32-086F-4938-A4E4-C218CE1333EC}" destId="{D5FECFBF-F586-45CA-AA63-5844178D4E7D}" srcOrd="0" destOrd="0" presId="urn:microsoft.com/office/officeart/2005/8/layout/list1"/>
    <dgm:cxn modelId="{D1BD69C8-9D46-4548-9138-3E69FB370116}" srcId="{00E37A73-CA75-4291-A7C3-B4C052DEAE50}" destId="{732EC07D-808F-48FA-9FD2-9A852F298D0A}" srcOrd="0" destOrd="0" parTransId="{7B099CCC-9214-49E8-991C-C50817A982A3}" sibTransId="{70A9D09E-E83C-47DF-8F0D-4EC3427F8C21}"/>
    <dgm:cxn modelId="{F697CB87-BAA7-450F-B2C2-F48613BECBF1}" srcId="{00E37A73-CA75-4291-A7C3-B4C052DEAE50}" destId="{C64B946E-D25D-4FD1-87D5-5A9D4D479A87}" srcOrd="5" destOrd="0" parTransId="{46EDEF7A-E88E-4468-A37C-475A1D4E9333}" sibTransId="{735C2F25-7AFF-4AC1-B46D-8C0CA7456A90}"/>
    <dgm:cxn modelId="{F553BB5E-E58E-4B3B-99F9-AF3D98AB8AB2}" type="presOf" srcId="{E2B5EC26-A82F-4332-A1FB-FCB1D980F065}" destId="{C73093BF-E7A8-4716-A584-E0300E6CC8A6}" srcOrd="1" destOrd="0" presId="urn:microsoft.com/office/officeart/2005/8/layout/list1"/>
    <dgm:cxn modelId="{E9F4A105-ED3A-4424-9046-760B346E4844}" type="presOf" srcId="{732EC07D-808F-48FA-9FD2-9A852F298D0A}" destId="{0825F75E-E10C-4004-B7CE-2A08CC5D0729}" srcOrd="0" destOrd="0" presId="urn:microsoft.com/office/officeart/2005/8/layout/list1"/>
    <dgm:cxn modelId="{5C4F37AE-6329-4A27-84B9-650C3F0E9389}" srcId="{00E37A73-CA75-4291-A7C3-B4C052DEAE50}" destId="{7D89A27C-9813-4692-ABAD-22F99F69F780}" srcOrd="1" destOrd="0" parTransId="{9F32BD03-B021-4CB7-89CB-4B3EECD0CDCE}" sibTransId="{CE122DE8-389D-4DB6-B771-6F5B997EEAE4}"/>
    <dgm:cxn modelId="{D0BF4144-1231-4100-95D3-01DF086B0CB0}" type="presOf" srcId="{C64B946E-D25D-4FD1-87D5-5A9D4D479A87}" destId="{4C750139-E8A7-402A-84AF-B06E236B03B7}" srcOrd="0" destOrd="0" presId="urn:microsoft.com/office/officeart/2005/8/layout/list1"/>
    <dgm:cxn modelId="{BA5CDD7A-F4D0-47BB-975C-7F2234CA6E72}" type="presOf" srcId="{E2B5EC26-A82F-4332-A1FB-FCB1D980F065}" destId="{69994242-E8DB-4AA9-9DED-3C9D146E5894}" srcOrd="0" destOrd="0" presId="urn:microsoft.com/office/officeart/2005/8/layout/list1"/>
    <dgm:cxn modelId="{9FFBF1E2-674E-4204-BFBF-E59FFBE51E1B}" type="presOf" srcId="{7D89A27C-9813-4692-ABAD-22F99F69F780}" destId="{4AC62875-6965-42CD-A812-69402739410D}" srcOrd="1" destOrd="0" presId="urn:microsoft.com/office/officeart/2005/8/layout/list1"/>
    <dgm:cxn modelId="{E9F0E4DD-B753-4640-92F1-A7B16F2B40D7}" srcId="{00E37A73-CA75-4291-A7C3-B4C052DEAE50}" destId="{A929CE32-086F-4938-A4E4-C218CE1333EC}" srcOrd="3" destOrd="0" parTransId="{1B01D970-879D-4360-B450-5BB71F39011A}" sibTransId="{015B83AD-4F23-4756-972B-BD1845DBAEBC}"/>
    <dgm:cxn modelId="{07FB055F-8EE8-4374-B95B-40F9DF8EF1E5}" type="presOf" srcId="{732EC07D-808F-48FA-9FD2-9A852F298D0A}" destId="{100C47E3-2E65-420C-A5A0-AB837FB33FB8}" srcOrd="1" destOrd="0" presId="urn:microsoft.com/office/officeart/2005/8/layout/list1"/>
    <dgm:cxn modelId="{2E5F18FD-36E4-4F84-B631-3477BE1F69B5}" srcId="{00E37A73-CA75-4291-A7C3-B4C052DEAE50}" destId="{1B44D076-249A-48BA-AEA6-9E2ABD62796F}" srcOrd="2" destOrd="0" parTransId="{C7F47976-5FC0-48EF-8A6A-14844AEA3763}" sibTransId="{11800836-BADA-4836-A176-4DB90F3CA353}"/>
    <dgm:cxn modelId="{92194CB2-7CA5-4A3E-9228-4F305F664DB0}" type="presOf" srcId="{1B44D076-249A-48BA-AEA6-9E2ABD62796F}" destId="{2033FDE8-015F-43F4-9D0F-D9E57ECF8A29}" srcOrd="0" destOrd="0" presId="urn:microsoft.com/office/officeart/2005/8/layout/list1"/>
    <dgm:cxn modelId="{E2249452-8E6A-43E0-82C0-F6DD24DE1D73}" type="presOf" srcId="{00E37A73-CA75-4291-A7C3-B4C052DEAE50}" destId="{97630B3A-C83F-4B13-8F50-9B785F273951}" srcOrd="0" destOrd="0" presId="urn:microsoft.com/office/officeart/2005/8/layout/list1"/>
    <dgm:cxn modelId="{B3AFE33E-B299-4B21-8E0A-B05ABAD0EF32}" type="presOf" srcId="{7D89A27C-9813-4692-ABAD-22F99F69F780}" destId="{6641AE98-50C7-48E8-8EC2-B19A6708393E}" srcOrd="0" destOrd="0" presId="urn:microsoft.com/office/officeart/2005/8/layout/list1"/>
    <dgm:cxn modelId="{05C9CC3C-6A24-4125-9C50-AD27AD30B022}" type="presOf" srcId="{A929CE32-086F-4938-A4E4-C218CE1333EC}" destId="{7D38E328-9A15-4863-A01D-25406B7E8DE0}" srcOrd="1" destOrd="0" presId="urn:microsoft.com/office/officeart/2005/8/layout/list1"/>
    <dgm:cxn modelId="{0777916B-8275-47EE-B78C-716530C28D25}" type="presParOf" srcId="{97630B3A-C83F-4B13-8F50-9B785F273951}" destId="{B156D577-E671-44C1-B8DE-A4D22842E355}" srcOrd="0" destOrd="0" presId="urn:microsoft.com/office/officeart/2005/8/layout/list1"/>
    <dgm:cxn modelId="{BDB5D60C-1B84-429C-B162-363683312448}" type="presParOf" srcId="{B156D577-E671-44C1-B8DE-A4D22842E355}" destId="{0825F75E-E10C-4004-B7CE-2A08CC5D0729}" srcOrd="0" destOrd="0" presId="urn:microsoft.com/office/officeart/2005/8/layout/list1"/>
    <dgm:cxn modelId="{69AF04BA-77E1-420E-9642-E64C24EEE724}" type="presParOf" srcId="{B156D577-E671-44C1-B8DE-A4D22842E355}" destId="{100C47E3-2E65-420C-A5A0-AB837FB33FB8}" srcOrd="1" destOrd="0" presId="urn:microsoft.com/office/officeart/2005/8/layout/list1"/>
    <dgm:cxn modelId="{52CED789-BAF8-4266-8B74-5EF078591815}" type="presParOf" srcId="{97630B3A-C83F-4B13-8F50-9B785F273951}" destId="{B55389CF-5979-4A95-9B7C-39236024B13B}" srcOrd="1" destOrd="0" presId="urn:microsoft.com/office/officeart/2005/8/layout/list1"/>
    <dgm:cxn modelId="{491F3CE5-F5AF-4BEE-9D4D-A200E5746290}" type="presParOf" srcId="{97630B3A-C83F-4B13-8F50-9B785F273951}" destId="{DBEE8F06-90D0-4F13-8DE4-09BA1BD41F37}" srcOrd="2" destOrd="0" presId="urn:microsoft.com/office/officeart/2005/8/layout/list1"/>
    <dgm:cxn modelId="{935CFC12-EAFE-40AC-8CB4-CE06DB012079}" type="presParOf" srcId="{97630B3A-C83F-4B13-8F50-9B785F273951}" destId="{97A1DDEA-8F44-4DA3-8519-4338DC7F81AB}" srcOrd="3" destOrd="0" presId="urn:microsoft.com/office/officeart/2005/8/layout/list1"/>
    <dgm:cxn modelId="{986AA638-A4E7-4453-A875-9A060B5C64B1}" type="presParOf" srcId="{97630B3A-C83F-4B13-8F50-9B785F273951}" destId="{3AE24CEC-82FC-489E-A532-A46065E7CED8}" srcOrd="4" destOrd="0" presId="urn:microsoft.com/office/officeart/2005/8/layout/list1"/>
    <dgm:cxn modelId="{6628EDC3-B9E6-40B1-969F-701CD9EEDDF7}" type="presParOf" srcId="{3AE24CEC-82FC-489E-A532-A46065E7CED8}" destId="{6641AE98-50C7-48E8-8EC2-B19A6708393E}" srcOrd="0" destOrd="0" presId="urn:microsoft.com/office/officeart/2005/8/layout/list1"/>
    <dgm:cxn modelId="{188B6161-9646-4AEF-A46B-FFEFE7FEC6F5}" type="presParOf" srcId="{3AE24CEC-82FC-489E-A532-A46065E7CED8}" destId="{4AC62875-6965-42CD-A812-69402739410D}" srcOrd="1" destOrd="0" presId="urn:microsoft.com/office/officeart/2005/8/layout/list1"/>
    <dgm:cxn modelId="{2A14759E-B72A-4BF2-B81C-589F8DF3C306}" type="presParOf" srcId="{97630B3A-C83F-4B13-8F50-9B785F273951}" destId="{EF5B984E-C82D-40FC-B04A-0D4136DDFABF}" srcOrd="5" destOrd="0" presId="urn:microsoft.com/office/officeart/2005/8/layout/list1"/>
    <dgm:cxn modelId="{E10F4EF8-9000-4E6E-85A6-8519D9122576}" type="presParOf" srcId="{97630B3A-C83F-4B13-8F50-9B785F273951}" destId="{17A4A964-E689-4566-8F89-90255D217C3F}" srcOrd="6" destOrd="0" presId="urn:microsoft.com/office/officeart/2005/8/layout/list1"/>
    <dgm:cxn modelId="{545E6462-9B24-4DF6-AF4F-BC73C59EDD3C}" type="presParOf" srcId="{97630B3A-C83F-4B13-8F50-9B785F273951}" destId="{F0CF75DB-7A10-48FC-95C2-9E05CCB504D0}" srcOrd="7" destOrd="0" presId="urn:microsoft.com/office/officeart/2005/8/layout/list1"/>
    <dgm:cxn modelId="{9B2EF628-9A32-48E3-A984-1D8FCB639849}" type="presParOf" srcId="{97630B3A-C83F-4B13-8F50-9B785F273951}" destId="{09D95657-18A6-4A29-B26C-D68FA9F1FE22}" srcOrd="8" destOrd="0" presId="urn:microsoft.com/office/officeart/2005/8/layout/list1"/>
    <dgm:cxn modelId="{E581C86A-DEAE-4A98-8CFE-EAB01C178FD0}" type="presParOf" srcId="{09D95657-18A6-4A29-B26C-D68FA9F1FE22}" destId="{2033FDE8-015F-43F4-9D0F-D9E57ECF8A29}" srcOrd="0" destOrd="0" presId="urn:microsoft.com/office/officeart/2005/8/layout/list1"/>
    <dgm:cxn modelId="{402AC6C0-8178-490A-A0EB-DBD959B54D77}" type="presParOf" srcId="{09D95657-18A6-4A29-B26C-D68FA9F1FE22}" destId="{CF561BCF-0999-4570-A57E-275DD396F839}" srcOrd="1" destOrd="0" presId="urn:microsoft.com/office/officeart/2005/8/layout/list1"/>
    <dgm:cxn modelId="{923A4006-E997-4BD5-AE5D-DAABD15F1B42}" type="presParOf" srcId="{97630B3A-C83F-4B13-8F50-9B785F273951}" destId="{60F5C6F6-4ED3-4197-8ECB-64402420B6DF}" srcOrd="9" destOrd="0" presId="urn:microsoft.com/office/officeart/2005/8/layout/list1"/>
    <dgm:cxn modelId="{38F9EF3F-EB7C-459F-BDB4-2F859313D731}" type="presParOf" srcId="{97630B3A-C83F-4B13-8F50-9B785F273951}" destId="{D24AF84F-79D3-41AF-AC3E-A1E88A2B85F3}" srcOrd="10" destOrd="0" presId="urn:microsoft.com/office/officeart/2005/8/layout/list1"/>
    <dgm:cxn modelId="{66B5430E-FCC3-401B-A2D0-BC791CD366AB}" type="presParOf" srcId="{97630B3A-C83F-4B13-8F50-9B785F273951}" destId="{5D9FFDCB-6841-49DB-B17C-3C238229D1D3}" srcOrd="11" destOrd="0" presId="urn:microsoft.com/office/officeart/2005/8/layout/list1"/>
    <dgm:cxn modelId="{66F14ACA-35E0-4B6E-BA5B-72D03F21B4D8}" type="presParOf" srcId="{97630B3A-C83F-4B13-8F50-9B785F273951}" destId="{B2B17489-7405-4793-A716-62F75E8C28CF}" srcOrd="12" destOrd="0" presId="urn:microsoft.com/office/officeart/2005/8/layout/list1"/>
    <dgm:cxn modelId="{FF6251A0-ECAB-418E-82E3-E18DFB6DEDA8}" type="presParOf" srcId="{B2B17489-7405-4793-A716-62F75E8C28CF}" destId="{D5FECFBF-F586-45CA-AA63-5844178D4E7D}" srcOrd="0" destOrd="0" presId="urn:microsoft.com/office/officeart/2005/8/layout/list1"/>
    <dgm:cxn modelId="{5B4B3086-9D05-42C6-B654-40C4AB298796}" type="presParOf" srcId="{B2B17489-7405-4793-A716-62F75E8C28CF}" destId="{7D38E328-9A15-4863-A01D-25406B7E8DE0}" srcOrd="1" destOrd="0" presId="urn:microsoft.com/office/officeart/2005/8/layout/list1"/>
    <dgm:cxn modelId="{C41696A9-CD79-4984-BEEE-52DEC1301E21}" type="presParOf" srcId="{97630B3A-C83F-4B13-8F50-9B785F273951}" destId="{16AB4B63-40B5-4CEB-A9EE-386102F0FE20}" srcOrd="13" destOrd="0" presId="urn:microsoft.com/office/officeart/2005/8/layout/list1"/>
    <dgm:cxn modelId="{FFDF80FB-4339-42F5-8F3B-278A64516431}" type="presParOf" srcId="{97630B3A-C83F-4B13-8F50-9B785F273951}" destId="{62550C11-049F-4BCC-B5B2-984AB32A1766}" srcOrd="14" destOrd="0" presId="urn:microsoft.com/office/officeart/2005/8/layout/list1"/>
    <dgm:cxn modelId="{7F4326FB-D681-48E2-A90E-769A5EF7D4BC}" type="presParOf" srcId="{97630B3A-C83F-4B13-8F50-9B785F273951}" destId="{AB83B7F7-8516-4962-BCF7-862157485B87}" srcOrd="15" destOrd="0" presId="urn:microsoft.com/office/officeart/2005/8/layout/list1"/>
    <dgm:cxn modelId="{96D8101C-662B-49EE-989F-5EDEED701042}" type="presParOf" srcId="{97630B3A-C83F-4B13-8F50-9B785F273951}" destId="{F538117E-0A6A-42C6-8BAD-48297B65D1E0}" srcOrd="16" destOrd="0" presId="urn:microsoft.com/office/officeart/2005/8/layout/list1"/>
    <dgm:cxn modelId="{6D5C34B7-5B23-4E92-9260-C5B39935389B}" type="presParOf" srcId="{F538117E-0A6A-42C6-8BAD-48297B65D1E0}" destId="{69994242-E8DB-4AA9-9DED-3C9D146E5894}" srcOrd="0" destOrd="0" presId="urn:microsoft.com/office/officeart/2005/8/layout/list1"/>
    <dgm:cxn modelId="{1891C24B-6F4B-4950-AB82-56110A111EB0}" type="presParOf" srcId="{F538117E-0A6A-42C6-8BAD-48297B65D1E0}" destId="{C73093BF-E7A8-4716-A584-E0300E6CC8A6}" srcOrd="1" destOrd="0" presId="urn:microsoft.com/office/officeart/2005/8/layout/list1"/>
    <dgm:cxn modelId="{59C08E09-F0E6-4E30-9093-3F5E39458D36}" type="presParOf" srcId="{97630B3A-C83F-4B13-8F50-9B785F273951}" destId="{D1A9F50B-CDBC-4061-9866-7FF536A0B481}" srcOrd="17" destOrd="0" presId="urn:microsoft.com/office/officeart/2005/8/layout/list1"/>
    <dgm:cxn modelId="{CCF07000-6B99-4B69-9367-7BDD0917057E}" type="presParOf" srcId="{97630B3A-C83F-4B13-8F50-9B785F273951}" destId="{DEDCB453-8D73-4990-A588-86F655764A3D}" srcOrd="18" destOrd="0" presId="urn:microsoft.com/office/officeart/2005/8/layout/list1"/>
    <dgm:cxn modelId="{7CE70927-F799-44B2-A02F-167C9DAF3AF1}" type="presParOf" srcId="{97630B3A-C83F-4B13-8F50-9B785F273951}" destId="{4785E804-25A7-4B73-9306-186BAE056532}" srcOrd="19" destOrd="0" presId="urn:microsoft.com/office/officeart/2005/8/layout/list1"/>
    <dgm:cxn modelId="{CC116A99-FC6F-4C67-9A15-04B0CA0DF244}" type="presParOf" srcId="{97630B3A-C83F-4B13-8F50-9B785F273951}" destId="{3E75F223-BAE6-4544-94B0-9F55AB71EA7A}" srcOrd="20" destOrd="0" presId="urn:microsoft.com/office/officeart/2005/8/layout/list1"/>
    <dgm:cxn modelId="{BCFDE806-F438-4D2B-8642-4709F5017E61}" type="presParOf" srcId="{3E75F223-BAE6-4544-94B0-9F55AB71EA7A}" destId="{4C750139-E8A7-402A-84AF-B06E236B03B7}" srcOrd="0" destOrd="0" presId="urn:microsoft.com/office/officeart/2005/8/layout/list1"/>
    <dgm:cxn modelId="{01894C52-40DE-467A-B4B5-5B23480437B0}" type="presParOf" srcId="{3E75F223-BAE6-4544-94B0-9F55AB71EA7A}" destId="{12D3C813-065A-416C-96AD-1B987E128D2B}" srcOrd="1" destOrd="0" presId="urn:microsoft.com/office/officeart/2005/8/layout/list1"/>
    <dgm:cxn modelId="{4333DB71-9D7E-406E-8584-BDDD3887E79F}" type="presParOf" srcId="{97630B3A-C83F-4B13-8F50-9B785F273951}" destId="{ABCB6A6B-C01C-4D44-B636-7AB4C9B17999}" srcOrd="21" destOrd="0" presId="urn:microsoft.com/office/officeart/2005/8/layout/list1"/>
    <dgm:cxn modelId="{C402FC85-ABA6-4F6A-B942-C7157F57C839}" type="presParOf" srcId="{97630B3A-C83F-4B13-8F50-9B785F273951}" destId="{AE6EBB75-2FC6-45BD-8E27-A4791B1507B9}" srcOrd="2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DFBAD03-9B20-44E3-BDD5-B9FE06B300A3}" type="doc">
      <dgm:prSet loTypeId="urn:microsoft.com/office/officeart/2005/8/layout/arrow2" loCatId="process" qsTypeId="urn:microsoft.com/office/officeart/2005/8/quickstyle/simple1" qsCatId="simple" csTypeId="urn:microsoft.com/office/officeart/2005/8/colors/accent6_1" csCatId="accent6" phldr="1"/>
      <dgm:spPr/>
      <dgm:t>
        <a:bodyPr/>
        <a:lstStyle/>
        <a:p>
          <a:endParaRPr lang="es-MX"/>
        </a:p>
      </dgm:t>
    </dgm:pt>
    <dgm:pt modelId="{7B80F6D2-6F22-460D-AF09-772065113693}">
      <dgm:prSet phldrT="[Texto]" custT="1"/>
      <dgm:spPr>
        <a:xfrm>
          <a:off x="1321562" y="3211994"/>
          <a:ext cx="1818071" cy="1409395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pPr algn="just"/>
          <a:r>
            <a:rPr lang="es-MX" sz="2000" dirty="0" smtClean="0">
              <a:solidFill>
                <a:schemeClr val="tx1"/>
              </a:solidFill>
              <a:latin typeface="Candara" pitchFamily="34" charset="0"/>
              <a:ea typeface="+mn-ea"/>
              <a:cs typeface="+mn-cs"/>
            </a:rPr>
            <a:t>Realizar recorridos permanentes con la finalidad de identificar y conocer las rutas de evacuación  </a:t>
          </a:r>
        </a:p>
        <a:p>
          <a:pPr algn="l"/>
          <a:endParaRPr lang="es-MX" sz="13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4DC2C815-0BF2-41D7-AD1A-E45D5C62753B}" type="parTrans" cxnId="{29DC6D50-3004-40AD-B776-69D5044F6CCA}">
      <dgm:prSet/>
      <dgm:spPr/>
      <dgm:t>
        <a:bodyPr/>
        <a:lstStyle/>
        <a:p>
          <a:endParaRPr lang="es-MX"/>
        </a:p>
      </dgm:t>
    </dgm:pt>
    <dgm:pt modelId="{D2B4FC4E-4CAE-4B04-8F99-11846136D503}" type="sibTrans" cxnId="{29DC6D50-3004-40AD-B776-69D5044F6CCA}">
      <dgm:prSet/>
      <dgm:spPr/>
      <dgm:t>
        <a:bodyPr/>
        <a:lstStyle/>
        <a:p>
          <a:endParaRPr lang="es-MX"/>
        </a:p>
      </dgm:t>
    </dgm:pt>
    <dgm:pt modelId="{073DD8D5-975B-4A99-A604-E73DA10FC80F}">
      <dgm:prSet phldrT="[Texto]" custT="1"/>
      <dgm:spPr>
        <a:xfrm>
          <a:off x="3178454" y="2223820"/>
          <a:ext cx="1872691" cy="2652979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pPr algn="just"/>
          <a:r>
            <a:rPr lang="es-MX" sz="2400" dirty="0" smtClean="0">
              <a:solidFill>
                <a:srgbClr val="4472C4">
                  <a:lumMod val="25000"/>
                </a:srgbClr>
              </a:solidFill>
              <a:latin typeface="Candara" pitchFamily="34" charset="0"/>
              <a:ea typeface="+mn-ea"/>
              <a:cs typeface="+mn-cs"/>
            </a:rPr>
            <a:t>Contar con los planos y croquis de la </a:t>
          </a:r>
          <a:r>
            <a:rPr lang="es-MX" sz="2400" dirty="0" smtClean="0">
              <a:solidFill>
                <a:srgbClr val="4472C4">
                  <a:lumMod val="25000"/>
                </a:srgbClr>
              </a:solidFill>
              <a:latin typeface="Candara" pitchFamily="34" charset="0"/>
              <a:ea typeface="+mn-ea"/>
              <a:cs typeface="+mn-cs"/>
            </a:rPr>
            <a:t>zona.</a:t>
          </a:r>
          <a:endParaRPr lang="es-MX" sz="2400" dirty="0">
            <a:solidFill>
              <a:srgbClr val="4472C4">
                <a:lumMod val="25000"/>
              </a:srgbClr>
            </a:solidFill>
            <a:latin typeface="Candara" pitchFamily="34" charset="0"/>
            <a:ea typeface="+mn-ea"/>
            <a:cs typeface="+mn-cs"/>
          </a:endParaRPr>
        </a:p>
      </dgm:t>
    </dgm:pt>
    <dgm:pt modelId="{4359E83E-9D34-4674-990D-577E24E587E3}" type="parTrans" cxnId="{CE6C495C-A773-46FB-A370-2076B72BB82F}">
      <dgm:prSet/>
      <dgm:spPr/>
      <dgm:t>
        <a:bodyPr/>
        <a:lstStyle/>
        <a:p>
          <a:endParaRPr lang="es-MX"/>
        </a:p>
      </dgm:t>
    </dgm:pt>
    <dgm:pt modelId="{E167C932-49B8-422B-BC82-445A896E8CB1}" type="sibTrans" cxnId="{CE6C495C-A773-46FB-A370-2076B72BB82F}">
      <dgm:prSet/>
      <dgm:spPr/>
      <dgm:t>
        <a:bodyPr/>
        <a:lstStyle/>
        <a:p>
          <a:endParaRPr lang="es-MX"/>
        </a:p>
      </dgm:t>
    </dgm:pt>
    <dgm:pt modelId="{1DD9901C-7A27-42A3-8020-2318AF5460D6}">
      <dgm:prSet phldrT="[Texto]" custT="1"/>
      <dgm:spPr>
        <a:xfrm>
          <a:off x="5402275" y="1487423"/>
          <a:ext cx="1872691" cy="3389376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r>
            <a:rPr lang="es-MX" sz="2800" dirty="0" smtClean="0">
              <a:solidFill>
                <a:srgbClr val="4472C4">
                  <a:lumMod val="10000"/>
                </a:srgbClr>
              </a:solidFill>
              <a:latin typeface="Candara" pitchFamily="34" charset="0"/>
              <a:ea typeface="+mn-ea"/>
              <a:cs typeface="+mn-cs"/>
            </a:rPr>
            <a:t>El secretario técnico dotara a la brigada de materia </a:t>
          </a:r>
          <a:r>
            <a:rPr lang="es-MX" sz="2800" dirty="0" smtClean="0">
              <a:solidFill>
                <a:srgbClr val="4472C4">
                  <a:lumMod val="10000"/>
                </a:srgbClr>
              </a:solidFill>
              <a:latin typeface="Candara" pitchFamily="34" charset="0"/>
              <a:ea typeface="+mn-ea"/>
              <a:cs typeface="+mn-cs"/>
            </a:rPr>
            <a:t>necesario. </a:t>
          </a:r>
          <a:endParaRPr lang="es-MX" sz="2800" dirty="0">
            <a:solidFill>
              <a:srgbClr val="4472C4">
                <a:lumMod val="10000"/>
              </a:srgbClr>
            </a:solidFill>
            <a:latin typeface="Candara" pitchFamily="34" charset="0"/>
            <a:ea typeface="+mn-ea"/>
            <a:cs typeface="+mn-cs"/>
          </a:endParaRPr>
        </a:p>
      </dgm:t>
    </dgm:pt>
    <dgm:pt modelId="{90F8D0C6-115E-44CF-A891-CBFE4EC307CE}" type="parTrans" cxnId="{AA04EB63-9AAF-4C42-B5A5-1D6327C28885}">
      <dgm:prSet/>
      <dgm:spPr/>
      <dgm:t>
        <a:bodyPr/>
        <a:lstStyle/>
        <a:p>
          <a:endParaRPr lang="es-MX"/>
        </a:p>
      </dgm:t>
    </dgm:pt>
    <dgm:pt modelId="{066FB7AE-6A59-4174-929A-A90686E7B57B}" type="sibTrans" cxnId="{AA04EB63-9AAF-4C42-B5A5-1D6327C28885}">
      <dgm:prSet/>
      <dgm:spPr/>
      <dgm:t>
        <a:bodyPr/>
        <a:lstStyle/>
        <a:p>
          <a:endParaRPr lang="es-MX"/>
        </a:p>
      </dgm:t>
    </dgm:pt>
    <dgm:pt modelId="{01DD0C54-7CBA-4F63-B25A-2211A45C951D}" type="pres">
      <dgm:prSet presAssocID="{7DFBAD03-9B20-44E3-BDD5-B9FE06B300A3}" presName="arrowDiagram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64C79BB6-6466-474C-A998-66034ABE4E18}" type="pres">
      <dgm:prSet presAssocID="{7DFBAD03-9B20-44E3-BDD5-B9FE06B300A3}" presName="arrow" presStyleLbl="bgShp" presStyleIdx="0" presStyleCnt="1"/>
      <dgm:spPr>
        <a:xfrm>
          <a:off x="213360" y="0"/>
          <a:ext cx="7802879" cy="4876799"/>
        </a:xfrm>
        <a:prstGeom prst="swooshArrow">
          <a:avLst>
            <a:gd name="adj1" fmla="val 25000"/>
            <a:gd name="adj2" fmla="val 25000"/>
          </a:avLst>
        </a:prstGeom>
        <a:solidFill>
          <a:srgbClr val="70AD47"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</dgm:spPr>
      <dgm:t>
        <a:bodyPr/>
        <a:lstStyle/>
        <a:p>
          <a:endParaRPr lang="es-MX"/>
        </a:p>
      </dgm:t>
    </dgm:pt>
    <dgm:pt modelId="{B549A458-BF4E-4769-B1F6-1B8656F462DB}" type="pres">
      <dgm:prSet presAssocID="{7DFBAD03-9B20-44E3-BDD5-B9FE06B300A3}" presName="arrowDiagram3" presStyleCnt="0"/>
      <dgm:spPr/>
    </dgm:pt>
    <dgm:pt modelId="{1112C487-AD38-4F6C-ABB8-1DACD6E728DB}" type="pres">
      <dgm:prSet presAssocID="{7B80F6D2-6F22-460D-AF09-772065113693}" presName="bullet3a" presStyleLbl="node1" presStyleIdx="0" presStyleCnt="3"/>
      <dgm:spPr>
        <a:xfrm>
          <a:off x="1204325" y="3365967"/>
          <a:ext cx="202874" cy="202874"/>
        </a:xfrm>
        <a:prstGeom prst="ellipse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70AD47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s-MX"/>
        </a:p>
      </dgm:t>
    </dgm:pt>
    <dgm:pt modelId="{D9595B8E-2BD0-4E09-9DD3-4AD027882D16}" type="pres">
      <dgm:prSet presAssocID="{7B80F6D2-6F22-460D-AF09-772065113693}" presName="textBox3a" presStyleLbl="revTx" presStyleIdx="0" presStyleCnt="3" custScaleY="171325" custLinFactNeighborX="869" custLinFactNeighborY="-1812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B62649E-1500-42DB-999F-4FE8F30753BB}" type="pres">
      <dgm:prSet presAssocID="{073DD8D5-975B-4A99-A604-E73DA10FC80F}" presName="bullet3b" presStyleLbl="node1" presStyleIdx="1" presStyleCnt="3"/>
      <dgm:spPr>
        <a:xfrm>
          <a:off x="2995086" y="2040453"/>
          <a:ext cx="366735" cy="366735"/>
        </a:xfrm>
        <a:prstGeom prst="ellipse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70AD47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s-MX"/>
        </a:p>
      </dgm:t>
    </dgm:pt>
    <dgm:pt modelId="{69C87433-2217-47DF-BFF3-7F93CCED4211}" type="pres">
      <dgm:prSet presAssocID="{073DD8D5-975B-4A99-A604-E73DA10FC80F}" presName="textBox3b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B9C2AAB-C4D7-4AFE-81E1-25BED2657448}" type="pres">
      <dgm:prSet presAssocID="{1DD9901C-7A27-42A3-8020-2318AF5460D6}" presName="bullet3c" presStyleLbl="node1" presStyleIdx="2" presStyleCnt="3"/>
      <dgm:spPr>
        <a:xfrm>
          <a:off x="5148681" y="1233830"/>
          <a:ext cx="507187" cy="507187"/>
        </a:xfrm>
        <a:prstGeom prst="ellipse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70AD47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s-MX"/>
        </a:p>
      </dgm:t>
    </dgm:pt>
    <dgm:pt modelId="{9BB62FAD-B654-4F68-9400-86B30298EDF6}" type="pres">
      <dgm:prSet presAssocID="{1DD9901C-7A27-42A3-8020-2318AF5460D6}" presName="textBox3c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6B0CC404-FBC8-4B98-8305-23F47904851E}" type="presOf" srcId="{1DD9901C-7A27-42A3-8020-2318AF5460D6}" destId="{9BB62FAD-B654-4F68-9400-86B30298EDF6}" srcOrd="0" destOrd="0" presId="urn:microsoft.com/office/officeart/2005/8/layout/arrow2"/>
    <dgm:cxn modelId="{AA04EB63-9AAF-4C42-B5A5-1D6327C28885}" srcId="{7DFBAD03-9B20-44E3-BDD5-B9FE06B300A3}" destId="{1DD9901C-7A27-42A3-8020-2318AF5460D6}" srcOrd="2" destOrd="0" parTransId="{90F8D0C6-115E-44CF-A891-CBFE4EC307CE}" sibTransId="{066FB7AE-6A59-4174-929A-A90686E7B57B}"/>
    <dgm:cxn modelId="{99970E46-4EE6-43A9-96C3-B3EB136513FA}" type="presOf" srcId="{7B80F6D2-6F22-460D-AF09-772065113693}" destId="{D9595B8E-2BD0-4E09-9DD3-4AD027882D16}" srcOrd="0" destOrd="0" presId="urn:microsoft.com/office/officeart/2005/8/layout/arrow2"/>
    <dgm:cxn modelId="{CE6C495C-A773-46FB-A370-2076B72BB82F}" srcId="{7DFBAD03-9B20-44E3-BDD5-B9FE06B300A3}" destId="{073DD8D5-975B-4A99-A604-E73DA10FC80F}" srcOrd="1" destOrd="0" parTransId="{4359E83E-9D34-4674-990D-577E24E587E3}" sibTransId="{E167C932-49B8-422B-BC82-445A896E8CB1}"/>
    <dgm:cxn modelId="{76B5A29B-3CF6-4CE9-A479-CAE69CB21879}" type="presOf" srcId="{7DFBAD03-9B20-44E3-BDD5-B9FE06B300A3}" destId="{01DD0C54-7CBA-4F63-B25A-2211A45C951D}" srcOrd="0" destOrd="0" presId="urn:microsoft.com/office/officeart/2005/8/layout/arrow2"/>
    <dgm:cxn modelId="{7EEA237C-F940-4F1F-97A9-F80A948E5C76}" type="presOf" srcId="{073DD8D5-975B-4A99-A604-E73DA10FC80F}" destId="{69C87433-2217-47DF-BFF3-7F93CCED4211}" srcOrd="0" destOrd="0" presId="urn:microsoft.com/office/officeart/2005/8/layout/arrow2"/>
    <dgm:cxn modelId="{29DC6D50-3004-40AD-B776-69D5044F6CCA}" srcId="{7DFBAD03-9B20-44E3-BDD5-B9FE06B300A3}" destId="{7B80F6D2-6F22-460D-AF09-772065113693}" srcOrd="0" destOrd="0" parTransId="{4DC2C815-0BF2-41D7-AD1A-E45D5C62753B}" sibTransId="{D2B4FC4E-4CAE-4B04-8F99-11846136D503}"/>
    <dgm:cxn modelId="{AA2972E2-940B-4F20-9D1F-E0C96E994A85}" type="presParOf" srcId="{01DD0C54-7CBA-4F63-B25A-2211A45C951D}" destId="{64C79BB6-6466-474C-A998-66034ABE4E18}" srcOrd="0" destOrd="0" presId="urn:microsoft.com/office/officeart/2005/8/layout/arrow2"/>
    <dgm:cxn modelId="{BEAE212E-9B58-4645-BBF1-177B49C9B750}" type="presParOf" srcId="{01DD0C54-7CBA-4F63-B25A-2211A45C951D}" destId="{B549A458-BF4E-4769-B1F6-1B8656F462DB}" srcOrd="1" destOrd="0" presId="urn:microsoft.com/office/officeart/2005/8/layout/arrow2"/>
    <dgm:cxn modelId="{04A2D67A-D94B-48CB-8FE3-46F3060A0AF1}" type="presParOf" srcId="{B549A458-BF4E-4769-B1F6-1B8656F462DB}" destId="{1112C487-AD38-4F6C-ABB8-1DACD6E728DB}" srcOrd="0" destOrd="0" presId="urn:microsoft.com/office/officeart/2005/8/layout/arrow2"/>
    <dgm:cxn modelId="{0B53283A-0B6C-47E0-8874-749D4B0F5CF8}" type="presParOf" srcId="{B549A458-BF4E-4769-B1F6-1B8656F462DB}" destId="{D9595B8E-2BD0-4E09-9DD3-4AD027882D16}" srcOrd="1" destOrd="0" presId="urn:microsoft.com/office/officeart/2005/8/layout/arrow2"/>
    <dgm:cxn modelId="{A0A0BF02-06FD-4AAB-A6FC-E7B69D659F4F}" type="presParOf" srcId="{B549A458-BF4E-4769-B1F6-1B8656F462DB}" destId="{0B62649E-1500-42DB-999F-4FE8F30753BB}" srcOrd="2" destOrd="0" presId="urn:microsoft.com/office/officeart/2005/8/layout/arrow2"/>
    <dgm:cxn modelId="{A82B5BB1-D850-45E7-BB7A-E77116BFB13A}" type="presParOf" srcId="{B549A458-BF4E-4769-B1F6-1B8656F462DB}" destId="{69C87433-2217-47DF-BFF3-7F93CCED4211}" srcOrd="3" destOrd="0" presId="urn:microsoft.com/office/officeart/2005/8/layout/arrow2"/>
    <dgm:cxn modelId="{C4E04CB6-AB36-4F2B-8794-81816677DBA0}" type="presParOf" srcId="{B549A458-BF4E-4769-B1F6-1B8656F462DB}" destId="{0B9C2AAB-C4D7-4AFE-81E1-25BED2657448}" srcOrd="4" destOrd="0" presId="urn:microsoft.com/office/officeart/2005/8/layout/arrow2"/>
    <dgm:cxn modelId="{11276594-0A9E-4F1B-AE48-3F6E8D5705CC}" type="presParOf" srcId="{B549A458-BF4E-4769-B1F6-1B8656F462DB}" destId="{9BB62FAD-B654-4F68-9400-86B30298EDF6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A2DABAC-C3CB-4993-A7AA-2AD7DF3EE27D}" type="doc">
      <dgm:prSet loTypeId="urn:microsoft.com/office/officeart/2005/8/layout/bProcess4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2AD3251C-4888-433C-A391-8748E7B5A5D1}">
      <dgm:prSet phldrT="[Texto]"/>
      <dgm:spPr>
        <a:xfrm>
          <a:off x="4540" y="56919"/>
          <a:ext cx="3528119" cy="2116871"/>
        </a:xfrm>
        <a:prstGeom prst="roundRect">
          <a:avLst>
            <a:gd name="adj" fmla="val 10000"/>
          </a:avLst>
        </a:prstGeom>
        <a:solidFill>
          <a:srgbClr val="4472C4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s-MX" dirty="0" smtClean="0">
              <a:solidFill>
                <a:srgbClr val="7030A0"/>
              </a:solidFill>
              <a:latin typeface="Calibri"/>
              <a:ea typeface="+mn-ea"/>
              <a:cs typeface="+mn-cs"/>
            </a:rPr>
            <a:t>Coordinarse para brindar una pronta ayuda </a:t>
          </a:r>
          <a:endParaRPr lang="es-MX" dirty="0">
            <a:solidFill>
              <a:srgbClr val="7030A0"/>
            </a:solidFill>
            <a:latin typeface="Calibri"/>
            <a:ea typeface="+mn-ea"/>
            <a:cs typeface="+mn-cs"/>
          </a:endParaRPr>
        </a:p>
      </dgm:t>
    </dgm:pt>
    <dgm:pt modelId="{7665981F-AE34-439E-B4DE-ECDFCE10EC36}" type="parTrans" cxnId="{CD38772A-8E00-4ABA-B938-08D0833C3010}">
      <dgm:prSet/>
      <dgm:spPr/>
      <dgm:t>
        <a:bodyPr/>
        <a:lstStyle/>
        <a:p>
          <a:endParaRPr lang="es-MX"/>
        </a:p>
      </dgm:t>
    </dgm:pt>
    <dgm:pt modelId="{048FE77B-694E-4812-B339-A25B527ABA13}" type="sibTrans" cxnId="{CD38772A-8E00-4ABA-B938-08D0833C3010}">
      <dgm:prSet/>
      <dgm:spPr>
        <a:xfrm rot="5400000">
          <a:off x="-597446" y="1740492"/>
          <a:ext cx="2630656" cy="317530"/>
        </a:xfrm>
        <a:prstGeom prst="rect">
          <a:avLst/>
        </a:prstGeom>
        <a:solidFill>
          <a:srgbClr val="4472C4">
            <a:hueOff val="0"/>
            <a:satOff val="0"/>
            <a:lumOff val="0"/>
            <a:alphaOff val="0"/>
          </a:srgbClr>
        </a:solidFill>
        <a:ln>
          <a:noFill/>
        </a:ln>
        <a:effectLst/>
      </dgm:spPr>
      <dgm:t>
        <a:bodyPr/>
        <a:lstStyle/>
        <a:p>
          <a:endParaRPr lang="es-MX"/>
        </a:p>
      </dgm:t>
    </dgm:pt>
    <dgm:pt modelId="{E23DDF92-44DC-4AF3-B12B-628D527D52AE}">
      <dgm:prSet phldrT="[Texto]"/>
      <dgm:spPr>
        <a:xfrm>
          <a:off x="4540" y="2703008"/>
          <a:ext cx="3528119" cy="2116871"/>
        </a:xfrm>
        <a:prstGeom prst="roundRect">
          <a:avLst>
            <a:gd name="adj" fmla="val 10000"/>
          </a:avLst>
        </a:prstGeom>
        <a:solidFill>
          <a:srgbClr val="4472C4">
            <a:hueOff val="-2451115"/>
            <a:satOff val="-3409"/>
            <a:lumOff val="-1307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s-MX" dirty="0" smtClean="0">
              <a:solidFill>
                <a:srgbClr val="7030A0"/>
              </a:solidFill>
              <a:latin typeface="Calibri"/>
              <a:ea typeface="+mn-ea"/>
              <a:cs typeface="+mn-cs"/>
            </a:rPr>
            <a:t>Desconectar o cerrar interruptores eléctricos, llaves de paso de gas, etc. </a:t>
          </a:r>
          <a:endParaRPr lang="es-MX" dirty="0">
            <a:solidFill>
              <a:srgbClr val="7030A0"/>
            </a:solidFill>
            <a:latin typeface="Calibri"/>
            <a:ea typeface="+mn-ea"/>
            <a:cs typeface="+mn-cs"/>
          </a:endParaRPr>
        </a:p>
      </dgm:t>
    </dgm:pt>
    <dgm:pt modelId="{D30D90D5-A57A-4B94-9200-79B497D45F3A}" type="parTrans" cxnId="{7E9B3877-A8EE-46A2-8BB1-E21AF03C958A}">
      <dgm:prSet/>
      <dgm:spPr/>
      <dgm:t>
        <a:bodyPr/>
        <a:lstStyle/>
        <a:p>
          <a:endParaRPr lang="es-MX"/>
        </a:p>
      </dgm:t>
    </dgm:pt>
    <dgm:pt modelId="{23CDA18B-BF6C-4EE0-8A59-90E22F3D03C1}" type="sibTrans" cxnId="{7E9B3877-A8EE-46A2-8BB1-E21AF03C958A}">
      <dgm:prSet/>
      <dgm:spPr>
        <a:xfrm>
          <a:off x="725598" y="3063537"/>
          <a:ext cx="4676965" cy="317530"/>
        </a:xfrm>
        <a:prstGeom prst="rect">
          <a:avLst/>
        </a:prstGeom>
        <a:solidFill>
          <a:srgbClr val="4472C4">
            <a:hueOff val="-3676673"/>
            <a:satOff val="-5114"/>
            <a:lumOff val="-1961"/>
            <a:alphaOff val="0"/>
          </a:srgbClr>
        </a:solidFill>
        <a:ln>
          <a:noFill/>
        </a:ln>
        <a:effectLst/>
      </dgm:spPr>
      <dgm:t>
        <a:bodyPr/>
        <a:lstStyle/>
        <a:p>
          <a:endParaRPr lang="es-MX"/>
        </a:p>
      </dgm:t>
    </dgm:pt>
    <dgm:pt modelId="{84E792ED-106B-4C9E-B2A4-0F7456B73FAC}">
      <dgm:prSet phldrT="[Texto]"/>
      <dgm:spPr>
        <a:xfrm>
          <a:off x="4696939" y="2703008"/>
          <a:ext cx="3528119" cy="2116871"/>
        </a:xfrm>
        <a:prstGeom prst="roundRect">
          <a:avLst>
            <a:gd name="adj" fmla="val 10000"/>
          </a:avLst>
        </a:prstGeom>
        <a:solidFill>
          <a:srgbClr val="4472C4">
            <a:hueOff val="-4902231"/>
            <a:satOff val="-6819"/>
            <a:lumOff val="-2615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s-MX" dirty="0" smtClean="0">
              <a:solidFill>
                <a:srgbClr val="7030A0"/>
              </a:solidFill>
              <a:latin typeface="Calibri"/>
              <a:ea typeface="+mn-ea"/>
              <a:cs typeface="+mn-cs"/>
            </a:rPr>
            <a:t>crear un método de comunicación con las personas que se encuentran atrapadas. </a:t>
          </a:r>
          <a:endParaRPr lang="es-MX" dirty="0">
            <a:solidFill>
              <a:srgbClr val="7030A0"/>
            </a:solidFill>
            <a:latin typeface="Calibri"/>
            <a:ea typeface="+mn-ea"/>
            <a:cs typeface="+mn-cs"/>
          </a:endParaRPr>
        </a:p>
      </dgm:t>
    </dgm:pt>
    <dgm:pt modelId="{D8484EE9-92B9-4941-A81B-B35C5FE2B747}" type="parTrans" cxnId="{24BF6291-6490-48CD-BC7F-FC5AD44D9551}">
      <dgm:prSet/>
      <dgm:spPr/>
      <dgm:t>
        <a:bodyPr/>
        <a:lstStyle/>
        <a:p>
          <a:endParaRPr lang="es-MX"/>
        </a:p>
      </dgm:t>
    </dgm:pt>
    <dgm:pt modelId="{8B0F1D21-2C8B-4AAB-93B6-35D717DAF95F}" type="sibTrans" cxnId="{24BF6291-6490-48CD-BC7F-FC5AD44D9551}">
      <dgm:prSet/>
      <dgm:spPr>
        <a:xfrm rot="16200000">
          <a:off x="4094952" y="1740492"/>
          <a:ext cx="2630656" cy="317530"/>
        </a:xfrm>
        <a:prstGeom prst="rect">
          <a:avLst/>
        </a:prstGeom>
        <a:solidFill>
          <a:srgbClr val="4472C4">
            <a:hueOff val="-7353345"/>
            <a:satOff val="-10228"/>
            <a:lumOff val="-3922"/>
            <a:alphaOff val="0"/>
          </a:srgbClr>
        </a:solidFill>
        <a:ln>
          <a:noFill/>
        </a:ln>
        <a:effectLst/>
      </dgm:spPr>
      <dgm:t>
        <a:bodyPr/>
        <a:lstStyle/>
        <a:p>
          <a:endParaRPr lang="es-MX"/>
        </a:p>
      </dgm:t>
    </dgm:pt>
    <dgm:pt modelId="{3EE39544-AD05-4023-86C2-AF66C8E99EAA}">
      <dgm:prSet phldrT="[Texto]"/>
      <dgm:spPr>
        <a:xfrm>
          <a:off x="4696939" y="56919"/>
          <a:ext cx="3528119" cy="2116871"/>
        </a:xfrm>
        <a:prstGeom prst="roundRect">
          <a:avLst>
            <a:gd name="adj" fmla="val 10000"/>
          </a:avLst>
        </a:prstGeom>
        <a:solidFill>
          <a:srgbClr val="4472C4">
            <a:hueOff val="-7353345"/>
            <a:satOff val="-10228"/>
            <a:lumOff val="-3922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s-MX" dirty="0" smtClean="0">
              <a:solidFill>
                <a:srgbClr val="7030A0"/>
              </a:solidFill>
              <a:latin typeface="Calibri"/>
              <a:ea typeface="+mn-ea"/>
              <a:cs typeface="+mn-cs"/>
            </a:rPr>
            <a:t>verificar si existe riesgo de incendio o explosión </a:t>
          </a:r>
          <a:endParaRPr lang="es-MX" dirty="0">
            <a:solidFill>
              <a:srgbClr val="7030A0"/>
            </a:solidFill>
            <a:latin typeface="Calibri"/>
            <a:ea typeface="+mn-ea"/>
            <a:cs typeface="+mn-cs"/>
          </a:endParaRPr>
        </a:p>
      </dgm:t>
    </dgm:pt>
    <dgm:pt modelId="{BA9A0831-224D-4351-9F87-1656DB67EE77}" type="parTrans" cxnId="{E3D14D6F-1398-4CDA-B5E6-85C1F18CC9A4}">
      <dgm:prSet/>
      <dgm:spPr/>
      <dgm:t>
        <a:bodyPr/>
        <a:lstStyle/>
        <a:p>
          <a:endParaRPr lang="es-MX"/>
        </a:p>
      </dgm:t>
    </dgm:pt>
    <dgm:pt modelId="{55E84ABB-8550-47A8-AE6E-437AF55B2954}" type="sibTrans" cxnId="{E3D14D6F-1398-4CDA-B5E6-85C1F18CC9A4}">
      <dgm:prSet/>
      <dgm:spPr/>
      <dgm:t>
        <a:bodyPr/>
        <a:lstStyle/>
        <a:p>
          <a:endParaRPr lang="es-MX"/>
        </a:p>
      </dgm:t>
    </dgm:pt>
    <dgm:pt modelId="{AB2CACDA-B6FC-4CC5-859F-BB48B015E4C2}" type="pres">
      <dgm:prSet presAssocID="{AA2DABAC-C3CB-4993-A7AA-2AD7DF3EE27D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es-MX"/>
        </a:p>
      </dgm:t>
    </dgm:pt>
    <dgm:pt modelId="{357D33CA-DECF-4270-8D5F-D6F7B6002525}" type="pres">
      <dgm:prSet presAssocID="{2AD3251C-4888-433C-A391-8748E7B5A5D1}" presName="compNode" presStyleCnt="0"/>
      <dgm:spPr/>
    </dgm:pt>
    <dgm:pt modelId="{EAEE31B4-66EC-4397-8162-DA87CE86C532}" type="pres">
      <dgm:prSet presAssocID="{2AD3251C-4888-433C-A391-8748E7B5A5D1}" presName="dummyConnPt" presStyleCnt="0"/>
      <dgm:spPr/>
    </dgm:pt>
    <dgm:pt modelId="{C439A9BC-4AFF-4027-963D-0BA71F483A9F}" type="pres">
      <dgm:prSet presAssocID="{2AD3251C-4888-433C-A391-8748E7B5A5D1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217BA3C-F40F-4ED0-A4B7-502CFA5A5102}" type="pres">
      <dgm:prSet presAssocID="{048FE77B-694E-4812-B339-A25B527ABA13}" presName="sibTrans" presStyleLbl="bgSibTrans2D1" presStyleIdx="0" presStyleCnt="3"/>
      <dgm:spPr/>
      <dgm:t>
        <a:bodyPr/>
        <a:lstStyle/>
        <a:p>
          <a:endParaRPr lang="es-MX"/>
        </a:p>
      </dgm:t>
    </dgm:pt>
    <dgm:pt modelId="{038A1A6A-ED46-4CB8-A75D-83A29209F42A}" type="pres">
      <dgm:prSet presAssocID="{E23DDF92-44DC-4AF3-B12B-628D527D52AE}" presName="compNode" presStyleCnt="0"/>
      <dgm:spPr/>
    </dgm:pt>
    <dgm:pt modelId="{9CDBF35C-0FA9-4487-8878-6BD3B155712D}" type="pres">
      <dgm:prSet presAssocID="{E23DDF92-44DC-4AF3-B12B-628D527D52AE}" presName="dummyConnPt" presStyleCnt="0"/>
      <dgm:spPr/>
    </dgm:pt>
    <dgm:pt modelId="{DCD00727-D96D-4339-8448-FCC9BDBDD6C7}" type="pres">
      <dgm:prSet presAssocID="{E23DDF92-44DC-4AF3-B12B-628D527D52AE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682D08F-A35D-4A3E-AE2B-5EA00DFD1500}" type="pres">
      <dgm:prSet presAssocID="{23CDA18B-BF6C-4EE0-8A59-90E22F3D03C1}" presName="sibTrans" presStyleLbl="bgSibTrans2D1" presStyleIdx="1" presStyleCnt="3"/>
      <dgm:spPr/>
      <dgm:t>
        <a:bodyPr/>
        <a:lstStyle/>
        <a:p>
          <a:endParaRPr lang="es-MX"/>
        </a:p>
      </dgm:t>
    </dgm:pt>
    <dgm:pt modelId="{968364F9-7FE6-436C-9806-1D256995F163}" type="pres">
      <dgm:prSet presAssocID="{84E792ED-106B-4C9E-B2A4-0F7456B73FAC}" presName="compNode" presStyleCnt="0"/>
      <dgm:spPr/>
    </dgm:pt>
    <dgm:pt modelId="{857B5F8F-5290-4974-946E-74E45752740A}" type="pres">
      <dgm:prSet presAssocID="{84E792ED-106B-4C9E-B2A4-0F7456B73FAC}" presName="dummyConnPt" presStyleCnt="0"/>
      <dgm:spPr/>
    </dgm:pt>
    <dgm:pt modelId="{C3E8A298-4E17-45A0-A693-57F71FC141BA}" type="pres">
      <dgm:prSet presAssocID="{84E792ED-106B-4C9E-B2A4-0F7456B73FAC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6A802D7-7F64-437E-84AA-5EF73BACF5CE}" type="pres">
      <dgm:prSet presAssocID="{8B0F1D21-2C8B-4AAB-93B6-35D717DAF95F}" presName="sibTrans" presStyleLbl="bgSibTrans2D1" presStyleIdx="2" presStyleCnt="3"/>
      <dgm:spPr/>
      <dgm:t>
        <a:bodyPr/>
        <a:lstStyle/>
        <a:p>
          <a:endParaRPr lang="es-MX"/>
        </a:p>
      </dgm:t>
    </dgm:pt>
    <dgm:pt modelId="{F3C6A2D1-12CF-4185-B8F0-6A9ADB662311}" type="pres">
      <dgm:prSet presAssocID="{3EE39544-AD05-4023-86C2-AF66C8E99EAA}" presName="compNode" presStyleCnt="0"/>
      <dgm:spPr/>
    </dgm:pt>
    <dgm:pt modelId="{A94C4FC7-501E-4AEF-BC79-A2C1BAAF2B1A}" type="pres">
      <dgm:prSet presAssocID="{3EE39544-AD05-4023-86C2-AF66C8E99EAA}" presName="dummyConnPt" presStyleCnt="0"/>
      <dgm:spPr/>
    </dgm:pt>
    <dgm:pt modelId="{996784FF-D01F-4832-845A-BB2EC9B62841}" type="pres">
      <dgm:prSet presAssocID="{3EE39544-AD05-4023-86C2-AF66C8E99EAA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10498510-0706-489D-A27E-3421FF67BB13}" type="presOf" srcId="{E23DDF92-44DC-4AF3-B12B-628D527D52AE}" destId="{DCD00727-D96D-4339-8448-FCC9BDBDD6C7}" srcOrd="0" destOrd="0" presId="urn:microsoft.com/office/officeart/2005/8/layout/bProcess4"/>
    <dgm:cxn modelId="{7E9B3877-A8EE-46A2-8BB1-E21AF03C958A}" srcId="{AA2DABAC-C3CB-4993-A7AA-2AD7DF3EE27D}" destId="{E23DDF92-44DC-4AF3-B12B-628D527D52AE}" srcOrd="1" destOrd="0" parTransId="{D30D90D5-A57A-4B94-9200-79B497D45F3A}" sibTransId="{23CDA18B-BF6C-4EE0-8A59-90E22F3D03C1}"/>
    <dgm:cxn modelId="{E3D14D6F-1398-4CDA-B5E6-85C1F18CC9A4}" srcId="{AA2DABAC-C3CB-4993-A7AA-2AD7DF3EE27D}" destId="{3EE39544-AD05-4023-86C2-AF66C8E99EAA}" srcOrd="3" destOrd="0" parTransId="{BA9A0831-224D-4351-9F87-1656DB67EE77}" sibTransId="{55E84ABB-8550-47A8-AE6E-437AF55B2954}"/>
    <dgm:cxn modelId="{3AA4CC63-B113-4820-AEF4-CA79AC61BD36}" type="presOf" srcId="{2AD3251C-4888-433C-A391-8748E7B5A5D1}" destId="{C439A9BC-4AFF-4027-963D-0BA71F483A9F}" srcOrd="0" destOrd="0" presId="urn:microsoft.com/office/officeart/2005/8/layout/bProcess4"/>
    <dgm:cxn modelId="{CD38772A-8E00-4ABA-B938-08D0833C3010}" srcId="{AA2DABAC-C3CB-4993-A7AA-2AD7DF3EE27D}" destId="{2AD3251C-4888-433C-A391-8748E7B5A5D1}" srcOrd="0" destOrd="0" parTransId="{7665981F-AE34-439E-B4DE-ECDFCE10EC36}" sibTransId="{048FE77B-694E-4812-B339-A25B527ABA13}"/>
    <dgm:cxn modelId="{B03C3738-2827-43D7-B28A-C310CB54A28B}" type="presOf" srcId="{3EE39544-AD05-4023-86C2-AF66C8E99EAA}" destId="{996784FF-D01F-4832-845A-BB2EC9B62841}" srcOrd="0" destOrd="0" presId="urn:microsoft.com/office/officeart/2005/8/layout/bProcess4"/>
    <dgm:cxn modelId="{E80A65F1-993D-45CF-AF47-021CEA393687}" type="presOf" srcId="{8B0F1D21-2C8B-4AAB-93B6-35D717DAF95F}" destId="{B6A802D7-7F64-437E-84AA-5EF73BACF5CE}" srcOrd="0" destOrd="0" presId="urn:microsoft.com/office/officeart/2005/8/layout/bProcess4"/>
    <dgm:cxn modelId="{F43A53C3-DDE8-4231-A269-6D88931BF244}" type="presOf" srcId="{AA2DABAC-C3CB-4993-A7AA-2AD7DF3EE27D}" destId="{AB2CACDA-B6FC-4CC5-859F-BB48B015E4C2}" srcOrd="0" destOrd="0" presId="urn:microsoft.com/office/officeart/2005/8/layout/bProcess4"/>
    <dgm:cxn modelId="{8A348B31-3047-4C55-BD53-45727CF39CA5}" type="presOf" srcId="{048FE77B-694E-4812-B339-A25B527ABA13}" destId="{E217BA3C-F40F-4ED0-A4B7-502CFA5A5102}" srcOrd="0" destOrd="0" presId="urn:microsoft.com/office/officeart/2005/8/layout/bProcess4"/>
    <dgm:cxn modelId="{A138B1A5-D11C-4E4F-A11B-F325D7CFA629}" type="presOf" srcId="{23CDA18B-BF6C-4EE0-8A59-90E22F3D03C1}" destId="{3682D08F-A35D-4A3E-AE2B-5EA00DFD1500}" srcOrd="0" destOrd="0" presId="urn:microsoft.com/office/officeart/2005/8/layout/bProcess4"/>
    <dgm:cxn modelId="{24BF6291-6490-48CD-BC7F-FC5AD44D9551}" srcId="{AA2DABAC-C3CB-4993-A7AA-2AD7DF3EE27D}" destId="{84E792ED-106B-4C9E-B2A4-0F7456B73FAC}" srcOrd="2" destOrd="0" parTransId="{D8484EE9-92B9-4941-A81B-B35C5FE2B747}" sibTransId="{8B0F1D21-2C8B-4AAB-93B6-35D717DAF95F}"/>
    <dgm:cxn modelId="{72F533F7-9EE5-437B-B5B0-F1D719013CEC}" type="presOf" srcId="{84E792ED-106B-4C9E-B2A4-0F7456B73FAC}" destId="{C3E8A298-4E17-45A0-A693-57F71FC141BA}" srcOrd="0" destOrd="0" presId="urn:microsoft.com/office/officeart/2005/8/layout/bProcess4"/>
    <dgm:cxn modelId="{A97E47B3-AF62-4A17-9BEA-3F37CE3895EF}" type="presParOf" srcId="{AB2CACDA-B6FC-4CC5-859F-BB48B015E4C2}" destId="{357D33CA-DECF-4270-8D5F-D6F7B6002525}" srcOrd="0" destOrd="0" presId="urn:microsoft.com/office/officeart/2005/8/layout/bProcess4"/>
    <dgm:cxn modelId="{B8D7804D-3B8D-437C-A74D-19A249E8D3B2}" type="presParOf" srcId="{357D33CA-DECF-4270-8D5F-D6F7B6002525}" destId="{EAEE31B4-66EC-4397-8162-DA87CE86C532}" srcOrd="0" destOrd="0" presId="urn:microsoft.com/office/officeart/2005/8/layout/bProcess4"/>
    <dgm:cxn modelId="{C9723856-A9CE-4F53-80DF-653A4D171074}" type="presParOf" srcId="{357D33CA-DECF-4270-8D5F-D6F7B6002525}" destId="{C439A9BC-4AFF-4027-963D-0BA71F483A9F}" srcOrd="1" destOrd="0" presId="urn:microsoft.com/office/officeart/2005/8/layout/bProcess4"/>
    <dgm:cxn modelId="{47BAC425-E45E-4B2F-B9C9-11AD3DE1CEC5}" type="presParOf" srcId="{AB2CACDA-B6FC-4CC5-859F-BB48B015E4C2}" destId="{E217BA3C-F40F-4ED0-A4B7-502CFA5A5102}" srcOrd="1" destOrd="0" presId="urn:microsoft.com/office/officeart/2005/8/layout/bProcess4"/>
    <dgm:cxn modelId="{7C6CCC42-8A16-4509-9AFE-03A03957618A}" type="presParOf" srcId="{AB2CACDA-B6FC-4CC5-859F-BB48B015E4C2}" destId="{038A1A6A-ED46-4CB8-A75D-83A29209F42A}" srcOrd="2" destOrd="0" presId="urn:microsoft.com/office/officeart/2005/8/layout/bProcess4"/>
    <dgm:cxn modelId="{6B72F475-9504-4DFC-A586-1DB92F163BC4}" type="presParOf" srcId="{038A1A6A-ED46-4CB8-A75D-83A29209F42A}" destId="{9CDBF35C-0FA9-4487-8878-6BD3B155712D}" srcOrd="0" destOrd="0" presId="urn:microsoft.com/office/officeart/2005/8/layout/bProcess4"/>
    <dgm:cxn modelId="{CCF1277B-9720-4F9E-A794-FFF1BF99AE41}" type="presParOf" srcId="{038A1A6A-ED46-4CB8-A75D-83A29209F42A}" destId="{DCD00727-D96D-4339-8448-FCC9BDBDD6C7}" srcOrd="1" destOrd="0" presId="urn:microsoft.com/office/officeart/2005/8/layout/bProcess4"/>
    <dgm:cxn modelId="{04B20DC7-70E2-42AD-9814-FD5848A2F837}" type="presParOf" srcId="{AB2CACDA-B6FC-4CC5-859F-BB48B015E4C2}" destId="{3682D08F-A35D-4A3E-AE2B-5EA00DFD1500}" srcOrd="3" destOrd="0" presId="urn:microsoft.com/office/officeart/2005/8/layout/bProcess4"/>
    <dgm:cxn modelId="{40FFABBA-1D7A-410D-8813-4A17F175FCF0}" type="presParOf" srcId="{AB2CACDA-B6FC-4CC5-859F-BB48B015E4C2}" destId="{968364F9-7FE6-436C-9806-1D256995F163}" srcOrd="4" destOrd="0" presId="urn:microsoft.com/office/officeart/2005/8/layout/bProcess4"/>
    <dgm:cxn modelId="{CE282DDE-6AF4-453B-B4A8-ECD8A1FDE64E}" type="presParOf" srcId="{968364F9-7FE6-436C-9806-1D256995F163}" destId="{857B5F8F-5290-4974-946E-74E45752740A}" srcOrd="0" destOrd="0" presId="urn:microsoft.com/office/officeart/2005/8/layout/bProcess4"/>
    <dgm:cxn modelId="{137689FD-658F-481C-9138-01560226F6D7}" type="presParOf" srcId="{968364F9-7FE6-436C-9806-1D256995F163}" destId="{C3E8A298-4E17-45A0-A693-57F71FC141BA}" srcOrd="1" destOrd="0" presId="urn:microsoft.com/office/officeart/2005/8/layout/bProcess4"/>
    <dgm:cxn modelId="{DF0AC54B-D6CC-4235-958B-684B9A49ED0B}" type="presParOf" srcId="{AB2CACDA-B6FC-4CC5-859F-BB48B015E4C2}" destId="{B6A802D7-7F64-437E-84AA-5EF73BACF5CE}" srcOrd="5" destOrd="0" presId="urn:microsoft.com/office/officeart/2005/8/layout/bProcess4"/>
    <dgm:cxn modelId="{FE964C2A-367B-40D6-8BF4-ED317B3E026D}" type="presParOf" srcId="{AB2CACDA-B6FC-4CC5-859F-BB48B015E4C2}" destId="{F3C6A2D1-12CF-4185-B8F0-6A9ADB662311}" srcOrd="6" destOrd="0" presId="urn:microsoft.com/office/officeart/2005/8/layout/bProcess4"/>
    <dgm:cxn modelId="{F2728F1E-5712-47AF-8C82-083881B5D147}" type="presParOf" srcId="{F3C6A2D1-12CF-4185-B8F0-6A9ADB662311}" destId="{A94C4FC7-501E-4AEF-BC79-A2C1BAAF2B1A}" srcOrd="0" destOrd="0" presId="urn:microsoft.com/office/officeart/2005/8/layout/bProcess4"/>
    <dgm:cxn modelId="{ECE6C913-EF33-49A2-96C8-EB44C7F4053F}" type="presParOf" srcId="{F3C6A2D1-12CF-4185-B8F0-6A9ADB662311}" destId="{996784FF-D01F-4832-845A-BB2EC9B62841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6636096-5134-4F30-9944-B8B33082DE48}" type="doc">
      <dgm:prSet loTypeId="urn:microsoft.com/office/officeart/2005/8/layout/list1" loCatId="list" qsTypeId="urn:microsoft.com/office/officeart/2005/8/quickstyle/simple1" qsCatId="simple" csTypeId="urn:microsoft.com/office/officeart/2005/8/colors/accent6_5" csCatId="accent6" phldr="1"/>
      <dgm:spPr/>
      <dgm:t>
        <a:bodyPr/>
        <a:lstStyle/>
        <a:p>
          <a:endParaRPr lang="es-MX"/>
        </a:p>
      </dgm:t>
    </dgm:pt>
    <dgm:pt modelId="{91033329-E5DF-4B02-B0DD-57DA44B5D7D4}">
      <dgm:prSet phldrT="[Texto]" custT="1"/>
      <dgm:spPr>
        <a:xfrm>
          <a:off x="411480" y="804900"/>
          <a:ext cx="5760720" cy="738000"/>
        </a:xfrm>
        <a:prstGeom prst="roundRect">
          <a:avLst/>
        </a:prstGeom>
        <a:solidFill>
          <a:srgbClr val="70AD47">
            <a:alpha val="9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s-MX" sz="16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Coordinación con las otras brigadas para valoración. </a:t>
          </a:r>
          <a:endParaRPr lang="es-MX" sz="16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84CA75C8-2676-428D-B35F-D175B10DE74D}" type="parTrans" cxnId="{638371F8-E389-4006-B7D7-95959A095B26}">
      <dgm:prSet/>
      <dgm:spPr/>
      <dgm:t>
        <a:bodyPr/>
        <a:lstStyle/>
        <a:p>
          <a:endParaRPr lang="es-MX"/>
        </a:p>
      </dgm:t>
    </dgm:pt>
    <dgm:pt modelId="{120545BA-30E1-4D39-8502-4FC3E82A4AC6}" type="sibTrans" cxnId="{638371F8-E389-4006-B7D7-95959A095B26}">
      <dgm:prSet/>
      <dgm:spPr/>
      <dgm:t>
        <a:bodyPr/>
        <a:lstStyle/>
        <a:p>
          <a:endParaRPr lang="es-MX"/>
        </a:p>
      </dgm:t>
    </dgm:pt>
    <dgm:pt modelId="{65D7CDF0-B8AB-4289-88BA-35C543D52FD2}">
      <dgm:prSet phldrT="[Texto]" custT="1"/>
      <dgm:spPr>
        <a:xfrm>
          <a:off x="411480" y="1938900"/>
          <a:ext cx="5760720" cy="738000"/>
        </a:xfrm>
        <a:prstGeom prst="roundRect">
          <a:avLst/>
        </a:prstGeom>
        <a:solidFill>
          <a:srgbClr val="70AD47">
            <a:alpha val="90000"/>
            <a:hueOff val="0"/>
            <a:satOff val="0"/>
            <a:lumOff val="0"/>
            <a:alphaOff val="-2000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s-MX" sz="16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Establecimiento de los servicios vitales. </a:t>
          </a:r>
          <a:endParaRPr lang="es-MX" sz="16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E65A3861-0297-46F4-80B6-838771C2F218}" type="parTrans" cxnId="{2719854E-BB21-46B9-BEB6-8BC68F7E009F}">
      <dgm:prSet/>
      <dgm:spPr/>
      <dgm:t>
        <a:bodyPr/>
        <a:lstStyle/>
        <a:p>
          <a:endParaRPr lang="es-MX"/>
        </a:p>
      </dgm:t>
    </dgm:pt>
    <dgm:pt modelId="{6CA56192-E48D-41A6-A90D-A47F8027E606}" type="sibTrans" cxnId="{2719854E-BB21-46B9-BEB6-8BC68F7E009F}">
      <dgm:prSet/>
      <dgm:spPr/>
      <dgm:t>
        <a:bodyPr/>
        <a:lstStyle/>
        <a:p>
          <a:endParaRPr lang="es-MX"/>
        </a:p>
      </dgm:t>
    </dgm:pt>
    <dgm:pt modelId="{E1D4CEFD-CFA6-4148-9335-74B8765D2AF0}">
      <dgm:prSet phldrT="[Texto]" custT="1"/>
      <dgm:spPr>
        <a:xfrm>
          <a:off x="411480" y="3072900"/>
          <a:ext cx="5760720" cy="738000"/>
        </a:xfrm>
        <a:prstGeom prst="roundRect">
          <a:avLst/>
        </a:prstGeom>
        <a:solidFill>
          <a:srgbClr val="70AD47">
            <a:alpha val="90000"/>
            <a:hueOff val="0"/>
            <a:satOff val="0"/>
            <a:lumOff val="0"/>
            <a:alphaOff val="-4000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s-MX" sz="16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Mantenimiento del material ocupado y realización de un informe</a:t>
          </a:r>
          <a:endParaRPr lang="es-MX" sz="16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AE01A5E4-FFD6-43FD-8B2B-92CB11A4EEA5}" type="parTrans" cxnId="{AC48E109-77B5-4E27-949A-A6F21E1CE8A1}">
      <dgm:prSet/>
      <dgm:spPr/>
      <dgm:t>
        <a:bodyPr/>
        <a:lstStyle/>
        <a:p>
          <a:endParaRPr lang="es-MX"/>
        </a:p>
      </dgm:t>
    </dgm:pt>
    <dgm:pt modelId="{FB68C823-55E9-4BC2-BA58-62A6D0DD89CC}" type="sibTrans" cxnId="{AC48E109-77B5-4E27-949A-A6F21E1CE8A1}">
      <dgm:prSet/>
      <dgm:spPr/>
      <dgm:t>
        <a:bodyPr/>
        <a:lstStyle/>
        <a:p>
          <a:endParaRPr lang="es-MX"/>
        </a:p>
      </dgm:t>
    </dgm:pt>
    <dgm:pt modelId="{6B5852D7-8A9C-4F5E-A51F-956056B184B1}" type="pres">
      <dgm:prSet presAssocID="{86636096-5134-4F30-9944-B8B33082DE48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CF8E307A-D6D6-4B41-852C-F474261AEE91}" type="pres">
      <dgm:prSet presAssocID="{91033329-E5DF-4B02-B0DD-57DA44B5D7D4}" presName="parentLin" presStyleCnt="0"/>
      <dgm:spPr/>
    </dgm:pt>
    <dgm:pt modelId="{7B9E8D29-B15C-44C5-92DC-6C2F51F3DB1C}" type="pres">
      <dgm:prSet presAssocID="{91033329-E5DF-4B02-B0DD-57DA44B5D7D4}" presName="parentLeftMargin" presStyleLbl="node1" presStyleIdx="0" presStyleCnt="3"/>
      <dgm:spPr/>
      <dgm:t>
        <a:bodyPr/>
        <a:lstStyle/>
        <a:p>
          <a:endParaRPr lang="es-MX"/>
        </a:p>
      </dgm:t>
    </dgm:pt>
    <dgm:pt modelId="{E8E6B2A6-0113-4FF8-BE49-13D1F019B797}" type="pres">
      <dgm:prSet presAssocID="{91033329-E5DF-4B02-B0DD-57DA44B5D7D4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EAB10A4-375F-4213-92BC-5CAB46FCDB79}" type="pres">
      <dgm:prSet presAssocID="{91033329-E5DF-4B02-B0DD-57DA44B5D7D4}" presName="negativeSpace" presStyleCnt="0"/>
      <dgm:spPr/>
    </dgm:pt>
    <dgm:pt modelId="{08F6C877-661E-48FE-BBCC-E67C224784C1}" type="pres">
      <dgm:prSet presAssocID="{91033329-E5DF-4B02-B0DD-57DA44B5D7D4}" presName="childText" presStyleLbl="conFgAcc1" presStyleIdx="0" presStyleCnt="3">
        <dgm:presLayoutVars>
          <dgm:bulletEnabled val="1"/>
        </dgm:presLayoutVars>
      </dgm:prSet>
      <dgm:spPr>
        <a:xfrm>
          <a:off x="0" y="1173900"/>
          <a:ext cx="8229600" cy="630000"/>
        </a:xfrm>
        <a:prstGeom prst="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70AD47">
              <a:alpha val="9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s-MX"/>
        </a:p>
      </dgm:t>
    </dgm:pt>
    <dgm:pt modelId="{35F50F4C-DDB0-4785-9644-D056EAF4956E}" type="pres">
      <dgm:prSet presAssocID="{120545BA-30E1-4D39-8502-4FC3E82A4AC6}" presName="spaceBetweenRectangles" presStyleCnt="0"/>
      <dgm:spPr/>
    </dgm:pt>
    <dgm:pt modelId="{53B016BB-C88C-4FFD-8F2D-988CAF13B77F}" type="pres">
      <dgm:prSet presAssocID="{65D7CDF0-B8AB-4289-88BA-35C543D52FD2}" presName="parentLin" presStyleCnt="0"/>
      <dgm:spPr/>
    </dgm:pt>
    <dgm:pt modelId="{1AD28DE5-7BAE-4363-A087-2D56BF05A414}" type="pres">
      <dgm:prSet presAssocID="{65D7CDF0-B8AB-4289-88BA-35C543D52FD2}" presName="parentLeftMargin" presStyleLbl="node1" presStyleIdx="0" presStyleCnt="3"/>
      <dgm:spPr/>
      <dgm:t>
        <a:bodyPr/>
        <a:lstStyle/>
        <a:p>
          <a:endParaRPr lang="es-MX"/>
        </a:p>
      </dgm:t>
    </dgm:pt>
    <dgm:pt modelId="{C5A48598-CFD3-4FC4-82F1-8AF47C69D486}" type="pres">
      <dgm:prSet presAssocID="{65D7CDF0-B8AB-4289-88BA-35C543D52FD2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A29291F-8CB2-4818-B5CD-6B8D4B6838E0}" type="pres">
      <dgm:prSet presAssocID="{65D7CDF0-B8AB-4289-88BA-35C543D52FD2}" presName="negativeSpace" presStyleCnt="0"/>
      <dgm:spPr/>
    </dgm:pt>
    <dgm:pt modelId="{9E620A10-34D7-4571-9F0C-F3E772365A08}" type="pres">
      <dgm:prSet presAssocID="{65D7CDF0-B8AB-4289-88BA-35C543D52FD2}" presName="childText" presStyleLbl="conFgAcc1" presStyleIdx="1" presStyleCnt="3">
        <dgm:presLayoutVars>
          <dgm:bulletEnabled val="1"/>
        </dgm:presLayoutVars>
      </dgm:prSet>
      <dgm:spPr>
        <a:xfrm>
          <a:off x="0" y="2307900"/>
          <a:ext cx="8229600" cy="630000"/>
        </a:xfrm>
        <a:prstGeom prst="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70AD47">
              <a:alpha val="90000"/>
              <a:hueOff val="0"/>
              <a:satOff val="0"/>
              <a:lumOff val="0"/>
              <a:alphaOff val="-2000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s-MX"/>
        </a:p>
      </dgm:t>
    </dgm:pt>
    <dgm:pt modelId="{CC737B56-19E5-42B2-90EA-7FB917876BB5}" type="pres">
      <dgm:prSet presAssocID="{6CA56192-E48D-41A6-A90D-A47F8027E606}" presName="spaceBetweenRectangles" presStyleCnt="0"/>
      <dgm:spPr/>
    </dgm:pt>
    <dgm:pt modelId="{742D659F-6B40-4269-9689-65C74F714650}" type="pres">
      <dgm:prSet presAssocID="{E1D4CEFD-CFA6-4148-9335-74B8765D2AF0}" presName="parentLin" presStyleCnt="0"/>
      <dgm:spPr/>
    </dgm:pt>
    <dgm:pt modelId="{571B2690-0F7B-4744-BC19-50A12EA369AD}" type="pres">
      <dgm:prSet presAssocID="{E1D4CEFD-CFA6-4148-9335-74B8765D2AF0}" presName="parentLeftMargin" presStyleLbl="node1" presStyleIdx="1" presStyleCnt="3"/>
      <dgm:spPr/>
      <dgm:t>
        <a:bodyPr/>
        <a:lstStyle/>
        <a:p>
          <a:endParaRPr lang="es-MX"/>
        </a:p>
      </dgm:t>
    </dgm:pt>
    <dgm:pt modelId="{AF7A7C06-7CAF-4580-9882-5447CA559328}" type="pres">
      <dgm:prSet presAssocID="{E1D4CEFD-CFA6-4148-9335-74B8765D2AF0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9F8D0D2-28FE-4172-BB6E-4056A81C276B}" type="pres">
      <dgm:prSet presAssocID="{E1D4CEFD-CFA6-4148-9335-74B8765D2AF0}" presName="negativeSpace" presStyleCnt="0"/>
      <dgm:spPr/>
    </dgm:pt>
    <dgm:pt modelId="{A210AB1D-9285-4325-B635-BCC4A8079FC1}" type="pres">
      <dgm:prSet presAssocID="{E1D4CEFD-CFA6-4148-9335-74B8765D2AF0}" presName="childText" presStyleLbl="conFgAcc1" presStyleIdx="2" presStyleCnt="3">
        <dgm:presLayoutVars>
          <dgm:bulletEnabled val="1"/>
        </dgm:presLayoutVars>
      </dgm:prSet>
      <dgm:spPr>
        <a:xfrm>
          <a:off x="0" y="3441900"/>
          <a:ext cx="8229600" cy="630000"/>
        </a:xfrm>
        <a:prstGeom prst="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70AD47">
              <a:alpha val="90000"/>
              <a:hueOff val="0"/>
              <a:satOff val="0"/>
              <a:lumOff val="0"/>
              <a:alphaOff val="-4000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s-MX"/>
        </a:p>
      </dgm:t>
    </dgm:pt>
  </dgm:ptLst>
  <dgm:cxnLst>
    <dgm:cxn modelId="{FC6EE48C-C507-4A6E-B5B5-C5F066AFCD48}" type="presOf" srcId="{E1D4CEFD-CFA6-4148-9335-74B8765D2AF0}" destId="{AF7A7C06-7CAF-4580-9882-5447CA559328}" srcOrd="1" destOrd="0" presId="urn:microsoft.com/office/officeart/2005/8/layout/list1"/>
    <dgm:cxn modelId="{A9A75A88-606C-43E8-BF49-E9E08C029038}" type="presOf" srcId="{91033329-E5DF-4B02-B0DD-57DA44B5D7D4}" destId="{7B9E8D29-B15C-44C5-92DC-6C2F51F3DB1C}" srcOrd="0" destOrd="0" presId="urn:microsoft.com/office/officeart/2005/8/layout/list1"/>
    <dgm:cxn modelId="{65601654-666F-4924-A2AF-A65B78D71ECA}" type="presOf" srcId="{E1D4CEFD-CFA6-4148-9335-74B8765D2AF0}" destId="{571B2690-0F7B-4744-BC19-50A12EA369AD}" srcOrd="0" destOrd="0" presId="urn:microsoft.com/office/officeart/2005/8/layout/list1"/>
    <dgm:cxn modelId="{30DD9BA3-DF13-4C89-BEC7-1208347A1045}" type="presOf" srcId="{86636096-5134-4F30-9944-B8B33082DE48}" destId="{6B5852D7-8A9C-4F5E-A51F-956056B184B1}" srcOrd="0" destOrd="0" presId="urn:microsoft.com/office/officeart/2005/8/layout/list1"/>
    <dgm:cxn modelId="{638371F8-E389-4006-B7D7-95959A095B26}" srcId="{86636096-5134-4F30-9944-B8B33082DE48}" destId="{91033329-E5DF-4B02-B0DD-57DA44B5D7D4}" srcOrd="0" destOrd="0" parTransId="{84CA75C8-2676-428D-B35F-D175B10DE74D}" sibTransId="{120545BA-30E1-4D39-8502-4FC3E82A4AC6}"/>
    <dgm:cxn modelId="{457FFB82-49F2-4012-A12F-1DBAB80DA030}" type="presOf" srcId="{65D7CDF0-B8AB-4289-88BA-35C543D52FD2}" destId="{1AD28DE5-7BAE-4363-A087-2D56BF05A414}" srcOrd="0" destOrd="0" presId="urn:microsoft.com/office/officeart/2005/8/layout/list1"/>
    <dgm:cxn modelId="{A51BBAE2-8527-4925-837F-8A95234BCFBC}" type="presOf" srcId="{65D7CDF0-B8AB-4289-88BA-35C543D52FD2}" destId="{C5A48598-CFD3-4FC4-82F1-8AF47C69D486}" srcOrd="1" destOrd="0" presId="urn:microsoft.com/office/officeart/2005/8/layout/list1"/>
    <dgm:cxn modelId="{AC48E109-77B5-4E27-949A-A6F21E1CE8A1}" srcId="{86636096-5134-4F30-9944-B8B33082DE48}" destId="{E1D4CEFD-CFA6-4148-9335-74B8765D2AF0}" srcOrd="2" destOrd="0" parTransId="{AE01A5E4-FFD6-43FD-8B2B-92CB11A4EEA5}" sibTransId="{FB68C823-55E9-4BC2-BA58-62A6D0DD89CC}"/>
    <dgm:cxn modelId="{2719854E-BB21-46B9-BEB6-8BC68F7E009F}" srcId="{86636096-5134-4F30-9944-B8B33082DE48}" destId="{65D7CDF0-B8AB-4289-88BA-35C543D52FD2}" srcOrd="1" destOrd="0" parTransId="{E65A3861-0297-46F4-80B6-838771C2F218}" sibTransId="{6CA56192-E48D-41A6-A90D-A47F8027E606}"/>
    <dgm:cxn modelId="{52818864-4D10-4610-AC7F-AE42F82EAAA9}" type="presOf" srcId="{91033329-E5DF-4B02-B0DD-57DA44B5D7D4}" destId="{E8E6B2A6-0113-4FF8-BE49-13D1F019B797}" srcOrd="1" destOrd="0" presId="urn:microsoft.com/office/officeart/2005/8/layout/list1"/>
    <dgm:cxn modelId="{2948443D-E454-44CE-9D82-4F9A9619EC2B}" type="presParOf" srcId="{6B5852D7-8A9C-4F5E-A51F-956056B184B1}" destId="{CF8E307A-D6D6-4B41-852C-F474261AEE91}" srcOrd="0" destOrd="0" presId="urn:microsoft.com/office/officeart/2005/8/layout/list1"/>
    <dgm:cxn modelId="{1149761A-7949-4B3B-AA6E-2B11927D8BFF}" type="presParOf" srcId="{CF8E307A-D6D6-4B41-852C-F474261AEE91}" destId="{7B9E8D29-B15C-44C5-92DC-6C2F51F3DB1C}" srcOrd="0" destOrd="0" presId="urn:microsoft.com/office/officeart/2005/8/layout/list1"/>
    <dgm:cxn modelId="{20E26619-8398-4647-B13A-385C9B853609}" type="presParOf" srcId="{CF8E307A-D6D6-4B41-852C-F474261AEE91}" destId="{E8E6B2A6-0113-4FF8-BE49-13D1F019B797}" srcOrd="1" destOrd="0" presId="urn:microsoft.com/office/officeart/2005/8/layout/list1"/>
    <dgm:cxn modelId="{88DBAA06-5C54-400F-8AA0-F7E3E6925AF8}" type="presParOf" srcId="{6B5852D7-8A9C-4F5E-A51F-956056B184B1}" destId="{4EAB10A4-375F-4213-92BC-5CAB46FCDB79}" srcOrd="1" destOrd="0" presId="urn:microsoft.com/office/officeart/2005/8/layout/list1"/>
    <dgm:cxn modelId="{55568C6D-3EEE-46E4-9EB2-3D35E823B463}" type="presParOf" srcId="{6B5852D7-8A9C-4F5E-A51F-956056B184B1}" destId="{08F6C877-661E-48FE-BBCC-E67C224784C1}" srcOrd="2" destOrd="0" presId="urn:microsoft.com/office/officeart/2005/8/layout/list1"/>
    <dgm:cxn modelId="{3DDF52B3-7C59-41DD-96E7-A2DAC4540F21}" type="presParOf" srcId="{6B5852D7-8A9C-4F5E-A51F-956056B184B1}" destId="{35F50F4C-DDB0-4785-9644-D056EAF4956E}" srcOrd="3" destOrd="0" presId="urn:microsoft.com/office/officeart/2005/8/layout/list1"/>
    <dgm:cxn modelId="{FF10D76D-17D0-41D9-9CB6-F140102CF90B}" type="presParOf" srcId="{6B5852D7-8A9C-4F5E-A51F-956056B184B1}" destId="{53B016BB-C88C-4FFD-8F2D-988CAF13B77F}" srcOrd="4" destOrd="0" presId="urn:microsoft.com/office/officeart/2005/8/layout/list1"/>
    <dgm:cxn modelId="{54E774B5-401C-4389-8E42-DA4004AAA774}" type="presParOf" srcId="{53B016BB-C88C-4FFD-8F2D-988CAF13B77F}" destId="{1AD28DE5-7BAE-4363-A087-2D56BF05A414}" srcOrd="0" destOrd="0" presId="urn:microsoft.com/office/officeart/2005/8/layout/list1"/>
    <dgm:cxn modelId="{E747A252-44EF-462A-B635-E2DBF714F7C5}" type="presParOf" srcId="{53B016BB-C88C-4FFD-8F2D-988CAF13B77F}" destId="{C5A48598-CFD3-4FC4-82F1-8AF47C69D486}" srcOrd="1" destOrd="0" presId="urn:microsoft.com/office/officeart/2005/8/layout/list1"/>
    <dgm:cxn modelId="{1B3C677A-71ED-4C0D-8344-E99CFCDB3502}" type="presParOf" srcId="{6B5852D7-8A9C-4F5E-A51F-956056B184B1}" destId="{FA29291F-8CB2-4818-B5CD-6B8D4B6838E0}" srcOrd="5" destOrd="0" presId="urn:microsoft.com/office/officeart/2005/8/layout/list1"/>
    <dgm:cxn modelId="{17024090-6F4B-47EA-A5C6-FE58B4F74305}" type="presParOf" srcId="{6B5852D7-8A9C-4F5E-A51F-956056B184B1}" destId="{9E620A10-34D7-4571-9F0C-F3E772365A08}" srcOrd="6" destOrd="0" presId="urn:microsoft.com/office/officeart/2005/8/layout/list1"/>
    <dgm:cxn modelId="{49E78B14-C681-4B9C-BA9E-BA98786A90B1}" type="presParOf" srcId="{6B5852D7-8A9C-4F5E-A51F-956056B184B1}" destId="{CC737B56-19E5-42B2-90EA-7FB917876BB5}" srcOrd="7" destOrd="0" presId="urn:microsoft.com/office/officeart/2005/8/layout/list1"/>
    <dgm:cxn modelId="{84BC346E-111A-45CA-9063-F2A6479BC313}" type="presParOf" srcId="{6B5852D7-8A9C-4F5E-A51F-956056B184B1}" destId="{742D659F-6B40-4269-9689-65C74F714650}" srcOrd="8" destOrd="0" presId="urn:microsoft.com/office/officeart/2005/8/layout/list1"/>
    <dgm:cxn modelId="{3068FF6F-752F-469C-91D5-A4DCB498AADB}" type="presParOf" srcId="{742D659F-6B40-4269-9689-65C74F714650}" destId="{571B2690-0F7B-4744-BC19-50A12EA369AD}" srcOrd="0" destOrd="0" presId="urn:microsoft.com/office/officeart/2005/8/layout/list1"/>
    <dgm:cxn modelId="{460BB157-2848-46A7-A18C-C422C162C29B}" type="presParOf" srcId="{742D659F-6B40-4269-9689-65C74F714650}" destId="{AF7A7C06-7CAF-4580-9882-5447CA559328}" srcOrd="1" destOrd="0" presId="urn:microsoft.com/office/officeart/2005/8/layout/list1"/>
    <dgm:cxn modelId="{DFBE9BD2-F358-4D96-8D33-64B2EFD7B97D}" type="presParOf" srcId="{6B5852D7-8A9C-4F5E-A51F-956056B184B1}" destId="{69F8D0D2-28FE-4172-BB6E-4056A81C276B}" srcOrd="9" destOrd="0" presId="urn:microsoft.com/office/officeart/2005/8/layout/list1"/>
    <dgm:cxn modelId="{CEDA4B58-C851-4FBA-AE50-A986AD9399FF}" type="presParOf" srcId="{6B5852D7-8A9C-4F5E-A51F-956056B184B1}" destId="{A210AB1D-9285-4325-B635-BCC4A8079FC1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0FAE3F3-2FDA-4221-B097-1760BF6C571D}" type="doc">
      <dgm:prSet loTypeId="urn:microsoft.com/office/officeart/2005/8/layout/arrow2" loCatId="process" qsTypeId="urn:microsoft.com/office/officeart/2005/8/quickstyle/simple1" qsCatId="simple" csTypeId="urn:microsoft.com/office/officeart/2005/8/colors/accent6_1" csCatId="accent6" phldr="1"/>
      <dgm:spPr/>
    </dgm:pt>
    <dgm:pt modelId="{101C959E-424C-4564-8B96-4ECA6850D76B}">
      <dgm:prSet phldrT="[Texto]"/>
      <dgm:spPr>
        <a:xfrm>
          <a:off x="1305763" y="3467404"/>
          <a:ext cx="1818071" cy="1409395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r>
            <a:rPr lang="es-MX" dirty="0" smtClean="0">
              <a:solidFill>
                <a:schemeClr val="tx1"/>
              </a:solidFill>
              <a:latin typeface="Calibri"/>
              <a:ea typeface="+mn-ea"/>
              <a:cs typeface="+mn-cs"/>
            </a:rPr>
            <a:t>Supervisar el equipo contra incendios este en buenas </a:t>
          </a:r>
          <a:r>
            <a:rPr lang="es-MX" dirty="0" smtClean="0">
              <a:solidFill>
                <a:schemeClr val="tx1"/>
              </a:solidFill>
              <a:latin typeface="Calibri"/>
              <a:ea typeface="+mn-ea"/>
              <a:cs typeface="+mn-cs"/>
            </a:rPr>
            <a:t>condiciones. </a:t>
          </a:r>
          <a:endParaRPr lang="es-MX" dirty="0">
            <a:solidFill>
              <a:schemeClr val="tx1"/>
            </a:solidFill>
            <a:latin typeface="Calibri"/>
            <a:ea typeface="+mn-ea"/>
            <a:cs typeface="+mn-cs"/>
          </a:endParaRPr>
        </a:p>
      </dgm:t>
    </dgm:pt>
    <dgm:pt modelId="{577F8D5C-B325-41E4-B0B3-ABB4C95F85DA}" type="parTrans" cxnId="{4CC0D0D2-553C-47D7-A128-67953036D08D}">
      <dgm:prSet/>
      <dgm:spPr/>
      <dgm:t>
        <a:bodyPr/>
        <a:lstStyle/>
        <a:p>
          <a:endParaRPr lang="es-MX"/>
        </a:p>
      </dgm:t>
    </dgm:pt>
    <dgm:pt modelId="{D7FF897D-4719-46B2-9CF7-7EE5AC3F50DF}" type="sibTrans" cxnId="{4CC0D0D2-553C-47D7-A128-67953036D08D}">
      <dgm:prSet/>
      <dgm:spPr/>
      <dgm:t>
        <a:bodyPr/>
        <a:lstStyle/>
        <a:p>
          <a:endParaRPr lang="es-MX"/>
        </a:p>
      </dgm:t>
    </dgm:pt>
    <dgm:pt modelId="{D1F5E369-48E5-485F-815C-780422337050}">
      <dgm:prSet phldrT="[Texto]"/>
      <dgm:spPr>
        <a:xfrm>
          <a:off x="3178454" y="2223820"/>
          <a:ext cx="1872691" cy="2652979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r>
            <a:rPr lang="es-MX" dirty="0" smtClean="0">
              <a:solidFill>
                <a:srgbClr val="4472C4">
                  <a:lumMod val="25000"/>
                </a:srgbClr>
              </a:solidFill>
              <a:latin typeface="Calibri"/>
              <a:ea typeface="+mn-ea"/>
              <a:cs typeface="+mn-cs"/>
            </a:rPr>
            <a:t>Vigilar que no exista sobrecarga en líneas eléctricas o acumulación de material </a:t>
          </a:r>
          <a:r>
            <a:rPr lang="es-MX" dirty="0" err="1" smtClean="0">
              <a:solidFill>
                <a:srgbClr val="4472C4">
                  <a:lumMod val="25000"/>
                </a:srgbClr>
              </a:solidFill>
              <a:latin typeface="Calibri"/>
              <a:ea typeface="+mn-ea"/>
              <a:cs typeface="+mn-cs"/>
            </a:rPr>
            <a:t>flamable</a:t>
          </a:r>
          <a:r>
            <a:rPr lang="es-MX" dirty="0" smtClean="0">
              <a:solidFill>
                <a:srgbClr val="4472C4">
                  <a:lumMod val="25000"/>
                </a:srgbClr>
              </a:solidFill>
              <a:latin typeface="Calibri"/>
              <a:ea typeface="+mn-ea"/>
              <a:cs typeface="+mn-cs"/>
            </a:rPr>
            <a:t>. </a:t>
          </a:r>
          <a:endParaRPr lang="es-MX" dirty="0">
            <a:solidFill>
              <a:srgbClr val="4472C4">
                <a:lumMod val="25000"/>
              </a:srgbClr>
            </a:solidFill>
            <a:latin typeface="Calibri"/>
            <a:ea typeface="+mn-ea"/>
            <a:cs typeface="+mn-cs"/>
          </a:endParaRPr>
        </a:p>
      </dgm:t>
    </dgm:pt>
    <dgm:pt modelId="{C6993E02-C5BE-4582-B9E3-C7203175B7A2}" type="parTrans" cxnId="{B76ECB63-00B2-473A-B58F-CA547CC6426B}">
      <dgm:prSet/>
      <dgm:spPr/>
      <dgm:t>
        <a:bodyPr/>
        <a:lstStyle/>
        <a:p>
          <a:endParaRPr lang="es-MX"/>
        </a:p>
      </dgm:t>
    </dgm:pt>
    <dgm:pt modelId="{8A746FD8-FEBB-4DCC-91DF-A5A3F8A34FB2}" type="sibTrans" cxnId="{B76ECB63-00B2-473A-B58F-CA547CC6426B}">
      <dgm:prSet/>
      <dgm:spPr/>
      <dgm:t>
        <a:bodyPr/>
        <a:lstStyle/>
        <a:p>
          <a:endParaRPr lang="es-MX"/>
        </a:p>
      </dgm:t>
    </dgm:pt>
    <dgm:pt modelId="{8290692A-7D06-42A2-8BF4-2621B2B071DD}">
      <dgm:prSet phldrT="[Texto]"/>
      <dgm:spPr>
        <a:xfrm>
          <a:off x="5402275" y="1487423"/>
          <a:ext cx="1872691" cy="3389376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r>
            <a:rPr lang="es-MX" dirty="0" smtClean="0">
              <a:solidFill>
                <a:srgbClr val="4472C4">
                  <a:lumMod val="10000"/>
                </a:srgbClr>
              </a:solidFill>
              <a:latin typeface="Calibri"/>
              <a:ea typeface="+mn-ea"/>
              <a:cs typeface="+mn-cs"/>
            </a:rPr>
            <a:t>Participar en la correcta distribución de extintores y materiales de equipos de emergencia. </a:t>
          </a:r>
        </a:p>
        <a:p>
          <a:r>
            <a:rPr lang="es-MX" dirty="0" smtClean="0">
              <a:solidFill>
                <a:srgbClr val="4472C4">
                  <a:lumMod val="10000"/>
                </a:srgbClr>
              </a:solidFill>
              <a:latin typeface="Calibri"/>
              <a:ea typeface="+mn-ea"/>
              <a:cs typeface="+mn-cs"/>
            </a:rPr>
            <a:t>Actualizar los números de emergencia.  </a:t>
          </a:r>
          <a:endParaRPr lang="es-MX" dirty="0">
            <a:solidFill>
              <a:srgbClr val="4472C4">
                <a:lumMod val="10000"/>
              </a:srgbClr>
            </a:solidFill>
            <a:latin typeface="Calibri"/>
            <a:ea typeface="+mn-ea"/>
            <a:cs typeface="+mn-cs"/>
          </a:endParaRPr>
        </a:p>
      </dgm:t>
    </dgm:pt>
    <dgm:pt modelId="{8017B3C7-D9D7-4B24-B3FB-6DFBC6E52534}" type="parTrans" cxnId="{9CC6356B-5DEE-49D6-A360-C864F7112406}">
      <dgm:prSet/>
      <dgm:spPr/>
      <dgm:t>
        <a:bodyPr/>
        <a:lstStyle/>
        <a:p>
          <a:endParaRPr lang="es-MX"/>
        </a:p>
      </dgm:t>
    </dgm:pt>
    <dgm:pt modelId="{518753E9-9C58-4147-96A3-1E0D11CACAB8}" type="sibTrans" cxnId="{9CC6356B-5DEE-49D6-A360-C864F7112406}">
      <dgm:prSet/>
      <dgm:spPr/>
      <dgm:t>
        <a:bodyPr/>
        <a:lstStyle/>
        <a:p>
          <a:endParaRPr lang="es-MX"/>
        </a:p>
      </dgm:t>
    </dgm:pt>
    <dgm:pt modelId="{15E7BD73-A834-4CC5-8326-4E87EEA69389}" type="pres">
      <dgm:prSet presAssocID="{A0FAE3F3-2FDA-4221-B097-1760BF6C571D}" presName="arrowDiagram" presStyleCnt="0">
        <dgm:presLayoutVars>
          <dgm:chMax val="5"/>
          <dgm:dir/>
          <dgm:resizeHandles val="exact"/>
        </dgm:presLayoutVars>
      </dgm:prSet>
      <dgm:spPr/>
    </dgm:pt>
    <dgm:pt modelId="{F19861D0-0490-4C42-962B-C237C9065934}" type="pres">
      <dgm:prSet presAssocID="{A0FAE3F3-2FDA-4221-B097-1760BF6C571D}" presName="arrow" presStyleLbl="bgShp" presStyleIdx="0" presStyleCnt="1"/>
      <dgm:spPr>
        <a:xfrm>
          <a:off x="213359" y="0"/>
          <a:ext cx="7802880" cy="4876800"/>
        </a:xfrm>
        <a:prstGeom prst="swooshArrow">
          <a:avLst>
            <a:gd name="adj1" fmla="val 25000"/>
            <a:gd name="adj2" fmla="val 25000"/>
          </a:avLst>
        </a:prstGeom>
        <a:solidFill>
          <a:srgbClr val="70AD47"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</dgm:spPr>
    </dgm:pt>
    <dgm:pt modelId="{6129CBB2-2874-46BC-89A9-9AF9246295E3}" type="pres">
      <dgm:prSet presAssocID="{A0FAE3F3-2FDA-4221-B097-1760BF6C571D}" presName="arrowDiagram3" presStyleCnt="0"/>
      <dgm:spPr/>
    </dgm:pt>
    <dgm:pt modelId="{E93149FA-31B2-44E6-8422-93B2B400F03C}" type="pres">
      <dgm:prSet presAssocID="{101C959E-424C-4564-8B96-4ECA6850D76B}" presName="bullet3a" presStyleLbl="node1" presStyleIdx="0" presStyleCnt="3"/>
      <dgm:spPr>
        <a:xfrm>
          <a:off x="1204325" y="3365967"/>
          <a:ext cx="202874" cy="202874"/>
        </a:xfrm>
        <a:prstGeom prst="ellipse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70AD47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</dgm:pt>
    <dgm:pt modelId="{7FB80CC0-DDBB-4C23-A6BC-67E47E3EBDAB}" type="pres">
      <dgm:prSet presAssocID="{101C959E-424C-4564-8B96-4ECA6850D76B}" presName="textBox3a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6C746F7-0CF1-434B-BCDD-21F12B7B37FB}" type="pres">
      <dgm:prSet presAssocID="{D1F5E369-48E5-485F-815C-780422337050}" presName="bullet3b" presStyleLbl="node1" presStyleIdx="1" presStyleCnt="3"/>
      <dgm:spPr>
        <a:xfrm>
          <a:off x="2995086" y="2040453"/>
          <a:ext cx="366735" cy="366735"/>
        </a:xfrm>
        <a:prstGeom prst="ellipse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70AD47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</dgm:pt>
    <dgm:pt modelId="{33519C6B-B8BF-4E45-ACA5-3CD8CAA4D3C5}" type="pres">
      <dgm:prSet presAssocID="{D1F5E369-48E5-485F-815C-780422337050}" presName="textBox3b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FF982FF-B401-4698-9A25-3066E61E0F96}" type="pres">
      <dgm:prSet presAssocID="{8290692A-7D06-42A2-8BF4-2621B2B071DD}" presName="bullet3c" presStyleLbl="node1" presStyleIdx="2" presStyleCnt="3"/>
      <dgm:spPr>
        <a:xfrm>
          <a:off x="5148681" y="1233830"/>
          <a:ext cx="507187" cy="507187"/>
        </a:xfrm>
        <a:prstGeom prst="ellipse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70AD47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</dgm:pt>
    <dgm:pt modelId="{ADE945B5-C6FA-4BEE-B41D-02C431579789}" type="pres">
      <dgm:prSet presAssocID="{8290692A-7D06-42A2-8BF4-2621B2B071DD}" presName="textBox3c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26503745-A00E-4B21-8B48-6CAC398EBF24}" type="presOf" srcId="{A0FAE3F3-2FDA-4221-B097-1760BF6C571D}" destId="{15E7BD73-A834-4CC5-8326-4E87EEA69389}" srcOrd="0" destOrd="0" presId="urn:microsoft.com/office/officeart/2005/8/layout/arrow2"/>
    <dgm:cxn modelId="{A72C37DE-C5D8-43CE-BE89-C34F56B0616C}" type="presOf" srcId="{D1F5E369-48E5-485F-815C-780422337050}" destId="{33519C6B-B8BF-4E45-ACA5-3CD8CAA4D3C5}" srcOrd="0" destOrd="0" presId="urn:microsoft.com/office/officeart/2005/8/layout/arrow2"/>
    <dgm:cxn modelId="{4CC0D0D2-553C-47D7-A128-67953036D08D}" srcId="{A0FAE3F3-2FDA-4221-B097-1760BF6C571D}" destId="{101C959E-424C-4564-8B96-4ECA6850D76B}" srcOrd="0" destOrd="0" parTransId="{577F8D5C-B325-41E4-B0B3-ABB4C95F85DA}" sibTransId="{D7FF897D-4719-46B2-9CF7-7EE5AC3F50DF}"/>
    <dgm:cxn modelId="{D6142229-CD97-4C66-920C-CE61A262F6EA}" type="presOf" srcId="{8290692A-7D06-42A2-8BF4-2621B2B071DD}" destId="{ADE945B5-C6FA-4BEE-B41D-02C431579789}" srcOrd="0" destOrd="0" presId="urn:microsoft.com/office/officeart/2005/8/layout/arrow2"/>
    <dgm:cxn modelId="{B76ECB63-00B2-473A-B58F-CA547CC6426B}" srcId="{A0FAE3F3-2FDA-4221-B097-1760BF6C571D}" destId="{D1F5E369-48E5-485F-815C-780422337050}" srcOrd="1" destOrd="0" parTransId="{C6993E02-C5BE-4582-B9E3-C7203175B7A2}" sibTransId="{8A746FD8-FEBB-4DCC-91DF-A5A3F8A34FB2}"/>
    <dgm:cxn modelId="{ADE6D927-42D4-4B53-85E9-EAD7E2965735}" type="presOf" srcId="{101C959E-424C-4564-8B96-4ECA6850D76B}" destId="{7FB80CC0-DDBB-4C23-A6BC-67E47E3EBDAB}" srcOrd="0" destOrd="0" presId="urn:microsoft.com/office/officeart/2005/8/layout/arrow2"/>
    <dgm:cxn modelId="{9CC6356B-5DEE-49D6-A360-C864F7112406}" srcId="{A0FAE3F3-2FDA-4221-B097-1760BF6C571D}" destId="{8290692A-7D06-42A2-8BF4-2621B2B071DD}" srcOrd="2" destOrd="0" parTransId="{8017B3C7-D9D7-4B24-B3FB-6DFBC6E52534}" sibTransId="{518753E9-9C58-4147-96A3-1E0D11CACAB8}"/>
    <dgm:cxn modelId="{642B3728-41C5-4F3E-AC3D-FC941A2918A5}" type="presParOf" srcId="{15E7BD73-A834-4CC5-8326-4E87EEA69389}" destId="{F19861D0-0490-4C42-962B-C237C9065934}" srcOrd="0" destOrd="0" presId="urn:microsoft.com/office/officeart/2005/8/layout/arrow2"/>
    <dgm:cxn modelId="{2FF0E17C-CAAA-4E8C-A0C8-BEEE15C364D7}" type="presParOf" srcId="{15E7BD73-A834-4CC5-8326-4E87EEA69389}" destId="{6129CBB2-2874-46BC-89A9-9AF9246295E3}" srcOrd="1" destOrd="0" presId="urn:microsoft.com/office/officeart/2005/8/layout/arrow2"/>
    <dgm:cxn modelId="{00ADEBB6-7D00-4C23-B967-F98778549C9C}" type="presParOf" srcId="{6129CBB2-2874-46BC-89A9-9AF9246295E3}" destId="{E93149FA-31B2-44E6-8422-93B2B400F03C}" srcOrd="0" destOrd="0" presId="urn:microsoft.com/office/officeart/2005/8/layout/arrow2"/>
    <dgm:cxn modelId="{39D5B709-C0F7-4EB4-8E2E-9350BA769B12}" type="presParOf" srcId="{6129CBB2-2874-46BC-89A9-9AF9246295E3}" destId="{7FB80CC0-DDBB-4C23-A6BC-67E47E3EBDAB}" srcOrd="1" destOrd="0" presId="urn:microsoft.com/office/officeart/2005/8/layout/arrow2"/>
    <dgm:cxn modelId="{75D968FF-C638-42F5-AE58-A2A484752F73}" type="presParOf" srcId="{6129CBB2-2874-46BC-89A9-9AF9246295E3}" destId="{F6C746F7-0CF1-434B-BCDD-21F12B7B37FB}" srcOrd="2" destOrd="0" presId="urn:microsoft.com/office/officeart/2005/8/layout/arrow2"/>
    <dgm:cxn modelId="{6BF86B8B-58DB-4C7C-ADAE-29EEFC214609}" type="presParOf" srcId="{6129CBB2-2874-46BC-89A9-9AF9246295E3}" destId="{33519C6B-B8BF-4E45-ACA5-3CD8CAA4D3C5}" srcOrd="3" destOrd="0" presId="urn:microsoft.com/office/officeart/2005/8/layout/arrow2"/>
    <dgm:cxn modelId="{CD011BEF-396E-4DC1-98FF-227D130084A1}" type="presParOf" srcId="{6129CBB2-2874-46BC-89A9-9AF9246295E3}" destId="{9FF982FF-B401-4698-9A25-3066E61E0F96}" srcOrd="4" destOrd="0" presId="urn:microsoft.com/office/officeart/2005/8/layout/arrow2"/>
    <dgm:cxn modelId="{9EA58DA5-BF7D-4E69-AA4E-FD1C00911F45}" type="presParOf" srcId="{6129CBB2-2874-46BC-89A9-9AF9246295E3}" destId="{ADE945B5-C6FA-4BEE-B41D-02C431579789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B5760DF-789D-4C72-A735-8A9525B10AAB}" type="doc">
      <dgm:prSet loTypeId="urn:microsoft.com/office/officeart/2005/8/layout/bProcess4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2263E211-48A5-4E2D-87B2-3BA27BFA60C7}">
      <dgm:prSet phldrT="[Texto]"/>
      <dgm:spPr>
        <a:xfrm>
          <a:off x="4540" y="56919"/>
          <a:ext cx="3528119" cy="2116871"/>
        </a:xfrm>
        <a:prstGeom prst="roundRect">
          <a:avLst>
            <a:gd name="adj" fmla="val 10000"/>
          </a:avLst>
        </a:prstGeom>
        <a:solidFill>
          <a:srgbClr val="4472C4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s-MX" dirty="0" smtClean="0">
              <a:solidFill>
                <a:srgbClr val="7030A0"/>
              </a:solidFill>
              <a:latin typeface="Calibri"/>
              <a:ea typeface="+mn-ea"/>
              <a:cs typeface="+mn-cs"/>
            </a:rPr>
            <a:t>Desconectar las fuentes de electricidad. </a:t>
          </a:r>
          <a:endParaRPr lang="es-MX" dirty="0">
            <a:solidFill>
              <a:srgbClr val="7030A0"/>
            </a:solidFill>
            <a:latin typeface="Calibri"/>
            <a:ea typeface="+mn-ea"/>
            <a:cs typeface="+mn-cs"/>
          </a:endParaRPr>
        </a:p>
      </dgm:t>
    </dgm:pt>
    <dgm:pt modelId="{677AEE89-7040-48D4-A133-23347E612036}" type="parTrans" cxnId="{BD2AD0E1-8E0F-43C6-A557-46CA2A9F871F}">
      <dgm:prSet/>
      <dgm:spPr/>
      <dgm:t>
        <a:bodyPr/>
        <a:lstStyle/>
        <a:p>
          <a:endParaRPr lang="es-MX"/>
        </a:p>
      </dgm:t>
    </dgm:pt>
    <dgm:pt modelId="{86D21A19-0344-4CA8-B4D7-C3FA79655843}" type="sibTrans" cxnId="{BD2AD0E1-8E0F-43C6-A557-46CA2A9F871F}">
      <dgm:prSet/>
      <dgm:spPr>
        <a:xfrm rot="5400000">
          <a:off x="-597446" y="1740492"/>
          <a:ext cx="2630656" cy="317530"/>
        </a:xfrm>
        <a:prstGeom prst="rect">
          <a:avLst/>
        </a:prstGeom>
        <a:solidFill>
          <a:srgbClr val="4472C4">
            <a:hueOff val="0"/>
            <a:satOff val="0"/>
            <a:lumOff val="0"/>
            <a:alphaOff val="0"/>
          </a:srgbClr>
        </a:solidFill>
        <a:ln>
          <a:noFill/>
        </a:ln>
        <a:effectLst/>
      </dgm:spPr>
      <dgm:t>
        <a:bodyPr/>
        <a:lstStyle/>
        <a:p>
          <a:endParaRPr lang="es-MX"/>
        </a:p>
      </dgm:t>
    </dgm:pt>
    <dgm:pt modelId="{9B7AAA62-4C7E-425F-86C1-BC5C7440B59D}">
      <dgm:prSet phldrT="[Texto]"/>
      <dgm:spPr>
        <a:xfrm>
          <a:off x="4540" y="2703008"/>
          <a:ext cx="3528119" cy="2116871"/>
        </a:xfrm>
        <a:prstGeom prst="roundRect">
          <a:avLst>
            <a:gd name="adj" fmla="val 10000"/>
          </a:avLst>
        </a:prstGeom>
        <a:solidFill>
          <a:srgbClr val="4472C4">
            <a:hueOff val="-3676673"/>
            <a:satOff val="-5114"/>
            <a:lumOff val="-1961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s-MX" dirty="0" smtClean="0">
              <a:solidFill>
                <a:srgbClr val="7030A0"/>
              </a:solidFill>
              <a:latin typeface="Calibri"/>
              <a:ea typeface="+mn-ea"/>
              <a:cs typeface="+mn-cs"/>
            </a:rPr>
            <a:t>reportar a la brigada de primeros auxilios las personas lesionadas. </a:t>
          </a:r>
          <a:endParaRPr lang="es-MX" dirty="0">
            <a:solidFill>
              <a:srgbClr val="7030A0"/>
            </a:solidFill>
            <a:latin typeface="Calibri"/>
            <a:ea typeface="+mn-ea"/>
            <a:cs typeface="+mn-cs"/>
          </a:endParaRPr>
        </a:p>
      </dgm:t>
    </dgm:pt>
    <dgm:pt modelId="{ED76DDDA-36E0-4332-96A6-09B34F7579C5}" type="parTrans" cxnId="{A057C5FD-5BE9-4B15-8CF6-4A53CF49AC45}">
      <dgm:prSet/>
      <dgm:spPr/>
      <dgm:t>
        <a:bodyPr/>
        <a:lstStyle/>
        <a:p>
          <a:endParaRPr lang="es-MX"/>
        </a:p>
      </dgm:t>
    </dgm:pt>
    <dgm:pt modelId="{9D0E9288-F3B6-4AE1-9755-39C492936699}" type="sibTrans" cxnId="{A057C5FD-5BE9-4B15-8CF6-4A53CF49AC45}">
      <dgm:prSet/>
      <dgm:spPr>
        <a:xfrm>
          <a:off x="725598" y="3063537"/>
          <a:ext cx="4676965" cy="317530"/>
        </a:xfrm>
        <a:prstGeom prst="rect">
          <a:avLst/>
        </a:prstGeom>
        <a:solidFill>
          <a:srgbClr val="4472C4">
            <a:hueOff val="-7353345"/>
            <a:satOff val="-10228"/>
            <a:lumOff val="-3922"/>
            <a:alphaOff val="0"/>
          </a:srgbClr>
        </a:solidFill>
        <a:ln>
          <a:noFill/>
        </a:ln>
        <a:effectLst/>
      </dgm:spPr>
      <dgm:t>
        <a:bodyPr/>
        <a:lstStyle/>
        <a:p>
          <a:endParaRPr lang="es-MX"/>
        </a:p>
      </dgm:t>
    </dgm:pt>
    <dgm:pt modelId="{917E27C6-70B0-45AB-8A7C-43CDFE06AE02}">
      <dgm:prSet phldrT="[Texto]"/>
      <dgm:spPr>
        <a:xfrm>
          <a:off x="4696939" y="2703008"/>
          <a:ext cx="3528119" cy="2116871"/>
        </a:xfrm>
        <a:prstGeom prst="roundRect">
          <a:avLst>
            <a:gd name="adj" fmla="val 10000"/>
          </a:avLst>
        </a:prstGeom>
        <a:solidFill>
          <a:srgbClr val="4472C4">
            <a:hueOff val="-7353345"/>
            <a:satOff val="-10228"/>
            <a:lumOff val="-3922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s-MX" dirty="0" smtClean="0">
              <a:solidFill>
                <a:srgbClr val="7030A0"/>
              </a:solidFill>
              <a:latin typeface="Calibri"/>
              <a:ea typeface="+mn-ea"/>
              <a:cs typeface="+mn-cs"/>
            </a:rPr>
            <a:t>retirar materiales que puedan incrementar la magnitud del fuego. </a:t>
          </a:r>
          <a:endParaRPr lang="es-MX" dirty="0">
            <a:solidFill>
              <a:srgbClr val="7030A0"/>
            </a:solidFill>
            <a:latin typeface="Calibri"/>
            <a:ea typeface="+mn-ea"/>
            <a:cs typeface="+mn-cs"/>
          </a:endParaRPr>
        </a:p>
      </dgm:t>
    </dgm:pt>
    <dgm:pt modelId="{FD2AC157-8D5E-4ACB-A294-9FB784294915}" type="parTrans" cxnId="{A1942E38-8DA6-425D-BC39-0058AD330587}">
      <dgm:prSet/>
      <dgm:spPr/>
      <dgm:t>
        <a:bodyPr/>
        <a:lstStyle/>
        <a:p>
          <a:endParaRPr lang="es-MX"/>
        </a:p>
      </dgm:t>
    </dgm:pt>
    <dgm:pt modelId="{A502BF48-E316-4A4D-96BE-CA2A68C6C50F}" type="sibTrans" cxnId="{A1942E38-8DA6-425D-BC39-0058AD330587}">
      <dgm:prSet/>
      <dgm:spPr/>
      <dgm:t>
        <a:bodyPr/>
        <a:lstStyle/>
        <a:p>
          <a:endParaRPr lang="es-MX"/>
        </a:p>
      </dgm:t>
    </dgm:pt>
    <dgm:pt modelId="{1DDC15BA-A42A-496C-9AD2-A2ED6099B821}" type="pres">
      <dgm:prSet presAssocID="{DB5760DF-789D-4C72-A735-8A9525B10AAB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es-MX"/>
        </a:p>
      </dgm:t>
    </dgm:pt>
    <dgm:pt modelId="{1378E6CB-448F-4BE9-9D95-2CCB9DE49349}" type="pres">
      <dgm:prSet presAssocID="{2263E211-48A5-4E2D-87B2-3BA27BFA60C7}" presName="compNode" presStyleCnt="0"/>
      <dgm:spPr/>
    </dgm:pt>
    <dgm:pt modelId="{4DED16B0-E4B5-4E48-9F7C-7B986FF2B558}" type="pres">
      <dgm:prSet presAssocID="{2263E211-48A5-4E2D-87B2-3BA27BFA60C7}" presName="dummyConnPt" presStyleCnt="0"/>
      <dgm:spPr/>
    </dgm:pt>
    <dgm:pt modelId="{6876BFAC-8A92-4067-848F-6C4ABFAB6869}" type="pres">
      <dgm:prSet presAssocID="{2263E211-48A5-4E2D-87B2-3BA27BFA60C7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5353AF9-F4FC-440F-B852-7373FCBE6B7B}" type="pres">
      <dgm:prSet presAssocID="{86D21A19-0344-4CA8-B4D7-C3FA79655843}" presName="sibTrans" presStyleLbl="bgSibTrans2D1" presStyleIdx="0" presStyleCnt="2"/>
      <dgm:spPr/>
      <dgm:t>
        <a:bodyPr/>
        <a:lstStyle/>
        <a:p>
          <a:endParaRPr lang="es-MX"/>
        </a:p>
      </dgm:t>
    </dgm:pt>
    <dgm:pt modelId="{EEF2AE3D-645B-431F-BA3D-39F4D93656E1}" type="pres">
      <dgm:prSet presAssocID="{9B7AAA62-4C7E-425F-86C1-BC5C7440B59D}" presName="compNode" presStyleCnt="0"/>
      <dgm:spPr/>
    </dgm:pt>
    <dgm:pt modelId="{63507C16-19E2-4E12-BC85-DD4617CE80AC}" type="pres">
      <dgm:prSet presAssocID="{9B7AAA62-4C7E-425F-86C1-BC5C7440B59D}" presName="dummyConnPt" presStyleCnt="0"/>
      <dgm:spPr/>
    </dgm:pt>
    <dgm:pt modelId="{5BD62BDC-83A1-4688-8158-ED2DC4FF1CD3}" type="pres">
      <dgm:prSet presAssocID="{9B7AAA62-4C7E-425F-86C1-BC5C7440B59D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9D21078-B02C-45F4-B97F-B4CB5EB2FB1F}" type="pres">
      <dgm:prSet presAssocID="{9D0E9288-F3B6-4AE1-9755-39C492936699}" presName="sibTrans" presStyleLbl="bgSibTrans2D1" presStyleIdx="1" presStyleCnt="2"/>
      <dgm:spPr/>
      <dgm:t>
        <a:bodyPr/>
        <a:lstStyle/>
        <a:p>
          <a:endParaRPr lang="es-MX"/>
        </a:p>
      </dgm:t>
    </dgm:pt>
    <dgm:pt modelId="{F1056BA2-B8DA-4BBF-8027-F30D04AA7A5F}" type="pres">
      <dgm:prSet presAssocID="{917E27C6-70B0-45AB-8A7C-43CDFE06AE02}" presName="compNode" presStyleCnt="0"/>
      <dgm:spPr/>
    </dgm:pt>
    <dgm:pt modelId="{64FF802C-51D2-4757-B2A4-17D109DCE46C}" type="pres">
      <dgm:prSet presAssocID="{917E27C6-70B0-45AB-8A7C-43CDFE06AE02}" presName="dummyConnPt" presStyleCnt="0"/>
      <dgm:spPr/>
    </dgm:pt>
    <dgm:pt modelId="{F7DFD0AE-32DA-4CB5-A751-BB589DD26EBA}" type="pres">
      <dgm:prSet presAssocID="{917E27C6-70B0-45AB-8A7C-43CDFE06AE02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A057C5FD-5BE9-4B15-8CF6-4A53CF49AC45}" srcId="{DB5760DF-789D-4C72-A735-8A9525B10AAB}" destId="{9B7AAA62-4C7E-425F-86C1-BC5C7440B59D}" srcOrd="1" destOrd="0" parTransId="{ED76DDDA-36E0-4332-96A6-09B34F7579C5}" sibTransId="{9D0E9288-F3B6-4AE1-9755-39C492936699}"/>
    <dgm:cxn modelId="{BD2AD0E1-8E0F-43C6-A557-46CA2A9F871F}" srcId="{DB5760DF-789D-4C72-A735-8A9525B10AAB}" destId="{2263E211-48A5-4E2D-87B2-3BA27BFA60C7}" srcOrd="0" destOrd="0" parTransId="{677AEE89-7040-48D4-A133-23347E612036}" sibTransId="{86D21A19-0344-4CA8-B4D7-C3FA79655843}"/>
    <dgm:cxn modelId="{AFF0258F-B4D7-4B62-B8BA-58F288799530}" type="presOf" srcId="{917E27C6-70B0-45AB-8A7C-43CDFE06AE02}" destId="{F7DFD0AE-32DA-4CB5-A751-BB589DD26EBA}" srcOrd="0" destOrd="0" presId="urn:microsoft.com/office/officeart/2005/8/layout/bProcess4"/>
    <dgm:cxn modelId="{322FF0C8-45E5-4080-A98F-354B9CE693FC}" type="presOf" srcId="{9B7AAA62-4C7E-425F-86C1-BC5C7440B59D}" destId="{5BD62BDC-83A1-4688-8158-ED2DC4FF1CD3}" srcOrd="0" destOrd="0" presId="urn:microsoft.com/office/officeart/2005/8/layout/bProcess4"/>
    <dgm:cxn modelId="{05CE5DF4-76FF-43FF-A2F5-43CA44962774}" type="presOf" srcId="{2263E211-48A5-4E2D-87B2-3BA27BFA60C7}" destId="{6876BFAC-8A92-4067-848F-6C4ABFAB6869}" srcOrd="0" destOrd="0" presId="urn:microsoft.com/office/officeart/2005/8/layout/bProcess4"/>
    <dgm:cxn modelId="{9803C01A-4F87-4EFB-92BF-152FFD017CD0}" type="presOf" srcId="{9D0E9288-F3B6-4AE1-9755-39C492936699}" destId="{69D21078-B02C-45F4-B97F-B4CB5EB2FB1F}" srcOrd="0" destOrd="0" presId="urn:microsoft.com/office/officeart/2005/8/layout/bProcess4"/>
    <dgm:cxn modelId="{DD649E51-FC2B-4440-BE54-148E99AF9F6D}" type="presOf" srcId="{DB5760DF-789D-4C72-A735-8A9525B10AAB}" destId="{1DDC15BA-A42A-496C-9AD2-A2ED6099B821}" srcOrd="0" destOrd="0" presId="urn:microsoft.com/office/officeart/2005/8/layout/bProcess4"/>
    <dgm:cxn modelId="{429859D8-8D65-423F-A18D-3AF249042251}" type="presOf" srcId="{86D21A19-0344-4CA8-B4D7-C3FA79655843}" destId="{A5353AF9-F4FC-440F-B852-7373FCBE6B7B}" srcOrd="0" destOrd="0" presId="urn:microsoft.com/office/officeart/2005/8/layout/bProcess4"/>
    <dgm:cxn modelId="{A1942E38-8DA6-425D-BC39-0058AD330587}" srcId="{DB5760DF-789D-4C72-A735-8A9525B10AAB}" destId="{917E27C6-70B0-45AB-8A7C-43CDFE06AE02}" srcOrd="2" destOrd="0" parTransId="{FD2AC157-8D5E-4ACB-A294-9FB784294915}" sibTransId="{A502BF48-E316-4A4D-96BE-CA2A68C6C50F}"/>
    <dgm:cxn modelId="{1635859B-B60E-4642-BDC5-C62DDBC3A048}" type="presParOf" srcId="{1DDC15BA-A42A-496C-9AD2-A2ED6099B821}" destId="{1378E6CB-448F-4BE9-9D95-2CCB9DE49349}" srcOrd="0" destOrd="0" presId="urn:microsoft.com/office/officeart/2005/8/layout/bProcess4"/>
    <dgm:cxn modelId="{47CB4421-CC59-4BE5-B689-A5E153D10D31}" type="presParOf" srcId="{1378E6CB-448F-4BE9-9D95-2CCB9DE49349}" destId="{4DED16B0-E4B5-4E48-9F7C-7B986FF2B558}" srcOrd="0" destOrd="0" presId="urn:microsoft.com/office/officeart/2005/8/layout/bProcess4"/>
    <dgm:cxn modelId="{ED480D02-BA86-403C-8ED4-2528DD68E6E1}" type="presParOf" srcId="{1378E6CB-448F-4BE9-9D95-2CCB9DE49349}" destId="{6876BFAC-8A92-4067-848F-6C4ABFAB6869}" srcOrd="1" destOrd="0" presId="urn:microsoft.com/office/officeart/2005/8/layout/bProcess4"/>
    <dgm:cxn modelId="{D7C9B0F8-1D8B-4B33-A60A-D7F0C1755868}" type="presParOf" srcId="{1DDC15BA-A42A-496C-9AD2-A2ED6099B821}" destId="{A5353AF9-F4FC-440F-B852-7373FCBE6B7B}" srcOrd="1" destOrd="0" presId="urn:microsoft.com/office/officeart/2005/8/layout/bProcess4"/>
    <dgm:cxn modelId="{B9087454-AEF2-4970-8289-C43E34539A3E}" type="presParOf" srcId="{1DDC15BA-A42A-496C-9AD2-A2ED6099B821}" destId="{EEF2AE3D-645B-431F-BA3D-39F4D93656E1}" srcOrd="2" destOrd="0" presId="urn:microsoft.com/office/officeart/2005/8/layout/bProcess4"/>
    <dgm:cxn modelId="{826816EC-0D48-40EA-B27A-95B447EB96ED}" type="presParOf" srcId="{EEF2AE3D-645B-431F-BA3D-39F4D93656E1}" destId="{63507C16-19E2-4E12-BC85-DD4617CE80AC}" srcOrd="0" destOrd="0" presId="urn:microsoft.com/office/officeart/2005/8/layout/bProcess4"/>
    <dgm:cxn modelId="{1ED3DE9B-CEF2-4674-B8FC-B91525C66F9C}" type="presParOf" srcId="{EEF2AE3D-645B-431F-BA3D-39F4D93656E1}" destId="{5BD62BDC-83A1-4688-8158-ED2DC4FF1CD3}" srcOrd="1" destOrd="0" presId="urn:microsoft.com/office/officeart/2005/8/layout/bProcess4"/>
    <dgm:cxn modelId="{01261DAC-0CC1-4004-A0C9-672BB6604086}" type="presParOf" srcId="{1DDC15BA-A42A-496C-9AD2-A2ED6099B821}" destId="{69D21078-B02C-45F4-B97F-B4CB5EB2FB1F}" srcOrd="3" destOrd="0" presId="urn:microsoft.com/office/officeart/2005/8/layout/bProcess4"/>
    <dgm:cxn modelId="{5DE3C3D9-A5E7-4CB1-AE15-EA61A977AE98}" type="presParOf" srcId="{1DDC15BA-A42A-496C-9AD2-A2ED6099B821}" destId="{F1056BA2-B8DA-4BBF-8027-F30D04AA7A5F}" srcOrd="4" destOrd="0" presId="urn:microsoft.com/office/officeart/2005/8/layout/bProcess4"/>
    <dgm:cxn modelId="{D966BE99-93B3-4994-846D-DB1A1DC3B62F}" type="presParOf" srcId="{F1056BA2-B8DA-4BBF-8027-F30D04AA7A5F}" destId="{64FF802C-51D2-4757-B2A4-17D109DCE46C}" srcOrd="0" destOrd="0" presId="urn:microsoft.com/office/officeart/2005/8/layout/bProcess4"/>
    <dgm:cxn modelId="{8F948FE9-F2C3-4EC8-8F38-E15EB99B6DBA}" type="presParOf" srcId="{F1056BA2-B8DA-4BBF-8027-F30D04AA7A5F}" destId="{F7DFD0AE-32DA-4CB5-A751-BB589DD26EBA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5D69F4A0-AD3C-453B-967E-1C58760C6FD2}" type="doc">
      <dgm:prSet loTypeId="urn:microsoft.com/office/officeart/2005/8/layout/list1" loCatId="list" qsTypeId="urn:microsoft.com/office/officeart/2005/8/quickstyle/simple1" qsCatId="simple" csTypeId="urn:microsoft.com/office/officeart/2005/8/colors/accent2_5" csCatId="accent2" phldr="1"/>
      <dgm:spPr/>
      <dgm:t>
        <a:bodyPr/>
        <a:lstStyle/>
        <a:p>
          <a:endParaRPr lang="es-MX"/>
        </a:p>
      </dgm:t>
    </dgm:pt>
    <dgm:pt modelId="{FED38ED9-CFB6-4114-B25E-C8D7FD81B3E5}">
      <dgm:prSet phldrT="[Texto]"/>
      <dgm:spPr>
        <a:xfrm>
          <a:off x="411480" y="20819"/>
          <a:ext cx="5760720" cy="1092240"/>
        </a:xfrm>
        <a:prstGeom prst="roundRect">
          <a:avLst/>
        </a:prstGeom>
        <a:solidFill>
          <a:srgbClr val="ED7D31">
            <a:alpha val="9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s-MX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Verificar el estado físico de las instalaciones. </a:t>
          </a:r>
          <a:endParaRPr lang="es-MX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B3468E76-9F3C-452B-B6E8-1D5FD0CD0E1E}" type="parTrans" cxnId="{1DC154E6-F1E9-4EDF-934A-7327D65FFE6E}">
      <dgm:prSet/>
      <dgm:spPr/>
      <dgm:t>
        <a:bodyPr/>
        <a:lstStyle/>
        <a:p>
          <a:endParaRPr lang="es-MX"/>
        </a:p>
      </dgm:t>
    </dgm:pt>
    <dgm:pt modelId="{9FD5599D-9FA6-44CE-90C1-A4A62F2DBCE1}" type="sibTrans" cxnId="{1DC154E6-F1E9-4EDF-934A-7327D65FFE6E}">
      <dgm:prSet/>
      <dgm:spPr/>
      <dgm:t>
        <a:bodyPr/>
        <a:lstStyle/>
        <a:p>
          <a:endParaRPr lang="es-MX"/>
        </a:p>
      </dgm:t>
    </dgm:pt>
    <dgm:pt modelId="{31BE0BAA-AEF3-4AEF-9D8F-4840092DAC69}">
      <dgm:prSet phldrT="[Texto]"/>
      <dgm:spPr>
        <a:xfrm>
          <a:off x="411480" y="1699140"/>
          <a:ext cx="5760720" cy="1092240"/>
        </a:xfrm>
        <a:prstGeom prst="roundRect">
          <a:avLst/>
        </a:prstGeom>
        <a:solidFill>
          <a:srgbClr val="ED7D31">
            <a:alpha val="90000"/>
            <a:hueOff val="0"/>
            <a:satOff val="0"/>
            <a:lumOff val="0"/>
            <a:alphaOff val="-2000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s-MX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Mantenimiento del equipo utilizado </a:t>
          </a:r>
          <a:endParaRPr lang="es-MX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A8C18C17-78B1-4C8E-9802-53EFF8D7C756}" type="parTrans" cxnId="{3277DDA3-5AAB-422B-9DBB-E44492C54FE8}">
      <dgm:prSet/>
      <dgm:spPr/>
      <dgm:t>
        <a:bodyPr/>
        <a:lstStyle/>
        <a:p>
          <a:endParaRPr lang="es-MX"/>
        </a:p>
      </dgm:t>
    </dgm:pt>
    <dgm:pt modelId="{DFD82DEE-49F3-4D21-B8CE-05E48650030A}" type="sibTrans" cxnId="{3277DDA3-5AAB-422B-9DBB-E44492C54FE8}">
      <dgm:prSet/>
      <dgm:spPr/>
      <dgm:t>
        <a:bodyPr/>
        <a:lstStyle/>
        <a:p>
          <a:endParaRPr lang="es-MX"/>
        </a:p>
      </dgm:t>
    </dgm:pt>
    <dgm:pt modelId="{723E9B85-1FDB-44D4-A179-51F5D7019D62}">
      <dgm:prSet phldrT="[Texto]"/>
      <dgm:spPr>
        <a:xfrm>
          <a:off x="411480" y="3377460"/>
          <a:ext cx="5760720" cy="1092240"/>
        </a:xfrm>
        <a:prstGeom prst="roundRect">
          <a:avLst/>
        </a:prstGeom>
        <a:solidFill>
          <a:srgbClr val="ED7D31">
            <a:alpha val="90000"/>
            <a:hueOff val="0"/>
            <a:satOff val="0"/>
            <a:lumOff val="0"/>
            <a:alphaOff val="-4000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s-MX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Realizar un informe sobre lo sucedido. </a:t>
          </a:r>
          <a:endParaRPr lang="es-MX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B9EB0229-8A58-4650-993D-5CDEA7BED3F1}" type="parTrans" cxnId="{5D601400-6233-4076-8BEC-E891C17E44C5}">
      <dgm:prSet/>
      <dgm:spPr/>
      <dgm:t>
        <a:bodyPr/>
        <a:lstStyle/>
        <a:p>
          <a:endParaRPr lang="es-MX"/>
        </a:p>
      </dgm:t>
    </dgm:pt>
    <dgm:pt modelId="{98D52140-12BB-40AF-B1F9-AFD4B273D5CE}" type="sibTrans" cxnId="{5D601400-6233-4076-8BEC-E891C17E44C5}">
      <dgm:prSet/>
      <dgm:spPr/>
      <dgm:t>
        <a:bodyPr/>
        <a:lstStyle/>
        <a:p>
          <a:endParaRPr lang="es-MX"/>
        </a:p>
      </dgm:t>
    </dgm:pt>
    <dgm:pt modelId="{A9F9C62F-A122-4A32-B0F8-28AB28439B69}" type="pres">
      <dgm:prSet presAssocID="{5D69F4A0-AD3C-453B-967E-1C58760C6FD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61541FE9-EA5E-4F10-9439-D41EF23045AB}" type="pres">
      <dgm:prSet presAssocID="{FED38ED9-CFB6-4114-B25E-C8D7FD81B3E5}" presName="parentLin" presStyleCnt="0"/>
      <dgm:spPr/>
    </dgm:pt>
    <dgm:pt modelId="{84EC8699-2A4D-4DF0-A3CD-B1FCB0466481}" type="pres">
      <dgm:prSet presAssocID="{FED38ED9-CFB6-4114-B25E-C8D7FD81B3E5}" presName="parentLeftMargin" presStyleLbl="node1" presStyleIdx="0" presStyleCnt="3"/>
      <dgm:spPr/>
      <dgm:t>
        <a:bodyPr/>
        <a:lstStyle/>
        <a:p>
          <a:endParaRPr lang="es-MX"/>
        </a:p>
      </dgm:t>
    </dgm:pt>
    <dgm:pt modelId="{08639B01-328F-4818-8BB1-8546CA426001}" type="pres">
      <dgm:prSet presAssocID="{FED38ED9-CFB6-4114-B25E-C8D7FD81B3E5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4ABAE68-FEB1-461E-994D-2FFB97028EAB}" type="pres">
      <dgm:prSet presAssocID="{FED38ED9-CFB6-4114-B25E-C8D7FD81B3E5}" presName="negativeSpace" presStyleCnt="0"/>
      <dgm:spPr/>
    </dgm:pt>
    <dgm:pt modelId="{6A99F598-E853-46A9-899D-E510E743522D}" type="pres">
      <dgm:prSet presAssocID="{FED38ED9-CFB6-4114-B25E-C8D7FD81B3E5}" presName="childText" presStyleLbl="conFgAcc1" presStyleIdx="0" presStyleCnt="3">
        <dgm:presLayoutVars>
          <dgm:bulletEnabled val="1"/>
        </dgm:presLayoutVars>
      </dgm:prSet>
      <dgm:spPr>
        <a:xfrm>
          <a:off x="0" y="566940"/>
          <a:ext cx="8229600" cy="932400"/>
        </a:xfrm>
        <a:prstGeom prst="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ED7D31">
              <a:alpha val="9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s-MX"/>
        </a:p>
      </dgm:t>
    </dgm:pt>
    <dgm:pt modelId="{97527037-1D10-4B64-87D2-7DA4C9A76EF2}" type="pres">
      <dgm:prSet presAssocID="{9FD5599D-9FA6-44CE-90C1-A4A62F2DBCE1}" presName="spaceBetweenRectangles" presStyleCnt="0"/>
      <dgm:spPr/>
    </dgm:pt>
    <dgm:pt modelId="{EB269934-8B9B-490B-A7C9-FFA9381C1B60}" type="pres">
      <dgm:prSet presAssocID="{31BE0BAA-AEF3-4AEF-9D8F-4840092DAC69}" presName="parentLin" presStyleCnt="0"/>
      <dgm:spPr/>
    </dgm:pt>
    <dgm:pt modelId="{5D327F52-0BD8-47E7-A244-E5FCFC5351EE}" type="pres">
      <dgm:prSet presAssocID="{31BE0BAA-AEF3-4AEF-9D8F-4840092DAC69}" presName="parentLeftMargin" presStyleLbl="node1" presStyleIdx="0" presStyleCnt="3"/>
      <dgm:spPr/>
      <dgm:t>
        <a:bodyPr/>
        <a:lstStyle/>
        <a:p>
          <a:endParaRPr lang="es-MX"/>
        </a:p>
      </dgm:t>
    </dgm:pt>
    <dgm:pt modelId="{AAA9A2B9-A342-4021-B7BC-D6FEBBA46699}" type="pres">
      <dgm:prSet presAssocID="{31BE0BAA-AEF3-4AEF-9D8F-4840092DAC69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71F4B2C-1090-4E6C-AD89-29B498F837BB}" type="pres">
      <dgm:prSet presAssocID="{31BE0BAA-AEF3-4AEF-9D8F-4840092DAC69}" presName="negativeSpace" presStyleCnt="0"/>
      <dgm:spPr/>
    </dgm:pt>
    <dgm:pt modelId="{4E85E997-19B7-4032-8DA0-48F79EC953C1}" type="pres">
      <dgm:prSet presAssocID="{31BE0BAA-AEF3-4AEF-9D8F-4840092DAC69}" presName="childText" presStyleLbl="conFgAcc1" presStyleIdx="1" presStyleCnt="3">
        <dgm:presLayoutVars>
          <dgm:bulletEnabled val="1"/>
        </dgm:presLayoutVars>
      </dgm:prSet>
      <dgm:spPr>
        <a:xfrm>
          <a:off x="0" y="2245260"/>
          <a:ext cx="8229600" cy="932400"/>
        </a:xfrm>
        <a:prstGeom prst="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ED7D31">
              <a:alpha val="90000"/>
              <a:hueOff val="0"/>
              <a:satOff val="0"/>
              <a:lumOff val="0"/>
              <a:alphaOff val="-2000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s-MX"/>
        </a:p>
      </dgm:t>
    </dgm:pt>
    <dgm:pt modelId="{C71E71D8-6F42-449D-B329-860570B07D29}" type="pres">
      <dgm:prSet presAssocID="{DFD82DEE-49F3-4D21-B8CE-05E48650030A}" presName="spaceBetweenRectangles" presStyleCnt="0"/>
      <dgm:spPr/>
    </dgm:pt>
    <dgm:pt modelId="{7B7A5E60-2D03-4C3A-A2F5-40EB170A78C9}" type="pres">
      <dgm:prSet presAssocID="{723E9B85-1FDB-44D4-A179-51F5D7019D62}" presName="parentLin" presStyleCnt="0"/>
      <dgm:spPr/>
    </dgm:pt>
    <dgm:pt modelId="{60BFEBA4-9DBD-4879-BD8C-552425D8260D}" type="pres">
      <dgm:prSet presAssocID="{723E9B85-1FDB-44D4-A179-51F5D7019D62}" presName="parentLeftMargin" presStyleLbl="node1" presStyleIdx="1" presStyleCnt="3"/>
      <dgm:spPr/>
      <dgm:t>
        <a:bodyPr/>
        <a:lstStyle/>
        <a:p>
          <a:endParaRPr lang="es-MX"/>
        </a:p>
      </dgm:t>
    </dgm:pt>
    <dgm:pt modelId="{4BD3E090-6D72-4D76-BA3E-07A8FE91804C}" type="pres">
      <dgm:prSet presAssocID="{723E9B85-1FDB-44D4-A179-51F5D7019D62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BAC4254-4672-4512-A970-A369D5A41418}" type="pres">
      <dgm:prSet presAssocID="{723E9B85-1FDB-44D4-A179-51F5D7019D62}" presName="negativeSpace" presStyleCnt="0"/>
      <dgm:spPr/>
    </dgm:pt>
    <dgm:pt modelId="{F908E999-89FE-48C5-8F32-0BFE38E008A6}" type="pres">
      <dgm:prSet presAssocID="{723E9B85-1FDB-44D4-A179-51F5D7019D62}" presName="childText" presStyleLbl="conFgAcc1" presStyleIdx="2" presStyleCnt="3">
        <dgm:presLayoutVars>
          <dgm:bulletEnabled val="1"/>
        </dgm:presLayoutVars>
      </dgm:prSet>
      <dgm:spPr>
        <a:xfrm>
          <a:off x="0" y="3923580"/>
          <a:ext cx="8229600" cy="932400"/>
        </a:xfrm>
        <a:prstGeom prst="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ED7D31">
              <a:alpha val="90000"/>
              <a:hueOff val="0"/>
              <a:satOff val="0"/>
              <a:lumOff val="0"/>
              <a:alphaOff val="-4000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s-MX"/>
        </a:p>
      </dgm:t>
    </dgm:pt>
  </dgm:ptLst>
  <dgm:cxnLst>
    <dgm:cxn modelId="{1DC154E6-F1E9-4EDF-934A-7327D65FFE6E}" srcId="{5D69F4A0-AD3C-453B-967E-1C58760C6FD2}" destId="{FED38ED9-CFB6-4114-B25E-C8D7FD81B3E5}" srcOrd="0" destOrd="0" parTransId="{B3468E76-9F3C-452B-B6E8-1D5FD0CD0E1E}" sibTransId="{9FD5599D-9FA6-44CE-90C1-A4A62F2DBCE1}"/>
    <dgm:cxn modelId="{C6606B51-B62A-4BBB-8D15-72F706CCA1EB}" type="presOf" srcId="{723E9B85-1FDB-44D4-A179-51F5D7019D62}" destId="{60BFEBA4-9DBD-4879-BD8C-552425D8260D}" srcOrd="0" destOrd="0" presId="urn:microsoft.com/office/officeart/2005/8/layout/list1"/>
    <dgm:cxn modelId="{36F8C50C-D0B9-4A10-AE8F-D4B824337117}" type="presOf" srcId="{31BE0BAA-AEF3-4AEF-9D8F-4840092DAC69}" destId="{5D327F52-0BD8-47E7-A244-E5FCFC5351EE}" srcOrd="0" destOrd="0" presId="urn:microsoft.com/office/officeart/2005/8/layout/list1"/>
    <dgm:cxn modelId="{3277DDA3-5AAB-422B-9DBB-E44492C54FE8}" srcId="{5D69F4A0-AD3C-453B-967E-1C58760C6FD2}" destId="{31BE0BAA-AEF3-4AEF-9D8F-4840092DAC69}" srcOrd="1" destOrd="0" parTransId="{A8C18C17-78B1-4C8E-9802-53EFF8D7C756}" sibTransId="{DFD82DEE-49F3-4D21-B8CE-05E48650030A}"/>
    <dgm:cxn modelId="{47096C01-DF5D-4E52-9881-C497C06EF549}" type="presOf" srcId="{5D69F4A0-AD3C-453B-967E-1C58760C6FD2}" destId="{A9F9C62F-A122-4A32-B0F8-28AB28439B69}" srcOrd="0" destOrd="0" presId="urn:microsoft.com/office/officeart/2005/8/layout/list1"/>
    <dgm:cxn modelId="{8441E4A2-2F7A-4433-B90F-C45431EA26FE}" type="presOf" srcId="{FED38ED9-CFB6-4114-B25E-C8D7FD81B3E5}" destId="{84EC8699-2A4D-4DF0-A3CD-B1FCB0466481}" srcOrd="0" destOrd="0" presId="urn:microsoft.com/office/officeart/2005/8/layout/list1"/>
    <dgm:cxn modelId="{79B5AC8F-F38B-4038-8B91-29F9676EBFA7}" type="presOf" srcId="{FED38ED9-CFB6-4114-B25E-C8D7FD81B3E5}" destId="{08639B01-328F-4818-8BB1-8546CA426001}" srcOrd="1" destOrd="0" presId="urn:microsoft.com/office/officeart/2005/8/layout/list1"/>
    <dgm:cxn modelId="{02FD887A-0FD6-4994-A612-2C5FFB04247E}" type="presOf" srcId="{31BE0BAA-AEF3-4AEF-9D8F-4840092DAC69}" destId="{AAA9A2B9-A342-4021-B7BC-D6FEBBA46699}" srcOrd="1" destOrd="0" presId="urn:microsoft.com/office/officeart/2005/8/layout/list1"/>
    <dgm:cxn modelId="{5D601400-6233-4076-8BEC-E891C17E44C5}" srcId="{5D69F4A0-AD3C-453B-967E-1C58760C6FD2}" destId="{723E9B85-1FDB-44D4-A179-51F5D7019D62}" srcOrd="2" destOrd="0" parTransId="{B9EB0229-8A58-4650-993D-5CDEA7BED3F1}" sibTransId="{98D52140-12BB-40AF-B1F9-AFD4B273D5CE}"/>
    <dgm:cxn modelId="{151186E2-0C75-483C-BBDA-294CCD5D96B2}" type="presOf" srcId="{723E9B85-1FDB-44D4-A179-51F5D7019D62}" destId="{4BD3E090-6D72-4D76-BA3E-07A8FE91804C}" srcOrd="1" destOrd="0" presId="urn:microsoft.com/office/officeart/2005/8/layout/list1"/>
    <dgm:cxn modelId="{C3470FC4-1393-42CF-8334-934A3F0B810F}" type="presParOf" srcId="{A9F9C62F-A122-4A32-B0F8-28AB28439B69}" destId="{61541FE9-EA5E-4F10-9439-D41EF23045AB}" srcOrd="0" destOrd="0" presId="urn:microsoft.com/office/officeart/2005/8/layout/list1"/>
    <dgm:cxn modelId="{D086B143-7A4E-4F41-9C52-A5E2F4D69D96}" type="presParOf" srcId="{61541FE9-EA5E-4F10-9439-D41EF23045AB}" destId="{84EC8699-2A4D-4DF0-A3CD-B1FCB0466481}" srcOrd="0" destOrd="0" presId="urn:microsoft.com/office/officeart/2005/8/layout/list1"/>
    <dgm:cxn modelId="{7C157C30-0EAE-48CD-9403-B936B27EFE0B}" type="presParOf" srcId="{61541FE9-EA5E-4F10-9439-D41EF23045AB}" destId="{08639B01-328F-4818-8BB1-8546CA426001}" srcOrd="1" destOrd="0" presId="urn:microsoft.com/office/officeart/2005/8/layout/list1"/>
    <dgm:cxn modelId="{DB9058FB-B4EB-436E-A6F6-49AB21EC0AB3}" type="presParOf" srcId="{A9F9C62F-A122-4A32-B0F8-28AB28439B69}" destId="{04ABAE68-FEB1-461E-994D-2FFB97028EAB}" srcOrd="1" destOrd="0" presId="urn:microsoft.com/office/officeart/2005/8/layout/list1"/>
    <dgm:cxn modelId="{91CC8492-816C-4B94-A5EF-3F215E62F840}" type="presParOf" srcId="{A9F9C62F-A122-4A32-B0F8-28AB28439B69}" destId="{6A99F598-E853-46A9-899D-E510E743522D}" srcOrd="2" destOrd="0" presId="urn:microsoft.com/office/officeart/2005/8/layout/list1"/>
    <dgm:cxn modelId="{3EABED96-C1EC-4809-8D83-EB2FA43B6F14}" type="presParOf" srcId="{A9F9C62F-A122-4A32-B0F8-28AB28439B69}" destId="{97527037-1D10-4B64-87D2-7DA4C9A76EF2}" srcOrd="3" destOrd="0" presId="urn:microsoft.com/office/officeart/2005/8/layout/list1"/>
    <dgm:cxn modelId="{4F8EED1F-FD96-4733-BD50-0F7A70987398}" type="presParOf" srcId="{A9F9C62F-A122-4A32-B0F8-28AB28439B69}" destId="{EB269934-8B9B-490B-A7C9-FFA9381C1B60}" srcOrd="4" destOrd="0" presId="urn:microsoft.com/office/officeart/2005/8/layout/list1"/>
    <dgm:cxn modelId="{455EC578-1328-4EE6-A017-54F5362B05A9}" type="presParOf" srcId="{EB269934-8B9B-490B-A7C9-FFA9381C1B60}" destId="{5D327F52-0BD8-47E7-A244-E5FCFC5351EE}" srcOrd="0" destOrd="0" presId="urn:microsoft.com/office/officeart/2005/8/layout/list1"/>
    <dgm:cxn modelId="{D486A8F5-EB13-4E7C-8B07-22A0E07796C6}" type="presParOf" srcId="{EB269934-8B9B-490B-A7C9-FFA9381C1B60}" destId="{AAA9A2B9-A342-4021-B7BC-D6FEBBA46699}" srcOrd="1" destOrd="0" presId="urn:microsoft.com/office/officeart/2005/8/layout/list1"/>
    <dgm:cxn modelId="{4E2C47E3-1659-4244-966E-C9ED562DA2C4}" type="presParOf" srcId="{A9F9C62F-A122-4A32-B0F8-28AB28439B69}" destId="{771F4B2C-1090-4E6C-AD89-29B498F837BB}" srcOrd="5" destOrd="0" presId="urn:microsoft.com/office/officeart/2005/8/layout/list1"/>
    <dgm:cxn modelId="{02DF4F16-64FB-4BA8-9202-BF56D69310E7}" type="presParOf" srcId="{A9F9C62F-A122-4A32-B0F8-28AB28439B69}" destId="{4E85E997-19B7-4032-8DA0-48F79EC953C1}" srcOrd="6" destOrd="0" presId="urn:microsoft.com/office/officeart/2005/8/layout/list1"/>
    <dgm:cxn modelId="{D8C3F261-E56F-4273-84A1-B8C36D27C8E5}" type="presParOf" srcId="{A9F9C62F-A122-4A32-B0F8-28AB28439B69}" destId="{C71E71D8-6F42-449D-B329-860570B07D29}" srcOrd="7" destOrd="0" presId="urn:microsoft.com/office/officeart/2005/8/layout/list1"/>
    <dgm:cxn modelId="{9E7E133A-90EA-4609-A5A0-7AAD31211CED}" type="presParOf" srcId="{A9F9C62F-A122-4A32-B0F8-28AB28439B69}" destId="{7B7A5E60-2D03-4C3A-A2F5-40EB170A78C9}" srcOrd="8" destOrd="0" presId="urn:microsoft.com/office/officeart/2005/8/layout/list1"/>
    <dgm:cxn modelId="{7B919BC6-463F-4AF9-BDC0-A26CA00379F7}" type="presParOf" srcId="{7B7A5E60-2D03-4C3A-A2F5-40EB170A78C9}" destId="{60BFEBA4-9DBD-4879-BD8C-552425D8260D}" srcOrd="0" destOrd="0" presId="urn:microsoft.com/office/officeart/2005/8/layout/list1"/>
    <dgm:cxn modelId="{1DAE8BDF-930F-49AD-ACAC-002C9FD112FC}" type="presParOf" srcId="{7B7A5E60-2D03-4C3A-A2F5-40EB170A78C9}" destId="{4BD3E090-6D72-4D76-BA3E-07A8FE91804C}" srcOrd="1" destOrd="0" presId="urn:microsoft.com/office/officeart/2005/8/layout/list1"/>
    <dgm:cxn modelId="{36BDD2D6-81E9-4F49-B3A1-9AE0C6E67349}" type="presParOf" srcId="{A9F9C62F-A122-4A32-B0F8-28AB28439B69}" destId="{2BAC4254-4672-4512-A970-A369D5A41418}" srcOrd="9" destOrd="0" presId="urn:microsoft.com/office/officeart/2005/8/layout/list1"/>
    <dgm:cxn modelId="{420F9437-EC68-45AB-9877-AD7947FE8531}" type="presParOf" srcId="{A9F9C62F-A122-4A32-B0F8-28AB28439B69}" destId="{F908E999-89FE-48C5-8F32-0BFE38E008A6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35F6602D-0E3E-43B1-BA7D-D540F6AF9D48}" type="doc">
      <dgm:prSet loTypeId="urn:microsoft.com/office/officeart/2005/8/layout/list1" loCatId="list" qsTypeId="urn:microsoft.com/office/officeart/2005/8/quickstyle/simple1" qsCatId="simple" csTypeId="urn:microsoft.com/office/officeart/2005/8/colors/accent2_5" csCatId="accent2" phldr="1"/>
      <dgm:spPr/>
      <dgm:t>
        <a:bodyPr/>
        <a:lstStyle/>
        <a:p>
          <a:endParaRPr lang="es-MX"/>
        </a:p>
      </dgm:t>
    </dgm:pt>
    <dgm:pt modelId="{070DAB81-154E-4F6D-9177-3AF68F2031BA}">
      <dgm:prSet phldrT="[Texto]" custT="1"/>
      <dgm:spPr>
        <a:xfrm>
          <a:off x="411480" y="674219"/>
          <a:ext cx="5760720" cy="797040"/>
        </a:xfrm>
        <a:prstGeom prst="roundRect">
          <a:avLst/>
        </a:prstGeom>
        <a:solidFill>
          <a:srgbClr val="ED7D31">
            <a:alpha val="9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s-MX" sz="1800" dirty="0" smtClean="0">
              <a:solidFill>
                <a:sysClr val="window" lastClr="FFFFFF"/>
              </a:solidFill>
              <a:latin typeface="Candara" pitchFamily="34" charset="0"/>
              <a:ea typeface="+mn-ea"/>
              <a:cs typeface="+mn-cs"/>
            </a:rPr>
            <a:t>Mantener el orden en los puntos de reunión y zonas de seguridad. </a:t>
          </a:r>
          <a:endParaRPr lang="es-MX" sz="1800" dirty="0">
            <a:solidFill>
              <a:sysClr val="window" lastClr="FFFFFF"/>
            </a:solidFill>
            <a:latin typeface="Candara" pitchFamily="34" charset="0"/>
            <a:ea typeface="+mn-ea"/>
            <a:cs typeface="+mn-cs"/>
          </a:endParaRPr>
        </a:p>
      </dgm:t>
    </dgm:pt>
    <dgm:pt modelId="{863ECEF4-5AF3-4B7E-9247-DABD374A3956}" type="parTrans" cxnId="{76C1283B-6D8C-4799-8DC8-18F1431EEC64}">
      <dgm:prSet/>
      <dgm:spPr/>
      <dgm:t>
        <a:bodyPr/>
        <a:lstStyle/>
        <a:p>
          <a:endParaRPr lang="es-MX"/>
        </a:p>
      </dgm:t>
    </dgm:pt>
    <dgm:pt modelId="{09BBD835-A4B1-4245-B343-F36EE3366339}" type="sibTrans" cxnId="{76C1283B-6D8C-4799-8DC8-18F1431EEC64}">
      <dgm:prSet/>
      <dgm:spPr/>
      <dgm:t>
        <a:bodyPr/>
        <a:lstStyle/>
        <a:p>
          <a:endParaRPr lang="es-MX"/>
        </a:p>
      </dgm:t>
    </dgm:pt>
    <dgm:pt modelId="{47DB7626-4324-447E-B131-888CBD3553E2}">
      <dgm:prSet phldrT="[Texto]" custT="1"/>
      <dgm:spPr>
        <a:xfrm>
          <a:off x="411480" y="1898939"/>
          <a:ext cx="5760720" cy="797040"/>
        </a:xfrm>
        <a:prstGeom prst="roundRect">
          <a:avLst/>
        </a:prstGeom>
        <a:solidFill>
          <a:srgbClr val="ED7D31">
            <a:alpha val="90000"/>
            <a:hueOff val="0"/>
            <a:satOff val="0"/>
            <a:lumOff val="0"/>
            <a:alphaOff val="-2000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s-MX" sz="1800" dirty="0" smtClean="0">
              <a:solidFill>
                <a:sysClr val="window" lastClr="FFFFFF"/>
              </a:solidFill>
              <a:latin typeface="Candara" pitchFamily="34" charset="0"/>
              <a:ea typeface="+mn-ea"/>
              <a:cs typeface="+mn-cs"/>
            </a:rPr>
            <a:t>Mantener comunicación con las otras brigadas. </a:t>
          </a:r>
          <a:endParaRPr lang="es-MX" sz="1800" dirty="0">
            <a:solidFill>
              <a:sysClr val="window" lastClr="FFFFFF"/>
            </a:solidFill>
            <a:latin typeface="Candara" pitchFamily="34" charset="0"/>
            <a:ea typeface="+mn-ea"/>
            <a:cs typeface="+mn-cs"/>
          </a:endParaRPr>
        </a:p>
      </dgm:t>
    </dgm:pt>
    <dgm:pt modelId="{6157DE77-3D08-484F-A2C4-A23B829C8F8F}" type="parTrans" cxnId="{39FD4B9A-302F-4680-8F4D-6EE973CD1F0F}">
      <dgm:prSet/>
      <dgm:spPr/>
      <dgm:t>
        <a:bodyPr/>
        <a:lstStyle/>
        <a:p>
          <a:endParaRPr lang="es-MX"/>
        </a:p>
      </dgm:t>
    </dgm:pt>
    <dgm:pt modelId="{19FBF707-35D6-4379-A900-13BA966B0438}" type="sibTrans" cxnId="{39FD4B9A-302F-4680-8F4D-6EE973CD1F0F}">
      <dgm:prSet/>
      <dgm:spPr/>
      <dgm:t>
        <a:bodyPr/>
        <a:lstStyle/>
        <a:p>
          <a:endParaRPr lang="es-MX"/>
        </a:p>
      </dgm:t>
    </dgm:pt>
    <dgm:pt modelId="{AB00A744-A6E9-4351-9DCB-ABAF3CFDC6ED}">
      <dgm:prSet phldrT="[Texto]" custT="1"/>
      <dgm:spPr>
        <a:xfrm>
          <a:off x="411480" y="3123660"/>
          <a:ext cx="5760720" cy="797040"/>
        </a:xfrm>
        <a:prstGeom prst="roundRect">
          <a:avLst/>
        </a:prstGeom>
        <a:solidFill>
          <a:srgbClr val="ED7D31">
            <a:alpha val="90000"/>
            <a:hueOff val="0"/>
            <a:satOff val="0"/>
            <a:lumOff val="0"/>
            <a:alphaOff val="-4000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s-MX" sz="1800" dirty="0" smtClean="0">
              <a:solidFill>
                <a:sysClr val="window" lastClr="FFFFFF"/>
              </a:solidFill>
              <a:latin typeface="Candara" pitchFamily="34" charset="0"/>
              <a:ea typeface="+mn-ea"/>
              <a:cs typeface="+mn-cs"/>
            </a:rPr>
            <a:t>Realizar un informe sobre las tareas realizadas. </a:t>
          </a:r>
          <a:endParaRPr lang="es-MX" sz="1800" dirty="0">
            <a:solidFill>
              <a:sysClr val="window" lastClr="FFFFFF"/>
            </a:solidFill>
            <a:latin typeface="Candara" pitchFamily="34" charset="0"/>
            <a:ea typeface="+mn-ea"/>
            <a:cs typeface="+mn-cs"/>
          </a:endParaRPr>
        </a:p>
      </dgm:t>
    </dgm:pt>
    <dgm:pt modelId="{DA472D6D-F057-485D-9792-952F4F1A4150}" type="parTrans" cxnId="{75350C71-7041-46C5-B85C-9BB8DAC739DF}">
      <dgm:prSet/>
      <dgm:spPr/>
      <dgm:t>
        <a:bodyPr/>
        <a:lstStyle/>
        <a:p>
          <a:endParaRPr lang="es-MX"/>
        </a:p>
      </dgm:t>
    </dgm:pt>
    <dgm:pt modelId="{4D48852B-93A2-44D1-8298-E7D6F3BA982E}" type="sibTrans" cxnId="{75350C71-7041-46C5-B85C-9BB8DAC739DF}">
      <dgm:prSet/>
      <dgm:spPr/>
      <dgm:t>
        <a:bodyPr/>
        <a:lstStyle/>
        <a:p>
          <a:endParaRPr lang="es-MX"/>
        </a:p>
      </dgm:t>
    </dgm:pt>
    <dgm:pt modelId="{92DEE699-49C5-4E21-9A52-9E496770DCAD}" type="pres">
      <dgm:prSet presAssocID="{35F6602D-0E3E-43B1-BA7D-D540F6AF9D48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5D0AE71E-CC33-420A-B1F8-4EBCA03905A9}" type="pres">
      <dgm:prSet presAssocID="{070DAB81-154E-4F6D-9177-3AF68F2031BA}" presName="parentLin" presStyleCnt="0"/>
      <dgm:spPr/>
    </dgm:pt>
    <dgm:pt modelId="{B75F2F25-19F7-493A-9554-BFC246C2B5E9}" type="pres">
      <dgm:prSet presAssocID="{070DAB81-154E-4F6D-9177-3AF68F2031BA}" presName="parentLeftMargin" presStyleLbl="node1" presStyleIdx="0" presStyleCnt="3"/>
      <dgm:spPr/>
      <dgm:t>
        <a:bodyPr/>
        <a:lstStyle/>
        <a:p>
          <a:endParaRPr lang="es-MX"/>
        </a:p>
      </dgm:t>
    </dgm:pt>
    <dgm:pt modelId="{7E3ACB38-DDA1-4AA4-A33C-FF5203554D66}" type="pres">
      <dgm:prSet presAssocID="{070DAB81-154E-4F6D-9177-3AF68F2031BA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0FA58F2-AF60-4F46-B6C0-F993318B6A4D}" type="pres">
      <dgm:prSet presAssocID="{070DAB81-154E-4F6D-9177-3AF68F2031BA}" presName="negativeSpace" presStyleCnt="0"/>
      <dgm:spPr/>
    </dgm:pt>
    <dgm:pt modelId="{006727D0-4018-4F53-87F5-13DF13C339A0}" type="pres">
      <dgm:prSet presAssocID="{070DAB81-154E-4F6D-9177-3AF68F2031BA}" presName="childText" presStyleLbl="conFgAcc1" presStyleIdx="0" presStyleCnt="3">
        <dgm:presLayoutVars>
          <dgm:bulletEnabled val="1"/>
        </dgm:presLayoutVars>
      </dgm:prSet>
      <dgm:spPr>
        <a:xfrm>
          <a:off x="0" y="1072739"/>
          <a:ext cx="8229600" cy="680400"/>
        </a:xfrm>
        <a:prstGeom prst="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ED7D31">
              <a:alpha val="9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s-MX"/>
        </a:p>
      </dgm:t>
    </dgm:pt>
    <dgm:pt modelId="{EB97BBB4-ECE3-4403-A805-C68E0CEB9706}" type="pres">
      <dgm:prSet presAssocID="{09BBD835-A4B1-4245-B343-F36EE3366339}" presName="spaceBetweenRectangles" presStyleCnt="0"/>
      <dgm:spPr/>
    </dgm:pt>
    <dgm:pt modelId="{BD9ECD07-CA29-45B4-87FF-4988353AD7CC}" type="pres">
      <dgm:prSet presAssocID="{47DB7626-4324-447E-B131-888CBD3553E2}" presName="parentLin" presStyleCnt="0"/>
      <dgm:spPr/>
    </dgm:pt>
    <dgm:pt modelId="{D464270E-7ECB-4D37-AD47-372EA2A900FA}" type="pres">
      <dgm:prSet presAssocID="{47DB7626-4324-447E-B131-888CBD3553E2}" presName="parentLeftMargin" presStyleLbl="node1" presStyleIdx="0" presStyleCnt="3"/>
      <dgm:spPr/>
      <dgm:t>
        <a:bodyPr/>
        <a:lstStyle/>
        <a:p>
          <a:endParaRPr lang="es-MX"/>
        </a:p>
      </dgm:t>
    </dgm:pt>
    <dgm:pt modelId="{91919AD1-5D71-481A-B3C7-95BBD87F8821}" type="pres">
      <dgm:prSet presAssocID="{47DB7626-4324-447E-B131-888CBD3553E2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F1207CF-8406-4557-B36B-49AB98B5313C}" type="pres">
      <dgm:prSet presAssocID="{47DB7626-4324-447E-B131-888CBD3553E2}" presName="negativeSpace" presStyleCnt="0"/>
      <dgm:spPr/>
    </dgm:pt>
    <dgm:pt modelId="{AB8B8AA0-925C-4755-BF2D-518198D11EB1}" type="pres">
      <dgm:prSet presAssocID="{47DB7626-4324-447E-B131-888CBD3553E2}" presName="childText" presStyleLbl="conFgAcc1" presStyleIdx="1" presStyleCnt="3">
        <dgm:presLayoutVars>
          <dgm:bulletEnabled val="1"/>
        </dgm:presLayoutVars>
      </dgm:prSet>
      <dgm:spPr>
        <a:xfrm>
          <a:off x="0" y="2297459"/>
          <a:ext cx="8229600" cy="680400"/>
        </a:xfrm>
        <a:prstGeom prst="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ED7D31">
              <a:alpha val="90000"/>
              <a:hueOff val="0"/>
              <a:satOff val="0"/>
              <a:lumOff val="0"/>
              <a:alphaOff val="-2000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s-MX"/>
        </a:p>
      </dgm:t>
    </dgm:pt>
    <dgm:pt modelId="{E27E05FD-8E8F-4D8A-8EE5-651EDB1AF76F}" type="pres">
      <dgm:prSet presAssocID="{19FBF707-35D6-4379-A900-13BA966B0438}" presName="spaceBetweenRectangles" presStyleCnt="0"/>
      <dgm:spPr/>
    </dgm:pt>
    <dgm:pt modelId="{64BAB08E-FC71-4F79-B2A9-0F44B5A1C7DB}" type="pres">
      <dgm:prSet presAssocID="{AB00A744-A6E9-4351-9DCB-ABAF3CFDC6ED}" presName="parentLin" presStyleCnt="0"/>
      <dgm:spPr/>
    </dgm:pt>
    <dgm:pt modelId="{310EC261-9C81-4A97-9281-DDFE65BDFF1F}" type="pres">
      <dgm:prSet presAssocID="{AB00A744-A6E9-4351-9DCB-ABAF3CFDC6ED}" presName="parentLeftMargin" presStyleLbl="node1" presStyleIdx="1" presStyleCnt="3"/>
      <dgm:spPr/>
      <dgm:t>
        <a:bodyPr/>
        <a:lstStyle/>
        <a:p>
          <a:endParaRPr lang="es-MX"/>
        </a:p>
      </dgm:t>
    </dgm:pt>
    <dgm:pt modelId="{FB1CCF18-50B1-400C-BFA9-87422F1AAE3D}" type="pres">
      <dgm:prSet presAssocID="{AB00A744-A6E9-4351-9DCB-ABAF3CFDC6ED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7338D69-9FEC-4964-8E55-9B47B3730900}" type="pres">
      <dgm:prSet presAssocID="{AB00A744-A6E9-4351-9DCB-ABAF3CFDC6ED}" presName="negativeSpace" presStyleCnt="0"/>
      <dgm:spPr/>
    </dgm:pt>
    <dgm:pt modelId="{744CB2C5-82D7-429A-98CD-689519400B40}" type="pres">
      <dgm:prSet presAssocID="{AB00A744-A6E9-4351-9DCB-ABAF3CFDC6ED}" presName="childText" presStyleLbl="conFgAcc1" presStyleIdx="2" presStyleCnt="3">
        <dgm:presLayoutVars>
          <dgm:bulletEnabled val="1"/>
        </dgm:presLayoutVars>
      </dgm:prSet>
      <dgm:spPr>
        <a:xfrm>
          <a:off x="0" y="3522180"/>
          <a:ext cx="8229600" cy="680400"/>
        </a:xfrm>
        <a:prstGeom prst="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ED7D31">
              <a:alpha val="90000"/>
              <a:hueOff val="0"/>
              <a:satOff val="0"/>
              <a:lumOff val="0"/>
              <a:alphaOff val="-4000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s-MX"/>
        </a:p>
      </dgm:t>
    </dgm:pt>
  </dgm:ptLst>
  <dgm:cxnLst>
    <dgm:cxn modelId="{4112786C-D442-4A25-8307-197AF1D987C7}" type="presOf" srcId="{35F6602D-0E3E-43B1-BA7D-D540F6AF9D48}" destId="{92DEE699-49C5-4E21-9A52-9E496770DCAD}" srcOrd="0" destOrd="0" presId="urn:microsoft.com/office/officeart/2005/8/layout/list1"/>
    <dgm:cxn modelId="{76C1283B-6D8C-4799-8DC8-18F1431EEC64}" srcId="{35F6602D-0E3E-43B1-BA7D-D540F6AF9D48}" destId="{070DAB81-154E-4F6D-9177-3AF68F2031BA}" srcOrd="0" destOrd="0" parTransId="{863ECEF4-5AF3-4B7E-9247-DABD374A3956}" sibTransId="{09BBD835-A4B1-4245-B343-F36EE3366339}"/>
    <dgm:cxn modelId="{51885889-0F4F-4EFC-B81F-A4C51913A3EA}" type="presOf" srcId="{070DAB81-154E-4F6D-9177-3AF68F2031BA}" destId="{7E3ACB38-DDA1-4AA4-A33C-FF5203554D66}" srcOrd="1" destOrd="0" presId="urn:microsoft.com/office/officeart/2005/8/layout/list1"/>
    <dgm:cxn modelId="{306D1B59-25D9-476A-908F-5CA3CF77A4DE}" type="presOf" srcId="{AB00A744-A6E9-4351-9DCB-ABAF3CFDC6ED}" destId="{310EC261-9C81-4A97-9281-DDFE65BDFF1F}" srcOrd="0" destOrd="0" presId="urn:microsoft.com/office/officeart/2005/8/layout/list1"/>
    <dgm:cxn modelId="{C8AB7A61-424B-4676-867B-8A65495E1C4B}" type="presOf" srcId="{47DB7626-4324-447E-B131-888CBD3553E2}" destId="{91919AD1-5D71-481A-B3C7-95BBD87F8821}" srcOrd="1" destOrd="0" presId="urn:microsoft.com/office/officeart/2005/8/layout/list1"/>
    <dgm:cxn modelId="{273FFEC9-80FE-4E89-A616-16944E6FF187}" type="presOf" srcId="{AB00A744-A6E9-4351-9DCB-ABAF3CFDC6ED}" destId="{FB1CCF18-50B1-400C-BFA9-87422F1AAE3D}" srcOrd="1" destOrd="0" presId="urn:microsoft.com/office/officeart/2005/8/layout/list1"/>
    <dgm:cxn modelId="{119FF4D5-C7B3-486A-B0C4-BECF2900FF70}" type="presOf" srcId="{47DB7626-4324-447E-B131-888CBD3553E2}" destId="{D464270E-7ECB-4D37-AD47-372EA2A900FA}" srcOrd="0" destOrd="0" presId="urn:microsoft.com/office/officeart/2005/8/layout/list1"/>
    <dgm:cxn modelId="{A1D57F7A-4C84-4AF6-AFD9-DC0F7C5E5B2D}" type="presOf" srcId="{070DAB81-154E-4F6D-9177-3AF68F2031BA}" destId="{B75F2F25-19F7-493A-9554-BFC246C2B5E9}" srcOrd="0" destOrd="0" presId="urn:microsoft.com/office/officeart/2005/8/layout/list1"/>
    <dgm:cxn modelId="{75350C71-7041-46C5-B85C-9BB8DAC739DF}" srcId="{35F6602D-0E3E-43B1-BA7D-D540F6AF9D48}" destId="{AB00A744-A6E9-4351-9DCB-ABAF3CFDC6ED}" srcOrd="2" destOrd="0" parTransId="{DA472D6D-F057-485D-9792-952F4F1A4150}" sibTransId="{4D48852B-93A2-44D1-8298-E7D6F3BA982E}"/>
    <dgm:cxn modelId="{39FD4B9A-302F-4680-8F4D-6EE973CD1F0F}" srcId="{35F6602D-0E3E-43B1-BA7D-D540F6AF9D48}" destId="{47DB7626-4324-447E-B131-888CBD3553E2}" srcOrd="1" destOrd="0" parTransId="{6157DE77-3D08-484F-A2C4-A23B829C8F8F}" sibTransId="{19FBF707-35D6-4379-A900-13BA966B0438}"/>
    <dgm:cxn modelId="{4DF3BEB2-B96C-4A62-838D-2614297AAF3E}" type="presParOf" srcId="{92DEE699-49C5-4E21-9A52-9E496770DCAD}" destId="{5D0AE71E-CC33-420A-B1F8-4EBCA03905A9}" srcOrd="0" destOrd="0" presId="urn:microsoft.com/office/officeart/2005/8/layout/list1"/>
    <dgm:cxn modelId="{2000E740-4796-4675-AB5A-7595F36C2F7D}" type="presParOf" srcId="{5D0AE71E-CC33-420A-B1F8-4EBCA03905A9}" destId="{B75F2F25-19F7-493A-9554-BFC246C2B5E9}" srcOrd="0" destOrd="0" presId="urn:microsoft.com/office/officeart/2005/8/layout/list1"/>
    <dgm:cxn modelId="{229F056A-63BD-458A-A9D0-0B195287E903}" type="presParOf" srcId="{5D0AE71E-CC33-420A-B1F8-4EBCA03905A9}" destId="{7E3ACB38-DDA1-4AA4-A33C-FF5203554D66}" srcOrd="1" destOrd="0" presId="urn:microsoft.com/office/officeart/2005/8/layout/list1"/>
    <dgm:cxn modelId="{2D83AF1D-57C2-4B6E-A2CD-E69B309CD137}" type="presParOf" srcId="{92DEE699-49C5-4E21-9A52-9E496770DCAD}" destId="{50FA58F2-AF60-4F46-B6C0-F993318B6A4D}" srcOrd="1" destOrd="0" presId="urn:microsoft.com/office/officeart/2005/8/layout/list1"/>
    <dgm:cxn modelId="{BBC0F9AC-C1E3-4BE9-8F32-46DCBF4819FD}" type="presParOf" srcId="{92DEE699-49C5-4E21-9A52-9E496770DCAD}" destId="{006727D0-4018-4F53-87F5-13DF13C339A0}" srcOrd="2" destOrd="0" presId="urn:microsoft.com/office/officeart/2005/8/layout/list1"/>
    <dgm:cxn modelId="{1352F8F0-D7E0-432C-BFCD-D849B9676511}" type="presParOf" srcId="{92DEE699-49C5-4E21-9A52-9E496770DCAD}" destId="{EB97BBB4-ECE3-4403-A805-C68E0CEB9706}" srcOrd="3" destOrd="0" presId="urn:microsoft.com/office/officeart/2005/8/layout/list1"/>
    <dgm:cxn modelId="{173EB3F0-8D41-48D8-B68C-B0C78EADDF59}" type="presParOf" srcId="{92DEE699-49C5-4E21-9A52-9E496770DCAD}" destId="{BD9ECD07-CA29-45B4-87FF-4988353AD7CC}" srcOrd="4" destOrd="0" presId="urn:microsoft.com/office/officeart/2005/8/layout/list1"/>
    <dgm:cxn modelId="{68639BEA-12FF-4272-B4BA-CF2AB8897054}" type="presParOf" srcId="{BD9ECD07-CA29-45B4-87FF-4988353AD7CC}" destId="{D464270E-7ECB-4D37-AD47-372EA2A900FA}" srcOrd="0" destOrd="0" presId="urn:microsoft.com/office/officeart/2005/8/layout/list1"/>
    <dgm:cxn modelId="{395A9CB9-E890-4E4B-9301-D72966ADAC63}" type="presParOf" srcId="{BD9ECD07-CA29-45B4-87FF-4988353AD7CC}" destId="{91919AD1-5D71-481A-B3C7-95BBD87F8821}" srcOrd="1" destOrd="0" presId="urn:microsoft.com/office/officeart/2005/8/layout/list1"/>
    <dgm:cxn modelId="{C8842A65-EDCF-45C5-B914-917B1EBF7E74}" type="presParOf" srcId="{92DEE699-49C5-4E21-9A52-9E496770DCAD}" destId="{7F1207CF-8406-4557-B36B-49AB98B5313C}" srcOrd="5" destOrd="0" presId="urn:microsoft.com/office/officeart/2005/8/layout/list1"/>
    <dgm:cxn modelId="{ECC01641-9FA1-4E57-842C-BFF5FE672085}" type="presParOf" srcId="{92DEE699-49C5-4E21-9A52-9E496770DCAD}" destId="{AB8B8AA0-925C-4755-BF2D-518198D11EB1}" srcOrd="6" destOrd="0" presId="urn:microsoft.com/office/officeart/2005/8/layout/list1"/>
    <dgm:cxn modelId="{3A7459E3-A34A-4D78-96F4-0E5A7A0CD268}" type="presParOf" srcId="{92DEE699-49C5-4E21-9A52-9E496770DCAD}" destId="{E27E05FD-8E8F-4D8A-8EE5-651EDB1AF76F}" srcOrd="7" destOrd="0" presId="urn:microsoft.com/office/officeart/2005/8/layout/list1"/>
    <dgm:cxn modelId="{46CB3E15-08BB-484A-A15F-9D23624C2338}" type="presParOf" srcId="{92DEE699-49C5-4E21-9A52-9E496770DCAD}" destId="{64BAB08E-FC71-4F79-B2A9-0F44B5A1C7DB}" srcOrd="8" destOrd="0" presId="urn:microsoft.com/office/officeart/2005/8/layout/list1"/>
    <dgm:cxn modelId="{BFEE6354-95C3-4B6E-B8B8-751F74761A31}" type="presParOf" srcId="{64BAB08E-FC71-4F79-B2A9-0F44B5A1C7DB}" destId="{310EC261-9C81-4A97-9281-DDFE65BDFF1F}" srcOrd="0" destOrd="0" presId="urn:microsoft.com/office/officeart/2005/8/layout/list1"/>
    <dgm:cxn modelId="{D16DC29F-22B1-4ACD-B151-CE7D579E7C2C}" type="presParOf" srcId="{64BAB08E-FC71-4F79-B2A9-0F44B5A1C7DB}" destId="{FB1CCF18-50B1-400C-BFA9-87422F1AAE3D}" srcOrd="1" destOrd="0" presId="urn:microsoft.com/office/officeart/2005/8/layout/list1"/>
    <dgm:cxn modelId="{8B89004E-11CD-4FC4-BFD4-32EDC0C20450}" type="presParOf" srcId="{92DEE699-49C5-4E21-9A52-9E496770DCAD}" destId="{67338D69-9FEC-4964-8E55-9B47B3730900}" srcOrd="9" destOrd="0" presId="urn:microsoft.com/office/officeart/2005/8/layout/list1"/>
    <dgm:cxn modelId="{BA5DA666-6B7A-4912-9FC8-105C13AC68A1}" type="presParOf" srcId="{92DEE699-49C5-4E21-9A52-9E496770DCAD}" destId="{744CB2C5-82D7-429A-98CD-689519400B40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EE8F06-90D0-4F13-8DE4-09BA1BD41F37}">
      <dsp:nvSpPr>
        <dsp:cNvPr id="0" name=""/>
        <dsp:cNvSpPr/>
      </dsp:nvSpPr>
      <dsp:spPr>
        <a:xfrm>
          <a:off x="0" y="634753"/>
          <a:ext cx="8229600" cy="176400"/>
        </a:xfrm>
        <a:prstGeom prst="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ED7D31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00C47E3-2E65-420C-A5A0-AB837FB33FB8}">
      <dsp:nvSpPr>
        <dsp:cNvPr id="0" name=""/>
        <dsp:cNvSpPr/>
      </dsp:nvSpPr>
      <dsp:spPr>
        <a:xfrm>
          <a:off x="409470" y="97068"/>
          <a:ext cx="7814382" cy="641005"/>
        </a:xfrm>
        <a:prstGeom prst="roundRect">
          <a:avLst/>
        </a:prstGeom>
        <a:solidFill>
          <a:srgbClr val="ED7D31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800" kern="1200" dirty="0" smtClean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Desarrollar un plan de respuesta por tipo de brigada, que contribuya a prevenir y evitar o minimizar las consecuencias del impacto de una calamidad.</a:t>
          </a:r>
          <a:endParaRPr lang="es-ES_tradnl" sz="1800" kern="1200" dirty="0">
            <a:solidFill>
              <a:sysClr val="windowText" lastClr="000000"/>
            </a:solidFill>
            <a:latin typeface="Calibri"/>
            <a:ea typeface="+mn-ea"/>
            <a:cs typeface="+mn-cs"/>
          </a:endParaRPr>
        </a:p>
      </dsp:txBody>
      <dsp:txXfrm>
        <a:off x="440761" y="128359"/>
        <a:ext cx="7751800" cy="578423"/>
      </dsp:txXfrm>
    </dsp:sp>
    <dsp:sp modelId="{17A4A964-E689-4566-8F89-90255D217C3F}">
      <dsp:nvSpPr>
        <dsp:cNvPr id="0" name=""/>
        <dsp:cNvSpPr/>
      </dsp:nvSpPr>
      <dsp:spPr>
        <a:xfrm>
          <a:off x="0" y="1387482"/>
          <a:ext cx="8229600" cy="176400"/>
        </a:xfrm>
        <a:prstGeom prst="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A5A5A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AC62875-6965-42CD-A812-69402739410D}">
      <dsp:nvSpPr>
        <dsp:cNvPr id="0" name=""/>
        <dsp:cNvSpPr/>
      </dsp:nvSpPr>
      <dsp:spPr>
        <a:xfrm>
          <a:off x="406256" y="848953"/>
          <a:ext cx="7822478" cy="641848"/>
        </a:xfrm>
        <a:prstGeom prst="roundRect">
          <a:avLst/>
        </a:prstGeom>
        <a:solidFill>
          <a:srgbClr val="A5A5A5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800" kern="1200" dirty="0" smtClean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Informar y concientizar a la población del inmueble sobre los riesgos a que están expuestos.</a:t>
          </a:r>
          <a:endParaRPr lang="es-ES_tradnl" sz="1800" kern="1200" dirty="0">
            <a:solidFill>
              <a:sysClr val="windowText" lastClr="000000"/>
            </a:solidFill>
            <a:latin typeface="Calibri"/>
            <a:ea typeface="+mn-ea"/>
            <a:cs typeface="+mn-cs"/>
          </a:endParaRPr>
        </a:p>
      </dsp:txBody>
      <dsp:txXfrm>
        <a:off x="437588" y="880285"/>
        <a:ext cx="7759814" cy="579184"/>
      </dsp:txXfrm>
    </dsp:sp>
    <dsp:sp modelId="{D24AF84F-79D3-41AF-AC3E-A1E88A2B85F3}">
      <dsp:nvSpPr>
        <dsp:cNvPr id="0" name=""/>
        <dsp:cNvSpPr/>
      </dsp:nvSpPr>
      <dsp:spPr>
        <a:xfrm>
          <a:off x="0" y="2078074"/>
          <a:ext cx="8229600" cy="176400"/>
        </a:xfrm>
        <a:prstGeom prst="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FFC000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F561BCF-0999-4570-A57E-275DD396F839}">
      <dsp:nvSpPr>
        <dsp:cNvPr id="0" name=""/>
        <dsp:cNvSpPr/>
      </dsp:nvSpPr>
      <dsp:spPr>
        <a:xfrm>
          <a:off x="405452" y="1601682"/>
          <a:ext cx="7820513" cy="579711"/>
        </a:xfrm>
        <a:prstGeom prst="roundRect">
          <a:avLst/>
        </a:prstGeom>
        <a:solidFill>
          <a:srgbClr val="FFC000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8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Brindar auxilio de manera planeada y organizada ante un estado de emergencia.</a:t>
          </a:r>
          <a:endParaRPr lang="es-ES_tradnl" sz="18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433751" y="1629981"/>
        <a:ext cx="7763915" cy="523113"/>
      </dsp:txXfrm>
    </dsp:sp>
    <dsp:sp modelId="{62550C11-049F-4BCC-B5B2-984AB32A1766}">
      <dsp:nvSpPr>
        <dsp:cNvPr id="0" name=""/>
        <dsp:cNvSpPr/>
      </dsp:nvSpPr>
      <dsp:spPr>
        <a:xfrm>
          <a:off x="0" y="2880679"/>
          <a:ext cx="8229600" cy="176400"/>
        </a:xfrm>
        <a:prstGeom prst="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D38E328-9A15-4863-A01D-25406B7E8DE0}">
      <dsp:nvSpPr>
        <dsp:cNvPr id="0" name=""/>
        <dsp:cNvSpPr/>
      </dsp:nvSpPr>
      <dsp:spPr>
        <a:xfrm>
          <a:off x="391790" y="2292274"/>
          <a:ext cx="7835792" cy="691725"/>
        </a:xfrm>
        <a:prstGeom prst="roundRect">
          <a:avLst/>
        </a:prstGeom>
        <a:solidFill>
          <a:srgbClr val="4472C4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800" kern="1200" dirty="0" smtClean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Coordinarse con los cuerpos de emergencia (bomberos, cruz roja, policía, etc.) para proporcionar el auxilio en forma integrada.</a:t>
          </a:r>
          <a:endParaRPr lang="es-ES_tradnl" sz="1800" kern="1200" dirty="0">
            <a:solidFill>
              <a:sysClr val="windowText" lastClr="000000"/>
            </a:solidFill>
            <a:latin typeface="Calibri"/>
            <a:ea typeface="+mn-ea"/>
            <a:cs typeface="+mn-cs"/>
          </a:endParaRPr>
        </a:p>
      </dsp:txBody>
      <dsp:txXfrm>
        <a:off x="425557" y="2326041"/>
        <a:ext cx="7768258" cy="624191"/>
      </dsp:txXfrm>
    </dsp:sp>
    <dsp:sp modelId="{DEDCB453-8D73-4990-A588-86F655764A3D}">
      <dsp:nvSpPr>
        <dsp:cNvPr id="0" name=""/>
        <dsp:cNvSpPr/>
      </dsp:nvSpPr>
      <dsp:spPr>
        <a:xfrm>
          <a:off x="0" y="4007513"/>
          <a:ext cx="8229600" cy="176400"/>
        </a:xfrm>
        <a:prstGeom prst="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70AD47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73093BF-E7A8-4716-A584-E0300E6CC8A6}">
      <dsp:nvSpPr>
        <dsp:cNvPr id="0" name=""/>
        <dsp:cNvSpPr/>
      </dsp:nvSpPr>
      <dsp:spPr>
        <a:xfrm>
          <a:off x="398621" y="3094879"/>
          <a:ext cx="7828100" cy="1015953"/>
        </a:xfrm>
        <a:prstGeom prst="roundRect">
          <a:avLst/>
        </a:prstGeom>
        <a:solidFill>
          <a:srgbClr val="70AD47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800" kern="1200" dirty="0" smtClean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La formación de brigadas debe estar justificadas por las características y necesidades de los inmuebles,, así como la cantidad de elementos que las integran, estará determinada por el análisis de riesgos efectuado al inmueble</a:t>
          </a:r>
          <a:endParaRPr lang="es-ES_tradnl" sz="1800" kern="1200" dirty="0">
            <a:solidFill>
              <a:sysClr val="windowText" lastClr="000000"/>
            </a:solidFill>
            <a:latin typeface="Calibri"/>
            <a:ea typeface="+mn-ea"/>
            <a:cs typeface="+mn-cs"/>
          </a:endParaRPr>
        </a:p>
      </dsp:txBody>
      <dsp:txXfrm>
        <a:off x="448216" y="3144474"/>
        <a:ext cx="7728910" cy="916763"/>
      </dsp:txXfrm>
    </dsp:sp>
    <dsp:sp modelId="{AE6EBB75-2FC6-45BD-8E27-A4791B1507B9}">
      <dsp:nvSpPr>
        <dsp:cNvPr id="0" name=""/>
        <dsp:cNvSpPr/>
      </dsp:nvSpPr>
      <dsp:spPr>
        <a:xfrm>
          <a:off x="0" y="4603331"/>
          <a:ext cx="8229600" cy="176400"/>
        </a:xfrm>
        <a:prstGeom prst="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ED7D31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2D3C813-065A-416C-96AD-1B987E128D2B}">
      <dsp:nvSpPr>
        <dsp:cNvPr id="0" name=""/>
        <dsp:cNvSpPr/>
      </dsp:nvSpPr>
      <dsp:spPr>
        <a:xfrm>
          <a:off x="391790" y="4221713"/>
          <a:ext cx="7835792" cy="484938"/>
        </a:xfrm>
        <a:prstGeom prst="roundRect">
          <a:avLst/>
        </a:prstGeom>
        <a:solidFill>
          <a:srgbClr val="ED7D31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800" kern="1200" dirty="0" smtClean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Contar con elementos debidamente capacitados.</a:t>
          </a:r>
          <a:endParaRPr lang="es-ES_tradnl" sz="1800" kern="1200" dirty="0">
            <a:solidFill>
              <a:sysClr val="windowText" lastClr="000000"/>
            </a:solidFill>
            <a:latin typeface="Calibri"/>
            <a:ea typeface="+mn-ea"/>
            <a:cs typeface="+mn-cs"/>
          </a:endParaRPr>
        </a:p>
      </dsp:txBody>
      <dsp:txXfrm>
        <a:off x="415463" y="4245386"/>
        <a:ext cx="7788446" cy="43759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C79BB6-6466-474C-A998-66034ABE4E18}">
      <dsp:nvSpPr>
        <dsp:cNvPr id="0" name=""/>
        <dsp:cNvSpPr/>
      </dsp:nvSpPr>
      <dsp:spPr>
        <a:xfrm>
          <a:off x="0" y="-124674"/>
          <a:ext cx="8229600" cy="5143500"/>
        </a:xfrm>
        <a:prstGeom prst="swooshArrow">
          <a:avLst>
            <a:gd name="adj1" fmla="val 25000"/>
            <a:gd name="adj2" fmla="val 25000"/>
          </a:avLst>
        </a:prstGeom>
        <a:solidFill>
          <a:srgbClr val="70AD47"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112C487-AD38-4F6C-ABB8-1DACD6E728DB}">
      <dsp:nvSpPr>
        <dsp:cNvPr id="0" name=""/>
        <dsp:cNvSpPr/>
      </dsp:nvSpPr>
      <dsp:spPr>
        <a:xfrm>
          <a:off x="1045159" y="3425369"/>
          <a:ext cx="213969" cy="213969"/>
        </a:xfrm>
        <a:prstGeom prst="ellipse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70AD47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9595B8E-2BD0-4E09-9DD3-4AD027882D16}">
      <dsp:nvSpPr>
        <dsp:cNvPr id="0" name=""/>
        <dsp:cNvSpPr/>
      </dsp:nvSpPr>
      <dsp:spPr>
        <a:xfrm>
          <a:off x="1168807" y="2732862"/>
          <a:ext cx="1917496" cy="25466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378" tIns="0" rIns="0" bIns="0" numCol="1" spcCol="1270" anchor="t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chemeClr val="tx1"/>
              </a:solidFill>
              <a:latin typeface="Candara" pitchFamily="34" charset="0"/>
              <a:ea typeface="+mn-ea"/>
              <a:cs typeface="+mn-cs"/>
            </a:rPr>
            <a:t>Realizar recorridos permanentes con la finalidad de identificar y conocer las rutas de evacuación  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3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1168807" y="2732862"/>
        <a:ext cx="1917496" cy="2546697"/>
      </dsp:txXfrm>
    </dsp:sp>
    <dsp:sp modelId="{0B62649E-1500-42DB-999F-4FE8F30753BB}">
      <dsp:nvSpPr>
        <dsp:cNvPr id="0" name=""/>
        <dsp:cNvSpPr/>
      </dsp:nvSpPr>
      <dsp:spPr>
        <a:xfrm>
          <a:off x="2933852" y="2027365"/>
          <a:ext cx="386791" cy="386791"/>
        </a:xfrm>
        <a:prstGeom prst="ellipse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70AD47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9C87433-2217-47DF-BFF3-7F93CCED4211}">
      <dsp:nvSpPr>
        <dsp:cNvPr id="0" name=""/>
        <dsp:cNvSpPr/>
      </dsp:nvSpPr>
      <dsp:spPr>
        <a:xfrm>
          <a:off x="3127248" y="2220761"/>
          <a:ext cx="1975104" cy="27980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4953" tIns="0" rIns="0" bIns="0" numCol="1" spcCol="1270" anchor="t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rgbClr val="4472C4">
                  <a:lumMod val="25000"/>
                </a:srgbClr>
              </a:solidFill>
              <a:latin typeface="Candara" pitchFamily="34" charset="0"/>
              <a:ea typeface="+mn-ea"/>
              <a:cs typeface="+mn-cs"/>
            </a:rPr>
            <a:t>Contar con los planos y croquis de la </a:t>
          </a:r>
          <a:r>
            <a:rPr lang="es-MX" sz="2400" kern="1200" dirty="0" smtClean="0">
              <a:solidFill>
                <a:srgbClr val="4472C4">
                  <a:lumMod val="25000"/>
                </a:srgbClr>
              </a:solidFill>
              <a:latin typeface="Candara" pitchFamily="34" charset="0"/>
              <a:ea typeface="+mn-ea"/>
              <a:cs typeface="+mn-cs"/>
            </a:rPr>
            <a:t>zona.</a:t>
          </a:r>
          <a:endParaRPr lang="es-MX" sz="2400" kern="1200" dirty="0">
            <a:solidFill>
              <a:srgbClr val="4472C4">
                <a:lumMod val="25000"/>
              </a:srgbClr>
            </a:solidFill>
            <a:latin typeface="Candara" pitchFamily="34" charset="0"/>
            <a:ea typeface="+mn-ea"/>
            <a:cs typeface="+mn-cs"/>
          </a:endParaRPr>
        </a:p>
      </dsp:txBody>
      <dsp:txXfrm>
        <a:off x="3127248" y="2220761"/>
        <a:ext cx="1975104" cy="2798064"/>
      </dsp:txXfrm>
    </dsp:sp>
    <dsp:sp modelId="{0B9C2AAB-C4D7-4AFE-81E1-25BED2657448}">
      <dsp:nvSpPr>
        <dsp:cNvPr id="0" name=""/>
        <dsp:cNvSpPr/>
      </dsp:nvSpPr>
      <dsp:spPr>
        <a:xfrm>
          <a:off x="5205222" y="1176631"/>
          <a:ext cx="534924" cy="534924"/>
        </a:xfrm>
        <a:prstGeom prst="ellipse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70AD47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BB62FAD-B654-4F68-9400-86B30298EDF6}">
      <dsp:nvSpPr>
        <dsp:cNvPr id="0" name=""/>
        <dsp:cNvSpPr/>
      </dsp:nvSpPr>
      <dsp:spPr>
        <a:xfrm>
          <a:off x="5472684" y="1444093"/>
          <a:ext cx="1975104" cy="35747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3445" tIns="0" rIns="0" bIns="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>
              <a:solidFill>
                <a:srgbClr val="4472C4">
                  <a:lumMod val="10000"/>
                </a:srgbClr>
              </a:solidFill>
              <a:latin typeface="Candara" pitchFamily="34" charset="0"/>
              <a:ea typeface="+mn-ea"/>
              <a:cs typeface="+mn-cs"/>
            </a:rPr>
            <a:t>El secretario técnico dotara a la brigada de materia </a:t>
          </a:r>
          <a:r>
            <a:rPr lang="es-MX" sz="2800" kern="1200" dirty="0" smtClean="0">
              <a:solidFill>
                <a:srgbClr val="4472C4">
                  <a:lumMod val="10000"/>
                </a:srgbClr>
              </a:solidFill>
              <a:latin typeface="Candara" pitchFamily="34" charset="0"/>
              <a:ea typeface="+mn-ea"/>
              <a:cs typeface="+mn-cs"/>
            </a:rPr>
            <a:t>necesario. </a:t>
          </a:r>
          <a:endParaRPr lang="es-MX" sz="2800" kern="1200" dirty="0">
            <a:solidFill>
              <a:srgbClr val="4472C4">
                <a:lumMod val="10000"/>
              </a:srgbClr>
            </a:solidFill>
            <a:latin typeface="Candara" pitchFamily="34" charset="0"/>
            <a:ea typeface="+mn-ea"/>
            <a:cs typeface="+mn-cs"/>
          </a:endParaRPr>
        </a:p>
      </dsp:txBody>
      <dsp:txXfrm>
        <a:off x="5472684" y="1444093"/>
        <a:ext cx="1975104" cy="357473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17BA3C-F40F-4ED0-A4B7-502CFA5A5102}">
      <dsp:nvSpPr>
        <dsp:cNvPr id="0" name=""/>
        <dsp:cNvSpPr/>
      </dsp:nvSpPr>
      <dsp:spPr>
        <a:xfrm rot="5400000">
          <a:off x="-597446" y="1740492"/>
          <a:ext cx="2630656" cy="317530"/>
        </a:xfrm>
        <a:prstGeom prst="rect">
          <a:avLst/>
        </a:prstGeom>
        <a:solidFill>
          <a:srgbClr val="4472C4">
            <a:hueOff val="0"/>
            <a:satOff val="0"/>
            <a:lumOff val="0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439A9BC-4AFF-4027-963D-0BA71F483A9F}">
      <dsp:nvSpPr>
        <dsp:cNvPr id="0" name=""/>
        <dsp:cNvSpPr/>
      </dsp:nvSpPr>
      <dsp:spPr>
        <a:xfrm>
          <a:off x="4540" y="56919"/>
          <a:ext cx="3528119" cy="2116871"/>
        </a:xfrm>
        <a:prstGeom prst="roundRect">
          <a:avLst>
            <a:gd name="adj" fmla="val 10000"/>
          </a:avLst>
        </a:prstGeom>
        <a:solidFill>
          <a:srgbClr val="4472C4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dirty="0" smtClean="0">
              <a:solidFill>
                <a:srgbClr val="7030A0"/>
              </a:solidFill>
              <a:latin typeface="Calibri"/>
              <a:ea typeface="+mn-ea"/>
              <a:cs typeface="+mn-cs"/>
            </a:rPr>
            <a:t>Coordinarse para brindar una pronta ayuda </a:t>
          </a:r>
          <a:endParaRPr lang="es-MX" sz="2700" kern="1200" dirty="0">
            <a:solidFill>
              <a:srgbClr val="7030A0"/>
            </a:solidFill>
            <a:latin typeface="Calibri"/>
            <a:ea typeface="+mn-ea"/>
            <a:cs typeface="+mn-cs"/>
          </a:endParaRPr>
        </a:p>
      </dsp:txBody>
      <dsp:txXfrm>
        <a:off x="66541" y="118920"/>
        <a:ext cx="3404117" cy="1992869"/>
      </dsp:txXfrm>
    </dsp:sp>
    <dsp:sp modelId="{3682D08F-A35D-4A3E-AE2B-5EA00DFD1500}">
      <dsp:nvSpPr>
        <dsp:cNvPr id="0" name=""/>
        <dsp:cNvSpPr/>
      </dsp:nvSpPr>
      <dsp:spPr>
        <a:xfrm>
          <a:off x="725598" y="3063537"/>
          <a:ext cx="4676965" cy="317530"/>
        </a:xfrm>
        <a:prstGeom prst="rect">
          <a:avLst/>
        </a:prstGeom>
        <a:solidFill>
          <a:srgbClr val="4472C4">
            <a:hueOff val="-3676673"/>
            <a:satOff val="-5114"/>
            <a:lumOff val="-1961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CD00727-D96D-4339-8448-FCC9BDBDD6C7}">
      <dsp:nvSpPr>
        <dsp:cNvPr id="0" name=""/>
        <dsp:cNvSpPr/>
      </dsp:nvSpPr>
      <dsp:spPr>
        <a:xfrm>
          <a:off x="4540" y="2703008"/>
          <a:ext cx="3528119" cy="2116871"/>
        </a:xfrm>
        <a:prstGeom prst="roundRect">
          <a:avLst>
            <a:gd name="adj" fmla="val 10000"/>
          </a:avLst>
        </a:prstGeom>
        <a:solidFill>
          <a:srgbClr val="4472C4">
            <a:hueOff val="-2451115"/>
            <a:satOff val="-3409"/>
            <a:lumOff val="-1307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dirty="0" smtClean="0">
              <a:solidFill>
                <a:srgbClr val="7030A0"/>
              </a:solidFill>
              <a:latin typeface="Calibri"/>
              <a:ea typeface="+mn-ea"/>
              <a:cs typeface="+mn-cs"/>
            </a:rPr>
            <a:t>Desconectar o cerrar interruptores eléctricos, llaves de paso de gas, etc. </a:t>
          </a:r>
          <a:endParaRPr lang="es-MX" sz="2700" kern="1200" dirty="0">
            <a:solidFill>
              <a:srgbClr val="7030A0"/>
            </a:solidFill>
            <a:latin typeface="Calibri"/>
            <a:ea typeface="+mn-ea"/>
            <a:cs typeface="+mn-cs"/>
          </a:endParaRPr>
        </a:p>
      </dsp:txBody>
      <dsp:txXfrm>
        <a:off x="66541" y="2765009"/>
        <a:ext cx="3404117" cy="1992869"/>
      </dsp:txXfrm>
    </dsp:sp>
    <dsp:sp modelId="{B6A802D7-7F64-437E-84AA-5EF73BACF5CE}">
      <dsp:nvSpPr>
        <dsp:cNvPr id="0" name=""/>
        <dsp:cNvSpPr/>
      </dsp:nvSpPr>
      <dsp:spPr>
        <a:xfrm rot="16200000">
          <a:off x="4094952" y="1740492"/>
          <a:ext cx="2630656" cy="317530"/>
        </a:xfrm>
        <a:prstGeom prst="rect">
          <a:avLst/>
        </a:prstGeom>
        <a:solidFill>
          <a:srgbClr val="4472C4">
            <a:hueOff val="-7353345"/>
            <a:satOff val="-10228"/>
            <a:lumOff val="-3922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3E8A298-4E17-45A0-A693-57F71FC141BA}">
      <dsp:nvSpPr>
        <dsp:cNvPr id="0" name=""/>
        <dsp:cNvSpPr/>
      </dsp:nvSpPr>
      <dsp:spPr>
        <a:xfrm>
          <a:off x="4696939" y="2703008"/>
          <a:ext cx="3528119" cy="2116871"/>
        </a:xfrm>
        <a:prstGeom prst="roundRect">
          <a:avLst>
            <a:gd name="adj" fmla="val 10000"/>
          </a:avLst>
        </a:prstGeom>
        <a:solidFill>
          <a:srgbClr val="4472C4">
            <a:hueOff val="-4902231"/>
            <a:satOff val="-6819"/>
            <a:lumOff val="-2615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dirty="0" smtClean="0">
              <a:solidFill>
                <a:srgbClr val="7030A0"/>
              </a:solidFill>
              <a:latin typeface="Calibri"/>
              <a:ea typeface="+mn-ea"/>
              <a:cs typeface="+mn-cs"/>
            </a:rPr>
            <a:t>crear un método de comunicación con las personas que se encuentran atrapadas. </a:t>
          </a:r>
          <a:endParaRPr lang="es-MX" sz="2700" kern="1200" dirty="0">
            <a:solidFill>
              <a:srgbClr val="7030A0"/>
            </a:solidFill>
            <a:latin typeface="Calibri"/>
            <a:ea typeface="+mn-ea"/>
            <a:cs typeface="+mn-cs"/>
          </a:endParaRPr>
        </a:p>
      </dsp:txBody>
      <dsp:txXfrm>
        <a:off x="4758940" y="2765009"/>
        <a:ext cx="3404117" cy="1992869"/>
      </dsp:txXfrm>
    </dsp:sp>
    <dsp:sp modelId="{996784FF-D01F-4832-845A-BB2EC9B62841}">
      <dsp:nvSpPr>
        <dsp:cNvPr id="0" name=""/>
        <dsp:cNvSpPr/>
      </dsp:nvSpPr>
      <dsp:spPr>
        <a:xfrm>
          <a:off x="4696939" y="56919"/>
          <a:ext cx="3528119" cy="2116871"/>
        </a:xfrm>
        <a:prstGeom prst="roundRect">
          <a:avLst>
            <a:gd name="adj" fmla="val 10000"/>
          </a:avLst>
        </a:prstGeom>
        <a:solidFill>
          <a:srgbClr val="4472C4">
            <a:hueOff val="-7353345"/>
            <a:satOff val="-10228"/>
            <a:lumOff val="-3922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dirty="0" smtClean="0">
              <a:solidFill>
                <a:srgbClr val="7030A0"/>
              </a:solidFill>
              <a:latin typeface="Calibri"/>
              <a:ea typeface="+mn-ea"/>
              <a:cs typeface="+mn-cs"/>
            </a:rPr>
            <a:t>verificar si existe riesgo de incendio o explosión </a:t>
          </a:r>
          <a:endParaRPr lang="es-MX" sz="2700" kern="1200" dirty="0">
            <a:solidFill>
              <a:srgbClr val="7030A0"/>
            </a:solidFill>
            <a:latin typeface="Calibri"/>
            <a:ea typeface="+mn-ea"/>
            <a:cs typeface="+mn-cs"/>
          </a:endParaRPr>
        </a:p>
      </dsp:txBody>
      <dsp:txXfrm>
        <a:off x="4758940" y="118920"/>
        <a:ext cx="3404117" cy="199286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F6C877-661E-48FE-BBCC-E67C224784C1}">
      <dsp:nvSpPr>
        <dsp:cNvPr id="0" name=""/>
        <dsp:cNvSpPr/>
      </dsp:nvSpPr>
      <dsp:spPr>
        <a:xfrm>
          <a:off x="0" y="489228"/>
          <a:ext cx="7139136" cy="730800"/>
        </a:xfrm>
        <a:prstGeom prst="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70AD47">
              <a:alpha val="9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8E6B2A6-0113-4FF8-BE49-13D1F019B797}">
      <dsp:nvSpPr>
        <dsp:cNvPr id="0" name=""/>
        <dsp:cNvSpPr/>
      </dsp:nvSpPr>
      <dsp:spPr>
        <a:xfrm>
          <a:off x="356956" y="61187"/>
          <a:ext cx="4997395" cy="856080"/>
        </a:xfrm>
        <a:prstGeom prst="roundRect">
          <a:avLst/>
        </a:prstGeom>
        <a:solidFill>
          <a:srgbClr val="70AD47">
            <a:alpha val="9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8890" tIns="0" rIns="188890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Coordinación con las otras brigadas para valoración. </a:t>
          </a:r>
          <a:endParaRPr lang="es-MX" sz="16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398746" y="102977"/>
        <a:ext cx="4913815" cy="772500"/>
      </dsp:txXfrm>
    </dsp:sp>
    <dsp:sp modelId="{9E620A10-34D7-4571-9F0C-F3E772365A08}">
      <dsp:nvSpPr>
        <dsp:cNvPr id="0" name=""/>
        <dsp:cNvSpPr/>
      </dsp:nvSpPr>
      <dsp:spPr>
        <a:xfrm>
          <a:off x="0" y="1804668"/>
          <a:ext cx="7139136" cy="730800"/>
        </a:xfrm>
        <a:prstGeom prst="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70AD47">
              <a:alpha val="90000"/>
              <a:hueOff val="0"/>
              <a:satOff val="0"/>
              <a:lumOff val="0"/>
              <a:alphaOff val="-2000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5A48598-CFD3-4FC4-82F1-8AF47C69D486}">
      <dsp:nvSpPr>
        <dsp:cNvPr id="0" name=""/>
        <dsp:cNvSpPr/>
      </dsp:nvSpPr>
      <dsp:spPr>
        <a:xfrm>
          <a:off x="356956" y="1376628"/>
          <a:ext cx="4997395" cy="856080"/>
        </a:xfrm>
        <a:prstGeom prst="roundRect">
          <a:avLst/>
        </a:prstGeom>
        <a:solidFill>
          <a:srgbClr val="70AD47">
            <a:alpha val="90000"/>
            <a:hueOff val="0"/>
            <a:satOff val="0"/>
            <a:lumOff val="0"/>
            <a:alphaOff val="-2000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8890" tIns="0" rIns="188890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Establecimiento de los servicios vitales. </a:t>
          </a:r>
          <a:endParaRPr lang="es-MX" sz="16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398746" y="1418418"/>
        <a:ext cx="4913815" cy="772500"/>
      </dsp:txXfrm>
    </dsp:sp>
    <dsp:sp modelId="{A210AB1D-9285-4325-B635-BCC4A8079FC1}">
      <dsp:nvSpPr>
        <dsp:cNvPr id="0" name=""/>
        <dsp:cNvSpPr/>
      </dsp:nvSpPr>
      <dsp:spPr>
        <a:xfrm>
          <a:off x="0" y="3120108"/>
          <a:ext cx="7139136" cy="730800"/>
        </a:xfrm>
        <a:prstGeom prst="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70AD47">
              <a:alpha val="90000"/>
              <a:hueOff val="0"/>
              <a:satOff val="0"/>
              <a:lumOff val="0"/>
              <a:alphaOff val="-4000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F7A7C06-7CAF-4580-9882-5447CA559328}">
      <dsp:nvSpPr>
        <dsp:cNvPr id="0" name=""/>
        <dsp:cNvSpPr/>
      </dsp:nvSpPr>
      <dsp:spPr>
        <a:xfrm>
          <a:off x="356956" y="2692067"/>
          <a:ext cx="4997395" cy="856080"/>
        </a:xfrm>
        <a:prstGeom prst="roundRect">
          <a:avLst/>
        </a:prstGeom>
        <a:solidFill>
          <a:srgbClr val="70AD47">
            <a:alpha val="90000"/>
            <a:hueOff val="0"/>
            <a:satOff val="0"/>
            <a:lumOff val="0"/>
            <a:alphaOff val="-4000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8890" tIns="0" rIns="188890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Mantenimiento del material ocupado y realización de un informe</a:t>
          </a:r>
          <a:endParaRPr lang="es-MX" sz="16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398746" y="2733857"/>
        <a:ext cx="4913815" cy="77250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19861D0-0490-4C42-962B-C237C9065934}">
      <dsp:nvSpPr>
        <dsp:cNvPr id="0" name=""/>
        <dsp:cNvSpPr/>
      </dsp:nvSpPr>
      <dsp:spPr>
        <a:xfrm>
          <a:off x="213359" y="0"/>
          <a:ext cx="7802880" cy="4876800"/>
        </a:xfrm>
        <a:prstGeom prst="swooshArrow">
          <a:avLst>
            <a:gd name="adj1" fmla="val 25000"/>
            <a:gd name="adj2" fmla="val 25000"/>
          </a:avLst>
        </a:prstGeom>
        <a:solidFill>
          <a:srgbClr val="70AD47"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93149FA-31B2-44E6-8422-93B2B400F03C}">
      <dsp:nvSpPr>
        <dsp:cNvPr id="0" name=""/>
        <dsp:cNvSpPr/>
      </dsp:nvSpPr>
      <dsp:spPr>
        <a:xfrm>
          <a:off x="1204325" y="3365967"/>
          <a:ext cx="202874" cy="202874"/>
        </a:xfrm>
        <a:prstGeom prst="ellipse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70AD47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FB80CC0-DDBB-4C23-A6BC-67E47E3EBDAB}">
      <dsp:nvSpPr>
        <dsp:cNvPr id="0" name=""/>
        <dsp:cNvSpPr/>
      </dsp:nvSpPr>
      <dsp:spPr>
        <a:xfrm>
          <a:off x="1305763" y="3467404"/>
          <a:ext cx="1818071" cy="14093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7499" tIns="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chemeClr val="tx1"/>
              </a:solidFill>
              <a:latin typeface="Calibri"/>
              <a:ea typeface="+mn-ea"/>
              <a:cs typeface="+mn-cs"/>
            </a:rPr>
            <a:t>Supervisar el equipo contra incendios este en buenas </a:t>
          </a:r>
          <a:r>
            <a:rPr lang="es-MX" sz="2000" kern="1200" dirty="0" smtClean="0">
              <a:solidFill>
                <a:schemeClr val="tx1"/>
              </a:solidFill>
              <a:latin typeface="Calibri"/>
              <a:ea typeface="+mn-ea"/>
              <a:cs typeface="+mn-cs"/>
            </a:rPr>
            <a:t>condiciones. </a:t>
          </a:r>
          <a:endParaRPr lang="es-MX" sz="2000" kern="1200" dirty="0">
            <a:solidFill>
              <a:schemeClr val="tx1"/>
            </a:solidFill>
            <a:latin typeface="Calibri"/>
            <a:ea typeface="+mn-ea"/>
            <a:cs typeface="+mn-cs"/>
          </a:endParaRPr>
        </a:p>
      </dsp:txBody>
      <dsp:txXfrm>
        <a:off x="1305763" y="3467404"/>
        <a:ext cx="1818071" cy="1409395"/>
      </dsp:txXfrm>
    </dsp:sp>
    <dsp:sp modelId="{F6C746F7-0CF1-434B-BCDD-21F12B7B37FB}">
      <dsp:nvSpPr>
        <dsp:cNvPr id="0" name=""/>
        <dsp:cNvSpPr/>
      </dsp:nvSpPr>
      <dsp:spPr>
        <a:xfrm>
          <a:off x="2995086" y="2040453"/>
          <a:ext cx="366735" cy="366735"/>
        </a:xfrm>
        <a:prstGeom prst="ellipse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70AD47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519C6B-B8BF-4E45-ACA5-3CD8CAA4D3C5}">
      <dsp:nvSpPr>
        <dsp:cNvPr id="0" name=""/>
        <dsp:cNvSpPr/>
      </dsp:nvSpPr>
      <dsp:spPr>
        <a:xfrm>
          <a:off x="3178454" y="2223820"/>
          <a:ext cx="1872691" cy="26529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4325" tIns="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rgbClr val="4472C4">
                  <a:lumMod val="25000"/>
                </a:srgbClr>
              </a:solidFill>
              <a:latin typeface="Calibri"/>
              <a:ea typeface="+mn-ea"/>
              <a:cs typeface="+mn-cs"/>
            </a:rPr>
            <a:t>Vigilar que no exista sobrecarga en líneas eléctricas o acumulación de material </a:t>
          </a:r>
          <a:r>
            <a:rPr lang="es-MX" sz="2000" kern="1200" dirty="0" err="1" smtClean="0">
              <a:solidFill>
                <a:srgbClr val="4472C4">
                  <a:lumMod val="25000"/>
                </a:srgbClr>
              </a:solidFill>
              <a:latin typeface="Calibri"/>
              <a:ea typeface="+mn-ea"/>
              <a:cs typeface="+mn-cs"/>
            </a:rPr>
            <a:t>flamable</a:t>
          </a:r>
          <a:r>
            <a:rPr lang="es-MX" sz="2000" kern="1200" dirty="0" smtClean="0">
              <a:solidFill>
                <a:srgbClr val="4472C4">
                  <a:lumMod val="25000"/>
                </a:srgbClr>
              </a:solidFill>
              <a:latin typeface="Calibri"/>
              <a:ea typeface="+mn-ea"/>
              <a:cs typeface="+mn-cs"/>
            </a:rPr>
            <a:t>. </a:t>
          </a:r>
          <a:endParaRPr lang="es-MX" sz="2000" kern="1200" dirty="0">
            <a:solidFill>
              <a:srgbClr val="4472C4">
                <a:lumMod val="25000"/>
              </a:srgbClr>
            </a:solidFill>
            <a:latin typeface="Calibri"/>
            <a:ea typeface="+mn-ea"/>
            <a:cs typeface="+mn-cs"/>
          </a:endParaRPr>
        </a:p>
      </dsp:txBody>
      <dsp:txXfrm>
        <a:off x="3178454" y="2223820"/>
        <a:ext cx="1872691" cy="2652979"/>
      </dsp:txXfrm>
    </dsp:sp>
    <dsp:sp modelId="{9FF982FF-B401-4698-9A25-3066E61E0F96}">
      <dsp:nvSpPr>
        <dsp:cNvPr id="0" name=""/>
        <dsp:cNvSpPr/>
      </dsp:nvSpPr>
      <dsp:spPr>
        <a:xfrm>
          <a:off x="5148681" y="1233830"/>
          <a:ext cx="507187" cy="507187"/>
        </a:xfrm>
        <a:prstGeom prst="ellipse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70AD47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DE945B5-C6FA-4BEE-B41D-02C431579789}">
      <dsp:nvSpPr>
        <dsp:cNvPr id="0" name=""/>
        <dsp:cNvSpPr/>
      </dsp:nvSpPr>
      <dsp:spPr>
        <a:xfrm>
          <a:off x="5402275" y="1487423"/>
          <a:ext cx="1872691" cy="33893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8748" tIns="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rgbClr val="4472C4">
                  <a:lumMod val="10000"/>
                </a:srgbClr>
              </a:solidFill>
              <a:latin typeface="Calibri"/>
              <a:ea typeface="+mn-ea"/>
              <a:cs typeface="+mn-cs"/>
            </a:rPr>
            <a:t>Participar en la correcta distribución de extintores y materiales de equipos de emergencia. 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rgbClr val="4472C4">
                  <a:lumMod val="10000"/>
                </a:srgbClr>
              </a:solidFill>
              <a:latin typeface="Calibri"/>
              <a:ea typeface="+mn-ea"/>
              <a:cs typeface="+mn-cs"/>
            </a:rPr>
            <a:t>Actualizar los números de emergencia.  </a:t>
          </a:r>
          <a:endParaRPr lang="es-MX" sz="2000" kern="1200" dirty="0">
            <a:solidFill>
              <a:srgbClr val="4472C4">
                <a:lumMod val="10000"/>
              </a:srgbClr>
            </a:solidFill>
            <a:latin typeface="Calibri"/>
            <a:ea typeface="+mn-ea"/>
            <a:cs typeface="+mn-cs"/>
          </a:endParaRPr>
        </a:p>
      </dsp:txBody>
      <dsp:txXfrm>
        <a:off x="5402275" y="1487423"/>
        <a:ext cx="1872691" cy="338937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353AF9-F4FC-440F-B852-7373FCBE6B7B}">
      <dsp:nvSpPr>
        <dsp:cNvPr id="0" name=""/>
        <dsp:cNvSpPr/>
      </dsp:nvSpPr>
      <dsp:spPr>
        <a:xfrm rot="5400000">
          <a:off x="-531554" y="1816356"/>
          <a:ext cx="2346168" cy="283392"/>
        </a:xfrm>
        <a:prstGeom prst="rect">
          <a:avLst/>
        </a:prstGeom>
        <a:solidFill>
          <a:srgbClr val="4472C4">
            <a:hueOff val="0"/>
            <a:satOff val="0"/>
            <a:lumOff val="0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876BFAC-8A92-4067-848F-6C4ABFAB6869}">
      <dsp:nvSpPr>
        <dsp:cNvPr id="0" name=""/>
        <dsp:cNvSpPr/>
      </dsp:nvSpPr>
      <dsp:spPr>
        <a:xfrm>
          <a:off x="4052" y="312958"/>
          <a:ext cx="3148802" cy="1889281"/>
        </a:xfrm>
        <a:prstGeom prst="roundRect">
          <a:avLst>
            <a:gd name="adj" fmla="val 10000"/>
          </a:avLst>
        </a:prstGeom>
        <a:solidFill>
          <a:srgbClr val="4472C4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kern="1200" dirty="0" smtClean="0">
              <a:solidFill>
                <a:srgbClr val="7030A0"/>
              </a:solidFill>
              <a:latin typeface="Calibri"/>
              <a:ea typeface="+mn-ea"/>
              <a:cs typeface="+mn-cs"/>
            </a:rPr>
            <a:t>Desconectar las fuentes de electricidad. </a:t>
          </a:r>
          <a:endParaRPr lang="es-MX" sz="2600" kern="1200" dirty="0">
            <a:solidFill>
              <a:srgbClr val="7030A0"/>
            </a:solidFill>
            <a:latin typeface="Calibri"/>
            <a:ea typeface="+mn-ea"/>
            <a:cs typeface="+mn-cs"/>
          </a:endParaRPr>
        </a:p>
      </dsp:txBody>
      <dsp:txXfrm>
        <a:off x="59387" y="368293"/>
        <a:ext cx="3038132" cy="1778611"/>
      </dsp:txXfrm>
    </dsp:sp>
    <dsp:sp modelId="{69D21078-B02C-45F4-B97F-B4CB5EB2FB1F}">
      <dsp:nvSpPr>
        <dsp:cNvPr id="0" name=""/>
        <dsp:cNvSpPr/>
      </dsp:nvSpPr>
      <dsp:spPr>
        <a:xfrm>
          <a:off x="649246" y="2997157"/>
          <a:ext cx="4172474" cy="283392"/>
        </a:xfrm>
        <a:prstGeom prst="rect">
          <a:avLst/>
        </a:prstGeom>
        <a:solidFill>
          <a:srgbClr val="4472C4">
            <a:hueOff val="-7353345"/>
            <a:satOff val="-10228"/>
            <a:lumOff val="-3922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D62BDC-83A1-4688-8158-ED2DC4FF1CD3}">
      <dsp:nvSpPr>
        <dsp:cNvPr id="0" name=""/>
        <dsp:cNvSpPr/>
      </dsp:nvSpPr>
      <dsp:spPr>
        <a:xfrm>
          <a:off x="4052" y="2674560"/>
          <a:ext cx="3148802" cy="1889281"/>
        </a:xfrm>
        <a:prstGeom prst="roundRect">
          <a:avLst>
            <a:gd name="adj" fmla="val 10000"/>
          </a:avLst>
        </a:prstGeom>
        <a:solidFill>
          <a:srgbClr val="4472C4">
            <a:hueOff val="-3676673"/>
            <a:satOff val="-5114"/>
            <a:lumOff val="-1961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kern="1200" dirty="0" smtClean="0">
              <a:solidFill>
                <a:srgbClr val="7030A0"/>
              </a:solidFill>
              <a:latin typeface="Calibri"/>
              <a:ea typeface="+mn-ea"/>
              <a:cs typeface="+mn-cs"/>
            </a:rPr>
            <a:t>reportar a la brigada de primeros auxilios las personas lesionadas. </a:t>
          </a:r>
          <a:endParaRPr lang="es-MX" sz="2600" kern="1200" dirty="0">
            <a:solidFill>
              <a:srgbClr val="7030A0"/>
            </a:solidFill>
            <a:latin typeface="Calibri"/>
            <a:ea typeface="+mn-ea"/>
            <a:cs typeface="+mn-cs"/>
          </a:endParaRPr>
        </a:p>
      </dsp:txBody>
      <dsp:txXfrm>
        <a:off x="59387" y="2729895"/>
        <a:ext cx="3038132" cy="1778611"/>
      </dsp:txXfrm>
    </dsp:sp>
    <dsp:sp modelId="{F7DFD0AE-32DA-4CB5-A751-BB589DD26EBA}">
      <dsp:nvSpPr>
        <dsp:cNvPr id="0" name=""/>
        <dsp:cNvSpPr/>
      </dsp:nvSpPr>
      <dsp:spPr>
        <a:xfrm>
          <a:off x="4191960" y="2674560"/>
          <a:ext cx="3148802" cy="1889281"/>
        </a:xfrm>
        <a:prstGeom prst="roundRect">
          <a:avLst>
            <a:gd name="adj" fmla="val 10000"/>
          </a:avLst>
        </a:prstGeom>
        <a:solidFill>
          <a:srgbClr val="4472C4">
            <a:hueOff val="-7353345"/>
            <a:satOff val="-10228"/>
            <a:lumOff val="-3922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kern="1200" dirty="0" smtClean="0">
              <a:solidFill>
                <a:srgbClr val="7030A0"/>
              </a:solidFill>
              <a:latin typeface="Calibri"/>
              <a:ea typeface="+mn-ea"/>
              <a:cs typeface="+mn-cs"/>
            </a:rPr>
            <a:t>retirar materiales que puedan incrementar la magnitud del fuego. </a:t>
          </a:r>
          <a:endParaRPr lang="es-MX" sz="2600" kern="1200" dirty="0">
            <a:solidFill>
              <a:srgbClr val="7030A0"/>
            </a:solidFill>
            <a:latin typeface="Calibri"/>
            <a:ea typeface="+mn-ea"/>
            <a:cs typeface="+mn-cs"/>
          </a:endParaRPr>
        </a:p>
      </dsp:txBody>
      <dsp:txXfrm>
        <a:off x="4247295" y="2729895"/>
        <a:ext cx="3038132" cy="1778611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99F598-E853-46A9-899D-E510E743522D}">
      <dsp:nvSpPr>
        <dsp:cNvPr id="0" name=""/>
        <dsp:cNvSpPr/>
      </dsp:nvSpPr>
      <dsp:spPr>
        <a:xfrm>
          <a:off x="0" y="1275059"/>
          <a:ext cx="8229600" cy="579600"/>
        </a:xfrm>
        <a:prstGeom prst="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ED7D31">
              <a:alpha val="9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8639B01-328F-4818-8BB1-8546CA426001}">
      <dsp:nvSpPr>
        <dsp:cNvPr id="0" name=""/>
        <dsp:cNvSpPr/>
      </dsp:nvSpPr>
      <dsp:spPr>
        <a:xfrm>
          <a:off x="411480" y="935579"/>
          <a:ext cx="5760720" cy="678960"/>
        </a:xfrm>
        <a:prstGeom prst="roundRect">
          <a:avLst/>
        </a:prstGeom>
        <a:solidFill>
          <a:srgbClr val="ED7D31">
            <a:alpha val="9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Verificar el estado físico de las instalaciones. </a:t>
          </a:r>
          <a:endParaRPr lang="es-MX" sz="23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444624" y="968723"/>
        <a:ext cx="5694432" cy="612672"/>
      </dsp:txXfrm>
    </dsp:sp>
    <dsp:sp modelId="{4E85E997-19B7-4032-8DA0-48F79EC953C1}">
      <dsp:nvSpPr>
        <dsp:cNvPr id="0" name=""/>
        <dsp:cNvSpPr/>
      </dsp:nvSpPr>
      <dsp:spPr>
        <a:xfrm>
          <a:off x="0" y="2318340"/>
          <a:ext cx="8229600" cy="579600"/>
        </a:xfrm>
        <a:prstGeom prst="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ED7D31">
              <a:alpha val="90000"/>
              <a:hueOff val="0"/>
              <a:satOff val="0"/>
              <a:lumOff val="0"/>
              <a:alphaOff val="-2000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AA9A2B9-A342-4021-B7BC-D6FEBBA46699}">
      <dsp:nvSpPr>
        <dsp:cNvPr id="0" name=""/>
        <dsp:cNvSpPr/>
      </dsp:nvSpPr>
      <dsp:spPr>
        <a:xfrm>
          <a:off x="411480" y="1978860"/>
          <a:ext cx="5760720" cy="678960"/>
        </a:xfrm>
        <a:prstGeom prst="roundRect">
          <a:avLst/>
        </a:prstGeom>
        <a:solidFill>
          <a:srgbClr val="ED7D31">
            <a:alpha val="90000"/>
            <a:hueOff val="0"/>
            <a:satOff val="0"/>
            <a:lumOff val="0"/>
            <a:alphaOff val="-2000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Mantenimiento del equipo utilizado </a:t>
          </a:r>
          <a:endParaRPr lang="es-MX" sz="23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444624" y="2012004"/>
        <a:ext cx="5694432" cy="612672"/>
      </dsp:txXfrm>
    </dsp:sp>
    <dsp:sp modelId="{F908E999-89FE-48C5-8F32-0BFE38E008A6}">
      <dsp:nvSpPr>
        <dsp:cNvPr id="0" name=""/>
        <dsp:cNvSpPr/>
      </dsp:nvSpPr>
      <dsp:spPr>
        <a:xfrm>
          <a:off x="0" y="3361620"/>
          <a:ext cx="8229600" cy="579600"/>
        </a:xfrm>
        <a:prstGeom prst="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ED7D31">
              <a:alpha val="90000"/>
              <a:hueOff val="0"/>
              <a:satOff val="0"/>
              <a:lumOff val="0"/>
              <a:alphaOff val="-4000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BD3E090-6D72-4D76-BA3E-07A8FE91804C}">
      <dsp:nvSpPr>
        <dsp:cNvPr id="0" name=""/>
        <dsp:cNvSpPr/>
      </dsp:nvSpPr>
      <dsp:spPr>
        <a:xfrm>
          <a:off x="411480" y="3022140"/>
          <a:ext cx="5760720" cy="678960"/>
        </a:xfrm>
        <a:prstGeom prst="roundRect">
          <a:avLst/>
        </a:prstGeom>
        <a:solidFill>
          <a:srgbClr val="ED7D31">
            <a:alpha val="90000"/>
            <a:hueOff val="0"/>
            <a:satOff val="0"/>
            <a:lumOff val="0"/>
            <a:alphaOff val="-4000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Realizar un informe sobre lo sucedido. </a:t>
          </a:r>
          <a:endParaRPr lang="es-MX" sz="23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444624" y="3055284"/>
        <a:ext cx="5694432" cy="612672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6727D0-4018-4F53-87F5-13DF13C339A0}">
      <dsp:nvSpPr>
        <dsp:cNvPr id="0" name=""/>
        <dsp:cNvSpPr/>
      </dsp:nvSpPr>
      <dsp:spPr>
        <a:xfrm>
          <a:off x="0" y="566940"/>
          <a:ext cx="8003232" cy="932400"/>
        </a:xfrm>
        <a:prstGeom prst="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ED7D31">
              <a:alpha val="9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E3ACB38-DDA1-4AA4-A33C-FF5203554D66}">
      <dsp:nvSpPr>
        <dsp:cNvPr id="0" name=""/>
        <dsp:cNvSpPr/>
      </dsp:nvSpPr>
      <dsp:spPr>
        <a:xfrm>
          <a:off x="400161" y="20819"/>
          <a:ext cx="5602262" cy="1092240"/>
        </a:xfrm>
        <a:prstGeom prst="roundRect">
          <a:avLst/>
        </a:prstGeom>
        <a:solidFill>
          <a:srgbClr val="ED7D31">
            <a:alpha val="9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1752" tIns="0" rIns="211752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solidFill>
                <a:sysClr val="window" lastClr="FFFFFF"/>
              </a:solidFill>
              <a:latin typeface="Candara" pitchFamily="34" charset="0"/>
              <a:ea typeface="+mn-ea"/>
              <a:cs typeface="+mn-cs"/>
            </a:rPr>
            <a:t>Mantener el orden en los puntos de reunión y zonas de seguridad. </a:t>
          </a:r>
          <a:endParaRPr lang="es-MX" sz="1800" kern="1200" dirty="0">
            <a:solidFill>
              <a:sysClr val="window" lastClr="FFFFFF"/>
            </a:solidFill>
            <a:latin typeface="Candara" pitchFamily="34" charset="0"/>
            <a:ea typeface="+mn-ea"/>
            <a:cs typeface="+mn-cs"/>
          </a:endParaRPr>
        </a:p>
      </dsp:txBody>
      <dsp:txXfrm>
        <a:off x="453480" y="74138"/>
        <a:ext cx="5495624" cy="985602"/>
      </dsp:txXfrm>
    </dsp:sp>
    <dsp:sp modelId="{AB8B8AA0-925C-4755-BF2D-518198D11EB1}">
      <dsp:nvSpPr>
        <dsp:cNvPr id="0" name=""/>
        <dsp:cNvSpPr/>
      </dsp:nvSpPr>
      <dsp:spPr>
        <a:xfrm>
          <a:off x="0" y="2245260"/>
          <a:ext cx="8003232" cy="932400"/>
        </a:xfrm>
        <a:prstGeom prst="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ED7D31">
              <a:alpha val="90000"/>
              <a:hueOff val="0"/>
              <a:satOff val="0"/>
              <a:lumOff val="0"/>
              <a:alphaOff val="-2000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1919AD1-5D71-481A-B3C7-95BBD87F8821}">
      <dsp:nvSpPr>
        <dsp:cNvPr id="0" name=""/>
        <dsp:cNvSpPr/>
      </dsp:nvSpPr>
      <dsp:spPr>
        <a:xfrm>
          <a:off x="400161" y="1699140"/>
          <a:ext cx="5602262" cy="1092240"/>
        </a:xfrm>
        <a:prstGeom prst="roundRect">
          <a:avLst/>
        </a:prstGeom>
        <a:solidFill>
          <a:srgbClr val="ED7D31">
            <a:alpha val="90000"/>
            <a:hueOff val="0"/>
            <a:satOff val="0"/>
            <a:lumOff val="0"/>
            <a:alphaOff val="-2000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1752" tIns="0" rIns="211752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solidFill>
                <a:sysClr val="window" lastClr="FFFFFF"/>
              </a:solidFill>
              <a:latin typeface="Candara" pitchFamily="34" charset="0"/>
              <a:ea typeface="+mn-ea"/>
              <a:cs typeface="+mn-cs"/>
            </a:rPr>
            <a:t>Mantener comunicación con las otras brigadas. </a:t>
          </a:r>
          <a:endParaRPr lang="es-MX" sz="1800" kern="1200" dirty="0">
            <a:solidFill>
              <a:sysClr val="window" lastClr="FFFFFF"/>
            </a:solidFill>
            <a:latin typeface="Candara" pitchFamily="34" charset="0"/>
            <a:ea typeface="+mn-ea"/>
            <a:cs typeface="+mn-cs"/>
          </a:endParaRPr>
        </a:p>
      </dsp:txBody>
      <dsp:txXfrm>
        <a:off x="453480" y="1752459"/>
        <a:ext cx="5495624" cy="985602"/>
      </dsp:txXfrm>
    </dsp:sp>
    <dsp:sp modelId="{744CB2C5-82D7-429A-98CD-689519400B40}">
      <dsp:nvSpPr>
        <dsp:cNvPr id="0" name=""/>
        <dsp:cNvSpPr/>
      </dsp:nvSpPr>
      <dsp:spPr>
        <a:xfrm>
          <a:off x="0" y="3923580"/>
          <a:ext cx="8003232" cy="932400"/>
        </a:xfrm>
        <a:prstGeom prst="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ED7D31">
              <a:alpha val="90000"/>
              <a:hueOff val="0"/>
              <a:satOff val="0"/>
              <a:lumOff val="0"/>
              <a:alphaOff val="-4000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B1CCF18-50B1-400C-BFA9-87422F1AAE3D}">
      <dsp:nvSpPr>
        <dsp:cNvPr id="0" name=""/>
        <dsp:cNvSpPr/>
      </dsp:nvSpPr>
      <dsp:spPr>
        <a:xfrm>
          <a:off x="400161" y="3377460"/>
          <a:ext cx="5602262" cy="1092240"/>
        </a:xfrm>
        <a:prstGeom prst="roundRect">
          <a:avLst/>
        </a:prstGeom>
        <a:solidFill>
          <a:srgbClr val="ED7D31">
            <a:alpha val="90000"/>
            <a:hueOff val="0"/>
            <a:satOff val="0"/>
            <a:lumOff val="0"/>
            <a:alphaOff val="-4000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1752" tIns="0" rIns="211752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solidFill>
                <a:sysClr val="window" lastClr="FFFFFF"/>
              </a:solidFill>
              <a:latin typeface="Candara" pitchFamily="34" charset="0"/>
              <a:ea typeface="+mn-ea"/>
              <a:cs typeface="+mn-cs"/>
            </a:rPr>
            <a:t>Realizar un informe sobre las tareas realizadas. </a:t>
          </a:r>
          <a:endParaRPr lang="es-MX" sz="1800" kern="1200" dirty="0">
            <a:solidFill>
              <a:sysClr val="window" lastClr="FFFFFF"/>
            </a:solidFill>
            <a:latin typeface="Candara" pitchFamily="34" charset="0"/>
            <a:ea typeface="+mn-ea"/>
            <a:cs typeface="+mn-cs"/>
          </a:endParaRPr>
        </a:p>
      </dsp:txBody>
      <dsp:txXfrm>
        <a:off x="453480" y="3430779"/>
        <a:ext cx="5495624" cy="9856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A622EC-283C-496D-9106-49B39DF4ABCE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38C043-9606-4E21-8FFA-CEAFCA6857E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194398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71828" y="234888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67544" y="234888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ubtitle 2"/>
          <p:cNvSpPr txBox="1">
            <a:spLocks/>
          </p:cNvSpPr>
          <p:nvPr userDrawn="1"/>
        </p:nvSpPr>
        <p:spPr>
          <a:xfrm>
            <a:off x="0" y="44624"/>
            <a:ext cx="4211960" cy="35710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b="0" dirty="0" smtClean="0">
                <a:solidFill>
                  <a:srgbClr val="FFC000"/>
                </a:solidFill>
              </a:rPr>
              <a:t>Enfermería</a:t>
            </a:r>
            <a:r>
              <a:rPr lang="es-ES" b="0" baseline="0" dirty="0" smtClean="0">
                <a:solidFill>
                  <a:srgbClr val="FFC000"/>
                </a:solidFill>
              </a:rPr>
              <a:t> en Salud Ocupacional</a:t>
            </a:r>
            <a:endParaRPr lang="en-US" b="0" dirty="0">
              <a:solidFill>
                <a:srgbClr val="FFC000"/>
              </a:solidFill>
            </a:endParaRPr>
          </a:p>
        </p:txBody>
      </p:sp>
      <p:sp>
        <p:nvSpPr>
          <p:cNvPr id="10" name="Subtitle 2"/>
          <p:cNvSpPr txBox="1">
            <a:spLocks/>
          </p:cNvSpPr>
          <p:nvPr userDrawn="1"/>
        </p:nvSpPr>
        <p:spPr>
          <a:xfrm>
            <a:off x="6479704" y="44624"/>
            <a:ext cx="2664296" cy="35710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b="0" dirty="0" smtClean="0">
                <a:solidFill>
                  <a:srgbClr val="FFC000"/>
                </a:solidFill>
              </a:rPr>
              <a:t>Lic. Enfermería 2015</a:t>
            </a:r>
            <a:endParaRPr lang="en-US" b="0" dirty="0">
              <a:solidFill>
                <a:srgbClr val="FFC000"/>
              </a:solidFill>
            </a:endParaRPr>
          </a:p>
        </p:txBody>
      </p:sp>
      <p:sp>
        <p:nvSpPr>
          <p:cNvPr id="11" name="Subtitle 2"/>
          <p:cNvSpPr txBox="1">
            <a:spLocks/>
          </p:cNvSpPr>
          <p:nvPr userDrawn="1"/>
        </p:nvSpPr>
        <p:spPr>
          <a:xfrm>
            <a:off x="1835696" y="2492896"/>
            <a:ext cx="2664296" cy="35710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b="0" dirty="0">
              <a:solidFill>
                <a:srgbClr val="FFC000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6645D-6138-40E2-A77B-DC35342A521E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2D6C6-688E-425A-B313-3A6C307141ED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Subtitle 2"/>
          <p:cNvSpPr txBox="1">
            <a:spLocks/>
          </p:cNvSpPr>
          <p:nvPr userDrawn="1"/>
        </p:nvSpPr>
        <p:spPr>
          <a:xfrm>
            <a:off x="6479704" y="44624"/>
            <a:ext cx="2664296" cy="35710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b="0" dirty="0" smtClean="0">
                <a:solidFill>
                  <a:srgbClr val="FFC000"/>
                </a:solidFill>
              </a:rPr>
              <a:t>Lic. Enfermería 2015</a:t>
            </a:r>
            <a:endParaRPr lang="en-US" b="0" dirty="0">
              <a:solidFill>
                <a:srgbClr val="FFC000"/>
              </a:solidFill>
            </a:endParaRPr>
          </a:p>
        </p:txBody>
      </p:sp>
      <p:sp>
        <p:nvSpPr>
          <p:cNvPr id="8" name="Subtitle 2"/>
          <p:cNvSpPr txBox="1">
            <a:spLocks/>
          </p:cNvSpPr>
          <p:nvPr userDrawn="1"/>
        </p:nvSpPr>
        <p:spPr>
          <a:xfrm>
            <a:off x="0" y="44624"/>
            <a:ext cx="4211960" cy="35710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b="0" dirty="0" smtClean="0">
                <a:solidFill>
                  <a:srgbClr val="FFC000"/>
                </a:solidFill>
              </a:rPr>
              <a:t>Enfermería</a:t>
            </a:r>
            <a:r>
              <a:rPr lang="es-ES" b="0" baseline="0" dirty="0" smtClean="0">
                <a:solidFill>
                  <a:srgbClr val="FFC000"/>
                </a:solidFill>
              </a:rPr>
              <a:t> en Salud Ocupacional</a:t>
            </a:r>
            <a:endParaRPr lang="en-US" b="0" dirty="0">
              <a:solidFill>
                <a:srgbClr val="FFC000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6645D-6138-40E2-A77B-DC35342A521E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2D6C6-688E-425A-B313-3A6C307141ED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Subtitle 2"/>
          <p:cNvSpPr txBox="1">
            <a:spLocks/>
          </p:cNvSpPr>
          <p:nvPr userDrawn="1"/>
        </p:nvSpPr>
        <p:spPr>
          <a:xfrm>
            <a:off x="6479704" y="44624"/>
            <a:ext cx="2664296" cy="35710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b="0" dirty="0" smtClean="0">
                <a:solidFill>
                  <a:srgbClr val="FFC000"/>
                </a:solidFill>
              </a:rPr>
              <a:t>Lic. Enfermería 2015</a:t>
            </a:r>
            <a:endParaRPr lang="en-US" b="0" dirty="0">
              <a:solidFill>
                <a:srgbClr val="FFC000"/>
              </a:solidFill>
            </a:endParaRPr>
          </a:p>
        </p:txBody>
      </p:sp>
      <p:sp>
        <p:nvSpPr>
          <p:cNvPr id="8" name="Subtitle 2"/>
          <p:cNvSpPr txBox="1">
            <a:spLocks/>
          </p:cNvSpPr>
          <p:nvPr userDrawn="1"/>
        </p:nvSpPr>
        <p:spPr>
          <a:xfrm>
            <a:off x="0" y="44624"/>
            <a:ext cx="4211960" cy="35710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b="0" dirty="0" smtClean="0">
                <a:solidFill>
                  <a:srgbClr val="FFC000"/>
                </a:solidFill>
              </a:rPr>
              <a:t>Enfermería</a:t>
            </a:r>
            <a:r>
              <a:rPr lang="es-ES" b="0" baseline="0" dirty="0" smtClean="0">
                <a:solidFill>
                  <a:srgbClr val="FFC000"/>
                </a:solidFill>
              </a:rPr>
              <a:t> en Salud Ocupacional</a:t>
            </a:r>
            <a:endParaRPr lang="en-US" b="0" dirty="0">
              <a:solidFill>
                <a:srgbClr val="FFC000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6645D-6138-40E2-A77B-DC35342A521E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2D6C6-688E-425A-B313-3A6C307141ED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Subtitle 2"/>
          <p:cNvSpPr txBox="1">
            <a:spLocks/>
          </p:cNvSpPr>
          <p:nvPr userDrawn="1"/>
        </p:nvSpPr>
        <p:spPr>
          <a:xfrm>
            <a:off x="0" y="44624"/>
            <a:ext cx="4211960" cy="35710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b="0" dirty="0" smtClean="0">
                <a:solidFill>
                  <a:srgbClr val="FFC000"/>
                </a:solidFill>
              </a:rPr>
              <a:t>Enfermería</a:t>
            </a:r>
            <a:r>
              <a:rPr lang="es-ES" b="0" baseline="0" dirty="0" smtClean="0">
                <a:solidFill>
                  <a:srgbClr val="FFC000"/>
                </a:solidFill>
              </a:rPr>
              <a:t> en Salud Ocupacional</a:t>
            </a:r>
            <a:endParaRPr lang="en-US" b="0" dirty="0">
              <a:solidFill>
                <a:srgbClr val="FFC000"/>
              </a:solidFill>
            </a:endParaRPr>
          </a:p>
        </p:txBody>
      </p:sp>
      <p:sp>
        <p:nvSpPr>
          <p:cNvPr id="8" name="Subtitle 2"/>
          <p:cNvSpPr txBox="1">
            <a:spLocks/>
          </p:cNvSpPr>
          <p:nvPr userDrawn="1"/>
        </p:nvSpPr>
        <p:spPr>
          <a:xfrm>
            <a:off x="6479704" y="44624"/>
            <a:ext cx="2664296" cy="35710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b="0" dirty="0" smtClean="0">
                <a:solidFill>
                  <a:srgbClr val="FFC000"/>
                </a:solidFill>
              </a:rPr>
              <a:t>Lic. Enfermería 2015</a:t>
            </a:r>
            <a:endParaRPr lang="en-US" b="0" dirty="0">
              <a:solidFill>
                <a:srgbClr val="FFC000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6645D-6138-40E2-A77B-DC35342A521E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2D6C6-688E-425A-B313-3A6C307141ED}" type="slidenum">
              <a:rPr lang="es-MX" smtClean="0"/>
              <a:t>‹Nº›</a:t>
            </a:fld>
            <a:endParaRPr lang="es-MX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ubtitle 2"/>
          <p:cNvSpPr txBox="1">
            <a:spLocks/>
          </p:cNvSpPr>
          <p:nvPr userDrawn="1"/>
        </p:nvSpPr>
        <p:spPr>
          <a:xfrm>
            <a:off x="6479704" y="44624"/>
            <a:ext cx="2664296" cy="35710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b="0" dirty="0" smtClean="0">
                <a:solidFill>
                  <a:srgbClr val="FFC000"/>
                </a:solidFill>
              </a:rPr>
              <a:t>Lic. Enfermería 2015</a:t>
            </a:r>
            <a:endParaRPr lang="en-US" b="0" dirty="0">
              <a:solidFill>
                <a:srgbClr val="FFC000"/>
              </a:solidFill>
            </a:endParaRPr>
          </a:p>
        </p:txBody>
      </p:sp>
      <p:sp>
        <p:nvSpPr>
          <p:cNvPr id="9" name="Subtitle 2"/>
          <p:cNvSpPr txBox="1">
            <a:spLocks/>
          </p:cNvSpPr>
          <p:nvPr userDrawn="1"/>
        </p:nvSpPr>
        <p:spPr>
          <a:xfrm>
            <a:off x="0" y="44624"/>
            <a:ext cx="4211960" cy="35710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b="0" dirty="0" smtClean="0">
                <a:solidFill>
                  <a:srgbClr val="FFC000"/>
                </a:solidFill>
              </a:rPr>
              <a:t>Enfermería</a:t>
            </a:r>
            <a:r>
              <a:rPr lang="es-ES" b="0" baseline="0" dirty="0" smtClean="0">
                <a:solidFill>
                  <a:srgbClr val="FFC000"/>
                </a:solidFill>
              </a:rPr>
              <a:t> en Salud Ocupacional</a:t>
            </a:r>
            <a:endParaRPr lang="en-US" b="0" dirty="0">
              <a:solidFill>
                <a:srgbClr val="FFC000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6645D-6138-40E2-A77B-DC35342A521E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2D6C6-688E-425A-B313-3A6C307141ED}" type="slidenum">
              <a:rPr lang="es-MX" smtClean="0"/>
              <a:t>‹Nº›</a:t>
            </a:fld>
            <a:endParaRPr lang="es-MX"/>
          </a:p>
        </p:txBody>
      </p:sp>
      <p:sp>
        <p:nvSpPr>
          <p:cNvPr id="8" name="Subtitle 2"/>
          <p:cNvSpPr txBox="1">
            <a:spLocks/>
          </p:cNvSpPr>
          <p:nvPr userDrawn="1"/>
        </p:nvSpPr>
        <p:spPr>
          <a:xfrm>
            <a:off x="6479704" y="44624"/>
            <a:ext cx="2664296" cy="35710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b="0" dirty="0" smtClean="0">
                <a:solidFill>
                  <a:srgbClr val="FFC000"/>
                </a:solidFill>
              </a:rPr>
              <a:t>Lic. Enfermería 2015</a:t>
            </a:r>
            <a:endParaRPr lang="en-US" b="0" dirty="0">
              <a:solidFill>
                <a:srgbClr val="FFC000"/>
              </a:solidFill>
            </a:endParaRPr>
          </a:p>
        </p:txBody>
      </p:sp>
      <p:sp>
        <p:nvSpPr>
          <p:cNvPr id="9" name="Subtitle 2"/>
          <p:cNvSpPr txBox="1">
            <a:spLocks/>
          </p:cNvSpPr>
          <p:nvPr userDrawn="1"/>
        </p:nvSpPr>
        <p:spPr>
          <a:xfrm>
            <a:off x="0" y="44624"/>
            <a:ext cx="4211960" cy="35710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b="0" dirty="0" smtClean="0">
                <a:solidFill>
                  <a:srgbClr val="FFC000"/>
                </a:solidFill>
              </a:rPr>
              <a:t>Enfermería</a:t>
            </a:r>
            <a:r>
              <a:rPr lang="es-ES" b="0" baseline="0" dirty="0" smtClean="0">
                <a:solidFill>
                  <a:srgbClr val="FFC000"/>
                </a:solidFill>
              </a:rPr>
              <a:t> en Salud Ocupacional</a:t>
            </a:r>
            <a:endParaRPr lang="en-US" b="0" dirty="0">
              <a:solidFill>
                <a:srgbClr val="FFC000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6645D-6138-40E2-A77B-DC35342A521E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2D6C6-688E-425A-B313-3A6C307141ED}" type="slidenum">
              <a:rPr lang="es-MX" smtClean="0"/>
              <a:t>‹Nº›</a:t>
            </a:fld>
            <a:endParaRPr lang="es-MX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Subtitle 2"/>
          <p:cNvSpPr txBox="1">
            <a:spLocks/>
          </p:cNvSpPr>
          <p:nvPr userDrawn="1"/>
        </p:nvSpPr>
        <p:spPr>
          <a:xfrm>
            <a:off x="6479704" y="44624"/>
            <a:ext cx="2664296" cy="35710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b="0" dirty="0" smtClean="0">
                <a:solidFill>
                  <a:srgbClr val="FFC000"/>
                </a:solidFill>
              </a:rPr>
              <a:t>Lic. Enfermería 2015</a:t>
            </a:r>
            <a:endParaRPr lang="en-US" b="0" dirty="0">
              <a:solidFill>
                <a:srgbClr val="FFC000"/>
              </a:solidFill>
            </a:endParaRPr>
          </a:p>
        </p:txBody>
      </p:sp>
      <p:sp>
        <p:nvSpPr>
          <p:cNvPr id="13" name="Subtitle 2"/>
          <p:cNvSpPr txBox="1">
            <a:spLocks/>
          </p:cNvSpPr>
          <p:nvPr userDrawn="1"/>
        </p:nvSpPr>
        <p:spPr>
          <a:xfrm>
            <a:off x="0" y="44624"/>
            <a:ext cx="4211960" cy="35710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b="0" dirty="0" smtClean="0">
                <a:solidFill>
                  <a:srgbClr val="FFC000"/>
                </a:solidFill>
              </a:rPr>
              <a:t>Enfermería</a:t>
            </a:r>
            <a:r>
              <a:rPr lang="es-ES" b="0" baseline="0" dirty="0" smtClean="0">
                <a:solidFill>
                  <a:srgbClr val="FFC000"/>
                </a:solidFill>
              </a:rPr>
              <a:t> en Salud Ocupacional</a:t>
            </a:r>
            <a:endParaRPr lang="en-US" b="0" dirty="0">
              <a:solidFill>
                <a:srgbClr val="FFC000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6645D-6138-40E2-A77B-DC35342A521E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2D6C6-688E-425A-B313-3A6C307141ED}" type="slidenum">
              <a:rPr lang="es-MX" smtClean="0"/>
              <a:t>‹Nº›</a:t>
            </a:fld>
            <a:endParaRPr lang="es-MX"/>
          </a:p>
        </p:txBody>
      </p:sp>
      <p:sp>
        <p:nvSpPr>
          <p:cNvPr id="6" name="Subtitle 2"/>
          <p:cNvSpPr txBox="1">
            <a:spLocks/>
          </p:cNvSpPr>
          <p:nvPr userDrawn="1"/>
        </p:nvSpPr>
        <p:spPr>
          <a:xfrm>
            <a:off x="6479704" y="44624"/>
            <a:ext cx="2664296" cy="35710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b="0" dirty="0" smtClean="0">
                <a:solidFill>
                  <a:srgbClr val="FFC000"/>
                </a:solidFill>
              </a:rPr>
              <a:t>Lic. Enfermería 2015</a:t>
            </a:r>
            <a:endParaRPr lang="en-US" b="0" dirty="0">
              <a:solidFill>
                <a:srgbClr val="FFC000"/>
              </a:solidFill>
            </a:endParaRPr>
          </a:p>
        </p:txBody>
      </p:sp>
      <p:sp>
        <p:nvSpPr>
          <p:cNvPr id="7" name="Subtitle 2"/>
          <p:cNvSpPr txBox="1">
            <a:spLocks/>
          </p:cNvSpPr>
          <p:nvPr userDrawn="1"/>
        </p:nvSpPr>
        <p:spPr>
          <a:xfrm>
            <a:off x="0" y="44624"/>
            <a:ext cx="4211960" cy="35710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b="0" dirty="0" smtClean="0">
                <a:solidFill>
                  <a:srgbClr val="FFC000"/>
                </a:solidFill>
              </a:rPr>
              <a:t>Enfermería</a:t>
            </a:r>
            <a:r>
              <a:rPr lang="es-ES" b="0" baseline="0" dirty="0" smtClean="0">
                <a:solidFill>
                  <a:srgbClr val="FFC000"/>
                </a:solidFill>
              </a:rPr>
              <a:t> en Salud Ocupacional</a:t>
            </a:r>
            <a:endParaRPr lang="en-US" b="0" dirty="0">
              <a:solidFill>
                <a:srgbClr val="FFC000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6645D-6138-40E2-A77B-DC35342A521E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2D6C6-688E-425A-B313-3A6C307141ED}" type="slidenum">
              <a:rPr lang="es-MX" smtClean="0"/>
              <a:t>‹Nº›</a:t>
            </a:fld>
            <a:endParaRPr lang="es-MX"/>
          </a:p>
        </p:txBody>
      </p:sp>
      <p:sp>
        <p:nvSpPr>
          <p:cNvPr id="5" name="Subtitle 2"/>
          <p:cNvSpPr txBox="1">
            <a:spLocks/>
          </p:cNvSpPr>
          <p:nvPr userDrawn="1"/>
        </p:nvSpPr>
        <p:spPr>
          <a:xfrm>
            <a:off x="6479704" y="44624"/>
            <a:ext cx="2664296" cy="35710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b="0" dirty="0" smtClean="0">
                <a:solidFill>
                  <a:srgbClr val="FFC000"/>
                </a:solidFill>
              </a:rPr>
              <a:t>Lic. Enfermería 2015</a:t>
            </a:r>
            <a:endParaRPr lang="en-US" b="0" dirty="0">
              <a:solidFill>
                <a:srgbClr val="FFC000"/>
              </a:solidFill>
            </a:endParaRPr>
          </a:p>
        </p:txBody>
      </p:sp>
      <p:sp>
        <p:nvSpPr>
          <p:cNvPr id="6" name="Subtitle 2"/>
          <p:cNvSpPr txBox="1">
            <a:spLocks/>
          </p:cNvSpPr>
          <p:nvPr userDrawn="1"/>
        </p:nvSpPr>
        <p:spPr>
          <a:xfrm>
            <a:off x="0" y="44624"/>
            <a:ext cx="4211960" cy="35710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b="0" dirty="0" smtClean="0">
                <a:solidFill>
                  <a:srgbClr val="FFC000"/>
                </a:solidFill>
              </a:rPr>
              <a:t>Enfermería</a:t>
            </a:r>
            <a:r>
              <a:rPr lang="es-ES" b="0" baseline="0" dirty="0" smtClean="0">
                <a:solidFill>
                  <a:srgbClr val="FFC000"/>
                </a:solidFill>
              </a:rPr>
              <a:t> en Salud Ocupacional</a:t>
            </a:r>
            <a:endParaRPr lang="en-US" b="0" dirty="0">
              <a:solidFill>
                <a:srgbClr val="FFC000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6645D-6138-40E2-A77B-DC35342A521E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2D6C6-688E-425A-B313-3A6C307141ED}" type="slidenum">
              <a:rPr lang="es-MX" smtClean="0"/>
              <a:t>‹Nº›</a:t>
            </a:fld>
            <a:endParaRPr lang="es-MX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ubtitle 2"/>
          <p:cNvSpPr txBox="1">
            <a:spLocks/>
          </p:cNvSpPr>
          <p:nvPr userDrawn="1"/>
        </p:nvSpPr>
        <p:spPr>
          <a:xfrm>
            <a:off x="6479704" y="44624"/>
            <a:ext cx="2664296" cy="35710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b="0" dirty="0" smtClean="0">
                <a:solidFill>
                  <a:srgbClr val="FFC000"/>
                </a:solidFill>
              </a:rPr>
              <a:t>Lic. Enfermería 2015</a:t>
            </a:r>
            <a:endParaRPr lang="en-US" b="0" dirty="0">
              <a:solidFill>
                <a:srgbClr val="FFC000"/>
              </a:solidFill>
            </a:endParaRPr>
          </a:p>
        </p:txBody>
      </p:sp>
      <p:sp>
        <p:nvSpPr>
          <p:cNvPr id="11" name="Subtitle 2"/>
          <p:cNvSpPr txBox="1">
            <a:spLocks/>
          </p:cNvSpPr>
          <p:nvPr userDrawn="1"/>
        </p:nvSpPr>
        <p:spPr>
          <a:xfrm>
            <a:off x="0" y="44624"/>
            <a:ext cx="4211960" cy="35710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b="0" dirty="0" smtClean="0">
                <a:solidFill>
                  <a:srgbClr val="FFC000"/>
                </a:solidFill>
              </a:rPr>
              <a:t>Enfermería</a:t>
            </a:r>
            <a:r>
              <a:rPr lang="es-ES" b="0" baseline="0" dirty="0" smtClean="0">
                <a:solidFill>
                  <a:srgbClr val="FFC000"/>
                </a:solidFill>
              </a:rPr>
              <a:t> en Salud Ocupacional</a:t>
            </a:r>
            <a:endParaRPr lang="en-US" b="0" dirty="0">
              <a:solidFill>
                <a:srgbClr val="FFC000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6645D-6138-40E2-A77B-DC35342A521E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2D6C6-688E-425A-B313-3A6C307141ED}" type="slidenum">
              <a:rPr lang="es-MX" smtClean="0"/>
              <a:t>‹Nº›</a:t>
            </a:fld>
            <a:endParaRPr lang="es-MX"/>
          </a:p>
        </p:txBody>
      </p:sp>
      <p:sp>
        <p:nvSpPr>
          <p:cNvPr id="8" name="Subtitle 2"/>
          <p:cNvSpPr txBox="1">
            <a:spLocks/>
          </p:cNvSpPr>
          <p:nvPr userDrawn="1"/>
        </p:nvSpPr>
        <p:spPr>
          <a:xfrm>
            <a:off x="6479704" y="44624"/>
            <a:ext cx="2664296" cy="35710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b="0" dirty="0" smtClean="0">
                <a:solidFill>
                  <a:srgbClr val="FFC000"/>
                </a:solidFill>
              </a:rPr>
              <a:t>Lic. Enfermería 2015</a:t>
            </a:r>
            <a:endParaRPr lang="en-US" b="0" dirty="0">
              <a:solidFill>
                <a:srgbClr val="FFC000"/>
              </a:solidFill>
            </a:endParaRPr>
          </a:p>
        </p:txBody>
      </p:sp>
      <p:sp>
        <p:nvSpPr>
          <p:cNvPr id="9" name="Subtitle 2"/>
          <p:cNvSpPr txBox="1">
            <a:spLocks/>
          </p:cNvSpPr>
          <p:nvPr userDrawn="1"/>
        </p:nvSpPr>
        <p:spPr>
          <a:xfrm>
            <a:off x="0" y="44624"/>
            <a:ext cx="4211960" cy="35710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b="0" dirty="0" smtClean="0">
                <a:solidFill>
                  <a:srgbClr val="FFC000"/>
                </a:solidFill>
              </a:rPr>
              <a:t>Enfermería</a:t>
            </a:r>
            <a:r>
              <a:rPr lang="es-ES" b="0" baseline="0" dirty="0" smtClean="0">
                <a:solidFill>
                  <a:srgbClr val="FFC000"/>
                </a:solidFill>
              </a:rPr>
              <a:t> en Salud Ocupacional</a:t>
            </a:r>
            <a:endParaRPr lang="en-US" b="0" dirty="0">
              <a:solidFill>
                <a:srgbClr val="FFC000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rgbClr val="66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FC66645D-6138-40E2-A77B-DC35342A521E}" type="datetimeFigureOut">
              <a:rPr lang="es-MX" smtClean="0"/>
              <a:t>02/10/2015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22A2D6C6-688E-425A-B313-3A6C307141ED}" type="slidenum">
              <a:rPr lang="es-MX" smtClean="0"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742" y="465763"/>
            <a:ext cx="1888993" cy="1667093"/>
          </a:xfrm>
          <a:prstGeom prst="rect">
            <a:avLst/>
          </a:prstGeom>
        </p:spPr>
      </p:pic>
      <p:sp>
        <p:nvSpPr>
          <p:cNvPr id="6" name="1 Título"/>
          <p:cNvSpPr txBox="1">
            <a:spLocks/>
          </p:cNvSpPr>
          <p:nvPr/>
        </p:nvSpPr>
        <p:spPr>
          <a:xfrm>
            <a:off x="2357663" y="755057"/>
            <a:ext cx="6771453" cy="108850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5400" kern="1200" cap="all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000" b="1" cap="none" dirty="0" smtClean="0">
                <a:solidFill>
                  <a:schemeClr val="tx1"/>
                </a:solidFill>
              </a:rPr>
              <a:t>Universidad Autónoma Del Estado De México</a:t>
            </a:r>
          </a:p>
          <a:p>
            <a:r>
              <a:rPr lang="es-MX" sz="1800" cap="none" dirty="0" smtClean="0">
                <a:solidFill>
                  <a:schemeClr val="tx1"/>
                </a:solidFill>
              </a:rPr>
              <a:t>Centro Universitario Zumpango</a:t>
            </a:r>
          </a:p>
          <a:p>
            <a:r>
              <a:rPr lang="es-MX" sz="1600" cap="none" dirty="0" smtClean="0">
                <a:solidFill>
                  <a:schemeClr val="tx1"/>
                </a:solidFill>
              </a:rPr>
              <a:t>Licenciatura en Enfermería</a:t>
            </a:r>
          </a:p>
          <a:p>
            <a:r>
              <a:rPr lang="es-MX" sz="1600" cap="none" dirty="0" smtClean="0">
                <a:solidFill>
                  <a:schemeClr val="tx1"/>
                </a:solidFill>
              </a:rPr>
              <a:t>Enfermería en Salud Ocupacional 7° período</a:t>
            </a:r>
          </a:p>
          <a:p>
            <a:r>
              <a:rPr lang="es-MX" sz="1600" cap="none" dirty="0" smtClean="0">
                <a:solidFill>
                  <a:schemeClr val="tx1"/>
                </a:solidFill>
              </a:rPr>
              <a:t>Docente: Lic. en </a:t>
            </a:r>
            <a:r>
              <a:rPr lang="es-MX" sz="1600" cap="none" dirty="0" err="1" smtClean="0">
                <a:solidFill>
                  <a:schemeClr val="tx1"/>
                </a:solidFill>
              </a:rPr>
              <a:t>Enf</a:t>
            </a:r>
            <a:r>
              <a:rPr lang="es-MX" sz="1600" cap="none" dirty="0" smtClean="0">
                <a:solidFill>
                  <a:schemeClr val="tx1"/>
                </a:solidFill>
              </a:rPr>
              <a:t>. Lilia Esther Santana Castro</a:t>
            </a:r>
            <a:endParaRPr lang="es-MX" sz="1600" cap="none" dirty="0">
              <a:solidFill>
                <a:schemeClr val="tx1"/>
              </a:solidFill>
            </a:endParaRPr>
          </a:p>
        </p:txBody>
      </p:sp>
      <p:pic>
        <p:nvPicPr>
          <p:cNvPr id="7" name="Picture 2" descr="http://www.larrea.edu.mx/images/informe/civi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32856"/>
            <a:ext cx="9144000" cy="4725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1 Título"/>
          <p:cNvSpPr txBox="1">
            <a:spLocks/>
          </p:cNvSpPr>
          <p:nvPr/>
        </p:nvSpPr>
        <p:spPr>
          <a:xfrm>
            <a:off x="2483768" y="4077072"/>
            <a:ext cx="4392488" cy="1008112"/>
          </a:xfrm>
          <a:prstGeom prst="rect">
            <a:avLst/>
          </a:prstGeom>
          <a:solidFill>
            <a:sysClr val="window" lastClr="FFFFFF"/>
          </a:solidFill>
          <a:ln w="26425" cap="flat" cmpd="sng" algn="ctr">
            <a:solidFill>
              <a:sysClr val="windowText" lastClr="000000"/>
            </a:solidFill>
            <a:prstDash val="solid"/>
            <a:miter lim="800000"/>
            <a:headEnd/>
            <a:tailEnd/>
          </a:ln>
          <a:effectLst/>
        </p:spPr>
        <p:txBody>
          <a:bodyPr vert="horz" lIns="91440" tIns="45720" rIns="91440" bIns="45720" rtlCol="0" anchor="b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6000" b="1" i="0" u="none" strike="noStrike" kern="1200" cap="none" spc="0" normalizeH="0" baseline="0" noProof="0" smtClean="0">
                <a:ln w="11430"/>
                <a:gradFill>
                  <a:gsLst>
                    <a:gs pos="0">
                      <a:srgbClr val="ED7D31">
                        <a:tint val="70000"/>
                        <a:satMod val="245000"/>
                      </a:srgbClr>
                    </a:gs>
                    <a:gs pos="75000">
                      <a:srgbClr val="ED7D31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ED7D31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BRIGADAS</a:t>
            </a:r>
            <a:endParaRPr kumimoji="0" lang="es-ES_tradnl" sz="6000" b="1" i="0" u="none" strike="noStrike" kern="1200" cap="none" spc="0" normalizeH="0" baseline="0" noProof="0" dirty="0">
              <a:ln w="11430"/>
              <a:gradFill>
                <a:gsLst>
                  <a:gs pos="0">
                    <a:srgbClr val="ED7D31">
                      <a:tint val="70000"/>
                      <a:satMod val="245000"/>
                    </a:srgbClr>
                  </a:gs>
                  <a:gs pos="75000">
                    <a:srgbClr val="ED7D31">
                      <a:tint val="90000"/>
                      <a:shade val="60000"/>
                      <a:satMod val="240000"/>
                    </a:srgbClr>
                  </a:gs>
                  <a:gs pos="100000">
                    <a:srgbClr val="ED7D31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68370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Identificación del Brigadista</a:t>
            </a:r>
            <a:endParaRPr lang="es-MX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6867" y="2996952"/>
            <a:ext cx="6175375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ndara" pitchFamily="34" charset="0"/>
              </a:rPr>
              <a:t>El brigadista deberá portar un gafete que lo identifique como tal, emitido por el Coordinador General del Grupo Interno de Protección Civil, del cual forma parte. </a:t>
            </a:r>
          </a:p>
        </p:txBody>
      </p:sp>
    </p:spTree>
    <p:extLst>
      <p:ext uri="{BB962C8B-B14F-4D97-AF65-F5344CB8AC3E}">
        <p14:creationId xmlns:p14="http://schemas.microsoft.com/office/powerpoint/2010/main" val="2979499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91494" y="548680"/>
            <a:ext cx="6419056" cy="990600"/>
          </a:xfrm>
        </p:spPr>
        <p:txBody>
          <a:bodyPr/>
          <a:lstStyle/>
          <a:p>
            <a:r>
              <a:rPr lang="es-MX" dirty="0" smtClean="0"/>
              <a:t>Brigada de Primeros Auxilios</a:t>
            </a:r>
            <a:endParaRPr lang="es-MX" dirty="0"/>
          </a:p>
        </p:txBody>
      </p:sp>
      <p:pic>
        <p:nvPicPr>
          <p:cNvPr id="4" name="Picture 8" descr="http://www.ocioaventuracerrogordo.com/wp-content/uploads/2015/04/curso-primeros-auxilios-basicos-cruz-roja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0232" y="1772816"/>
            <a:ext cx="6860959" cy="42945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https://encrypted-tbn1.gstatic.com/images?q=tbn:ANd9GcSmVXRRPSUwj76RkL6aBaKLl5ZPfo1CiaxgufQoy2PTJPm5p07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48680"/>
            <a:ext cx="2257425" cy="201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05722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Brigada de Primeros Auxilios</a:t>
            </a:r>
            <a:endParaRPr lang="es-MX" dirty="0"/>
          </a:p>
        </p:txBody>
      </p:sp>
      <p:sp>
        <p:nvSpPr>
          <p:cNvPr id="4" name="2 Marcador de contenido"/>
          <p:cNvSpPr>
            <a:spLocks noGrp="1"/>
          </p:cNvSpPr>
          <p:nvPr>
            <p:ph idx="1"/>
          </p:nvPr>
        </p:nvSpPr>
        <p:spPr>
          <a:xfrm>
            <a:off x="899592" y="1992040"/>
            <a:ext cx="3466728" cy="370100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ndara" pitchFamily="34" charset="0"/>
              </a:rPr>
              <a:t>La integración de esta brigada es trascendental, primera atención que reciban los afectados en una emergencia, puede determinar la diferencia entre invalidez temporal, la rápida recuperación o, entre la vida y la muerte. </a:t>
            </a:r>
          </a:p>
        </p:txBody>
      </p:sp>
      <p:pic>
        <p:nvPicPr>
          <p:cNvPr id="5" name="Picture 2" descr="https://uipccusur.files.wordpress.com/2012/03/primerosau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772175"/>
            <a:ext cx="2730500" cy="4138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16968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Fase de Prevención</a:t>
            </a:r>
            <a:endParaRPr lang="es-MX" dirty="0"/>
          </a:p>
        </p:txBody>
      </p:sp>
      <p:sp>
        <p:nvSpPr>
          <p:cNvPr id="4" name="2 Marcador de contenido"/>
          <p:cNvSpPr>
            <a:spLocks noGrp="1"/>
          </p:cNvSpPr>
          <p:nvPr>
            <p:ph idx="1"/>
          </p:nvPr>
        </p:nvSpPr>
        <p:spPr>
          <a:xfrm>
            <a:off x="395536" y="1844824"/>
            <a:ext cx="8229600" cy="4205064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>
            <a:no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ndara" pitchFamily="34" charset="0"/>
              </a:rPr>
              <a:t>-Elaborar </a:t>
            </a:r>
            <a:r>
              <a:rPr kumimoji="0" lang="es-ES_tradnl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ndara" pitchFamily="34" charset="0"/>
              </a:rPr>
              <a:t>y mantener actualizada la relación de servidores públicos que requieran atención especial durante una emergencia. </a:t>
            </a:r>
            <a:endParaRPr kumimoji="0" lang="es-ES_tradnl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ndara" pitchFamily="34" charset="0"/>
            </a:endParaRP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ndara" pitchFamily="34" charset="0"/>
              </a:rPr>
              <a:t>-Conocer </a:t>
            </a:r>
            <a:r>
              <a:rPr kumimoji="0" lang="es-ES_tradnl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ndara" pitchFamily="34" charset="0"/>
              </a:rPr>
              <a:t>los protocolos de las diferentes lesiones para su debida aplicación cuando así se requiera. </a:t>
            </a:r>
            <a:endParaRPr kumimoji="0" lang="es-ES_tradnl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ndara" pitchFamily="34" charset="0"/>
            </a:endParaRP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ndara" pitchFamily="34" charset="0"/>
              </a:rPr>
              <a:t>-</a:t>
            </a:r>
            <a:r>
              <a:rPr kumimoji="0" lang="es-ES_tradnl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ndara" pitchFamily="34" charset="0"/>
              </a:rPr>
              <a:t>Elaboración </a:t>
            </a:r>
            <a:r>
              <a:rPr kumimoji="0" lang="es-ES_tradnl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ndara" pitchFamily="34" charset="0"/>
              </a:rPr>
              <a:t>o actualización del Directorio de Instituciones de respuesta como hospitales, clínicas, etc. </a:t>
            </a:r>
            <a:endParaRPr kumimoji="0" lang="es-ES_tradnl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ndara" pitchFamily="34" charset="0"/>
            </a:endParaRP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ndara" pitchFamily="34" charset="0"/>
              </a:rPr>
              <a:t>-Revisar </a:t>
            </a:r>
            <a:r>
              <a:rPr kumimoji="0" lang="es-ES_tradnl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ndara" pitchFamily="34" charset="0"/>
              </a:rPr>
              <a:t>permanentemente que los botiquines contengan el material específico, para enfrentar una </a:t>
            </a:r>
            <a:r>
              <a:rPr kumimoji="0" lang="es-ES_tradnl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ndara" pitchFamily="34" charset="0"/>
              </a:rPr>
              <a:t>emergencia (medicamentos y equipo).</a:t>
            </a:r>
            <a:endParaRPr kumimoji="0" lang="es-ES_tradnl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ndara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5216150"/>
            <a:ext cx="1841500" cy="161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5594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Fase de Auxilio</a:t>
            </a:r>
            <a:endParaRPr lang="es-MX" dirty="0"/>
          </a:p>
        </p:txBody>
      </p:sp>
      <p:sp>
        <p:nvSpPr>
          <p:cNvPr id="4" name="2 Marcador de contenido"/>
          <p:cNvSpPr>
            <a:spLocks noGrp="1"/>
          </p:cNvSpPr>
          <p:nvPr>
            <p:ph idx="1"/>
          </p:nvPr>
        </p:nvSpPr>
        <p:spPr>
          <a:xfrm>
            <a:off x="467544" y="1163999"/>
            <a:ext cx="5698976" cy="48768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>
            <a:normAutofit lnSpcReduction="10000"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_tradnl" sz="1800" b="1" i="0" u="none" strike="noStrike" kern="0" cap="none" spc="0" normalizeH="0" baseline="0" noProof="0" dirty="0" smtClean="0">
              <a:ln w="1905"/>
              <a:gradFill>
                <a:gsLst>
                  <a:gs pos="0">
                    <a:srgbClr val="70AD47">
                      <a:shade val="20000"/>
                      <a:satMod val="200000"/>
                    </a:srgbClr>
                  </a:gs>
                  <a:gs pos="78000">
                    <a:srgbClr val="70AD47">
                      <a:tint val="90000"/>
                      <a:shade val="89000"/>
                      <a:satMod val="220000"/>
                    </a:srgbClr>
                  </a:gs>
                  <a:gs pos="100000">
                    <a:srgbClr val="70AD47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</a:endParaRP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-</a:t>
            </a:r>
            <a:r>
              <a:rPr kumimoji="0" lang="es-ES_tradnl" sz="2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ndara" pitchFamily="34" charset="0"/>
              </a:rPr>
              <a:t>Concentrarse </a:t>
            </a:r>
            <a:r>
              <a:rPr kumimoji="0" lang="es-ES_tradnl" sz="2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ndara" pitchFamily="34" charset="0"/>
              </a:rPr>
              <a:t>en el punto determinado para atender a la población afectada, llevando el botiquín de Primeros Auxilios e instalar el TRIAGE (puesto de socorro). </a:t>
            </a:r>
            <a:endParaRPr kumimoji="0" lang="es-ES_tradnl" sz="22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ndara" pitchFamily="34" charset="0"/>
            </a:endParaRP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2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ndara" pitchFamily="34" charset="0"/>
              </a:rPr>
              <a:t>-Brindar </a:t>
            </a:r>
            <a:r>
              <a:rPr kumimoji="0" lang="es-ES_tradnl" sz="2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ndara" pitchFamily="34" charset="0"/>
              </a:rPr>
              <a:t>los Primeros Auxilios al personal que resulte lesionado en caso de siniestro o desastre. </a:t>
            </a:r>
            <a:endParaRPr kumimoji="0" lang="es-ES_tradnl" sz="22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ndara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2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ndara" pitchFamily="34" charset="0"/>
              </a:rPr>
              <a:t>-Entregar </a:t>
            </a:r>
            <a:r>
              <a:rPr kumimoji="0" lang="es-ES_tradnl" sz="2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ndara" pitchFamily="34" charset="0"/>
              </a:rPr>
              <a:t>al personal médico a los lesionados con la información específica de lo ocurrido</a:t>
            </a:r>
            <a:r>
              <a:rPr kumimoji="0" lang="es-ES_tradnl" sz="2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ndara" pitchFamily="34" charset="0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2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ndara" pitchFamily="34" charset="0"/>
              </a:rPr>
              <a:t>-Si </a:t>
            </a:r>
            <a:r>
              <a:rPr kumimoji="0" lang="es-ES_tradnl" sz="2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ndara" pitchFamily="34" charset="0"/>
              </a:rPr>
              <a:t>la emergencia lo amerita, brindar apoyo al personal médico cuando éste lo requiera. </a:t>
            </a:r>
            <a:endParaRPr kumimoji="0" lang="es-ES_tradnl" sz="22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ndara" pitchFamily="34" charset="0"/>
            </a:endParaRP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2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ndara" pitchFamily="34" charset="0"/>
              </a:rPr>
              <a:t>-En </a:t>
            </a:r>
            <a:r>
              <a:rPr kumimoji="0" lang="es-ES_tradnl" sz="2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ndara" pitchFamily="34" charset="0"/>
              </a:rPr>
              <a:t>ningún caso deberán iniciar procedimientos que son competencia exclusivamente del personal de salud. </a:t>
            </a:r>
          </a:p>
        </p:txBody>
      </p:sp>
      <p:pic>
        <p:nvPicPr>
          <p:cNvPr id="5" name="Picture 2" descr="http://www.sbsysocb.com/wp-content/uploads/PAX2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0650" y="1484784"/>
            <a:ext cx="2339975" cy="1716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 descr="http://www.generaccion.com/w/imagenes/galerias/1225_662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0650" y="3840524"/>
            <a:ext cx="2339975" cy="220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92755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Fase de Recuperación</a:t>
            </a:r>
            <a:endParaRPr lang="es-MX" dirty="0"/>
          </a:p>
        </p:txBody>
      </p:sp>
      <p:sp>
        <p:nvSpPr>
          <p:cNvPr id="4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7139136" cy="48768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>
            <a:norm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-</a:t>
            </a:r>
            <a:r>
              <a:rPr kumimoji="0" lang="es-ES_tradnl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ndara" pitchFamily="34" charset="0"/>
              </a:rPr>
              <a:t>Revisar </a:t>
            </a:r>
            <a:r>
              <a:rPr kumimoji="0" lang="es-ES_tradnl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ndara" pitchFamily="34" charset="0"/>
              </a:rPr>
              <a:t>que sus utensilios de trabajo </a:t>
            </a:r>
            <a:r>
              <a:rPr kumimoji="0" lang="es-ES_tradnl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ndara" pitchFamily="34" charset="0"/>
              </a:rPr>
              <a:t>se encuentren </a:t>
            </a:r>
            <a:r>
              <a:rPr kumimoji="0" lang="es-ES_tradnl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ndara" pitchFamily="34" charset="0"/>
              </a:rPr>
              <a:t>en buen estado. </a:t>
            </a:r>
            <a:endParaRPr kumimoji="0" lang="es-ES_tradnl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ndara" pitchFamily="34" charset="0"/>
            </a:endParaRP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ndara" pitchFamily="34" charset="0"/>
              </a:rPr>
              <a:t>-Informar </a:t>
            </a:r>
            <a:r>
              <a:rPr kumimoji="0" lang="es-ES_tradnl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ndara" pitchFamily="34" charset="0"/>
              </a:rPr>
              <a:t>al jefe de piso del material que deberá reponerse para los botiquines. </a:t>
            </a:r>
            <a:endParaRPr kumimoji="0" lang="es-ES_tradnl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ndara" pitchFamily="34" charset="0"/>
            </a:endParaRP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ndara" pitchFamily="34" charset="0"/>
              </a:rPr>
              <a:t>-Proporcionar mantenimiento a sus herramientas de trabajo. </a:t>
            </a:r>
            <a:endParaRPr kumimoji="0" lang="es-ES_tradnl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ndara" pitchFamily="34" charset="0"/>
            </a:endParaRP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ndara" pitchFamily="34" charset="0"/>
              </a:rPr>
              <a:t>-Elaborar </a:t>
            </a:r>
            <a:r>
              <a:rPr kumimoji="0" lang="es-ES_tradnl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ndara" pitchFamily="34" charset="0"/>
              </a:rPr>
              <a:t>un informe donde se incluya el número de lesionados y de ellos quienes fueron trasladados a centros hospitalarios. </a:t>
            </a:r>
          </a:p>
        </p:txBody>
      </p:sp>
    </p:spTree>
    <p:extLst>
      <p:ext uri="{BB962C8B-B14F-4D97-AF65-F5344CB8AC3E}">
        <p14:creationId xmlns:p14="http://schemas.microsoft.com/office/powerpoint/2010/main" val="2679448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93204" y="908720"/>
            <a:ext cx="8229600" cy="990600"/>
          </a:xfrm>
        </p:spPr>
        <p:txBody>
          <a:bodyPr>
            <a:noAutofit/>
          </a:bodyPr>
          <a:lstStyle/>
          <a:p>
            <a:pPr algn="ctr"/>
            <a:r>
              <a:rPr lang="es-MX" sz="5400" dirty="0" smtClean="0">
                <a:latin typeface="Candara" pitchFamily="34" charset="0"/>
              </a:rPr>
              <a:t>Brigada de Búsqueda y Rescate</a:t>
            </a:r>
            <a:endParaRPr lang="es-MX" sz="5400" dirty="0">
              <a:latin typeface="Candara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492896"/>
            <a:ext cx="6408712" cy="3608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80632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Objetivo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ClrTx/>
              <a:buSzTx/>
            </a:pPr>
            <a:endParaRPr lang="es-MX" sz="2800" dirty="0" smtClean="0">
              <a:solidFill>
                <a:prstClr val="black"/>
              </a:solidFill>
              <a:latin typeface="Candara" pitchFamily="34" charset="0"/>
            </a:endParaRPr>
          </a:p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ClrTx/>
              <a:buSzTx/>
            </a:pPr>
            <a:r>
              <a:rPr lang="es-MX" sz="2800" dirty="0" smtClean="0">
                <a:solidFill>
                  <a:prstClr val="black"/>
                </a:solidFill>
                <a:latin typeface="Candara" pitchFamily="34" charset="0"/>
              </a:rPr>
              <a:t>Buscar</a:t>
            </a:r>
            <a:r>
              <a:rPr lang="es-MX" sz="2800" dirty="0">
                <a:solidFill>
                  <a:prstClr val="black"/>
                </a:solidFill>
                <a:latin typeface="Candara" pitchFamily="34" charset="0"/>
              </a:rPr>
              <a:t>, ubicar y rescatar a las personas atrapadas en alguna parte afectada por una emergencia. </a:t>
            </a:r>
            <a:endParaRPr lang="es-MX" sz="2800" dirty="0" smtClean="0">
              <a:solidFill>
                <a:prstClr val="black"/>
              </a:solidFill>
              <a:latin typeface="Candara" pitchFamily="34" charset="0"/>
            </a:endParaRPr>
          </a:p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ClrTx/>
              <a:buSzTx/>
            </a:pPr>
            <a:endParaRPr lang="es-MX" sz="2800" dirty="0">
              <a:solidFill>
                <a:prstClr val="black"/>
              </a:solidFill>
              <a:latin typeface="Candara" pitchFamily="34" charset="0"/>
            </a:endParaRPr>
          </a:p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ClrTx/>
              <a:buSzTx/>
            </a:pPr>
            <a:r>
              <a:rPr lang="es-MX" sz="2800" dirty="0">
                <a:solidFill>
                  <a:prstClr val="black"/>
                </a:solidFill>
                <a:latin typeface="Candara" pitchFamily="34" charset="0"/>
              </a:rPr>
              <a:t>Realizar un análisis y evacuación de riesgos en algún lugar. 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730570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Fase de Prevención</a:t>
            </a:r>
            <a:endParaRPr lang="es-MX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97714842"/>
              </p:ext>
            </p:extLst>
          </p:nvPr>
        </p:nvGraphicFramePr>
        <p:xfrm>
          <a:off x="457200" y="1052736"/>
          <a:ext cx="8229600" cy="54242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27045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Fase de Auxilio</a:t>
            </a:r>
            <a:endParaRPr lang="es-MX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87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2203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457200" y="2132856"/>
            <a:ext cx="814724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dirty="0">
                <a:latin typeface="Candara" pitchFamily="34" charset="0"/>
              </a:rPr>
              <a:t>La brigada de emergencia tiene una gran importancia en el sitio de trabajo porque implica una toma de medidas frente a potenciales accidentes. En efecto, una brigada de emergencia es un grupo de trabajadores que se organiza especialmente para accionar frente a posibles eventualidades nocivas surgidas en el ámbito laboral. </a:t>
            </a:r>
            <a:endParaRPr lang="es-MX" sz="2400" dirty="0" smtClean="0">
              <a:latin typeface="Candara" pitchFamily="34" charset="0"/>
            </a:endParaRPr>
          </a:p>
          <a:p>
            <a:pPr algn="just"/>
            <a:endParaRPr lang="es-MX" sz="2400" dirty="0" smtClean="0">
              <a:latin typeface="Candara" pitchFamily="34" charset="0"/>
            </a:endParaRPr>
          </a:p>
          <a:p>
            <a:pPr algn="just"/>
            <a:r>
              <a:rPr lang="es-MX" sz="2400" dirty="0" smtClean="0">
                <a:latin typeface="Candara" pitchFamily="34" charset="0"/>
              </a:rPr>
              <a:t>Por lo que el alumno deberá desarrollar habilidades teórico-prácticas que le permitan organizar y capacitar las brigadas en un centro de trabajo.</a:t>
            </a:r>
            <a:endParaRPr lang="es-MX" sz="2400" dirty="0">
              <a:latin typeface="Candara" pitchFamily="34" charset="0"/>
            </a:endParaRPr>
          </a:p>
        </p:txBody>
      </p:sp>
      <p:sp>
        <p:nvSpPr>
          <p:cNvPr id="3" name="1 Título"/>
          <p:cNvSpPr txBox="1">
            <a:spLocks/>
          </p:cNvSpPr>
          <p:nvPr/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5400" dirty="0" smtClean="0">
                <a:latin typeface="Candara" pitchFamily="34" charset="0"/>
              </a:rPr>
              <a:t>Introducción</a:t>
            </a:r>
            <a:r>
              <a:rPr lang="es-MX" dirty="0" smtClean="0"/>
              <a:t>	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137526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Fase de Recuperación</a:t>
            </a:r>
            <a:endParaRPr lang="es-MX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23284990"/>
              </p:ext>
            </p:extLst>
          </p:nvPr>
        </p:nvGraphicFramePr>
        <p:xfrm>
          <a:off x="1115616" y="2060848"/>
          <a:ext cx="7139136" cy="39120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18347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29208" y="1124744"/>
            <a:ext cx="8229600" cy="990600"/>
          </a:xfrm>
        </p:spPr>
        <p:txBody>
          <a:bodyPr>
            <a:noAutofit/>
          </a:bodyPr>
          <a:lstStyle/>
          <a:p>
            <a:pPr algn="ctr"/>
            <a:r>
              <a:rPr lang="es-MX" dirty="0" smtClean="0">
                <a:latin typeface="Candara" pitchFamily="34" charset="0"/>
              </a:rPr>
              <a:t>Brigada de prevención y Combate de Incendio</a:t>
            </a:r>
            <a:endParaRPr lang="es-MX" dirty="0">
              <a:latin typeface="Candara" pitchFamily="34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562223"/>
            <a:ext cx="7056784" cy="3459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0933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Objetivo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sz="2800" dirty="0">
                <a:latin typeface="Candara" pitchFamily="34" charset="0"/>
              </a:rPr>
              <a:t>Eliminar los riesgos que puedan inducir al fuego</a:t>
            </a:r>
            <a:r>
              <a:rPr lang="es-MX" sz="2800" dirty="0" smtClean="0">
                <a:latin typeface="Candara" pitchFamily="34" charset="0"/>
              </a:rPr>
              <a:t>.</a:t>
            </a:r>
          </a:p>
          <a:p>
            <a:pPr algn="just"/>
            <a:endParaRPr lang="es-MX" sz="2800" dirty="0">
              <a:latin typeface="Candara" pitchFamily="34" charset="0"/>
            </a:endParaRPr>
          </a:p>
          <a:p>
            <a:pPr algn="just"/>
            <a:r>
              <a:rPr lang="es-MX" sz="2800" dirty="0">
                <a:latin typeface="Candara" pitchFamily="34" charset="0"/>
              </a:rPr>
              <a:t>Manejo correcto del material </a:t>
            </a:r>
            <a:r>
              <a:rPr lang="es-MX" sz="2800" dirty="0" err="1">
                <a:latin typeface="Candara" pitchFamily="34" charset="0"/>
              </a:rPr>
              <a:t>flamable</a:t>
            </a:r>
            <a:r>
              <a:rPr lang="es-MX" sz="2800" dirty="0">
                <a:latin typeface="Candara" pitchFamily="34" charset="0"/>
              </a:rPr>
              <a:t> o conductor de calor. </a:t>
            </a:r>
          </a:p>
          <a:p>
            <a:endParaRPr lang="es-MX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645024"/>
            <a:ext cx="3763119" cy="213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33971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Fase de Prevención</a:t>
            </a:r>
            <a:endParaRPr lang="es-MX" dirty="0"/>
          </a:p>
        </p:txBody>
      </p:sp>
      <p:graphicFrame>
        <p:nvGraphicFramePr>
          <p:cNvPr id="6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01603952"/>
              </p:ext>
            </p:extLst>
          </p:nvPr>
        </p:nvGraphicFramePr>
        <p:xfrm>
          <a:off x="457200" y="1600200"/>
          <a:ext cx="8229600" cy="487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42292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Fase de Auxilio</a:t>
            </a:r>
            <a:endParaRPr lang="es-MX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134807"/>
              </p:ext>
            </p:extLst>
          </p:nvPr>
        </p:nvGraphicFramePr>
        <p:xfrm>
          <a:off x="899592" y="1600200"/>
          <a:ext cx="7344816" cy="487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29867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Fase de Recuperación</a:t>
            </a:r>
            <a:endParaRPr lang="es-MX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87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84599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MX" sz="6000" dirty="0" smtClean="0">
                <a:latin typeface="Candara" pitchFamily="34" charset="0"/>
              </a:rPr>
              <a:t>Brigada de Evacuación</a:t>
            </a:r>
            <a:endParaRPr lang="es-MX" sz="6000" dirty="0">
              <a:latin typeface="Candara" pitchFamily="34" charset="0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870157"/>
            <a:ext cx="5544616" cy="4464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64698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Objetivo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2132856"/>
            <a:ext cx="8229600" cy="1612776"/>
          </a:xfrm>
        </p:spPr>
        <p:txBody>
          <a:bodyPr/>
          <a:lstStyle/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ClrTx/>
              <a:buSzTx/>
            </a:pPr>
            <a:r>
              <a:rPr lang="es-MX" sz="2800" dirty="0">
                <a:solidFill>
                  <a:prstClr val="black"/>
                </a:solidFill>
                <a:latin typeface="Candara" pitchFamily="34" charset="0"/>
              </a:rPr>
              <a:t>Aplicar los procedimientos para el repliegue y/o evacuación de la población del inmueble ante una emergencia provocada por un agente perturbador.</a:t>
            </a:r>
          </a:p>
          <a:p>
            <a:endParaRPr lang="es-MX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3789040"/>
            <a:ext cx="2664296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43179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Fase de Prevención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ClrTx/>
              <a:buSzTx/>
            </a:pPr>
            <a:r>
              <a:rPr lang="es-MX" dirty="0">
                <a:solidFill>
                  <a:prstClr val="black"/>
                </a:solidFill>
                <a:latin typeface="Candara" pitchFamily="34" charset="0"/>
              </a:rPr>
              <a:t>Participar en la elaboración del análisis de riesgos del inmueble o centro de trabajo. </a:t>
            </a:r>
          </a:p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ClrTx/>
              <a:buSzTx/>
            </a:pPr>
            <a:r>
              <a:rPr lang="es-MX" dirty="0">
                <a:solidFill>
                  <a:prstClr val="black"/>
                </a:solidFill>
                <a:latin typeface="Candara" pitchFamily="34" charset="0"/>
              </a:rPr>
              <a:t>Proponer y solicitar la colocación de las señales y avisos en el inmueble. </a:t>
            </a:r>
          </a:p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ClrTx/>
              <a:buSzTx/>
            </a:pPr>
            <a:r>
              <a:rPr lang="es-MX" dirty="0">
                <a:solidFill>
                  <a:prstClr val="black"/>
                </a:solidFill>
                <a:latin typeface="Candara" pitchFamily="34" charset="0"/>
              </a:rPr>
              <a:t>Elaborar y actualizar los planos o croquis guía para la evacuación.</a:t>
            </a:r>
          </a:p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ClrTx/>
              <a:buSzTx/>
            </a:pPr>
            <a:r>
              <a:rPr lang="es-MX" dirty="0">
                <a:solidFill>
                  <a:prstClr val="black"/>
                </a:solidFill>
                <a:latin typeface="Candara" pitchFamily="34" charset="0"/>
              </a:rPr>
              <a:t> Determinar las áreas de menor riesgo y los puntos de reunión en el centro de trabajo.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807881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Fase de Auxilio</a:t>
            </a:r>
            <a:endParaRPr lang="es-MX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761744"/>
            <a:ext cx="8229600" cy="455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66681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dirty="0" smtClean="0"/>
              <a:t>Propósito de la Unidad de Aprendizaje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9552" y="1981200"/>
            <a:ext cx="8229600" cy="3464024"/>
          </a:xfrm>
        </p:spPr>
        <p:txBody>
          <a:bodyPr/>
          <a:lstStyle/>
          <a:p>
            <a:pPr algn="just"/>
            <a:r>
              <a:rPr lang="es-MX" dirty="0" smtClean="0">
                <a:latin typeface="Candara" pitchFamily="34" charset="0"/>
              </a:rPr>
              <a:t>Analizará la importancia de la salud ocupacional, valorando el impacto de los agentes físicos, químicos, biológicos, ergonómicos y psicosociales, a los que están expuestos los trabajadores, aplicando programas preventivos y de promoción de la salud proporcionando atención en situaciones emergentes.</a:t>
            </a:r>
            <a:endParaRPr lang="es-MX" dirty="0">
              <a:latin typeface="Candar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444665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Fase de Recuperación</a:t>
            </a:r>
            <a:endParaRPr lang="es-MX" b="1" dirty="0"/>
          </a:p>
        </p:txBody>
      </p:sp>
      <p:graphicFrame>
        <p:nvGraphicFramePr>
          <p:cNvPr id="6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77737955"/>
              </p:ext>
            </p:extLst>
          </p:nvPr>
        </p:nvGraphicFramePr>
        <p:xfrm>
          <a:off x="683568" y="1772816"/>
          <a:ext cx="8003232" cy="487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92191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Referencias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 smtClean="0">
                <a:latin typeface="Candara" pitchFamily="34" charset="0"/>
              </a:rPr>
              <a:t>MALM García </a:t>
            </a:r>
            <a:r>
              <a:rPr lang="es-MX" dirty="0" err="1" smtClean="0">
                <a:latin typeface="Candara" pitchFamily="34" charset="0"/>
              </a:rPr>
              <a:t>Loretta</a:t>
            </a:r>
            <a:r>
              <a:rPr lang="es-MX" dirty="0" smtClean="0">
                <a:latin typeface="Candara" pitchFamily="34" charset="0"/>
              </a:rPr>
              <a:t>, ENFERMERÍA EN DESASTRES, PLANIFICACIÓN, EVALUACIÓN E INTERVENCIÓN, Edit. </a:t>
            </a:r>
            <a:r>
              <a:rPr lang="es-MX" dirty="0" err="1" smtClean="0">
                <a:latin typeface="Candara" pitchFamily="34" charset="0"/>
              </a:rPr>
              <a:t>Harla</a:t>
            </a:r>
            <a:r>
              <a:rPr lang="es-MX" dirty="0" smtClean="0">
                <a:latin typeface="Candara" pitchFamily="34" charset="0"/>
              </a:rPr>
              <a:t> 1989.</a:t>
            </a:r>
          </a:p>
          <a:p>
            <a:pPr algn="just"/>
            <a:r>
              <a:rPr lang="es-MX" dirty="0" smtClean="0">
                <a:latin typeface="Candara" pitchFamily="34" charset="0"/>
              </a:rPr>
              <a:t>NORMA OFICIAL MEXICANA NOM-002-STPS-2010. Condiciones de Seguridad, prevención y protección contra incendio en los centros de trabajo.</a:t>
            </a:r>
          </a:p>
          <a:p>
            <a:pPr algn="just"/>
            <a:r>
              <a:rPr lang="es-MX" dirty="0" smtClean="0">
                <a:latin typeface="Candara" pitchFamily="34" charset="0"/>
              </a:rPr>
              <a:t>ESST. Enciclopedia de Salud y Seguridad en el trabajo OIT 2007.</a:t>
            </a:r>
          </a:p>
          <a:p>
            <a:pPr algn="just"/>
            <a:r>
              <a:rPr lang="es-MX" dirty="0" smtClean="0">
                <a:latin typeface="Candara" pitchFamily="34" charset="0"/>
              </a:rPr>
              <a:t>BARQUIN Calderón Manuel. La Salud en el Trabajo </a:t>
            </a:r>
            <a:r>
              <a:rPr lang="es-MX" smtClean="0">
                <a:latin typeface="Candara" pitchFamily="34" charset="0"/>
              </a:rPr>
              <a:t>JCH Editores 2000.</a:t>
            </a:r>
            <a:endParaRPr lang="es-MX" dirty="0" smtClean="0">
              <a:latin typeface="Candar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9986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1196752"/>
            <a:ext cx="8229600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 smtClean="0"/>
              <a:t>Propósito de la Unidad de Competencia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2708920"/>
            <a:ext cx="8229600" cy="2044824"/>
          </a:xfrm>
        </p:spPr>
        <p:txBody>
          <a:bodyPr>
            <a:normAutofit/>
          </a:bodyPr>
          <a:lstStyle/>
          <a:p>
            <a:pPr algn="just"/>
            <a:r>
              <a:rPr lang="es-MX" sz="2800" dirty="0" smtClean="0">
                <a:latin typeface="Candara" pitchFamily="34" charset="0"/>
              </a:rPr>
              <a:t>El alumno ejemplificara mediante un simulacro el papel del profesional de enfermería de las diferentes Brigadas.</a:t>
            </a:r>
            <a:endParaRPr lang="es-MX" sz="2800" dirty="0">
              <a:latin typeface="Candar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98665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5400" dirty="0" smtClean="0">
                <a:latin typeface="Candara" pitchFamily="34" charset="0"/>
              </a:rPr>
              <a:t>¿Qué es una Brigada?</a:t>
            </a:r>
            <a:r>
              <a:rPr lang="es-MX" dirty="0" smtClean="0"/>
              <a:t>		</a:t>
            </a:r>
            <a:endParaRPr lang="es-MX" dirty="0"/>
          </a:p>
        </p:txBody>
      </p:sp>
      <p:sp>
        <p:nvSpPr>
          <p:cNvPr id="4" name="3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sz="2800" dirty="0">
                <a:latin typeface="Candara" pitchFamily="34" charset="0"/>
              </a:rPr>
              <a:t>Las brigadas son grupos de personas organizadas, sensibilizadas, formadas, capacitadas y comprometidas para prevenir, enfrentar, atender y </a:t>
            </a:r>
            <a:r>
              <a:rPr lang="es-MX" sz="2800" dirty="0" smtClean="0">
                <a:latin typeface="Candara" pitchFamily="34" charset="0"/>
              </a:rPr>
              <a:t>contrarrestar </a:t>
            </a:r>
            <a:r>
              <a:rPr lang="es-MX" sz="2800" dirty="0">
                <a:latin typeface="Candara" pitchFamily="34" charset="0"/>
              </a:rPr>
              <a:t>emergencias.</a:t>
            </a:r>
          </a:p>
          <a:p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625966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5400" dirty="0" smtClean="0">
                <a:latin typeface="Candara" pitchFamily="34" charset="0"/>
              </a:rPr>
              <a:t>Objetivo</a:t>
            </a:r>
            <a:endParaRPr lang="es-MX" sz="5400" dirty="0">
              <a:latin typeface="Candara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endParaRPr lang="es-MX" sz="2800" dirty="0">
              <a:latin typeface="Candara" pitchFamily="34" charset="0"/>
            </a:endParaRPr>
          </a:p>
          <a:p>
            <a:pPr algn="just"/>
            <a:r>
              <a:rPr lang="es-MX" sz="2800" dirty="0">
                <a:latin typeface="Candara" pitchFamily="34" charset="0"/>
              </a:rPr>
              <a:t>Salvaguardar el bienestar y la seguridad de la comunidad de un inmueble, sus bienes e información, aplicando las funciones y actividades encaminadas a la prevención y atención de una emergencia.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179912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5400" dirty="0" smtClean="0">
                <a:latin typeface="Candara" pitchFamily="34" charset="0"/>
              </a:rPr>
              <a:t>Características</a:t>
            </a:r>
            <a:endParaRPr lang="es-MX" sz="5400" dirty="0">
              <a:latin typeface="Candara" pitchFamily="34" charset="0"/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87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46944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37182" y="188640"/>
            <a:ext cx="8229600" cy="990600"/>
          </a:xfrm>
        </p:spPr>
        <p:txBody>
          <a:bodyPr>
            <a:normAutofit/>
          </a:bodyPr>
          <a:lstStyle/>
          <a:p>
            <a:r>
              <a:rPr lang="es-MX" sz="5400" dirty="0" smtClean="0">
                <a:latin typeface="Candara" pitchFamily="34" charset="0"/>
              </a:rPr>
              <a:t>Perfil de los Brigadistas</a:t>
            </a:r>
            <a:endParaRPr lang="es-MX" sz="5400" dirty="0">
              <a:latin typeface="Candara" pitchFamily="34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0" t="3410" r="2857"/>
          <a:stretch/>
        </p:blipFill>
        <p:spPr bwMode="auto">
          <a:xfrm>
            <a:off x="109115" y="1196752"/>
            <a:ext cx="3742805" cy="24791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1" t="4064" r="3001"/>
          <a:stretch/>
        </p:blipFill>
        <p:spPr bwMode="auto">
          <a:xfrm>
            <a:off x="4666593" y="3531476"/>
            <a:ext cx="3941379" cy="2988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84" y="3714146"/>
            <a:ext cx="1736725" cy="2852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4099364"/>
            <a:ext cx="2127250" cy="1420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769" y="1412776"/>
            <a:ext cx="3121025" cy="1633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80591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990600"/>
          </a:xfrm>
        </p:spPr>
        <p:txBody>
          <a:bodyPr/>
          <a:lstStyle/>
          <a:p>
            <a:pPr algn="ctr"/>
            <a:r>
              <a:rPr lang="es-MX" dirty="0" smtClean="0">
                <a:latin typeface="Candara" pitchFamily="34" charset="0"/>
              </a:rPr>
              <a:t>Equipo Básico del Brigadista</a:t>
            </a:r>
            <a:endParaRPr lang="es-MX" dirty="0">
              <a:latin typeface="Candara" pitchFamily="34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3" t="4779" r="29422"/>
          <a:stretch/>
        </p:blipFill>
        <p:spPr bwMode="auto">
          <a:xfrm>
            <a:off x="611560" y="1247307"/>
            <a:ext cx="3105807" cy="2594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293096"/>
            <a:ext cx="2882900" cy="2352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3518" y="1362075"/>
            <a:ext cx="1096963" cy="2365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0618" y="1258887"/>
            <a:ext cx="1285875" cy="1285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0156" y="2843213"/>
            <a:ext cx="1176337" cy="884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1194" y="1663699"/>
            <a:ext cx="1762125" cy="176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9063" y="4725144"/>
            <a:ext cx="5462587" cy="1798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4460" y="4149080"/>
            <a:ext cx="5398020" cy="712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31299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dad">
  <a:themeElements>
    <a:clrScheme name="Claridad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dad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EsriMapsInfo xmlns="ESRI.ArcGIS.Mapping.OfficeIntegration.PowerPointInfo">
  <Version>Version1</Version>
  <RequiresSignIn>False</RequiresSignIn>
</EsriMapsInfo>
</file>

<file path=customXml/item2.xml><?xml version="1.0" encoding="utf-8"?>
<EsriMapsInfo xmlns="ESRI.ArcGIS.Mapping.OfficeIntegration.PowerPointInfo">
  <Version>Version1</Version>
  <RequiresSignIn>False</RequiresSignIn>
</EsriMapsInfo>
</file>

<file path=customXml/item3.xml><?xml version="1.0" encoding="utf-8"?>
<EsriMapsInfo xmlns="ESRI.ArcGIS.Mapping.OfficeIntegration.PowerPointInfo">
  <Version>Version1</Version>
  <RequiresSignIn>False</RequiresSignIn>
</EsriMapsInfo>
</file>

<file path=customXml/itemProps1.xml><?xml version="1.0" encoding="utf-8"?>
<ds:datastoreItem xmlns:ds="http://schemas.openxmlformats.org/officeDocument/2006/customXml" ds:itemID="{0FA58F8B-E88A-4D86-8306-AE460C9FEDEC}">
  <ds:schemaRefs>
    <ds:schemaRef ds:uri="ESRI.ArcGIS.Mapping.OfficeIntegration.PowerPointInfo"/>
  </ds:schemaRefs>
</ds:datastoreItem>
</file>

<file path=customXml/itemProps2.xml><?xml version="1.0" encoding="utf-8"?>
<ds:datastoreItem xmlns:ds="http://schemas.openxmlformats.org/officeDocument/2006/customXml" ds:itemID="{85EFF22B-3D9A-4754-A909-E139D276A9E8}">
  <ds:schemaRefs>
    <ds:schemaRef ds:uri="ESRI.ArcGIS.Mapping.OfficeIntegration.PowerPointInfo"/>
  </ds:schemaRefs>
</ds:datastoreItem>
</file>

<file path=customXml/itemProps3.xml><?xml version="1.0" encoding="utf-8"?>
<ds:datastoreItem xmlns:ds="http://schemas.openxmlformats.org/officeDocument/2006/customXml" ds:itemID="{14341C64-8129-4DE1-9C6E-2F1683B75760}">
  <ds:schemaRefs>
    <ds:schemaRef ds:uri="ESRI.ArcGIS.Mapping.OfficeIntegration.PowerPointInfo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1011</TotalTime>
  <Words>1146</Words>
  <Application>Microsoft Office PowerPoint</Application>
  <PresentationFormat>Presentación en pantalla (4:3)</PresentationFormat>
  <Paragraphs>105</Paragraphs>
  <Slides>31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31</vt:i4>
      </vt:variant>
    </vt:vector>
  </HeadingPairs>
  <TitlesOfParts>
    <vt:vector size="32" baseType="lpstr">
      <vt:lpstr>Claridad</vt:lpstr>
      <vt:lpstr>Presentación de PowerPoint</vt:lpstr>
      <vt:lpstr>Presentación de PowerPoint</vt:lpstr>
      <vt:lpstr>Propósito de la Unidad de Aprendizaje</vt:lpstr>
      <vt:lpstr>Propósito de la Unidad de Competencia</vt:lpstr>
      <vt:lpstr>¿Qué es una Brigada?  </vt:lpstr>
      <vt:lpstr>Objetivo</vt:lpstr>
      <vt:lpstr>Características</vt:lpstr>
      <vt:lpstr>Perfil de los Brigadistas</vt:lpstr>
      <vt:lpstr>Equipo Básico del Brigadista</vt:lpstr>
      <vt:lpstr>Identificación del Brigadista</vt:lpstr>
      <vt:lpstr>Brigada de Primeros Auxilios</vt:lpstr>
      <vt:lpstr>Brigada de Primeros Auxilios</vt:lpstr>
      <vt:lpstr>Fase de Prevención</vt:lpstr>
      <vt:lpstr>Fase de Auxilio</vt:lpstr>
      <vt:lpstr>Fase de Recuperación</vt:lpstr>
      <vt:lpstr>Brigada de Búsqueda y Rescate</vt:lpstr>
      <vt:lpstr>Objetivo</vt:lpstr>
      <vt:lpstr>Fase de Prevención</vt:lpstr>
      <vt:lpstr>Fase de Auxilio</vt:lpstr>
      <vt:lpstr>Fase de Recuperación</vt:lpstr>
      <vt:lpstr>Brigada de prevención y Combate de Incendio</vt:lpstr>
      <vt:lpstr>Objetivo</vt:lpstr>
      <vt:lpstr>Fase de Prevención</vt:lpstr>
      <vt:lpstr>Fase de Auxilio</vt:lpstr>
      <vt:lpstr>Fase de Recuperación</vt:lpstr>
      <vt:lpstr>Brigada de Evacuación</vt:lpstr>
      <vt:lpstr>Objetivo</vt:lpstr>
      <vt:lpstr>Fase de Prevención</vt:lpstr>
      <vt:lpstr>Fase de Auxilio</vt:lpstr>
      <vt:lpstr>Fase de Recuperación</vt:lpstr>
      <vt:lpstr>Referencias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Enfermería en salud ocupacional</dc:title>
  <dc:creator>Investigación</dc:creator>
  <cp:lastModifiedBy>LILIANA</cp:lastModifiedBy>
  <cp:revision>40</cp:revision>
  <dcterms:created xsi:type="dcterms:W3CDTF">2015-08-05T13:45:06Z</dcterms:created>
  <dcterms:modified xsi:type="dcterms:W3CDTF">2015-10-03T04:52:11Z</dcterms:modified>
</cp:coreProperties>
</file>