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2.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3.xml" ContentType="application/vnd.openxmlformats-officedocument.presentationml.comment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7" r:id="rId1"/>
  </p:sldMasterIdLst>
  <p:notesMasterIdLst>
    <p:notesMasterId r:id="rId116"/>
  </p:notesMasterIdLst>
  <p:handoutMasterIdLst>
    <p:handoutMasterId r:id="rId117"/>
  </p:handoutMasterIdLst>
  <p:sldIdLst>
    <p:sldId id="256" r:id="rId2"/>
    <p:sldId id="257" r:id="rId3"/>
    <p:sldId id="488" r:id="rId4"/>
    <p:sldId id="489" r:id="rId5"/>
    <p:sldId id="490" r:id="rId6"/>
    <p:sldId id="447" r:id="rId7"/>
    <p:sldId id="261" r:id="rId8"/>
    <p:sldId id="262" r:id="rId9"/>
    <p:sldId id="486" r:id="rId10"/>
    <p:sldId id="266" r:id="rId11"/>
    <p:sldId id="485" r:id="rId12"/>
    <p:sldId id="267" r:id="rId13"/>
    <p:sldId id="352" r:id="rId14"/>
    <p:sldId id="347" r:id="rId15"/>
    <p:sldId id="348" r:id="rId16"/>
    <p:sldId id="349" r:id="rId17"/>
    <p:sldId id="263" r:id="rId18"/>
    <p:sldId id="265" r:id="rId19"/>
    <p:sldId id="448" r:id="rId20"/>
    <p:sldId id="268" r:id="rId21"/>
    <p:sldId id="269" r:id="rId22"/>
    <p:sldId id="270" r:id="rId23"/>
    <p:sldId id="271" r:id="rId24"/>
    <p:sldId id="272" r:id="rId25"/>
    <p:sldId id="273" r:id="rId26"/>
    <p:sldId id="282" r:id="rId27"/>
    <p:sldId id="283" r:id="rId28"/>
    <p:sldId id="289" r:id="rId29"/>
    <p:sldId id="374" r:id="rId30"/>
    <p:sldId id="375" r:id="rId31"/>
    <p:sldId id="376" r:id="rId32"/>
    <p:sldId id="377" r:id="rId33"/>
    <p:sldId id="378" r:id="rId34"/>
    <p:sldId id="379" r:id="rId35"/>
    <p:sldId id="380" r:id="rId36"/>
    <p:sldId id="487" r:id="rId37"/>
    <p:sldId id="381" r:id="rId38"/>
    <p:sldId id="382" r:id="rId39"/>
    <p:sldId id="383" r:id="rId40"/>
    <p:sldId id="384" r:id="rId41"/>
    <p:sldId id="385" r:id="rId42"/>
    <p:sldId id="386" r:id="rId43"/>
    <p:sldId id="387" r:id="rId44"/>
    <p:sldId id="388" r:id="rId45"/>
    <p:sldId id="389" r:id="rId46"/>
    <p:sldId id="290" r:id="rId47"/>
    <p:sldId id="291" r:id="rId48"/>
    <p:sldId id="292" r:id="rId49"/>
    <p:sldId id="293" r:id="rId50"/>
    <p:sldId id="294" r:id="rId51"/>
    <p:sldId id="295" r:id="rId52"/>
    <p:sldId id="353" r:id="rId53"/>
    <p:sldId id="354" r:id="rId54"/>
    <p:sldId id="355" r:id="rId55"/>
    <p:sldId id="356" r:id="rId56"/>
    <p:sldId id="357" r:id="rId57"/>
    <p:sldId id="358" r:id="rId58"/>
    <p:sldId id="359" r:id="rId59"/>
    <p:sldId id="360" r:id="rId60"/>
    <p:sldId id="361" r:id="rId61"/>
    <p:sldId id="362" r:id="rId62"/>
    <p:sldId id="368" r:id="rId63"/>
    <p:sldId id="461" r:id="rId64"/>
    <p:sldId id="462" r:id="rId65"/>
    <p:sldId id="449" r:id="rId66"/>
    <p:sldId id="363" r:id="rId67"/>
    <p:sldId id="364" r:id="rId68"/>
    <p:sldId id="365" r:id="rId69"/>
    <p:sldId id="460" r:id="rId70"/>
    <p:sldId id="450" r:id="rId71"/>
    <p:sldId id="370" r:id="rId72"/>
    <p:sldId id="371" r:id="rId73"/>
    <p:sldId id="372" r:id="rId74"/>
    <p:sldId id="373" r:id="rId75"/>
    <p:sldId id="451" r:id="rId76"/>
    <p:sldId id="390" r:id="rId77"/>
    <p:sldId id="483" r:id="rId78"/>
    <p:sldId id="464" r:id="rId79"/>
    <p:sldId id="465" r:id="rId80"/>
    <p:sldId id="466" r:id="rId81"/>
    <p:sldId id="467" r:id="rId82"/>
    <p:sldId id="468" r:id="rId83"/>
    <p:sldId id="469" r:id="rId84"/>
    <p:sldId id="476" r:id="rId85"/>
    <p:sldId id="477" r:id="rId86"/>
    <p:sldId id="479" r:id="rId87"/>
    <p:sldId id="463" r:id="rId88"/>
    <p:sldId id="429" r:id="rId89"/>
    <p:sldId id="430" r:id="rId90"/>
    <p:sldId id="431" r:id="rId91"/>
    <p:sldId id="432" r:id="rId92"/>
    <p:sldId id="433" r:id="rId93"/>
    <p:sldId id="434" r:id="rId94"/>
    <p:sldId id="435" r:id="rId95"/>
    <p:sldId id="436" r:id="rId96"/>
    <p:sldId id="437" r:id="rId97"/>
    <p:sldId id="438" r:id="rId98"/>
    <p:sldId id="439" r:id="rId99"/>
    <p:sldId id="440" r:id="rId100"/>
    <p:sldId id="441" r:id="rId101"/>
    <p:sldId id="442" r:id="rId102"/>
    <p:sldId id="443" r:id="rId103"/>
    <p:sldId id="444" r:id="rId104"/>
    <p:sldId id="445" r:id="rId105"/>
    <p:sldId id="446" r:id="rId106"/>
    <p:sldId id="421" r:id="rId107"/>
    <p:sldId id="422" r:id="rId108"/>
    <p:sldId id="423" r:id="rId109"/>
    <p:sldId id="424" r:id="rId110"/>
    <p:sldId id="425" r:id="rId111"/>
    <p:sldId id="426" r:id="rId112"/>
    <p:sldId id="427" r:id="rId113"/>
    <p:sldId id="428" r:id="rId114"/>
    <p:sldId id="484" r:id="rId115"/>
  </p:sldIdLst>
  <p:sldSz cx="9144000" cy="6858000" type="screen4x3"/>
  <p:notesSz cx="9309100" cy="7023100"/>
  <p:defaultTextStyle>
    <a:defPPr>
      <a:defRPr lang="es-ES"/>
    </a:defPPr>
    <a:lvl1pPr algn="l" rtl="0" fontAlgn="base">
      <a:spcBef>
        <a:spcPct val="0"/>
      </a:spcBef>
      <a:spcAft>
        <a:spcPct val="0"/>
      </a:spcAft>
      <a:defRPr kumimoji="1" kern="1200">
        <a:solidFill>
          <a:schemeClr val="tx1"/>
        </a:solidFill>
        <a:latin typeface="Times New Roman" pitchFamily="18" charset="0"/>
        <a:ea typeface="+mn-ea"/>
        <a:cs typeface="+mn-cs"/>
      </a:defRPr>
    </a:lvl1pPr>
    <a:lvl2pPr marL="457200" algn="l" rtl="0" fontAlgn="base">
      <a:spcBef>
        <a:spcPct val="0"/>
      </a:spcBef>
      <a:spcAft>
        <a:spcPct val="0"/>
      </a:spcAft>
      <a:defRPr kumimoji="1" kern="1200">
        <a:solidFill>
          <a:schemeClr val="tx1"/>
        </a:solidFill>
        <a:latin typeface="Times New Roman" pitchFamily="18" charset="0"/>
        <a:ea typeface="+mn-ea"/>
        <a:cs typeface="+mn-cs"/>
      </a:defRPr>
    </a:lvl2pPr>
    <a:lvl3pPr marL="914400" algn="l" rtl="0" fontAlgn="base">
      <a:spcBef>
        <a:spcPct val="0"/>
      </a:spcBef>
      <a:spcAft>
        <a:spcPct val="0"/>
      </a:spcAft>
      <a:defRPr kumimoji="1" kern="1200">
        <a:solidFill>
          <a:schemeClr val="tx1"/>
        </a:solidFill>
        <a:latin typeface="Times New Roman" pitchFamily="18" charset="0"/>
        <a:ea typeface="+mn-ea"/>
        <a:cs typeface="+mn-cs"/>
      </a:defRPr>
    </a:lvl3pPr>
    <a:lvl4pPr marL="1371600" algn="l" rtl="0" fontAlgn="base">
      <a:spcBef>
        <a:spcPct val="0"/>
      </a:spcBef>
      <a:spcAft>
        <a:spcPct val="0"/>
      </a:spcAft>
      <a:defRPr kumimoji="1" kern="1200">
        <a:solidFill>
          <a:schemeClr val="tx1"/>
        </a:solidFill>
        <a:latin typeface="Times New Roman" pitchFamily="18" charset="0"/>
        <a:ea typeface="+mn-ea"/>
        <a:cs typeface="+mn-cs"/>
      </a:defRPr>
    </a:lvl4pPr>
    <a:lvl5pPr marL="1828800" algn="l" rtl="0" fontAlgn="base">
      <a:spcBef>
        <a:spcPct val="0"/>
      </a:spcBef>
      <a:spcAft>
        <a:spcPct val="0"/>
      </a:spcAft>
      <a:defRPr kumimoji="1" kern="1200">
        <a:solidFill>
          <a:schemeClr val="tx1"/>
        </a:solidFill>
        <a:latin typeface="Times New Roman" pitchFamily="18" charset="0"/>
        <a:ea typeface="+mn-ea"/>
        <a:cs typeface="+mn-cs"/>
      </a:defRPr>
    </a:lvl5pPr>
    <a:lvl6pPr marL="2286000" algn="l" defTabSz="914400" rtl="0" eaLnBrk="1" latinLnBrk="0" hangingPunct="1">
      <a:defRPr kumimoji="1" kern="1200">
        <a:solidFill>
          <a:schemeClr val="tx1"/>
        </a:solidFill>
        <a:latin typeface="Times New Roman" pitchFamily="18" charset="0"/>
        <a:ea typeface="+mn-ea"/>
        <a:cs typeface="+mn-cs"/>
      </a:defRPr>
    </a:lvl6pPr>
    <a:lvl7pPr marL="2743200" algn="l" defTabSz="914400" rtl="0" eaLnBrk="1" latinLnBrk="0" hangingPunct="1">
      <a:defRPr kumimoji="1" kern="1200">
        <a:solidFill>
          <a:schemeClr val="tx1"/>
        </a:solidFill>
        <a:latin typeface="Times New Roman" pitchFamily="18" charset="0"/>
        <a:ea typeface="+mn-ea"/>
        <a:cs typeface="+mn-cs"/>
      </a:defRPr>
    </a:lvl7pPr>
    <a:lvl8pPr marL="3200400" algn="l" defTabSz="914400" rtl="0" eaLnBrk="1" latinLnBrk="0" hangingPunct="1">
      <a:defRPr kumimoji="1" kern="1200">
        <a:solidFill>
          <a:schemeClr val="tx1"/>
        </a:solidFill>
        <a:latin typeface="Times New Roman" pitchFamily="18" charset="0"/>
        <a:ea typeface="+mn-ea"/>
        <a:cs typeface="+mn-cs"/>
      </a:defRPr>
    </a:lvl8pPr>
    <a:lvl9pPr marL="3657600" algn="l" defTabSz="914400" rtl="0" eaLnBrk="1" latinLnBrk="0" hangingPunct="1">
      <a:defRPr kumimoji="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12">
          <p15:clr>
            <a:srgbClr val="A4A3A4"/>
          </p15:clr>
        </p15:guide>
        <p15:guide id="2" pos="293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ene" initials="IAJ"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78" autoAdjust="0"/>
    <p:restoredTop sz="94643" autoAdjust="0"/>
  </p:normalViewPr>
  <p:slideViewPr>
    <p:cSldViewPr>
      <p:cViewPr varScale="1">
        <p:scale>
          <a:sx n="70" d="100"/>
          <a:sy n="70" d="100"/>
        </p:scale>
        <p:origin x="1590" y="72"/>
      </p:cViewPr>
      <p:guideLst>
        <p:guide orient="horz" pos="2160"/>
        <p:guide pos="2880"/>
      </p:guideLst>
    </p:cSldViewPr>
  </p:slideViewPr>
  <p:notesTextViewPr>
    <p:cViewPr>
      <p:scale>
        <a:sx n="100" d="100"/>
        <a:sy n="100" d="100"/>
      </p:scale>
      <p:origin x="0" y="0"/>
    </p:cViewPr>
  </p:notesTextViewPr>
  <p:sorterViewPr>
    <p:cViewPr>
      <p:scale>
        <a:sx n="78" d="100"/>
        <a:sy n="78" d="100"/>
      </p:scale>
      <p:origin x="0" y="792"/>
    </p:cViewPr>
  </p:sorterViewPr>
  <p:notesViewPr>
    <p:cSldViewPr>
      <p:cViewPr varScale="1">
        <p:scale>
          <a:sx n="78" d="100"/>
          <a:sy n="78" d="100"/>
        </p:scale>
        <p:origin x="-1548" y="-90"/>
      </p:cViewPr>
      <p:guideLst>
        <p:guide orient="horz" pos="2212"/>
        <p:guide pos="293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handoutMaster" Target="handoutMasters/handout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6-03-17T22:04:03.217" idx="1">
    <p:pos x="629" y="1162"/>
    <p:text>Este esquema es el que trabajaremos con la intranet, en la codificacion Jorge trabajará la capa de interfaz, Paola trabajará la base de datos
En conjunto trabajaremos la capa de lógica de negocios.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06-03-17T22:09:14.451" idx="3">
    <p:pos x="795" y="586"/>
    <p:text>Cuando usamos la palabra package indicamos el nombre del folder donde se guardara la clase que se esta codificando.
Para usar las clases de un folder o paquete se usa la palabra reservada import </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06-03-17T22:23:05.388" idx="6">
    <p:pos x="3370" y="1194"/>
    <p:text>Por favor hagan la corrida de escritorio, observen los valores toman las variables con el preincremento y con el postincremento la diferencia es que.
Cuando usamos ++variable sucede lo siguiente, primero sumo una unidad a la variable y luego la imprimo en pantalla.
Cuando usamos variable++ sucede lo siguiente:
primero mostramos en pantalla y luego le sumamos una unidad a la variable. codifiquen el codigo y observen los resultados</p:text>
  </p:cm>
</p:cmLst>
</file>

<file path=ppt/diagrams/_rels/data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 Target="../slides/slide2.xml"/></Relationships>
</file>

<file path=ppt/diagrams/_rels/data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 Target="../slides/slide2.xml"/></Relationships>
</file>

<file path=ppt/diagrams/_rels/data3.xml.rels><?xml version="1.0" encoding="UTF-8" standalone="yes"?>
<Relationships xmlns="http://schemas.openxmlformats.org/package/2006/relationships"><Relationship Id="rId3" Type="http://schemas.openxmlformats.org/officeDocument/2006/relationships/slide" Target="../slides/slide70.xml"/><Relationship Id="rId7" Type="http://schemas.openxmlformats.org/officeDocument/2006/relationships/slide" Target="../slides/slide5.xml"/><Relationship Id="rId2" Type="http://schemas.openxmlformats.org/officeDocument/2006/relationships/slide" Target="../slides/slide19.xml"/><Relationship Id="rId1" Type="http://schemas.openxmlformats.org/officeDocument/2006/relationships/slide" Target="../slides/slide6.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87.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gif"/></Relationships>
</file>

<file path=ppt/diagrams/_rels/drawing2.xml.rels><?xml version="1.0" encoding="UTF-8" standalone="yes"?>
<Relationships xmlns="http://schemas.openxmlformats.org/package/2006/relationships"><Relationship Id="rId1" Type="http://schemas.openxmlformats.org/officeDocument/2006/relationships/image" Target="../media/image2.gif"/></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DA8FE3-394C-48F6-A3F9-B8BF20C035A1}" type="doc">
      <dgm:prSet loTypeId="urn:microsoft.com/office/officeart/2005/8/layout/vList3#3" loCatId="list" qsTypeId="urn:microsoft.com/office/officeart/2005/8/quickstyle/3d3" qsCatId="3D" csTypeId="urn:microsoft.com/office/officeart/2005/8/colors/accent4_3" csCatId="accent4" phldr="1"/>
      <dgm:spPr/>
      <dgm:t>
        <a:bodyPr/>
        <a:lstStyle/>
        <a:p>
          <a:endParaRPr lang="es-ES"/>
        </a:p>
      </dgm:t>
    </dgm:pt>
    <dgm:pt modelId="{F9E158FC-5C99-44B5-989E-505591E3A439}">
      <dgm:prSet custT="1"/>
      <dgm:spPr/>
      <dgm:t>
        <a:bodyPr/>
        <a:lstStyle/>
        <a:p>
          <a:pPr rtl="0"/>
          <a:r>
            <a:rPr lang="es-ES" sz="1100" dirty="0" smtClean="0">
              <a:hlinkClick xmlns:r="http://schemas.openxmlformats.org/officeDocument/2006/relationships" r:id="rId1" action="ppaction://hlinksldjump"/>
            </a:rPr>
            <a:t>Unidades de competencia</a:t>
          </a:r>
          <a:endParaRPr lang="es-ES" sz="1100" dirty="0"/>
        </a:p>
      </dgm:t>
    </dgm:pt>
    <dgm:pt modelId="{60A6F1F6-7193-43D5-B5B7-91F6439A56A8}" type="parTrans" cxnId="{C674539F-9AE3-45A8-8C9E-2B4F84D70138}">
      <dgm:prSet/>
      <dgm:spPr/>
      <dgm:t>
        <a:bodyPr/>
        <a:lstStyle/>
        <a:p>
          <a:endParaRPr lang="es-ES"/>
        </a:p>
      </dgm:t>
    </dgm:pt>
    <dgm:pt modelId="{75E9E8FF-5D9B-4854-8227-83DE944B49B7}" type="sibTrans" cxnId="{C674539F-9AE3-45A8-8C9E-2B4F84D70138}">
      <dgm:prSet/>
      <dgm:spPr/>
      <dgm:t>
        <a:bodyPr/>
        <a:lstStyle/>
        <a:p>
          <a:endParaRPr lang="es-ES"/>
        </a:p>
      </dgm:t>
    </dgm:pt>
    <dgm:pt modelId="{17EBD4D0-FD14-400E-A643-85E2425CA13D}" type="pres">
      <dgm:prSet presAssocID="{85DA8FE3-394C-48F6-A3F9-B8BF20C035A1}" presName="linearFlow" presStyleCnt="0">
        <dgm:presLayoutVars>
          <dgm:dir/>
          <dgm:resizeHandles val="exact"/>
        </dgm:presLayoutVars>
      </dgm:prSet>
      <dgm:spPr/>
      <dgm:t>
        <a:bodyPr/>
        <a:lstStyle/>
        <a:p>
          <a:endParaRPr lang="es-MX"/>
        </a:p>
      </dgm:t>
    </dgm:pt>
    <dgm:pt modelId="{F6534936-3738-4EC0-9DB4-9C9F479B2FAA}" type="pres">
      <dgm:prSet presAssocID="{F9E158FC-5C99-44B5-989E-505591E3A439}" presName="composite" presStyleCnt="0"/>
      <dgm:spPr/>
    </dgm:pt>
    <dgm:pt modelId="{682F8E89-478F-4925-A526-42D34F9CE6FA}" type="pres">
      <dgm:prSet presAssocID="{F9E158FC-5C99-44B5-989E-505591E3A439}" presName="imgShp" presStyleLbl="fgImgPlace1" presStyleIdx="0" presStyleCnt="1" custScaleX="104353" custScaleY="80100" custLinFactNeighborX="-12856" custLinFactNeighborY="173"/>
      <dgm:spPr>
        <a:blipFill rotWithShape="0">
          <a:blip xmlns:r="http://schemas.openxmlformats.org/officeDocument/2006/relationships" r:embed="rId2"/>
          <a:stretch>
            <a:fillRect/>
          </a:stretch>
        </a:blipFill>
      </dgm:spPr>
    </dgm:pt>
    <dgm:pt modelId="{56A7B8D5-C5EB-4DB7-8AB5-6057935BA874}" type="pres">
      <dgm:prSet presAssocID="{F9E158FC-5C99-44B5-989E-505591E3A439}" presName="txShp" presStyleLbl="node1" presStyleIdx="0" presStyleCnt="1" custScaleX="145489" custScaleY="57461">
        <dgm:presLayoutVars>
          <dgm:bulletEnabled val="1"/>
        </dgm:presLayoutVars>
      </dgm:prSet>
      <dgm:spPr/>
      <dgm:t>
        <a:bodyPr/>
        <a:lstStyle/>
        <a:p>
          <a:endParaRPr lang="es-ES"/>
        </a:p>
      </dgm:t>
    </dgm:pt>
  </dgm:ptLst>
  <dgm:cxnLst>
    <dgm:cxn modelId="{C674539F-9AE3-45A8-8C9E-2B4F84D70138}" srcId="{85DA8FE3-394C-48F6-A3F9-B8BF20C035A1}" destId="{F9E158FC-5C99-44B5-989E-505591E3A439}" srcOrd="0" destOrd="0" parTransId="{60A6F1F6-7193-43D5-B5B7-91F6439A56A8}" sibTransId="{75E9E8FF-5D9B-4854-8227-83DE944B49B7}"/>
    <dgm:cxn modelId="{BA46552F-3045-4353-9123-9419C6642829}" type="presOf" srcId="{85DA8FE3-394C-48F6-A3F9-B8BF20C035A1}" destId="{17EBD4D0-FD14-400E-A643-85E2425CA13D}" srcOrd="0" destOrd="0" presId="urn:microsoft.com/office/officeart/2005/8/layout/vList3#3"/>
    <dgm:cxn modelId="{852A4B69-F7A4-4DC7-8A7E-A1C7690FC89A}" type="presOf" srcId="{F9E158FC-5C99-44B5-989E-505591E3A439}" destId="{56A7B8D5-C5EB-4DB7-8AB5-6057935BA874}" srcOrd="0" destOrd="0" presId="urn:microsoft.com/office/officeart/2005/8/layout/vList3#3"/>
    <dgm:cxn modelId="{C2B46BCA-FA3F-44BE-921A-D61E86DDFCD1}" type="presParOf" srcId="{17EBD4D0-FD14-400E-A643-85E2425CA13D}" destId="{F6534936-3738-4EC0-9DB4-9C9F479B2FAA}" srcOrd="0" destOrd="0" presId="urn:microsoft.com/office/officeart/2005/8/layout/vList3#3"/>
    <dgm:cxn modelId="{6F78BECC-27B9-4E9C-8C72-879D3ECD78CC}" type="presParOf" srcId="{F6534936-3738-4EC0-9DB4-9C9F479B2FAA}" destId="{682F8E89-478F-4925-A526-42D34F9CE6FA}" srcOrd="0" destOrd="0" presId="urn:microsoft.com/office/officeart/2005/8/layout/vList3#3"/>
    <dgm:cxn modelId="{CD6A24F4-B745-4E2C-9F5C-816708A8A10A}" type="presParOf" srcId="{F6534936-3738-4EC0-9DB4-9C9F479B2FAA}" destId="{56A7B8D5-C5EB-4DB7-8AB5-6057935BA874}" srcOrd="1" destOrd="0" presId="urn:microsoft.com/office/officeart/2005/8/layout/vList3#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DA8FE3-394C-48F6-A3F9-B8BF20C035A1}" type="doc">
      <dgm:prSet loTypeId="urn:microsoft.com/office/officeart/2005/8/layout/vList3#4" loCatId="list" qsTypeId="urn:microsoft.com/office/officeart/2005/8/quickstyle/3d3" qsCatId="3D" csTypeId="urn:microsoft.com/office/officeart/2005/8/colors/accent4_3" csCatId="accent4" phldr="1"/>
      <dgm:spPr/>
      <dgm:t>
        <a:bodyPr/>
        <a:lstStyle/>
        <a:p>
          <a:endParaRPr lang="es-ES"/>
        </a:p>
      </dgm:t>
    </dgm:pt>
    <dgm:pt modelId="{F9E158FC-5C99-44B5-989E-505591E3A439}">
      <dgm:prSet custT="1"/>
      <dgm:spPr/>
      <dgm:t>
        <a:bodyPr/>
        <a:lstStyle/>
        <a:p>
          <a:pPr rtl="0"/>
          <a:r>
            <a:rPr lang="es-ES" sz="1100" dirty="0" smtClean="0">
              <a:hlinkClick xmlns:r="http://schemas.openxmlformats.org/officeDocument/2006/relationships" r:id="rId1" action="ppaction://hlinksldjump"/>
            </a:rPr>
            <a:t>Unidades de competencia</a:t>
          </a:r>
          <a:endParaRPr lang="es-ES" sz="1100" dirty="0"/>
        </a:p>
      </dgm:t>
    </dgm:pt>
    <dgm:pt modelId="{60A6F1F6-7193-43D5-B5B7-91F6439A56A8}" type="parTrans" cxnId="{C674539F-9AE3-45A8-8C9E-2B4F84D70138}">
      <dgm:prSet/>
      <dgm:spPr/>
      <dgm:t>
        <a:bodyPr/>
        <a:lstStyle/>
        <a:p>
          <a:endParaRPr lang="es-ES"/>
        </a:p>
      </dgm:t>
    </dgm:pt>
    <dgm:pt modelId="{75E9E8FF-5D9B-4854-8227-83DE944B49B7}" type="sibTrans" cxnId="{C674539F-9AE3-45A8-8C9E-2B4F84D70138}">
      <dgm:prSet/>
      <dgm:spPr/>
      <dgm:t>
        <a:bodyPr/>
        <a:lstStyle/>
        <a:p>
          <a:endParaRPr lang="es-ES"/>
        </a:p>
      </dgm:t>
    </dgm:pt>
    <dgm:pt modelId="{17EBD4D0-FD14-400E-A643-85E2425CA13D}" type="pres">
      <dgm:prSet presAssocID="{85DA8FE3-394C-48F6-A3F9-B8BF20C035A1}" presName="linearFlow" presStyleCnt="0">
        <dgm:presLayoutVars>
          <dgm:dir/>
          <dgm:resizeHandles val="exact"/>
        </dgm:presLayoutVars>
      </dgm:prSet>
      <dgm:spPr/>
      <dgm:t>
        <a:bodyPr/>
        <a:lstStyle/>
        <a:p>
          <a:endParaRPr lang="es-MX"/>
        </a:p>
      </dgm:t>
    </dgm:pt>
    <dgm:pt modelId="{F6534936-3738-4EC0-9DB4-9C9F479B2FAA}" type="pres">
      <dgm:prSet presAssocID="{F9E158FC-5C99-44B5-989E-505591E3A439}" presName="composite" presStyleCnt="0"/>
      <dgm:spPr/>
    </dgm:pt>
    <dgm:pt modelId="{682F8E89-478F-4925-A526-42D34F9CE6FA}" type="pres">
      <dgm:prSet presAssocID="{F9E158FC-5C99-44B5-989E-505591E3A439}" presName="imgShp" presStyleLbl="fgImgPlace1" presStyleIdx="0" presStyleCnt="1" custScaleX="104353" custScaleY="80100" custLinFactNeighborX="-12856" custLinFactNeighborY="173"/>
      <dgm:spPr>
        <a:blipFill rotWithShape="0">
          <a:blip xmlns:r="http://schemas.openxmlformats.org/officeDocument/2006/relationships" r:embed="rId2"/>
          <a:stretch>
            <a:fillRect/>
          </a:stretch>
        </a:blipFill>
      </dgm:spPr>
    </dgm:pt>
    <dgm:pt modelId="{56A7B8D5-C5EB-4DB7-8AB5-6057935BA874}" type="pres">
      <dgm:prSet presAssocID="{F9E158FC-5C99-44B5-989E-505591E3A439}" presName="txShp" presStyleLbl="node1" presStyleIdx="0" presStyleCnt="1" custScaleX="145489" custScaleY="57461">
        <dgm:presLayoutVars>
          <dgm:bulletEnabled val="1"/>
        </dgm:presLayoutVars>
      </dgm:prSet>
      <dgm:spPr/>
      <dgm:t>
        <a:bodyPr/>
        <a:lstStyle/>
        <a:p>
          <a:endParaRPr lang="es-ES"/>
        </a:p>
      </dgm:t>
    </dgm:pt>
  </dgm:ptLst>
  <dgm:cxnLst>
    <dgm:cxn modelId="{2B69F9D7-9E76-41AD-BEAF-B475DA03616C}" type="presOf" srcId="{85DA8FE3-394C-48F6-A3F9-B8BF20C035A1}" destId="{17EBD4D0-FD14-400E-A643-85E2425CA13D}" srcOrd="0" destOrd="0" presId="urn:microsoft.com/office/officeart/2005/8/layout/vList3#4"/>
    <dgm:cxn modelId="{C674539F-9AE3-45A8-8C9E-2B4F84D70138}" srcId="{85DA8FE3-394C-48F6-A3F9-B8BF20C035A1}" destId="{F9E158FC-5C99-44B5-989E-505591E3A439}" srcOrd="0" destOrd="0" parTransId="{60A6F1F6-7193-43D5-B5B7-91F6439A56A8}" sibTransId="{75E9E8FF-5D9B-4854-8227-83DE944B49B7}"/>
    <dgm:cxn modelId="{599FADF2-E9A5-4B73-8CD7-FFC4DC7A8748}" type="presOf" srcId="{F9E158FC-5C99-44B5-989E-505591E3A439}" destId="{56A7B8D5-C5EB-4DB7-8AB5-6057935BA874}" srcOrd="0" destOrd="0" presId="urn:microsoft.com/office/officeart/2005/8/layout/vList3#4"/>
    <dgm:cxn modelId="{507EC203-B348-4536-A0D3-AAA8FF00B270}" type="presParOf" srcId="{17EBD4D0-FD14-400E-A643-85E2425CA13D}" destId="{F6534936-3738-4EC0-9DB4-9C9F479B2FAA}" srcOrd="0" destOrd="0" presId="urn:microsoft.com/office/officeart/2005/8/layout/vList3#4"/>
    <dgm:cxn modelId="{81052C47-B84B-431A-B98C-BD26629ECFB6}" type="presParOf" srcId="{F6534936-3738-4EC0-9DB4-9C9F479B2FAA}" destId="{682F8E89-478F-4925-A526-42D34F9CE6FA}" srcOrd="0" destOrd="0" presId="urn:microsoft.com/office/officeart/2005/8/layout/vList3#4"/>
    <dgm:cxn modelId="{AA455D60-EE51-45D9-AF04-B1192446C44E}" type="presParOf" srcId="{F6534936-3738-4EC0-9DB4-9C9F479B2FAA}" destId="{56A7B8D5-C5EB-4DB7-8AB5-6057935BA874}" srcOrd="1" destOrd="0" presId="urn:microsoft.com/office/officeart/2005/8/layout/vList3#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DA8FE3-394C-48F6-A3F9-B8BF20C035A1}" type="doc">
      <dgm:prSet loTypeId="urn:microsoft.com/office/officeart/2005/8/layout/vList5" loCatId="list" qsTypeId="urn:microsoft.com/office/officeart/2005/8/quickstyle/3d3" qsCatId="3D" csTypeId="urn:microsoft.com/office/officeart/2005/8/colors/accent4_3" csCatId="accent4" phldr="1"/>
      <dgm:spPr/>
      <dgm:t>
        <a:bodyPr/>
        <a:lstStyle/>
        <a:p>
          <a:endParaRPr lang="es-ES"/>
        </a:p>
      </dgm:t>
    </dgm:pt>
    <dgm:pt modelId="{BD718B69-C7DC-414C-A7C4-9A81CCDB0210}">
      <dgm:prSet custT="1"/>
      <dgm:spPr/>
      <dgm:t>
        <a:bodyPr/>
        <a:lstStyle/>
        <a:p>
          <a:pPr rtl="0"/>
          <a:r>
            <a:rPr lang="es-MX" sz="1600" b="1" dirty="0" smtClean="0">
              <a:hlinkClick xmlns:r="http://schemas.openxmlformats.org/officeDocument/2006/relationships" r:id="rId1" action="ppaction://hlinksldjump"/>
            </a:rPr>
            <a:t>Aplicación de conceptos básicos de la programación orientada a objetos </a:t>
          </a:r>
          <a:endParaRPr lang="es-ES" sz="1600" dirty="0"/>
        </a:p>
      </dgm:t>
    </dgm:pt>
    <dgm:pt modelId="{4F6A7773-8F0A-4E76-A58B-36D2C6B03E60}" type="parTrans" cxnId="{44A96D69-721C-4D65-8730-3CF0522560FA}">
      <dgm:prSet/>
      <dgm:spPr/>
      <dgm:t>
        <a:bodyPr/>
        <a:lstStyle/>
        <a:p>
          <a:endParaRPr lang="es-ES"/>
        </a:p>
      </dgm:t>
    </dgm:pt>
    <dgm:pt modelId="{40ECB4CD-3F19-459E-A23A-723610BB4366}" type="sibTrans" cxnId="{44A96D69-721C-4D65-8730-3CF0522560FA}">
      <dgm:prSet/>
      <dgm:spPr/>
      <dgm:t>
        <a:bodyPr/>
        <a:lstStyle/>
        <a:p>
          <a:endParaRPr lang="es-ES"/>
        </a:p>
      </dgm:t>
    </dgm:pt>
    <dgm:pt modelId="{04C0AAC7-9242-4A4E-AF3E-6D7022B2E12D}">
      <dgm:prSet custT="1"/>
      <dgm:spPr/>
      <dgm:t>
        <a:bodyPr/>
        <a:lstStyle/>
        <a:p>
          <a:pPr rtl="0"/>
          <a:r>
            <a:rPr lang="es-MX" sz="1600" b="1" dirty="0" smtClean="0">
              <a:hlinkClick xmlns:r="http://schemas.openxmlformats.org/officeDocument/2006/relationships" r:id="rId2" action="ppaction://hlinksldjump"/>
            </a:rPr>
            <a:t>Conocer y usar la sintaxis del lenguaje java </a:t>
          </a:r>
          <a:endParaRPr lang="es-ES" sz="1600" dirty="0"/>
        </a:p>
      </dgm:t>
    </dgm:pt>
    <dgm:pt modelId="{D6B2FB97-71A2-486B-9FC0-BE85FCB3D3B4}" type="parTrans" cxnId="{9B26D95A-CD3C-497A-89B6-08B22B436AE4}">
      <dgm:prSet/>
      <dgm:spPr/>
      <dgm:t>
        <a:bodyPr/>
        <a:lstStyle/>
        <a:p>
          <a:endParaRPr lang="es-ES"/>
        </a:p>
      </dgm:t>
    </dgm:pt>
    <dgm:pt modelId="{DFD0E92D-38F9-4705-AB80-801A13A44616}" type="sibTrans" cxnId="{9B26D95A-CD3C-497A-89B6-08B22B436AE4}">
      <dgm:prSet/>
      <dgm:spPr/>
      <dgm:t>
        <a:bodyPr/>
        <a:lstStyle/>
        <a:p>
          <a:endParaRPr lang="es-ES"/>
        </a:p>
      </dgm:t>
    </dgm:pt>
    <dgm:pt modelId="{FB60E0AA-DDAE-4C11-87B8-A462C1FF9A4F}">
      <dgm:prSet custT="1"/>
      <dgm:spPr/>
      <dgm:t>
        <a:bodyPr/>
        <a:lstStyle/>
        <a:p>
          <a:pPr rtl="0"/>
          <a:r>
            <a:rPr lang="es-MX" sz="2000" b="1" dirty="0" smtClean="0">
              <a:hlinkClick xmlns:r="http://schemas.openxmlformats.org/officeDocument/2006/relationships" r:id="rId3" action="ppaction://hlinksldjump"/>
            </a:rPr>
            <a:t>Conocer las estructuras de manejo de datos en un lenguaje OO</a:t>
          </a:r>
          <a:endParaRPr lang="es-ES" sz="2000" dirty="0"/>
        </a:p>
      </dgm:t>
    </dgm:pt>
    <dgm:pt modelId="{347C8C08-CBE5-4CE0-AB12-40BC144B87C6}" type="parTrans" cxnId="{3E4638AB-1E9B-4EE0-9C6D-479C6A6055D4}">
      <dgm:prSet/>
      <dgm:spPr/>
      <dgm:t>
        <a:bodyPr/>
        <a:lstStyle/>
        <a:p>
          <a:endParaRPr lang="es-ES"/>
        </a:p>
      </dgm:t>
    </dgm:pt>
    <dgm:pt modelId="{0F1199E2-0231-4E4C-AEDA-ADC0FD452102}" type="sibTrans" cxnId="{3E4638AB-1E9B-4EE0-9C6D-479C6A6055D4}">
      <dgm:prSet/>
      <dgm:spPr/>
      <dgm:t>
        <a:bodyPr/>
        <a:lstStyle/>
        <a:p>
          <a:endParaRPr lang="es-ES"/>
        </a:p>
      </dgm:t>
    </dgm:pt>
    <dgm:pt modelId="{A3EB78CB-2475-4B66-8199-247C633B394A}">
      <dgm:prSet custT="1"/>
      <dgm:spPr/>
      <dgm:t>
        <a:bodyPr/>
        <a:lstStyle/>
        <a:p>
          <a:pPr rtl="0"/>
          <a:r>
            <a:rPr lang="es-MX" sz="2000" b="1" dirty="0" smtClean="0">
              <a:hlinkClick xmlns:r="http://schemas.openxmlformats.org/officeDocument/2006/relationships" r:id="rId4" action="ppaction://hlinksldjump"/>
            </a:rPr>
            <a:t>Programación de  GUI en Java, con el uso de Archivos</a:t>
          </a:r>
          <a:endParaRPr lang="es-ES" sz="2000" dirty="0"/>
        </a:p>
      </dgm:t>
    </dgm:pt>
    <dgm:pt modelId="{148FC849-381D-4010-A117-2AA77BAAB3B6}" type="parTrans" cxnId="{8A423CF4-4872-4513-877A-34238AC3C8D0}">
      <dgm:prSet/>
      <dgm:spPr/>
      <dgm:t>
        <a:bodyPr/>
        <a:lstStyle/>
        <a:p>
          <a:endParaRPr lang="es-ES"/>
        </a:p>
      </dgm:t>
    </dgm:pt>
    <dgm:pt modelId="{973641C6-2B5E-4F3A-98D0-C4B21CFA7FC3}" type="sibTrans" cxnId="{8A423CF4-4872-4513-877A-34238AC3C8D0}">
      <dgm:prSet/>
      <dgm:spPr/>
      <dgm:t>
        <a:bodyPr/>
        <a:lstStyle/>
        <a:p>
          <a:endParaRPr lang="es-ES"/>
        </a:p>
      </dgm:t>
    </dgm:pt>
    <dgm:pt modelId="{F9E158FC-5C99-44B5-989E-505591E3A439}">
      <dgm:prSet custT="1"/>
      <dgm:spPr/>
      <dgm:t>
        <a:bodyPr/>
        <a:lstStyle/>
        <a:p>
          <a:pPr rtl="0"/>
          <a:r>
            <a:rPr lang="es-ES" sz="2000" dirty="0" smtClean="0">
              <a:hlinkClick xmlns:r="http://schemas.openxmlformats.org/officeDocument/2006/relationships" r:id="rId5" action="ppaction://hlinksldjump"/>
            </a:rPr>
            <a:t>Guión de uso</a:t>
          </a:r>
          <a:endParaRPr lang="es-ES" sz="2000" dirty="0"/>
        </a:p>
      </dgm:t>
    </dgm:pt>
    <dgm:pt modelId="{60A6F1F6-7193-43D5-B5B7-91F6439A56A8}" type="parTrans" cxnId="{C674539F-9AE3-45A8-8C9E-2B4F84D70138}">
      <dgm:prSet/>
      <dgm:spPr/>
      <dgm:t>
        <a:bodyPr/>
        <a:lstStyle/>
        <a:p>
          <a:endParaRPr lang="es-ES"/>
        </a:p>
      </dgm:t>
    </dgm:pt>
    <dgm:pt modelId="{75E9E8FF-5D9B-4854-8227-83DE944B49B7}" type="sibTrans" cxnId="{C674539F-9AE3-45A8-8C9E-2B4F84D70138}">
      <dgm:prSet/>
      <dgm:spPr/>
      <dgm:t>
        <a:bodyPr/>
        <a:lstStyle/>
        <a:p>
          <a:endParaRPr lang="es-ES"/>
        </a:p>
      </dgm:t>
    </dgm:pt>
    <dgm:pt modelId="{9BCCCB54-839F-4D78-9101-CEB4B206C27F}">
      <dgm:prSet custT="1"/>
      <dgm:spPr/>
      <dgm:t>
        <a:bodyPr/>
        <a:lstStyle/>
        <a:p>
          <a:pPr rtl="0"/>
          <a:r>
            <a:rPr lang="es-ES" sz="2000" dirty="0" smtClean="0">
              <a:hlinkClick xmlns:r="http://schemas.openxmlformats.org/officeDocument/2006/relationships" r:id="rId6" action="ppaction://hlinksldjump"/>
            </a:rPr>
            <a:t>Objetivos de la Unidad de Aprendizaje</a:t>
          </a:r>
          <a:endParaRPr lang="es-ES" sz="2000" dirty="0"/>
        </a:p>
      </dgm:t>
    </dgm:pt>
    <dgm:pt modelId="{39CBC369-6A5A-4FA2-909E-6466308C43E0}" type="parTrans" cxnId="{9AB73D73-35C0-4158-BFDB-437DD33AE7F5}">
      <dgm:prSet/>
      <dgm:spPr/>
      <dgm:t>
        <a:bodyPr/>
        <a:lstStyle/>
        <a:p>
          <a:endParaRPr lang="es-ES"/>
        </a:p>
      </dgm:t>
    </dgm:pt>
    <dgm:pt modelId="{FD3937AB-8A07-48BD-A128-86CEB76D08E8}" type="sibTrans" cxnId="{9AB73D73-35C0-4158-BFDB-437DD33AE7F5}">
      <dgm:prSet/>
      <dgm:spPr/>
      <dgm:t>
        <a:bodyPr/>
        <a:lstStyle/>
        <a:p>
          <a:endParaRPr lang="es-ES"/>
        </a:p>
      </dgm:t>
    </dgm:pt>
    <dgm:pt modelId="{C1C30A77-AE52-491F-9491-BAD57A890C8A}">
      <dgm:prSet custT="1"/>
      <dgm:spPr/>
      <dgm:t>
        <a:bodyPr/>
        <a:lstStyle/>
        <a:p>
          <a:pPr rtl="0"/>
          <a:r>
            <a:rPr lang="es-ES" sz="2000" dirty="0" smtClean="0">
              <a:hlinkClick xmlns:r="http://schemas.openxmlformats.org/officeDocument/2006/relationships" r:id="rId7" action="ppaction://hlinksldjump"/>
            </a:rPr>
            <a:t>Referencias Bibliográficas</a:t>
          </a:r>
          <a:endParaRPr lang="es-ES" sz="2000" dirty="0"/>
        </a:p>
      </dgm:t>
    </dgm:pt>
    <dgm:pt modelId="{E10411EE-99F8-4943-B995-50607587BDC6}" type="parTrans" cxnId="{8DD6E3D5-1AA9-4314-B5D2-CCCD346E932C}">
      <dgm:prSet/>
      <dgm:spPr/>
      <dgm:t>
        <a:bodyPr/>
        <a:lstStyle/>
        <a:p>
          <a:endParaRPr lang="es-ES"/>
        </a:p>
      </dgm:t>
    </dgm:pt>
    <dgm:pt modelId="{59AE15D8-5BED-4245-9BB1-7456583682F5}" type="sibTrans" cxnId="{8DD6E3D5-1AA9-4314-B5D2-CCCD346E932C}">
      <dgm:prSet/>
      <dgm:spPr/>
      <dgm:t>
        <a:bodyPr/>
        <a:lstStyle/>
        <a:p>
          <a:endParaRPr lang="es-ES"/>
        </a:p>
      </dgm:t>
    </dgm:pt>
    <dgm:pt modelId="{D6D70B45-712D-4535-95A2-F6BC2BF87F82}" type="pres">
      <dgm:prSet presAssocID="{85DA8FE3-394C-48F6-A3F9-B8BF20C035A1}" presName="Name0" presStyleCnt="0">
        <dgm:presLayoutVars>
          <dgm:dir/>
          <dgm:animLvl val="lvl"/>
          <dgm:resizeHandles val="exact"/>
        </dgm:presLayoutVars>
      </dgm:prSet>
      <dgm:spPr/>
      <dgm:t>
        <a:bodyPr/>
        <a:lstStyle/>
        <a:p>
          <a:endParaRPr lang="es-MX"/>
        </a:p>
      </dgm:t>
    </dgm:pt>
    <dgm:pt modelId="{DE48FBAE-3B54-4E3C-8A43-0C4998CE49CF}" type="pres">
      <dgm:prSet presAssocID="{F9E158FC-5C99-44B5-989E-505591E3A439}" presName="linNode" presStyleCnt="0"/>
      <dgm:spPr/>
    </dgm:pt>
    <dgm:pt modelId="{7153D212-DCB2-41A5-824D-58D75BAA6092}" type="pres">
      <dgm:prSet presAssocID="{F9E158FC-5C99-44B5-989E-505591E3A439}" presName="parentText" presStyleLbl="node1" presStyleIdx="0" presStyleCnt="7" custScaleX="277778" custLinFactNeighborX="-136" custLinFactNeighborY="-6799">
        <dgm:presLayoutVars>
          <dgm:chMax val="1"/>
          <dgm:bulletEnabled val="1"/>
        </dgm:presLayoutVars>
      </dgm:prSet>
      <dgm:spPr/>
      <dgm:t>
        <a:bodyPr/>
        <a:lstStyle/>
        <a:p>
          <a:endParaRPr lang="es-MX"/>
        </a:p>
      </dgm:t>
    </dgm:pt>
    <dgm:pt modelId="{C31E11EB-2A15-4289-BAD5-D7A4091DF978}" type="pres">
      <dgm:prSet presAssocID="{75E9E8FF-5D9B-4854-8227-83DE944B49B7}" presName="sp" presStyleCnt="0"/>
      <dgm:spPr/>
    </dgm:pt>
    <dgm:pt modelId="{97C32A93-8BEE-4877-9CE6-AFE1253434FB}" type="pres">
      <dgm:prSet presAssocID="{9BCCCB54-839F-4D78-9101-CEB4B206C27F}" presName="linNode" presStyleCnt="0"/>
      <dgm:spPr/>
    </dgm:pt>
    <dgm:pt modelId="{D113229C-C650-4AEA-8BCA-40294F3211AA}" type="pres">
      <dgm:prSet presAssocID="{9BCCCB54-839F-4D78-9101-CEB4B206C27F}" presName="parentText" presStyleLbl="node1" presStyleIdx="1" presStyleCnt="7" custScaleX="277778">
        <dgm:presLayoutVars>
          <dgm:chMax val="1"/>
          <dgm:bulletEnabled val="1"/>
        </dgm:presLayoutVars>
      </dgm:prSet>
      <dgm:spPr/>
      <dgm:t>
        <a:bodyPr/>
        <a:lstStyle/>
        <a:p>
          <a:endParaRPr lang="es-MX"/>
        </a:p>
      </dgm:t>
    </dgm:pt>
    <dgm:pt modelId="{5FD2940D-9C3B-46D5-A135-A1FA12434E7A}" type="pres">
      <dgm:prSet presAssocID="{FD3937AB-8A07-48BD-A128-86CEB76D08E8}" presName="sp" presStyleCnt="0"/>
      <dgm:spPr/>
    </dgm:pt>
    <dgm:pt modelId="{70F97EE6-4B4C-4B80-BEDC-DD25BA3FD1A2}" type="pres">
      <dgm:prSet presAssocID="{C1C30A77-AE52-491F-9491-BAD57A890C8A}" presName="linNode" presStyleCnt="0"/>
      <dgm:spPr/>
    </dgm:pt>
    <dgm:pt modelId="{4B470D09-4B70-4032-83EE-71081EE8D4D8}" type="pres">
      <dgm:prSet presAssocID="{C1C30A77-AE52-491F-9491-BAD57A890C8A}" presName="parentText" presStyleLbl="node1" presStyleIdx="2" presStyleCnt="7" custScaleX="277778">
        <dgm:presLayoutVars>
          <dgm:chMax val="1"/>
          <dgm:bulletEnabled val="1"/>
        </dgm:presLayoutVars>
      </dgm:prSet>
      <dgm:spPr/>
      <dgm:t>
        <a:bodyPr/>
        <a:lstStyle/>
        <a:p>
          <a:endParaRPr lang="es-MX"/>
        </a:p>
      </dgm:t>
    </dgm:pt>
    <dgm:pt modelId="{21F2FAC6-DF34-4CBE-AB24-EE434B662F4E}" type="pres">
      <dgm:prSet presAssocID="{59AE15D8-5BED-4245-9BB1-7456583682F5}" presName="sp" presStyleCnt="0"/>
      <dgm:spPr/>
    </dgm:pt>
    <dgm:pt modelId="{38A9B8F1-8D91-47EC-87D8-EB1D32CC62BD}" type="pres">
      <dgm:prSet presAssocID="{BD718B69-C7DC-414C-A7C4-9A81CCDB0210}" presName="linNode" presStyleCnt="0"/>
      <dgm:spPr/>
    </dgm:pt>
    <dgm:pt modelId="{01D1D595-9B9C-423C-A588-59FF6DDD534B}" type="pres">
      <dgm:prSet presAssocID="{BD718B69-C7DC-414C-A7C4-9A81CCDB0210}" presName="parentText" presStyleLbl="node1" presStyleIdx="3" presStyleCnt="7" custScaleX="277778">
        <dgm:presLayoutVars>
          <dgm:chMax val="1"/>
          <dgm:bulletEnabled val="1"/>
        </dgm:presLayoutVars>
      </dgm:prSet>
      <dgm:spPr/>
      <dgm:t>
        <a:bodyPr/>
        <a:lstStyle/>
        <a:p>
          <a:endParaRPr lang="es-MX"/>
        </a:p>
      </dgm:t>
    </dgm:pt>
    <dgm:pt modelId="{3D725B0A-7BC7-44CC-8A7F-47DF9735F589}" type="pres">
      <dgm:prSet presAssocID="{40ECB4CD-3F19-459E-A23A-723610BB4366}" presName="sp" presStyleCnt="0"/>
      <dgm:spPr/>
    </dgm:pt>
    <dgm:pt modelId="{EC497248-FA9C-4F93-B8B2-1EAC4B22441E}" type="pres">
      <dgm:prSet presAssocID="{04C0AAC7-9242-4A4E-AF3E-6D7022B2E12D}" presName="linNode" presStyleCnt="0"/>
      <dgm:spPr/>
    </dgm:pt>
    <dgm:pt modelId="{577F79E1-E0D4-42C3-89CF-2389285F86E5}" type="pres">
      <dgm:prSet presAssocID="{04C0AAC7-9242-4A4E-AF3E-6D7022B2E12D}" presName="parentText" presStyleLbl="node1" presStyleIdx="4" presStyleCnt="7" custScaleX="277778">
        <dgm:presLayoutVars>
          <dgm:chMax val="1"/>
          <dgm:bulletEnabled val="1"/>
        </dgm:presLayoutVars>
      </dgm:prSet>
      <dgm:spPr/>
      <dgm:t>
        <a:bodyPr/>
        <a:lstStyle/>
        <a:p>
          <a:endParaRPr lang="es-MX"/>
        </a:p>
      </dgm:t>
    </dgm:pt>
    <dgm:pt modelId="{17973561-E4E4-4BB7-BA03-EE97845FA302}" type="pres">
      <dgm:prSet presAssocID="{DFD0E92D-38F9-4705-AB80-801A13A44616}" presName="sp" presStyleCnt="0"/>
      <dgm:spPr/>
    </dgm:pt>
    <dgm:pt modelId="{1C40F9BB-B96E-41BF-AA9B-ACF577F21BA2}" type="pres">
      <dgm:prSet presAssocID="{FB60E0AA-DDAE-4C11-87B8-A462C1FF9A4F}" presName="linNode" presStyleCnt="0"/>
      <dgm:spPr/>
    </dgm:pt>
    <dgm:pt modelId="{E0AB03AA-D847-4E5D-812B-E82578B0798C}" type="pres">
      <dgm:prSet presAssocID="{FB60E0AA-DDAE-4C11-87B8-A462C1FF9A4F}" presName="parentText" presStyleLbl="node1" presStyleIdx="5" presStyleCnt="7" custScaleX="277778">
        <dgm:presLayoutVars>
          <dgm:chMax val="1"/>
          <dgm:bulletEnabled val="1"/>
        </dgm:presLayoutVars>
      </dgm:prSet>
      <dgm:spPr/>
      <dgm:t>
        <a:bodyPr/>
        <a:lstStyle/>
        <a:p>
          <a:endParaRPr lang="es-MX"/>
        </a:p>
      </dgm:t>
    </dgm:pt>
    <dgm:pt modelId="{DEDB7F30-7ADC-47F2-97BB-C4EC0E6C08D0}" type="pres">
      <dgm:prSet presAssocID="{0F1199E2-0231-4E4C-AEDA-ADC0FD452102}" presName="sp" presStyleCnt="0"/>
      <dgm:spPr/>
    </dgm:pt>
    <dgm:pt modelId="{FB206539-6469-4E56-8F42-A6297A931141}" type="pres">
      <dgm:prSet presAssocID="{A3EB78CB-2475-4B66-8199-247C633B394A}" presName="linNode" presStyleCnt="0"/>
      <dgm:spPr/>
    </dgm:pt>
    <dgm:pt modelId="{9DAD7BDB-68C7-4D0D-801A-BAABBEB92AF3}" type="pres">
      <dgm:prSet presAssocID="{A3EB78CB-2475-4B66-8199-247C633B394A}" presName="parentText" presStyleLbl="node1" presStyleIdx="6" presStyleCnt="7" custScaleX="277778">
        <dgm:presLayoutVars>
          <dgm:chMax val="1"/>
          <dgm:bulletEnabled val="1"/>
        </dgm:presLayoutVars>
      </dgm:prSet>
      <dgm:spPr/>
      <dgm:t>
        <a:bodyPr/>
        <a:lstStyle/>
        <a:p>
          <a:endParaRPr lang="es-MX"/>
        </a:p>
      </dgm:t>
    </dgm:pt>
  </dgm:ptLst>
  <dgm:cxnLst>
    <dgm:cxn modelId="{8DD6E3D5-1AA9-4314-B5D2-CCCD346E932C}" srcId="{85DA8FE3-394C-48F6-A3F9-B8BF20C035A1}" destId="{C1C30A77-AE52-491F-9491-BAD57A890C8A}" srcOrd="2" destOrd="0" parTransId="{E10411EE-99F8-4943-B995-50607587BDC6}" sibTransId="{59AE15D8-5BED-4245-9BB1-7456583682F5}"/>
    <dgm:cxn modelId="{9AB73D73-35C0-4158-BFDB-437DD33AE7F5}" srcId="{85DA8FE3-394C-48F6-A3F9-B8BF20C035A1}" destId="{9BCCCB54-839F-4D78-9101-CEB4B206C27F}" srcOrd="1" destOrd="0" parTransId="{39CBC369-6A5A-4FA2-909E-6466308C43E0}" sibTransId="{FD3937AB-8A07-48BD-A128-86CEB76D08E8}"/>
    <dgm:cxn modelId="{8676247B-D3C6-4026-8753-0F4B2D3FB59C}" type="presOf" srcId="{C1C30A77-AE52-491F-9491-BAD57A890C8A}" destId="{4B470D09-4B70-4032-83EE-71081EE8D4D8}" srcOrd="0" destOrd="0" presId="urn:microsoft.com/office/officeart/2005/8/layout/vList5"/>
    <dgm:cxn modelId="{8BEE11CD-E6D7-4A3F-9BA3-634011EE3FAF}" type="presOf" srcId="{F9E158FC-5C99-44B5-989E-505591E3A439}" destId="{7153D212-DCB2-41A5-824D-58D75BAA6092}" srcOrd="0" destOrd="0" presId="urn:microsoft.com/office/officeart/2005/8/layout/vList5"/>
    <dgm:cxn modelId="{6B9FF6FD-F748-4BE9-B7C5-0E31E075E8C5}" type="presOf" srcId="{A3EB78CB-2475-4B66-8199-247C633B394A}" destId="{9DAD7BDB-68C7-4D0D-801A-BAABBEB92AF3}" srcOrd="0" destOrd="0" presId="urn:microsoft.com/office/officeart/2005/8/layout/vList5"/>
    <dgm:cxn modelId="{8A423CF4-4872-4513-877A-34238AC3C8D0}" srcId="{85DA8FE3-394C-48F6-A3F9-B8BF20C035A1}" destId="{A3EB78CB-2475-4B66-8199-247C633B394A}" srcOrd="6" destOrd="0" parTransId="{148FC849-381D-4010-A117-2AA77BAAB3B6}" sibTransId="{973641C6-2B5E-4F3A-98D0-C4B21CFA7FC3}"/>
    <dgm:cxn modelId="{3E4638AB-1E9B-4EE0-9C6D-479C6A6055D4}" srcId="{85DA8FE3-394C-48F6-A3F9-B8BF20C035A1}" destId="{FB60E0AA-DDAE-4C11-87B8-A462C1FF9A4F}" srcOrd="5" destOrd="0" parTransId="{347C8C08-CBE5-4CE0-AB12-40BC144B87C6}" sibTransId="{0F1199E2-0231-4E4C-AEDA-ADC0FD452102}"/>
    <dgm:cxn modelId="{CB515192-2C7F-434A-9E85-BC192001BB5B}" type="presOf" srcId="{BD718B69-C7DC-414C-A7C4-9A81CCDB0210}" destId="{01D1D595-9B9C-423C-A588-59FF6DDD534B}" srcOrd="0" destOrd="0" presId="urn:microsoft.com/office/officeart/2005/8/layout/vList5"/>
    <dgm:cxn modelId="{44A96D69-721C-4D65-8730-3CF0522560FA}" srcId="{85DA8FE3-394C-48F6-A3F9-B8BF20C035A1}" destId="{BD718B69-C7DC-414C-A7C4-9A81CCDB0210}" srcOrd="3" destOrd="0" parTransId="{4F6A7773-8F0A-4E76-A58B-36D2C6B03E60}" sibTransId="{40ECB4CD-3F19-459E-A23A-723610BB4366}"/>
    <dgm:cxn modelId="{064B66E6-1051-438D-9583-CF6C40C250C2}" type="presOf" srcId="{9BCCCB54-839F-4D78-9101-CEB4B206C27F}" destId="{D113229C-C650-4AEA-8BCA-40294F3211AA}" srcOrd="0" destOrd="0" presId="urn:microsoft.com/office/officeart/2005/8/layout/vList5"/>
    <dgm:cxn modelId="{DB5B6F7D-D6FA-4501-B68A-E5E9983FF3A0}" type="presOf" srcId="{04C0AAC7-9242-4A4E-AF3E-6D7022B2E12D}" destId="{577F79E1-E0D4-42C3-89CF-2389285F86E5}" srcOrd="0" destOrd="0" presId="urn:microsoft.com/office/officeart/2005/8/layout/vList5"/>
    <dgm:cxn modelId="{4599D224-9035-47EF-99A5-994B7C9465C1}" type="presOf" srcId="{85DA8FE3-394C-48F6-A3F9-B8BF20C035A1}" destId="{D6D70B45-712D-4535-95A2-F6BC2BF87F82}" srcOrd="0" destOrd="0" presId="urn:microsoft.com/office/officeart/2005/8/layout/vList5"/>
    <dgm:cxn modelId="{9B26D95A-CD3C-497A-89B6-08B22B436AE4}" srcId="{85DA8FE3-394C-48F6-A3F9-B8BF20C035A1}" destId="{04C0AAC7-9242-4A4E-AF3E-6D7022B2E12D}" srcOrd="4" destOrd="0" parTransId="{D6B2FB97-71A2-486B-9FC0-BE85FCB3D3B4}" sibTransId="{DFD0E92D-38F9-4705-AB80-801A13A44616}"/>
    <dgm:cxn modelId="{C674539F-9AE3-45A8-8C9E-2B4F84D70138}" srcId="{85DA8FE3-394C-48F6-A3F9-B8BF20C035A1}" destId="{F9E158FC-5C99-44B5-989E-505591E3A439}" srcOrd="0" destOrd="0" parTransId="{60A6F1F6-7193-43D5-B5B7-91F6439A56A8}" sibTransId="{75E9E8FF-5D9B-4854-8227-83DE944B49B7}"/>
    <dgm:cxn modelId="{45558FBE-A1B7-4014-9B71-EE4B79A3FC39}" type="presOf" srcId="{FB60E0AA-DDAE-4C11-87B8-A462C1FF9A4F}" destId="{E0AB03AA-D847-4E5D-812B-E82578B0798C}" srcOrd="0" destOrd="0" presId="urn:microsoft.com/office/officeart/2005/8/layout/vList5"/>
    <dgm:cxn modelId="{66F64FD4-DD36-4E8A-B1D8-8F7FD4806AF2}" type="presParOf" srcId="{D6D70B45-712D-4535-95A2-F6BC2BF87F82}" destId="{DE48FBAE-3B54-4E3C-8A43-0C4998CE49CF}" srcOrd="0" destOrd="0" presId="urn:microsoft.com/office/officeart/2005/8/layout/vList5"/>
    <dgm:cxn modelId="{D0F2C797-A75B-4A4A-8895-F4F87A23A5EA}" type="presParOf" srcId="{DE48FBAE-3B54-4E3C-8A43-0C4998CE49CF}" destId="{7153D212-DCB2-41A5-824D-58D75BAA6092}" srcOrd="0" destOrd="0" presId="urn:microsoft.com/office/officeart/2005/8/layout/vList5"/>
    <dgm:cxn modelId="{7B39F977-F9EE-49EB-813E-6705C8770F59}" type="presParOf" srcId="{D6D70B45-712D-4535-95A2-F6BC2BF87F82}" destId="{C31E11EB-2A15-4289-BAD5-D7A4091DF978}" srcOrd="1" destOrd="0" presId="urn:microsoft.com/office/officeart/2005/8/layout/vList5"/>
    <dgm:cxn modelId="{805A2A53-523B-422E-AB82-E1433B39A480}" type="presParOf" srcId="{D6D70B45-712D-4535-95A2-F6BC2BF87F82}" destId="{97C32A93-8BEE-4877-9CE6-AFE1253434FB}" srcOrd="2" destOrd="0" presId="urn:microsoft.com/office/officeart/2005/8/layout/vList5"/>
    <dgm:cxn modelId="{4A495E26-7A0B-4BE8-B58D-895D3C823A86}" type="presParOf" srcId="{97C32A93-8BEE-4877-9CE6-AFE1253434FB}" destId="{D113229C-C650-4AEA-8BCA-40294F3211AA}" srcOrd="0" destOrd="0" presId="urn:microsoft.com/office/officeart/2005/8/layout/vList5"/>
    <dgm:cxn modelId="{036C8ABF-2968-4D7E-BCAF-9B1F6E1FC70A}" type="presParOf" srcId="{D6D70B45-712D-4535-95A2-F6BC2BF87F82}" destId="{5FD2940D-9C3B-46D5-A135-A1FA12434E7A}" srcOrd="3" destOrd="0" presId="urn:microsoft.com/office/officeart/2005/8/layout/vList5"/>
    <dgm:cxn modelId="{FD5D9B89-58FD-499F-8255-9D3235F0CB47}" type="presParOf" srcId="{D6D70B45-712D-4535-95A2-F6BC2BF87F82}" destId="{70F97EE6-4B4C-4B80-BEDC-DD25BA3FD1A2}" srcOrd="4" destOrd="0" presId="urn:microsoft.com/office/officeart/2005/8/layout/vList5"/>
    <dgm:cxn modelId="{3FF3B4C1-4F62-473C-9363-0CB94E1FFF80}" type="presParOf" srcId="{70F97EE6-4B4C-4B80-BEDC-DD25BA3FD1A2}" destId="{4B470D09-4B70-4032-83EE-71081EE8D4D8}" srcOrd="0" destOrd="0" presId="urn:microsoft.com/office/officeart/2005/8/layout/vList5"/>
    <dgm:cxn modelId="{1C9BAF62-4425-4242-AAEF-0BAD6FF72E23}" type="presParOf" srcId="{D6D70B45-712D-4535-95A2-F6BC2BF87F82}" destId="{21F2FAC6-DF34-4CBE-AB24-EE434B662F4E}" srcOrd="5" destOrd="0" presId="urn:microsoft.com/office/officeart/2005/8/layout/vList5"/>
    <dgm:cxn modelId="{5C819116-80B6-42DF-8A0A-7352A0E714A3}" type="presParOf" srcId="{D6D70B45-712D-4535-95A2-F6BC2BF87F82}" destId="{38A9B8F1-8D91-47EC-87D8-EB1D32CC62BD}" srcOrd="6" destOrd="0" presId="urn:microsoft.com/office/officeart/2005/8/layout/vList5"/>
    <dgm:cxn modelId="{7E3AE7A8-C786-4AFB-955A-A624FD8A910D}" type="presParOf" srcId="{38A9B8F1-8D91-47EC-87D8-EB1D32CC62BD}" destId="{01D1D595-9B9C-423C-A588-59FF6DDD534B}" srcOrd="0" destOrd="0" presId="urn:microsoft.com/office/officeart/2005/8/layout/vList5"/>
    <dgm:cxn modelId="{DE55957B-61D6-44F6-B819-703EFB7FF279}" type="presParOf" srcId="{D6D70B45-712D-4535-95A2-F6BC2BF87F82}" destId="{3D725B0A-7BC7-44CC-8A7F-47DF9735F589}" srcOrd="7" destOrd="0" presId="urn:microsoft.com/office/officeart/2005/8/layout/vList5"/>
    <dgm:cxn modelId="{8419BA14-83B4-4CA4-BA27-A3B6BD4B6002}" type="presParOf" srcId="{D6D70B45-712D-4535-95A2-F6BC2BF87F82}" destId="{EC497248-FA9C-4F93-B8B2-1EAC4B22441E}" srcOrd="8" destOrd="0" presId="urn:microsoft.com/office/officeart/2005/8/layout/vList5"/>
    <dgm:cxn modelId="{BB4C4062-1B9F-4C2A-9F7F-B3DDE5BC01C0}" type="presParOf" srcId="{EC497248-FA9C-4F93-B8B2-1EAC4B22441E}" destId="{577F79E1-E0D4-42C3-89CF-2389285F86E5}" srcOrd="0" destOrd="0" presId="urn:microsoft.com/office/officeart/2005/8/layout/vList5"/>
    <dgm:cxn modelId="{7B5BFCFD-9FA1-40A4-B18B-D1300F3E479A}" type="presParOf" srcId="{D6D70B45-712D-4535-95A2-F6BC2BF87F82}" destId="{17973561-E4E4-4BB7-BA03-EE97845FA302}" srcOrd="9" destOrd="0" presId="urn:microsoft.com/office/officeart/2005/8/layout/vList5"/>
    <dgm:cxn modelId="{94E3B955-5391-447A-A516-908AEB84849C}" type="presParOf" srcId="{D6D70B45-712D-4535-95A2-F6BC2BF87F82}" destId="{1C40F9BB-B96E-41BF-AA9B-ACF577F21BA2}" srcOrd="10" destOrd="0" presId="urn:microsoft.com/office/officeart/2005/8/layout/vList5"/>
    <dgm:cxn modelId="{83F8497C-8C5C-4D78-8371-7719D7768773}" type="presParOf" srcId="{1C40F9BB-B96E-41BF-AA9B-ACF577F21BA2}" destId="{E0AB03AA-D847-4E5D-812B-E82578B0798C}" srcOrd="0" destOrd="0" presId="urn:microsoft.com/office/officeart/2005/8/layout/vList5"/>
    <dgm:cxn modelId="{028C65CB-31B3-4A96-8311-98D2E0CB1892}" type="presParOf" srcId="{D6D70B45-712D-4535-95A2-F6BC2BF87F82}" destId="{DEDB7F30-7ADC-47F2-97BB-C4EC0E6C08D0}" srcOrd="11" destOrd="0" presId="urn:microsoft.com/office/officeart/2005/8/layout/vList5"/>
    <dgm:cxn modelId="{94578511-F4DA-4E16-A440-C3054ED81326}" type="presParOf" srcId="{D6D70B45-712D-4535-95A2-F6BC2BF87F82}" destId="{FB206539-6469-4E56-8F42-A6297A931141}" srcOrd="12" destOrd="0" presId="urn:microsoft.com/office/officeart/2005/8/layout/vList5"/>
    <dgm:cxn modelId="{1897FB9A-6B9F-43FE-9D69-1B170A283A5E}" type="presParOf" srcId="{FB206539-6469-4E56-8F42-A6297A931141}" destId="{9DAD7BDB-68C7-4D0D-801A-BAABBEB92AF3}"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7B8D5-C5EB-4DB7-8AB5-6057935BA874}">
      <dsp:nvSpPr>
        <dsp:cNvPr id="0" name=""/>
        <dsp:cNvSpPr/>
      </dsp:nvSpPr>
      <dsp:spPr>
        <a:xfrm rot="10800000">
          <a:off x="47892" y="228041"/>
          <a:ext cx="1658792" cy="329711"/>
        </a:xfrm>
        <a:prstGeom prst="homePlate">
          <a:avLst/>
        </a:prstGeom>
        <a:solidFill>
          <a:schemeClr val="accent4">
            <a:shade val="80000"/>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3030" tIns="41910" rIns="78232" bIns="41910" numCol="1" spcCol="1270" anchor="ctr" anchorCtr="0">
          <a:noAutofit/>
        </a:bodyPr>
        <a:lstStyle/>
        <a:p>
          <a:pPr lvl="0" algn="ctr" defTabSz="488950" rtl="0">
            <a:lnSpc>
              <a:spcPct val="90000"/>
            </a:lnSpc>
            <a:spcBef>
              <a:spcPct val="0"/>
            </a:spcBef>
            <a:spcAft>
              <a:spcPct val="35000"/>
            </a:spcAft>
          </a:pPr>
          <a:r>
            <a:rPr lang="es-ES" sz="1100" kern="1200" dirty="0" smtClean="0">
              <a:hlinkClick xmlns:r="http://schemas.openxmlformats.org/officeDocument/2006/relationships" r:id="" action="ppaction://hlinksldjump"/>
            </a:rPr>
            <a:t>Unidades de competencia</a:t>
          </a:r>
          <a:endParaRPr lang="es-ES" sz="1100" kern="1200" dirty="0"/>
        </a:p>
      </dsp:txBody>
      <dsp:txXfrm rot="10800000">
        <a:off x="130320" y="228041"/>
        <a:ext cx="1576364" cy="329711"/>
      </dsp:txXfrm>
    </dsp:sp>
    <dsp:sp modelId="{682F8E89-478F-4925-A526-42D34F9CE6FA}">
      <dsp:nvSpPr>
        <dsp:cNvPr id="0" name=""/>
        <dsp:cNvSpPr/>
      </dsp:nvSpPr>
      <dsp:spPr>
        <a:xfrm>
          <a:off x="0" y="164082"/>
          <a:ext cx="598777" cy="459614"/>
        </a:xfrm>
        <a:prstGeom prst="ellipse">
          <a:avLst/>
        </a:prstGeom>
        <a:blipFill rotWithShape="0">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7B8D5-C5EB-4DB7-8AB5-6057935BA874}">
      <dsp:nvSpPr>
        <dsp:cNvPr id="0" name=""/>
        <dsp:cNvSpPr/>
      </dsp:nvSpPr>
      <dsp:spPr>
        <a:xfrm rot="10800000">
          <a:off x="47892" y="228041"/>
          <a:ext cx="1658792" cy="329711"/>
        </a:xfrm>
        <a:prstGeom prst="homePlate">
          <a:avLst/>
        </a:prstGeom>
        <a:solidFill>
          <a:schemeClr val="accent4">
            <a:shade val="80000"/>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3030" tIns="41910" rIns="78232" bIns="41910" numCol="1" spcCol="1270" anchor="ctr" anchorCtr="0">
          <a:noAutofit/>
        </a:bodyPr>
        <a:lstStyle/>
        <a:p>
          <a:pPr lvl="0" algn="ctr" defTabSz="488950" rtl="0">
            <a:lnSpc>
              <a:spcPct val="90000"/>
            </a:lnSpc>
            <a:spcBef>
              <a:spcPct val="0"/>
            </a:spcBef>
            <a:spcAft>
              <a:spcPct val="35000"/>
            </a:spcAft>
          </a:pPr>
          <a:r>
            <a:rPr lang="es-ES" sz="1100" kern="1200" dirty="0" smtClean="0">
              <a:hlinkClick xmlns:r="http://schemas.openxmlformats.org/officeDocument/2006/relationships" r:id="" action="ppaction://hlinksldjump"/>
            </a:rPr>
            <a:t>Unidades de competencia</a:t>
          </a:r>
          <a:endParaRPr lang="es-ES" sz="1100" kern="1200" dirty="0"/>
        </a:p>
      </dsp:txBody>
      <dsp:txXfrm rot="10800000">
        <a:off x="130320" y="228041"/>
        <a:ext cx="1576364" cy="329711"/>
      </dsp:txXfrm>
    </dsp:sp>
    <dsp:sp modelId="{682F8E89-478F-4925-A526-42D34F9CE6FA}">
      <dsp:nvSpPr>
        <dsp:cNvPr id="0" name=""/>
        <dsp:cNvSpPr/>
      </dsp:nvSpPr>
      <dsp:spPr>
        <a:xfrm>
          <a:off x="0" y="164082"/>
          <a:ext cx="598777" cy="459614"/>
        </a:xfrm>
        <a:prstGeom prst="ellipse">
          <a:avLst/>
        </a:prstGeom>
        <a:blipFill rotWithShape="0">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53D212-DCB2-41A5-824D-58D75BAA6092}">
      <dsp:nvSpPr>
        <dsp:cNvPr id="0" name=""/>
        <dsp:cNvSpPr/>
      </dsp:nvSpPr>
      <dsp:spPr>
        <a:xfrm>
          <a:off x="0" y="0"/>
          <a:ext cx="7201803" cy="655547"/>
        </a:xfrm>
        <a:prstGeom prst="roundRect">
          <a:avLst/>
        </a:prstGeom>
        <a:solidFill>
          <a:schemeClr val="accent4">
            <a:shade val="80000"/>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ES" sz="2000" kern="1200" dirty="0" smtClean="0">
              <a:hlinkClick xmlns:r="http://schemas.openxmlformats.org/officeDocument/2006/relationships" r:id="" action="ppaction://hlinksldjump"/>
            </a:rPr>
            <a:t>Guión de uso</a:t>
          </a:r>
          <a:endParaRPr lang="es-ES" sz="2000" kern="1200" dirty="0"/>
        </a:p>
      </dsp:txBody>
      <dsp:txXfrm>
        <a:off x="32001" y="32001"/>
        <a:ext cx="7137801" cy="591545"/>
      </dsp:txXfrm>
    </dsp:sp>
    <dsp:sp modelId="{D113229C-C650-4AEA-8BCA-40294F3211AA}">
      <dsp:nvSpPr>
        <dsp:cNvPr id="0" name=""/>
        <dsp:cNvSpPr/>
      </dsp:nvSpPr>
      <dsp:spPr>
        <a:xfrm>
          <a:off x="3517" y="688733"/>
          <a:ext cx="7201803" cy="655547"/>
        </a:xfrm>
        <a:prstGeom prst="roundRect">
          <a:avLst/>
        </a:prstGeom>
        <a:solidFill>
          <a:schemeClr val="accent4">
            <a:shade val="80000"/>
            <a:hueOff val="-27502"/>
            <a:satOff val="-154"/>
            <a:lumOff val="3944"/>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ES" sz="2000" kern="1200" dirty="0" smtClean="0">
              <a:hlinkClick xmlns:r="http://schemas.openxmlformats.org/officeDocument/2006/relationships" r:id="" action="ppaction://hlinksldjump"/>
            </a:rPr>
            <a:t>Objetivos de la Unidad de Aprendizaje</a:t>
          </a:r>
          <a:endParaRPr lang="es-ES" sz="2000" kern="1200" dirty="0"/>
        </a:p>
      </dsp:txBody>
      <dsp:txXfrm>
        <a:off x="35518" y="720734"/>
        <a:ext cx="7137801" cy="591545"/>
      </dsp:txXfrm>
    </dsp:sp>
    <dsp:sp modelId="{4B470D09-4B70-4032-83EE-71081EE8D4D8}">
      <dsp:nvSpPr>
        <dsp:cNvPr id="0" name=""/>
        <dsp:cNvSpPr/>
      </dsp:nvSpPr>
      <dsp:spPr>
        <a:xfrm>
          <a:off x="3517" y="1377058"/>
          <a:ext cx="7201803" cy="655547"/>
        </a:xfrm>
        <a:prstGeom prst="roundRect">
          <a:avLst/>
        </a:prstGeom>
        <a:solidFill>
          <a:schemeClr val="accent4">
            <a:shade val="80000"/>
            <a:hueOff val="-55004"/>
            <a:satOff val="-308"/>
            <a:lumOff val="7888"/>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ES" sz="2000" kern="1200" dirty="0" smtClean="0">
              <a:hlinkClick xmlns:r="http://schemas.openxmlformats.org/officeDocument/2006/relationships" r:id="" action="ppaction://hlinksldjump"/>
            </a:rPr>
            <a:t>Referencias Bibliográficas</a:t>
          </a:r>
          <a:endParaRPr lang="es-ES" sz="2000" kern="1200" dirty="0"/>
        </a:p>
      </dsp:txBody>
      <dsp:txXfrm>
        <a:off x="35518" y="1409059"/>
        <a:ext cx="7137801" cy="591545"/>
      </dsp:txXfrm>
    </dsp:sp>
    <dsp:sp modelId="{01D1D595-9B9C-423C-A588-59FF6DDD534B}">
      <dsp:nvSpPr>
        <dsp:cNvPr id="0" name=""/>
        <dsp:cNvSpPr/>
      </dsp:nvSpPr>
      <dsp:spPr>
        <a:xfrm>
          <a:off x="3517" y="2065382"/>
          <a:ext cx="7201803" cy="655547"/>
        </a:xfrm>
        <a:prstGeom prst="roundRect">
          <a:avLst/>
        </a:prstGeom>
        <a:solidFill>
          <a:schemeClr val="accent4">
            <a:shade val="80000"/>
            <a:hueOff val="-82505"/>
            <a:satOff val="-461"/>
            <a:lumOff val="11832"/>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b="1" kern="1200" dirty="0" smtClean="0">
              <a:hlinkClick xmlns:r="http://schemas.openxmlformats.org/officeDocument/2006/relationships" r:id="" action="ppaction://hlinksldjump"/>
            </a:rPr>
            <a:t>Aplicación de conceptos básicos de la programación orientada a objetos </a:t>
          </a:r>
          <a:endParaRPr lang="es-ES" sz="1600" kern="1200" dirty="0"/>
        </a:p>
      </dsp:txBody>
      <dsp:txXfrm>
        <a:off x="35518" y="2097383"/>
        <a:ext cx="7137801" cy="591545"/>
      </dsp:txXfrm>
    </dsp:sp>
    <dsp:sp modelId="{577F79E1-E0D4-42C3-89CF-2389285F86E5}">
      <dsp:nvSpPr>
        <dsp:cNvPr id="0" name=""/>
        <dsp:cNvSpPr/>
      </dsp:nvSpPr>
      <dsp:spPr>
        <a:xfrm>
          <a:off x="3517" y="2753707"/>
          <a:ext cx="7201803" cy="655547"/>
        </a:xfrm>
        <a:prstGeom prst="roundRect">
          <a:avLst/>
        </a:prstGeom>
        <a:solidFill>
          <a:schemeClr val="accent4">
            <a:shade val="80000"/>
            <a:hueOff val="-110007"/>
            <a:satOff val="-615"/>
            <a:lumOff val="15776"/>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b="1" kern="1200" dirty="0" smtClean="0">
              <a:hlinkClick xmlns:r="http://schemas.openxmlformats.org/officeDocument/2006/relationships" r:id="" action="ppaction://hlinksldjump"/>
            </a:rPr>
            <a:t>Conocer y usar la sintaxis del lenguaje java </a:t>
          </a:r>
          <a:endParaRPr lang="es-ES" sz="1600" kern="1200" dirty="0"/>
        </a:p>
      </dsp:txBody>
      <dsp:txXfrm>
        <a:off x="35518" y="2785708"/>
        <a:ext cx="7137801" cy="591545"/>
      </dsp:txXfrm>
    </dsp:sp>
    <dsp:sp modelId="{E0AB03AA-D847-4E5D-812B-E82578B0798C}">
      <dsp:nvSpPr>
        <dsp:cNvPr id="0" name=""/>
        <dsp:cNvSpPr/>
      </dsp:nvSpPr>
      <dsp:spPr>
        <a:xfrm>
          <a:off x="3517" y="3442032"/>
          <a:ext cx="7201803" cy="655547"/>
        </a:xfrm>
        <a:prstGeom prst="roundRect">
          <a:avLst/>
        </a:prstGeom>
        <a:solidFill>
          <a:schemeClr val="accent4">
            <a:shade val="80000"/>
            <a:hueOff val="-137509"/>
            <a:satOff val="-769"/>
            <a:lumOff val="1972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MX" sz="2000" b="1" kern="1200" dirty="0" smtClean="0">
              <a:hlinkClick xmlns:r="http://schemas.openxmlformats.org/officeDocument/2006/relationships" r:id="" action="ppaction://hlinksldjump"/>
            </a:rPr>
            <a:t>Conocer las estructuras de manejo de datos en un lenguaje OO</a:t>
          </a:r>
          <a:endParaRPr lang="es-ES" sz="2000" kern="1200" dirty="0"/>
        </a:p>
      </dsp:txBody>
      <dsp:txXfrm>
        <a:off x="35518" y="3474033"/>
        <a:ext cx="7137801" cy="591545"/>
      </dsp:txXfrm>
    </dsp:sp>
    <dsp:sp modelId="{9DAD7BDB-68C7-4D0D-801A-BAABBEB92AF3}">
      <dsp:nvSpPr>
        <dsp:cNvPr id="0" name=""/>
        <dsp:cNvSpPr/>
      </dsp:nvSpPr>
      <dsp:spPr>
        <a:xfrm>
          <a:off x="3517" y="4130356"/>
          <a:ext cx="7201803" cy="655547"/>
        </a:xfrm>
        <a:prstGeom prst="roundRect">
          <a:avLst/>
        </a:prstGeom>
        <a:solidFill>
          <a:schemeClr val="accent4">
            <a:shade val="80000"/>
            <a:hueOff val="-165011"/>
            <a:satOff val="-923"/>
            <a:lumOff val="23664"/>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MX" sz="2000" b="1" kern="1200" dirty="0" smtClean="0">
              <a:hlinkClick xmlns:r="http://schemas.openxmlformats.org/officeDocument/2006/relationships" r:id="" action="ppaction://hlinksldjump"/>
            </a:rPr>
            <a:t>Programación de  GUI en Java, con el uso de Archivos</a:t>
          </a:r>
          <a:endParaRPr lang="es-ES" sz="2000" kern="1200" dirty="0"/>
        </a:p>
      </dsp:txBody>
      <dsp:txXfrm>
        <a:off x="35518" y="4162357"/>
        <a:ext cx="7137801" cy="591545"/>
      </dsp:txXfrm>
    </dsp:sp>
  </dsp:spTree>
</dsp:drawing>
</file>

<file path=ppt/diagrams/layout1.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t" anchorCtr="0" compatLnSpc="1">
            <a:prstTxWarp prst="textNoShape">
              <a:avLst/>
            </a:prstTxWarp>
          </a:bodyPr>
          <a:lstStyle>
            <a:lvl1pPr>
              <a:defRPr sz="1200"/>
            </a:lvl1pPr>
          </a:lstStyle>
          <a:p>
            <a:pPr>
              <a:defRPr/>
            </a:pPr>
            <a:r>
              <a:rPr lang="es-ES" smtClean="0"/>
              <a:t>Centro Universitario UAEM Texcoco</a:t>
            </a:r>
            <a:endParaRPr lang="es-ES"/>
          </a:p>
        </p:txBody>
      </p:sp>
      <p:sp>
        <p:nvSpPr>
          <p:cNvPr id="19459" name="Rectangle 3"/>
          <p:cNvSpPr>
            <a:spLocks noGrp="1" noChangeArrowheads="1"/>
          </p:cNvSpPr>
          <p:nvPr>
            <p:ph type="dt" sz="quarter" idx="1"/>
          </p:nvPr>
        </p:nvSpPr>
        <p:spPr bwMode="auto">
          <a:xfrm>
            <a:off x="5275157" y="0"/>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t" anchorCtr="0" compatLnSpc="1">
            <a:prstTxWarp prst="textNoShape">
              <a:avLst/>
            </a:prstTxWarp>
          </a:bodyPr>
          <a:lstStyle>
            <a:lvl1pPr algn="r">
              <a:defRPr sz="1200"/>
            </a:lvl1pPr>
          </a:lstStyle>
          <a:p>
            <a:pPr>
              <a:defRPr/>
            </a:pPr>
            <a:endParaRPr lang="es-ES"/>
          </a:p>
        </p:txBody>
      </p:sp>
      <p:sp>
        <p:nvSpPr>
          <p:cNvPr id="19460" name="Rectangle 4"/>
          <p:cNvSpPr>
            <a:spLocks noGrp="1" noChangeArrowheads="1"/>
          </p:cNvSpPr>
          <p:nvPr>
            <p:ph type="ftr" sz="quarter" idx="2"/>
          </p:nvPr>
        </p:nvSpPr>
        <p:spPr bwMode="auto">
          <a:xfrm>
            <a:off x="0" y="6671945"/>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b" anchorCtr="0" compatLnSpc="1">
            <a:prstTxWarp prst="textNoShape">
              <a:avLst/>
            </a:prstTxWarp>
          </a:bodyPr>
          <a:lstStyle>
            <a:lvl1pPr>
              <a:defRPr sz="1200"/>
            </a:lvl1pPr>
          </a:lstStyle>
          <a:p>
            <a:pPr>
              <a:defRPr/>
            </a:pPr>
            <a:r>
              <a:rPr lang="es-MX" smtClean="0"/>
              <a:t>JOEL AYALA DE LA VEGA</a:t>
            </a:r>
            <a:endParaRPr lang="es-ES"/>
          </a:p>
        </p:txBody>
      </p:sp>
      <p:sp>
        <p:nvSpPr>
          <p:cNvPr id="19461" name="Rectangle 5"/>
          <p:cNvSpPr>
            <a:spLocks noGrp="1" noChangeArrowheads="1"/>
          </p:cNvSpPr>
          <p:nvPr>
            <p:ph type="sldNum" sz="quarter" idx="3"/>
          </p:nvPr>
        </p:nvSpPr>
        <p:spPr bwMode="auto">
          <a:xfrm>
            <a:off x="5275157" y="6671945"/>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b" anchorCtr="0" compatLnSpc="1">
            <a:prstTxWarp prst="textNoShape">
              <a:avLst/>
            </a:prstTxWarp>
          </a:bodyPr>
          <a:lstStyle>
            <a:lvl1pPr algn="r">
              <a:defRPr sz="1200"/>
            </a:lvl1pPr>
          </a:lstStyle>
          <a:p>
            <a:pPr>
              <a:defRPr/>
            </a:pPr>
            <a:fld id="{209F8901-0639-408B-AF13-3E74319C4BB3}" type="slidenum">
              <a:rPr lang="es-ES"/>
              <a:pPr>
                <a:defRPr/>
              </a:pPr>
              <a:t>‹Nº›</a:t>
            </a:fld>
            <a:endParaRPr lang="es-ES"/>
          </a:p>
        </p:txBody>
      </p:sp>
    </p:spTree>
    <p:extLst>
      <p:ext uri="{BB962C8B-B14F-4D97-AF65-F5344CB8AC3E}">
        <p14:creationId xmlns:p14="http://schemas.microsoft.com/office/powerpoint/2010/main" val="420821190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t" anchorCtr="0" compatLnSpc="1">
            <a:prstTxWarp prst="textNoShape">
              <a:avLst/>
            </a:prstTxWarp>
          </a:bodyPr>
          <a:lstStyle>
            <a:lvl1pPr>
              <a:defRPr sz="1200"/>
            </a:lvl1pPr>
          </a:lstStyle>
          <a:p>
            <a:pPr>
              <a:defRPr/>
            </a:pPr>
            <a:r>
              <a:rPr lang="es-ES" smtClean="0"/>
              <a:t>Centro Universitario UAEM Texcoco</a:t>
            </a:r>
            <a:endParaRPr lang="es-ES"/>
          </a:p>
        </p:txBody>
      </p:sp>
      <p:sp>
        <p:nvSpPr>
          <p:cNvPr id="18435" name="Rectangle 3"/>
          <p:cNvSpPr>
            <a:spLocks noGrp="1" noChangeArrowheads="1"/>
          </p:cNvSpPr>
          <p:nvPr>
            <p:ph type="dt" idx="1"/>
          </p:nvPr>
        </p:nvSpPr>
        <p:spPr bwMode="auto">
          <a:xfrm>
            <a:off x="5275157" y="0"/>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t" anchorCtr="0" compatLnSpc="1">
            <a:prstTxWarp prst="textNoShape">
              <a:avLst/>
            </a:prstTxWarp>
          </a:bodyPr>
          <a:lstStyle>
            <a:lvl1pPr algn="r">
              <a:defRPr sz="1200"/>
            </a:lvl1pPr>
          </a:lstStyle>
          <a:p>
            <a:pPr>
              <a:defRPr/>
            </a:pPr>
            <a:endParaRPr lang="es-ES"/>
          </a:p>
        </p:txBody>
      </p:sp>
      <p:sp>
        <p:nvSpPr>
          <p:cNvPr id="120836" name="Rectangle 4"/>
          <p:cNvSpPr>
            <a:spLocks noGrp="1" noRot="1" noChangeAspect="1" noChangeArrowheads="1" noTextEdit="1"/>
          </p:cNvSpPr>
          <p:nvPr>
            <p:ph type="sldImg" idx="2"/>
          </p:nvPr>
        </p:nvSpPr>
        <p:spPr bwMode="auto">
          <a:xfrm>
            <a:off x="2900363" y="527050"/>
            <a:ext cx="3509962" cy="2633663"/>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1241214" y="3335973"/>
            <a:ext cx="6826673" cy="3160395"/>
          </a:xfrm>
          <a:prstGeom prst="rect">
            <a:avLst/>
          </a:prstGeom>
          <a:noFill/>
          <a:ln w="12700" cap="sq">
            <a:noFill/>
            <a:miter lim="800000"/>
            <a:headEnd type="none" w="sm" len="sm"/>
            <a:tailEnd type="none" w="sm" len="sm"/>
          </a:ln>
          <a:effectLst/>
        </p:spPr>
        <p:txBody>
          <a:bodyPr vert="horz" wrap="square" lIns="93324" tIns="46662" rIns="93324" bIns="46662"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8438" name="Rectangle 6"/>
          <p:cNvSpPr>
            <a:spLocks noGrp="1" noChangeArrowheads="1"/>
          </p:cNvSpPr>
          <p:nvPr>
            <p:ph type="ftr" sz="quarter" idx="4"/>
          </p:nvPr>
        </p:nvSpPr>
        <p:spPr bwMode="auto">
          <a:xfrm>
            <a:off x="0" y="6671945"/>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b" anchorCtr="0" compatLnSpc="1">
            <a:prstTxWarp prst="textNoShape">
              <a:avLst/>
            </a:prstTxWarp>
          </a:bodyPr>
          <a:lstStyle>
            <a:lvl1pPr>
              <a:defRPr sz="1200"/>
            </a:lvl1pPr>
          </a:lstStyle>
          <a:p>
            <a:pPr>
              <a:defRPr/>
            </a:pPr>
            <a:r>
              <a:rPr lang="es-MX" smtClean="0"/>
              <a:t>JOEL AYALA DE LA VEGA</a:t>
            </a:r>
            <a:endParaRPr lang="es-ES"/>
          </a:p>
        </p:txBody>
      </p:sp>
      <p:sp>
        <p:nvSpPr>
          <p:cNvPr id="18439" name="Rectangle 7"/>
          <p:cNvSpPr>
            <a:spLocks noGrp="1" noChangeArrowheads="1"/>
          </p:cNvSpPr>
          <p:nvPr>
            <p:ph type="sldNum" sz="quarter" idx="5"/>
          </p:nvPr>
        </p:nvSpPr>
        <p:spPr bwMode="auto">
          <a:xfrm>
            <a:off x="5275157" y="6671945"/>
            <a:ext cx="4033943" cy="351155"/>
          </a:xfrm>
          <a:prstGeom prst="rect">
            <a:avLst/>
          </a:prstGeom>
          <a:noFill/>
          <a:ln w="12700" cap="sq">
            <a:noFill/>
            <a:miter lim="800000"/>
            <a:headEnd type="none" w="sm" len="sm"/>
            <a:tailEnd type="none" w="sm" len="sm"/>
          </a:ln>
          <a:effectLst/>
        </p:spPr>
        <p:txBody>
          <a:bodyPr vert="horz" wrap="square" lIns="93324" tIns="46662" rIns="93324" bIns="46662" numCol="1" anchor="b" anchorCtr="0" compatLnSpc="1">
            <a:prstTxWarp prst="textNoShape">
              <a:avLst/>
            </a:prstTxWarp>
          </a:bodyPr>
          <a:lstStyle>
            <a:lvl1pPr algn="r">
              <a:defRPr sz="1200"/>
            </a:lvl1pPr>
          </a:lstStyle>
          <a:p>
            <a:pPr>
              <a:defRPr/>
            </a:pPr>
            <a:fld id="{A55EAABD-33C6-4AB9-8FFC-4E918169FE46}" type="slidenum">
              <a:rPr lang="es-ES"/>
              <a:pPr>
                <a:defRPr/>
              </a:pPr>
              <a:t>‹Nº›</a:t>
            </a:fld>
            <a:endParaRPr lang="es-ES"/>
          </a:p>
        </p:txBody>
      </p:sp>
    </p:spTree>
    <p:extLst>
      <p:ext uri="{BB962C8B-B14F-4D97-AF65-F5344CB8AC3E}">
        <p14:creationId xmlns:p14="http://schemas.microsoft.com/office/powerpoint/2010/main" val="2841317595"/>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59C91363-A005-4C85-A6CF-C43AF8A4C6BB}" type="slidenum">
              <a:rPr lang="es-ES" smtClean="0"/>
              <a:pPr/>
              <a:t>1</a:t>
            </a:fld>
            <a:endParaRPr lang="es-ES" smtClean="0"/>
          </a:p>
        </p:txBody>
      </p:sp>
      <p:sp>
        <p:nvSpPr>
          <p:cNvPr id="121859" name="Rectangle 3074"/>
          <p:cNvSpPr>
            <a:spLocks noGrp="1" noRot="1" noChangeAspect="1" noChangeArrowheads="1" noTextEdit="1"/>
          </p:cNvSpPr>
          <p:nvPr>
            <p:ph type="sldImg"/>
          </p:nvPr>
        </p:nvSpPr>
        <p:spPr>
          <a:ln/>
        </p:spPr>
      </p:sp>
      <p:sp>
        <p:nvSpPr>
          <p:cNvPr id="121860" name="Rectangle 3075"/>
          <p:cNvSpPr>
            <a:spLocks noGrp="1" noChangeArrowheads="1"/>
          </p:cNvSpPr>
          <p:nvPr>
            <p:ph type="body" idx="1"/>
          </p:nvPr>
        </p:nvSpPr>
        <p:spPr>
          <a:noFill/>
          <a:ln w="9525"/>
        </p:spPr>
        <p:txBody>
          <a:bodyPr/>
          <a:lstStyle/>
          <a:p>
            <a:pPr eaLnBrk="1" hangingPunct="1"/>
            <a:endParaRPr lang="es-ES" smtClean="0"/>
          </a:p>
        </p:txBody>
      </p:sp>
      <p:sp>
        <p:nvSpPr>
          <p:cNvPr id="5" name="4 Marcador de pie de página"/>
          <p:cNvSpPr>
            <a:spLocks noGrp="1"/>
          </p:cNvSpPr>
          <p:nvPr>
            <p:ph type="ftr" sz="quarter" idx="10"/>
          </p:nvPr>
        </p:nvSpPr>
        <p:spPr/>
        <p:txBody>
          <a:bodyPr/>
          <a:lstStyle/>
          <a:p>
            <a:pPr>
              <a:defRPr/>
            </a:pPr>
            <a:r>
              <a:rPr lang="es-MX" smtClean="0"/>
              <a:t>JOEL AYALA DE LA VEGA</a:t>
            </a:r>
            <a:endParaRPr lang="es-ES"/>
          </a:p>
        </p:txBody>
      </p:sp>
      <p:sp>
        <p:nvSpPr>
          <p:cNvPr id="6" name="5 Marcador de encabezado"/>
          <p:cNvSpPr>
            <a:spLocks noGrp="1"/>
          </p:cNvSpPr>
          <p:nvPr>
            <p:ph type="hdr" sz="quarter" idx="11"/>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1057853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24</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587083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25</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2129805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26</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2995359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27</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943868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28</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3077061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69</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3684608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8</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4185616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14</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3253385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15</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3926542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16</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194966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20</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2789868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21</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1169041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22</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2130054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A55EAABD-33C6-4AB9-8FFC-4E918169FE46}" type="slidenum">
              <a:rPr lang="es-ES" smtClean="0"/>
              <a:pPr>
                <a:defRPr/>
              </a:pPr>
              <a:t>23</a:t>
            </a:fld>
            <a:endParaRPr lang="es-ES"/>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a:p>
        </p:txBody>
      </p:sp>
      <p:sp>
        <p:nvSpPr>
          <p:cNvPr id="6" name="5 Marcador de encabezado"/>
          <p:cNvSpPr>
            <a:spLocks noGrp="1"/>
          </p:cNvSpPr>
          <p:nvPr>
            <p:ph type="hdr" sz="quarter" idx="12"/>
          </p:nvPr>
        </p:nvSpPr>
        <p:spPr/>
        <p:txBody>
          <a:bodyPr/>
          <a:lstStyle/>
          <a:p>
            <a:pPr>
              <a:defRPr/>
            </a:pPr>
            <a:r>
              <a:rPr lang="es-ES" smtClean="0"/>
              <a:t>Centro Universitario UAEM Texcoco</a:t>
            </a:r>
            <a:endParaRPr lang="es-ES"/>
          </a:p>
        </p:txBody>
      </p:sp>
    </p:spTree>
    <p:extLst>
      <p:ext uri="{BB962C8B-B14F-4D97-AF65-F5344CB8AC3E}">
        <p14:creationId xmlns:p14="http://schemas.microsoft.com/office/powerpoint/2010/main" val="598701283"/>
      </p:ext>
    </p:extLst>
  </p:cSld>
  <p:clrMapOvr>
    <a:masterClrMapping/>
  </p:clrMapOvr>
</p:notes>
</file>

<file path=ppt/slideLayouts/_rels/slideLayout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CC3589E-E98A-4ECC-B30A-FE7BCDC67A00}" type="datetime1">
              <a:rPr lang="es-ES" smtClean="0"/>
              <a:pPr/>
              <a:t>03/10/2015</a:t>
            </a:fld>
            <a:endParaRPr lang="en-US"/>
          </a:p>
        </p:txBody>
      </p:sp>
      <p:sp>
        <p:nvSpPr>
          <p:cNvPr id="5" name="Footer Placeholder 4"/>
          <p:cNvSpPr>
            <a:spLocks noGrp="1"/>
          </p:cNvSpPr>
          <p:nvPr>
            <p:ph type="ftr" sz="quarter" idx="11"/>
          </p:nvPr>
        </p:nvSpPr>
        <p:spPr/>
        <p:txBody>
          <a:bodyPr/>
          <a:lstStyle/>
          <a:p>
            <a:pPr>
              <a:defRPr/>
            </a:pPr>
            <a:r>
              <a:rPr lang="es-MX"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CFAD14B9-25AD-4A92-A19C-7806FA370F6F}" type="slidenum">
              <a:rPr lang="es-ES" smtClean="0"/>
              <a:pPr>
                <a:defRPr/>
              </a:pPr>
              <a:t>‹Nº›</a:t>
            </a:fld>
            <a:endParaRPr lang="es-ES"/>
          </a:p>
        </p:txBody>
      </p:sp>
      <p:pic>
        <p:nvPicPr>
          <p:cNvPr id="7" name="89 Imagen" descr="uaem.GIF"/>
          <p:cNvPicPr>
            <a:picLocks noChangeAspect="1"/>
          </p:cNvPicPr>
          <p:nvPr userDrawn="1"/>
        </p:nvPicPr>
        <p:blipFill>
          <a:blip r:embed="rId3" cstate="print"/>
          <a:srcRect/>
          <a:stretch>
            <a:fillRect/>
          </a:stretch>
        </p:blipFill>
        <p:spPr bwMode="auto">
          <a:xfrm>
            <a:off x="0" y="0"/>
            <a:ext cx="1428750" cy="1273175"/>
          </a:xfrm>
          <a:prstGeom prst="rect">
            <a:avLst/>
          </a:prstGeom>
          <a:noFill/>
          <a:ln w="9525">
            <a:noFill/>
            <a:miter lim="800000"/>
            <a:headEnd/>
            <a:tailEnd/>
          </a:ln>
        </p:spPr>
      </p:pic>
      <p:graphicFrame>
        <p:nvGraphicFramePr>
          <p:cNvPr id="8" name="6 Marcador de contenido"/>
          <p:cNvGraphicFramePr>
            <a:graphicFrameLocks/>
          </p:cNvGraphicFramePr>
          <p:nvPr userDrawn="1"/>
        </p:nvGraphicFramePr>
        <p:xfrm>
          <a:off x="7429489" y="6215106"/>
          <a:ext cx="1714511" cy="7857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3634229"/>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9C3C7186-79A4-4F8C-9B36-E296A8097463}" type="datetime1">
              <a:rPr lang="es-ES" smtClean="0"/>
              <a:pPr>
                <a:defRPr/>
              </a:pPr>
              <a:t>03/10/2015</a:t>
            </a:fld>
            <a:endParaRPr lang="es-ES"/>
          </a:p>
        </p:txBody>
      </p:sp>
      <p:sp>
        <p:nvSpPr>
          <p:cNvPr id="6" name="Footer Placeholder 5"/>
          <p:cNvSpPr>
            <a:spLocks noGrp="1"/>
          </p:cNvSpPr>
          <p:nvPr>
            <p:ph type="ftr" sz="quarter" idx="11"/>
          </p:nvPr>
        </p:nvSpPr>
        <p:spPr/>
        <p:txBody>
          <a:bodyPr/>
          <a:lstStyle/>
          <a:p>
            <a:pPr>
              <a:defRPr/>
            </a:pPr>
            <a:r>
              <a:rPr lang="es-ES" smtClean="0"/>
              <a:t>IRENE AGUILAR JUÁREZ</a:t>
            </a:r>
            <a:endParaRPr lang="es-ES" dirty="0"/>
          </a:p>
        </p:txBody>
      </p:sp>
      <p:sp>
        <p:nvSpPr>
          <p:cNvPr id="7" name="Slide Number Placeholder 6"/>
          <p:cNvSpPr>
            <a:spLocks noGrp="1"/>
          </p:cNvSpPr>
          <p:nvPr>
            <p:ph type="sldNum" sz="quarter" idx="12"/>
          </p:nvPr>
        </p:nvSpPr>
        <p:spPr/>
        <p:txBody>
          <a:bodyPr/>
          <a:lstStyle/>
          <a:p>
            <a:pPr>
              <a:defRPr/>
            </a:pPr>
            <a:fld id="{ABE249BF-680E-421A-B98C-7A94A292A2DE}" type="slidenum">
              <a:rPr lang="es-ES" smtClean="0"/>
              <a:pPr>
                <a:defRPr/>
              </a:pPr>
              <a:t>‹Nº›</a:t>
            </a:fld>
            <a:endParaRPr lang="es-ES"/>
          </a:p>
        </p:txBody>
      </p:sp>
    </p:spTree>
    <p:extLst>
      <p:ext uri="{BB962C8B-B14F-4D97-AF65-F5344CB8AC3E}">
        <p14:creationId xmlns:p14="http://schemas.microsoft.com/office/powerpoint/2010/main" val="3267191962"/>
      </p:ext>
    </p:extLst>
  </p:cSld>
  <p:clrMapOvr>
    <a:masterClrMapping/>
  </p:clrMapOvr>
  <p:hf sldNum="0"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9C3C7186-79A4-4F8C-9B36-E296A8097463}" type="datetime1">
              <a:rPr lang="es-ES" smtClean="0"/>
              <a:pPr>
                <a:defRPr/>
              </a:pPr>
              <a:t>03/10/2015</a:t>
            </a:fld>
            <a:endParaRPr lang="es-ES"/>
          </a:p>
        </p:txBody>
      </p:sp>
      <p:sp>
        <p:nvSpPr>
          <p:cNvPr id="5" name="Footer Placeholder 4"/>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ABE249BF-680E-421A-B98C-7A94A292A2DE}" type="slidenum">
              <a:rPr lang="es-ES" smtClean="0"/>
              <a:pPr>
                <a:defRPr/>
              </a:pPr>
              <a:t>‹Nº›</a:t>
            </a:fld>
            <a:endParaRPr lang="es-ES"/>
          </a:p>
        </p:txBody>
      </p:sp>
    </p:spTree>
    <p:extLst>
      <p:ext uri="{BB962C8B-B14F-4D97-AF65-F5344CB8AC3E}">
        <p14:creationId xmlns:p14="http://schemas.microsoft.com/office/powerpoint/2010/main" val="1350242287"/>
      </p:ext>
    </p:extLst>
  </p:cSld>
  <p:clrMapOvr>
    <a:masterClrMapping/>
  </p:clrMapOvr>
  <p:hf sldNum="0"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9C3C7186-79A4-4F8C-9B36-E296A8097463}" type="datetime1">
              <a:rPr lang="es-ES" smtClean="0"/>
              <a:pPr>
                <a:defRPr/>
              </a:pPr>
              <a:t>03/10/2015</a:t>
            </a:fld>
            <a:endParaRPr lang="es-ES"/>
          </a:p>
        </p:txBody>
      </p:sp>
      <p:sp>
        <p:nvSpPr>
          <p:cNvPr id="5" name="Footer Placeholder 4"/>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ABE249BF-680E-421A-B98C-7A94A292A2DE}" type="slidenum">
              <a:rPr lang="es-ES" smtClean="0"/>
              <a:pPr>
                <a:defRPr/>
              </a:pPr>
              <a:t>‹Nº›</a:t>
            </a:fld>
            <a:endParaRPr lang="es-E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072663845"/>
      </p:ext>
    </p:extLst>
  </p:cSld>
  <p:clrMapOvr>
    <a:masterClrMapping/>
  </p:clrMapOvr>
  <p:hf sldNum="0"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9C3C7186-79A4-4F8C-9B36-E296A8097463}" type="datetime1">
              <a:rPr lang="es-ES" smtClean="0"/>
              <a:pPr>
                <a:defRPr/>
              </a:pPr>
              <a:t>03/10/2015</a:t>
            </a:fld>
            <a:endParaRPr lang="es-ES"/>
          </a:p>
        </p:txBody>
      </p:sp>
      <p:sp>
        <p:nvSpPr>
          <p:cNvPr id="5" name="Footer Placeholder 4"/>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ABE249BF-680E-421A-B98C-7A94A292A2DE}" type="slidenum">
              <a:rPr lang="es-ES" smtClean="0"/>
              <a:pPr>
                <a:defRPr/>
              </a:pPr>
              <a:t>‹Nº›</a:t>
            </a:fld>
            <a:endParaRPr lang="es-ES"/>
          </a:p>
        </p:txBody>
      </p:sp>
    </p:spTree>
    <p:extLst>
      <p:ext uri="{BB962C8B-B14F-4D97-AF65-F5344CB8AC3E}">
        <p14:creationId xmlns:p14="http://schemas.microsoft.com/office/powerpoint/2010/main" val="3557051774"/>
      </p:ext>
    </p:extLst>
  </p:cSld>
  <p:clrMapOvr>
    <a:masterClrMapping/>
  </p:clrMapOvr>
  <p:hf sldNum="0"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fld id="{9C3C7186-79A4-4F8C-9B36-E296A8097463}" type="datetime1">
              <a:rPr lang="es-ES" smtClean="0"/>
              <a:pPr>
                <a:defRPr/>
              </a:pPr>
              <a:t>03/10/2015</a:t>
            </a:fld>
            <a:endParaRPr lang="es-ES"/>
          </a:p>
        </p:txBody>
      </p:sp>
      <p:sp>
        <p:nvSpPr>
          <p:cNvPr id="4" name="Footer Placeholder 4"/>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ABE249BF-680E-421A-B98C-7A94A292A2DE}" type="slidenum">
              <a:rPr lang="es-ES" smtClean="0"/>
              <a:pPr>
                <a:defRPr/>
              </a:pPr>
              <a:t>‹Nº›</a:t>
            </a:fld>
            <a:endParaRPr lang="es-ES"/>
          </a:p>
        </p:txBody>
      </p:sp>
    </p:spTree>
    <p:extLst>
      <p:ext uri="{BB962C8B-B14F-4D97-AF65-F5344CB8AC3E}">
        <p14:creationId xmlns:p14="http://schemas.microsoft.com/office/powerpoint/2010/main" val="4226856609"/>
      </p:ext>
    </p:extLst>
  </p:cSld>
  <p:clrMapOvr>
    <a:masterClrMapping/>
  </p:clrMapOvr>
  <p:hf sldNum="0" hd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fld id="{9C3C7186-79A4-4F8C-9B36-E296A8097463}" type="datetime1">
              <a:rPr lang="es-ES" smtClean="0"/>
              <a:pPr>
                <a:defRPr/>
              </a:pPr>
              <a:t>03/10/2015</a:t>
            </a:fld>
            <a:endParaRPr lang="es-ES"/>
          </a:p>
        </p:txBody>
      </p:sp>
      <p:sp>
        <p:nvSpPr>
          <p:cNvPr id="4" name="Footer Placeholder 4"/>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ABE249BF-680E-421A-B98C-7A94A292A2DE}" type="slidenum">
              <a:rPr lang="es-ES" smtClean="0"/>
              <a:pPr>
                <a:defRPr/>
              </a:pPr>
              <a:t>‹Nº›</a:t>
            </a:fld>
            <a:endParaRPr lang="es-ES"/>
          </a:p>
        </p:txBody>
      </p:sp>
    </p:spTree>
    <p:extLst>
      <p:ext uri="{BB962C8B-B14F-4D97-AF65-F5344CB8AC3E}">
        <p14:creationId xmlns:p14="http://schemas.microsoft.com/office/powerpoint/2010/main" val="897692249"/>
      </p:ext>
    </p:extLst>
  </p:cSld>
  <p:clrMapOvr>
    <a:masterClrMapping/>
  </p:clrMapOvr>
  <p:hf sldNum="0" hd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CD0E879C-672F-4B0E-BE54-D3C067A1CAE8}" type="datetime1">
              <a:rPr lang="es-ES" smtClean="0"/>
              <a:pPr>
                <a:defRPr/>
              </a:pPr>
              <a:t>03/10/2015</a:t>
            </a:fld>
            <a:endParaRPr lang="es-ES"/>
          </a:p>
        </p:txBody>
      </p:sp>
      <p:sp>
        <p:nvSpPr>
          <p:cNvPr id="5" name="Footer Placeholder 4"/>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56AD62A9-082A-418B-886A-153EC35760B9}" type="slidenum">
              <a:rPr lang="es-ES" smtClean="0"/>
              <a:pPr>
                <a:defRPr/>
              </a:pPr>
              <a:t>‹Nº›</a:t>
            </a:fld>
            <a:endParaRPr lang="es-ES"/>
          </a:p>
        </p:txBody>
      </p:sp>
    </p:spTree>
    <p:extLst>
      <p:ext uri="{BB962C8B-B14F-4D97-AF65-F5344CB8AC3E}">
        <p14:creationId xmlns:p14="http://schemas.microsoft.com/office/powerpoint/2010/main" val="205126966"/>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F7DD0D5F-88F8-4201-AD8C-7DC01776CC80}" type="datetime1">
              <a:rPr lang="es-ES" smtClean="0"/>
              <a:pPr>
                <a:defRPr/>
              </a:pPr>
              <a:t>03/10/2015</a:t>
            </a:fld>
            <a:endParaRPr lang="es-ES"/>
          </a:p>
        </p:txBody>
      </p:sp>
      <p:sp>
        <p:nvSpPr>
          <p:cNvPr id="5" name="Footer Placeholder 4"/>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EE5FC66A-6203-436A-B322-52F6FDF1E890}" type="slidenum">
              <a:rPr lang="es-ES" smtClean="0"/>
              <a:pPr>
                <a:defRPr/>
              </a:pPr>
              <a:t>‹Nº›</a:t>
            </a:fld>
            <a:endParaRPr lang="es-ES"/>
          </a:p>
        </p:txBody>
      </p:sp>
    </p:spTree>
    <p:extLst>
      <p:ext uri="{BB962C8B-B14F-4D97-AF65-F5344CB8AC3E}">
        <p14:creationId xmlns:p14="http://schemas.microsoft.com/office/powerpoint/2010/main" val="3934969454"/>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258888" y="908050"/>
            <a:ext cx="7491412" cy="85407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42988" y="1916113"/>
            <a:ext cx="3789362" cy="41068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984750" y="1916113"/>
            <a:ext cx="3789363" cy="19764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984750" y="4044950"/>
            <a:ext cx="3789363" cy="19780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p:txBody>
          <a:bodyPr/>
          <a:lstStyle>
            <a:lvl1pPr>
              <a:defRPr/>
            </a:lvl1pPr>
          </a:lstStyle>
          <a:p>
            <a:pPr>
              <a:defRPr/>
            </a:pPr>
            <a:fld id="{39751061-BC7A-48A9-85D5-A0C3DB36049C}" type="datetime1">
              <a:rPr lang="es-ES" smtClean="0"/>
              <a:pPr>
                <a:defRPr/>
              </a:pPr>
              <a:t>03/10/2015</a:t>
            </a:fld>
            <a:endParaRPr lang="es-ES"/>
          </a:p>
        </p:txBody>
      </p:sp>
      <p:sp>
        <p:nvSpPr>
          <p:cNvPr id="7" name="6 Marcador de pie de página"/>
          <p:cNvSpPr>
            <a:spLocks noGrp="1"/>
          </p:cNvSpPr>
          <p:nvPr>
            <p:ph type="ftr" sz="quarter" idx="11"/>
          </p:nvPr>
        </p:nvSpPr>
        <p:spPr/>
        <p:txBody>
          <a:bodyPr/>
          <a:lstStyle>
            <a:lvl1pPr>
              <a:defRPr/>
            </a:lvl1pPr>
          </a:lstStyle>
          <a:p>
            <a:pPr>
              <a:defRPr/>
            </a:pPr>
            <a:r>
              <a:rPr lang="es-ES" dirty="0" smtClean="0"/>
              <a:t>IRENE AGUILAR JUÁREZ</a:t>
            </a:r>
            <a:endParaRPr lang="es-ES" dirty="0"/>
          </a:p>
        </p:txBody>
      </p:sp>
      <p:sp>
        <p:nvSpPr>
          <p:cNvPr id="8" name="7 Marcador de número de diapositiva"/>
          <p:cNvSpPr>
            <a:spLocks noGrp="1"/>
          </p:cNvSpPr>
          <p:nvPr>
            <p:ph type="sldNum" sz="quarter" idx="12"/>
          </p:nvPr>
        </p:nvSpPr>
        <p:spPr/>
        <p:txBody>
          <a:bodyPr/>
          <a:lstStyle>
            <a:lvl1pPr>
              <a:defRPr/>
            </a:lvl1pPr>
          </a:lstStyle>
          <a:p>
            <a:pPr>
              <a:defRPr/>
            </a:pPr>
            <a:fld id="{5B9836F7-343B-457A-9433-950DD7CE8407}" type="slidenum">
              <a:rPr lang="es-ES"/>
              <a:pPr>
                <a:defRPr/>
              </a:pPr>
              <a:t>‹Nº›</a:t>
            </a:fld>
            <a:endParaRPr lang="es-ES"/>
          </a:p>
        </p:txBody>
      </p:sp>
    </p:spTree>
    <p:extLst>
      <p:ext uri="{BB962C8B-B14F-4D97-AF65-F5344CB8AC3E}">
        <p14:creationId xmlns:p14="http://schemas.microsoft.com/office/powerpoint/2010/main" val="904401961"/>
      </p:ext>
    </p:extLst>
  </p:cSld>
  <p:clrMapOvr>
    <a:masterClrMapping/>
  </p:clrMapOvr>
  <p:transition spd="med">
    <p:newsflash/>
    <p:sndAc>
      <p:stSnd>
        <p:snd r:embed="rId1" name="click.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a:xfrm rot="5400000">
            <a:off x="8126285" y="444666"/>
            <a:ext cx="990599" cy="228659"/>
          </a:xfrm>
        </p:spPr>
        <p:txBody>
          <a:bodyPr/>
          <a:lstStyle/>
          <a:p>
            <a:pPr>
              <a:defRPr/>
            </a:pPr>
            <a:fld id="{D800299C-0C2C-4104-A48A-E3B23EE562CF}" type="datetime1">
              <a:rPr lang="es-ES" smtClean="0"/>
              <a:pPr>
                <a:defRPr/>
              </a:pPr>
              <a:t>03/10/2015</a:t>
            </a:fld>
            <a:endParaRPr lang="es-ES"/>
          </a:p>
        </p:txBody>
      </p:sp>
      <p:sp>
        <p:nvSpPr>
          <p:cNvPr id="5" name="Footer Placeholder 4"/>
          <p:cNvSpPr>
            <a:spLocks noGrp="1"/>
          </p:cNvSpPr>
          <p:nvPr>
            <p:ph type="ftr" sz="quarter" idx="11"/>
          </p:nvPr>
        </p:nvSpPr>
        <p:spPr>
          <a:xfrm rot="5400000">
            <a:off x="7010594" y="1789668"/>
            <a:ext cx="3859795" cy="228660"/>
          </a:xfrm>
        </p:spPr>
        <p:txBody>
          <a:bodyPr/>
          <a:lstStyle/>
          <a:p>
            <a:pPr>
              <a:defRPr/>
            </a:pPr>
            <a:r>
              <a:rPr lang="es-ES"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AE2AD56B-2802-4188-A7DB-2EE8E274A6CA}" type="slidenum">
              <a:rPr lang="es-ES" smtClean="0"/>
              <a:pPr>
                <a:defRPr/>
              </a:pPr>
              <a:t>‹Nº›</a:t>
            </a:fld>
            <a:endParaRPr lang="es-ES"/>
          </a:p>
        </p:txBody>
      </p:sp>
    </p:spTree>
    <p:extLst>
      <p:ext uri="{BB962C8B-B14F-4D97-AF65-F5344CB8AC3E}">
        <p14:creationId xmlns:p14="http://schemas.microsoft.com/office/powerpoint/2010/main" val="1267837740"/>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rot="5400000">
            <a:off x="8054333" y="453794"/>
            <a:ext cx="990599" cy="228659"/>
          </a:xfrm>
        </p:spPr>
        <p:txBody>
          <a:bodyPr/>
          <a:lstStyle/>
          <a:p>
            <a:pPr>
              <a:defRPr/>
            </a:pPr>
            <a:fld id="{70995BD7-F36D-44DD-9320-BAF129892214}" type="datetime1">
              <a:rPr lang="es-ES" smtClean="0"/>
              <a:pPr>
                <a:defRPr/>
              </a:pPr>
              <a:t>03/10/2015</a:t>
            </a:fld>
            <a:endParaRPr lang="es-ES"/>
          </a:p>
        </p:txBody>
      </p:sp>
      <p:sp>
        <p:nvSpPr>
          <p:cNvPr id="5" name="Footer Placeholder 4"/>
          <p:cNvSpPr>
            <a:spLocks noGrp="1"/>
          </p:cNvSpPr>
          <p:nvPr>
            <p:ph type="ftr" sz="quarter" idx="11"/>
          </p:nvPr>
        </p:nvSpPr>
        <p:spPr>
          <a:xfrm rot="5400000">
            <a:off x="7063780" y="1793615"/>
            <a:ext cx="3859795" cy="228660"/>
          </a:xfrm>
        </p:spPr>
        <p:txBody>
          <a:bodyPr/>
          <a:lstStyle/>
          <a:p>
            <a:pPr>
              <a:defRPr/>
            </a:pPr>
            <a:r>
              <a:rPr lang="es-MX" dirty="0" smtClean="0"/>
              <a:t>IRENE AGUILAR JUÁREZ</a:t>
            </a:r>
            <a:endParaRPr lang="es-ES" dirty="0"/>
          </a:p>
        </p:txBody>
      </p:sp>
      <p:sp>
        <p:nvSpPr>
          <p:cNvPr id="6" name="Slide Number Placeholder 5"/>
          <p:cNvSpPr>
            <a:spLocks noGrp="1"/>
          </p:cNvSpPr>
          <p:nvPr>
            <p:ph type="sldNum" sz="quarter" idx="12"/>
          </p:nvPr>
        </p:nvSpPr>
        <p:spPr/>
        <p:txBody>
          <a:bodyPr/>
          <a:lstStyle/>
          <a:p>
            <a:pPr>
              <a:defRPr/>
            </a:pPr>
            <a:fld id="{0C832CEC-A209-4B2D-A410-F61A7A46C566}" type="slidenum">
              <a:rPr lang="es-ES" smtClean="0"/>
              <a:pPr>
                <a:defRPr/>
              </a:pPr>
              <a:t>‹Nº›</a:t>
            </a:fld>
            <a:endParaRPr lang="es-ES"/>
          </a:p>
        </p:txBody>
      </p:sp>
    </p:spTree>
    <p:extLst>
      <p:ext uri="{BB962C8B-B14F-4D97-AF65-F5344CB8AC3E}">
        <p14:creationId xmlns:p14="http://schemas.microsoft.com/office/powerpoint/2010/main" val="2341812742"/>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a:xfrm rot="5400000">
            <a:off x="8044213" y="359142"/>
            <a:ext cx="990599" cy="228659"/>
          </a:xfrm>
        </p:spPr>
        <p:txBody>
          <a:bodyPr/>
          <a:lstStyle/>
          <a:p>
            <a:pPr>
              <a:defRPr/>
            </a:pPr>
            <a:fld id="{C1A31138-2D07-4F6C-94AD-275FD9FE3864}" type="datetime1">
              <a:rPr lang="es-ES" smtClean="0"/>
              <a:pPr>
                <a:defRPr/>
              </a:pPr>
              <a:t>03/10/2015</a:t>
            </a:fld>
            <a:endParaRPr lang="es-ES"/>
          </a:p>
        </p:txBody>
      </p:sp>
      <p:sp>
        <p:nvSpPr>
          <p:cNvPr id="6" name="Footer Placeholder 5"/>
          <p:cNvSpPr>
            <a:spLocks noGrp="1"/>
          </p:cNvSpPr>
          <p:nvPr>
            <p:ph type="ftr" sz="quarter" idx="11"/>
          </p:nvPr>
        </p:nvSpPr>
        <p:spPr>
          <a:xfrm rot="5400000">
            <a:off x="7096874" y="1789919"/>
            <a:ext cx="3859795" cy="228660"/>
          </a:xfrm>
        </p:spPr>
        <p:txBody>
          <a:bodyPr/>
          <a:lstStyle/>
          <a:p>
            <a:pPr>
              <a:defRPr/>
            </a:pPr>
            <a:r>
              <a:rPr lang="es-ES" smtClean="0"/>
              <a:t>IRENE AGUILAR JUÁREZ</a:t>
            </a:r>
            <a:endParaRPr lang="es-ES" dirty="0"/>
          </a:p>
        </p:txBody>
      </p:sp>
      <p:sp>
        <p:nvSpPr>
          <p:cNvPr id="7" name="Slide Number Placeholder 6"/>
          <p:cNvSpPr>
            <a:spLocks noGrp="1"/>
          </p:cNvSpPr>
          <p:nvPr>
            <p:ph type="sldNum" sz="quarter" idx="12"/>
          </p:nvPr>
        </p:nvSpPr>
        <p:spPr/>
        <p:txBody>
          <a:bodyPr/>
          <a:lstStyle/>
          <a:p>
            <a:pPr>
              <a:defRPr/>
            </a:pPr>
            <a:fld id="{C9DA23E3-AAC4-420B-8441-BF868E867C13}" type="slidenum">
              <a:rPr lang="es-ES" smtClean="0"/>
              <a:pPr>
                <a:defRPr/>
              </a:pPr>
              <a:t>‹Nº›</a:t>
            </a:fld>
            <a:endParaRPr lang="es-ES"/>
          </a:p>
        </p:txBody>
      </p:sp>
    </p:spTree>
    <p:extLst>
      <p:ext uri="{BB962C8B-B14F-4D97-AF65-F5344CB8AC3E}">
        <p14:creationId xmlns:p14="http://schemas.microsoft.com/office/powerpoint/2010/main" val="3434631216"/>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a:xfrm rot="5400000">
            <a:off x="8059858" y="338388"/>
            <a:ext cx="990599" cy="228659"/>
          </a:xfrm>
        </p:spPr>
        <p:txBody>
          <a:bodyPr/>
          <a:lstStyle/>
          <a:p>
            <a:pPr>
              <a:defRPr/>
            </a:pPr>
            <a:fld id="{3896E40F-A89E-48FD-8337-52AB64816596}" type="datetime1">
              <a:rPr lang="es-ES" smtClean="0"/>
              <a:pPr>
                <a:defRPr/>
              </a:pPr>
              <a:t>03/10/2015</a:t>
            </a:fld>
            <a:endParaRPr lang="es-ES"/>
          </a:p>
        </p:txBody>
      </p:sp>
      <p:sp>
        <p:nvSpPr>
          <p:cNvPr id="8" name="Footer Placeholder 7"/>
          <p:cNvSpPr>
            <a:spLocks noGrp="1"/>
          </p:cNvSpPr>
          <p:nvPr>
            <p:ph type="ftr" sz="quarter" idx="11"/>
          </p:nvPr>
        </p:nvSpPr>
        <p:spPr>
          <a:xfrm rot="5400000">
            <a:off x="6899503" y="1790670"/>
            <a:ext cx="3859795" cy="228660"/>
          </a:xfrm>
        </p:spPr>
        <p:txBody>
          <a:bodyPr/>
          <a:lstStyle/>
          <a:p>
            <a:pPr>
              <a:defRPr/>
            </a:pPr>
            <a:r>
              <a:rPr lang="es-MX" smtClean="0"/>
              <a:t>IRENE AGUILAR JUÁREZ</a:t>
            </a:r>
            <a:endParaRPr lang="es-MX" dirty="0" smtClean="0"/>
          </a:p>
        </p:txBody>
      </p:sp>
      <p:sp>
        <p:nvSpPr>
          <p:cNvPr id="9" name="Slide Number Placeholder 8"/>
          <p:cNvSpPr>
            <a:spLocks noGrp="1"/>
          </p:cNvSpPr>
          <p:nvPr>
            <p:ph type="sldNum" sz="quarter" idx="12"/>
          </p:nvPr>
        </p:nvSpPr>
        <p:spPr/>
        <p:txBody>
          <a:bodyPr/>
          <a:lstStyle/>
          <a:p>
            <a:pPr>
              <a:defRPr/>
            </a:pPr>
            <a:fld id="{C10921EE-D462-4DF9-9C49-A65E013868C7}" type="slidenum">
              <a:rPr lang="es-ES" smtClean="0"/>
              <a:pPr>
                <a:defRPr/>
              </a:pPr>
              <a:t>‹Nº›</a:t>
            </a:fld>
            <a:endParaRPr lang="es-ES"/>
          </a:p>
        </p:txBody>
      </p:sp>
    </p:spTree>
    <p:extLst>
      <p:ext uri="{BB962C8B-B14F-4D97-AF65-F5344CB8AC3E}">
        <p14:creationId xmlns:p14="http://schemas.microsoft.com/office/powerpoint/2010/main" val="1267988929"/>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a:xfrm rot="5400000">
            <a:off x="8062176" y="428394"/>
            <a:ext cx="990599" cy="228659"/>
          </a:xfrm>
        </p:spPr>
        <p:txBody>
          <a:bodyPr/>
          <a:lstStyle/>
          <a:p>
            <a:pPr>
              <a:defRPr/>
            </a:pPr>
            <a:fld id="{9C3C7186-79A4-4F8C-9B36-E296A8097463}" type="datetime1">
              <a:rPr lang="es-ES" smtClean="0"/>
              <a:pPr>
                <a:defRPr/>
              </a:pPr>
              <a:t>03/10/2015</a:t>
            </a:fld>
            <a:endParaRPr lang="es-ES"/>
          </a:p>
        </p:txBody>
      </p:sp>
      <p:sp>
        <p:nvSpPr>
          <p:cNvPr id="5" name="Footer Placeholder 3"/>
          <p:cNvSpPr>
            <a:spLocks noGrp="1"/>
          </p:cNvSpPr>
          <p:nvPr>
            <p:ph type="ftr" sz="quarter" idx="11"/>
          </p:nvPr>
        </p:nvSpPr>
        <p:spPr>
          <a:xfrm rot="5400000">
            <a:off x="6904139" y="1815569"/>
            <a:ext cx="3859795" cy="228660"/>
          </a:xfrm>
        </p:spPr>
        <p:txBody>
          <a:bodyPr/>
          <a:lstStyle/>
          <a:p>
            <a:pPr>
              <a:defRPr/>
            </a:pPr>
            <a:r>
              <a:rPr lang="es-ES" smtClean="0"/>
              <a:t>IRENE AGUILAR JUÁREZ</a:t>
            </a:r>
            <a:endParaRPr lang="es-ES" dirty="0"/>
          </a:p>
        </p:txBody>
      </p:sp>
      <p:sp>
        <p:nvSpPr>
          <p:cNvPr id="6" name="Slide Number Placeholder 4"/>
          <p:cNvSpPr>
            <a:spLocks noGrp="1"/>
          </p:cNvSpPr>
          <p:nvPr>
            <p:ph type="sldNum" sz="quarter" idx="12"/>
          </p:nvPr>
        </p:nvSpPr>
        <p:spPr/>
        <p:txBody>
          <a:bodyPr/>
          <a:lstStyle/>
          <a:p>
            <a:pPr>
              <a:defRPr/>
            </a:pPr>
            <a:fld id="{ABE249BF-680E-421A-B98C-7A94A292A2DE}" type="slidenum">
              <a:rPr lang="es-ES" smtClean="0"/>
              <a:pPr>
                <a:defRPr/>
              </a:pPr>
              <a:t>‹Nº›</a:t>
            </a:fld>
            <a:endParaRPr lang="es-ES"/>
          </a:p>
        </p:txBody>
      </p:sp>
    </p:spTree>
    <p:extLst>
      <p:ext uri="{BB962C8B-B14F-4D97-AF65-F5344CB8AC3E}">
        <p14:creationId xmlns:p14="http://schemas.microsoft.com/office/powerpoint/2010/main" val="1621006501"/>
      </p:ext>
    </p:extLst>
  </p:cSld>
  <p:clrMapOvr>
    <a:masterClrMapping/>
  </p:clrMapOvr>
  <p:hf sldNum="0"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fld id="{B3F3A1D0-DF24-41FA-ABB6-EBD39EE90A8E}" type="datetime1">
              <a:rPr lang="es-ES" smtClean="0"/>
              <a:pPr>
                <a:defRPr/>
              </a:pPr>
              <a:t>03/10/2015</a:t>
            </a:fld>
            <a:endParaRPr lang="es-ES"/>
          </a:p>
        </p:txBody>
      </p:sp>
      <p:sp>
        <p:nvSpPr>
          <p:cNvPr id="5" name="Footer Placeholder 2"/>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3"/>
          <p:cNvSpPr>
            <a:spLocks noGrp="1"/>
          </p:cNvSpPr>
          <p:nvPr>
            <p:ph type="sldNum" sz="quarter" idx="12"/>
          </p:nvPr>
        </p:nvSpPr>
        <p:spPr/>
        <p:txBody>
          <a:bodyPr/>
          <a:lstStyle/>
          <a:p>
            <a:pPr>
              <a:defRPr/>
            </a:pPr>
            <a:fld id="{CD1BE0C3-6BB4-4DAA-824B-3CE2BD1C1A68}" type="slidenum">
              <a:rPr lang="es-ES" smtClean="0"/>
              <a:pPr>
                <a:defRPr/>
              </a:pPr>
              <a:t>‹Nº›</a:t>
            </a:fld>
            <a:endParaRPr lang="es-ES"/>
          </a:p>
        </p:txBody>
      </p:sp>
    </p:spTree>
    <p:extLst>
      <p:ext uri="{BB962C8B-B14F-4D97-AF65-F5344CB8AC3E}">
        <p14:creationId xmlns:p14="http://schemas.microsoft.com/office/powerpoint/2010/main" val="38149487"/>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pPr>
              <a:defRPr/>
            </a:pPr>
            <a:fld id="{475A41E9-DD94-4FC4-9915-1ED5E6105E72}" type="datetime1">
              <a:rPr lang="es-ES" smtClean="0"/>
              <a:pPr>
                <a:defRPr/>
              </a:pPr>
              <a:t>03/10/2015</a:t>
            </a:fld>
            <a:endParaRPr lang="es-ES"/>
          </a:p>
        </p:txBody>
      </p:sp>
      <p:sp>
        <p:nvSpPr>
          <p:cNvPr id="5" name="Footer Placeholder 5"/>
          <p:cNvSpPr>
            <a:spLocks noGrp="1"/>
          </p:cNvSpPr>
          <p:nvPr>
            <p:ph type="ftr" sz="quarter" idx="11"/>
          </p:nvPr>
        </p:nvSpPr>
        <p:spPr/>
        <p:txBody>
          <a:bodyPr/>
          <a:lstStyle/>
          <a:p>
            <a:pPr>
              <a:defRPr/>
            </a:pPr>
            <a:r>
              <a:rPr lang="es-ES" smtClean="0"/>
              <a:t>IRENE AGUILAR JUÁREZ</a:t>
            </a:r>
            <a:endParaRPr lang="es-ES" dirty="0"/>
          </a:p>
        </p:txBody>
      </p:sp>
      <p:sp>
        <p:nvSpPr>
          <p:cNvPr id="6" name="Slide Number Placeholder 6"/>
          <p:cNvSpPr>
            <a:spLocks noGrp="1"/>
          </p:cNvSpPr>
          <p:nvPr>
            <p:ph type="sldNum" sz="quarter" idx="12"/>
          </p:nvPr>
        </p:nvSpPr>
        <p:spPr/>
        <p:txBody>
          <a:bodyPr/>
          <a:lstStyle/>
          <a:p>
            <a:pPr>
              <a:defRPr/>
            </a:pPr>
            <a:fld id="{6FF6F6F5-0C33-4872-B413-6E32261B3480}" type="slidenum">
              <a:rPr lang="es-ES" smtClean="0"/>
              <a:pPr>
                <a:defRPr/>
              </a:pPr>
              <a:t>‹Nº›</a:t>
            </a:fld>
            <a:endParaRPr lang="es-ES"/>
          </a:p>
        </p:txBody>
      </p:sp>
    </p:spTree>
    <p:extLst>
      <p:ext uri="{BB962C8B-B14F-4D97-AF65-F5344CB8AC3E}">
        <p14:creationId xmlns:p14="http://schemas.microsoft.com/office/powerpoint/2010/main" val="3154717749"/>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DBB28586-69F9-4581-A82F-9B0B420E9C4D}" type="datetime1">
              <a:rPr lang="es-ES" smtClean="0"/>
              <a:pPr>
                <a:defRPr/>
              </a:pPr>
              <a:t>03/10/2015</a:t>
            </a:fld>
            <a:endParaRPr lang="es-ES"/>
          </a:p>
        </p:txBody>
      </p:sp>
      <p:sp>
        <p:nvSpPr>
          <p:cNvPr id="6" name="Footer Placeholder 5"/>
          <p:cNvSpPr>
            <a:spLocks noGrp="1"/>
          </p:cNvSpPr>
          <p:nvPr>
            <p:ph type="ftr" sz="quarter" idx="11"/>
          </p:nvPr>
        </p:nvSpPr>
        <p:spPr/>
        <p:txBody>
          <a:bodyPr/>
          <a:lstStyle/>
          <a:p>
            <a:pPr>
              <a:defRPr/>
            </a:pPr>
            <a:r>
              <a:rPr lang="es-ES" smtClean="0"/>
              <a:t>IRENE AGUILAR JUÁREZ</a:t>
            </a:r>
            <a:endParaRPr lang="es-ES" dirty="0"/>
          </a:p>
        </p:txBody>
      </p:sp>
      <p:sp>
        <p:nvSpPr>
          <p:cNvPr id="7" name="Slide Number Placeholder 6"/>
          <p:cNvSpPr>
            <a:spLocks noGrp="1"/>
          </p:cNvSpPr>
          <p:nvPr>
            <p:ph type="sldNum" sz="quarter" idx="12"/>
          </p:nvPr>
        </p:nvSpPr>
        <p:spPr/>
        <p:txBody>
          <a:bodyPr/>
          <a:lstStyle/>
          <a:p>
            <a:pPr>
              <a:defRPr/>
            </a:pPr>
            <a:fld id="{48BDF64A-D73C-4C25-BEDE-089E13C88187}" type="slidenum">
              <a:rPr lang="es-ES" smtClean="0"/>
              <a:pPr>
                <a:defRPr/>
              </a:pPr>
              <a:t>‹Nº›</a:t>
            </a:fld>
            <a:endParaRPr lang="es-ES"/>
          </a:p>
        </p:txBody>
      </p:sp>
    </p:spTree>
    <p:extLst>
      <p:ext uri="{BB962C8B-B14F-4D97-AF65-F5344CB8AC3E}">
        <p14:creationId xmlns:p14="http://schemas.microsoft.com/office/powerpoint/2010/main" val="1570457211"/>
      </p:ext>
    </p:extLst>
  </p:cSld>
  <p:clrMapOvr>
    <a:masterClrMapping/>
  </p:clrMapOvr>
  <p:transition spd="med">
    <p:newsflash/>
    <p:sndAc>
      <p:stSnd>
        <p:snd r:embed="rId1" name="click.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diagramData" Target="../diagrams/data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microsoft.com/office/2007/relationships/diagramDrawing" Target="../diagrams/drawing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diagramColors" Target="../diagrams/colors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diagramQuickStyle" Target="../diagrams/quickStyle1.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diagramLayout" Target="../diagrams/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fld id="{9C3C7186-79A4-4F8C-9B36-E296A8097463}" type="datetime1">
              <a:rPr lang="es-ES" smtClean="0"/>
              <a:pPr>
                <a:defRPr/>
              </a:pPr>
              <a:t>03/10/2015</a:t>
            </a:fld>
            <a:endParaRPr lang="es-E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r>
              <a:rPr lang="es-ES" smtClean="0"/>
              <a:t>IRENE AGUILAR JUÁREZ</a:t>
            </a:r>
            <a:endParaRPr lang="es-ES" dirty="0"/>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a:defRPr/>
            </a:pPr>
            <a:fld id="{ABE249BF-680E-421A-B98C-7A94A292A2DE}" type="slidenum">
              <a:rPr lang="es-ES" smtClean="0"/>
              <a:pPr>
                <a:defRPr/>
              </a:pPr>
              <a:t>‹Nº›</a:t>
            </a:fld>
            <a:endParaRPr lang="es-ES"/>
          </a:p>
        </p:txBody>
      </p:sp>
      <p:graphicFrame>
        <p:nvGraphicFramePr>
          <p:cNvPr id="13" name="6 Marcador de contenido"/>
          <p:cNvGraphicFramePr>
            <a:graphicFrameLocks/>
          </p:cNvGraphicFramePr>
          <p:nvPr userDrawn="1"/>
        </p:nvGraphicFramePr>
        <p:xfrm>
          <a:off x="7429489" y="6215106"/>
          <a:ext cx="1714511" cy="785794"/>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Tree>
    <p:extLst>
      <p:ext uri="{BB962C8B-B14F-4D97-AF65-F5344CB8AC3E}">
        <p14:creationId xmlns:p14="http://schemas.microsoft.com/office/powerpoint/2010/main" val="251573533"/>
      </p:ext>
    </p:extLst>
  </p:cSld>
  <p:clrMap bg1="dk1" tx1="lt1" bg2="dk2" tx2="lt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Lst>
  <p:transition spd="med">
    <p:newsflash/>
    <p:sndAc>
      <p:stSnd>
        <p:snd r:embed="rId20" name="click.wav"/>
      </p:stSnd>
    </p:sndAc>
  </p:transition>
  <p:timing>
    <p:tnLst>
      <p:par>
        <p:cTn id="1" dur="indefinite" restart="never" nodeType="tmRoot"/>
      </p:par>
    </p:tnLst>
  </p:timing>
  <p:hf sldNum="0" hdr="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11.jpeg"/><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image" Target="../media/image10.jpeg"/><Relationship Id="rId5" Type="http://schemas.openxmlformats.org/officeDocument/2006/relationships/image" Target="../media/image9.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www.java.sun.com/" TargetMode="Externa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8.emf"/><Relationship Id="rId4" Type="http://schemas.openxmlformats.org/officeDocument/2006/relationships/oleObject" Target="../embeddings/oleObject2.bin"/></Relationships>
</file>

<file path=ppt/slides/_rels/slide9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9.emf"/><Relationship Id="rId4" Type="http://schemas.openxmlformats.org/officeDocument/2006/relationships/oleObject" Target="../embeddings/oleObject3.bin"/></Relationships>
</file>

<file path=ppt/slides/_rels/slide9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hyperlink" Target="f.getContentPane().add(bn,%20BorderLayout.NORTH);%20%20%20%20%20f.getContentPane().add(bs,%20BorderLayout.SOUTH);%20%20%20%20%20p.setLayout(new%20GridLayout(2,1));%20%20%20%20%20p.add(b1);%20%20%20%20%20p.add(b2);%20%20%20%20%20f.getContentPane().add(p,%20BorderLayout.WEST);%20%20%20%20%20f.getContentPane().add(be,%20BorderLayout.EAST);%20%20%20%20%20f.getContentPane().add(bc,%20BorderLayout.CENTER);" TargetMode="Externa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descr="Esterilla"/>
          <p:cNvSpPr>
            <a:spLocks noGrp="1" noChangeArrowheads="1"/>
          </p:cNvSpPr>
          <p:nvPr>
            <p:ph type="ctrTitle"/>
          </p:nvPr>
        </p:nvSpPr>
        <p:spPr>
          <a:xfrm>
            <a:off x="2448272" y="1196975"/>
            <a:ext cx="6876256" cy="3887788"/>
          </a:xfrm>
          <a:noFill/>
        </p:spPr>
        <p:txBody>
          <a:bodyPr anchor="ctr"/>
          <a:lstStyle/>
          <a:p>
            <a:pPr algn="ctr" eaLnBrk="1" hangingPunct="1"/>
            <a:r>
              <a:rPr lang="es-ES" sz="3200" dirty="0" smtClean="0">
                <a:solidFill>
                  <a:schemeClr val="bg1"/>
                </a:solidFill>
              </a:rPr>
              <a:t>Ingeniería en Computación</a:t>
            </a:r>
            <a:br>
              <a:rPr lang="es-ES" sz="3200" dirty="0" smtClean="0">
                <a:solidFill>
                  <a:schemeClr val="bg1"/>
                </a:solidFill>
              </a:rPr>
            </a:br>
            <a:r>
              <a:rPr lang="es-ES" sz="2400" dirty="0" smtClean="0">
                <a:solidFill>
                  <a:schemeClr val="bg1"/>
                </a:solidFill>
              </a:rPr>
              <a:t>Programación Orientada  a Objetos </a:t>
            </a:r>
            <a:r>
              <a:rPr lang="es-ES" dirty="0" smtClean="0">
                <a:solidFill>
                  <a:schemeClr val="bg1"/>
                </a:solidFill>
              </a:rPr>
              <a:t/>
            </a:r>
            <a:br>
              <a:rPr lang="es-ES" dirty="0" smtClean="0">
                <a:solidFill>
                  <a:schemeClr val="bg1"/>
                </a:solidFill>
              </a:rPr>
            </a:br>
            <a:endParaRPr lang="es-ES" dirty="0" smtClean="0">
              <a:solidFill>
                <a:schemeClr val="bg1"/>
              </a:solidFill>
            </a:endParaRPr>
          </a:p>
        </p:txBody>
      </p:sp>
      <p:sp>
        <p:nvSpPr>
          <p:cNvPr id="15362" name="Rectangle 3"/>
          <p:cNvSpPr>
            <a:spLocks noGrp="1" noChangeArrowheads="1"/>
          </p:cNvSpPr>
          <p:nvPr>
            <p:ph type="subTitle" idx="1"/>
          </p:nvPr>
        </p:nvSpPr>
        <p:spPr>
          <a:xfrm>
            <a:off x="2592387" y="476672"/>
            <a:ext cx="6551613" cy="431800"/>
          </a:xfrm>
          <a:noFill/>
        </p:spPr>
        <p:txBody>
          <a:bodyPr/>
          <a:lstStyle/>
          <a:p>
            <a:pPr eaLnBrk="1" hangingPunct="1"/>
            <a:r>
              <a:rPr lang="es-ES" sz="2000" dirty="0" smtClean="0"/>
              <a:t>Centro Universitario UAEM Texcoco</a:t>
            </a:r>
          </a:p>
          <a:p>
            <a:pPr eaLnBrk="1" hangingPunct="1"/>
            <a:endParaRPr lang="es-MX" sz="2000" dirty="0" smtClean="0"/>
          </a:p>
        </p:txBody>
      </p:sp>
      <p:sp>
        <p:nvSpPr>
          <p:cNvPr id="4101" name="Text Box 5"/>
          <p:cNvSpPr txBox="1">
            <a:spLocks noChangeArrowheads="1"/>
          </p:cNvSpPr>
          <p:nvPr/>
        </p:nvSpPr>
        <p:spPr bwMode="auto">
          <a:xfrm>
            <a:off x="2843808" y="0"/>
            <a:ext cx="6300192" cy="457200"/>
          </a:xfrm>
          <a:prstGeom prst="rect">
            <a:avLst/>
          </a:prstGeom>
          <a:noFill/>
          <a:ln w="9525">
            <a:noFill/>
            <a:miter lim="800000"/>
            <a:headEnd/>
            <a:tailEnd/>
          </a:ln>
          <a:effectLst/>
        </p:spPr>
        <p:txBody>
          <a:bodyPr wrap="square">
            <a:spAutoFit/>
          </a:bodyPr>
          <a:lstStyle/>
          <a:p>
            <a:pPr algn="r">
              <a:spcBef>
                <a:spcPct val="50000"/>
              </a:spcBef>
              <a:defRPr/>
            </a:pPr>
            <a:r>
              <a:rPr lang="es-MX" sz="2400" b="1" dirty="0">
                <a:solidFill>
                  <a:schemeClr val="bg1"/>
                </a:solidFill>
              </a:rPr>
              <a:t>Universidad Autónoma del Estado de México</a:t>
            </a:r>
            <a:endParaRPr lang="es-ES" sz="2400" b="1" dirty="0">
              <a:solidFill>
                <a:schemeClr val="bg1"/>
              </a:solidFill>
            </a:endParaRPr>
          </a:p>
        </p:txBody>
      </p:sp>
      <p:sp>
        <p:nvSpPr>
          <p:cNvPr id="15365" name="Text Box 6" descr="Esterilla"/>
          <p:cNvSpPr txBox="1">
            <a:spLocks noChangeArrowheads="1"/>
          </p:cNvSpPr>
          <p:nvPr/>
        </p:nvSpPr>
        <p:spPr bwMode="auto">
          <a:xfrm>
            <a:off x="1331640" y="4730820"/>
            <a:ext cx="6229897" cy="707886"/>
          </a:xfrm>
          <a:prstGeom prst="rect">
            <a:avLst/>
          </a:prstGeom>
          <a:noFill/>
          <a:ln w="9525">
            <a:noFill/>
            <a:miter lim="800000"/>
            <a:headEnd/>
            <a:tailEnd/>
          </a:ln>
        </p:spPr>
        <p:txBody>
          <a:bodyPr wrap="square">
            <a:spAutoFit/>
          </a:bodyPr>
          <a:lstStyle/>
          <a:p>
            <a:pPr algn="r">
              <a:spcBef>
                <a:spcPct val="50000"/>
              </a:spcBef>
            </a:pPr>
            <a:r>
              <a:rPr lang="es-MX" sz="4000" dirty="0" smtClean="0">
                <a:solidFill>
                  <a:schemeClr val="bg1"/>
                </a:solidFill>
                <a:latin typeface="Trebuchet MS" pitchFamily="34" charset="0"/>
              </a:rPr>
              <a:t>IRENE AGUILAR JUÁREZ</a:t>
            </a:r>
            <a:endParaRPr lang="es-ES" sz="4000" dirty="0">
              <a:solidFill>
                <a:schemeClr val="bg1"/>
              </a:solidFill>
              <a:latin typeface="Trebuchet MS" pitchFamily="34" charset="0"/>
            </a:endParaRPr>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pPr eaLnBrk="1" hangingPunct="1"/>
            <a:r>
              <a:rPr lang="es-MX" dirty="0" smtClean="0"/>
              <a:t>JAVA</a:t>
            </a:r>
            <a:endParaRPr lang="es-ES" dirty="0" smtClean="0"/>
          </a:p>
        </p:txBody>
      </p:sp>
      <p:sp>
        <p:nvSpPr>
          <p:cNvPr id="17412" name="Rectangle 3"/>
          <p:cNvSpPr>
            <a:spLocks noGrp="1" noChangeArrowheads="1"/>
          </p:cNvSpPr>
          <p:nvPr>
            <p:ph idx="1"/>
          </p:nvPr>
        </p:nvSpPr>
        <p:spPr/>
        <p:txBody>
          <a:bodyPr/>
          <a:lstStyle/>
          <a:p>
            <a:pPr eaLnBrk="1" hangingPunct="1"/>
            <a:r>
              <a:rPr lang="es-ES" dirty="0" smtClean="0"/>
              <a:t>Los orígenes del lenguaje Java.</a:t>
            </a:r>
          </a:p>
          <a:p>
            <a:pPr lvl="1" eaLnBrk="1" hangingPunct="1"/>
            <a:r>
              <a:rPr lang="es-ES" dirty="0" smtClean="0"/>
              <a:t>1991 </a:t>
            </a:r>
            <a:r>
              <a:rPr lang="es-ES" dirty="0" err="1" smtClean="0"/>
              <a:t>Sun</a:t>
            </a:r>
            <a:r>
              <a:rPr lang="es-ES" dirty="0" smtClean="0"/>
              <a:t> Microsystems intenta crear un lenguaje para programar dispositivos eléctricos.</a:t>
            </a:r>
          </a:p>
          <a:p>
            <a:pPr lvl="1" eaLnBrk="1" hangingPunct="1"/>
            <a:r>
              <a:rPr lang="es-ES" dirty="0" smtClean="0"/>
              <a:t>Primera versión se llamó OAK.</a:t>
            </a:r>
          </a:p>
          <a:p>
            <a:pPr lvl="1" eaLnBrk="1" hangingPunct="1"/>
            <a:r>
              <a:rPr lang="es-ES" dirty="0" smtClean="0"/>
              <a:t>No tuvo éxito. Nueva orientación: Internet.</a:t>
            </a:r>
          </a:p>
          <a:p>
            <a:pPr lvl="1" eaLnBrk="1" hangingPunct="1"/>
            <a:r>
              <a:rPr lang="es-ES" dirty="0" smtClean="0"/>
              <a:t>En 1996 surge la primera versión.</a:t>
            </a:r>
          </a:p>
          <a:p>
            <a:pPr lvl="1" eaLnBrk="1" hangingPunct="1"/>
            <a:r>
              <a:rPr lang="es-ES" dirty="0" smtClean="0"/>
              <a:t>Se extiende su uso con los </a:t>
            </a:r>
            <a:r>
              <a:rPr lang="es-ES" dirty="0" err="1" smtClean="0"/>
              <a:t>applets</a:t>
            </a:r>
            <a:endParaRPr lang="es-ES" dirty="0" smtClean="0"/>
          </a:p>
        </p:txBody>
      </p:sp>
      <p:sp>
        <p:nvSpPr>
          <p:cNvPr id="17410" name="3 Marcador de fecha"/>
          <p:cNvSpPr>
            <a:spLocks noGrp="1"/>
          </p:cNvSpPr>
          <p:nvPr>
            <p:ph type="dt" sz="half" idx="10"/>
          </p:nvPr>
        </p:nvSpPr>
        <p:spPr>
          <a:noFill/>
        </p:spPr>
        <p:txBody>
          <a:bodyPr/>
          <a:lstStyle/>
          <a:p>
            <a:fld id="{8C375265-8937-4136-A361-C42E0331923F}" type="datetime1">
              <a:rPr lang="es-ES" smtClean="0"/>
              <a:pPr/>
              <a:t>03/10/2015</a:t>
            </a:fld>
            <a:endParaRPr lang="es-ES" smtClean="0"/>
          </a:p>
        </p:txBody>
      </p:sp>
      <p:sp>
        <p:nvSpPr>
          <p:cNvPr id="5" name="4 Marcador de pie de página"/>
          <p:cNvSpPr>
            <a:spLocks noGrp="1"/>
          </p:cNvSpPr>
          <p:nvPr>
            <p:ph type="ftr" sz="quarter" idx="11"/>
          </p:nvPr>
        </p:nvSpPr>
        <p:spPr/>
        <p:txBody>
          <a:bodyPr/>
          <a:lstStyle/>
          <a:p>
            <a:pPr>
              <a:defRPr/>
            </a:pPr>
            <a:r>
              <a:rPr lang="es-ES" dirty="0" smtClean="0"/>
              <a:t>IRENE AGUILAR JUÁREZ</a:t>
            </a:r>
            <a:endParaRPr lang="es-ES" dirty="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p:txBody>
          <a:bodyPr/>
          <a:lstStyle/>
          <a:p>
            <a:r>
              <a:rPr lang="es-MX"/>
              <a:t>GUI en Swing</a:t>
            </a:r>
            <a:endParaRPr lang="es-ES"/>
          </a:p>
        </p:txBody>
      </p:sp>
      <p:sp>
        <p:nvSpPr>
          <p:cNvPr id="26627" name="Rectangle 3"/>
          <p:cNvSpPr>
            <a:spLocks noGrp="1" noChangeArrowheads="1"/>
          </p:cNvSpPr>
          <p:nvPr>
            <p:ph idx="1"/>
          </p:nvPr>
        </p:nvSpPr>
        <p:spPr/>
        <p:txBody>
          <a:bodyPr/>
          <a:lstStyle/>
          <a:p>
            <a:pPr>
              <a:buClr>
                <a:schemeClr val="tx1"/>
              </a:buClr>
              <a:buFont typeface="Wingdings" pitchFamily="2" charset="2"/>
              <a:buChar char="ü"/>
            </a:pPr>
            <a:r>
              <a:rPr lang="es-MX"/>
              <a:t>Queda por conocer:</a:t>
            </a:r>
          </a:p>
          <a:p>
            <a:pPr lvl="1">
              <a:buClr>
                <a:schemeClr val="tx1"/>
              </a:buClr>
              <a:buFont typeface="Wingdings" pitchFamily="2" charset="2"/>
              <a:buChar char="§"/>
            </a:pPr>
            <a:r>
              <a:rPr lang="es-MX"/>
              <a:t>Usar adecuadamente los administradores de esquemas</a:t>
            </a:r>
          </a:p>
          <a:p>
            <a:pPr lvl="1">
              <a:buClr>
                <a:schemeClr val="tx1"/>
              </a:buClr>
              <a:buFont typeface="Wingdings" pitchFamily="2" charset="2"/>
              <a:buChar char="§"/>
            </a:pPr>
            <a:r>
              <a:rPr lang="es-MX"/>
              <a:t>Estudiar a detalle los componentes</a:t>
            </a:r>
          </a:p>
          <a:p>
            <a:pPr lvl="1">
              <a:buClr>
                <a:schemeClr val="tx1"/>
              </a:buClr>
              <a:buFont typeface="Wingdings" pitchFamily="2" charset="2"/>
              <a:buChar char="§"/>
            </a:pPr>
            <a:r>
              <a:rPr lang="es-MX"/>
              <a:t>Asociar acciones a los componentes</a:t>
            </a:r>
          </a:p>
        </p:txBody>
      </p:sp>
      <p:sp>
        <p:nvSpPr>
          <p:cNvPr id="4" name="3 Marcador de fecha"/>
          <p:cNvSpPr>
            <a:spLocks noGrp="1"/>
          </p:cNvSpPr>
          <p:nvPr>
            <p:ph type="dt" sz="half" idx="10"/>
          </p:nvPr>
        </p:nvSpPr>
        <p:spPr/>
        <p:txBody>
          <a:bodyPr/>
          <a:lstStyle/>
          <a:p>
            <a:pPr>
              <a:defRPr/>
            </a:pPr>
            <a:fld id="{BCEA5DF6-19A6-4445-B866-F35F2C88E622}"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1214414" y="428604"/>
            <a:ext cx="7491412" cy="854075"/>
          </a:xfrm>
        </p:spPr>
        <p:txBody>
          <a:bodyPr/>
          <a:lstStyle/>
          <a:p>
            <a:r>
              <a:rPr lang="es-MX"/>
              <a:t>Iconos</a:t>
            </a:r>
            <a:endParaRPr lang="es-ES"/>
          </a:p>
        </p:txBody>
      </p:sp>
      <p:sp>
        <p:nvSpPr>
          <p:cNvPr id="27651" name="Rectangle 3"/>
          <p:cNvSpPr>
            <a:spLocks noGrp="1" noChangeArrowheads="1"/>
          </p:cNvSpPr>
          <p:nvPr>
            <p:ph idx="1"/>
          </p:nvPr>
        </p:nvSpPr>
        <p:spPr>
          <a:xfrm>
            <a:off x="1000100" y="1214422"/>
            <a:ext cx="7731125" cy="4106862"/>
          </a:xfrm>
        </p:spPr>
        <p:txBody>
          <a:bodyPr/>
          <a:lstStyle/>
          <a:p>
            <a:pPr>
              <a:buClr>
                <a:schemeClr val="tx1"/>
              </a:buClr>
              <a:buFont typeface="Wingdings" pitchFamily="2" charset="2"/>
              <a:buChar char="ü"/>
            </a:pPr>
            <a:r>
              <a:rPr lang="es-MX" dirty="0"/>
              <a:t>En algunos constructores y métodos aparece un argumento </a:t>
            </a:r>
            <a:r>
              <a:rPr lang="es-MX" dirty="0" err="1"/>
              <a:t>Icon</a:t>
            </a:r>
            <a:r>
              <a:rPr lang="es-MX" dirty="0"/>
              <a:t> que representa un icono</a:t>
            </a:r>
          </a:p>
          <a:p>
            <a:pPr>
              <a:buClr>
                <a:schemeClr val="tx1"/>
              </a:buClr>
              <a:buFont typeface="Wingdings" pitchFamily="2" charset="2"/>
              <a:buChar char="ü"/>
            </a:pPr>
            <a:r>
              <a:rPr lang="es-MX" dirty="0" err="1"/>
              <a:t>Icon</a:t>
            </a:r>
            <a:r>
              <a:rPr lang="es-MX" dirty="0"/>
              <a:t> es una </a:t>
            </a:r>
            <a:r>
              <a:rPr lang="es-MX" dirty="0" err="1"/>
              <a:t>Interfase</a:t>
            </a:r>
            <a:endParaRPr lang="es-MX" dirty="0"/>
          </a:p>
          <a:p>
            <a:pPr>
              <a:buClr>
                <a:schemeClr val="tx1"/>
              </a:buClr>
              <a:buFont typeface="Wingdings" pitchFamily="2" charset="2"/>
              <a:buChar char="ü"/>
            </a:pPr>
            <a:r>
              <a:rPr lang="es-MX" dirty="0"/>
              <a:t>Para cargar un icono desde un archivo</a:t>
            </a:r>
          </a:p>
          <a:p>
            <a:pPr lvl="1"/>
            <a:r>
              <a:rPr lang="en-US" dirty="0" err="1"/>
              <a:t>ImageIcon</a:t>
            </a:r>
            <a:r>
              <a:rPr lang="en-US" dirty="0"/>
              <a:t> </a:t>
            </a:r>
            <a:r>
              <a:rPr lang="en-US" dirty="0" err="1"/>
              <a:t>imagen</a:t>
            </a:r>
            <a:r>
              <a:rPr lang="en-US" dirty="0"/>
              <a:t> = new </a:t>
            </a:r>
            <a:r>
              <a:rPr lang="en-US" dirty="0" err="1"/>
              <a:t>ImageIcon</a:t>
            </a:r>
            <a:r>
              <a:rPr lang="en-US" dirty="0"/>
              <a:t>("f://temp//livres-18.gif");</a:t>
            </a:r>
          </a:p>
          <a:p>
            <a:pPr lvl="1"/>
            <a:r>
              <a:rPr lang="en-US" dirty="0"/>
              <a:t>     b1 = new </a:t>
            </a:r>
            <a:r>
              <a:rPr lang="en-US" dirty="0" err="1"/>
              <a:t>JButton</a:t>
            </a:r>
            <a:r>
              <a:rPr lang="en-US" dirty="0"/>
              <a:t>("</a:t>
            </a:r>
            <a:r>
              <a:rPr lang="en-US" dirty="0" err="1"/>
              <a:t>Boton</a:t>
            </a:r>
            <a:r>
              <a:rPr lang="en-US" dirty="0"/>
              <a:t> West1",imagen);</a:t>
            </a:r>
            <a:endParaRPr lang="es-MX" dirty="0"/>
          </a:p>
        </p:txBody>
      </p:sp>
      <p:sp>
        <p:nvSpPr>
          <p:cNvPr id="4" name="3 Marcador de fecha"/>
          <p:cNvSpPr>
            <a:spLocks noGrp="1"/>
          </p:cNvSpPr>
          <p:nvPr>
            <p:ph type="dt" sz="half" idx="10"/>
          </p:nvPr>
        </p:nvSpPr>
        <p:spPr/>
        <p:txBody>
          <a:bodyPr/>
          <a:lstStyle/>
          <a:p>
            <a:pPr>
              <a:defRPr/>
            </a:pPr>
            <a:fld id="{B08EB235-1A5D-4069-8925-072E8BA51BFD}"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normAutofit/>
          </a:bodyPr>
          <a:lstStyle/>
          <a:p>
            <a:r>
              <a:rPr lang="es-MX"/>
              <a:t>Administradores de Esquemas</a:t>
            </a:r>
            <a:endParaRPr lang="es-ES"/>
          </a:p>
        </p:txBody>
      </p:sp>
      <p:sp>
        <p:nvSpPr>
          <p:cNvPr id="28675" name="Rectangle 3"/>
          <p:cNvSpPr>
            <a:spLocks noGrp="1" noChangeArrowheads="1"/>
          </p:cNvSpPr>
          <p:nvPr>
            <p:ph idx="1"/>
          </p:nvPr>
        </p:nvSpPr>
        <p:spPr/>
        <p:txBody>
          <a:bodyPr/>
          <a:lstStyle/>
          <a:p>
            <a:pPr>
              <a:lnSpc>
                <a:spcPct val="90000"/>
              </a:lnSpc>
              <a:buClr>
                <a:schemeClr val="tx1"/>
              </a:buClr>
              <a:buFont typeface="Wingdings" pitchFamily="2" charset="2"/>
              <a:buChar char="ü"/>
            </a:pPr>
            <a:r>
              <a:rPr lang="es-MX">
                <a:latin typeface="Arial" charset="0"/>
              </a:rPr>
              <a:t>Clases que determinan como se distribuiran los componentes dentro del contenedor</a:t>
            </a:r>
          </a:p>
          <a:p>
            <a:pPr>
              <a:lnSpc>
                <a:spcPct val="90000"/>
              </a:lnSpc>
              <a:buClr>
                <a:schemeClr val="tx1"/>
              </a:buClr>
              <a:buFont typeface="Wingdings" pitchFamily="2" charset="2"/>
              <a:buChar char="ü"/>
            </a:pPr>
            <a:r>
              <a:rPr lang="es-MX">
                <a:latin typeface="Arial" charset="0"/>
              </a:rPr>
              <a:t>La mayoria definidos en java.awt</a:t>
            </a:r>
          </a:p>
          <a:p>
            <a:pPr lvl="1">
              <a:lnSpc>
                <a:spcPct val="90000"/>
              </a:lnSpc>
              <a:buClr>
                <a:schemeClr val="tx1"/>
              </a:buClr>
              <a:buFont typeface="Wingdings" pitchFamily="2" charset="2"/>
              <a:buChar char="Ø"/>
            </a:pPr>
            <a:r>
              <a:rPr lang="es-MX">
                <a:latin typeface="Arial" charset="0"/>
              </a:rPr>
              <a:t>FlowLayout</a:t>
            </a:r>
          </a:p>
          <a:p>
            <a:pPr lvl="1">
              <a:lnSpc>
                <a:spcPct val="90000"/>
              </a:lnSpc>
              <a:buClr>
                <a:schemeClr val="tx1"/>
              </a:buClr>
              <a:buFont typeface="Wingdings" pitchFamily="2" charset="2"/>
              <a:buChar char="Ø"/>
            </a:pPr>
            <a:r>
              <a:rPr lang="es-MX">
                <a:latin typeface="Arial" charset="0"/>
              </a:rPr>
              <a:t>BordelLayout</a:t>
            </a:r>
          </a:p>
          <a:p>
            <a:pPr lvl="1">
              <a:lnSpc>
                <a:spcPct val="90000"/>
              </a:lnSpc>
              <a:buClr>
                <a:schemeClr val="tx1"/>
              </a:buClr>
              <a:buFont typeface="Wingdings" pitchFamily="2" charset="2"/>
              <a:buChar char="Ø"/>
            </a:pPr>
            <a:r>
              <a:rPr lang="es-MX">
                <a:latin typeface="Arial" charset="0"/>
              </a:rPr>
              <a:t>GridLayout</a:t>
            </a:r>
          </a:p>
          <a:p>
            <a:pPr>
              <a:lnSpc>
                <a:spcPct val="90000"/>
              </a:lnSpc>
              <a:buClr>
                <a:schemeClr val="tx1"/>
              </a:buClr>
              <a:buFont typeface="Wingdings" pitchFamily="2" charset="2"/>
              <a:buChar char="ü"/>
            </a:pPr>
            <a:r>
              <a:rPr lang="es-MX">
                <a:latin typeface="Arial" charset="0"/>
              </a:rPr>
              <a:t>JPanel por defecto dispone de BorderLayout</a:t>
            </a:r>
          </a:p>
          <a:p>
            <a:pPr lvl="1">
              <a:lnSpc>
                <a:spcPct val="90000"/>
              </a:lnSpc>
              <a:buClr>
                <a:schemeClr val="tx1"/>
              </a:buClr>
              <a:buFont typeface="Wingdings" pitchFamily="2" charset="2"/>
              <a:buNone/>
            </a:pPr>
            <a:endParaRPr lang="es-MX"/>
          </a:p>
        </p:txBody>
      </p:sp>
      <p:sp>
        <p:nvSpPr>
          <p:cNvPr id="4" name="3 Marcador de fecha"/>
          <p:cNvSpPr>
            <a:spLocks noGrp="1"/>
          </p:cNvSpPr>
          <p:nvPr>
            <p:ph type="dt" sz="half" idx="10"/>
          </p:nvPr>
        </p:nvSpPr>
        <p:spPr/>
        <p:txBody>
          <a:bodyPr/>
          <a:lstStyle/>
          <a:p>
            <a:pPr>
              <a:defRPr/>
            </a:pPr>
            <a:fld id="{432B592E-8001-485B-8DD6-0AE53BBEB568}"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r>
              <a:rPr lang="es-MX"/>
              <a:t>JScrollPane </a:t>
            </a:r>
            <a:endParaRPr lang="es-ES"/>
          </a:p>
        </p:txBody>
      </p:sp>
      <p:sp>
        <p:nvSpPr>
          <p:cNvPr id="29699" name="Rectangle 3"/>
          <p:cNvSpPr>
            <a:spLocks noGrp="1" noChangeArrowheads="1"/>
          </p:cNvSpPr>
          <p:nvPr>
            <p:ph idx="1"/>
          </p:nvPr>
        </p:nvSpPr>
        <p:spPr/>
        <p:txBody>
          <a:bodyPr/>
          <a:lstStyle/>
          <a:p>
            <a:pPr>
              <a:buClr>
                <a:schemeClr val="tx1"/>
              </a:buClr>
              <a:buFont typeface="Wingdings" pitchFamily="2" charset="2"/>
              <a:buChar char="ü"/>
            </a:pPr>
            <a:r>
              <a:rPr lang="es-MX"/>
              <a:t>Permite hacer scroll a un componente (u otro contenedor intermedio)</a:t>
            </a:r>
          </a:p>
          <a:p>
            <a:pPr lvl="1">
              <a:buClr>
                <a:schemeClr val="tx1"/>
              </a:buClr>
              <a:buFont typeface="Wingdings" pitchFamily="2" charset="2"/>
              <a:buChar char="§"/>
            </a:pPr>
            <a:r>
              <a:rPr lang="es-MX"/>
              <a:t>Constructores </a:t>
            </a:r>
          </a:p>
          <a:p>
            <a:pPr lvl="2">
              <a:buClr>
                <a:schemeClr val="tx1"/>
              </a:buClr>
              <a:buFont typeface="Wingdings" pitchFamily="2" charset="2"/>
              <a:buNone/>
            </a:pPr>
            <a:r>
              <a:rPr lang="es-MX"/>
              <a:t>JScrollPane JScrollPane(Jcomponent)</a:t>
            </a:r>
          </a:p>
          <a:p>
            <a:pPr lvl="2">
              <a:buClr>
                <a:schemeClr val="tx1"/>
              </a:buClr>
              <a:buFont typeface="Wingdings" pitchFamily="2" charset="2"/>
              <a:buNone/>
            </a:pPr>
            <a:r>
              <a:rPr lang="es-MX"/>
              <a:t>JScrollPane JScrollPane(Jcomponent,int,int)</a:t>
            </a:r>
          </a:p>
          <a:p>
            <a:pPr lvl="2">
              <a:buClr>
                <a:schemeClr val="tx1"/>
              </a:buClr>
              <a:buFont typeface="Wingdings" pitchFamily="2" charset="2"/>
              <a:buNone/>
            </a:pPr>
            <a:endParaRPr lang="es-MX"/>
          </a:p>
        </p:txBody>
      </p:sp>
      <p:sp>
        <p:nvSpPr>
          <p:cNvPr id="4" name="3 Marcador de fecha"/>
          <p:cNvSpPr>
            <a:spLocks noGrp="1"/>
          </p:cNvSpPr>
          <p:nvPr>
            <p:ph type="dt" sz="half" idx="10"/>
          </p:nvPr>
        </p:nvSpPr>
        <p:spPr/>
        <p:txBody>
          <a:bodyPr/>
          <a:lstStyle/>
          <a:p>
            <a:pPr>
              <a:defRPr/>
            </a:pPr>
            <a:fld id="{A3189D3F-D1BA-4101-BDBA-69324C90AEE4}"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1357290" y="642918"/>
            <a:ext cx="7491412" cy="854075"/>
          </a:xfrm>
        </p:spPr>
        <p:txBody>
          <a:bodyPr/>
          <a:lstStyle/>
          <a:p>
            <a:r>
              <a:rPr lang="es-MX" dirty="0" err="1"/>
              <a:t>JSpitPane</a:t>
            </a:r>
            <a:r>
              <a:rPr lang="es-MX" dirty="0"/>
              <a:t> I </a:t>
            </a:r>
            <a:endParaRPr lang="es-ES" dirty="0"/>
          </a:p>
        </p:txBody>
      </p:sp>
      <p:sp>
        <p:nvSpPr>
          <p:cNvPr id="30723" name="Rectangle 3"/>
          <p:cNvSpPr>
            <a:spLocks noGrp="1" noChangeArrowheads="1"/>
          </p:cNvSpPr>
          <p:nvPr>
            <p:ph idx="1"/>
          </p:nvPr>
        </p:nvSpPr>
        <p:spPr>
          <a:xfrm>
            <a:off x="1000100" y="1643050"/>
            <a:ext cx="8143900" cy="4429156"/>
          </a:xfrm>
        </p:spPr>
        <p:txBody>
          <a:bodyPr/>
          <a:lstStyle/>
          <a:p>
            <a:pPr>
              <a:lnSpc>
                <a:spcPct val="80000"/>
              </a:lnSpc>
              <a:buClr>
                <a:schemeClr val="tx1"/>
              </a:buClr>
              <a:buFont typeface="Wingdings" pitchFamily="2" charset="2"/>
              <a:buChar char="ü"/>
            </a:pPr>
            <a:r>
              <a:rPr lang="es-MX" dirty="0"/>
              <a:t>Divide una ventana en dos</a:t>
            </a:r>
          </a:p>
          <a:p>
            <a:pPr lvl="1">
              <a:lnSpc>
                <a:spcPct val="80000"/>
              </a:lnSpc>
              <a:buClr>
                <a:schemeClr val="tx1"/>
              </a:buClr>
              <a:buFont typeface="Wingdings" pitchFamily="2" charset="2"/>
              <a:buChar char="§"/>
            </a:pPr>
            <a:r>
              <a:rPr lang="es-MX" sz="2400" dirty="0" smtClean="0"/>
              <a:t>Vertical </a:t>
            </a:r>
            <a:r>
              <a:rPr lang="es-MX" sz="2400" dirty="0"/>
              <a:t>u Horizontal</a:t>
            </a:r>
          </a:p>
          <a:p>
            <a:pPr lvl="1">
              <a:lnSpc>
                <a:spcPct val="80000"/>
              </a:lnSpc>
              <a:buClr>
                <a:schemeClr val="tx1"/>
              </a:buClr>
              <a:buFont typeface="Wingdings" pitchFamily="2" charset="2"/>
              <a:buChar char="§"/>
            </a:pPr>
            <a:r>
              <a:rPr lang="es-MX" sz="2400" dirty="0"/>
              <a:t>Movimiento visible o no</a:t>
            </a:r>
          </a:p>
          <a:p>
            <a:pPr>
              <a:lnSpc>
                <a:spcPct val="80000"/>
              </a:lnSpc>
              <a:buClr>
                <a:schemeClr val="tx1"/>
              </a:buClr>
              <a:buFont typeface="Wingdings" pitchFamily="2" charset="2"/>
              <a:buChar char="ü"/>
            </a:pPr>
            <a:r>
              <a:rPr lang="es-MX" dirty="0"/>
              <a:t>Constructores</a:t>
            </a:r>
          </a:p>
          <a:p>
            <a:pPr lvl="1">
              <a:lnSpc>
                <a:spcPct val="80000"/>
              </a:lnSpc>
              <a:buClr>
                <a:schemeClr val="tx1"/>
              </a:buClr>
              <a:buFont typeface="Wingdings" pitchFamily="2" charset="2"/>
              <a:buNone/>
            </a:pPr>
            <a:r>
              <a:rPr lang="es-MX" sz="2400" dirty="0" err="1"/>
              <a:t>SplitPane</a:t>
            </a:r>
            <a:r>
              <a:rPr lang="es-MX" sz="2400" dirty="0"/>
              <a:t>(</a:t>
            </a:r>
            <a:r>
              <a:rPr lang="es-MX" sz="2400" dirty="0" err="1"/>
              <a:t>int,JComponent,JComponent</a:t>
            </a:r>
            <a:r>
              <a:rPr lang="es-MX" sz="2400" dirty="0"/>
              <a:t>)</a:t>
            </a:r>
          </a:p>
          <a:p>
            <a:pPr lvl="1">
              <a:lnSpc>
                <a:spcPct val="80000"/>
              </a:lnSpc>
              <a:buClr>
                <a:schemeClr val="tx1"/>
              </a:buClr>
              <a:buFont typeface="Wingdings" pitchFamily="2" charset="2"/>
              <a:buNone/>
            </a:pPr>
            <a:r>
              <a:rPr lang="es-MX" sz="2400" dirty="0" err="1"/>
              <a:t>SplitPane</a:t>
            </a:r>
            <a:r>
              <a:rPr lang="es-MX" sz="2400" dirty="0"/>
              <a:t>(</a:t>
            </a:r>
            <a:r>
              <a:rPr lang="es-MX" sz="2400" dirty="0" err="1"/>
              <a:t>int,boolean,JComponent,JComponent</a:t>
            </a:r>
            <a:r>
              <a:rPr lang="es-MX" sz="2400" dirty="0"/>
              <a:t>)</a:t>
            </a:r>
          </a:p>
          <a:p>
            <a:pPr>
              <a:lnSpc>
                <a:spcPct val="80000"/>
              </a:lnSpc>
              <a:buClr>
                <a:schemeClr val="tx1"/>
              </a:buClr>
              <a:buFont typeface="Wingdings" pitchFamily="2" charset="2"/>
              <a:buChar char="ü"/>
            </a:pPr>
            <a:r>
              <a:rPr lang="es-MX" dirty="0"/>
              <a:t>Constantes</a:t>
            </a:r>
          </a:p>
          <a:p>
            <a:pPr>
              <a:lnSpc>
                <a:spcPct val="80000"/>
              </a:lnSpc>
              <a:buClr>
                <a:schemeClr val="tx1"/>
              </a:buClr>
              <a:buFont typeface="Wingdings" pitchFamily="2" charset="2"/>
              <a:buNone/>
            </a:pPr>
            <a:r>
              <a:rPr lang="es-MX" dirty="0"/>
              <a:t>		HORIZONTAL_SPLIT, VERTICAL_SPLIT</a:t>
            </a:r>
          </a:p>
          <a:p>
            <a:pPr>
              <a:lnSpc>
                <a:spcPct val="80000"/>
              </a:lnSpc>
              <a:buClr>
                <a:schemeClr val="tx1"/>
              </a:buClr>
              <a:buFont typeface="Wingdings" pitchFamily="2" charset="2"/>
              <a:buChar char="ü"/>
            </a:pPr>
            <a:r>
              <a:rPr lang="es-MX" dirty="0" err="1"/>
              <a:t>Metodos</a:t>
            </a:r>
            <a:r>
              <a:rPr lang="es-MX" dirty="0"/>
              <a:t> de Instancia</a:t>
            </a:r>
          </a:p>
          <a:p>
            <a:pPr lvl="1">
              <a:lnSpc>
                <a:spcPct val="80000"/>
              </a:lnSpc>
              <a:buClr>
                <a:schemeClr val="tx1"/>
              </a:buClr>
              <a:buFont typeface="Wingdings" pitchFamily="2" charset="2"/>
              <a:buNone/>
            </a:pPr>
            <a:r>
              <a:rPr lang="es-MX" sz="2400" dirty="0" err="1"/>
              <a:t>setOneTouchExpandable</a:t>
            </a:r>
            <a:r>
              <a:rPr lang="es-MX" sz="2400" dirty="0"/>
              <a:t>(</a:t>
            </a:r>
            <a:r>
              <a:rPr lang="es-MX" sz="2400" dirty="0" err="1"/>
              <a:t>boolean</a:t>
            </a:r>
            <a:r>
              <a:rPr lang="es-MX" sz="2400" dirty="0"/>
              <a:t>)</a:t>
            </a:r>
          </a:p>
          <a:p>
            <a:pPr lvl="1">
              <a:lnSpc>
                <a:spcPct val="80000"/>
              </a:lnSpc>
              <a:buClr>
                <a:schemeClr val="tx1"/>
              </a:buClr>
              <a:buFont typeface="Wingdings" pitchFamily="2" charset="2"/>
              <a:buNone/>
            </a:pPr>
            <a:r>
              <a:rPr lang="es-MX" sz="2400" dirty="0" err="1"/>
              <a:t>setDividerLocation</a:t>
            </a:r>
            <a:r>
              <a:rPr lang="es-MX" sz="2400" dirty="0"/>
              <a:t>(</a:t>
            </a:r>
            <a:r>
              <a:rPr lang="es-MX" sz="2400" dirty="0" err="1"/>
              <a:t>int</a:t>
            </a:r>
            <a:r>
              <a:rPr lang="es-MX" sz="2400" dirty="0"/>
              <a:t>)</a:t>
            </a:r>
          </a:p>
          <a:p>
            <a:pPr>
              <a:lnSpc>
                <a:spcPct val="80000"/>
              </a:lnSpc>
              <a:buClr>
                <a:schemeClr val="tx1"/>
              </a:buClr>
              <a:buFont typeface="Wingdings" pitchFamily="2" charset="2"/>
              <a:buNone/>
            </a:pPr>
            <a:endParaRPr lang="es-MX" dirty="0"/>
          </a:p>
          <a:p>
            <a:pPr>
              <a:lnSpc>
                <a:spcPct val="80000"/>
              </a:lnSpc>
              <a:buClr>
                <a:schemeClr val="tx1"/>
              </a:buClr>
              <a:buFont typeface="Wingdings" pitchFamily="2" charset="2"/>
              <a:buNone/>
            </a:pPr>
            <a:endParaRPr lang="es-MX" dirty="0"/>
          </a:p>
          <a:p>
            <a:pPr lvl="1">
              <a:lnSpc>
                <a:spcPct val="80000"/>
              </a:lnSpc>
              <a:buClr>
                <a:schemeClr val="tx1"/>
              </a:buClr>
              <a:buFont typeface="Wingdings" pitchFamily="2" charset="2"/>
              <a:buNone/>
            </a:pPr>
            <a:endParaRPr lang="es-MX" sz="2400" dirty="0"/>
          </a:p>
        </p:txBody>
      </p:sp>
      <p:sp>
        <p:nvSpPr>
          <p:cNvPr id="4" name="3 Marcador de fecha"/>
          <p:cNvSpPr>
            <a:spLocks noGrp="1"/>
          </p:cNvSpPr>
          <p:nvPr>
            <p:ph type="dt" sz="half" idx="10"/>
          </p:nvPr>
        </p:nvSpPr>
        <p:spPr/>
        <p:txBody>
          <a:bodyPr/>
          <a:lstStyle/>
          <a:p>
            <a:pPr>
              <a:defRPr/>
            </a:pPr>
            <a:fld id="{E9996A78-5EC6-49A7-9AB1-B2E406FCE592}"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a:xfrm>
            <a:off x="1214414" y="785794"/>
            <a:ext cx="7491412" cy="854075"/>
          </a:xfrm>
        </p:spPr>
        <p:txBody>
          <a:bodyPr/>
          <a:lstStyle/>
          <a:p>
            <a:r>
              <a:rPr lang="es-MX" dirty="0" err="1"/>
              <a:t>JTabbedPane</a:t>
            </a:r>
            <a:r>
              <a:rPr lang="es-MX" dirty="0"/>
              <a:t> I </a:t>
            </a:r>
            <a:endParaRPr lang="es-ES" dirty="0"/>
          </a:p>
        </p:txBody>
      </p:sp>
      <p:sp>
        <p:nvSpPr>
          <p:cNvPr id="31747" name="Rectangle 3"/>
          <p:cNvSpPr>
            <a:spLocks noGrp="1" noChangeArrowheads="1"/>
          </p:cNvSpPr>
          <p:nvPr>
            <p:ph idx="1"/>
          </p:nvPr>
        </p:nvSpPr>
        <p:spPr>
          <a:xfrm>
            <a:off x="1000100" y="1714488"/>
            <a:ext cx="7731125" cy="4857784"/>
          </a:xfrm>
        </p:spPr>
        <p:txBody>
          <a:bodyPr>
            <a:normAutofit fontScale="92500"/>
          </a:bodyPr>
          <a:lstStyle/>
          <a:p>
            <a:pPr>
              <a:lnSpc>
                <a:spcPct val="80000"/>
              </a:lnSpc>
              <a:buClr>
                <a:schemeClr val="tx1"/>
              </a:buClr>
              <a:buFont typeface="Wingdings" pitchFamily="2" charset="2"/>
              <a:buChar char="ü"/>
            </a:pPr>
            <a:r>
              <a:rPr lang="es-MX" sz="2800" dirty="0"/>
              <a:t>Permite simular carpetas sobre una ventana</a:t>
            </a:r>
          </a:p>
          <a:p>
            <a:pPr lvl="1">
              <a:lnSpc>
                <a:spcPct val="80000"/>
              </a:lnSpc>
              <a:buClr>
                <a:schemeClr val="tx1"/>
              </a:buClr>
              <a:buFont typeface="Wingdings" pitchFamily="2" charset="2"/>
              <a:buChar char="§"/>
            </a:pPr>
            <a:r>
              <a:rPr lang="es-MX" sz="2400" dirty="0"/>
              <a:t>Constructores</a:t>
            </a:r>
          </a:p>
          <a:p>
            <a:pPr lvl="2">
              <a:lnSpc>
                <a:spcPct val="80000"/>
              </a:lnSpc>
              <a:buClr>
                <a:schemeClr val="tx1"/>
              </a:buClr>
              <a:buFont typeface="Wingdings" pitchFamily="2" charset="2"/>
              <a:buNone/>
            </a:pPr>
            <a:r>
              <a:rPr lang="es-MX" sz="2000" dirty="0" err="1"/>
              <a:t>JTabbedPane</a:t>
            </a:r>
            <a:r>
              <a:rPr lang="es-MX" sz="2000" dirty="0"/>
              <a:t>()</a:t>
            </a:r>
          </a:p>
          <a:p>
            <a:pPr lvl="2">
              <a:lnSpc>
                <a:spcPct val="80000"/>
              </a:lnSpc>
              <a:buClr>
                <a:schemeClr val="tx1"/>
              </a:buClr>
              <a:buFont typeface="Wingdings" pitchFamily="2" charset="2"/>
              <a:buNone/>
            </a:pPr>
            <a:r>
              <a:rPr lang="es-MX" sz="2000" dirty="0" err="1"/>
              <a:t>JTabbedPane</a:t>
            </a:r>
            <a:r>
              <a:rPr lang="es-MX" sz="2000" dirty="0"/>
              <a:t>(</a:t>
            </a:r>
            <a:r>
              <a:rPr lang="es-MX" sz="2000" dirty="0" err="1"/>
              <a:t>int</a:t>
            </a:r>
            <a:r>
              <a:rPr lang="es-MX" sz="2000" dirty="0"/>
              <a:t>)</a:t>
            </a:r>
          </a:p>
          <a:p>
            <a:pPr lvl="2">
              <a:lnSpc>
                <a:spcPct val="80000"/>
              </a:lnSpc>
              <a:buClr>
                <a:schemeClr val="tx1"/>
              </a:buClr>
              <a:buFont typeface="Wingdings" pitchFamily="2" charset="2"/>
              <a:buNone/>
            </a:pPr>
            <a:endParaRPr lang="es-MX" sz="2000" dirty="0"/>
          </a:p>
          <a:p>
            <a:pPr lvl="1">
              <a:lnSpc>
                <a:spcPct val="80000"/>
              </a:lnSpc>
              <a:buClr>
                <a:schemeClr val="tx1"/>
              </a:buClr>
              <a:buFont typeface="Wingdings" pitchFamily="2" charset="2"/>
              <a:buChar char="§"/>
            </a:pPr>
            <a:r>
              <a:rPr lang="es-MX" sz="2400" dirty="0"/>
              <a:t>Constantes</a:t>
            </a:r>
          </a:p>
          <a:p>
            <a:pPr lvl="2">
              <a:lnSpc>
                <a:spcPct val="80000"/>
              </a:lnSpc>
              <a:buClr>
                <a:schemeClr val="tx1"/>
              </a:buClr>
              <a:buFont typeface="Wingdings" pitchFamily="2" charset="2"/>
              <a:buNone/>
            </a:pPr>
            <a:r>
              <a:rPr lang="es-MX" sz="2000" dirty="0"/>
              <a:t>TOP  BOTTOM  LEFT  RIGHT</a:t>
            </a:r>
          </a:p>
          <a:p>
            <a:pPr lvl="2">
              <a:lnSpc>
                <a:spcPct val="80000"/>
              </a:lnSpc>
              <a:buClr>
                <a:schemeClr val="tx1"/>
              </a:buClr>
              <a:buFont typeface="Wingdings" pitchFamily="2" charset="2"/>
              <a:buNone/>
            </a:pPr>
            <a:endParaRPr lang="es-MX" sz="2000" dirty="0"/>
          </a:p>
          <a:p>
            <a:pPr lvl="1">
              <a:lnSpc>
                <a:spcPct val="80000"/>
              </a:lnSpc>
              <a:buClr>
                <a:schemeClr val="tx1"/>
              </a:buClr>
              <a:buFont typeface="Wingdings" pitchFamily="2" charset="2"/>
              <a:buChar char="§"/>
            </a:pPr>
            <a:r>
              <a:rPr lang="es-MX" sz="2400" dirty="0" err="1"/>
              <a:t>Metodos</a:t>
            </a:r>
            <a:r>
              <a:rPr lang="es-MX" sz="2400" dirty="0"/>
              <a:t> de Instancia</a:t>
            </a:r>
          </a:p>
          <a:p>
            <a:pPr lvl="2">
              <a:lnSpc>
                <a:spcPct val="80000"/>
              </a:lnSpc>
              <a:buClr>
                <a:schemeClr val="tx1"/>
              </a:buClr>
              <a:buFont typeface="Wingdings" pitchFamily="2" charset="2"/>
              <a:buNone/>
            </a:pPr>
            <a:r>
              <a:rPr lang="es-MX" sz="2000" dirty="0" err="1"/>
              <a:t>addTab</a:t>
            </a:r>
            <a:r>
              <a:rPr lang="es-MX" sz="2000" dirty="0"/>
              <a:t>(</a:t>
            </a:r>
            <a:r>
              <a:rPr lang="es-MX" sz="2000" dirty="0" err="1"/>
              <a:t>String,Component</a:t>
            </a:r>
            <a:r>
              <a:rPr lang="es-MX" sz="2000" dirty="0"/>
              <a:t>)</a:t>
            </a:r>
          </a:p>
          <a:p>
            <a:pPr lvl="2">
              <a:lnSpc>
                <a:spcPct val="80000"/>
              </a:lnSpc>
              <a:buClr>
                <a:schemeClr val="tx1"/>
              </a:buClr>
              <a:buFont typeface="Wingdings" pitchFamily="2" charset="2"/>
              <a:buNone/>
            </a:pPr>
            <a:r>
              <a:rPr lang="es-MX" sz="2000" dirty="0" err="1"/>
              <a:t>addTab</a:t>
            </a:r>
            <a:r>
              <a:rPr lang="es-MX" sz="2000" dirty="0"/>
              <a:t>(</a:t>
            </a:r>
            <a:r>
              <a:rPr lang="es-MX" sz="2000" dirty="0" err="1"/>
              <a:t>String,Icon</a:t>
            </a:r>
            <a:r>
              <a:rPr lang="es-MX" sz="2000" dirty="0"/>
              <a:t>, </a:t>
            </a:r>
            <a:r>
              <a:rPr lang="es-MX" sz="2000" dirty="0" err="1"/>
              <a:t>Coponent,String</a:t>
            </a:r>
            <a:r>
              <a:rPr lang="es-MX" sz="2000" dirty="0"/>
              <a:t>)</a:t>
            </a:r>
          </a:p>
          <a:p>
            <a:pPr lvl="2">
              <a:lnSpc>
                <a:spcPct val="80000"/>
              </a:lnSpc>
              <a:buClr>
                <a:schemeClr val="tx1"/>
              </a:buClr>
              <a:buFont typeface="Wingdings" pitchFamily="2" charset="2"/>
              <a:buNone/>
            </a:pPr>
            <a:r>
              <a:rPr lang="es-MX" sz="2000" dirty="0" err="1"/>
              <a:t>addTab</a:t>
            </a:r>
            <a:r>
              <a:rPr lang="es-MX" sz="2000" dirty="0"/>
              <a:t>(</a:t>
            </a:r>
            <a:r>
              <a:rPr lang="es-MX" sz="2000" dirty="0" err="1"/>
              <a:t>String,Icon,Component,String</a:t>
            </a:r>
            <a:r>
              <a:rPr lang="es-MX" sz="2000" dirty="0"/>
              <a:t>);</a:t>
            </a:r>
          </a:p>
          <a:p>
            <a:pPr lvl="2">
              <a:lnSpc>
                <a:spcPct val="80000"/>
              </a:lnSpc>
              <a:buClr>
                <a:schemeClr val="tx1"/>
              </a:buClr>
              <a:buFont typeface="Wingdings" pitchFamily="2" charset="2"/>
              <a:buNone/>
            </a:pPr>
            <a:r>
              <a:rPr lang="es-MX" sz="2000" dirty="0" err="1"/>
              <a:t>setSelectedIndex</a:t>
            </a:r>
            <a:r>
              <a:rPr lang="es-MX" sz="2000" dirty="0"/>
              <a:t>(</a:t>
            </a:r>
            <a:r>
              <a:rPr lang="es-MX" sz="2000" dirty="0" err="1"/>
              <a:t>int</a:t>
            </a:r>
            <a:r>
              <a:rPr lang="es-MX" sz="2000" dirty="0"/>
              <a:t>)</a:t>
            </a:r>
          </a:p>
          <a:p>
            <a:pPr>
              <a:lnSpc>
                <a:spcPct val="80000"/>
              </a:lnSpc>
              <a:buClr>
                <a:schemeClr val="tx1"/>
              </a:buClr>
              <a:buFont typeface="Wingdings" pitchFamily="2" charset="2"/>
              <a:buNone/>
            </a:pPr>
            <a:endParaRPr lang="es-MX" sz="2800" dirty="0"/>
          </a:p>
          <a:p>
            <a:pPr>
              <a:lnSpc>
                <a:spcPct val="80000"/>
              </a:lnSpc>
              <a:buClr>
                <a:schemeClr val="tx1"/>
              </a:buClr>
              <a:buFont typeface="Wingdings" pitchFamily="2" charset="2"/>
              <a:buNone/>
            </a:pPr>
            <a:endParaRPr lang="es-MX" sz="2800" dirty="0"/>
          </a:p>
          <a:p>
            <a:pPr lvl="1">
              <a:lnSpc>
                <a:spcPct val="80000"/>
              </a:lnSpc>
              <a:buClr>
                <a:schemeClr val="tx1"/>
              </a:buClr>
              <a:buFont typeface="Wingdings" pitchFamily="2" charset="2"/>
              <a:buNone/>
            </a:pPr>
            <a:endParaRPr lang="es-MX" sz="2400" dirty="0"/>
          </a:p>
        </p:txBody>
      </p:sp>
      <p:sp>
        <p:nvSpPr>
          <p:cNvPr id="4" name="3 Marcador de fecha"/>
          <p:cNvSpPr>
            <a:spLocks noGrp="1"/>
          </p:cNvSpPr>
          <p:nvPr>
            <p:ph type="dt" sz="half" idx="10"/>
          </p:nvPr>
        </p:nvSpPr>
        <p:spPr/>
        <p:txBody>
          <a:bodyPr/>
          <a:lstStyle/>
          <a:p>
            <a:pPr>
              <a:defRPr/>
            </a:pPr>
            <a:fld id="{2CB040B0-7EB7-4CD3-9B2C-79A7B70776A6}"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4"/>
          <p:cNvPicPr>
            <a:picLocks noChangeAspect="1" noChangeArrowheads="1"/>
          </p:cNvPicPr>
          <p:nvPr/>
        </p:nvPicPr>
        <p:blipFill>
          <a:blip r:embed="rId3" cstate="print"/>
          <a:srcRect t="50754"/>
          <a:stretch>
            <a:fillRect/>
          </a:stretch>
        </p:blipFill>
        <p:spPr bwMode="auto">
          <a:xfrm>
            <a:off x="539552" y="1124744"/>
            <a:ext cx="7285037" cy="5165725"/>
          </a:xfrm>
          <a:prstGeom prst="rect">
            <a:avLst/>
          </a:prstGeom>
          <a:noFill/>
          <a:ln w="9525">
            <a:noFill/>
            <a:miter lim="800000"/>
            <a:headEnd/>
            <a:tailEnd/>
          </a:ln>
        </p:spPr>
      </p:pic>
      <p:sp>
        <p:nvSpPr>
          <p:cNvPr id="92163" name="Text Box 5"/>
          <p:cNvSpPr txBox="1">
            <a:spLocks noChangeArrowheads="1"/>
          </p:cNvSpPr>
          <p:nvPr/>
        </p:nvSpPr>
        <p:spPr bwMode="auto">
          <a:xfrm>
            <a:off x="1214414" y="714356"/>
            <a:ext cx="4392613" cy="461665"/>
          </a:xfrm>
          <a:prstGeom prst="rect">
            <a:avLst/>
          </a:prstGeom>
          <a:noFill/>
          <a:ln w="9525">
            <a:noFill/>
            <a:miter lim="800000"/>
            <a:headEnd/>
            <a:tailEnd/>
          </a:ln>
        </p:spPr>
        <p:txBody>
          <a:bodyPr>
            <a:spAutoFit/>
          </a:bodyPr>
          <a:lstStyle/>
          <a:p>
            <a:pPr>
              <a:spcBef>
                <a:spcPct val="50000"/>
              </a:spcBef>
            </a:pPr>
            <a:r>
              <a:rPr lang="es-ES" sz="2400" b="1" dirty="0"/>
              <a:t>Métodos de </a:t>
            </a:r>
            <a:r>
              <a:rPr lang="es-ES" sz="2400" b="1" dirty="0" err="1"/>
              <a:t>Component</a:t>
            </a:r>
            <a:endParaRPr lang="es-ES" sz="2400" b="1" dirty="0"/>
          </a:p>
        </p:txBody>
      </p:sp>
      <p:sp>
        <p:nvSpPr>
          <p:cNvPr id="4" name="3 Marcador de fecha"/>
          <p:cNvSpPr>
            <a:spLocks noGrp="1"/>
          </p:cNvSpPr>
          <p:nvPr>
            <p:ph type="dt" sz="half" idx="10"/>
          </p:nvPr>
        </p:nvSpPr>
        <p:spPr/>
        <p:txBody>
          <a:bodyPr/>
          <a:lstStyle/>
          <a:p>
            <a:pPr>
              <a:defRPr/>
            </a:pPr>
            <a:fld id="{9420BB4C-E5D6-4478-88F8-C40EBFC62A43}"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4"/>
          <p:cNvPicPr>
            <a:picLocks noGrp="1" noChangeAspect="1" noChangeArrowheads="1"/>
          </p:cNvPicPr>
          <p:nvPr>
            <p:ph idx="1"/>
          </p:nvPr>
        </p:nvPicPr>
        <p:blipFill>
          <a:blip r:embed="rId3" cstate="print"/>
          <a:srcRect b="49084"/>
          <a:stretch>
            <a:fillRect/>
          </a:stretch>
        </p:blipFill>
        <p:spPr>
          <a:xfrm>
            <a:off x="323528" y="692696"/>
            <a:ext cx="8208962" cy="5551488"/>
          </a:xfrm>
          <a:noFill/>
        </p:spPr>
      </p:pic>
      <p:sp>
        <p:nvSpPr>
          <p:cNvPr id="3" name="2 Marcador de fecha"/>
          <p:cNvSpPr>
            <a:spLocks noGrp="1"/>
          </p:cNvSpPr>
          <p:nvPr>
            <p:ph type="dt" sz="half" idx="10"/>
          </p:nvPr>
        </p:nvSpPr>
        <p:spPr/>
        <p:txBody>
          <a:bodyPr/>
          <a:lstStyle/>
          <a:p>
            <a:pPr>
              <a:defRPr/>
            </a:pPr>
            <a:fld id="{5720AC7F-864E-4D8B-B524-812CAFA7DFC8}"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4"/>
          <p:cNvPicPr>
            <a:picLocks noChangeAspect="1" noChangeArrowheads="1"/>
          </p:cNvPicPr>
          <p:nvPr/>
        </p:nvPicPr>
        <p:blipFill>
          <a:blip r:embed="rId3" cstate="print"/>
          <a:srcRect/>
          <a:stretch>
            <a:fillRect/>
          </a:stretch>
        </p:blipFill>
        <p:spPr bwMode="auto">
          <a:xfrm>
            <a:off x="323528" y="548680"/>
            <a:ext cx="7643866" cy="5807075"/>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620B55D2-39BF-4B12-AD9F-34EDAF99BFDC}"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4"/>
          <p:cNvPicPr>
            <a:picLocks noChangeAspect="1" noChangeArrowheads="1"/>
          </p:cNvPicPr>
          <p:nvPr/>
        </p:nvPicPr>
        <p:blipFill>
          <a:blip r:embed="rId3" cstate="print"/>
          <a:srcRect/>
          <a:stretch>
            <a:fillRect/>
          </a:stretch>
        </p:blipFill>
        <p:spPr bwMode="auto">
          <a:xfrm>
            <a:off x="251520" y="620688"/>
            <a:ext cx="7683947" cy="5661282"/>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B5CA6576-2E6B-4145-BF32-54FD25868217}"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3168" y="908050"/>
            <a:ext cx="7885112" cy="854075"/>
          </a:xfrm>
        </p:spPr>
        <p:txBody>
          <a:bodyPr>
            <a:normAutofit fontScale="90000"/>
          </a:bodyPr>
          <a:lstStyle/>
          <a:p>
            <a:r>
              <a:rPr lang="es-ES" dirty="0" smtClean="0"/>
              <a:t>Características principales del lenguaje Java.</a:t>
            </a:r>
            <a:br>
              <a:rPr lang="es-ES" dirty="0" smtClean="0"/>
            </a:br>
            <a:endParaRPr lang="es-ES" dirty="0"/>
          </a:p>
        </p:txBody>
      </p:sp>
      <p:sp>
        <p:nvSpPr>
          <p:cNvPr id="3" name="2 Marcador de contenido"/>
          <p:cNvSpPr>
            <a:spLocks noGrp="1"/>
          </p:cNvSpPr>
          <p:nvPr>
            <p:ph idx="1"/>
          </p:nvPr>
        </p:nvSpPr>
        <p:spPr/>
        <p:txBody>
          <a:bodyPr/>
          <a:lstStyle/>
          <a:p>
            <a:pPr lvl="1" eaLnBrk="1" hangingPunct="1"/>
            <a:r>
              <a:rPr lang="es-ES" dirty="0" smtClean="0"/>
              <a:t>Multiplataforma.</a:t>
            </a:r>
          </a:p>
          <a:p>
            <a:pPr lvl="2" eaLnBrk="1" hangingPunct="1"/>
            <a:r>
              <a:rPr lang="es-ES" sz="1800" dirty="0" smtClean="0"/>
              <a:t>Compilación -&gt; </a:t>
            </a:r>
            <a:r>
              <a:rPr lang="es-ES" sz="1800" dirty="0" err="1" smtClean="0"/>
              <a:t>ByteCode</a:t>
            </a:r>
            <a:r>
              <a:rPr lang="es-ES" sz="1800" dirty="0" smtClean="0"/>
              <a:t> -&gt; JVM (Java Virtual Machine).</a:t>
            </a:r>
          </a:p>
          <a:p>
            <a:pPr lvl="2" eaLnBrk="1" hangingPunct="1"/>
            <a:r>
              <a:rPr lang="es-ES" sz="1800" dirty="0" smtClean="0"/>
              <a:t>Ventajas:</a:t>
            </a:r>
          </a:p>
          <a:p>
            <a:pPr lvl="3" eaLnBrk="1" hangingPunct="1"/>
            <a:r>
              <a:rPr lang="es-ES" dirty="0" smtClean="0"/>
              <a:t>Multiplataforma.</a:t>
            </a:r>
          </a:p>
          <a:p>
            <a:pPr lvl="2" eaLnBrk="1" hangingPunct="1"/>
            <a:r>
              <a:rPr lang="es-ES" dirty="0" smtClean="0"/>
              <a:t>Entorno controlado.</a:t>
            </a:r>
            <a:r>
              <a:rPr lang="es-ES" sz="1800" dirty="0" smtClean="0"/>
              <a:t> </a:t>
            </a:r>
          </a:p>
          <a:p>
            <a:pPr lvl="2" eaLnBrk="1" hangingPunct="1"/>
            <a:r>
              <a:rPr lang="es-ES" sz="1800" dirty="0" smtClean="0"/>
              <a:t>Desventajas</a:t>
            </a:r>
          </a:p>
          <a:p>
            <a:pPr lvl="3" eaLnBrk="1" hangingPunct="1"/>
            <a:r>
              <a:rPr lang="es-ES" dirty="0" smtClean="0"/>
              <a:t>Menor rendimiento.</a:t>
            </a:r>
          </a:p>
          <a:p>
            <a:pPr lvl="3" eaLnBrk="1" hangingPunct="1"/>
            <a:r>
              <a:rPr lang="es-ES" dirty="0" smtClean="0"/>
              <a:t>Pérdida de características específicas.</a:t>
            </a:r>
          </a:p>
          <a:p>
            <a:pPr lvl="3" eaLnBrk="1" hangingPunct="1"/>
            <a:endParaRPr lang="es-ES" dirty="0" smtClean="0"/>
          </a:p>
          <a:p>
            <a:endParaRPr lang="es-ES" dirty="0"/>
          </a:p>
        </p:txBody>
      </p:sp>
      <p:sp>
        <p:nvSpPr>
          <p:cNvPr id="4" name="3 Marcador de fecha"/>
          <p:cNvSpPr>
            <a:spLocks noGrp="1"/>
          </p:cNvSpPr>
          <p:nvPr>
            <p:ph type="dt" sz="half" idx="10"/>
          </p:nvPr>
        </p:nvSpPr>
        <p:spPr/>
        <p:txBody>
          <a:bodyPr/>
          <a:lstStyle/>
          <a:p>
            <a:pPr>
              <a:defRPr/>
            </a:pPr>
            <a:fld id="{1AF215D7-8145-48AC-8EF8-DAE5F398A818}"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4"/>
          <p:cNvPicPr>
            <a:picLocks noChangeAspect="1" noChangeArrowheads="1"/>
          </p:cNvPicPr>
          <p:nvPr/>
        </p:nvPicPr>
        <p:blipFill>
          <a:blip r:embed="rId3" cstate="print"/>
          <a:srcRect/>
          <a:stretch>
            <a:fillRect/>
          </a:stretch>
        </p:blipFill>
        <p:spPr bwMode="auto">
          <a:xfrm>
            <a:off x="395536" y="764704"/>
            <a:ext cx="7736756" cy="5041206"/>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CC19C45B-EF73-4917-B5E4-133D6C1948C9}"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4"/>
          <p:cNvPicPr>
            <a:picLocks noChangeAspect="1" noChangeArrowheads="1"/>
          </p:cNvPicPr>
          <p:nvPr/>
        </p:nvPicPr>
        <p:blipFill>
          <a:blip r:embed="rId3" cstate="print"/>
          <a:srcRect b="5709"/>
          <a:stretch>
            <a:fillRect/>
          </a:stretch>
        </p:blipFill>
        <p:spPr bwMode="auto">
          <a:xfrm>
            <a:off x="602624" y="260648"/>
            <a:ext cx="7286624" cy="5929354"/>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FAD53C61-24E6-4B70-844E-23FFA29E3042}"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4"/>
          <p:cNvPicPr>
            <a:picLocks noGrp="1" noChangeAspect="1" noChangeArrowheads="1"/>
          </p:cNvPicPr>
          <p:nvPr>
            <p:ph idx="1"/>
          </p:nvPr>
        </p:nvPicPr>
        <p:blipFill>
          <a:blip r:embed="rId3" cstate="print"/>
          <a:srcRect/>
          <a:stretch>
            <a:fillRect/>
          </a:stretch>
        </p:blipFill>
        <p:spPr>
          <a:xfrm>
            <a:off x="936655" y="785813"/>
            <a:ext cx="7993063" cy="5654675"/>
          </a:xfrm>
          <a:noFill/>
        </p:spPr>
      </p:pic>
      <p:sp>
        <p:nvSpPr>
          <p:cNvPr id="3" name="2 Marcador de fecha"/>
          <p:cNvSpPr>
            <a:spLocks noGrp="1"/>
          </p:cNvSpPr>
          <p:nvPr>
            <p:ph type="dt" sz="half" idx="10"/>
          </p:nvPr>
        </p:nvSpPr>
        <p:spPr/>
        <p:txBody>
          <a:bodyPr/>
          <a:lstStyle/>
          <a:p>
            <a:pPr>
              <a:defRPr/>
            </a:pPr>
            <a:fld id="{FE5DB35F-D0B6-4C6C-B58E-97F82242560B}"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4"/>
          <p:cNvPicPr>
            <a:picLocks noChangeAspect="1" noChangeArrowheads="1"/>
          </p:cNvPicPr>
          <p:nvPr/>
        </p:nvPicPr>
        <p:blipFill>
          <a:blip r:embed="rId3" cstate="print"/>
          <a:srcRect b="4838"/>
          <a:stretch>
            <a:fillRect/>
          </a:stretch>
        </p:blipFill>
        <p:spPr bwMode="auto">
          <a:xfrm>
            <a:off x="899592" y="1196752"/>
            <a:ext cx="6725210" cy="4422886"/>
          </a:xfrm>
          <a:prstGeom prst="rect">
            <a:avLst/>
          </a:prstGeom>
          <a:noFill/>
          <a:ln w="9525">
            <a:noFill/>
            <a:miter lim="800000"/>
            <a:headEnd/>
            <a:tailEnd/>
          </a:ln>
        </p:spPr>
      </p:pic>
      <p:sp>
        <p:nvSpPr>
          <p:cNvPr id="9" name="8 Título"/>
          <p:cNvSpPr>
            <a:spLocks noGrp="1"/>
          </p:cNvSpPr>
          <p:nvPr>
            <p:ph type="title"/>
          </p:nvPr>
        </p:nvSpPr>
        <p:spPr>
          <a:xfrm>
            <a:off x="1071538" y="428605"/>
            <a:ext cx="7491412" cy="642942"/>
          </a:xfrm>
        </p:spPr>
        <p:txBody>
          <a:bodyPr/>
          <a:lstStyle/>
          <a:p>
            <a:r>
              <a:rPr lang="es-ES" dirty="0" smtClean="0"/>
              <a:t>Manejo de Eventos</a:t>
            </a:r>
            <a:endParaRPr lang="es-ES" dirty="0"/>
          </a:p>
        </p:txBody>
      </p:sp>
      <p:sp>
        <p:nvSpPr>
          <p:cNvPr id="4" name="3 Marcador de fecha"/>
          <p:cNvSpPr>
            <a:spLocks noGrp="1"/>
          </p:cNvSpPr>
          <p:nvPr>
            <p:ph type="dt" sz="half" idx="10"/>
          </p:nvPr>
        </p:nvSpPr>
        <p:spPr/>
        <p:txBody>
          <a:bodyPr/>
          <a:lstStyle/>
          <a:p>
            <a:pPr>
              <a:defRPr/>
            </a:pPr>
            <a:fld id="{B830D2D1-984C-45A8-B97B-FE93F00DC794}"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14810" y="2928934"/>
            <a:ext cx="1643074" cy="854075"/>
          </a:xfrm>
        </p:spPr>
        <p:txBody>
          <a:bodyPr/>
          <a:lstStyle/>
          <a:p>
            <a:pPr algn="ctr"/>
            <a:r>
              <a:rPr lang="es-ES" dirty="0" smtClean="0"/>
              <a:t>Fin </a:t>
            </a:r>
            <a:endParaRPr lang="es-ES" dirty="0"/>
          </a:p>
        </p:txBody>
      </p:sp>
      <p:sp>
        <p:nvSpPr>
          <p:cNvPr id="4" name="3 Marcador de fecha"/>
          <p:cNvSpPr>
            <a:spLocks noGrp="1"/>
          </p:cNvSpPr>
          <p:nvPr>
            <p:ph type="dt" sz="half" idx="10"/>
          </p:nvPr>
        </p:nvSpPr>
        <p:spPr/>
        <p:txBody>
          <a:bodyPr/>
          <a:lstStyle/>
          <a:p>
            <a:pPr>
              <a:defRPr/>
            </a:pPr>
            <a:fld id="{75CAC7E1-F518-4CB7-A295-1AD929A0FC53}"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14414" y="714356"/>
            <a:ext cx="7491412" cy="854075"/>
          </a:xfrm>
        </p:spPr>
        <p:txBody>
          <a:bodyPr/>
          <a:lstStyle/>
          <a:p>
            <a:pPr lvl="1"/>
            <a:r>
              <a:rPr lang="es-ES" dirty="0" smtClean="0"/>
              <a:t>Ventajas de la Tecnología Java</a:t>
            </a:r>
            <a:endParaRPr lang="es-ES" dirty="0"/>
          </a:p>
        </p:txBody>
      </p:sp>
      <p:sp>
        <p:nvSpPr>
          <p:cNvPr id="18435" name="Rectangle 3"/>
          <p:cNvSpPr>
            <a:spLocks noGrp="1" noChangeArrowheads="1"/>
          </p:cNvSpPr>
          <p:nvPr>
            <p:ph idx="1"/>
          </p:nvPr>
        </p:nvSpPr>
        <p:spPr>
          <a:xfrm>
            <a:off x="1042988" y="1916113"/>
            <a:ext cx="7731125" cy="3227399"/>
          </a:xfrm>
        </p:spPr>
        <p:txBody>
          <a:bodyPr>
            <a:normAutofit/>
          </a:bodyPr>
          <a:lstStyle/>
          <a:p>
            <a:pPr lvl="1" eaLnBrk="1" hangingPunct="1"/>
            <a:r>
              <a:rPr lang="es-ES" dirty="0" smtClean="0"/>
              <a:t>Orientación a Objetos.</a:t>
            </a:r>
            <a:br>
              <a:rPr lang="es-ES" dirty="0" smtClean="0"/>
            </a:br>
            <a:r>
              <a:rPr lang="es-ES" dirty="0" err="1" smtClean="0"/>
              <a:t>Applets</a:t>
            </a:r>
            <a:r>
              <a:rPr lang="es-ES" dirty="0" smtClean="0"/>
              <a:t>.</a:t>
            </a:r>
          </a:p>
          <a:p>
            <a:pPr lvl="1" eaLnBrk="1" hangingPunct="1"/>
            <a:r>
              <a:rPr lang="es-ES" dirty="0" smtClean="0"/>
              <a:t>Programación distribuida RMI (</a:t>
            </a:r>
            <a:r>
              <a:rPr lang="es-ES" dirty="0" err="1" smtClean="0"/>
              <a:t>Remote</a:t>
            </a:r>
            <a:r>
              <a:rPr lang="es-ES" dirty="0" smtClean="0"/>
              <a:t> </a:t>
            </a:r>
            <a:r>
              <a:rPr lang="es-ES" dirty="0" err="1" smtClean="0"/>
              <a:t>Method</a:t>
            </a:r>
            <a:r>
              <a:rPr lang="es-ES" dirty="0" smtClean="0"/>
              <a:t> </a:t>
            </a:r>
            <a:r>
              <a:rPr lang="es-ES" dirty="0" err="1" smtClean="0"/>
              <a:t>Invocation</a:t>
            </a:r>
            <a:r>
              <a:rPr lang="es-ES" dirty="0" smtClean="0"/>
              <a:t>)</a:t>
            </a:r>
          </a:p>
          <a:p>
            <a:pPr lvl="1" eaLnBrk="1" hangingPunct="1"/>
            <a:r>
              <a:rPr lang="es-ES" dirty="0" smtClean="0"/>
              <a:t>Multiproceso / </a:t>
            </a:r>
            <a:r>
              <a:rPr lang="es-ES" dirty="0" err="1" smtClean="0"/>
              <a:t>Multihilo</a:t>
            </a:r>
            <a:r>
              <a:rPr lang="es-ES" dirty="0" smtClean="0"/>
              <a:t> (</a:t>
            </a:r>
            <a:r>
              <a:rPr lang="es-ES" dirty="0" err="1" smtClean="0"/>
              <a:t>MultiThreading</a:t>
            </a:r>
            <a:r>
              <a:rPr lang="es-ES" dirty="0" smtClean="0"/>
              <a:t>)</a:t>
            </a:r>
          </a:p>
          <a:p>
            <a:pPr lvl="1" eaLnBrk="1" hangingPunct="1"/>
            <a:r>
              <a:rPr lang="es-ES" dirty="0" smtClean="0"/>
              <a:t>Programación móvil J2ME (Micro </a:t>
            </a:r>
            <a:r>
              <a:rPr lang="es-ES" dirty="0" err="1" smtClean="0"/>
              <a:t>Edition</a:t>
            </a:r>
            <a:r>
              <a:rPr lang="es-ES" dirty="0" smtClean="0"/>
              <a:t>)</a:t>
            </a:r>
          </a:p>
          <a:p>
            <a:pPr lvl="1" eaLnBrk="1" hangingPunct="1"/>
            <a:r>
              <a:rPr lang="es-ES" dirty="0" smtClean="0"/>
              <a:t>Programación aplicaciones web JSP (Java Server </a:t>
            </a:r>
            <a:r>
              <a:rPr lang="es-ES" dirty="0" err="1" smtClean="0"/>
              <a:t>Pages</a:t>
            </a:r>
            <a:r>
              <a:rPr lang="es-ES" dirty="0" smtClean="0"/>
              <a:t>)</a:t>
            </a:r>
          </a:p>
          <a:p>
            <a:pPr lvl="1" eaLnBrk="1" hangingPunct="1"/>
            <a:r>
              <a:rPr lang="es-ES" dirty="0" smtClean="0"/>
              <a:t>Trabajo con </a:t>
            </a:r>
            <a:r>
              <a:rPr lang="es-ES" dirty="0" err="1" smtClean="0"/>
              <a:t>frameworks</a:t>
            </a:r>
            <a:r>
              <a:rPr lang="es-ES" dirty="0" smtClean="0"/>
              <a:t> como JSF</a:t>
            </a:r>
          </a:p>
        </p:txBody>
      </p:sp>
      <p:sp>
        <p:nvSpPr>
          <p:cNvPr id="18434" name="3 Marcador de fecha"/>
          <p:cNvSpPr>
            <a:spLocks noGrp="1"/>
          </p:cNvSpPr>
          <p:nvPr>
            <p:ph type="dt" sz="half" idx="10"/>
          </p:nvPr>
        </p:nvSpPr>
        <p:spPr>
          <a:noFill/>
        </p:spPr>
        <p:txBody>
          <a:bodyPr/>
          <a:lstStyle/>
          <a:p>
            <a:fld id="{526B1079-DFCE-43B8-A12F-06D7B9B387E3}" type="datetime1">
              <a:rPr lang="es-ES" smtClean="0"/>
              <a:pPr/>
              <a:t>03/10/2015</a:t>
            </a:fld>
            <a:endParaRPr lang="es-ES" smtClean="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normAutofit/>
          </a:bodyPr>
          <a:lstStyle/>
          <a:p>
            <a:pPr eaLnBrk="1" hangingPunct="1"/>
            <a:r>
              <a:rPr lang="es-ES" smtClean="0"/>
              <a:t>Introducción a la plataforma</a:t>
            </a:r>
          </a:p>
        </p:txBody>
      </p:sp>
      <p:sp>
        <p:nvSpPr>
          <p:cNvPr id="23556" name="Rectangle 3"/>
          <p:cNvSpPr>
            <a:spLocks noGrp="1" noChangeArrowheads="1"/>
          </p:cNvSpPr>
          <p:nvPr>
            <p:ph idx="1"/>
          </p:nvPr>
        </p:nvSpPr>
        <p:spPr/>
        <p:txBody>
          <a:bodyPr/>
          <a:lstStyle/>
          <a:p>
            <a:pPr eaLnBrk="1" hangingPunct="1"/>
            <a:r>
              <a:rPr lang="es-ES" dirty="0" smtClean="0"/>
              <a:t>La evolución del lenguaje Java.</a:t>
            </a:r>
          </a:p>
          <a:p>
            <a:pPr lvl="1" eaLnBrk="1" hangingPunct="1"/>
            <a:r>
              <a:rPr lang="es-ES" dirty="0" smtClean="0"/>
              <a:t>La orientación actual es la de ofrecer multitud de utilidades para facilitar el desarrollo de aplicaciones.</a:t>
            </a:r>
          </a:p>
          <a:p>
            <a:pPr lvl="2" eaLnBrk="1" hangingPunct="1"/>
            <a:r>
              <a:rPr lang="es-ES" sz="1800" dirty="0" smtClean="0"/>
              <a:t>Servidores de aplicaciones.</a:t>
            </a:r>
          </a:p>
          <a:p>
            <a:pPr lvl="2" eaLnBrk="1" hangingPunct="1"/>
            <a:r>
              <a:rPr lang="es-ES" sz="1800" dirty="0" smtClean="0"/>
              <a:t>Transparencia en el acceso a datos.</a:t>
            </a:r>
          </a:p>
          <a:p>
            <a:pPr lvl="2" eaLnBrk="1" hangingPunct="1"/>
            <a:r>
              <a:rPr lang="es-ES" sz="1800" dirty="0" smtClean="0"/>
              <a:t>Desarrollo basado en componentes (</a:t>
            </a:r>
            <a:r>
              <a:rPr lang="es-ES" sz="1800" dirty="0" err="1" smtClean="0"/>
              <a:t>beans</a:t>
            </a:r>
            <a:r>
              <a:rPr lang="es-ES" sz="1800" dirty="0" smtClean="0"/>
              <a:t>).</a:t>
            </a:r>
          </a:p>
          <a:p>
            <a:pPr lvl="2" eaLnBrk="1" hangingPunct="1"/>
            <a:endParaRPr lang="es-ES" sz="1800" dirty="0" smtClean="0"/>
          </a:p>
        </p:txBody>
      </p:sp>
      <p:sp>
        <p:nvSpPr>
          <p:cNvPr id="23554" name="3 Marcador de fecha"/>
          <p:cNvSpPr>
            <a:spLocks noGrp="1"/>
          </p:cNvSpPr>
          <p:nvPr>
            <p:ph type="dt" sz="half" idx="10"/>
          </p:nvPr>
        </p:nvSpPr>
        <p:spPr>
          <a:noFill/>
        </p:spPr>
        <p:txBody>
          <a:bodyPr/>
          <a:lstStyle/>
          <a:p>
            <a:fld id="{5405BBC3-3CCD-4970-B6DD-FDEB2472492F}" type="datetime1">
              <a:rPr lang="es-ES" smtClean="0"/>
              <a:pPr/>
              <a:t>03/10/2015</a:t>
            </a:fld>
            <a:endParaRPr lang="es-ES" smtClean="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a:xfrm>
            <a:off x="1258888" y="765175"/>
            <a:ext cx="7491412" cy="854075"/>
          </a:xfrm>
        </p:spPr>
        <p:txBody>
          <a:bodyPr/>
          <a:lstStyle/>
          <a:p>
            <a:pPr eaLnBrk="1" hangingPunct="1"/>
            <a:r>
              <a:rPr lang="es-MX" smtClean="0"/>
              <a:t>JIT - CODE GENERATOR</a:t>
            </a:r>
            <a:endParaRPr lang="es-ES" smtClean="0"/>
          </a:p>
        </p:txBody>
      </p:sp>
      <p:pic>
        <p:nvPicPr>
          <p:cNvPr id="25605" name="Picture 3"/>
          <p:cNvPicPr>
            <a:picLocks noGrp="1" noChangeAspect="1" noChangeArrowheads="1"/>
          </p:cNvPicPr>
          <p:nvPr>
            <p:ph idx="1"/>
          </p:nvPr>
        </p:nvPicPr>
        <p:blipFill>
          <a:blip r:embed="rId4" cstate="print"/>
          <a:stretch>
            <a:fillRect/>
          </a:stretch>
        </p:blipFill>
        <p:spPr>
          <a:xfrm>
            <a:off x="1532731" y="2457450"/>
            <a:ext cx="5300663" cy="3386138"/>
          </a:xfrm>
          <a:noFill/>
        </p:spPr>
      </p:pic>
      <p:sp>
        <p:nvSpPr>
          <p:cNvPr id="25602" name="3 Marcador de fecha"/>
          <p:cNvSpPr>
            <a:spLocks noGrp="1"/>
          </p:cNvSpPr>
          <p:nvPr>
            <p:ph type="dt" sz="half" idx="10"/>
          </p:nvPr>
        </p:nvSpPr>
        <p:spPr>
          <a:noFill/>
        </p:spPr>
        <p:txBody>
          <a:bodyPr/>
          <a:lstStyle/>
          <a:p>
            <a:fld id="{D45F19F2-2770-4620-89D4-6B094EE85134}" type="datetime1">
              <a:rPr lang="es-ES" smtClean="0"/>
              <a:pPr/>
              <a:t>03/10/2015</a:t>
            </a:fld>
            <a:endParaRPr lang="es-ES" smtClean="0"/>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pPr eaLnBrk="1" hangingPunct="1"/>
            <a:r>
              <a:rPr lang="es-MX" smtClean="0"/>
              <a:t>JAVA RUNTIME</a:t>
            </a:r>
            <a:endParaRPr lang="es-ES" smtClean="0"/>
          </a:p>
        </p:txBody>
      </p:sp>
      <p:sp>
        <p:nvSpPr>
          <p:cNvPr id="26629" name="Rectangle 3"/>
          <p:cNvSpPr>
            <a:spLocks noGrp="1" noChangeArrowheads="1"/>
          </p:cNvSpPr>
          <p:nvPr>
            <p:ph idx="1"/>
          </p:nvPr>
        </p:nvSpPr>
        <p:spPr/>
        <p:txBody>
          <a:bodyPr/>
          <a:lstStyle/>
          <a:p>
            <a:pPr eaLnBrk="1" hangingPunct="1"/>
            <a:r>
              <a:rPr lang="es-MX" dirty="0" smtClean="0"/>
              <a:t>Cargar el código</a:t>
            </a:r>
          </a:p>
          <a:p>
            <a:pPr lvl="1" eaLnBrk="1" hangingPunct="1"/>
            <a:r>
              <a:rPr lang="es-MX" dirty="0" smtClean="0"/>
              <a:t>Carga las clases necesarias para correr el </a:t>
            </a:r>
            <a:r>
              <a:rPr lang="es-MX" dirty="0" err="1" smtClean="0"/>
              <a:t>codigo</a:t>
            </a:r>
            <a:endParaRPr lang="es-MX" dirty="0" smtClean="0"/>
          </a:p>
          <a:p>
            <a:pPr eaLnBrk="1" hangingPunct="1"/>
            <a:r>
              <a:rPr lang="es-MX" dirty="0" smtClean="0"/>
              <a:t>Verificar el código</a:t>
            </a:r>
          </a:p>
          <a:p>
            <a:pPr lvl="1" eaLnBrk="1" hangingPunct="1"/>
            <a:r>
              <a:rPr lang="es-MX" dirty="0" smtClean="0"/>
              <a:t>El código cumpla la especificación de la </a:t>
            </a:r>
            <a:r>
              <a:rPr lang="es-MX" dirty="0" err="1" smtClean="0"/>
              <a:t>jvm</a:t>
            </a:r>
            <a:endParaRPr lang="es-MX" dirty="0" smtClean="0"/>
          </a:p>
          <a:p>
            <a:pPr lvl="1" eaLnBrk="1" hangingPunct="1"/>
            <a:r>
              <a:rPr lang="es-MX" dirty="0" smtClean="0"/>
              <a:t>El código cumple la integridad</a:t>
            </a:r>
          </a:p>
          <a:p>
            <a:pPr lvl="1" eaLnBrk="1" hangingPunct="1"/>
            <a:r>
              <a:rPr lang="es-MX" dirty="0" smtClean="0"/>
              <a:t>El código no causa </a:t>
            </a:r>
            <a:r>
              <a:rPr lang="es-MX" dirty="0" err="1" smtClean="0"/>
              <a:t>overflow</a:t>
            </a:r>
            <a:r>
              <a:rPr lang="es-MX" dirty="0" smtClean="0"/>
              <a:t> ni </a:t>
            </a:r>
            <a:r>
              <a:rPr lang="es-MX" dirty="0" err="1" smtClean="0"/>
              <a:t>underflow</a:t>
            </a:r>
            <a:endParaRPr lang="es-MX" dirty="0" smtClean="0"/>
          </a:p>
          <a:p>
            <a:pPr lvl="1" eaLnBrk="1" hangingPunct="1"/>
            <a:r>
              <a:rPr lang="es-MX" dirty="0" smtClean="0"/>
              <a:t>Los parámetros sean del tipo correcto</a:t>
            </a:r>
          </a:p>
          <a:p>
            <a:pPr lvl="1" eaLnBrk="1" hangingPunct="1"/>
            <a:r>
              <a:rPr lang="es-MX" dirty="0" smtClean="0"/>
              <a:t>No existan conversiones invalidas de datos</a:t>
            </a:r>
          </a:p>
          <a:p>
            <a:pPr eaLnBrk="1" hangingPunct="1"/>
            <a:r>
              <a:rPr lang="es-MX" dirty="0" smtClean="0"/>
              <a:t>Ejecutar  el código</a:t>
            </a:r>
          </a:p>
          <a:p>
            <a:pPr eaLnBrk="1" hangingPunct="1"/>
            <a:endParaRPr lang="es-ES" dirty="0" smtClean="0"/>
          </a:p>
        </p:txBody>
      </p:sp>
      <p:sp>
        <p:nvSpPr>
          <p:cNvPr id="26626" name="3 Marcador de fecha"/>
          <p:cNvSpPr>
            <a:spLocks noGrp="1"/>
          </p:cNvSpPr>
          <p:nvPr>
            <p:ph type="dt" sz="half" idx="10"/>
          </p:nvPr>
        </p:nvSpPr>
        <p:spPr>
          <a:noFill/>
        </p:spPr>
        <p:txBody>
          <a:bodyPr/>
          <a:lstStyle/>
          <a:p>
            <a:fld id="{84114FBB-13D3-4925-9959-1299B89F3947}" type="datetime1">
              <a:rPr lang="es-ES" smtClean="0"/>
              <a:pPr/>
              <a:t>03/10/2015</a:t>
            </a:fld>
            <a:endParaRPr lang="es-ES" smtClean="0"/>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1259632" y="476672"/>
            <a:ext cx="7491412" cy="854075"/>
          </a:xfrm>
        </p:spPr>
        <p:txBody>
          <a:bodyPr>
            <a:normAutofit/>
          </a:bodyPr>
          <a:lstStyle/>
          <a:p>
            <a:pPr eaLnBrk="1" hangingPunct="1"/>
            <a:r>
              <a:rPr lang="es-MX" dirty="0" smtClean="0"/>
              <a:t>Java </a:t>
            </a:r>
            <a:r>
              <a:rPr lang="es-MX" dirty="0" err="1" smtClean="0"/>
              <a:t>Runtime</a:t>
            </a:r>
            <a:r>
              <a:rPr lang="es-MX" dirty="0" smtClean="0"/>
              <a:t> </a:t>
            </a:r>
            <a:r>
              <a:rPr lang="es-MX" dirty="0" err="1" smtClean="0"/>
              <a:t>Environment</a:t>
            </a:r>
            <a:endParaRPr lang="es-ES" dirty="0" smtClean="0"/>
          </a:p>
        </p:txBody>
      </p:sp>
      <p:sp>
        <p:nvSpPr>
          <p:cNvPr id="27650" name="3 Marcador de fecha"/>
          <p:cNvSpPr>
            <a:spLocks noGrp="1"/>
          </p:cNvSpPr>
          <p:nvPr>
            <p:ph type="dt" sz="half" idx="10"/>
          </p:nvPr>
        </p:nvSpPr>
        <p:spPr>
          <a:noFill/>
        </p:spPr>
        <p:txBody>
          <a:bodyPr/>
          <a:lstStyle/>
          <a:p>
            <a:fld id="{669380C2-14DC-466D-9E5C-9F880E243FEB}" type="datetime1">
              <a:rPr lang="es-ES" smtClean="0"/>
              <a:pPr/>
              <a:t>03/10/2015</a:t>
            </a:fld>
            <a:endParaRPr lang="es-ES" smtClean="0"/>
          </a:p>
        </p:txBody>
      </p:sp>
      <p:pic>
        <p:nvPicPr>
          <p:cNvPr id="27653" name="Picture 3"/>
          <p:cNvPicPr>
            <a:picLocks noChangeAspect="1" noChangeArrowheads="1"/>
          </p:cNvPicPr>
          <p:nvPr/>
        </p:nvPicPr>
        <p:blipFill>
          <a:blip r:embed="rId4" cstate="print"/>
          <a:srcRect/>
          <a:stretch>
            <a:fillRect/>
          </a:stretch>
        </p:blipFill>
        <p:spPr bwMode="auto">
          <a:xfrm>
            <a:off x="2051720" y="1340768"/>
            <a:ext cx="4103688" cy="4608512"/>
          </a:xfrm>
          <a:prstGeom prst="rect">
            <a:avLst/>
          </a:prstGeom>
          <a:noFill/>
          <a:ln w="9525">
            <a:noFill/>
            <a:miter lim="800000"/>
            <a:headEnd/>
            <a:tailEnd/>
          </a:ln>
        </p:spPr>
      </p:pic>
    </p:spTree>
  </p:cSld>
  <p:clrMapOvr>
    <a:masterClrMapping/>
  </p:clrMapOvr>
  <p:transition spd="med">
    <p:newsflash/>
    <p:sndAc>
      <p:stSnd>
        <p:snd r:embed="rId3" name="click.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857192" y="571480"/>
            <a:ext cx="8286808" cy="854075"/>
          </a:xfrm>
        </p:spPr>
        <p:txBody>
          <a:bodyPr/>
          <a:lstStyle/>
          <a:p>
            <a:pPr algn="ctr" eaLnBrk="1" hangingPunct="1"/>
            <a:r>
              <a:rPr lang="es-MX" sz="2800" dirty="0" smtClean="0"/>
              <a:t>Aplicaciones distribuidas multinivel</a:t>
            </a:r>
            <a:endParaRPr lang="es-ES" sz="2800" dirty="0" smtClean="0"/>
          </a:p>
        </p:txBody>
      </p:sp>
      <p:sp>
        <p:nvSpPr>
          <p:cNvPr id="19458" name="3 Marcador de fecha"/>
          <p:cNvSpPr>
            <a:spLocks noGrp="1"/>
          </p:cNvSpPr>
          <p:nvPr>
            <p:ph type="dt" sz="half" idx="10"/>
          </p:nvPr>
        </p:nvSpPr>
        <p:spPr>
          <a:noFill/>
        </p:spPr>
        <p:txBody>
          <a:bodyPr/>
          <a:lstStyle/>
          <a:p>
            <a:fld id="{40B22370-90E0-42AE-8B80-A5EC51208063}" type="datetime1">
              <a:rPr lang="es-ES" smtClean="0"/>
              <a:pPr/>
              <a:t>03/10/2015</a:t>
            </a:fld>
            <a:endParaRPr lang="es-ES" smtClean="0"/>
          </a:p>
        </p:txBody>
      </p:sp>
      <p:sp>
        <p:nvSpPr>
          <p:cNvPr id="5" name="4 Marcador de pie de página"/>
          <p:cNvSpPr>
            <a:spLocks noGrp="1"/>
          </p:cNvSpPr>
          <p:nvPr>
            <p:ph type="ftr" sz="quarter" idx="11"/>
          </p:nvPr>
        </p:nvSpPr>
        <p:spPr/>
        <p:txBody>
          <a:bodyPr/>
          <a:lstStyle/>
          <a:p>
            <a:pPr>
              <a:defRPr/>
            </a:pPr>
            <a:r>
              <a:rPr lang="es-MX" smtClean="0"/>
              <a:t>JOEL AYALA DE LA VEGA</a:t>
            </a:r>
            <a:endParaRPr lang="es-ES" dirty="0"/>
          </a:p>
        </p:txBody>
      </p:sp>
      <p:pic>
        <p:nvPicPr>
          <p:cNvPr id="19460" name="Picture 4"/>
          <p:cNvPicPr>
            <a:picLocks noChangeAspect="1" noChangeArrowheads="1"/>
          </p:cNvPicPr>
          <p:nvPr/>
        </p:nvPicPr>
        <p:blipFill>
          <a:blip r:embed="rId3" cstate="print"/>
          <a:srcRect/>
          <a:stretch>
            <a:fillRect/>
          </a:stretch>
        </p:blipFill>
        <p:spPr bwMode="auto">
          <a:xfrm>
            <a:off x="1643042" y="1428736"/>
            <a:ext cx="6624637" cy="4003675"/>
          </a:xfrm>
          <a:prstGeom prst="rect">
            <a:avLst/>
          </a:prstGeom>
          <a:noFill/>
          <a:ln w="9525">
            <a:noFill/>
            <a:miter lim="800000"/>
            <a:headEnd/>
            <a:tailEnd/>
          </a:ln>
        </p:spPr>
      </p:pic>
    </p:spTree>
  </p:cSld>
  <p:clrMapOvr>
    <a:masterClrMapping/>
  </p:clrMapOvr>
  <p:transition spd="med">
    <p:newsflash/>
    <p:sndAc>
      <p:stSnd>
        <p:snd r:embed="rId2" name="click.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357158" y="642919"/>
            <a:ext cx="9001187" cy="928694"/>
          </a:xfrm>
        </p:spPr>
        <p:txBody>
          <a:bodyPr>
            <a:normAutofit fontScale="90000"/>
          </a:bodyPr>
          <a:lstStyle/>
          <a:p>
            <a:pPr algn="ctr" eaLnBrk="1" hangingPunct="1"/>
            <a:r>
              <a:rPr lang="es-MX" sz="2800" dirty="0" smtClean="0"/>
              <a:t>Programación Orientada a Objetos</a:t>
            </a:r>
            <a:br>
              <a:rPr lang="es-MX" sz="2800" dirty="0" smtClean="0"/>
            </a:br>
            <a:r>
              <a:rPr lang="es-MX" sz="2800" dirty="0" smtClean="0"/>
              <a:t> y UML</a:t>
            </a:r>
            <a:br>
              <a:rPr lang="es-MX" sz="2800" dirty="0" smtClean="0"/>
            </a:br>
            <a:endParaRPr lang="es-ES" sz="2800" dirty="0" smtClean="0"/>
          </a:p>
        </p:txBody>
      </p:sp>
      <p:sp>
        <p:nvSpPr>
          <p:cNvPr id="1029" name="Rectangle 3"/>
          <p:cNvSpPr>
            <a:spLocks noGrp="1" noChangeArrowheads="1"/>
          </p:cNvSpPr>
          <p:nvPr>
            <p:ph type="body" sz="half" idx="1"/>
          </p:nvPr>
        </p:nvSpPr>
        <p:spPr>
          <a:xfrm>
            <a:off x="928662" y="1357298"/>
            <a:ext cx="3789362" cy="2000264"/>
          </a:xfrm>
        </p:spPr>
        <p:txBody>
          <a:bodyPr>
            <a:normAutofit lnSpcReduction="10000"/>
          </a:bodyPr>
          <a:lstStyle/>
          <a:p>
            <a:pPr eaLnBrk="1" hangingPunct="1"/>
            <a:r>
              <a:rPr lang="es-MX" sz="2000" dirty="0" smtClean="0"/>
              <a:t>Clases</a:t>
            </a:r>
          </a:p>
          <a:p>
            <a:pPr eaLnBrk="1" hangingPunct="1"/>
            <a:r>
              <a:rPr lang="es-MX" sz="2000" dirty="0" smtClean="0"/>
              <a:t>Objetos</a:t>
            </a:r>
          </a:p>
          <a:p>
            <a:pPr eaLnBrk="1" hangingPunct="1"/>
            <a:r>
              <a:rPr lang="es-MX" sz="2000" dirty="0" smtClean="0"/>
              <a:t>Herencia</a:t>
            </a:r>
          </a:p>
          <a:p>
            <a:pPr eaLnBrk="1" hangingPunct="1"/>
            <a:r>
              <a:rPr lang="es-MX" sz="2000" dirty="0" smtClean="0"/>
              <a:t>Encapsulamiento</a:t>
            </a:r>
          </a:p>
          <a:p>
            <a:pPr eaLnBrk="1" hangingPunct="1"/>
            <a:r>
              <a:rPr lang="es-MX" sz="2000" dirty="0" smtClean="0"/>
              <a:t>Polimorfismo</a:t>
            </a:r>
          </a:p>
          <a:p>
            <a:pPr eaLnBrk="1" hangingPunct="1"/>
            <a:endParaRPr lang="es-MX" sz="2000" dirty="0" smtClean="0"/>
          </a:p>
          <a:p>
            <a:pPr eaLnBrk="1" hangingPunct="1"/>
            <a:endParaRPr lang="es-ES" sz="2000" dirty="0" smtClean="0"/>
          </a:p>
        </p:txBody>
      </p:sp>
      <p:graphicFrame>
        <p:nvGraphicFramePr>
          <p:cNvPr id="1026" name="Object 6"/>
          <p:cNvGraphicFramePr>
            <a:graphicFrameLocks noGrp="1" noChangeAspect="1"/>
          </p:cNvGraphicFramePr>
          <p:nvPr>
            <p:ph sz="quarter" idx="2"/>
          </p:nvPr>
        </p:nvGraphicFramePr>
        <p:xfrm>
          <a:off x="7072313" y="1285875"/>
          <a:ext cx="1798637" cy="1582738"/>
        </p:xfrm>
        <a:graphic>
          <a:graphicData uri="http://schemas.openxmlformats.org/presentationml/2006/ole">
            <mc:AlternateContent xmlns:mc="http://schemas.openxmlformats.org/markup-compatibility/2006">
              <mc:Choice xmlns:v="urn:schemas-microsoft-com:vml" Requires="v">
                <p:oleObj spid="_x0000_s1037" name="Visio" r:id="rId4" imgW="1799272" imgH="1582579" progId="Visio.Drawing.11">
                  <p:embed/>
                </p:oleObj>
              </mc:Choice>
              <mc:Fallback>
                <p:oleObj name="Visio" r:id="rId4" imgW="1799272" imgH="1582579" progId="Visio.Drawing.11">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2313" y="1285875"/>
                        <a:ext cx="1798637" cy="158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5 Marcador de fecha"/>
          <p:cNvSpPr>
            <a:spLocks noGrp="1"/>
          </p:cNvSpPr>
          <p:nvPr>
            <p:ph type="dt" sz="half" idx="10"/>
          </p:nvPr>
        </p:nvSpPr>
        <p:spPr>
          <a:noFill/>
        </p:spPr>
        <p:txBody>
          <a:bodyPr/>
          <a:lstStyle/>
          <a:p>
            <a:fld id="{DCB854E0-1024-4AB2-AA33-F67C487A612F}" type="datetime1">
              <a:rPr lang="es-ES" smtClean="0"/>
              <a:pPr/>
              <a:t>03/10/2015</a:t>
            </a:fld>
            <a:endParaRPr lang="es-ES" smtClean="0"/>
          </a:p>
        </p:txBody>
      </p:sp>
      <p:pic>
        <p:nvPicPr>
          <p:cNvPr id="1030" name="Picture 12" descr="clase1"/>
          <p:cNvPicPr>
            <a:picLocks noChangeAspect="1" noChangeArrowheads="1"/>
          </p:cNvPicPr>
          <p:nvPr/>
        </p:nvPicPr>
        <p:blipFill>
          <a:blip r:embed="rId6" cstate="print"/>
          <a:srcRect/>
          <a:stretch>
            <a:fillRect/>
          </a:stretch>
        </p:blipFill>
        <p:spPr bwMode="auto">
          <a:xfrm>
            <a:off x="4572000" y="1500174"/>
            <a:ext cx="1095375" cy="1066800"/>
          </a:xfrm>
          <a:prstGeom prst="rect">
            <a:avLst/>
          </a:prstGeom>
          <a:noFill/>
          <a:ln w="9525">
            <a:noFill/>
            <a:miter lim="800000"/>
            <a:headEnd/>
            <a:tailEnd/>
          </a:ln>
        </p:spPr>
      </p:pic>
      <p:pic>
        <p:nvPicPr>
          <p:cNvPr id="1031" name="Picture 14" descr="herencia2"/>
          <p:cNvPicPr>
            <a:picLocks noChangeAspect="1" noChangeArrowheads="1"/>
          </p:cNvPicPr>
          <p:nvPr/>
        </p:nvPicPr>
        <p:blipFill>
          <a:blip r:embed="rId7" cstate="print"/>
          <a:srcRect/>
          <a:stretch>
            <a:fillRect/>
          </a:stretch>
        </p:blipFill>
        <p:spPr bwMode="auto">
          <a:xfrm>
            <a:off x="3786182" y="3000372"/>
            <a:ext cx="3455988" cy="3198812"/>
          </a:xfrm>
          <a:prstGeom prst="rect">
            <a:avLst/>
          </a:prstGeom>
          <a:noFill/>
          <a:ln w="9525">
            <a:noFill/>
            <a:miter lim="800000"/>
            <a:headEnd/>
            <a:tailEnd/>
          </a:ln>
        </p:spPr>
      </p:pic>
    </p:spTree>
  </p:cSld>
  <p:clrMapOvr>
    <a:masterClrMapping/>
  </p:clrMapOvr>
  <p:transition spd="med">
    <p:newsflash/>
    <p:sndAc>
      <p:stSnd>
        <p:snd r:embed="rId3" name="click.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66442" y="1988840"/>
            <a:ext cx="7731968" cy="1976437"/>
          </a:xfrm>
        </p:spPr>
        <p:txBody>
          <a:bodyPr/>
          <a:lstStyle/>
          <a:p>
            <a:r>
              <a:rPr lang="es-ES" dirty="0" smtClean="0"/>
              <a:t>Unidad de Competencia II</a:t>
            </a:r>
            <a:endParaRPr lang="es-ES" dirty="0"/>
          </a:p>
        </p:txBody>
      </p:sp>
      <p:sp>
        <p:nvSpPr>
          <p:cNvPr id="3" name="2 Marcador de texto"/>
          <p:cNvSpPr>
            <a:spLocks noGrp="1"/>
          </p:cNvSpPr>
          <p:nvPr>
            <p:ph type="subTitle" idx="1"/>
          </p:nvPr>
        </p:nvSpPr>
        <p:spPr/>
        <p:txBody>
          <a:bodyPr/>
          <a:lstStyle/>
          <a:p>
            <a:r>
              <a:rPr lang="es-ES" dirty="0" smtClean="0"/>
              <a:t>Sintaxis Básica de un lenguaje Orientado a Objetos (Java)</a:t>
            </a:r>
            <a:endParaRPr lang="es-ES" dirty="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000100" y="500042"/>
            <a:ext cx="7491412" cy="854075"/>
          </a:xfrm>
        </p:spPr>
        <p:txBody>
          <a:bodyPr anchor="ctr"/>
          <a:lstStyle/>
          <a:p>
            <a:pPr algn="ctr" eaLnBrk="1" hangingPunct="1"/>
            <a:r>
              <a:rPr lang="es-MX" dirty="0" smtClean="0"/>
              <a:t>Contenido</a:t>
            </a:r>
            <a:endParaRPr lang="es-ES" dirty="0" smtClean="0"/>
          </a:p>
        </p:txBody>
      </p:sp>
      <p:sp>
        <p:nvSpPr>
          <p:cNvPr id="16386" name="3 Marcador de fecha"/>
          <p:cNvSpPr>
            <a:spLocks noGrp="1"/>
          </p:cNvSpPr>
          <p:nvPr>
            <p:ph type="dt" sz="half" idx="10"/>
          </p:nvPr>
        </p:nvSpPr>
        <p:spPr>
          <a:noFill/>
        </p:spPr>
        <p:txBody>
          <a:bodyPr/>
          <a:lstStyle/>
          <a:p>
            <a:fld id="{D4229A51-584E-4065-A776-83A7391B16AA}" type="datetime1">
              <a:rPr lang="es-ES" smtClean="0"/>
              <a:pPr/>
              <a:t>03/10/2015</a:t>
            </a:fld>
            <a:endParaRPr lang="es-ES" smtClean="0"/>
          </a:p>
        </p:txBody>
      </p:sp>
      <p:graphicFrame>
        <p:nvGraphicFramePr>
          <p:cNvPr id="7" name="6 Marcador de contenido"/>
          <p:cNvGraphicFramePr>
            <a:graphicFrameLocks noGrp="1"/>
          </p:cNvGraphicFramePr>
          <p:nvPr>
            <p:ph idx="4294967295"/>
            <p:extLst>
              <p:ext uri="{D42A27DB-BD31-4B8C-83A1-F6EECF244321}">
                <p14:modId xmlns:p14="http://schemas.microsoft.com/office/powerpoint/2010/main" val="2421928970"/>
              </p:ext>
            </p:extLst>
          </p:nvPr>
        </p:nvGraphicFramePr>
        <p:xfrm>
          <a:off x="1025324" y="1484784"/>
          <a:ext cx="7208838" cy="4786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newsflash/>
    <p:sndAc>
      <p:stSnd>
        <p:snd r:embed="rId2" name="click.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a:xfrm>
            <a:off x="1071538" y="428604"/>
            <a:ext cx="7572428" cy="854075"/>
          </a:xfrm>
        </p:spPr>
        <p:txBody>
          <a:bodyPr/>
          <a:lstStyle/>
          <a:p>
            <a:pPr eaLnBrk="1" hangingPunct="1"/>
            <a:r>
              <a:rPr lang="es-ES" sz="2400" dirty="0" smtClean="0"/>
              <a:t>Programación Orientada a Objetos en Java</a:t>
            </a:r>
          </a:p>
        </p:txBody>
      </p:sp>
      <p:sp>
        <p:nvSpPr>
          <p:cNvPr id="24581" name="Rectangle 3"/>
          <p:cNvSpPr>
            <a:spLocks noGrp="1" noChangeArrowheads="1"/>
          </p:cNvSpPr>
          <p:nvPr>
            <p:ph idx="1"/>
          </p:nvPr>
        </p:nvSpPr>
        <p:spPr>
          <a:xfrm>
            <a:off x="1000100" y="1214422"/>
            <a:ext cx="7929618" cy="4611687"/>
          </a:xfrm>
        </p:spPr>
        <p:txBody>
          <a:bodyPr/>
          <a:lstStyle/>
          <a:p>
            <a:pPr eaLnBrk="1" hangingPunct="1"/>
            <a:r>
              <a:rPr lang="es-ES" dirty="0" smtClean="0"/>
              <a:t>Herramientas de la POO.</a:t>
            </a:r>
          </a:p>
          <a:p>
            <a:pPr lvl="1" eaLnBrk="1" hangingPunct="1"/>
            <a:r>
              <a:rPr lang="es-ES" dirty="0" smtClean="0"/>
              <a:t>La clase como elemento mínimo.</a:t>
            </a:r>
          </a:p>
          <a:p>
            <a:pPr lvl="2" eaLnBrk="1" hangingPunct="1"/>
            <a:r>
              <a:rPr lang="es-ES" sz="1800" dirty="0" smtClean="0"/>
              <a:t>Una clase es una representación de un concepto del mundo real.</a:t>
            </a:r>
          </a:p>
          <a:p>
            <a:pPr lvl="2" eaLnBrk="1" hangingPunct="1"/>
            <a:r>
              <a:rPr lang="es-ES" sz="1800" dirty="0" smtClean="0"/>
              <a:t>Contiene dos componentes / miembros:</a:t>
            </a:r>
          </a:p>
          <a:p>
            <a:pPr lvl="3" eaLnBrk="1" hangingPunct="1"/>
            <a:r>
              <a:rPr lang="es-ES" dirty="0" smtClean="0"/>
              <a:t>Datos = Atributos.</a:t>
            </a:r>
          </a:p>
          <a:p>
            <a:pPr lvl="3" eaLnBrk="1" hangingPunct="1"/>
            <a:r>
              <a:rPr lang="es-ES" dirty="0" smtClean="0"/>
              <a:t>Acciones = Métodos.</a:t>
            </a:r>
          </a:p>
          <a:p>
            <a:pPr lvl="2" eaLnBrk="1" hangingPunct="1"/>
            <a:r>
              <a:rPr lang="es-ES" sz="1800" dirty="0" smtClean="0"/>
              <a:t>Se usa el operador punto ‘</a:t>
            </a:r>
            <a:r>
              <a:rPr lang="es-ES" sz="1800" dirty="0" smtClean="0">
                <a:latin typeface="Courier New" pitchFamily="49" charset="0"/>
              </a:rPr>
              <a:t>.</a:t>
            </a:r>
            <a:r>
              <a:rPr lang="es-ES" sz="1800" dirty="0" smtClean="0"/>
              <a:t>’ para acceder a los miembros.</a:t>
            </a:r>
          </a:p>
          <a:p>
            <a:pPr lvl="2" eaLnBrk="1" hangingPunct="1"/>
            <a:r>
              <a:rPr lang="es-ES" sz="1800" dirty="0" smtClean="0"/>
              <a:t>Una clase se define con la palabra reservada “</a:t>
            </a:r>
            <a:r>
              <a:rPr lang="es-ES" sz="1800" b="0" dirty="0" err="1" smtClean="0">
                <a:latin typeface="Courier New" pitchFamily="49" charset="0"/>
              </a:rPr>
              <a:t>class</a:t>
            </a:r>
            <a:r>
              <a:rPr lang="es-ES" sz="1800" dirty="0" smtClean="0"/>
              <a:t>”.</a:t>
            </a:r>
          </a:p>
          <a:p>
            <a:pPr lvl="1" eaLnBrk="1" hangingPunct="1"/>
            <a:r>
              <a:rPr lang="es-ES" dirty="0" smtClean="0"/>
              <a:t>Clase Vs Objeto</a:t>
            </a:r>
          </a:p>
          <a:p>
            <a:pPr lvl="2" eaLnBrk="1" hangingPunct="1"/>
            <a:r>
              <a:rPr lang="es-ES" sz="1800" dirty="0" smtClean="0"/>
              <a:t>Clase = Concepto = Definición [= Receta].</a:t>
            </a:r>
          </a:p>
          <a:p>
            <a:pPr lvl="2" eaLnBrk="1" hangingPunct="1"/>
            <a:r>
              <a:rPr lang="es-ES" sz="1800" dirty="0" smtClean="0"/>
              <a:t>Objeto = Instancia = Elemento “real” [= Pastel].</a:t>
            </a:r>
          </a:p>
        </p:txBody>
      </p:sp>
      <p:sp>
        <p:nvSpPr>
          <p:cNvPr id="24578" name="3 Marcador de fecha"/>
          <p:cNvSpPr>
            <a:spLocks noGrp="1"/>
          </p:cNvSpPr>
          <p:nvPr>
            <p:ph type="dt" sz="half" idx="10"/>
          </p:nvPr>
        </p:nvSpPr>
        <p:spPr>
          <a:noFill/>
        </p:spPr>
        <p:txBody>
          <a:bodyPr/>
          <a:lstStyle/>
          <a:p>
            <a:fld id="{02079141-7635-4C69-89CF-186278C47951}" type="datetime1">
              <a:rPr lang="es-ES" smtClean="0"/>
              <a:pPr/>
              <a:t>03/10/2015</a:t>
            </a:fld>
            <a:endParaRPr lang="es-ES" smtClean="0"/>
          </a:p>
        </p:txBody>
      </p:sp>
      <p:sp>
        <p:nvSpPr>
          <p:cNvPr id="6" name="6 Marcador de pie de página"/>
          <p:cNvSpPr txBox="1">
            <a:spLocks/>
          </p:cNvSpPr>
          <p:nvPr/>
        </p:nvSpPr>
        <p:spPr bwMode="auto">
          <a:xfrm>
            <a:off x="3857620" y="64008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1400" b="0" i="0" u="none" strike="noStrike" kern="1200" cap="none" spc="0" normalizeH="0" baseline="0" noProof="0" dirty="0" smtClean="0">
                <a:ln>
                  <a:noFill/>
                </a:ln>
                <a:solidFill>
                  <a:schemeClr val="tx1"/>
                </a:solidFill>
                <a:effectLst/>
                <a:uLnTx/>
                <a:uFillTx/>
                <a:latin typeface="Times New Roman" pitchFamily="18" charset="0"/>
                <a:ea typeface="+mn-ea"/>
                <a:cs typeface="+mn-cs"/>
              </a:rPr>
              <a:t>Irene Aguilar Juárez</a:t>
            </a:r>
            <a:endParaRPr kumimoji="0" lang="es-ES" sz="14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142976" y="500042"/>
            <a:ext cx="7491412" cy="854075"/>
          </a:xfrm>
        </p:spPr>
        <p:txBody>
          <a:bodyPr/>
          <a:lstStyle/>
          <a:p>
            <a:r>
              <a:rPr lang="es-ES" dirty="0" smtClean="0"/>
              <a:t>Paquetes </a:t>
            </a:r>
            <a:endParaRPr lang="es-ES" dirty="0"/>
          </a:p>
        </p:txBody>
      </p:sp>
      <p:sp>
        <p:nvSpPr>
          <p:cNvPr id="28676" name="Rectangle 3"/>
          <p:cNvSpPr>
            <a:spLocks noGrp="1" noChangeArrowheads="1"/>
          </p:cNvSpPr>
          <p:nvPr>
            <p:ph idx="1"/>
          </p:nvPr>
        </p:nvSpPr>
        <p:spPr/>
        <p:txBody>
          <a:bodyPr>
            <a:normAutofit lnSpcReduction="10000"/>
          </a:bodyPr>
          <a:lstStyle/>
          <a:p>
            <a:pPr eaLnBrk="1" hangingPunct="1">
              <a:lnSpc>
                <a:spcPct val="90000"/>
              </a:lnSpc>
            </a:pPr>
            <a:r>
              <a:rPr lang="es-ES" sz="1800" dirty="0" smtClean="0"/>
              <a:t>Concepto que permite englobar en una misma idea varias clases.</a:t>
            </a:r>
          </a:p>
          <a:p>
            <a:pPr eaLnBrk="1" hangingPunct="1">
              <a:lnSpc>
                <a:spcPct val="90000"/>
              </a:lnSpc>
              <a:buNone/>
            </a:pPr>
            <a:endParaRPr lang="es-ES" sz="1800" dirty="0" smtClean="0"/>
          </a:p>
          <a:p>
            <a:pPr eaLnBrk="1" hangingPunct="1">
              <a:lnSpc>
                <a:spcPct val="90000"/>
              </a:lnSpc>
            </a:pPr>
            <a:r>
              <a:rPr lang="es-ES" sz="1800" dirty="0" smtClean="0"/>
              <a:t>Semejanza con estructura de directorios. Puede haber una jerarquía. En compilación, se generan directorios físicos.</a:t>
            </a:r>
          </a:p>
          <a:p>
            <a:pPr eaLnBrk="1" hangingPunct="1">
              <a:lnSpc>
                <a:spcPct val="90000"/>
              </a:lnSpc>
              <a:buNone/>
            </a:pPr>
            <a:endParaRPr lang="es-ES" sz="1800" dirty="0" smtClean="0"/>
          </a:p>
          <a:p>
            <a:pPr eaLnBrk="1" hangingPunct="1">
              <a:lnSpc>
                <a:spcPct val="90000"/>
              </a:lnSpc>
            </a:pPr>
            <a:r>
              <a:rPr lang="es-ES" sz="1800" dirty="0" smtClean="0"/>
              <a:t>Se usa el operador punto ‘.’ para poder acceder a las clases de un paquete o a los </a:t>
            </a:r>
            <a:r>
              <a:rPr lang="es-ES" sz="1800" dirty="0" err="1" smtClean="0"/>
              <a:t>subpaquetes</a:t>
            </a:r>
            <a:r>
              <a:rPr lang="es-ES" sz="1800" dirty="0" smtClean="0"/>
              <a:t>.</a:t>
            </a:r>
          </a:p>
          <a:p>
            <a:pPr eaLnBrk="1" hangingPunct="1">
              <a:lnSpc>
                <a:spcPct val="90000"/>
              </a:lnSpc>
              <a:buNone/>
            </a:pPr>
            <a:endParaRPr lang="es-ES" sz="1800" dirty="0" smtClean="0"/>
          </a:p>
          <a:p>
            <a:pPr eaLnBrk="1" hangingPunct="1">
              <a:lnSpc>
                <a:spcPct val="90000"/>
              </a:lnSpc>
            </a:pPr>
            <a:r>
              <a:rPr lang="es-ES" sz="1800" dirty="0" smtClean="0"/>
              <a:t>Visibilidad de paquete.</a:t>
            </a:r>
          </a:p>
          <a:p>
            <a:pPr lvl="3" eaLnBrk="1" hangingPunct="1">
              <a:lnSpc>
                <a:spcPct val="90000"/>
              </a:lnSpc>
            </a:pPr>
            <a:r>
              <a:rPr lang="es-ES" b="0" dirty="0" smtClean="0"/>
              <a:t>Pública</a:t>
            </a:r>
            <a:r>
              <a:rPr lang="es-ES" dirty="0" smtClean="0"/>
              <a:t>: Se permite usar esa clase desde otro paquete.</a:t>
            </a:r>
          </a:p>
          <a:p>
            <a:pPr lvl="3" eaLnBrk="1" hangingPunct="1">
              <a:lnSpc>
                <a:spcPct val="90000"/>
              </a:lnSpc>
            </a:pPr>
            <a:r>
              <a:rPr lang="es-ES" b="0" dirty="0" smtClean="0"/>
              <a:t>No pública</a:t>
            </a:r>
            <a:r>
              <a:rPr lang="es-ES" dirty="0" smtClean="0"/>
              <a:t>: Sólo se puede usar esa clase desde ese paquete.</a:t>
            </a:r>
          </a:p>
        </p:txBody>
      </p:sp>
      <p:sp>
        <p:nvSpPr>
          <p:cNvPr id="28674" name="3 Marcador de fecha"/>
          <p:cNvSpPr>
            <a:spLocks noGrp="1"/>
          </p:cNvSpPr>
          <p:nvPr>
            <p:ph type="dt" sz="half" idx="10"/>
          </p:nvPr>
        </p:nvSpPr>
        <p:spPr>
          <a:noFill/>
        </p:spPr>
        <p:txBody>
          <a:bodyPr/>
          <a:lstStyle/>
          <a:p>
            <a:fld id="{FD5EEF57-0D8C-4D89-B35A-5A608914CCD3}" type="datetime1">
              <a:rPr lang="es-ES" smtClean="0"/>
              <a:pPr/>
              <a:t>03/10/2015</a:t>
            </a:fld>
            <a:endParaRPr lang="es-ES" smtClean="0"/>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3"/>
          <p:cNvSpPr>
            <a:spLocks noGrp="1" noChangeArrowheads="1"/>
          </p:cNvSpPr>
          <p:nvPr>
            <p:ph idx="1"/>
          </p:nvPr>
        </p:nvSpPr>
        <p:spPr>
          <a:xfrm>
            <a:off x="714348" y="857232"/>
            <a:ext cx="8116888" cy="4114800"/>
          </a:xfrm>
        </p:spPr>
        <p:txBody>
          <a:bodyPr>
            <a:normAutofit fontScale="85000" lnSpcReduction="20000"/>
          </a:bodyPr>
          <a:lstStyle/>
          <a:p>
            <a:pPr lvl="1" eaLnBrk="1" hangingPunct="1">
              <a:lnSpc>
                <a:spcPct val="90000"/>
              </a:lnSpc>
            </a:pPr>
            <a:r>
              <a:rPr lang="es-ES" sz="1800" dirty="0" smtClean="0"/>
              <a:t>Estructura básica de un fichero fuente Java.</a:t>
            </a:r>
          </a:p>
          <a:p>
            <a:pPr lvl="2" eaLnBrk="1" hangingPunct="1">
              <a:lnSpc>
                <a:spcPct val="90000"/>
              </a:lnSpc>
            </a:pPr>
            <a:r>
              <a:rPr lang="es-ES" sz="1600" dirty="0" smtClean="0"/>
              <a:t>Definición de paquete (opcional): “</a:t>
            </a:r>
            <a:r>
              <a:rPr lang="es-ES" sz="1600" b="0" dirty="0" err="1" smtClean="0">
                <a:latin typeface="Courier New" pitchFamily="49" charset="0"/>
              </a:rPr>
              <a:t>package</a:t>
            </a:r>
            <a:r>
              <a:rPr lang="es-ES" sz="1600" dirty="0" smtClean="0"/>
              <a:t>”</a:t>
            </a:r>
          </a:p>
          <a:p>
            <a:pPr lvl="2" eaLnBrk="1" hangingPunct="1">
              <a:lnSpc>
                <a:spcPct val="90000"/>
              </a:lnSpc>
            </a:pPr>
            <a:r>
              <a:rPr lang="es-ES" sz="1600" dirty="0" smtClean="0"/>
              <a:t>Importación de clase (opcional): “</a:t>
            </a:r>
            <a:r>
              <a:rPr lang="es-ES" sz="1600" b="0" dirty="0" err="1" smtClean="0">
                <a:latin typeface="Courier New" pitchFamily="49" charset="0"/>
              </a:rPr>
              <a:t>import</a:t>
            </a:r>
            <a:r>
              <a:rPr lang="es-ES" sz="1600" dirty="0" smtClean="0"/>
              <a:t>”</a:t>
            </a:r>
          </a:p>
          <a:p>
            <a:pPr lvl="3" eaLnBrk="1" hangingPunct="1">
              <a:lnSpc>
                <a:spcPct val="90000"/>
              </a:lnSpc>
            </a:pPr>
            <a:r>
              <a:rPr lang="es-ES" sz="1400" dirty="0" smtClean="0"/>
              <a:t>Se pueden importar todas las clases usando “*”</a:t>
            </a:r>
          </a:p>
          <a:p>
            <a:pPr lvl="2" eaLnBrk="1" hangingPunct="1">
              <a:lnSpc>
                <a:spcPct val="90000"/>
              </a:lnSpc>
            </a:pPr>
            <a:r>
              <a:rPr lang="es-ES" sz="1600" dirty="0" smtClean="0"/>
              <a:t>Definición de clases.</a:t>
            </a:r>
          </a:p>
          <a:p>
            <a:pPr lvl="3" eaLnBrk="1" hangingPunct="1">
              <a:lnSpc>
                <a:spcPct val="90000"/>
              </a:lnSpc>
            </a:pPr>
            <a:r>
              <a:rPr lang="es-ES" sz="1400" dirty="0" smtClean="0"/>
              <a:t>Sólo una con visibilidad pública de paquete. El fichero debe llamarse igual que esta clase.</a:t>
            </a:r>
          </a:p>
          <a:p>
            <a:pPr lvl="3" eaLnBrk="1" hangingPunct="1">
              <a:lnSpc>
                <a:spcPct val="90000"/>
              </a:lnSpc>
            </a:pPr>
            <a:endParaRPr lang="es-ES" sz="1200" dirty="0" smtClean="0"/>
          </a:p>
          <a:p>
            <a:pPr lvl="2" eaLnBrk="1" hangingPunct="1">
              <a:lnSpc>
                <a:spcPct val="90000"/>
              </a:lnSpc>
              <a:buFontTx/>
              <a:buNone/>
            </a:pPr>
            <a:r>
              <a:rPr lang="es-ES" sz="1400" b="0" dirty="0" err="1" smtClean="0">
                <a:latin typeface="Courier New" pitchFamily="49" charset="0"/>
              </a:rPr>
              <a:t>package</a:t>
            </a:r>
            <a:r>
              <a:rPr lang="es-ES" sz="1400" dirty="0" smtClean="0">
                <a:latin typeface="Courier New" pitchFamily="49" charset="0"/>
              </a:rPr>
              <a:t> paquete;</a:t>
            </a:r>
          </a:p>
          <a:p>
            <a:pPr lvl="2" eaLnBrk="1" hangingPunct="1">
              <a:lnSpc>
                <a:spcPct val="90000"/>
              </a:lnSpc>
              <a:buFontTx/>
              <a:buNone/>
            </a:pPr>
            <a:r>
              <a:rPr lang="es-ES" sz="1400" b="0" dirty="0" err="1" smtClean="0">
                <a:latin typeface="Courier New" pitchFamily="49" charset="0"/>
              </a:rPr>
              <a:t>import</a:t>
            </a:r>
            <a:r>
              <a:rPr lang="es-ES" sz="1400" dirty="0" smtClean="0">
                <a:latin typeface="Courier New" pitchFamily="49" charset="0"/>
              </a:rPr>
              <a:t> </a:t>
            </a:r>
            <a:r>
              <a:rPr lang="es-ES" sz="1400" dirty="0" err="1" smtClean="0">
                <a:latin typeface="Courier New" pitchFamily="49" charset="0"/>
              </a:rPr>
              <a:t>otroPaquete.OtraClase</a:t>
            </a:r>
            <a:r>
              <a:rPr lang="es-ES" sz="1400" dirty="0" smtClean="0">
                <a:latin typeface="Courier New" pitchFamily="49" charset="0"/>
              </a:rPr>
              <a:t>;</a:t>
            </a:r>
          </a:p>
          <a:p>
            <a:pPr lvl="2" eaLnBrk="1" hangingPunct="1">
              <a:lnSpc>
                <a:spcPct val="90000"/>
              </a:lnSpc>
              <a:buFontTx/>
              <a:buNone/>
            </a:pPr>
            <a:r>
              <a:rPr lang="es-ES" sz="1400" b="0" dirty="0" err="1" smtClean="0">
                <a:latin typeface="Courier New" pitchFamily="49" charset="0"/>
              </a:rPr>
              <a:t>public</a:t>
            </a:r>
            <a:r>
              <a:rPr lang="es-ES" sz="1400" b="0" dirty="0" smtClean="0">
                <a:latin typeface="Courier New" pitchFamily="49" charset="0"/>
              </a:rPr>
              <a:t> </a:t>
            </a:r>
            <a:r>
              <a:rPr lang="es-ES" sz="1400" b="0" dirty="0" err="1" smtClean="0">
                <a:latin typeface="Courier New" pitchFamily="49" charset="0"/>
              </a:rPr>
              <a:t>class</a:t>
            </a:r>
            <a:r>
              <a:rPr lang="es-ES" sz="1400" dirty="0" smtClean="0">
                <a:latin typeface="Courier New" pitchFamily="49" charset="0"/>
              </a:rPr>
              <a:t> </a:t>
            </a:r>
            <a:r>
              <a:rPr lang="es-ES" sz="1400" dirty="0" err="1" smtClean="0">
                <a:latin typeface="Courier New" pitchFamily="49" charset="0"/>
              </a:rPr>
              <a:t>ClaseConVisibilidadPublica</a:t>
            </a:r>
            <a:endParaRPr lang="es-ES" sz="1400" dirty="0" smtClean="0">
              <a:latin typeface="Courier New" pitchFamily="49" charset="0"/>
            </a:endParaRPr>
          </a:p>
          <a:p>
            <a:pPr lvl="2" eaLnBrk="1" hangingPunct="1">
              <a:lnSpc>
                <a:spcPct val="90000"/>
              </a:lnSpc>
              <a:buFontTx/>
              <a:buNone/>
            </a:pPr>
            <a:r>
              <a:rPr lang="es-ES" sz="1400" dirty="0" smtClean="0">
                <a:latin typeface="Courier New" pitchFamily="49" charset="0"/>
              </a:rPr>
              <a:t>{</a:t>
            </a:r>
          </a:p>
          <a:p>
            <a:pPr lvl="2" eaLnBrk="1" hangingPunct="1">
              <a:lnSpc>
                <a:spcPct val="90000"/>
              </a:lnSpc>
              <a:buFontTx/>
              <a:buNone/>
            </a:pPr>
            <a:r>
              <a:rPr lang="es-ES" sz="1400" dirty="0" smtClean="0">
                <a:latin typeface="Courier New" pitchFamily="49" charset="0"/>
              </a:rPr>
              <a:t>}</a:t>
            </a:r>
          </a:p>
          <a:p>
            <a:pPr lvl="2" eaLnBrk="1" hangingPunct="1">
              <a:lnSpc>
                <a:spcPct val="90000"/>
              </a:lnSpc>
              <a:buFontTx/>
              <a:buNone/>
            </a:pPr>
            <a:r>
              <a:rPr lang="es-ES" sz="1400" b="0" dirty="0" err="1" smtClean="0">
                <a:latin typeface="Courier New" pitchFamily="49" charset="0"/>
              </a:rPr>
              <a:t>class</a:t>
            </a:r>
            <a:r>
              <a:rPr lang="es-ES" sz="1400" dirty="0" smtClean="0">
                <a:latin typeface="Courier New" pitchFamily="49" charset="0"/>
              </a:rPr>
              <a:t> </a:t>
            </a:r>
            <a:r>
              <a:rPr lang="es-ES" sz="1400" dirty="0" err="1" smtClean="0">
                <a:latin typeface="Courier New" pitchFamily="49" charset="0"/>
              </a:rPr>
              <a:t>ClaseConVisibilidadNoPublica</a:t>
            </a:r>
            <a:endParaRPr lang="es-ES" sz="1400" dirty="0" smtClean="0">
              <a:latin typeface="Courier New" pitchFamily="49" charset="0"/>
            </a:endParaRPr>
          </a:p>
          <a:p>
            <a:pPr lvl="2" eaLnBrk="1" hangingPunct="1">
              <a:lnSpc>
                <a:spcPct val="90000"/>
              </a:lnSpc>
              <a:buFontTx/>
              <a:buNone/>
            </a:pPr>
            <a:r>
              <a:rPr lang="es-ES" sz="1400" dirty="0" smtClean="0">
                <a:latin typeface="Courier New" pitchFamily="49" charset="0"/>
              </a:rPr>
              <a:t>{</a:t>
            </a:r>
          </a:p>
          <a:p>
            <a:pPr lvl="2" eaLnBrk="1" hangingPunct="1">
              <a:lnSpc>
                <a:spcPct val="90000"/>
              </a:lnSpc>
              <a:buFontTx/>
              <a:buNone/>
            </a:pPr>
            <a:r>
              <a:rPr lang="es-ES" sz="1400" dirty="0" smtClean="0">
                <a:latin typeface="Courier New" pitchFamily="49" charset="0"/>
              </a:rPr>
              <a:t>}</a:t>
            </a:r>
          </a:p>
        </p:txBody>
      </p:sp>
      <p:sp>
        <p:nvSpPr>
          <p:cNvPr id="29698" name="3 Marcador de fecha"/>
          <p:cNvSpPr>
            <a:spLocks noGrp="1"/>
          </p:cNvSpPr>
          <p:nvPr>
            <p:ph type="dt" sz="half" idx="10"/>
          </p:nvPr>
        </p:nvSpPr>
        <p:spPr>
          <a:noFill/>
        </p:spPr>
        <p:txBody>
          <a:bodyPr/>
          <a:lstStyle/>
          <a:p>
            <a:fld id="{4CF42DF6-D306-4C93-8D3A-E3D63DFFBC87}" type="datetime1">
              <a:rPr lang="es-ES" smtClean="0"/>
              <a:pPr/>
              <a:t>03/10/2015</a:t>
            </a:fld>
            <a:endParaRPr lang="es-ES" smtClean="0"/>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142976" y="571481"/>
            <a:ext cx="5357850" cy="571504"/>
          </a:xfrm>
        </p:spPr>
        <p:txBody>
          <a:bodyPr/>
          <a:lstStyle/>
          <a:p>
            <a:pPr lvl="1"/>
            <a:r>
              <a:rPr lang="es-ES" sz="2400" dirty="0" smtClean="0"/>
              <a:t>Reglas de estilo básicas.</a:t>
            </a:r>
            <a:endParaRPr lang="es-ES" sz="2400" dirty="0"/>
          </a:p>
        </p:txBody>
      </p:sp>
      <p:sp>
        <p:nvSpPr>
          <p:cNvPr id="30724" name="Rectangle 3"/>
          <p:cNvSpPr>
            <a:spLocks noGrp="1" noChangeArrowheads="1"/>
          </p:cNvSpPr>
          <p:nvPr>
            <p:ph idx="1"/>
          </p:nvPr>
        </p:nvSpPr>
        <p:spPr>
          <a:xfrm>
            <a:off x="1142976" y="1500174"/>
            <a:ext cx="7731125" cy="4106862"/>
          </a:xfrm>
        </p:spPr>
        <p:txBody>
          <a:bodyPr/>
          <a:lstStyle/>
          <a:p>
            <a:pPr lvl="2" eaLnBrk="1" hangingPunct="1">
              <a:lnSpc>
                <a:spcPct val="90000"/>
              </a:lnSpc>
            </a:pPr>
            <a:r>
              <a:rPr lang="es-ES" sz="1600" dirty="0" smtClean="0"/>
              <a:t>Los nombres de paquete en minúsculas.</a:t>
            </a:r>
          </a:p>
          <a:p>
            <a:pPr lvl="2" eaLnBrk="1" hangingPunct="1">
              <a:lnSpc>
                <a:spcPct val="90000"/>
              </a:lnSpc>
              <a:buFontTx/>
              <a:buNone/>
            </a:pPr>
            <a:r>
              <a:rPr lang="es-ES" sz="1600" dirty="0" smtClean="0"/>
              <a:t>		</a:t>
            </a:r>
            <a:r>
              <a:rPr lang="es-ES" sz="1600" dirty="0" smtClean="0">
                <a:latin typeface="Courier New" pitchFamily="49" charset="0"/>
              </a:rPr>
              <a:t>paquete</a:t>
            </a:r>
          </a:p>
          <a:p>
            <a:pPr lvl="2" eaLnBrk="1" hangingPunct="1">
              <a:lnSpc>
                <a:spcPct val="90000"/>
              </a:lnSpc>
            </a:pPr>
            <a:r>
              <a:rPr lang="es-ES" sz="1600" dirty="0" smtClean="0"/>
              <a:t>Los nombres de clase en mayúscula la primera letra y en mayúscula la primera letra de cada cambio de concepto.</a:t>
            </a:r>
          </a:p>
          <a:p>
            <a:pPr lvl="2" eaLnBrk="1" hangingPunct="1">
              <a:lnSpc>
                <a:spcPct val="90000"/>
              </a:lnSpc>
              <a:buFontTx/>
              <a:buNone/>
            </a:pPr>
            <a:r>
              <a:rPr lang="es-ES" sz="1600" dirty="0" smtClean="0"/>
              <a:t>		</a:t>
            </a:r>
            <a:r>
              <a:rPr lang="es-ES" sz="1600" dirty="0" err="1" smtClean="0">
                <a:latin typeface="Courier New" pitchFamily="49" charset="0"/>
              </a:rPr>
              <a:t>NombreDeClase</a:t>
            </a:r>
            <a:endParaRPr lang="es-ES" sz="1600" dirty="0" smtClean="0">
              <a:latin typeface="Courier New" pitchFamily="49" charset="0"/>
            </a:endParaRPr>
          </a:p>
          <a:p>
            <a:pPr lvl="2" eaLnBrk="1" hangingPunct="1">
              <a:lnSpc>
                <a:spcPct val="90000"/>
              </a:lnSpc>
            </a:pPr>
            <a:r>
              <a:rPr lang="es-ES" sz="1600" dirty="0" smtClean="0"/>
              <a:t>Los nombres de miembros en minúsculas y en mayúscula la primera letra de cada cambio de concepto.</a:t>
            </a:r>
          </a:p>
          <a:p>
            <a:pPr lvl="2" eaLnBrk="1" hangingPunct="1">
              <a:lnSpc>
                <a:spcPct val="90000"/>
              </a:lnSpc>
              <a:buFontTx/>
              <a:buNone/>
            </a:pPr>
            <a:r>
              <a:rPr lang="es-ES" sz="1600" dirty="0" smtClean="0"/>
              <a:t>		</a:t>
            </a:r>
            <a:r>
              <a:rPr lang="es-ES" sz="1600" dirty="0" err="1" smtClean="0">
                <a:latin typeface="Courier New" pitchFamily="49" charset="0"/>
              </a:rPr>
              <a:t>nombreDeMiembroDeClase</a:t>
            </a:r>
            <a:endParaRPr lang="es-ES" sz="1600" dirty="0" smtClean="0">
              <a:latin typeface="Courier New" pitchFamily="49" charset="0"/>
            </a:endParaRPr>
          </a:p>
          <a:p>
            <a:pPr lvl="2" eaLnBrk="1" hangingPunct="1">
              <a:lnSpc>
                <a:spcPct val="90000"/>
              </a:lnSpc>
            </a:pPr>
            <a:r>
              <a:rPr lang="es-ES" sz="1600" dirty="0" smtClean="0"/>
              <a:t>Los nombres de constantes en mayúsculas todas las letras y cada cambio de concepto con un guión bajo ‘_’.</a:t>
            </a:r>
          </a:p>
          <a:p>
            <a:pPr lvl="2" eaLnBrk="1" hangingPunct="1">
              <a:lnSpc>
                <a:spcPct val="90000"/>
              </a:lnSpc>
              <a:buFontTx/>
              <a:buNone/>
            </a:pPr>
            <a:r>
              <a:rPr lang="es-ES" sz="1600" dirty="0" smtClean="0">
                <a:latin typeface="Courier New" pitchFamily="49" charset="0"/>
              </a:rPr>
              <a:t>		NOMBRE_DE_CONSTANTE</a:t>
            </a:r>
          </a:p>
        </p:txBody>
      </p:sp>
      <p:sp>
        <p:nvSpPr>
          <p:cNvPr id="30722" name="3 Marcador de fecha"/>
          <p:cNvSpPr>
            <a:spLocks noGrp="1"/>
          </p:cNvSpPr>
          <p:nvPr>
            <p:ph type="dt" sz="half" idx="10"/>
          </p:nvPr>
        </p:nvSpPr>
        <p:spPr>
          <a:noFill/>
        </p:spPr>
        <p:txBody>
          <a:bodyPr/>
          <a:lstStyle/>
          <a:p>
            <a:fld id="{CEF3DE07-11A1-4502-A3A3-C2D7D1472C95}" type="datetime1">
              <a:rPr lang="es-ES" smtClean="0"/>
              <a:pPr/>
              <a:t>03/10/2015</a:t>
            </a:fld>
            <a:endParaRPr lang="es-ES" smtClean="0"/>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3"/>
          <p:cNvSpPr>
            <a:spLocks noGrp="1" noChangeArrowheads="1"/>
          </p:cNvSpPr>
          <p:nvPr>
            <p:ph idx="1"/>
          </p:nvPr>
        </p:nvSpPr>
        <p:spPr>
          <a:xfrm>
            <a:off x="1142976" y="1000108"/>
            <a:ext cx="7731125" cy="4106863"/>
          </a:xfrm>
        </p:spPr>
        <p:txBody>
          <a:bodyPr>
            <a:normAutofit lnSpcReduction="10000"/>
          </a:bodyPr>
          <a:lstStyle/>
          <a:p>
            <a:pPr lvl="1" eaLnBrk="1" hangingPunct="1">
              <a:lnSpc>
                <a:spcPct val="90000"/>
              </a:lnSpc>
            </a:pPr>
            <a:r>
              <a:rPr lang="es-ES" sz="1800" dirty="0" smtClean="0"/>
              <a:t>Comentarios. Hay 3 tipos.</a:t>
            </a:r>
          </a:p>
          <a:p>
            <a:pPr lvl="2" eaLnBrk="1" hangingPunct="1">
              <a:lnSpc>
                <a:spcPct val="90000"/>
              </a:lnSpc>
            </a:pPr>
            <a:r>
              <a:rPr lang="es-ES" sz="1600" b="0" dirty="0" smtClean="0"/>
              <a:t>De Bloque</a:t>
            </a:r>
            <a:r>
              <a:rPr lang="es-ES" sz="1600" dirty="0" smtClean="0"/>
              <a:t>: Comienzan por “</a:t>
            </a:r>
            <a:r>
              <a:rPr lang="es-ES" sz="1600" dirty="0" smtClean="0">
                <a:latin typeface="Courier New" pitchFamily="49" charset="0"/>
              </a:rPr>
              <a:t>/*</a:t>
            </a:r>
            <a:r>
              <a:rPr lang="es-ES" sz="1600" dirty="0" smtClean="0"/>
              <a:t>” y terminan por “</a:t>
            </a:r>
            <a:r>
              <a:rPr lang="es-ES" sz="1600" dirty="0" smtClean="0">
                <a:latin typeface="Courier New" pitchFamily="49" charset="0"/>
              </a:rPr>
              <a:t>*/</a:t>
            </a:r>
            <a:r>
              <a:rPr lang="es-ES" sz="1600" dirty="0" smtClean="0"/>
              <a:t>”. No se permiten </a:t>
            </a:r>
            <a:r>
              <a:rPr lang="es-ES" sz="1600" dirty="0" err="1" smtClean="0"/>
              <a:t>anidaciones</a:t>
            </a:r>
            <a:r>
              <a:rPr lang="es-ES" sz="1600" dirty="0" smtClean="0"/>
              <a:t>.</a:t>
            </a:r>
          </a:p>
          <a:p>
            <a:pPr lvl="2" eaLnBrk="1" hangingPunct="1">
              <a:lnSpc>
                <a:spcPct val="90000"/>
              </a:lnSpc>
            </a:pPr>
            <a:r>
              <a:rPr lang="es-ES" sz="1600" b="0" dirty="0" smtClean="0"/>
              <a:t>De Línea</a:t>
            </a:r>
            <a:r>
              <a:rPr lang="es-ES" sz="1600" dirty="0" smtClean="0"/>
              <a:t>: Definidos por “</a:t>
            </a:r>
            <a:r>
              <a:rPr lang="es-ES" sz="1600" dirty="0" smtClean="0">
                <a:latin typeface="Courier New" pitchFamily="49" charset="0"/>
              </a:rPr>
              <a:t>//</a:t>
            </a:r>
            <a:r>
              <a:rPr lang="es-ES" sz="1600" dirty="0" smtClean="0"/>
              <a:t>”.</a:t>
            </a:r>
          </a:p>
          <a:p>
            <a:pPr lvl="2" eaLnBrk="1" hangingPunct="1">
              <a:lnSpc>
                <a:spcPct val="90000"/>
              </a:lnSpc>
            </a:pPr>
            <a:r>
              <a:rPr lang="es-ES" sz="1600" b="0" dirty="0" smtClean="0"/>
              <a:t>De Documentación</a:t>
            </a:r>
            <a:r>
              <a:rPr lang="es-ES" sz="1600" dirty="0" smtClean="0"/>
              <a:t>: Permiten insertar texto en las páginas web generadas con la herramienta “</a:t>
            </a:r>
            <a:r>
              <a:rPr lang="es-ES" sz="1600" dirty="0" err="1" smtClean="0"/>
              <a:t>javadoc</a:t>
            </a:r>
            <a:r>
              <a:rPr lang="es-ES" sz="1600" dirty="0" smtClean="0"/>
              <a:t>” del JDK. Comienzan por “</a:t>
            </a:r>
            <a:r>
              <a:rPr lang="es-ES" sz="1600" dirty="0" smtClean="0">
                <a:latin typeface="Courier New" pitchFamily="49" charset="0"/>
              </a:rPr>
              <a:t>/**</a:t>
            </a:r>
            <a:r>
              <a:rPr lang="es-ES" sz="1600" dirty="0" smtClean="0"/>
              <a:t>” y terminan por “</a:t>
            </a:r>
            <a:r>
              <a:rPr lang="es-ES" sz="1600" dirty="0" smtClean="0">
                <a:latin typeface="Courier New" pitchFamily="49" charset="0"/>
              </a:rPr>
              <a:t>*/</a:t>
            </a:r>
            <a:r>
              <a:rPr lang="es-ES" sz="1600" dirty="0" smtClean="0"/>
              <a:t>”. Se suelen poner en ciertos puntos:</a:t>
            </a:r>
          </a:p>
          <a:p>
            <a:pPr lvl="3" eaLnBrk="1" hangingPunct="1">
              <a:lnSpc>
                <a:spcPct val="90000"/>
              </a:lnSpc>
            </a:pPr>
            <a:r>
              <a:rPr lang="es-ES" sz="1400" dirty="0" smtClean="0"/>
              <a:t>Antes de una clase.</a:t>
            </a:r>
          </a:p>
          <a:p>
            <a:pPr lvl="3" eaLnBrk="1" hangingPunct="1">
              <a:lnSpc>
                <a:spcPct val="90000"/>
              </a:lnSpc>
            </a:pPr>
            <a:r>
              <a:rPr lang="es-ES" sz="1400" dirty="0" smtClean="0"/>
              <a:t>Antes de un atributo.</a:t>
            </a:r>
          </a:p>
          <a:p>
            <a:pPr lvl="3" eaLnBrk="1" hangingPunct="1">
              <a:lnSpc>
                <a:spcPct val="90000"/>
              </a:lnSpc>
            </a:pPr>
            <a:r>
              <a:rPr lang="es-ES" sz="1400" dirty="0" smtClean="0"/>
              <a:t>Antes de un método.</a:t>
            </a:r>
          </a:p>
          <a:p>
            <a:pPr lvl="4" eaLnBrk="1" hangingPunct="1">
              <a:lnSpc>
                <a:spcPct val="90000"/>
              </a:lnSpc>
            </a:pPr>
            <a:r>
              <a:rPr lang="es-ES" sz="1800" dirty="0" smtClean="0">
                <a:latin typeface="Courier New" pitchFamily="49" charset="0"/>
              </a:rPr>
              <a:t>@</a:t>
            </a:r>
            <a:r>
              <a:rPr lang="es-ES" sz="1800" dirty="0" err="1" smtClean="0">
                <a:latin typeface="Courier New" pitchFamily="49" charset="0"/>
              </a:rPr>
              <a:t>param</a:t>
            </a:r>
            <a:r>
              <a:rPr lang="es-ES" sz="1800" dirty="0" smtClean="0">
                <a:latin typeface="Courier New" pitchFamily="49" charset="0"/>
              </a:rPr>
              <a:t> id</a:t>
            </a:r>
          </a:p>
          <a:p>
            <a:pPr lvl="4" eaLnBrk="1" hangingPunct="1">
              <a:lnSpc>
                <a:spcPct val="90000"/>
              </a:lnSpc>
            </a:pPr>
            <a:r>
              <a:rPr lang="es-ES" sz="1800" dirty="0" smtClean="0">
                <a:latin typeface="Courier New" pitchFamily="49" charset="0"/>
              </a:rPr>
              <a:t>@</a:t>
            </a:r>
            <a:r>
              <a:rPr lang="es-ES" sz="1800" dirty="0" err="1" smtClean="0">
                <a:latin typeface="Courier New" pitchFamily="49" charset="0"/>
              </a:rPr>
              <a:t>return</a:t>
            </a:r>
            <a:endParaRPr lang="es-ES" sz="1800" dirty="0" smtClean="0">
              <a:latin typeface="Courier New" pitchFamily="49" charset="0"/>
            </a:endParaRPr>
          </a:p>
          <a:p>
            <a:pPr lvl="4" eaLnBrk="1" hangingPunct="1">
              <a:lnSpc>
                <a:spcPct val="90000"/>
              </a:lnSpc>
            </a:pPr>
            <a:r>
              <a:rPr lang="es-ES" sz="1800" dirty="0" smtClean="0">
                <a:latin typeface="Courier New" pitchFamily="49" charset="0"/>
              </a:rPr>
              <a:t>@</a:t>
            </a:r>
            <a:r>
              <a:rPr lang="es-ES" sz="1800" dirty="0" err="1" smtClean="0">
                <a:latin typeface="Courier New" pitchFamily="49" charset="0"/>
              </a:rPr>
              <a:t>throws</a:t>
            </a:r>
            <a:r>
              <a:rPr lang="es-ES" sz="1800" dirty="0" smtClean="0">
                <a:latin typeface="Courier New" pitchFamily="49" charset="0"/>
              </a:rPr>
              <a:t> </a:t>
            </a:r>
            <a:r>
              <a:rPr lang="es-ES" sz="1800" dirty="0" err="1" smtClean="0">
                <a:latin typeface="Courier New" pitchFamily="49" charset="0"/>
              </a:rPr>
              <a:t>Exception</a:t>
            </a:r>
            <a:endParaRPr lang="es-ES" sz="1800" dirty="0" smtClean="0">
              <a:latin typeface="Courier New" pitchFamily="49" charset="0"/>
            </a:endParaRPr>
          </a:p>
        </p:txBody>
      </p:sp>
      <p:sp>
        <p:nvSpPr>
          <p:cNvPr id="31746" name="3 Marcador de fecha"/>
          <p:cNvSpPr>
            <a:spLocks noGrp="1"/>
          </p:cNvSpPr>
          <p:nvPr>
            <p:ph type="dt" sz="half" idx="10"/>
          </p:nvPr>
        </p:nvSpPr>
        <p:spPr>
          <a:noFill/>
        </p:spPr>
        <p:txBody>
          <a:bodyPr/>
          <a:lstStyle/>
          <a:p>
            <a:fld id="{6FB52B4A-B3D0-4A51-8B74-48E756CFFFEB}" type="datetime1">
              <a:rPr lang="es-ES" smtClean="0"/>
              <a:pPr/>
              <a:t>03/10/2015</a:t>
            </a:fld>
            <a:endParaRPr lang="es-ES" smtClean="0"/>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14414" y="571480"/>
            <a:ext cx="7491412" cy="854075"/>
          </a:xfrm>
        </p:spPr>
        <p:txBody>
          <a:bodyPr/>
          <a:lstStyle/>
          <a:p>
            <a:r>
              <a:rPr lang="es-ES" dirty="0" smtClean="0"/>
              <a:t>Encapsulación</a:t>
            </a:r>
            <a:endParaRPr lang="es-ES" dirty="0"/>
          </a:p>
        </p:txBody>
      </p:sp>
      <p:sp>
        <p:nvSpPr>
          <p:cNvPr id="32772" name="Rectangle 3"/>
          <p:cNvSpPr>
            <a:spLocks noGrp="1" noChangeArrowheads="1"/>
          </p:cNvSpPr>
          <p:nvPr>
            <p:ph idx="1"/>
          </p:nvPr>
        </p:nvSpPr>
        <p:spPr>
          <a:xfrm>
            <a:off x="1071538" y="1500174"/>
            <a:ext cx="7731125" cy="4106862"/>
          </a:xfrm>
        </p:spPr>
        <p:txBody>
          <a:bodyPr/>
          <a:lstStyle/>
          <a:p>
            <a:pPr eaLnBrk="1" hangingPunct="1">
              <a:lnSpc>
                <a:spcPct val="90000"/>
              </a:lnSpc>
            </a:pPr>
            <a:r>
              <a:rPr lang="es-ES" dirty="0" smtClean="0"/>
              <a:t>Control de acceso a los miembros.</a:t>
            </a:r>
          </a:p>
          <a:p>
            <a:pPr eaLnBrk="1" hangingPunct="1">
              <a:lnSpc>
                <a:spcPct val="90000"/>
              </a:lnSpc>
            </a:pPr>
            <a:r>
              <a:rPr lang="es-ES" dirty="0" smtClean="0"/>
              <a:t>2 tipos de encapsulación:</a:t>
            </a:r>
          </a:p>
          <a:p>
            <a:pPr lvl="3" eaLnBrk="1" hangingPunct="1">
              <a:lnSpc>
                <a:spcPct val="90000"/>
              </a:lnSpc>
            </a:pPr>
            <a:r>
              <a:rPr lang="es-ES" sz="1800" b="0" dirty="0" smtClean="0"/>
              <a:t>Pública</a:t>
            </a:r>
            <a:r>
              <a:rPr lang="es-ES" sz="1800" dirty="0" smtClean="0"/>
              <a:t>: Un miembro accesible desde cualquier punto. Se usa la palabra reservada “</a:t>
            </a:r>
            <a:r>
              <a:rPr lang="es-ES" sz="1800" b="0" dirty="0" err="1" smtClean="0">
                <a:latin typeface="Courier New" pitchFamily="49" charset="0"/>
              </a:rPr>
              <a:t>public</a:t>
            </a:r>
            <a:r>
              <a:rPr lang="es-ES" sz="1800" dirty="0" smtClean="0"/>
              <a:t>” antes de definir el miembro.</a:t>
            </a:r>
          </a:p>
          <a:p>
            <a:pPr lvl="3" eaLnBrk="1" hangingPunct="1">
              <a:lnSpc>
                <a:spcPct val="90000"/>
              </a:lnSpc>
              <a:buFontTx/>
              <a:buNone/>
            </a:pPr>
            <a:endParaRPr lang="es-ES" sz="1800" dirty="0" smtClean="0"/>
          </a:p>
          <a:p>
            <a:pPr lvl="3" eaLnBrk="1" hangingPunct="1">
              <a:lnSpc>
                <a:spcPct val="90000"/>
              </a:lnSpc>
            </a:pPr>
            <a:r>
              <a:rPr lang="es-ES" sz="1800" b="0" dirty="0" smtClean="0"/>
              <a:t>Privada</a:t>
            </a:r>
            <a:r>
              <a:rPr lang="es-ES" sz="1800" dirty="0" smtClean="0"/>
              <a:t>: Un miembro accesible únicamente desde la propia clase. Se usa la palabra reservada “</a:t>
            </a:r>
            <a:r>
              <a:rPr lang="es-ES" sz="1800" b="0" dirty="0" err="1" smtClean="0">
                <a:latin typeface="Courier New" pitchFamily="49" charset="0"/>
              </a:rPr>
              <a:t>private</a:t>
            </a:r>
            <a:r>
              <a:rPr lang="es-ES" sz="1800" dirty="0" smtClean="0"/>
              <a:t>” antes de definir el miembro.</a:t>
            </a:r>
          </a:p>
          <a:p>
            <a:pPr eaLnBrk="1" hangingPunct="1">
              <a:lnSpc>
                <a:spcPct val="90000"/>
              </a:lnSpc>
            </a:pPr>
            <a:r>
              <a:rPr lang="es-ES" dirty="0" smtClean="0"/>
              <a:t>Los datos públicos pueden cambiar en cualquier momento. Mediante encapsulación privada, sólo pueden cambiar desde métodos = control.</a:t>
            </a:r>
          </a:p>
        </p:txBody>
      </p:sp>
      <p:sp>
        <p:nvSpPr>
          <p:cNvPr id="32770" name="3 Marcador de fecha"/>
          <p:cNvSpPr>
            <a:spLocks noGrp="1"/>
          </p:cNvSpPr>
          <p:nvPr>
            <p:ph type="dt" sz="half" idx="10"/>
          </p:nvPr>
        </p:nvSpPr>
        <p:spPr>
          <a:noFill/>
        </p:spPr>
        <p:txBody>
          <a:bodyPr/>
          <a:lstStyle/>
          <a:p>
            <a:fld id="{98DECA84-4200-4F39-AB0D-D1C066FECA97}" type="datetime1">
              <a:rPr lang="es-ES" smtClean="0"/>
              <a:pPr/>
              <a:t>03/10/2015</a:t>
            </a:fld>
            <a:endParaRPr lang="es-ES" smtClean="0"/>
          </a:p>
        </p:txBody>
      </p:sp>
    </p:spTree>
  </p:cSld>
  <p:clrMapOvr>
    <a:masterClrMapping/>
  </p:clrMapOvr>
  <p:transition spd="med">
    <p:newsflash/>
    <p:sndAc>
      <p:stSnd>
        <p:snd r:embed="rId3" name="click.wav"/>
      </p:stSnd>
    </p:sndAc>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Grp="1" noChangeArrowheads="1"/>
          </p:cNvSpPr>
          <p:nvPr>
            <p:ph idx="1"/>
          </p:nvPr>
        </p:nvSpPr>
        <p:spPr>
          <a:xfrm>
            <a:off x="1042988" y="785794"/>
            <a:ext cx="7731125" cy="500066"/>
          </a:xfrm>
        </p:spPr>
        <p:txBody>
          <a:bodyPr/>
          <a:lstStyle/>
          <a:p>
            <a:pPr eaLnBrk="1" hangingPunct="1">
              <a:buNone/>
            </a:pPr>
            <a:r>
              <a:rPr lang="es-ES" dirty="0" smtClean="0">
                <a:solidFill>
                  <a:schemeClr val="accent1">
                    <a:lumMod val="60000"/>
                    <a:lumOff val="40000"/>
                  </a:schemeClr>
                </a:solidFill>
                <a:latin typeface="+mj-lt"/>
              </a:rPr>
              <a:t>Palabras reservadas en Java.</a:t>
            </a:r>
          </a:p>
          <a:p>
            <a:pPr eaLnBrk="1" hangingPunct="1"/>
            <a:endParaRPr lang="es-ES" dirty="0" smtClean="0">
              <a:solidFill>
                <a:schemeClr val="accent1">
                  <a:lumMod val="60000"/>
                  <a:lumOff val="40000"/>
                </a:schemeClr>
              </a:solidFill>
              <a:latin typeface="+mj-lt"/>
            </a:endParaRPr>
          </a:p>
        </p:txBody>
      </p:sp>
      <p:sp>
        <p:nvSpPr>
          <p:cNvPr id="33794" name="3 Marcador de fecha"/>
          <p:cNvSpPr>
            <a:spLocks noGrp="1"/>
          </p:cNvSpPr>
          <p:nvPr>
            <p:ph type="dt" sz="half" idx="10"/>
          </p:nvPr>
        </p:nvSpPr>
        <p:spPr>
          <a:noFill/>
        </p:spPr>
        <p:txBody>
          <a:bodyPr/>
          <a:lstStyle/>
          <a:p>
            <a:fld id="{C5580BE6-D119-48F0-BE2E-1B35AD2BF466}" type="datetime1">
              <a:rPr lang="es-ES" smtClean="0"/>
              <a:pPr/>
              <a:t>03/10/2015</a:t>
            </a:fld>
            <a:endParaRPr lang="es-ES" smtClean="0"/>
          </a:p>
        </p:txBody>
      </p:sp>
      <p:grpSp>
        <p:nvGrpSpPr>
          <p:cNvPr id="33797" name="Group 4"/>
          <p:cNvGrpSpPr>
            <a:grpSpLocks/>
          </p:cNvGrpSpPr>
          <p:nvPr/>
        </p:nvGrpSpPr>
        <p:grpSpPr bwMode="auto">
          <a:xfrm>
            <a:off x="714348" y="1285860"/>
            <a:ext cx="8712268" cy="4730769"/>
            <a:chOff x="28" y="0"/>
            <a:chExt cx="3460" cy="4940"/>
          </a:xfrm>
        </p:grpSpPr>
        <p:sp>
          <p:nvSpPr>
            <p:cNvPr id="33798" name="Rectangle 5"/>
            <p:cNvSpPr>
              <a:spLocks noChangeArrowheads="1"/>
            </p:cNvSpPr>
            <p:nvPr/>
          </p:nvSpPr>
          <p:spPr bwMode="auto">
            <a:xfrm>
              <a:off x="28" y="0"/>
              <a:ext cx="692" cy="606"/>
            </a:xfrm>
            <a:prstGeom prst="rect">
              <a:avLst/>
            </a:prstGeom>
            <a:noFill/>
            <a:ln w="9525">
              <a:noFill/>
              <a:miter lim="800000"/>
              <a:headEnd/>
              <a:tailEnd/>
            </a:ln>
          </p:spPr>
          <p:txBody>
            <a:bodyPr/>
            <a:lstStyle/>
            <a:p>
              <a:pPr algn="just"/>
              <a:endParaRPr kumimoji="0" lang="en-GB" sz="2000" b="1">
                <a:latin typeface="Arial" charset="0"/>
                <a:cs typeface="Arial" charset="0"/>
              </a:endParaRPr>
            </a:p>
            <a:p>
              <a:pPr algn="just"/>
              <a:r>
                <a:rPr kumimoji="0" lang="en-GB" sz="2000" b="1">
                  <a:latin typeface="Arial" charset="0"/>
                  <a:cs typeface="Arial" charset="0"/>
                </a:rPr>
                <a:t>abstract</a:t>
              </a:r>
              <a:endParaRPr kumimoji="0" lang="es-ES_tradnl" sz="2000" b="1"/>
            </a:p>
          </p:txBody>
        </p:sp>
        <p:sp>
          <p:nvSpPr>
            <p:cNvPr id="33799" name="Rectangle 6"/>
            <p:cNvSpPr>
              <a:spLocks noChangeArrowheads="1"/>
            </p:cNvSpPr>
            <p:nvPr/>
          </p:nvSpPr>
          <p:spPr bwMode="auto">
            <a:xfrm>
              <a:off x="720" y="0"/>
              <a:ext cx="692" cy="606"/>
            </a:xfrm>
            <a:prstGeom prst="rect">
              <a:avLst/>
            </a:prstGeom>
            <a:noFill/>
            <a:ln w="9525">
              <a:noFill/>
              <a:miter lim="800000"/>
              <a:headEnd/>
              <a:tailEnd/>
            </a:ln>
          </p:spPr>
          <p:txBody>
            <a:bodyPr/>
            <a:lstStyle/>
            <a:p>
              <a:pPr algn="just"/>
              <a:endParaRPr kumimoji="0" lang="en-GB" sz="2000" b="1">
                <a:latin typeface="Arial" charset="0"/>
                <a:cs typeface="Arial" charset="0"/>
              </a:endParaRPr>
            </a:p>
            <a:p>
              <a:pPr algn="just"/>
              <a:r>
                <a:rPr kumimoji="0" lang="en-GB" sz="2000" b="1">
                  <a:latin typeface="Arial" charset="0"/>
                  <a:cs typeface="Arial" charset="0"/>
                </a:rPr>
                <a:t>default</a:t>
              </a:r>
              <a:endParaRPr kumimoji="0" lang="es-ES_tradnl" sz="2000" b="1">
                <a:latin typeface="Arial" charset="0"/>
                <a:cs typeface="Arial" charset="0"/>
              </a:endParaRPr>
            </a:p>
            <a:p>
              <a:pPr algn="just" eaLnBrk="0" hangingPunct="0"/>
              <a:endParaRPr kumimoji="0" lang="es-ES_tradnl" sz="2000" b="1"/>
            </a:p>
          </p:txBody>
        </p:sp>
        <p:sp>
          <p:nvSpPr>
            <p:cNvPr id="33800" name="Rectangle 7"/>
            <p:cNvSpPr>
              <a:spLocks noChangeArrowheads="1"/>
            </p:cNvSpPr>
            <p:nvPr/>
          </p:nvSpPr>
          <p:spPr bwMode="auto">
            <a:xfrm>
              <a:off x="1412" y="0"/>
              <a:ext cx="692" cy="606"/>
            </a:xfrm>
            <a:prstGeom prst="rect">
              <a:avLst/>
            </a:prstGeom>
            <a:noFill/>
            <a:ln w="9525">
              <a:noFill/>
              <a:miter lim="800000"/>
              <a:headEnd/>
              <a:tailEnd/>
            </a:ln>
          </p:spPr>
          <p:txBody>
            <a:bodyPr/>
            <a:lstStyle/>
            <a:p>
              <a:pPr algn="just"/>
              <a:endParaRPr kumimoji="0" lang="en-GB" sz="2000" b="1">
                <a:latin typeface="Arial" charset="0"/>
                <a:cs typeface="Arial" charset="0"/>
              </a:endParaRPr>
            </a:p>
            <a:p>
              <a:pPr algn="just"/>
              <a:r>
                <a:rPr kumimoji="0" lang="en-GB" sz="2000" b="1">
                  <a:latin typeface="Arial" charset="0"/>
                  <a:cs typeface="Arial" charset="0"/>
                </a:rPr>
                <a:t>goto</a:t>
              </a:r>
              <a:endParaRPr kumimoji="0" lang="es-ES_tradnl" sz="2000" b="1">
                <a:latin typeface="Arial" charset="0"/>
                <a:cs typeface="Arial" charset="0"/>
              </a:endParaRPr>
            </a:p>
            <a:p>
              <a:pPr algn="just" eaLnBrk="0" hangingPunct="0"/>
              <a:endParaRPr kumimoji="0" lang="es-ES_tradnl" sz="2000" b="1"/>
            </a:p>
          </p:txBody>
        </p:sp>
        <p:sp>
          <p:nvSpPr>
            <p:cNvPr id="33801" name="Rectangle 8"/>
            <p:cNvSpPr>
              <a:spLocks noChangeArrowheads="1"/>
            </p:cNvSpPr>
            <p:nvPr/>
          </p:nvSpPr>
          <p:spPr bwMode="auto">
            <a:xfrm>
              <a:off x="2104" y="0"/>
              <a:ext cx="692" cy="606"/>
            </a:xfrm>
            <a:prstGeom prst="rect">
              <a:avLst/>
            </a:prstGeom>
            <a:noFill/>
            <a:ln w="9525">
              <a:noFill/>
              <a:miter lim="800000"/>
              <a:headEnd/>
              <a:tailEnd/>
            </a:ln>
          </p:spPr>
          <p:txBody>
            <a:bodyPr/>
            <a:lstStyle/>
            <a:p>
              <a:pPr algn="just"/>
              <a:endParaRPr kumimoji="0" lang="en-GB" sz="2000" b="1">
                <a:latin typeface="Arial" charset="0"/>
                <a:cs typeface="Arial" charset="0"/>
              </a:endParaRPr>
            </a:p>
            <a:p>
              <a:pPr algn="just"/>
              <a:r>
                <a:rPr kumimoji="0" lang="en-GB" sz="2000" b="1">
                  <a:latin typeface="Arial" charset="0"/>
                  <a:cs typeface="Arial" charset="0"/>
                </a:rPr>
                <a:t>operator</a:t>
              </a:r>
              <a:endParaRPr kumimoji="0" lang="es-ES_tradnl" sz="2000" b="1">
                <a:latin typeface="Arial" charset="0"/>
                <a:cs typeface="Arial" charset="0"/>
              </a:endParaRPr>
            </a:p>
            <a:p>
              <a:pPr algn="just" eaLnBrk="0" hangingPunct="0"/>
              <a:endParaRPr kumimoji="0" lang="es-ES_tradnl" sz="2000" b="1"/>
            </a:p>
          </p:txBody>
        </p:sp>
        <p:sp>
          <p:nvSpPr>
            <p:cNvPr id="33802" name="Rectangle 9"/>
            <p:cNvSpPr>
              <a:spLocks noChangeArrowheads="1"/>
            </p:cNvSpPr>
            <p:nvPr/>
          </p:nvSpPr>
          <p:spPr bwMode="auto">
            <a:xfrm>
              <a:off x="2627" y="597"/>
              <a:ext cx="805" cy="373"/>
            </a:xfrm>
            <a:prstGeom prst="rect">
              <a:avLst/>
            </a:prstGeom>
            <a:noFill/>
            <a:ln w="9525">
              <a:noFill/>
              <a:miter lim="800000"/>
              <a:headEnd/>
              <a:tailEnd/>
            </a:ln>
          </p:spPr>
          <p:txBody>
            <a:bodyPr/>
            <a:lstStyle/>
            <a:p>
              <a:pPr algn="just"/>
              <a:r>
                <a:rPr kumimoji="0" lang="en-GB" sz="2000" b="1" dirty="0" smtClean="0">
                  <a:latin typeface="Arial" charset="0"/>
                  <a:cs typeface="Arial" charset="0"/>
                </a:rPr>
                <a:t>synchronized</a:t>
              </a:r>
              <a:endParaRPr kumimoji="0" lang="es-ES_tradnl" sz="2000" b="1" dirty="0">
                <a:latin typeface="Arial" charset="0"/>
                <a:cs typeface="Arial" charset="0"/>
              </a:endParaRPr>
            </a:p>
            <a:p>
              <a:pPr algn="just" eaLnBrk="0" hangingPunct="0"/>
              <a:endParaRPr kumimoji="0" lang="es-ES_tradnl" sz="2000" b="1" dirty="0"/>
            </a:p>
          </p:txBody>
        </p:sp>
        <p:sp>
          <p:nvSpPr>
            <p:cNvPr id="33803" name="Rectangle 10"/>
            <p:cNvSpPr>
              <a:spLocks noChangeArrowheads="1"/>
            </p:cNvSpPr>
            <p:nvPr/>
          </p:nvSpPr>
          <p:spPr bwMode="auto">
            <a:xfrm>
              <a:off x="28" y="606"/>
              <a:ext cx="692" cy="394"/>
            </a:xfrm>
            <a:prstGeom prst="rect">
              <a:avLst/>
            </a:prstGeom>
            <a:noFill/>
            <a:ln w="9525">
              <a:noFill/>
              <a:miter lim="800000"/>
              <a:headEnd/>
              <a:tailEnd/>
            </a:ln>
          </p:spPr>
          <p:txBody>
            <a:bodyPr/>
            <a:lstStyle/>
            <a:p>
              <a:pPr algn="just"/>
              <a:r>
                <a:rPr kumimoji="0" lang="en-GB" sz="2000" b="1">
                  <a:latin typeface="Arial" charset="0"/>
                  <a:cs typeface="Arial" charset="0"/>
                </a:rPr>
                <a:t>boolean</a:t>
              </a:r>
              <a:endParaRPr kumimoji="0" lang="es-ES_tradnl" sz="2000" b="1">
                <a:latin typeface="Arial" charset="0"/>
                <a:cs typeface="Arial" charset="0"/>
              </a:endParaRPr>
            </a:p>
            <a:p>
              <a:pPr algn="just" eaLnBrk="0" hangingPunct="0"/>
              <a:endParaRPr kumimoji="0" lang="es-ES_tradnl" sz="2000" b="1"/>
            </a:p>
          </p:txBody>
        </p:sp>
        <p:sp>
          <p:nvSpPr>
            <p:cNvPr id="33804" name="Rectangle 11"/>
            <p:cNvSpPr>
              <a:spLocks noChangeArrowheads="1"/>
            </p:cNvSpPr>
            <p:nvPr/>
          </p:nvSpPr>
          <p:spPr bwMode="auto">
            <a:xfrm>
              <a:off x="720" y="606"/>
              <a:ext cx="692" cy="394"/>
            </a:xfrm>
            <a:prstGeom prst="rect">
              <a:avLst/>
            </a:prstGeom>
            <a:noFill/>
            <a:ln w="9525">
              <a:noFill/>
              <a:miter lim="800000"/>
              <a:headEnd/>
              <a:tailEnd/>
            </a:ln>
          </p:spPr>
          <p:txBody>
            <a:bodyPr/>
            <a:lstStyle/>
            <a:p>
              <a:pPr algn="just"/>
              <a:r>
                <a:rPr kumimoji="0" lang="en-GB" sz="2000" b="1">
                  <a:latin typeface="Arial" charset="0"/>
                  <a:cs typeface="Arial" charset="0"/>
                </a:rPr>
                <a:t>do</a:t>
              </a:r>
              <a:endParaRPr kumimoji="0" lang="es-ES_tradnl" sz="2000" b="1">
                <a:latin typeface="Arial" charset="0"/>
                <a:cs typeface="Arial" charset="0"/>
              </a:endParaRPr>
            </a:p>
            <a:p>
              <a:pPr algn="just" eaLnBrk="0" hangingPunct="0"/>
              <a:endParaRPr kumimoji="0" lang="es-ES_tradnl" sz="2000" b="1"/>
            </a:p>
          </p:txBody>
        </p:sp>
        <p:sp>
          <p:nvSpPr>
            <p:cNvPr id="33805" name="Rectangle 12"/>
            <p:cNvSpPr>
              <a:spLocks noChangeArrowheads="1"/>
            </p:cNvSpPr>
            <p:nvPr/>
          </p:nvSpPr>
          <p:spPr bwMode="auto">
            <a:xfrm>
              <a:off x="1412" y="606"/>
              <a:ext cx="692" cy="394"/>
            </a:xfrm>
            <a:prstGeom prst="rect">
              <a:avLst/>
            </a:prstGeom>
            <a:noFill/>
            <a:ln w="9525">
              <a:noFill/>
              <a:miter lim="800000"/>
              <a:headEnd/>
              <a:tailEnd/>
            </a:ln>
          </p:spPr>
          <p:txBody>
            <a:bodyPr/>
            <a:lstStyle/>
            <a:p>
              <a:pPr algn="just"/>
              <a:r>
                <a:rPr kumimoji="0" lang="en-GB" sz="2000" b="1">
                  <a:latin typeface="Arial" charset="0"/>
                  <a:cs typeface="Arial" charset="0"/>
                </a:rPr>
                <a:t>if</a:t>
              </a:r>
              <a:endParaRPr kumimoji="0" lang="es-ES_tradnl" sz="2000" b="1">
                <a:latin typeface="Arial" charset="0"/>
                <a:cs typeface="Arial" charset="0"/>
              </a:endParaRPr>
            </a:p>
            <a:p>
              <a:pPr algn="just" eaLnBrk="0" hangingPunct="0"/>
              <a:endParaRPr kumimoji="0" lang="es-ES_tradnl" sz="2000" b="1"/>
            </a:p>
          </p:txBody>
        </p:sp>
        <p:sp>
          <p:nvSpPr>
            <p:cNvPr id="33806" name="Rectangle 13"/>
            <p:cNvSpPr>
              <a:spLocks noChangeArrowheads="1"/>
            </p:cNvSpPr>
            <p:nvPr/>
          </p:nvSpPr>
          <p:spPr bwMode="auto">
            <a:xfrm>
              <a:off x="2104" y="606"/>
              <a:ext cx="692" cy="394"/>
            </a:xfrm>
            <a:prstGeom prst="rect">
              <a:avLst/>
            </a:prstGeom>
            <a:noFill/>
            <a:ln w="9525">
              <a:noFill/>
              <a:miter lim="800000"/>
              <a:headEnd/>
              <a:tailEnd/>
            </a:ln>
          </p:spPr>
          <p:txBody>
            <a:bodyPr/>
            <a:lstStyle/>
            <a:p>
              <a:pPr algn="just"/>
              <a:r>
                <a:rPr kumimoji="0" lang="en-GB" sz="2000" b="1">
                  <a:latin typeface="Arial" charset="0"/>
                  <a:cs typeface="Arial" charset="0"/>
                </a:rPr>
                <a:t>outer</a:t>
              </a:r>
              <a:endParaRPr kumimoji="0" lang="es-ES_tradnl" sz="2000" b="1">
                <a:latin typeface="Arial" charset="0"/>
                <a:cs typeface="Arial" charset="0"/>
              </a:endParaRPr>
            </a:p>
            <a:p>
              <a:pPr algn="just" eaLnBrk="0" hangingPunct="0"/>
              <a:endParaRPr kumimoji="0" lang="es-ES_tradnl" sz="2000" b="1"/>
            </a:p>
          </p:txBody>
        </p:sp>
        <p:sp>
          <p:nvSpPr>
            <p:cNvPr id="33807" name="Rectangle 14"/>
            <p:cNvSpPr>
              <a:spLocks noChangeArrowheads="1"/>
            </p:cNvSpPr>
            <p:nvPr/>
          </p:nvSpPr>
          <p:spPr bwMode="auto">
            <a:xfrm>
              <a:off x="2638" y="298"/>
              <a:ext cx="823" cy="394"/>
            </a:xfrm>
            <a:prstGeom prst="rect">
              <a:avLst/>
            </a:prstGeom>
            <a:noFill/>
            <a:ln w="9525">
              <a:noFill/>
              <a:miter lim="800000"/>
              <a:headEnd/>
              <a:tailEnd/>
            </a:ln>
          </p:spPr>
          <p:txBody>
            <a:bodyPr/>
            <a:lstStyle/>
            <a:p>
              <a:pPr algn="just"/>
              <a:r>
                <a:rPr kumimoji="0" lang="en-GB" sz="2000" b="1" dirty="0">
                  <a:latin typeface="Arial" charset="0"/>
                  <a:cs typeface="Arial" charset="0"/>
                </a:rPr>
                <a:t>this</a:t>
              </a:r>
              <a:endParaRPr kumimoji="0" lang="es-ES_tradnl" sz="2000" b="1" dirty="0">
                <a:latin typeface="Arial" charset="0"/>
                <a:cs typeface="Arial" charset="0"/>
              </a:endParaRPr>
            </a:p>
            <a:p>
              <a:pPr algn="just" eaLnBrk="0" hangingPunct="0"/>
              <a:endParaRPr kumimoji="0" lang="es-ES_tradnl" sz="2000" b="1" dirty="0"/>
            </a:p>
          </p:txBody>
        </p:sp>
        <p:sp>
          <p:nvSpPr>
            <p:cNvPr id="33808" name="Rectangle 15"/>
            <p:cNvSpPr>
              <a:spLocks noChangeArrowheads="1"/>
            </p:cNvSpPr>
            <p:nvPr/>
          </p:nvSpPr>
          <p:spPr bwMode="auto">
            <a:xfrm>
              <a:off x="28" y="1000"/>
              <a:ext cx="692" cy="394"/>
            </a:xfrm>
            <a:prstGeom prst="rect">
              <a:avLst/>
            </a:prstGeom>
            <a:noFill/>
            <a:ln w="9525">
              <a:noFill/>
              <a:miter lim="800000"/>
              <a:headEnd/>
              <a:tailEnd/>
            </a:ln>
          </p:spPr>
          <p:txBody>
            <a:bodyPr/>
            <a:lstStyle/>
            <a:p>
              <a:pPr algn="just"/>
              <a:r>
                <a:rPr kumimoji="0" lang="en-GB" sz="2000" b="1">
                  <a:latin typeface="Arial" charset="0"/>
                  <a:cs typeface="Arial" charset="0"/>
                </a:rPr>
                <a:t>break</a:t>
              </a:r>
              <a:endParaRPr kumimoji="0" lang="es-ES_tradnl" sz="2000" b="1">
                <a:latin typeface="Arial" charset="0"/>
                <a:cs typeface="Arial" charset="0"/>
              </a:endParaRPr>
            </a:p>
            <a:p>
              <a:pPr algn="just" eaLnBrk="0" hangingPunct="0"/>
              <a:endParaRPr kumimoji="0" lang="es-ES_tradnl" sz="2000" b="1"/>
            </a:p>
          </p:txBody>
        </p:sp>
        <p:sp>
          <p:nvSpPr>
            <p:cNvPr id="33809" name="Rectangle 16"/>
            <p:cNvSpPr>
              <a:spLocks noChangeArrowheads="1"/>
            </p:cNvSpPr>
            <p:nvPr/>
          </p:nvSpPr>
          <p:spPr bwMode="auto">
            <a:xfrm>
              <a:off x="720" y="1000"/>
              <a:ext cx="692" cy="394"/>
            </a:xfrm>
            <a:prstGeom prst="rect">
              <a:avLst/>
            </a:prstGeom>
            <a:noFill/>
            <a:ln w="9525">
              <a:noFill/>
              <a:miter lim="800000"/>
              <a:headEnd/>
              <a:tailEnd/>
            </a:ln>
          </p:spPr>
          <p:txBody>
            <a:bodyPr/>
            <a:lstStyle/>
            <a:p>
              <a:pPr algn="just"/>
              <a:r>
                <a:rPr kumimoji="0" lang="en-GB" sz="2000" b="1">
                  <a:latin typeface="Arial" charset="0"/>
                  <a:cs typeface="Arial" charset="0"/>
                </a:rPr>
                <a:t>double</a:t>
              </a:r>
              <a:endParaRPr kumimoji="0" lang="es-ES_tradnl" sz="2000" b="1">
                <a:latin typeface="Arial" charset="0"/>
                <a:cs typeface="Arial" charset="0"/>
              </a:endParaRPr>
            </a:p>
            <a:p>
              <a:pPr algn="just" eaLnBrk="0" hangingPunct="0"/>
              <a:endParaRPr kumimoji="0" lang="es-ES_tradnl" sz="2000" b="1"/>
            </a:p>
          </p:txBody>
        </p:sp>
        <p:sp>
          <p:nvSpPr>
            <p:cNvPr id="33810" name="Rectangle 17"/>
            <p:cNvSpPr>
              <a:spLocks noChangeArrowheads="1"/>
            </p:cNvSpPr>
            <p:nvPr/>
          </p:nvSpPr>
          <p:spPr bwMode="auto">
            <a:xfrm>
              <a:off x="1412" y="1000"/>
              <a:ext cx="692" cy="394"/>
            </a:xfrm>
            <a:prstGeom prst="rect">
              <a:avLst/>
            </a:prstGeom>
            <a:noFill/>
            <a:ln w="9525">
              <a:noFill/>
              <a:miter lim="800000"/>
              <a:headEnd/>
              <a:tailEnd/>
            </a:ln>
          </p:spPr>
          <p:txBody>
            <a:bodyPr/>
            <a:lstStyle/>
            <a:p>
              <a:pPr algn="just"/>
              <a:r>
                <a:rPr kumimoji="0" lang="en-GB" sz="2000" b="1">
                  <a:latin typeface="Arial" charset="0"/>
                  <a:cs typeface="Arial" charset="0"/>
                </a:rPr>
                <a:t>implements</a:t>
              </a:r>
              <a:endParaRPr kumimoji="0" lang="es-ES_tradnl" sz="2000" b="1">
                <a:latin typeface="Arial" charset="0"/>
                <a:cs typeface="Arial" charset="0"/>
              </a:endParaRPr>
            </a:p>
            <a:p>
              <a:pPr algn="just" eaLnBrk="0" hangingPunct="0"/>
              <a:endParaRPr kumimoji="0" lang="es-ES_tradnl" sz="2000" b="1"/>
            </a:p>
          </p:txBody>
        </p:sp>
        <p:sp>
          <p:nvSpPr>
            <p:cNvPr id="33811" name="Rectangle 18"/>
            <p:cNvSpPr>
              <a:spLocks noChangeArrowheads="1"/>
            </p:cNvSpPr>
            <p:nvPr/>
          </p:nvSpPr>
          <p:spPr bwMode="auto">
            <a:xfrm>
              <a:off x="2104" y="1000"/>
              <a:ext cx="692" cy="394"/>
            </a:xfrm>
            <a:prstGeom prst="rect">
              <a:avLst/>
            </a:prstGeom>
            <a:noFill/>
            <a:ln w="9525">
              <a:noFill/>
              <a:miter lim="800000"/>
              <a:headEnd/>
              <a:tailEnd/>
            </a:ln>
          </p:spPr>
          <p:txBody>
            <a:bodyPr/>
            <a:lstStyle/>
            <a:p>
              <a:pPr algn="just"/>
              <a:r>
                <a:rPr kumimoji="0" lang="en-GB" sz="2000" b="1">
                  <a:latin typeface="Arial" charset="0"/>
                  <a:cs typeface="Arial" charset="0"/>
                </a:rPr>
                <a:t>package</a:t>
              </a:r>
              <a:endParaRPr kumimoji="0" lang="es-ES_tradnl" sz="2000" b="1">
                <a:latin typeface="Arial" charset="0"/>
                <a:cs typeface="Arial" charset="0"/>
              </a:endParaRPr>
            </a:p>
            <a:p>
              <a:pPr algn="just" eaLnBrk="0" hangingPunct="0"/>
              <a:endParaRPr kumimoji="0" lang="es-ES_tradnl" sz="2000" b="1"/>
            </a:p>
          </p:txBody>
        </p:sp>
        <p:sp>
          <p:nvSpPr>
            <p:cNvPr id="33812" name="Rectangle 19"/>
            <p:cNvSpPr>
              <a:spLocks noChangeArrowheads="1"/>
            </p:cNvSpPr>
            <p:nvPr/>
          </p:nvSpPr>
          <p:spPr bwMode="auto">
            <a:xfrm>
              <a:off x="2684" y="970"/>
              <a:ext cx="692" cy="394"/>
            </a:xfrm>
            <a:prstGeom prst="rect">
              <a:avLst/>
            </a:prstGeom>
            <a:noFill/>
            <a:ln w="9525">
              <a:noFill/>
              <a:miter lim="800000"/>
              <a:headEnd/>
              <a:tailEnd/>
            </a:ln>
          </p:spPr>
          <p:txBody>
            <a:bodyPr/>
            <a:lstStyle/>
            <a:p>
              <a:pPr algn="just"/>
              <a:r>
                <a:rPr kumimoji="0" lang="en-GB" sz="2000" b="1" dirty="0" err="1">
                  <a:latin typeface="Arial" charset="0"/>
                  <a:cs typeface="Arial" charset="0"/>
                </a:rPr>
                <a:t>threadsafe</a:t>
              </a:r>
              <a:endParaRPr kumimoji="0" lang="es-ES_tradnl" sz="2000" b="1" dirty="0">
                <a:latin typeface="Arial" charset="0"/>
                <a:cs typeface="Arial" charset="0"/>
              </a:endParaRPr>
            </a:p>
            <a:p>
              <a:pPr algn="just" eaLnBrk="0" hangingPunct="0"/>
              <a:endParaRPr kumimoji="0" lang="es-ES_tradnl" sz="2000" b="1" dirty="0"/>
            </a:p>
          </p:txBody>
        </p:sp>
        <p:sp>
          <p:nvSpPr>
            <p:cNvPr id="33813" name="Rectangle 20"/>
            <p:cNvSpPr>
              <a:spLocks noChangeArrowheads="1"/>
            </p:cNvSpPr>
            <p:nvPr/>
          </p:nvSpPr>
          <p:spPr bwMode="auto">
            <a:xfrm>
              <a:off x="28" y="1394"/>
              <a:ext cx="692" cy="394"/>
            </a:xfrm>
            <a:prstGeom prst="rect">
              <a:avLst/>
            </a:prstGeom>
            <a:noFill/>
            <a:ln w="9525">
              <a:noFill/>
              <a:miter lim="800000"/>
              <a:headEnd/>
              <a:tailEnd/>
            </a:ln>
          </p:spPr>
          <p:txBody>
            <a:bodyPr/>
            <a:lstStyle/>
            <a:p>
              <a:pPr algn="just"/>
              <a:r>
                <a:rPr kumimoji="0" lang="en-GB" sz="2000" b="1">
                  <a:latin typeface="Arial" charset="0"/>
                  <a:cs typeface="Arial" charset="0"/>
                </a:rPr>
                <a:t>byte</a:t>
              </a:r>
              <a:endParaRPr kumimoji="0" lang="es-ES_tradnl" sz="2000" b="1">
                <a:latin typeface="Arial" charset="0"/>
                <a:cs typeface="Arial" charset="0"/>
              </a:endParaRPr>
            </a:p>
            <a:p>
              <a:pPr algn="just" eaLnBrk="0" hangingPunct="0"/>
              <a:endParaRPr kumimoji="0" lang="es-ES_tradnl" sz="2000" b="1"/>
            </a:p>
          </p:txBody>
        </p:sp>
        <p:sp>
          <p:nvSpPr>
            <p:cNvPr id="33814" name="Rectangle 21"/>
            <p:cNvSpPr>
              <a:spLocks noChangeArrowheads="1"/>
            </p:cNvSpPr>
            <p:nvPr/>
          </p:nvSpPr>
          <p:spPr bwMode="auto">
            <a:xfrm>
              <a:off x="720" y="1394"/>
              <a:ext cx="692" cy="394"/>
            </a:xfrm>
            <a:prstGeom prst="rect">
              <a:avLst/>
            </a:prstGeom>
            <a:noFill/>
            <a:ln w="9525">
              <a:noFill/>
              <a:miter lim="800000"/>
              <a:headEnd/>
              <a:tailEnd/>
            </a:ln>
          </p:spPr>
          <p:txBody>
            <a:bodyPr/>
            <a:lstStyle/>
            <a:p>
              <a:pPr algn="just"/>
              <a:r>
                <a:rPr kumimoji="0" lang="en-GB" sz="2000" b="1">
                  <a:latin typeface="Arial" charset="0"/>
                  <a:cs typeface="Arial" charset="0"/>
                </a:rPr>
                <a:t>else</a:t>
              </a:r>
              <a:endParaRPr kumimoji="0" lang="es-ES_tradnl" sz="2000" b="1">
                <a:latin typeface="Arial" charset="0"/>
                <a:cs typeface="Arial" charset="0"/>
              </a:endParaRPr>
            </a:p>
            <a:p>
              <a:pPr algn="just" eaLnBrk="0" hangingPunct="0"/>
              <a:endParaRPr kumimoji="0" lang="es-ES_tradnl" sz="2000" b="1"/>
            </a:p>
          </p:txBody>
        </p:sp>
        <p:sp>
          <p:nvSpPr>
            <p:cNvPr id="33815" name="Rectangle 22"/>
            <p:cNvSpPr>
              <a:spLocks noChangeArrowheads="1"/>
            </p:cNvSpPr>
            <p:nvPr/>
          </p:nvSpPr>
          <p:spPr bwMode="auto">
            <a:xfrm>
              <a:off x="1412" y="1394"/>
              <a:ext cx="692" cy="394"/>
            </a:xfrm>
            <a:prstGeom prst="rect">
              <a:avLst/>
            </a:prstGeom>
            <a:noFill/>
            <a:ln w="9525">
              <a:noFill/>
              <a:miter lim="800000"/>
              <a:headEnd/>
              <a:tailEnd/>
            </a:ln>
          </p:spPr>
          <p:txBody>
            <a:bodyPr/>
            <a:lstStyle/>
            <a:p>
              <a:pPr algn="just"/>
              <a:r>
                <a:rPr kumimoji="0" lang="en-GB" sz="2000" b="1">
                  <a:latin typeface="Arial" charset="0"/>
                  <a:cs typeface="Arial" charset="0"/>
                </a:rPr>
                <a:t>import</a:t>
              </a:r>
              <a:endParaRPr kumimoji="0" lang="es-ES_tradnl" sz="2000" b="1">
                <a:latin typeface="Arial" charset="0"/>
                <a:cs typeface="Arial" charset="0"/>
              </a:endParaRPr>
            </a:p>
            <a:p>
              <a:pPr algn="just" eaLnBrk="0" hangingPunct="0"/>
              <a:endParaRPr kumimoji="0" lang="es-ES_tradnl" sz="2000" b="1"/>
            </a:p>
          </p:txBody>
        </p:sp>
        <p:sp>
          <p:nvSpPr>
            <p:cNvPr id="33816" name="Rectangle 23"/>
            <p:cNvSpPr>
              <a:spLocks noChangeArrowheads="1"/>
            </p:cNvSpPr>
            <p:nvPr/>
          </p:nvSpPr>
          <p:spPr bwMode="auto">
            <a:xfrm>
              <a:off x="2104" y="1394"/>
              <a:ext cx="692" cy="394"/>
            </a:xfrm>
            <a:prstGeom prst="rect">
              <a:avLst/>
            </a:prstGeom>
            <a:noFill/>
            <a:ln w="9525">
              <a:noFill/>
              <a:miter lim="800000"/>
              <a:headEnd/>
              <a:tailEnd/>
            </a:ln>
          </p:spPr>
          <p:txBody>
            <a:bodyPr/>
            <a:lstStyle/>
            <a:p>
              <a:pPr algn="just"/>
              <a:r>
                <a:rPr kumimoji="0" lang="en-GB" sz="2000" b="1">
                  <a:latin typeface="Arial" charset="0"/>
                  <a:cs typeface="Arial" charset="0"/>
                </a:rPr>
                <a:t>private</a:t>
              </a:r>
              <a:endParaRPr kumimoji="0" lang="es-ES_tradnl" sz="2000" b="1">
                <a:latin typeface="Arial" charset="0"/>
                <a:cs typeface="Arial" charset="0"/>
              </a:endParaRPr>
            </a:p>
            <a:p>
              <a:pPr algn="just" eaLnBrk="0" hangingPunct="0"/>
              <a:endParaRPr kumimoji="0" lang="es-ES_tradnl" sz="2000" b="1"/>
            </a:p>
          </p:txBody>
        </p:sp>
        <p:sp>
          <p:nvSpPr>
            <p:cNvPr id="33817" name="Rectangle 24"/>
            <p:cNvSpPr>
              <a:spLocks noChangeArrowheads="1"/>
            </p:cNvSpPr>
            <p:nvPr/>
          </p:nvSpPr>
          <p:spPr bwMode="auto">
            <a:xfrm>
              <a:off x="2796" y="1394"/>
              <a:ext cx="692" cy="394"/>
            </a:xfrm>
            <a:prstGeom prst="rect">
              <a:avLst/>
            </a:prstGeom>
            <a:noFill/>
            <a:ln w="9525">
              <a:noFill/>
              <a:miter lim="800000"/>
              <a:headEnd/>
              <a:tailEnd/>
            </a:ln>
          </p:spPr>
          <p:txBody>
            <a:bodyPr/>
            <a:lstStyle/>
            <a:p>
              <a:pPr algn="just"/>
              <a:r>
                <a:rPr kumimoji="0" lang="en-GB" sz="2000" b="1">
                  <a:latin typeface="Arial" charset="0"/>
                  <a:cs typeface="Arial" charset="0"/>
                </a:rPr>
                <a:t>throw</a:t>
              </a:r>
              <a:endParaRPr kumimoji="0" lang="es-ES_tradnl" sz="2000" b="1">
                <a:latin typeface="Arial" charset="0"/>
                <a:cs typeface="Arial" charset="0"/>
              </a:endParaRPr>
            </a:p>
            <a:p>
              <a:pPr algn="just" eaLnBrk="0" hangingPunct="0"/>
              <a:endParaRPr kumimoji="0" lang="es-ES_tradnl" sz="2000" b="1"/>
            </a:p>
          </p:txBody>
        </p:sp>
        <p:sp>
          <p:nvSpPr>
            <p:cNvPr id="33818" name="Rectangle 25"/>
            <p:cNvSpPr>
              <a:spLocks noChangeArrowheads="1"/>
            </p:cNvSpPr>
            <p:nvPr/>
          </p:nvSpPr>
          <p:spPr bwMode="auto">
            <a:xfrm>
              <a:off x="28" y="1788"/>
              <a:ext cx="692" cy="394"/>
            </a:xfrm>
            <a:prstGeom prst="rect">
              <a:avLst/>
            </a:prstGeom>
            <a:noFill/>
            <a:ln w="9525">
              <a:noFill/>
              <a:miter lim="800000"/>
              <a:headEnd/>
              <a:tailEnd/>
            </a:ln>
          </p:spPr>
          <p:txBody>
            <a:bodyPr/>
            <a:lstStyle/>
            <a:p>
              <a:pPr algn="just"/>
              <a:r>
                <a:rPr kumimoji="0" lang="en-GB" sz="2000" b="1">
                  <a:latin typeface="Arial" charset="0"/>
                  <a:cs typeface="Arial" charset="0"/>
                </a:rPr>
                <a:t>byvalue</a:t>
              </a:r>
              <a:endParaRPr kumimoji="0" lang="es-ES_tradnl" sz="2000" b="1">
                <a:latin typeface="Arial" charset="0"/>
                <a:cs typeface="Arial" charset="0"/>
              </a:endParaRPr>
            </a:p>
            <a:p>
              <a:pPr algn="just" eaLnBrk="0" hangingPunct="0"/>
              <a:endParaRPr kumimoji="0" lang="es-ES_tradnl" sz="2000" b="1"/>
            </a:p>
          </p:txBody>
        </p:sp>
        <p:sp>
          <p:nvSpPr>
            <p:cNvPr id="33819" name="Rectangle 26"/>
            <p:cNvSpPr>
              <a:spLocks noChangeArrowheads="1"/>
            </p:cNvSpPr>
            <p:nvPr/>
          </p:nvSpPr>
          <p:spPr bwMode="auto">
            <a:xfrm>
              <a:off x="720" y="1788"/>
              <a:ext cx="692" cy="394"/>
            </a:xfrm>
            <a:prstGeom prst="rect">
              <a:avLst/>
            </a:prstGeom>
            <a:noFill/>
            <a:ln w="9525">
              <a:noFill/>
              <a:miter lim="800000"/>
              <a:headEnd/>
              <a:tailEnd/>
            </a:ln>
          </p:spPr>
          <p:txBody>
            <a:bodyPr/>
            <a:lstStyle/>
            <a:p>
              <a:pPr algn="just"/>
              <a:r>
                <a:rPr kumimoji="0" lang="en-GB" sz="2000" b="1">
                  <a:latin typeface="Arial" charset="0"/>
                  <a:cs typeface="Arial" charset="0"/>
                </a:rPr>
                <a:t>extends</a:t>
              </a:r>
              <a:endParaRPr kumimoji="0" lang="es-ES_tradnl" sz="2000" b="1">
                <a:latin typeface="Arial" charset="0"/>
                <a:cs typeface="Arial" charset="0"/>
              </a:endParaRPr>
            </a:p>
            <a:p>
              <a:pPr algn="just" eaLnBrk="0" hangingPunct="0"/>
              <a:endParaRPr kumimoji="0" lang="es-ES_tradnl" sz="2000" b="1"/>
            </a:p>
          </p:txBody>
        </p:sp>
        <p:sp>
          <p:nvSpPr>
            <p:cNvPr id="33820" name="Rectangle 27"/>
            <p:cNvSpPr>
              <a:spLocks noChangeArrowheads="1"/>
            </p:cNvSpPr>
            <p:nvPr/>
          </p:nvSpPr>
          <p:spPr bwMode="auto">
            <a:xfrm>
              <a:off x="1412" y="1788"/>
              <a:ext cx="692" cy="394"/>
            </a:xfrm>
            <a:prstGeom prst="rect">
              <a:avLst/>
            </a:prstGeom>
            <a:noFill/>
            <a:ln w="9525">
              <a:noFill/>
              <a:miter lim="800000"/>
              <a:headEnd/>
              <a:tailEnd/>
            </a:ln>
          </p:spPr>
          <p:txBody>
            <a:bodyPr/>
            <a:lstStyle/>
            <a:p>
              <a:pPr algn="just"/>
              <a:r>
                <a:rPr kumimoji="0" lang="en-GB" sz="2000" b="1">
                  <a:latin typeface="Arial" charset="0"/>
                  <a:cs typeface="Arial" charset="0"/>
                </a:rPr>
                <a:t>inner</a:t>
              </a:r>
              <a:endParaRPr kumimoji="0" lang="es-ES_tradnl" sz="2000" b="1">
                <a:latin typeface="Arial" charset="0"/>
                <a:cs typeface="Arial" charset="0"/>
              </a:endParaRPr>
            </a:p>
            <a:p>
              <a:pPr algn="just" eaLnBrk="0" hangingPunct="0"/>
              <a:endParaRPr kumimoji="0" lang="es-ES_tradnl" sz="2000" b="1"/>
            </a:p>
          </p:txBody>
        </p:sp>
        <p:sp>
          <p:nvSpPr>
            <p:cNvPr id="33821" name="Rectangle 28"/>
            <p:cNvSpPr>
              <a:spLocks noChangeArrowheads="1"/>
            </p:cNvSpPr>
            <p:nvPr/>
          </p:nvSpPr>
          <p:spPr bwMode="auto">
            <a:xfrm>
              <a:off x="2104" y="1788"/>
              <a:ext cx="692" cy="394"/>
            </a:xfrm>
            <a:prstGeom prst="rect">
              <a:avLst/>
            </a:prstGeom>
            <a:noFill/>
            <a:ln w="9525">
              <a:noFill/>
              <a:miter lim="800000"/>
              <a:headEnd/>
              <a:tailEnd/>
            </a:ln>
          </p:spPr>
          <p:txBody>
            <a:bodyPr/>
            <a:lstStyle/>
            <a:p>
              <a:pPr algn="just"/>
              <a:r>
                <a:rPr kumimoji="0" lang="en-GB" sz="2000" b="1">
                  <a:latin typeface="Arial" charset="0"/>
                  <a:cs typeface="Arial" charset="0"/>
                </a:rPr>
                <a:t>protected</a:t>
              </a:r>
              <a:endParaRPr kumimoji="0" lang="es-ES_tradnl" sz="2000" b="1">
                <a:latin typeface="Arial" charset="0"/>
                <a:cs typeface="Arial" charset="0"/>
              </a:endParaRPr>
            </a:p>
            <a:p>
              <a:pPr algn="just" eaLnBrk="0" hangingPunct="0"/>
              <a:endParaRPr kumimoji="0" lang="es-ES_tradnl" sz="2000" b="1"/>
            </a:p>
          </p:txBody>
        </p:sp>
        <p:sp>
          <p:nvSpPr>
            <p:cNvPr id="33822" name="Rectangle 29"/>
            <p:cNvSpPr>
              <a:spLocks noChangeArrowheads="1"/>
            </p:cNvSpPr>
            <p:nvPr/>
          </p:nvSpPr>
          <p:spPr bwMode="auto">
            <a:xfrm>
              <a:off x="2796" y="1788"/>
              <a:ext cx="692" cy="394"/>
            </a:xfrm>
            <a:prstGeom prst="rect">
              <a:avLst/>
            </a:prstGeom>
            <a:noFill/>
            <a:ln w="9525">
              <a:noFill/>
              <a:miter lim="800000"/>
              <a:headEnd/>
              <a:tailEnd/>
            </a:ln>
          </p:spPr>
          <p:txBody>
            <a:bodyPr/>
            <a:lstStyle/>
            <a:p>
              <a:pPr algn="just"/>
              <a:r>
                <a:rPr kumimoji="0" lang="en-GB" sz="2000" b="1">
                  <a:latin typeface="Arial" charset="0"/>
                  <a:cs typeface="Arial" charset="0"/>
                </a:rPr>
                <a:t>throws</a:t>
              </a:r>
              <a:endParaRPr kumimoji="0" lang="es-ES_tradnl" sz="2000" b="1">
                <a:latin typeface="Arial" charset="0"/>
                <a:cs typeface="Arial" charset="0"/>
              </a:endParaRPr>
            </a:p>
            <a:p>
              <a:pPr algn="just" eaLnBrk="0" hangingPunct="0"/>
              <a:endParaRPr kumimoji="0" lang="es-ES_tradnl" sz="2000" b="1"/>
            </a:p>
          </p:txBody>
        </p:sp>
        <p:sp>
          <p:nvSpPr>
            <p:cNvPr id="33823" name="Rectangle 30"/>
            <p:cNvSpPr>
              <a:spLocks noChangeArrowheads="1"/>
            </p:cNvSpPr>
            <p:nvPr/>
          </p:nvSpPr>
          <p:spPr bwMode="auto">
            <a:xfrm>
              <a:off x="28" y="2182"/>
              <a:ext cx="692" cy="394"/>
            </a:xfrm>
            <a:prstGeom prst="rect">
              <a:avLst/>
            </a:prstGeom>
            <a:noFill/>
            <a:ln w="9525">
              <a:noFill/>
              <a:miter lim="800000"/>
              <a:headEnd/>
              <a:tailEnd/>
            </a:ln>
          </p:spPr>
          <p:txBody>
            <a:bodyPr/>
            <a:lstStyle/>
            <a:p>
              <a:pPr algn="just"/>
              <a:r>
                <a:rPr kumimoji="0" lang="en-GB" sz="2000" b="1">
                  <a:latin typeface="Arial" charset="0"/>
                  <a:cs typeface="Arial" charset="0"/>
                </a:rPr>
                <a:t>case</a:t>
              </a:r>
              <a:endParaRPr kumimoji="0" lang="es-ES_tradnl" sz="2000" b="1">
                <a:latin typeface="Arial" charset="0"/>
                <a:cs typeface="Arial" charset="0"/>
              </a:endParaRPr>
            </a:p>
            <a:p>
              <a:pPr algn="just" eaLnBrk="0" hangingPunct="0"/>
              <a:endParaRPr kumimoji="0" lang="es-ES_tradnl" sz="2000" b="1"/>
            </a:p>
          </p:txBody>
        </p:sp>
        <p:sp>
          <p:nvSpPr>
            <p:cNvPr id="33824" name="Rectangle 31"/>
            <p:cNvSpPr>
              <a:spLocks noChangeArrowheads="1"/>
            </p:cNvSpPr>
            <p:nvPr/>
          </p:nvSpPr>
          <p:spPr bwMode="auto">
            <a:xfrm>
              <a:off x="720" y="2182"/>
              <a:ext cx="692" cy="394"/>
            </a:xfrm>
            <a:prstGeom prst="rect">
              <a:avLst/>
            </a:prstGeom>
            <a:noFill/>
            <a:ln w="9525">
              <a:noFill/>
              <a:miter lim="800000"/>
              <a:headEnd/>
              <a:tailEnd/>
            </a:ln>
          </p:spPr>
          <p:txBody>
            <a:bodyPr/>
            <a:lstStyle/>
            <a:p>
              <a:pPr algn="just"/>
              <a:r>
                <a:rPr kumimoji="0" lang="en-GB" sz="2000" b="1">
                  <a:latin typeface="Arial" charset="0"/>
                  <a:cs typeface="Arial" charset="0"/>
                </a:rPr>
                <a:t>false</a:t>
              </a:r>
              <a:endParaRPr kumimoji="0" lang="es-ES_tradnl" sz="2000" b="1">
                <a:latin typeface="Arial" charset="0"/>
                <a:cs typeface="Arial" charset="0"/>
              </a:endParaRPr>
            </a:p>
            <a:p>
              <a:pPr algn="just" eaLnBrk="0" hangingPunct="0"/>
              <a:endParaRPr kumimoji="0" lang="es-ES_tradnl" sz="2000" b="1"/>
            </a:p>
          </p:txBody>
        </p:sp>
        <p:sp>
          <p:nvSpPr>
            <p:cNvPr id="33825" name="Rectangle 32"/>
            <p:cNvSpPr>
              <a:spLocks noChangeArrowheads="1"/>
            </p:cNvSpPr>
            <p:nvPr/>
          </p:nvSpPr>
          <p:spPr bwMode="auto">
            <a:xfrm>
              <a:off x="1412" y="2182"/>
              <a:ext cx="692" cy="394"/>
            </a:xfrm>
            <a:prstGeom prst="rect">
              <a:avLst/>
            </a:prstGeom>
            <a:noFill/>
            <a:ln w="9525">
              <a:noFill/>
              <a:miter lim="800000"/>
              <a:headEnd/>
              <a:tailEnd/>
            </a:ln>
          </p:spPr>
          <p:txBody>
            <a:bodyPr/>
            <a:lstStyle/>
            <a:p>
              <a:pPr algn="just"/>
              <a:r>
                <a:rPr kumimoji="0" lang="en-GB" sz="2000" b="1">
                  <a:latin typeface="Arial" charset="0"/>
                  <a:cs typeface="Arial" charset="0"/>
                </a:rPr>
                <a:t>instanceof</a:t>
              </a:r>
              <a:endParaRPr kumimoji="0" lang="es-ES_tradnl" sz="2000" b="1">
                <a:latin typeface="Arial" charset="0"/>
                <a:cs typeface="Arial" charset="0"/>
              </a:endParaRPr>
            </a:p>
            <a:p>
              <a:pPr algn="just" eaLnBrk="0" hangingPunct="0"/>
              <a:endParaRPr kumimoji="0" lang="es-ES_tradnl" sz="2000" b="1"/>
            </a:p>
          </p:txBody>
        </p:sp>
        <p:sp>
          <p:nvSpPr>
            <p:cNvPr id="33826" name="Rectangle 33"/>
            <p:cNvSpPr>
              <a:spLocks noChangeArrowheads="1"/>
            </p:cNvSpPr>
            <p:nvPr/>
          </p:nvSpPr>
          <p:spPr bwMode="auto">
            <a:xfrm>
              <a:off x="2104" y="2182"/>
              <a:ext cx="692" cy="394"/>
            </a:xfrm>
            <a:prstGeom prst="rect">
              <a:avLst/>
            </a:prstGeom>
            <a:noFill/>
            <a:ln w="9525">
              <a:noFill/>
              <a:miter lim="800000"/>
              <a:headEnd/>
              <a:tailEnd/>
            </a:ln>
          </p:spPr>
          <p:txBody>
            <a:bodyPr/>
            <a:lstStyle/>
            <a:p>
              <a:pPr algn="just"/>
              <a:r>
                <a:rPr kumimoji="0" lang="en-GB" sz="2000" b="1">
                  <a:latin typeface="Arial" charset="0"/>
                  <a:cs typeface="Arial" charset="0"/>
                </a:rPr>
                <a:t>public</a:t>
              </a:r>
              <a:endParaRPr kumimoji="0" lang="es-ES_tradnl" sz="2000" b="1">
                <a:latin typeface="Arial" charset="0"/>
                <a:cs typeface="Arial" charset="0"/>
              </a:endParaRPr>
            </a:p>
            <a:p>
              <a:pPr algn="just" eaLnBrk="0" hangingPunct="0"/>
              <a:endParaRPr kumimoji="0" lang="es-ES_tradnl" sz="2000" b="1"/>
            </a:p>
          </p:txBody>
        </p:sp>
        <p:sp>
          <p:nvSpPr>
            <p:cNvPr id="33827" name="Rectangle 34"/>
            <p:cNvSpPr>
              <a:spLocks noChangeArrowheads="1"/>
            </p:cNvSpPr>
            <p:nvPr/>
          </p:nvSpPr>
          <p:spPr bwMode="auto">
            <a:xfrm>
              <a:off x="2796" y="2182"/>
              <a:ext cx="692" cy="394"/>
            </a:xfrm>
            <a:prstGeom prst="rect">
              <a:avLst/>
            </a:prstGeom>
            <a:noFill/>
            <a:ln w="9525">
              <a:noFill/>
              <a:miter lim="800000"/>
              <a:headEnd/>
              <a:tailEnd/>
            </a:ln>
          </p:spPr>
          <p:txBody>
            <a:bodyPr/>
            <a:lstStyle/>
            <a:p>
              <a:pPr algn="just"/>
              <a:r>
                <a:rPr kumimoji="0" lang="en-GB" sz="2000" b="1">
                  <a:latin typeface="Arial" charset="0"/>
                  <a:cs typeface="Arial" charset="0"/>
                </a:rPr>
                <a:t>transient</a:t>
              </a:r>
              <a:endParaRPr kumimoji="0" lang="es-ES_tradnl" sz="2000" b="1">
                <a:latin typeface="Arial" charset="0"/>
                <a:cs typeface="Arial" charset="0"/>
              </a:endParaRPr>
            </a:p>
            <a:p>
              <a:pPr algn="just" eaLnBrk="0" hangingPunct="0"/>
              <a:endParaRPr kumimoji="0" lang="es-ES_tradnl" sz="2000" b="1"/>
            </a:p>
          </p:txBody>
        </p:sp>
        <p:sp>
          <p:nvSpPr>
            <p:cNvPr id="33828" name="Rectangle 35"/>
            <p:cNvSpPr>
              <a:spLocks noChangeArrowheads="1"/>
            </p:cNvSpPr>
            <p:nvPr/>
          </p:nvSpPr>
          <p:spPr bwMode="auto">
            <a:xfrm>
              <a:off x="28" y="2576"/>
              <a:ext cx="692" cy="394"/>
            </a:xfrm>
            <a:prstGeom prst="rect">
              <a:avLst/>
            </a:prstGeom>
            <a:noFill/>
            <a:ln w="9525">
              <a:noFill/>
              <a:miter lim="800000"/>
              <a:headEnd/>
              <a:tailEnd/>
            </a:ln>
          </p:spPr>
          <p:txBody>
            <a:bodyPr/>
            <a:lstStyle/>
            <a:p>
              <a:pPr algn="just"/>
              <a:r>
                <a:rPr kumimoji="0" lang="en-GB" sz="2000" b="1">
                  <a:latin typeface="Arial" charset="0"/>
                  <a:cs typeface="Arial" charset="0"/>
                </a:rPr>
                <a:t>cast</a:t>
              </a:r>
              <a:endParaRPr kumimoji="0" lang="es-ES_tradnl" sz="2000" b="1">
                <a:latin typeface="Arial" charset="0"/>
                <a:cs typeface="Arial" charset="0"/>
              </a:endParaRPr>
            </a:p>
            <a:p>
              <a:pPr algn="just" eaLnBrk="0" hangingPunct="0"/>
              <a:endParaRPr kumimoji="0" lang="es-ES_tradnl" sz="2000" b="1"/>
            </a:p>
          </p:txBody>
        </p:sp>
        <p:sp>
          <p:nvSpPr>
            <p:cNvPr id="33829" name="Rectangle 36"/>
            <p:cNvSpPr>
              <a:spLocks noChangeArrowheads="1"/>
            </p:cNvSpPr>
            <p:nvPr/>
          </p:nvSpPr>
          <p:spPr bwMode="auto">
            <a:xfrm>
              <a:off x="720" y="2576"/>
              <a:ext cx="692" cy="394"/>
            </a:xfrm>
            <a:prstGeom prst="rect">
              <a:avLst/>
            </a:prstGeom>
            <a:noFill/>
            <a:ln w="9525">
              <a:noFill/>
              <a:miter lim="800000"/>
              <a:headEnd/>
              <a:tailEnd/>
            </a:ln>
          </p:spPr>
          <p:txBody>
            <a:bodyPr/>
            <a:lstStyle/>
            <a:p>
              <a:pPr algn="just"/>
              <a:r>
                <a:rPr kumimoji="0" lang="en-GB" sz="2000" b="1">
                  <a:latin typeface="Arial" charset="0"/>
                  <a:cs typeface="Arial" charset="0"/>
                </a:rPr>
                <a:t>final</a:t>
              </a:r>
              <a:endParaRPr kumimoji="0" lang="es-ES_tradnl" sz="2000" b="1">
                <a:latin typeface="Arial" charset="0"/>
                <a:cs typeface="Arial" charset="0"/>
              </a:endParaRPr>
            </a:p>
            <a:p>
              <a:pPr algn="just" eaLnBrk="0" hangingPunct="0"/>
              <a:endParaRPr kumimoji="0" lang="es-ES_tradnl" sz="2000" b="1"/>
            </a:p>
          </p:txBody>
        </p:sp>
        <p:sp>
          <p:nvSpPr>
            <p:cNvPr id="33830" name="Rectangle 37"/>
            <p:cNvSpPr>
              <a:spLocks noChangeArrowheads="1"/>
            </p:cNvSpPr>
            <p:nvPr/>
          </p:nvSpPr>
          <p:spPr bwMode="auto">
            <a:xfrm>
              <a:off x="1412" y="2576"/>
              <a:ext cx="692" cy="394"/>
            </a:xfrm>
            <a:prstGeom prst="rect">
              <a:avLst/>
            </a:prstGeom>
            <a:noFill/>
            <a:ln w="9525">
              <a:noFill/>
              <a:miter lim="800000"/>
              <a:headEnd/>
              <a:tailEnd/>
            </a:ln>
          </p:spPr>
          <p:txBody>
            <a:bodyPr/>
            <a:lstStyle/>
            <a:p>
              <a:pPr algn="just"/>
              <a:r>
                <a:rPr kumimoji="0" lang="en-GB" sz="2000" b="1">
                  <a:latin typeface="Arial" charset="0"/>
                  <a:cs typeface="Arial" charset="0"/>
                </a:rPr>
                <a:t>int</a:t>
              </a:r>
              <a:endParaRPr kumimoji="0" lang="es-ES_tradnl" sz="2000" b="1">
                <a:latin typeface="Arial" charset="0"/>
                <a:cs typeface="Arial" charset="0"/>
              </a:endParaRPr>
            </a:p>
            <a:p>
              <a:pPr algn="just" eaLnBrk="0" hangingPunct="0"/>
              <a:endParaRPr kumimoji="0" lang="es-ES_tradnl" sz="2000" b="1"/>
            </a:p>
          </p:txBody>
        </p:sp>
        <p:sp>
          <p:nvSpPr>
            <p:cNvPr id="33831" name="Rectangle 38"/>
            <p:cNvSpPr>
              <a:spLocks noChangeArrowheads="1"/>
            </p:cNvSpPr>
            <p:nvPr/>
          </p:nvSpPr>
          <p:spPr bwMode="auto">
            <a:xfrm>
              <a:off x="2104" y="2576"/>
              <a:ext cx="692" cy="394"/>
            </a:xfrm>
            <a:prstGeom prst="rect">
              <a:avLst/>
            </a:prstGeom>
            <a:noFill/>
            <a:ln w="9525">
              <a:noFill/>
              <a:miter lim="800000"/>
              <a:headEnd/>
              <a:tailEnd/>
            </a:ln>
          </p:spPr>
          <p:txBody>
            <a:bodyPr/>
            <a:lstStyle/>
            <a:p>
              <a:pPr algn="just"/>
              <a:r>
                <a:rPr kumimoji="0" lang="en-GB" sz="2000" b="1">
                  <a:latin typeface="Arial" charset="0"/>
                  <a:cs typeface="Arial" charset="0"/>
                </a:rPr>
                <a:t>rest</a:t>
              </a:r>
              <a:endParaRPr kumimoji="0" lang="es-ES_tradnl" sz="2000" b="1">
                <a:latin typeface="Arial" charset="0"/>
                <a:cs typeface="Arial" charset="0"/>
              </a:endParaRPr>
            </a:p>
            <a:p>
              <a:pPr algn="just" eaLnBrk="0" hangingPunct="0"/>
              <a:endParaRPr kumimoji="0" lang="es-ES_tradnl" sz="2000" b="1"/>
            </a:p>
          </p:txBody>
        </p:sp>
        <p:sp>
          <p:nvSpPr>
            <p:cNvPr id="33832" name="Rectangle 39"/>
            <p:cNvSpPr>
              <a:spLocks noChangeArrowheads="1"/>
            </p:cNvSpPr>
            <p:nvPr/>
          </p:nvSpPr>
          <p:spPr bwMode="auto">
            <a:xfrm>
              <a:off x="2796" y="2576"/>
              <a:ext cx="692" cy="394"/>
            </a:xfrm>
            <a:prstGeom prst="rect">
              <a:avLst/>
            </a:prstGeom>
            <a:noFill/>
            <a:ln w="9525">
              <a:noFill/>
              <a:miter lim="800000"/>
              <a:headEnd/>
              <a:tailEnd/>
            </a:ln>
          </p:spPr>
          <p:txBody>
            <a:bodyPr/>
            <a:lstStyle/>
            <a:p>
              <a:pPr algn="just"/>
              <a:r>
                <a:rPr kumimoji="0" lang="en-GB" sz="2000" b="1">
                  <a:latin typeface="Arial" charset="0"/>
                  <a:cs typeface="Arial" charset="0"/>
                </a:rPr>
                <a:t>true</a:t>
              </a:r>
              <a:endParaRPr kumimoji="0" lang="es-ES_tradnl" sz="2000" b="1">
                <a:latin typeface="Arial" charset="0"/>
                <a:cs typeface="Arial" charset="0"/>
              </a:endParaRPr>
            </a:p>
            <a:p>
              <a:pPr algn="just" eaLnBrk="0" hangingPunct="0"/>
              <a:endParaRPr kumimoji="0" lang="es-ES_tradnl" sz="2000" b="1"/>
            </a:p>
          </p:txBody>
        </p:sp>
        <p:sp>
          <p:nvSpPr>
            <p:cNvPr id="33833" name="Rectangle 40"/>
            <p:cNvSpPr>
              <a:spLocks noChangeArrowheads="1"/>
            </p:cNvSpPr>
            <p:nvPr/>
          </p:nvSpPr>
          <p:spPr bwMode="auto">
            <a:xfrm>
              <a:off x="28" y="2970"/>
              <a:ext cx="692" cy="394"/>
            </a:xfrm>
            <a:prstGeom prst="rect">
              <a:avLst/>
            </a:prstGeom>
            <a:noFill/>
            <a:ln w="9525">
              <a:noFill/>
              <a:miter lim="800000"/>
              <a:headEnd/>
              <a:tailEnd/>
            </a:ln>
          </p:spPr>
          <p:txBody>
            <a:bodyPr/>
            <a:lstStyle/>
            <a:p>
              <a:pPr algn="just"/>
              <a:r>
                <a:rPr kumimoji="0" lang="en-GB" sz="2000" b="1">
                  <a:latin typeface="Arial" charset="0"/>
                  <a:cs typeface="Arial" charset="0"/>
                </a:rPr>
                <a:t>catch</a:t>
              </a:r>
              <a:endParaRPr kumimoji="0" lang="es-ES_tradnl" sz="2000" b="1">
                <a:latin typeface="Arial" charset="0"/>
                <a:cs typeface="Arial" charset="0"/>
              </a:endParaRPr>
            </a:p>
            <a:p>
              <a:pPr algn="just" eaLnBrk="0" hangingPunct="0"/>
              <a:endParaRPr kumimoji="0" lang="es-ES_tradnl" sz="2000" b="1"/>
            </a:p>
          </p:txBody>
        </p:sp>
        <p:sp>
          <p:nvSpPr>
            <p:cNvPr id="33834" name="Rectangle 41"/>
            <p:cNvSpPr>
              <a:spLocks noChangeArrowheads="1"/>
            </p:cNvSpPr>
            <p:nvPr/>
          </p:nvSpPr>
          <p:spPr bwMode="auto">
            <a:xfrm>
              <a:off x="720" y="2970"/>
              <a:ext cx="692" cy="394"/>
            </a:xfrm>
            <a:prstGeom prst="rect">
              <a:avLst/>
            </a:prstGeom>
            <a:noFill/>
            <a:ln w="9525">
              <a:noFill/>
              <a:miter lim="800000"/>
              <a:headEnd/>
              <a:tailEnd/>
            </a:ln>
          </p:spPr>
          <p:txBody>
            <a:bodyPr/>
            <a:lstStyle/>
            <a:p>
              <a:pPr algn="just"/>
              <a:r>
                <a:rPr kumimoji="0" lang="en-GB" sz="2000" b="1">
                  <a:latin typeface="Arial" charset="0"/>
                  <a:cs typeface="Arial" charset="0"/>
                </a:rPr>
                <a:t>finally</a:t>
              </a:r>
              <a:endParaRPr kumimoji="0" lang="es-ES_tradnl" sz="2000" b="1">
                <a:latin typeface="Arial" charset="0"/>
                <a:cs typeface="Arial" charset="0"/>
              </a:endParaRPr>
            </a:p>
            <a:p>
              <a:pPr algn="just" eaLnBrk="0" hangingPunct="0"/>
              <a:endParaRPr kumimoji="0" lang="es-ES_tradnl" sz="2000" b="1"/>
            </a:p>
          </p:txBody>
        </p:sp>
        <p:sp>
          <p:nvSpPr>
            <p:cNvPr id="33835" name="Rectangle 42"/>
            <p:cNvSpPr>
              <a:spLocks noChangeArrowheads="1"/>
            </p:cNvSpPr>
            <p:nvPr/>
          </p:nvSpPr>
          <p:spPr bwMode="auto">
            <a:xfrm>
              <a:off x="1412" y="2970"/>
              <a:ext cx="692" cy="394"/>
            </a:xfrm>
            <a:prstGeom prst="rect">
              <a:avLst/>
            </a:prstGeom>
            <a:noFill/>
            <a:ln w="9525">
              <a:noFill/>
              <a:miter lim="800000"/>
              <a:headEnd/>
              <a:tailEnd/>
            </a:ln>
          </p:spPr>
          <p:txBody>
            <a:bodyPr/>
            <a:lstStyle/>
            <a:p>
              <a:pPr algn="just"/>
              <a:r>
                <a:rPr kumimoji="0" lang="en-GB" sz="2000" b="1">
                  <a:latin typeface="Arial" charset="0"/>
                  <a:cs typeface="Arial" charset="0"/>
                </a:rPr>
                <a:t>interface</a:t>
              </a:r>
              <a:endParaRPr kumimoji="0" lang="es-ES_tradnl" sz="2000" b="1">
                <a:latin typeface="Arial" charset="0"/>
                <a:cs typeface="Arial" charset="0"/>
              </a:endParaRPr>
            </a:p>
            <a:p>
              <a:pPr algn="just" eaLnBrk="0" hangingPunct="0"/>
              <a:endParaRPr kumimoji="0" lang="es-ES_tradnl" sz="2000" b="1"/>
            </a:p>
          </p:txBody>
        </p:sp>
        <p:sp>
          <p:nvSpPr>
            <p:cNvPr id="33836" name="Rectangle 43"/>
            <p:cNvSpPr>
              <a:spLocks noChangeArrowheads="1"/>
            </p:cNvSpPr>
            <p:nvPr/>
          </p:nvSpPr>
          <p:spPr bwMode="auto">
            <a:xfrm>
              <a:off x="2104" y="2970"/>
              <a:ext cx="692" cy="394"/>
            </a:xfrm>
            <a:prstGeom prst="rect">
              <a:avLst/>
            </a:prstGeom>
            <a:noFill/>
            <a:ln w="9525">
              <a:noFill/>
              <a:miter lim="800000"/>
              <a:headEnd/>
              <a:tailEnd/>
            </a:ln>
          </p:spPr>
          <p:txBody>
            <a:bodyPr/>
            <a:lstStyle/>
            <a:p>
              <a:pPr algn="just"/>
              <a:r>
                <a:rPr kumimoji="0" lang="en-GB" sz="2000" b="1">
                  <a:latin typeface="Arial" charset="0"/>
                  <a:cs typeface="Arial" charset="0"/>
                </a:rPr>
                <a:t>return</a:t>
              </a:r>
              <a:endParaRPr kumimoji="0" lang="es-ES_tradnl" sz="2000" b="1">
                <a:latin typeface="Arial" charset="0"/>
                <a:cs typeface="Arial" charset="0"/>
              </a:endParaRPr>
            </a:p>
            <a:p>
              <a:pPr algn="just" eaLnBrk="0" hangingPunct="0"/>
              <a:endParaRPr kumimoji="0" lang="es-ES_tradnl" sz="2000" b="1"/>
            </a:p>
          </p:txBody>
        </p:sp>
        <p:sp>
          <p:nvSpPr>
            <p:cNvPr id="33837" name="Rectangle 44"/>
            <p:cNvSpPr>
              <a:spLocks noChangeArrowheads="1"/>
            </p:cNvSpPr>
            <p:nvPr/>
          </p:nvSpPr>
          <p:spPr bwMode="auto">
            <a:xfrm>
              <a:off x="2796" y="2970"/>
              <a:ext cx="692" cy="394"/>
            </a:xfrm>
            <a:prstGeom prst="rect">
              <a:avLst/>
            </a:prstGeom>
            <a:noFill/>
            <a:ln w="9525">
              <a:noFill/>
              <a:miter lim="800000"/>
              <a:headEnd/>
              <a:tailEnd/>
            </a:ln>
          </p:spPr>
          <p:txBody>
            <a:bodyPr/>
            <a:lstStyle/>
            <a:p>
              <a:pPr algn="just"/>
              <a:r>
                <a:rPr kumimoji="0" lang="en-GB" sz="2000" b="1">
                  <a:latin typeface="Arial" charset="0"/>
                  <a:cs typeface="Arial" charset="0"/>
                </a:rPr>
                <a:t>try</a:t>
              </a:r>
              <a:endParaRPr kumimoji="0" lang="es-ES_tradnl" sz="2000" b="1">
                <a:latin typeface="Arial" charset="0"/>
                <a:cs typeface="Arial" charset="0"/>
              </a:endParaRPr>
            </a:p>
            <a:p>
              <a:pPr algn="just" eaLnBrk="0" hangingPunct="0"/>
              <a:endParaRPr kumimoji="0" lang="es-ES_tradnl" sz="2000" b="1"/>
            </a:p>
          </p:txBody>
        </p:sp>
        <p:sp>
          <p:nvSpPr>
            <p:cNvPr id="33838" name="Rectangle 45"/>
            <p:cNvSpPr>
              <a:spLocks noChangeArrowheads="1"/>
            </p:cNvSpPr>
            <p:nvPr/>
          </p:nvSpPr>
          <p:spPr bwMode="auto">
            <a:xfrm>
              <a:off x="28" y="3364"/>
              <a:ext cx="692" cy="394"/>
            </a:xfrm>
            <a:prstGeom prst="rect">
              <a:avLst/>
            </a:prstGeom>
            <a:noFill/>
            <a:ln w="9525">
              <a:noFill/>
              <a:miter lim="800000"/>
              <a:headEnd/>
              <a:tailEnd/>
            </a:ln>
          </p:spPr>
          <p:txBody>
            <a:bodyPr/>
            <a:lstStyle/>
            <a:p>
              <a:pPr algn="just"/>
              <a:r>
                <a:rPr kumimoji="0" lang="en-GB" sz="2000" b="1">
                  <a:latin typeface="Arial" charset="0"/>
                  <a:cs typeface="Arial" charset="0"/>
                </a:rPr>
                <a:t>char</a:t>
              </a:r>
              <a:endParaRPr kumimoji="0" lang="es-ES_tradnl" sz="2000" b="1">
                <a:latin typeface="Arial" charset="0"/>
                <a:cs typeface="Arial" charset="0"/>
              </a:endParaRPr>
            </a:p>
            <a:p>
              <a:pPr algn="just" eaLnBrk="0" hangingPunct="0"/>
              <a:endParaRPr kumimoji="0" lang="es-ES_tradnl" sz="2000" b="1"/>
            </a:p>
          </p:txBody>
        </p:sp>
        <p:sp>
          <p:nvSpPr>
            <p:cNvPr id="33839" name="Rectangle 46"/>
            <p:cNvSpPr>
              <a:spLocks noChangeArrowheads="1"/>
            </p:cNvSpPr>
            <p:nvPr/>
          </p:nvSpPr>
          <p:spPr bwMode="auto">
            <a:xfrm>
              <a:off x="720" y="3364"/>
              <a:ext cx="692" cy="394"/>
            </a:xfrm>
            <a:prstGeom prst="rect">
              <a:avLst/>
            </a:prstGeom>
            <a:noFill/>
            <a:ln w="9525">
              <a:noFill/>
              <a:miter lim="800000"/>
              <a:headEnd/>
              <a:tailEnd/>
            </a:ln>
          </p:spPr>
          <p:txBody>
            <a:bodyPr/>
            <a:lstStyle/>
            <a:p>
              <a:pPr algn="just"/>
              <a:r>
                <a:rPr kumimoji="0" lang="en-GB" sz="2000" b="1">
                  <a:latin typeface="Arial" charset="0"/>
                  <a:cs typeface="Arial" charset="0"/>
                </a:rPr>
                <a:t>float</a:t>
              </a:r>
              <a:endParaRPr kumimoji="0" lang="es-ES_tradnl" sz="2000" b="1">
                <a:latin typeface="Arial" charset="0"/>
                <a:cs typeface="Arial" charset="0"/>
              </a:endParaRPr>
            </a:p>
            <a:p>
              <a:pPr algn="just" eaLnBrk="0" hangingPunct="0"/>
              <a:endParaRPr kumimoji="0" lang="es-ES_tradnl" sz="2000" b="1"/>
            </a:p>
          </p:txBody>
        </p:sp>
        <p:sp>
          <p:nvSpPr>
            <p:cNvPr id="33840" name="Rectangle 47"/>
            <p:cNvSpPr>
              <a:spLocks noChangeArrowheads="1"/>
            </p:cNvSpPr>
            <p:nvPr/>
          </p:nvSpPr>
          <p:spPr bwMode="auto">
            <a:xfrm>
              <a:off x="1412" y="3364"/>
              <a:ext cx="692" cy="394"/>
            </a:xfrm>
            <a:prstGeom prst="rect">
              <a:avLst/>
            </a:prstGeom>
            <a:noFill/>
            <a:ln w="9525">
              <a:noFill/>
              <a:miter lim="800000"/>
              <a:headEnd/>
              <a:tailEnd/>
            </a:ln>
          </p:spPr>
          <p:txBody>
            <a:bodyPr/>
            <a:lstStyle/>
            <a:p>
              <a:pPr algn="just"/>
              <a:r>
                <a:rPr kumimoji="0" lang="en-GB" sz="2000" b="1">
                  <a:latin typeface="Arial" charset="0"/>
                  <a:cs typeface="Arial" charset="0"/>
                </a:rPr>
                <a:t>long</a:t>
              </a:r>
              <a:endParaRPr kumimoji="0" lang="es-ES_tradnl" sz="2000" b="1">
                <a:latin typeface="Arial" charset="0"/>
                <a:cs typeface="Arial" charset="0"/>
              </a:endParaRPr>
            </a:p>
            <a:p>
              <a:pPr algn="just" eaLnBrk="0" hangingPunct="0"/>
              <a:endParaRPr kumimoji="0" lang="es-ES_tradnl" sz="2000" b="1"/>
            </a:p>
          </p:txBody>
        </p:sp>
        <p:sp>
          <p:nvSpPr>
            <p:cNvPr id="33841" name="Rectangle 48"/>
            <p:cNvSpPr>
              <a:spLocks noChangeArrowheads="1"/>
            </p:cNvSpPr>
            <p:nvPr/>
          </p:nvSpPr>
          <p:spPr bwMode="auto">
            <a:xfrm>
              <a:off x="2104" y="3364"/>
              <a:ext cx="692" cy="394"/>
            </a:xfrm>
            <a:prstGeom prst="rect">
              <a:avLst/>
            </a:prstGeom>
            <a:noFill/>
            <a:ln w="9525">
              <a:noFill/>
              <a:miter lim="800000"/>
              <a:headEnd/>
              <a:tailEnd/>
            </a:ln>
          </p:spPr>
          <p:txBody>
            <a:bodyPr/>
            <a:lstStyle/>
            <a:p>
              <a:pPr algn="just"/>
              <a:r>
                <a:rPr kumimoji="0" lang="en-GB" sz="2000" b="1">
                  <a:latin typeface="Arial" charset="0"/>
                  <a:cs typeface="Arial" charset="0"/>
                </a:rPr>
                <a:t>short</a:t>
              </a:r>
              <a:endParaRPr kumimoji="0" lang="es-ES_tradnl" sz="2000" b="1">
                <a:latin typeface="Arial" charset="0"/>
                <a:cs typeface="Arial" charset="0"/>
              </a:endParaRPr>
            </a:p>
            <a:p>
              <a:pPr algn="just" eaLnBrk="0" hangingPunct="0"/>
              <a:endParaRPr kumimoji="0" lang="es-ES_tradnl" sz="2000" b="1"/>
            </a:p>
          </p:txBody>
        </p:sp>
        <p:sp>
          <p:nvSpPr>
            <p:cNvPr id="33842" name="Rectangle 49"/>
            <p:cNvSpPr>
              <a:spLocks noChangeArrowheads="1"/>
            </p:cNvSpPr>
            <p:nvPr/>
          </p:nvSpPr>
          <p:spPr bwMode="auto">
            <a:xfrm>
              <a:off x="2796" y="3364"/>
              <a:ext cx="692" cy="394"/>
            </a:xfrm>
            <a:prstGeom prst="rect">
              <a:avLst/>
            </a:prstGeom>
            <a:noFill/>
            <a:ln w="9525">
              <a:noFill/>
              <a:miter lim="800000"/>
              <a:headEnd/>
              <a:tailEnd/>
            </a:ln>
          </p:spPr>
          <p:txBody>
            <a:bodyPr/>
            <a:lstStyle/>
            <a:p>
              <a:pPr algn="just"/>
              <a:r>
                <a:rPr kumimoji="0" lang="en-GB" sz="2000" b="1">
                  <a:latin typeface="Arial" charset="0"/>
                  <a:cs typeface="Arial" charset="0"/>
                </a:rPr>
                <a:t>var</a:t>
              </a:r>
              <a:endParaRPr kumimoji="0" lang="es-ES_tradnl" sz="2000" b="1">
                <a:latin typeface="Arial" charset="0"/>
                <a:cs typeface="Arial" charset="0"/>
              </a:endParaRPr>
            </a:p>
            <a:p>
              <a:pPr algn="just" eaLnBrk="0" hangingPunct="0"/>
              <a:endParaRPr kumimoji="0" lang="es-ES_tradnl" sz="2000" b="1"/>
            </a:p>
          </p:txBody>
        </p:sp>
        <p:sp>
          <p:nvSpPr>
            <p:cNvPr id="33843" name="Rectangle 50"/>
            <p:cNvSpPr>
              <a:spLocks noChangeArrowheads="1"/>
            </p:cNvSpPr>
            <p:nvPr/>
          </p:nvSpPr>
          <p:spPr bwMode="auto">
            <a:xfrm>
              <a:off x="28" y="3758"/>
              <a:ext cx="692" cy="394"/>
            </a:xfrm>
            <a:prstGeom prst="rect">
              <a:avLst/>
            </a:prstGeom>
            <a:noFill/>
            <a:ln w="9525">
              <a:noFill/>
              <a:miter lim="800000"/>
              <a:headEnd/>
              <a:tailEnd/>
            </a:ln>
          </p:spPr>
          <p:txBody>
            <a:bodyPr/>
            <a:lstStyle/>
            <a:p>
              <a:pPr algn="just"/>
              <a:r>
                <a:rPr kumimoji="0" lang="en-GB" sz="2000" b="1">
                  <a:latin typeface="Arial" charset="0"/>
                  <a:cs typeface="Arial" charset="0"/>
                </a:rPr>
                <a:t>class</a:t>
              </a:r>
              <a:endParaRPr kumimoji="0" lang="es-ES_tradnl" sz="2000" b="1">
                <a:latin typeface="Arial" charset="0"/>
                <a:cs typeface="Arial" charset="0"/>
              </a:endParaRPr>
            </a:p>
            <a:p>
              <a:pPr algn="just" eaLnBrk="0" hangingPunct="0"/>
              <a:endParaRPr kumimoji="0" lang="es-ES_tradnl" sz="2000" b="1"/>
            </a:p>
          </p:txBody>
        </p:sp>
        <p:sp>
          <p:nvSpPr>
            <p:cNvPr id="33844" name="Rectangle 51"/>
            <p:cNvSpPr>
              <a:spLocks noChangeArrowheads="1"/>
            </p:cNvSpPr>
            <p:nvPr/>
          </p:nvSpPr>
          <p:spPr bwMode="auto">
            <a:xfrm>
              <a:off x="720" y="3758"/>
              <a:ext cx="692" cy="394"/>
            </a:xfrm>
            <a:prstGeom prst="rect">
              <a:avLst/>
            </a:prstGeom>
            <a:noFill/>
            <a:ln w="9525">
              <a:noFill/>
              <a:miter lim="800000"/>
              <a:headEnd/>
              <a:tailEnd/>
            </a:ln>
          </p:spPr>
          <p:txBody>
            <a:bodyPr/>
            <a:lstStyle/>
            <a:p>
              <a:pPr algn="just"/>
              <a:r>
                <a:rPr kumimoji="0" lang="en-GB" sz="2000" b="1">
                  <a:latin typeface="Arial" charset="0"/>
                  <a:cs typeface="Arial" charset="0"/>
                </a:rPr>
                <a:t>for</a:t>
              </a:r>
              <a:endParaRPr kumimoji="0" lang="es-ES_tradnl" sz="2000" b="1">
                <a:latin typeface="Arial" charset="0"/>
                <a:cs typeface="Arial" charset="0"/>
              </a:endParaRPr>
            </a:p>
            <a:p>
              <a:pPr algn="just" eaLnBrk="0" hangingPunct="0"/>
              <a:endParaRPr kumimoji="0" lang="es-ES_tradnl" sz="2000" b="1"/>
            </a:p>
          </p:txBody>
        </p:sp>
        <p:sp>
          <p:nvSpPr>
            <p:cNvPr id="33845" name="Rectangle 52"/>
            <p:cNvSpPr>
              <a:spLocks noChangeArrowheads="1"/>
            </p:cNvSpPr>
            <p:nvPr/>
          </p:nvSpPr>
          <p:spPr bwMode="auto">
            <a:xfrm>
              <a:off x="1412" y="3758"/>
              <a:ext cx="692" cy="394"/>
            </a:xfrm>
            <a:prstGeom prst="rect">
              <a:avLst/>
            </a:prstGeom>
            <a:noFill/>
            <a:ln w="9525">
              <a:noFill/>
              <a:miter lim="800000"/>
              <a:headEnd/>
              <a:tailEnd/>
            </a:ln>
          </p:spPr>
          <p:txBody>
            <a:bodyPr/>
            <a:lstStyle/>
            <a:p>
              <a:pPr algn="just"/>
              <a:r>
                <a:rPr kumimoji="0" lang="en-GB" sz="2000" b="1">
                  <a:latin typeface="Arial" charset="0"/>
                  <a:cs typeface="Arial" charset="0"/>
                </a:rPr>
                <a:t>native</a:t>
              </a:r>
              <a:endParaRPr kumimoji="0" lang="es-ES_tradnl" sz="2000" b="1">
                <a:latin typeface="Arial" charset="0"/>
                <a:cs typeface="Arial" charset="0"/>
              </a:endParaRPr>
            </a:p>
            <a:p>
              <a:pPr algn="just" eaLnBrk="0" hangingPunct="0"/>
              <a:endParaRPr kumimoji="0" lang="es-ES_tradnl" sz="2000" b="1"/>
            </a:p>
          </p:txBody>
        </p:sp>
        <p:sp>
          <p:nvSpPr>
            <p:cNvPr id="33846" name="Rectangle 53"/>
            <p:cNvSpPr>
              <a:spLocks noChangeArrowheads="1"/>
            </p:cNvSpPr>
            <p:nvPr/>
          </p:nvSpPr>
          <p:spPr bwMode="auto">
            <a:xfrm>
              <a:off x="2104" y="3758"/>
              <a:ext cx="692" cy="394"/>
            </a:xfrm>
            <a:prstGeom prst="rect">
              <a:avLst/>
            </a:prstGeom>
            <a:noFill/>
            <a:ln w="9525">
              <a:noFill/>
              <a:miter lim="800000"/>
              <a:headEnd/>
              <a:tailEnd/>
            </a:ln>
          </p:spPr>
          <p:txBody>
            <a:bodyPr/>
            <a:lstStyle/>
            <a:p>
              <a:pPr algn="just"/>
              <a:r>
                <a:rPr kumimoji="0" lang="en-GB" sz="2000" b="1">
                  <a:latin typeface="Arial" charset="0"/>
                  <a:cs typeface="Arial" charset="0"/>
                </a:rPr>
                <a:t>static</a:t>
              </a:r>
              <a:endParaRPr kumimoji="0" lang="es-ES_tradnl" sz="2000" b="1">
                <a:latin typeface="Arial" charset="0"/>
                <a:cs typeface="Arial" charset="0"/>
              </a:endParaRPr>
            </a:p>
            <a:p>
              <a:pPr algn="just" eaLnBrk="0" hangingPunct="0"/>
              <a:endParaRPr kumimoji="0" lang="es-ES_tradnl" sz="2000" b="1"/>
            </a:p>
          </p:txBody>
        </p:sp>
        <p:sp>
          <p:nvSpPr>
            <p:cNvPr id="33847" name="Rectangle 54"/>
            <p:cNvSpPr>
              <a:spLocks noChangeArrowheads="1"/>
            </p:cNvSpPr>
            <p:nvPr/>
          </p:nvSpPr>
          <p:spPr bwMode="auto">
            <a:xfrm>
              <a:off x="2796" y="3758"/>
              <a:ext cx="692" cy="394"/>
            </a:xfrm>
            <a:prstGeom prst="rect">
              <a:avLst/>
            </a:prstGeom>
            <a:noFill/>
            <a:ln w="9525">
              <a:noFill/>
              <a:miter lim="800000"/>
              <a:headEnd/>
              <a:tailEnd/>
            </a:ln>
          </p:spPr>
          <p:txBody>
            <a:bodyPr/>
            <a:lstStyle/>
            <a:p>
              <a:pPr algn="just"/>
              <a:r>
                <a:rPr kumimoji="0" lang="en-GB" sz="2000" b="1">
                  <a:latin typeface="Arial" charset="0"/>
                  <a:cs typeface="Arial" charset="0"/>
                </a:rPr>
                <a:t>void</a:t>
              </a:r>
              <a:endParaRPr kumimoji="0" lang="es-ES_tradnl" sz="2000" b="1">
                <a:latin typeface="Arial" charset="0"/>
                <a:cs typeface="Arial" charset="0"/>
              </a:endParaRPr>
            </a:p>
            <a:p>
              <a:pPr algn="just" eaLnBrk="0" hangingPunct="0"/>
              <a:endParaRPr kumimoji="0" lang="es-ES_tradnl" sz="2000" b="1"/>
            </a:p>
          </p:txBody>
        </p:sp>
        <p:sp>
          <p:nvSpPr>
            <p:cNvPr id="33848" name="Rectangle 55"/>
            <p:cNvSpPr>
              <a:spLocks noChangeArrowheads="1"/>
            </p:cNvSpPr>
            <p:nvPr/>
          </p:nvSpPr>
          <p:spPr bwMode="auto">
            <a:xfrm>
              <a:off x="28" y="4152"/>
              <a:ext cx="692" cy="394"/>
            </a:xfrm>
            <a:prstGeom prst="rect">
              <a:avLst/>
            </a:prstGeom>
            <a:noFill/>
            <a:ln w="9525">
              <a:noFill/>
              <a:miter lim="800000"/>
              <a:headEnd/>
              <a:tailEnd/>
            </a:ln>
          </p:spPr>
          <p:txBody>
            <a:bodyPr/>
            <a:lstStyle/>
            <a:p>
              <a:pPr algn="just"/>
              <a:r>
                <a:rPr kumimoji="0" lang="en-GB" sz="2000" b="1">
                  <a:latin typeface="Arial" charset="0"/>
                  <a:cs typeface="Arial" charset="0"/>
                </a:rPr>
                <a:t>const</a:t>
              </a:r>
              <a:endParaRPr kumimoji="0" lang="es-ES_tradnl" sz="2000" b="1">
                <a:latin typeface="Arial" charset="0"/>
                <a:cs typeface="Arial" charset="0"/>
              </a:endParaRPr>
            </a:p>
            <a:p>
              <a:pPr algn="just" eaLnBrk="0" hangingPunct="0"/>
              <a:endParaRPr kumimoji="0" lang="es-ES_tradnl" sz="2000" b="1"/>
            </a:p>
          </p:txBody>
        </p:sp>
        <p:sp>
          <p:nvSpPr>
            <p:cNvPr id="33849" name="Rectangle 56"/>
            <p:cNvSpPr>
              <a:spLocks noChangeArrowheads="1"/>
            </p:cNvSpPr>
            <p:nvPr/>
          </p:nvSpPr>
          <p:spPr bwMode="auto">
            <a:xfrm>
              <a:off x="720" y="4152"/>
              <a:ext cx="692" cy="394"/>
            </a:xfrm>
            <a:prstGeom prst="rect">
              <a:avLst/>
            </a:prstGeom>
            <a:noFill/>
            <a:ln w="9525">
              <a:noFill/>
              <a:miter lim="800000"/>
              <a:headEnd/>
              <a:tailEnd/>
            </a:ln>
          </p:spPr>
          <p:txBody>
            <a:bodyPr/>
            <a:lstStyle/>
            <a:p>
              <a:pPr algn="just"/>
              <a:r>
                <a:rPr kumimoji="0" lang="en-GB" sz="2000" b="1">
                  <a:latin typeface="Arial" charset="0"/>
                  <a:cs typeface="Arial" charset="0"/>
                </a:rPr>
                <a:t>future</a:t>
              </a:r>
              <a:endParaRPr kumimoji="0" lang="es-ES_tradnl" sz="2000" b="1">
                <a:latin typeface="Arial" charset="0"/>
                <a:cs typeface="Arial" charset="0"/>
              </a:endParaRPr>
            </a:p>
            <a:p>
              <a:pPr algn="just" eaLnBrk="0" hangingPunct="0"/>
              <a:endParaRPr kumimoji="0" lang="es-ES_tradnl" sz="2000" b="1"/>
            </a:p>
          </p:txBody>
        </p:sp>
        <p:sp>
          <p:nvSpPr>
            <p:cNvPr id="33850" name="Rectangle 57"/>
            <p:cNvSpPr>
              <a:spLocks noChangeArrowheads="1"/>
            </p:cNvSpPr>
            <p:nvPr/>
          </p:nvSpPr>
          <p:spPr bwMode="auto">
            <a:xfrm>
              <a:off x="1412" y="4152"/>
              <a:ext cx="692" cy="394"/>
            </a:xfrm>
            <a:prstGeom prst="rect">
              <a:avLst/>
            </a:prstGeom>
            <a:noFill/>
            <a:ln w="9525">
              <a:noFill/>
              <a:miter lim="800000"/>
              <a:headEnd/>
              <a:tailEnd/>
            </a:ln>
          </p:spPr>
          <p:txBody>
            <a:bodyPr/>
            <a:lstStyle/>
            <a:p>
              <a:pPr algn="just"/>
              <a:r>
                <a:rPr kumimoji="0" lang="en-GB" sz="2000" b="1">
                  <a:latin typeface="Arial" charset="0"/>
                  <a:cs typeface="Arial" charset="0"/>
                </a:rPr>
                <a:t>new</a:t>
              </a:r>
              <a:endParaRPr kumimoji="0" lang="es-ES_tradnl" sz="2000" b="1">
                <a:latin typeface="Arial" charset="0"/>
                <a:cs typeface="Arial" charset="0"/>
              </a:endParaRPr>
            </a:p>
            <a:p>
              <a:pPr algn="just" eaLnBrk="0" hangingPunct="0"/>
              <a:endParaRPr kumimoji="0" lang="es-ES_tradnl" sz="2000" b="1"/>
            </a:p>
          </p:txBody>
        </p:sp>
        <p:sp>
          <p:nvSpPr>
            <p:cNvPr id="33851" name="Rectangle 58"/>
            <p:cNvSpPr>
              <a:spLocks noChangeArrowheads="1"/>
            </p:cNvSpPr>
            <p:nvPr/>
          </p:nvSpPr>
          <p:spPr bwMode="auto">
            <a:xfrm>
              <a:off x="2104" y="4152"/>
              <a:ext cx="692" cy="394"/>
            </a:xfrm>
            <a:prstGeom prst="rect">
              <a:avLst/>
            </a:prstGeom>
            <a:noFill/>
            <a:ln w="9525">
              <a:noFill/>
              <a:miter lim="800000"/>
              <a:headEnd/>
              <a:tailEnd/>
            </a:ln>
          </p:spPr>
          <p:txBody>
            <a:bodyPr/>
            <a:lstStyle/>
            <a:p>
              <a:pPr algn="just"/>
              <a:r>
                <a:rPr kumimoji="0" lang="en-GB" sz="2000" b="1">
                  <a:latin typeface="Arial" charset="0"/>
                  <a:cs typeface="Arial" charset="0"/>
                </a:rPr>
                <a:t>super</a:t>
              </a:r>
              <a:endParaRPr kumimoji="0" lang="es-ES_tradnl" sz="2000" b="1">
                <a:latin typeface="Arial" charset="0"/>
                <a:cs typeface="Arial" charset="0"/>
              </a:endParaRPr>
            </a:p>
            <a:p>
              <a:pPr algn="just" eaLnBrk="0" hangingPunct="0"/>
              <a:endParaRPr kumimoji="0" lang="es-ES_tradnl" sz="2000" b="1"/>
            </a:p>
          </p:txBody>
        </p:sp>
        <p:sp>
          <p:nvSpPr>
            <p:cNvPr id="33852" name="Rectangle 59"/>
            <p:cNvSpPr>
              <a:spLocks noChangeArrowheads="1"/>
            </p:cNvSpPr>
            <p:nvPr/>
          </p:nvSpPr>
          <p:spPr bwMode="auto">
            <a:xfrm>
              <a:off x="2796" y="4152"/>
              <a:ext cx="692" cy="394"/>
            </a:xfrm>
            <a:prstGeom prst="rect">
              <a:avLst/>
            </a:prstGeom>
            <a:noFill/>
            <a:ln w="9525">
              <a:noFill/>
              <a:miter lim="800000"/>
              <a:headEnd/>
              <a:tailEnd/>
            </a:ln>
          </p:spPr>
          <p:txBody>
            <a:bodyPr/>
            <a:lstStyle/>
            <a:p>
              <a:pPr algn="just"/>
              <a:r>
                <a:rPr kumimoji="0" lang="en-GB" sz="2000" b="1">
                  <a:latin typeface="Arial" charset="0"/>
                  <a:cs typeface="Arial" charset="0"/>
                </a:rPr>
                <a:t>volatille</a:t>
              </a:r>
              <a:endParaRPr kumimoji="0" lang="es-ES_tradnl" sz="2000" b="1">
                <a:latin typeface="Arial" charset="0"/>
                <a:cs typeface="Arial" charset="0"/>
              </a:endParaRPr>
            </a:p>
            <a:p>
              <a:pPr algn="just" eaLnBrk="0" hangingPunct="0"/>
              <a:endParaRPr kumimoji="0" lang="es-ES_tradnl" sz="2000" b="1"/>
            </a:p>
          </p:txBody>
        </p:sp>
        <p:sp>
          <p:nvSpPr>
            <p:cNvPr id="33853" name="Rectangle 60"/>
            <p:cNvSpPr>
              <a:spLocks noChangeArrowheads="1"/>
            </p:cNvSpPr>
            <p:nvPr/>
          </p:nvSpPr>
          <p:spPr bwMode="auto">
            <a:xfrm>
              <a:off x="28" y="4546"/>
              <a:ext cx="692" cy="394"/>
            </a:xfrm>
            <a:prstGeom prst="rect">
              <a:avLst/>
            </a:prstGeom>
            <a:noFill/>
            <a:ln w="9525">
              <a:noFill/>
              <a:miter lim="800000"/>
              <a:headEnd/>
              <a:tailEnd/>
            </a:ln>
          </p:spPr>
          <p:txBody>
            <a:bodyPr/>
            <a:lstStyle/>
            <a:p>
              <a:pPr algn="just"/>
              <a:r>
                <a:rPr kumimoji="0" lang="en-GB" sz="2000" b="1">
                  <a:latin typeface="Arial" charset="0"/>
                  <a:cs typeface="Arial" charset="0"/>
                </a:rPr>
                <a:t>continue</a:t>
              </a:r>
              <a:endParaRPr kumimoji="0" lang="es-ES_tradnl" sz="2000" b="1">
                <a:latin typeface="Arial" charset="0"/>
                <a:cs typeface="Arial" charset="0"/>
              </a:endParaRPr>
            </a:p>
            <a:p>
              <a:pPr algn="just" eaLnBrk="0" hangingPunct="0"/>
              <a:endParaRPr kumimoji="0" lang="es-ES_tradnl" sz="2000" b="1"/>
            </a:p>
          </p:txBody>
        </p:sp>
        <p:sp>
          <p:nvSpPr>
            <p:cNvPr id="33854" name="Rectangle 61"/>
            <p:cNvSpPr>
              <a:spLocks noChangeArrowheads="1"/>
            </p:cNvSpPr>
            <p:nvPr/>
          </p:nvSpPr>
          <p:spPr bwMode="auto">
            <a:xfrm>
              <a:off x="720" y="4546"/>
              <a:ext cx="692" cy="394"/>
            </a:xfrm>
            <a:prstGeom prst="rect">
              <a:avLst/>
            </a:prstGeom>
            <a:noFill/>
            <a:ln w="9525">
              <a:noFill/>
              <a:miter lim="800000"/>
              <a:headEnd/>
              <a:tailEnd/>
            </a:ln>
          </p:spPr>
          <p:txBody>
            <a:bodyPr/>
            <a:lstStyle/>
            <a:p>
              <a:pPr algn="just"/>
              <a:r>
                <a:rPr kumimoji="0" lang="en-GB" sz="2000" b="1">
                  <a:latin typeface="Arial" charset="0"/>
                  <a:cs typeface="Arial" charset="0"/>
                </a:rPr>
                <a:t>generic</a:t>
              </a:r>
              <a:endParaRPr kumimoji="0" lang="es-ES_tradnl" sz="2000" b="1">
                <a:latin typeface="Arial" charset="0"/>
                <a:cs typeface="Arial" charset="0"/>
              </a:endParaRPr>
            </a:p>
            <a:p>
              <a:pPr algn="just" eaLnBrk="0" hangingPunct="0"/>
              <a:endParaRPr kumimoji="0" lang="es-ES_tradnl" sz="2000" b="1"/>
            </a:p>
          </p:txBody>
        </p:sp>
        <p:sp>
          <p:nvSpPr>
            <p:cNvPr id="33855" name="Rectangle 62"/>
            <p:cNvSpPr>
              <a:spLocks noChangeArrowheads="1"/>
            </p:cNvSpPr>
            <p:nvPr/>
          </p:nvSpPr>
          <p:spPr bwMode="auto">
            <a:xfrm>
              <a:off x="1412" y="4546"/>
              <a:ext cx="692" cy="394"/>
            </a:xfrm>
            <a:prstGeom prst="rect">
              <a:avLst/>
            </a:prstGeom>
            <a:noFill/>
            <a:ln w="9525">
              <a:noFill/>
              <a:miter lim="800000"/>
              <a:headEnd/>
              <a:tailEnd/>
            </a:ln>
          </p:spPr>
          <p:txBody>
            <a:bodyPr/>
            <a:lstStyle/>
            <a:p>
              <a:pPr algn="just"/>
              <a:r>
                <a:rPr kumimoji="0" lang="en-GB" sz="2000" b="1">
                  <a:latin typeface="Arial" charset="0"/>
                  <a:cs typeface="Arial" charset="0"/>
                </a:rPr>
                <a:t>null</a:t>
              </a:r>
              <a:endParaRPr kumimoji="0" lang="es-ES_tradnl" sz="2000" b="1">
                <a:latin typeface="Arial" charset="0"/>
                <a:cs typeface="Arial" charset="0"/>
              </a:endParaRPr>
            </a:p>
            <a:p>
              <a:pPr algn="just" eaLnBrk="0" hangingPunct="0"/>
              <a:endParaRPr kumimoji="0" lang="es-ES_tradnl" sz="2000" b="1"/>
            </a:p>
          </p:txBody>
        </p:sp>
        <p:sp>
          <p:nvSpPr>
            <p:cNvPr id="33856" name="Rectangle 63"/>
            <p:cNvSpPr>
              <a:spLocks noChangeArrowheads="1"/>
            </p:cNvSpPr>
            <p:nvPr/>
          </p:nvSpPr>
          <p:spPr bwMode="auto">
            <a:xfrm>
              <a:off x="2104" y="4546"/>
              <a:ext cx="692" cy="394"/>
            </a:xfrm>
            <a:prstGeom prst="rect">
              <a:avLst/>
            </a:prstGeom>
            <a:noFill/>
            <a:ln w="9525">
              <a:noFill/>
              <a:miter lim="800000"/>
              <a:headEnd/>
              <a:tailEnd/>
            </a:ln>
          </p:spPr>
          <p:txBody>
            <a:bodyPr/>
            <a:lstStyle/>
            <a:p>
              <a:pPr algn="just"/>
              <a:r>
                <a:rPr kumimoji="0" lang="en-GB" sz="2000" b="1">
                  <a:latin typeface="Arial" charset="0"/>
                  <a:cs typeface="Arial" charset="0"/>
                </a:rPr>
                <a:t>switch</a:t>
              </a:r>
              <a:endParaRPr kumimoji="0" lang="es-ES_tradnl" sz="2000" b="1">
                <a:latin typeface="Arial" charset="0"/>
                <a:cs typeface="Arial" charset="0"/>
              </a:endParaRPr>
            </a:p>
            <a:p>
              <a:pPr algn="just" eaLnBrk="0" hangingPunct="0"/>
              <a:endParaRPr kumimoji="0" lang="es-ES_tradnl" sz="2000" b="1"/>
            </a:p>
          </p:txBody>
        </p:sp>
        <p:sp>
          <p:nvSpPr>
            <p:cNvPr id="33857" name="Rectangle 64"/>
            <p:cNvSpPr>
              <a:spLocks noChangeArrowheads="1"/>
            </p:cNvSpPr>
            <p:nvPr/>
          </p:nvSpPr>
          <p:spPr bwMode="auto">
            <a:xfrm>
              <a:off x="2796" y="4546"/>
              <a:ext cx="692" cy="394"/>
            </a:xfrm>
            <a:prstGeom prst="rect">
              <a:avLst/>
            </a:prstGeom>
            <a:noFill/>
            <a:ln w="9525">
              <a:noFill/>
              <a:miter lim="800000"/>
              <a:headEnd/>
              <a:tailEnd/>
            </a:ln>
          </p:spPr>
          <p:txBody>
            <a:bodyPr/>
            <a:lstStyle/>
            <a:p>
              <a:pPr algn="just"/>
              <a:r>
                <a:rPr kumimoji="0" lang="en-GB" sz="2000" b="1">
                  <a:latin typeface="Arial" charset="0"/>
                  <a:cs typeface="Arial" charset="0"/>
                </a:rPr>
                <a:t>while</a:t>
              </a:r>
              <a:endParaRPr kumimoji="0" lang="es-ES_tradnl" sz="2000" b="1">
                <a:latin typeface="Arial" charset="0"/>
                <a:cs typeface="Arial" charset="0"/>
              </a:endParaRPr>
            </a:p>
            <a:p>
              <a:pPr algn="just" eaLnBrk="0" hangingPunct="0"/>
              <a:endParaRPr kumimoji="0" lang="es-ES_tradnl" sz="2000" b="1"/>
            </a:p>
          </p:txBody>
        </p:sp>
      </p:grpSp>
    </p:spTree>
  </p:cSld>
  <p:clrMapOvr>
    <a:masterClrMapping/>
  </p:clrMapOvr>
  <p:transition spd="med">
    <p:newsflash/>
    <p:sndAc>
      <p:stSnd>
        <p:snd r:embed="rId3" name="click.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142976" y="500042"/>
            <a:ext cx="7491412" cy="854075"/>
          </a:xfrm>
        </p:spPr>
        <p:txBody>
          <a:bodyPr/>
          <a:lstStyle/>
          <a:p>
            <a:r>
              <a:rPr lang="es-ES" dirty="0" smtClean="0"/>
              <a:t>Herramientas de la POO</a:t>
            </a:r>
            <a:endParaRPr lang="es-ES" dirty="0"/>
          </a:p>
        </p:txBody>
      </p:sp>
      <p:sp>
        <p:nvSpPr>
          <p:cNvPr id="34820" name="Rectangle 3"/>
          <p:cNvSpPr>
            <a:spLocks noGrp="1" noChangeArrowheads="1"/>
          </p:cNvSpPr>
          <p:nvPr>
            <p:ph idx="1"/>
          </p:nvPr>
        </p:nvSpPr>
        <p:spPr>
          <a:xfrm>
            <a:off x="1142976" y="1357298"/>
            <a:ext cx="7731125" cy="3143272"/>
          </a:xfrm>
        </p:spPr>
        <p:txBody>
          <a:bodyPr>
            <a:normAutofit fontScale="92500" lnSpcReduction="20000"/>
          </a:bodyPr>
          <a:lstStyle/>
          <a:p>
            <a:pPr eaLnBrk="1" hangingPunct="1"/>
            <a:r>
              <a:rPr lang="es-ES" sz="2200" dirty="0" smtClean="0"/>
              <a:t>La clase como elemento mínimo.</a:t>
            </a:r>
          </a:p>
          <a:p>
            <a:pPr lvl="2" eaLnBrk="1" hangingPunct="1"/>
            <a:r>
              <a:rPr lang="es-ES" sz="1600" dirty="0" smtClean="0"/>
              <a:t>Una clase es una representación de un concepto del mundo real.</a:t>
            </a:r>
          </a:p>
          <a:p>
            <a:pPr lvl="2" eaLnBrk="1" hangingPunct="1"/>
            <a:r>
              <a:rPr lang="es-ES" sz="1600" dirty="0" smtClean="0"/>
              <a:t>Contiene dos componentes / miembros:</a:t>
            </a:r>
          </a:p>
          <a:p>
            <a:pPr lvl="3" eaLnBrk="1" hangingPunct="1"/>
            <a:r>
              <a:rPr lang="es-ES" sz="1400" dirty="0" smtClean="0"/>
              <a:t>Datos = Atributos.</a:t>
            </a:r>
          </a:p>
          <a:p>
            <a:pPr lvl="3" eaLnBrk="1" hangingPunct="1"/>
            <a:r>
              <a:rPr lang="es-ES" sz="1400" dirty="0" smtClean="0"/>
              <a:t>Acciones = Métodos.</a:t>
            </a:r>
          </a:p>
          <a:p>
            <a:pPr lvl="2" eaLnBrk="1" hangingPunct="1"/>
            <a:r>
              <a:rPr lang="es-ES" sz="1600" dirty="0" smtClean="0"/>
              <a:t>Se usa el operador punto ‘</a:t>
            </a:r>
            <a:r>
              <a:rPr lang="es-ES" sz="1600" dirty="0" smtClean="0">
                <a:latin typeface="Courier New" pitchFamily="49" charset="0"/>
              </a:rPr>
              <a:t>.</a:t>
            </a:r>
            <a:r>
              <a:rPr lang="es-ES" sz="1600" dirty="0" smtClean="0"/>
              <a:t>’ para acceder a los miembros.</a:t>
            </a:r>
          </a:p>
          <a:p>
            <a:pPr lvl="2" eaLnBrk="1" hangingPunct="1"/>
            <a:r>
              <a:rPr lang="es-ES" sz="1600" dirty="0" smtClean="0"/>
              <a:t>Una clase se define con la palabra reservada “</a:t>
            </a:r>
            <a:r>
              <a:rPr lang="es-ES" sz="1600" b="0" dirty="0" err="1" smtClean="0">
                <a:latin typeface="Courier New" pitchFamily="49" charset="0"/>
              </a:rPr>
              <a:t>class</a:t>
            </a:r>
            <a:r>
              <a:rPr lang="es-ES" sz="1600" dirty="0" smtClean="0"/>
              <a:t>”.</a:t>
            </a:r>
          </a:p>
          <a:p>
            <a:pPr eaLnBrk="1" hangingPunct="1"/>
            <a:r>
              <a:rPr lang="es-ES" sz="2200" dirty="0" smtClean="0"/>
              <a:t>Clase Vs Objeto</a:t>
            </a:r>
          </a:p>
          <a:p>
            <a:pPr lvl="2" eaLnBrk="1" hangingPunct="1"/>
            <a:r>
              <a:rPr lang="es-ES" sz="1600" dirty="0" smtClean="0"/>
              <a:t>Clase = Concepto = Definición [= Receta].</a:t>
            </a:r>
          </a:p>
          <a:p>
            <a:pPr lvl="2" eaLnBrk="1" hangingPunct="1"/>
            <a:r>
              <a:rPr lang="es-ES" sz="1600" dirty="0" smtClean="0"/>
              <a:t>Objeto = Instancia = Elemento “real” [= Pastel].</a:t>
            </a:r>
          </a:p>
        </p:txBody>
      </p:sp>
      <p:sp>
        <p:nvSpPr>
          <p:cNvPr id="34818" name="3 Marcador de fecha"/>
          <p:cNvSpPr>
            <a:spLocks noGrp="1"/>
          </p:cNvSpPr>
          <p:nvPr>
            <p:ph type="dt" sz="half" idx="10"/>
          </p:nvPr>
        </p:nvSpPr>
        <p:spPr>
          <a:noFill/>
        </p:spPr>
        <p:txBody>
          <a:bodyPr/>
          <a:lstStyle/>
          <a:p>
            <a:fld id="{DE9198CE-7CAB-41EA-A9BD-E854D10FA771}" type="datetime1">
              <a:rPr lang="es-ES" smtClean="0"/>
              <a:pPr/>
              <a:t>03/10/2015</a:t>
            </a:fld>
            <a:endParaRPr lang="es-ES" smtClean="0"/>
          </a:p>
        </p:txBody>
      </p:sp>
      <p:sp>
        <p:nvSpPr>
          <p:cNvPr id="34819" name="4 Marcador de pie de página"/>
          <p:cNvSpPr>
            <a:spLocks noGrp="1"/>
          </p:cNvSpPr>
          <p:nvPr>
            <p:ph type="ftr" sz="quarter" idx="11"/>
          </p:nvPr>
        </p:nvSpPr>
        <p:spPr>
          <a:noFill/>
        </p:spPr>
        <p:txBody>
          <a:bodyPr/>
          <a:lstStyle/>
          <a:p>
            <a:r>
              <a:rPr lang="es-MX" smtClean="0"/>
              <a:t>JOEL AYALA DE LA VEGA</a:t>
            </a:r>
            <a:endParaRPr lang="es-ES" smtClean="0"/>
          </a:p>
        </p:txBody>
      </p:sp>
    </p:spTree>
  </p:cSld>
  <p:clrMapOvr>
    <a:masterClrMapping/>
  </p:clrMapOvr>
  <p:transition spd="med">
    <p:newsflash/>
    <p:sndAc>
      <p:stSnd>
        <p:snd r:embed="rId3" name="click.wav"/>
      </p:stSnd>
    </p:sndAc>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28662" y="428604"/>
            <a:ext cx="7491412" cy="854075"/>
          </a:xfrm>
        </p:spPr>
        <p:txBody>
          <a:bodyPr/>
          <a:lstStyle/>
          <a:p>
            <a:r>
              <a:rPr lang="es-ES" dirty="0" smtClean="0"/>
              <a:t>Tipo de datos en java</a:t>
            </a:r>
            <a:endParaRPr lang="es-ES" dirty="0"/>
          </a:p>
        </p:txBody>
      </p:sp>
      <p:sp>
        <p:nvSpPr>
          <p:cNvPr id="35844" name="Rectangle 3"/>
          <p:cNvSpPr>
            <a:spLocks noGrp="1" noChangeArrowheads="1"/>
          </p:cNvSpPr>
          <p:nvPr>
            <p:ph idx="1"/>
          </p:nvPr>
        </p:nvSpPr>
        <p:spPr>
          <a:xfrm>
            <a:off x="1000100" y="1142984"/>
            <a:ext cx="7731125" cy="4106862"/>
          </a:xfrm>
        </p:spPr>
        <p:txBody>
          <a:bodyPr>
            <a:normAutofit fontScale="92500" lnSpcReduction="20000"/>
          </a:bodyPr>
          <a:lstStyle/>
          <a:p>
            <a:pPr eaLnBrk="1" hangingPunct="1">
              <a:lnSpc>
                <a:spcPct val="90000"/>
              </a:lnSpc>
            </a:pPr>
            <a:r>
              <a:rPr lang="es-ES" sz="1600" dirty="0" smtClean="0"/>
              <a:t>Primitivos.</a:t>
            </a:r>
          </a:p>
          <a:p>
            <a:pPr lvl="3" eaLnBrk="1" hangingPunct="1">
              <a:lnSpc>
                <a:spcPct val="90000"/>
              </a:lnSpc>
            </a:pPr>
            <a:r>
              <a:rPr lang="es-ES" sz="1400" dirty="0" smtClean="0"/>
              <a:t>Enteros.</a:t>
            </a:r>
          </a:p>
          <a:p>
            <a:pPr lvl="4" eaLnBrk="1" hangingPunct="1">
              <a:lnSpc>
                <a:spcPct val="90000"/>
              </a:lnSpc>
            </a:pPr>
            <a:r>
              <a:rPr lang="es-ES" sz="1800" b="0" dirty="0" smtClean="0">
                <a:latin typeface="Courier New" pitchFamily="49" charset="0"/>
              </a:rPr>
              <a:t>byte</a:t>
            </a:r>
            <a:r>
              <a:rPr lang="es-ES" sz="1800" dirty="0" smtClean="0"/>
              <a:t>: 8 bits positivos y negativos (-128 &lt; 0 &lt; 127)</a:t>
            </a:r>
          </a:p>
          <a:p>
            <a:pPr lvl="4" eaLnBrk="1" hangingPunct="1">
              <a:lnSpc>
                <a:spcPct val="90000"/>
              </a:lnSpc>
            </a:pPr>
            <a:r>
              <a:rPr lang="es-ES" sz="1800" b="0" dirty="0" err="1" smtClean="0">
                <a:latin typeface="Courier New" pitchFamily="49" charset="0"/>
              </a:rPr>
              <a:t>char</a:t>
            </a:r>
            <a:r>
              <a:rPr lang="es-ES" sz="1800" dirty="0" smtClean="0"/>
              <a:t>: 16 bits positivos (0 &lt; 65535)</a:t>
            </a:r>
          </a:p>
          <a:p>
            <a:pPr lvl="4" eaLnBrk="1" hangingPunct="1">
              <a:lnSpc>
                <a:spcPct val="90000"/>
              </a:lnSpc>
            </a:pPr>
            <a:r>
              <a:rPr lang="es-ES" sz="1800" b="0" dirty="0" smtClean="0">
                <a:latin typeface="Courier New" pitchFamily="49" charset="0"/>
              </a:rPr>
              <a:t>short</a:t>
            </a:r>
            <a:r>
              <a:rPr lang="es-ES" sz="1800" dirty="0" smtClean="0"/>
              <a:t>: 16 bits positivos y negativos (-32768 &lt; 0 &lt; 32767)</a:t>
            </a:r>
          </a:p>
          <a:p>
            <a:pPr lvl="4" eaLnBrk="1" hangingPunct="1">
              <a:lnSpc>
                <a:spcPct val="90000"/>
              </a:lnSpc>
            </a:pPr>
            <a:r>
              <a:rPr lang="es-ES" sz="1800" b="0" dirty="0" err="1" smtClean="0">
                <a:latin typeface="Courier New" pitchFamily="49" charset="0"/>
              </a:rPr>
              <a:t>int</a:t>
            </a:r>
            <a:r>
              <a:rPr lang="es-ES" sz="1800" dirty="0" smtClean="0"/>
              <a:t>: 32 bits positivos y negativos</a:t>
            </a:r>
          </a:p>
          <a:p>
            <a:pPr lvl="4" eaLnBrk="1" hangingPunct="1">
              <a:lnSpc>
                <a:spcPct val="90000"/>
              </a:lnSpc>
            </a:pPr>
            <a:r>
              <a:rPr lang="es-ES" sz="1800" b="0" dirty="0" err="1" smtClean="0">
                <a:latin typeface="Courier New" pitchFamily="49" charset="0"/>
              </a:rPr>
              <a:t>long</a:t>
            </a:r>
            <a:r>
              <a:rPr lang="es-ES" sz="1800" dirty="0" smtClean="0"/>
              <a:t>: 64 bits positivos y negativos</a:t>
            </a:r>
          </a:p>
          <a:p>
            <a:pPr lvl="3" eaLnBrk="1" hangingPunct="1">
              <a:lnSpc>
                <a:spcPct val="90000"/>
              </a:lnSpc>
            </a:pPr>
            <a:r>
              <a:rPr lang="es-ES" sz="1400" dirty="0" smtClean="0"/>
              <a:t>Decimales.</a:t>
            </a:r>
          </a:p>
          <a:p>
            <a:pPr lvl="4" eaLnBrk="1" hangingPunct="1">
              <a:lnSpc>
                <a:spcPct val="90000"/>
              </a:lnSpc>
            </a:pPr>
            <a:r>
              <a:rPr lang="es-ES" sz="1800" b="0" dirty="0" err="1" smtClean="0">
                <a:latin typeface="Courier New" pitchFamily="49" charset="0"/>
              </a:rPr>
              <a:t>float</a:t>
            </a:r>
            <a:r>
              <a:rPr lang="es-ES" sz="1800" dirty="0" smtClean="0"/>
              <a:t>: 32 bits</a:t>
            </a:r>
          </a:p>
          <a:p>
            <a:pPr lvl="4" eaLnBrk="1" hangingPunct="1">
              <a:lnSpc>
                <a:spcPct val="90000"/>
              </a:lnSpc>
            </a:pPr>
            <a:r>
              <a:rPr lang="es-ES" sz="1800" b="0" dirty="0" err="1" smtClean="0">
                <a:latin typeface="Courier New" pitchFamily="49" charset="0"/>
              </a:rPr>
              <a:t>double</a:t>
            </a:r>
            <a:r>
              <a:rPr lang="es-ES" sz="1800" dirty="0" smtClean="0"/>
              <a:t>: 64 bits</a:t>
            </a:r>
          </a:p>
          <a:p>
            <a:pPr lvl="3" eaLnBrk="1" hangingPunct="1">
              <a:lnSpc>
                <a:spcPct val="90000"/>
              </a:lnSpc>
            </a:pPr>
            <a:r>
              <a:rPr lang="es-ES" sz="1400" dirty="0" smtClean="0"/>
              <a:t>Lógicos.</a:t>
            </a:r>
          </a:p>
          <a:p>
            <a:pPr lvl="4" eaLnBrk="1" hangingPunct="1">
              <a:lnSpc>
                <a:spcPct val="90000"/>
              </a:lnSpc>
            </a:pPr>
            <a:r>
              <a:rPr lang="es-ES" sz="1800" b="0" dirty="0" err="1" smtClean="0">
                <a:latin typeface="Courier New" pitchFamily="49" charset="0"/>
              </a:rPr>
              <a:t>boolean</a:t>
            </a:r>
            <a:r>
              <a:rPr lang="es-ES" sz="1800" dirty="0" smtClean="0"/>
              <a:t>: </a:t>
            </a:r>
            <a:r>
              <a:rPr lang="es-ES" sz="1800" b="0" dirty="0" smtClean="0">
                <a:latin typeface="Courier New" pitchFamily="49" charset="0"/>
              </a:rPr>
              <a:t>true</a:t>
            </a:r>
            <a:r>
              <a:rPr lang="es-ES" sz="1800" dirty="0" smtClean="0"/>
              <a:t> o </a:t>
            </a:r>
            <a:r>
              <a:rPr lang="es-ES" sz="1800" b="0" dirty="0" smtClean="0">
                <a:latin typeface="Courier New" pitchFamily="49" charset="0"/>
              </a:rPr>
              <a:t>false</a:t>
            </a:r>
          </a:p>
          <a:p>
            <a:pPr eaLnBrk="1" hangingPunct="1">
              <a:lnSpc>
                <a:spcPct val="90000"/>
              </a:lnSpc>
            </a:pPr>
            <a:r>
              <a:rPr lang="es-ES" sz="1600" dirty="0" smtClean="0"/>
              <a:t>No primitivos: Clases.</a:t>
            </a:r>
          </a:p>
          <a:p>
            <a:pPr lvl="2" eaLnBrk="1" hangingPunct="1">
              <a:lnSpc>
                <a:spcPct val="90000"/>
              </a:lnSpc>
            </a:pPr>
            <a:endParaRPr lang="es-ES" sz="1600" dirty="0" smtClean="0"/>
          </a:p>
        </p:txBody>
      </p:sp>
      <p:sp>
        <p:nvSpPr>
          <p:cNvPr id="35842" name="3 Marcador de fecha"/>
          <p:cNvSpPr>
            <a:spLocks noGrp="1"/>
          </p:cNvSpPr>
          <p:nvPr>
            <p:ph type="dt" sz="half" idx="10"/>
          </p:nvPr>
        </p:nvSpPr>
        <p:spPr>
          <a:noFill/>
        </p:spPr>
        <p:txBody>
          <a:bodyPr/>
          <a:lstStyle/>
          <a:p>
            <a:fld id="{78A1F2AC-238C-4EF6-BF1B-1002AC8F9B28}" type="datetime1">
              <a:rPr lang="es-ES" smtClean="0"/>
              <a:pPr/>
              <a:t>03/10/2015</a:t>
            </a:fld>
            <a:endParaRPr lang="es-ES" smtClean="0"/>
          </a:p>
        </p:txBody>
      </p:sp>
    </p:spTree>
  </p:cSld>
  <p:clrMapOvr>
    <a:masterClrMapping/>
  </p:clrMapOvr>
  <p:transition spd="med">
    <p:newsflash/>
    <p:sndAc>
      <p:stSnd>
        <p:snd r:embed="rId3" name="click.wav"/>
      </p:stSnd>
    </p:sndAc>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000100" y="500042"/>
            <a:ext cx="7491412" cy="854075"/>
          </a:xfrm>
        </p:spPr>
        <p:txBody>
          <a:bodyPr/>
          <a:lstStyle/>
          <a:p>
            <a:r>
              <a:rPr lang="es-ES" dirty="0" smtClean="0"/>
              <a:t>El Objeto </a:t>
            </a:r>
            <a:r>
              <a:rPr lang="es-ES" dirty="0" err="1" smtClean="0"/>
              <a:t>this</a:t>
            </a:r>
            <a:endParaRPr lang="es-ES" dirty="0"/>
          </a:p>
        </p:txBody>
      </p:sp>
      <p:sp>
        <p:nvSpPr>
          <p:cNvPr id="36866" name="Rectangle 3"/>
          <p:cNvSpPr>
            <a:spLocks noGrp="1" noChangeArrowheads="1"/>
          </p:cNvSpPr>
          <p:nvPr>
            <p:ph idx="1"/>
          </p:nvPr>
        </p:nvSpPr>
        <p:spPr>
          <a:xfrm>
            <a:off x="1071538" y="1428736"/>
            <a:ext cx="7731125" cy="3286148"/>
          </a:xfrm>
        </p:spPr>
        <p:txBody>
          <a:bodyPr/>
          <a:lstStyle/>
          <a:p>
            <a:pPr>
              <a:lnSpc>
                <a:spcPct val="90000"/>
              </a:lnSpc>
            </a:pPr>
            <a:r>
              <a:rPr lang="es-ES" dirty="0" smtClean="0"/>
              <a:t>La referencia para poder usar EL objeto desde el código de una clase.</a:t>
            </a:r>
          </a:p>
          <a:p>
            <a:pPr lvl="1">
              <a:lnSpc>
                <a:spcPct val="90000"/>
              </a:lnSpc>
            </a:pPr>
            <a:r>
              <a:rPr lang="es-ES" dirty="0" smtClean="0"/>
              <a:t>Siempre accesible en entornos no estáticos.</a:t>
            </a:r>
          </a:p>
          <a:p>
            <a:pPr lvl="1">
              <a:lnSpc>
                <a:spcPct val="90000"/>
              </a:lnSpc>
            </a:pPr>
            <a:r>
              <a:rPr lang="es-ES" dirty="0" smtClean="0"/>
              <a:t>No es obligatorio más que en algunas ocasiones:</a:t>
            </a:r>
          </a:p>
          <a:p>
            <a:pPr lvl="2">
              <a:lnSpc>
                <a:spcPct val="90000"/>
              </a:lnSpc>
            </a:pPr>
            <a:r>
              <a:rPr lang="es-ES" dirty="0" smtClean="0"/>
              <a:t>Para poder llamar a un constructor desde otro constructor. Debe ser la primera instrucción del constructor.</a:t>
            </a:r>
          </a:p>
          <a:p>
            <a:pPr lvl="2">
              <a:lnSpc>
                <a:spcPct val="90000"/>
              </a:lnSpc>
            </a:pPr>
            <a:r>
              <a:rPr lang="es-ES" dirty="0" smtClean="0"/>
              <a:t>En casos de ambigüedad entre datos miembro y variables locales de un método.</a:t>
            </a:r>
          </a:p>
        </p:txBody>
      </p:sp>
      <p:sp>
        <p:nvSpPr>
          <p:cNvPr id="3" name="2 Marcador de fecha"/>
          <p:cNvSpPr>
            <a:spLocks noGrp="1"/>
          </p:cNvSpPr>
          <p:nvPr>
            <p:ph type="dt" sz="half" idx="10"/>
          </p:nvPr>
        </p:nvSpPr>
        <p:spPr/>
        <p:txBody>
          <a:bodyPr/>
          <a:lstStyle/>
          <a:p>
            <a:pPr>
              <a:defRPr/>
            </a:pPr>
            <a:fld id="{B30C2EFC-EF22-4389-B81D-05E4BD540D4F}"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428605"/>
            <a:ext cx="7491412" cy="624132"/>
          </a:xfrm>
        </p:spPr>
        <p:txBody>
          <a:bodyPr/>
          <a:lstStyle/>
          <a:p>
            <a:r>
              <a:rPr lang="es-ES" dirty="0" smtClean="0"/>
              <a:t>Guión de uso</a:t>
            </a:r>
            <a:endParaRPr lang="es-ES" dirty="0"/>
          </a:p>
        </p:txBody>
      </p:sp>
      <p:sp>
        <p:nvSpPr>
          <p:cNvPr id="6" name="2 Marcador de contenido"/>
          <p:cNvSpPr>
            <a:spLocks noGrp="1"/>
          </p:cNvSpPr>
          <p:nvPr>
            <p:ph idx="1"/>
          </p:nvPr>
        </p:nvSpPr>
        <p:spPr>
          <a:xfrm>
            <a:off x="395536" y="1052737"/>
            <a:ext cx="7731125" cy="4032448"/>
          </a:xfrm>
        </p:spPr>
        <p:txBody>
          <a:bodyPr>
            <a:normAutofit fontScale="70000" lnSpcReduction="20000"/>
          </a:bodyPr>
          <a:lstStyle/>
          <a:p>
            <a:pPr>
              <a:buNone/>
            </a:pPr>
            <a:r>
              <a:rPr lang="es-ES" dirty="0" smtClean="0"/>
              <a:t>Este material está formado por más de 120  diapositivas divididas en las 5 unidades de competencia que el plan de estudios específica  para la Unidad de Aprendizaje Programación Orientada a Objetos:</a:t>
            </a:r>
          </a:p>
          <a:p>
            <a:pPr>
              <a:buNone/>
            </a:pPr>
            <a:endParaRPr lang="es-ES" dirty="0" smtClean="0"/>
          </a:p>
          <a:p>
            <a:pPr lvl="1"/>
            <a:r>
              <a:rPr lang="es-ES" dirty="0" smtClean="0"/>
              <a:t>Conceptos básicos de la </a:t>
            </a:r>
            <a:r>
              <a:rPr lang="es-ES" dirty="0" err="1" smtClean="0"/>
              <a:t>POO</a:t>
            </a:r>
            <a:r>
              <a:rPr lang="es-ES" dirty="0" smtClean="0"/>
              <a:t>, características de la plataforma  y </a:t>
            </a:r>
            <a:r>
              <a:rPr lang="es-ES" dirty="0" err="1" smtClean="0"/>
              <a:t>UML</a:t>
            </a:r>
            <a:endParaRPr lang="es-ES" dirty="0" smtClean="0"/>
          </a:p>
          <a:p>
            <a:pPr lvl="1"/>
            <a:r>
              <a:rPr lang="es-ES" dirty="0" smtClean="0"/>
              <a:t>Sintaxis básica de un lenguaje Orientado a Objetos (java)</a:t>
            </a:r>
          </a:p>
          <a:p>
            <a:pPr lvl="1"/>
            <a:r>
              <a:rPr lang="es-ES" dirty="0" smtClean="0"/>
              <a:t>Conceptos y estructuras para control de flujo de la </a:t>
            </a:r>
            <a:r>
              <a:rPr lang="es-ES" dirty="0" err="1" smtClean="0"/>
              <a:t>POO</a:t>
            </a:r>
            <a:endParaRPr lang="es-ES" dirty="0" smtClean="0"/>
          </a:p>
          <a:p>
            <a:pPr lvl="1"/>
            <a:r>
              <a:rPr lang="es-ES" dirty="0" smtClean="0"/>
              <a:t>Estructuras básicas de manejo de datos en un lenguaje Orientado a Objetos</a:t>
            </a:r>
          </a:p>
          <a:p>
            <a:pPr lvl="1"/>
            <a:r>
              <a:rPr lang="es-ES" dirty="0" smtClean="0"/>
              <a:t>Operar componentes que conforman la Interfaz Gráfica, con uso de archivos </a:t>
            </a:r>
          </a:p>
          <a:p>
            <a:pPr>
              <a:buNone/>
            </a:pPr>
            <a:endParaRPr lang="es-ES" dirty="0" smtClean="0"/>
          </a:p>
          <a:p>
            <a:pPr>
              <a:buNone/>
            </a:pPr>
            <a:r>
              <a:rPr lang="es-ES" dirty="0" smtClean="0"/>
              <a:t>De acuerdo a la secuencia propuesta en el plan de estudios de dicha Unidad de Aprendizaje las unidades de competencias 2 y 3 , 4 y 5 se pueden abordar simultáneamente. En este material es posible acceder a las diversas unidades de acuerdo a las necesidades del docente por medio de la sección de contenidos la cual nos vincula a la sección deseada. </a:t>
            </a:r>
            <a:endParaRPr lang="es-ES" dirty="0"/>
          </a:p>
        </p:txBody>
      </p:sp>
      <p:sp>
        <p:nvSpPr>
          <p:cNvPr id="4" name="3 Marcador de fecha"/>
          <p:cNvSpPr>
            <a:spLocks noGrp="1"/>
          </p:cNvSpPr>
          <p:nvPr>
            <p:ph type="dt" sz="half" idx="10"/>
          </p:nvPr>
        </p:nvSpPr>
        <p:spPr/>
        <p:txBody>
          <a:bodyPr/>
          <a:lstStyle/>
          <a:p>
            <a:pPr>
              <a:defRPr/>
            </a:pPr>
            <a:fld id="{EF1B27BC-4E34-4EA3-82DA-E31C2F512445}"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EsUn"/>
          <p:cNvPicPr>
            <a:picLocks noChangeAspect="1" noChangeArrowheads="1"/>
          </p:cNvPicPr>
          <p:nvPr/>
        </p:nvPicPr>
        <p:blipFill>
          <a:blip r:embed="rId3" cstate="print"/>
          <a:srcRect/>
          <a:stretch>
            <a:fillRect/>
          </a:stretch>
        </p:blipFill>
        <p:spPr bwMode="auto">
          <a:xfrm>
            <a:off x="5715008" y="4643446"/>
            <a:ext cx="2286000" cy="1917700"/>
          </a:xfrm>
          <a:prstGeom prst="rect">
            <a:avLst/>
          </a:prstGeom>
          <a:noFill/>
          <a:ln w="9525">
            <a:noFill/>
            <a:miter lim="800000"/>
            <a:headEnd/>
            <a:tailEnd/>
          </a:ln>
        </p:spPr>
      </p:pic>
      <p:sp>
        <p:nvSpPr>
          <p:cNvPr id="7" name="6 Título"/>
          <p:cNvSpPr>
            <a:spLocks noGrp="1"/>
          </p:cNvSpPr>
          <p:nvPr>
            <p:ph type="title"/>
          </p:nvPr>
        </p:nvSpPr>
        <p:spPr>
          <a:xfrm>
            <a:off x="857224" y="500042"/>
            <a:ext cx="7491412" cy="854075"/>
          </a:xfrm>
        </p:spPr>
        <p:txBody>
          <a:bodyPr/>
          <a:lstStyle/>
          <a:p>
            <a:r>
              <a:rPr lang="es-ES" dirty="0" smtClean="0"/>
              <a:t>Relaciones entre Objetos</a:t>
            </a:r>
            <a:endParaRPr lang="es-ES" dirty="0"/>
          </a:p>
        </p:txBody>
      </p:sp>
      <p:sp>
        <p:nvSpPr>
          <p:cNvPr id="37891" name="Rectangle 4"/>
          <p:cNvSpPr>
            <a:spLocks noGrp="1" noChangeArrowheads="1"/>
          </p:cNvSpPr>
          <p:nvPr>
            <p:ph idx="1"/>
          </p:nvPr>
        </p:nvSpPr>
        <p:spPr>
          <a:xfrm>
            <a:off x="1071538" y="1142984"/>
            <a:ext cx="7731125" cy="4106862"/>
          </a:xfrm>
        </p:spPr>
        <p:txBody>
          <a:bodyPr/>
          <a:lstStyle/>
          <a:p>
            <a:r>
              <a:rPr lang="es-ES" dirty="0" smtClean="0"/>
              <a:t>Las clases no son conceptos independientes.</a:t>
            </a:r>
          </a:p>
          <a:p>
            <a:r>
              <a:rPr lang="es-ES" dirty="0" smtClean="0"/>
              <a:t>La POO permite modelar en dominio del problema a nivel de programación de forma casi directa.</a:t>
            </a:r>
          </a:p>
          <a:p>
            <a:r>
              <a:rPr lang="es-ES" dirty="0" smtClean="0"/>
              <a:t>Hay dos tipos de relaciones.</a:t>
            </a:r>
          </a:p>
          <a:p>
            <a:pPr lvl="3"/>
            <a:r>
              <a:rPr lang="es-ES" sz="1800" dirty="0" smtClean="0"/>
              <a:t>Inclusión: Define la relación “... tiene un ...”. Se materializa mediante un atributo de una clase en otra. Un atributo de la clase es un objeto de otra clase</a:t>
            </a:r>
          </a:p>
          <a:p>
            <a:pPr lvl="3"/>
            <a:r>
              <a:rPr lang="es-ES" sz="1800" dirty="0" smtClean="0"/>
              <a:t>Herencia: Define la relación “... es un ...”. Se materializa mediante la generalización de una clase sobre otra.</a:t>
            </a:r>
          </a:p>
        </p:txBody>
      </p:sp>
      <p:sp>
        <p:nvSpPr>
          <p:cNvPr id="5" name="4 Marcador de fecha"/>
          <p:cNvSpPr>
            <a:spLocks noGrp="1"/>
          </p:cNvSpPr>
          <p:nvPr>
            <p:ph type="dt" sz="half" idx="10"/>
          </p:nvPr>
        </p:nvSpPr>
        <p:spPr/>
        <p:txBody>
          <a:bodyPr/>
          <a:lstStyle/>
          <a:p>
            <a:pPr>
              <a:defRPr/>
            </a:pPr>
            <a:fld id="{68D5B6F2-DBC2-4C36-8CE4-25927A8ED20C}" type="datetime1">
              <a:rPr lang="es-ES" smtClean="0"/>
              <a:pPr>
                <a:defRPr/>
              </a:pPr>
              <a:t>03/10/2015</a:t>
            </a:fld>
            <a:endParaRPr lang="es-ES"/>
          </a:p>
        </p:txBody>
      </p:sp>
      <p:pic>
        <p:nvPicPr>
          <p:cNvPr id="37892" name="Picture 5" descr="TieneUn"/>
          <p:cNvPicPr>
            <a:picLocks noChangeAspect="1" noChangeArrowheads="1"/>
          </p:cNvPicPr>
          <p:nvPr/>
        </p:nvPicPr>
        <p:blipFill>
          <a:blip r:embed="rId4" cstate="print"/>
          <a:srcRect/>
          <a:stretch>
            <a:fillRect/>
          </a:stretch>
        </p:blipFill>
        <p:spPr bwMode="auto">
          <a:xfrm>
            <a:off x="1071538" y="5000636"/>
            <a:ext cx="4191000" cy="1263650"/>
          </a:xfrm>
          <a:prstGeom prst="rect">
            <a:avLst/>
          </a:prstGeom>
          <a:noFill/>
          <a:ln w="9525">
            <a:noFill/>
            <a:miter lim="800000"/>
            <a:headEnd/>
            <a:tailEnd/>
          </a:ln>
        </p:spPr>
      </p:pic>
    </p:spTree>
  </p:cSld>
  <p:clrMapOvr>
    <a:masterClrMapping/>
  </p:clrMapOvr>
  <p:transition spd="med">
    <p:newsflash/>
    <p:sndAc>
      <p:stSnd>
        <p:snd r:embed="rId2" name="click.wav"/>
      </p:stSnd>
    </p:sndAc>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28662" y="428604"/>
            <a:ext cx="7491412" cy="854075"/>
          </a:xfrm>
        </p:spPr>
        <p:txBody>
          <a:bodyPr/>
          <a:lstStyle/>
          <a:p>
            <a:r>
              <a:rPr lang="es-ES" dirty="0" smtClean="0"/>
              <a:t>Herencia</a:t>
            </a:r>
            <a:endParaRPr lang="es-ES" dirty="0"/>
          </a:p>
        </p:txBody>
      </p:sp>
      <p:sp>
        <p:nvSpPr>
          <p:cNvPr id="38914" name="Rectangle 3"/>
          <p:cNvSpPr>
            <a:spLocks noGrp="1" noChangeArrowheads="1"/>
          </p:cNvSpPr>
          <p:nvPr>
            <p:ph idx="1"/>
          </p:nvPr>
        </p:nvSpPr>
        <p:spPr>
          <a:xfrm>
            <a:off x="1071538" y="1285860"/>
            <a:ext cx="7731125" cy="4106862"/>
          </a:xfrm>
        </p:spPr>
        <p:txBody>
          <a:bodyPr/>
          <a:lstStyle/>
          <a:p>
            <a:r>
              <a:rPr lang="es-ES" dirty="0" smtClean="0"/>
              <a:t>Herramienta que permite generalizar conceptos.</a:t>
            </a:r>
          </a:p>
          <a:p>
            <a:r>
              <a:rPr lang="es-ES" dirty="0" smtClean="0"/>
              <a:t>Se crea una jerarquía. Los conceptos “padre” definen características comunes que los conceptos “hijo” heredan como propias.</a:t>
            </a:r>
          </a:p>
          <a:p>
            <a:r>
              <a:rPr lang="es-ES" dirty="0" smtClean="0"/>
              <a:t>Java no permite la herencia múltiple.</a:t>
            </a:r>
          </a:p>
          <a:p>
            <a:r>
              <a:rPr lang="es-ES" dirty="0" smtClean="0"/>
              <a:t>Se usa la palabra reservada “</a:t>
            </a:r>
            <a:r>
              <a:rPr lang="es-ES" dirty="0" err="1" smtClean="0">
                <a:latin typeface="Courier New" pitchFamily="49" charset="0"/>
              </a:rPr>
              <a:t>extends</a:t>
            </a:r>
            <a:r>
              <a:rPr lang="es-ES" dirty="0" smtClean="0"/>
              <a:t>” para relacionar las dos clases.</a:t>
            </a:r>
          </a:p>
          <a:p>
            <a:pPr lvl="2">
              <a:buFont typeface="Wingdings" pitchFamily="2" charset="2"/>
              <a:buNone/>
            </a:pPr>
            <a:r>
              <a:rPr lang="es-ES" sz="2000" dirty="0" smtClean="0">
                <a:latin typeface="Courier New" pitchFamily="49" charset="0"/>
              </a:rPr>
              <a:t>		</a:t>
            </a:r>
            <a:r>
              <a:rPr lang="es-ES" sz="2000" dirty="0" err="1" smtClean="0">
                <a:latin typeface="Courier New" pitchFamily="49" charset="0"/>
              </a:rPr>
              <a:t>class</a:t>
            </a:r>
            <a:r>
              <a:rPr lang="es-ES" sz="2000" dirty="0" smtClean="0">
                <a:latin typeface="Courier New" pitchFamily="49" charset="0"/>
              </a:rPr>
              <a:t> </a:t>
            </a:r>
            <a:r>
              <a:rPr lang="es-ES" sz="2000" dirty="0" err="1" smtClean="0">
                <a:latin typeface="Courier New" pitchFamily="49" charset="0"/>
              </a:rPr>
              <a:t>ClaseDerivada</a:t>
            </a:r>
            <a:r>
              <a:rPr lang="es-ES" sz="2000" dirty="0" smtClean="0">
                <a:latin typeface="Courier New" pitchFamily="49" charset="0"/>
              </a:rPr>
              <a:t> </a:t>
            </a:r>
            <a:r>
              <a:rPr lang="es-ES" sz="2000" dirty="0" err="1" smtClean="0">
                <a:latin typeface="Courier New" pitchFamily="49" charset="0"/>
              </a:rPr>
              <a:t>extends</a:t>
            </a:r>
            <a:r>
              <a:rPr lang="es-ES" sz="2000" dirty="0" smtClean="0">
                <a:latin typeface="Courier New" pitchFamily="49" charset="0"/>
              </a:rPr>
              <a:t> </a:t>
            </a:r>
            <a:r>
              <a:rPr lang="es-ES" sz="2000" dirty="0" err="1" smtClean="0">
                <a:latin typeface="Courier New" pitchFamily="49" charset="0"/>
              </a:rPr>
              <a:t>ClaseBase</a:t>
            </a:r>
            <a:endParaRPr lang="es-ES" sz="2000" dirty="0" smtClean="0">
              <a:latin typeface="Courier New" pitchFamily="49" charset="0"/>
            </a:endParaRPr>
          </a:p>
        </p:txBody>
      </p:sp>
      <p:sp>
        <p:nvSpPr>
          <p:cNvPr id="3" name="2 Marcador de fecha"/>
          <p:cNvSpPr>
            <a:spLocks noGrp="1"/>
          </p:cNvSpPr>
          <p:nvPr>
            <p:ph type="dt" sz="half" idx="10"/>
          </p:nvPr>
        </p:nvSpPr>
        <p:spPr/>
        <p:txBody>
          <a:bodyPr/>
          <a:lstStyle/>
          <a:p>
            <a:pPr>
              <a:defRPr/>
            </a:pPr>
            <a:fld id="{9E9C10E9-9AFD-4D33-AC6B-FD2E7F26E83E}"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468313" y="908050"/>
            <a:ext cx="8497887" cy="4114800"/>
          </a:xfrm>
        </p:spPr>
        <p:txBody>
          <a:bodyPr/>
          <a:lstStyle/>
          <a:p>
            <a:pPr lvl="1"/>
            <a:r>
              <a:rPr lang="es-ES" dirty="0" smtClean="0"/>
              <a:t>Con esta nueva forma de relacionar conceptos surge un nuevo tipo de encapsulación: protegida.</a:t>
            </a:r>
          </a:p>
          <a:p>
            <a:pPr lvl="2"/>
            <a:r>
              <a:rPr lang="es-ES" dirty="0" smtClean="0"/>
              <a:t>Se usa la palabra reservada “</a:t>
            </a:r>
            <a:r>
              <a:rPr lang="es-ES" dirty="0" err="1" smtClean="0">
                <a:latin typeface="Courier New" pitchFamily="49" charset="0"/>
              </a:rPr>
              <a:t>protected</a:t>
            </a:r>
            <a:r>
              <a:rPr lang="es-ES" dirty="0" smtClean="0"/>
              <a:t>”.</a:t>
            </a:r>
          </a:p>
          <a:p>
            <a:pPr lvl="2"/>
            <a:r>
              <a:rPr lang="es-ES" dirty="0" smtClean="0"/>
              <a:t>Define miembros que son accesibles desde la propia clase y desde las clases derivadas.</a:t>
            </a:r>
          </a:p>
          <a:p>
            <a:pPr lvl="2"/>
            <a:r>
              <a:rPr lang="es-ES" dirty="0" smtClean="0"/>
              <a:t>Además, es equivalente a la encapsulación pública para clases del mismo paquete.</a:t>
            </a:r>
          </a:p>
        </p:txBody>
      </p:sp>
      <p:sp>
        <p:nvSpPr>
          <p:cNvPr id="3" name="2 Marcador de fecha"/>
          <p:cNvSpPr>
            <a:spLocks noGrp="1"/>
          </p:cNvSpPr>
          <p:nvPr>
            <p:ph type="dt" sz="half" idx="10"/>
          </p:nvPr>
        </p:nvSpPr>
        <p:spPr/>
        <p:txBody>
          <a:bodyPr/>
          <a:lstStyle/>
          <a:p>
            <a:pPr>
              <a:defRPr/>
            </a:pPr>
            <a:fld id="{03AF0164-94A6-4B79-9E0B-C745B1AFC420}"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142976" y="500042"/>
            <a:ext cx="7491412" cy="854075"/>
          </a:xfrm>
        </p:spPr>
        <p:txBody>
          <a:bodyPr/>
          <a:lstStyle/>
          <a:p>
            <a:r>
              <a:rPr lang="es-ES" dirty="0" smtClean="0"/>
              <a:t>Encapsulamiento</a:t>
            </a:r>
            <a:endParaRPr lang="es-ES" dirty="0"/>
          </a:p>
        </p:txBody>
      </p:sp>
      <p:sp>
        <p:nvSpPr>
          <p:cNvPr id="4" name="3 Marcador de fecha"/>
          <p:cNvSpPr>
            <a:spLocks noGrp="1"/>
          </p:cNvSpPr>
          <p:nvPr>
            <p:ph type="dt" sz="half" idx="10"/>
          </p:nvPr>
        </p:nvSpPr>
        <p:spPr/>
        <p:txBody>
          <a:bodyPr/>
          <a:lstStyle/>
          <a:p>
            <a:pPr>
              <a:defRPr/>
            </a:pPr>
            <a:fld id="{76FEBDC3-E665-4A42-81C2-44702B6349E3}" type="datetime1">
              <a:rPr lang="es-ES" smtClean="0"/>
              <a:pPr>
                <a:defRPr/>
              </a:pPr>
              <a:t>03/10/2015</a:t>
            </a:fld>
            <a:endParaRPr lang="es-ES"/>
          </a:p>
        </p:txBody>
      </p:sp>
      <p:graphicFrame>
        <p:nvGraphicFramePr>
          <p:cNvPr id="10244" name="Group 4"/>
          <p:cNvGraphicFramePr>
            <a:graphicFrameLocks noGrp="1"/>
          </p:cNvGraphicFramePr>
          <p:nvPr/>
        </p:nvGraphicFramePr>
        <p:xfrm>
          <a:off x="539552" y="1484784"/>
          <a:ext cx="8001053" cy="3648077"/>
        </p:xfrm>
        <a:graphic>
          <a:graphicData uri="http://schemas.openxmlformats.org/drawingml/2006/table">
            <a:tbl>
              <a:tblPr>
                <a:tableStyleId>{08FB837D-C827-4EFA-A057-4D05807E0F7C}</a:tableStyleId>
              </a:tblPr>
              <a:tblGrid>
                <a:gridCol w="1600513"/>
                <a:gridCol w="1600514"/>
                <a:gridCol w="1598999"/>
                <a:gridCol w="1600513"/>
                <a:gridCol w="1600514"/>
              </a:tblGrid>
              <a:tr h="8239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1600" u="none" strike="noStrike" cap="none" normalizeH="0" baseline="0" dirty="0" smtClean="0">
                          <a:ln>
                            <a:noFill/>
                          </a:ln>
                          <a:effectLst>
                            <a:outerShdw blurRad="38100" dist="38100" dir="2700000" algn="tl">
                              <a:srgbClr val="010199"/>
                            </a:outerShdw>
                          </a:effectLst>
                        </a:rPr>
                        <a:t>Encapsulación</a:t>
                      </a:r>
                      <a:endParaRPr kumimoji="0" lang="es-ES" sz="1600" b="1"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1600" u="none" strike="noStrike" cap="none" normalizeH="0" baseline="0" smtClean="0">
                          <a:ln>
                            <a:noFill/>
                          </a:ln>
                          <a:effectLst>
                            <a:outerShdw blurRad="38100" dist="38100" dir="2700000" algn="tl">
                              <a:srgbClr val="010199"/>
                            </a:outerShdw>
                          </a:effectLst>
                        </a:rPr>
                        <a:t>Desde la clase</a:t>
                      </a:r>
                      <a:endParaRPr kumimoji="0" lang="es-ES" sz="1600" b="1" i="0" u="none" strike="noStrike" cap="none" normalizeH="0" baseline="0" smtClean="0">
                        <a:ln>
                          <a:noFill/>
                        </a:ln>
                        <a:solidFill>
                          <a:schemeClr val="tx1"/>
                        </a:solidFill>
                        <a:effectLst>
                          <a:outerShdw blurRad="38100" dist="38100" dir="2700000" algn="tl">
                            <a:srgbClr val="010199"/>
                          </a:outerShdw>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1600" u="none" strike="noStrike" cap="none" normalizeH="0" baseline="0" dirty="0" smtClean="0">
                          <a:ln>
                            <a:noFill/>
                          </a:ln>
                          <a:effectLst>
                            <a:outerShdw blurRad="38100" dist="38100" dir="2700000" algn="tl">
                              <a:srgbClr val="010199"/>
                            </a:outerShdw>
                          </a:effectLst>
                        </a:rPr>
                        <a:t>Desde clase derivada</a:t>
                      </a:r>
                      <a:endParaRPr kumimoji="0" lang="es-ES" sz="1600" b="1"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1600" u="none" strike="noStrike" cap="none" normalizeH="0" baseline="0" smtClean="0">
                          <a:ln>
                            <a:noFill/>
                          </a:ln>
                          <a:effectLst>
                            <a:outerShdw blurRad="38100" dist="38100" dir="2700000" algn="tl">
                              <a:srgbClr val="010199"/>
                            </a:outerShdw>
                          </a:effectLst>
                        </a:rPr>
                        <a:t>Desde clase del paquete</a:t>
                      </a:r>
                      <a:endParaRPr kumimoji="0" lang="es-ES" sz="1600" b="1" i="0" u="none" strike="noStrike" cap="none" normalizeH="0" baseline="0" smtClean="0">
                        <a:ln>
                          <a:noFill/>
                        </a:ln>
                        <a:solidFill>
                          <a:schemeClr val="tx1"/>
                        </a:solidFill>
                        <a:effectLst>
                          <a:outerShdw blurRad="38100" dist="38100" dir="2700000" algn="tl">
                            <a:srgbClr val="010199"/>
                          </a:outerShdw>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1600" u="none" strike="noStrike" cap="none" normalizeH="0" baseline="0" smtClean="0">
                          <a:ln>
                            <a:noFill/>
                          </a:ln>
                          <a:effectLst>
                            <a:outerShdw blurRad="38100" dist="38100" dir="2700000" algn="tl">
                              <a:srgbClr val="010199"/>
                            </a:outerShdw>
                          </a:effectLst>
                        </a:rPr>
                        <a:t>Desde clase de otro paquete</a:t>
                      </a:r>
                      <a:endParaRPr kumimoji="0" lang="es-ES" sz="1600" b="1" i="0" u="none" strike="noStrike" cap="none" normalizeH="0" baseline="0" smtClean="0">
                        <a:ln>
                          <a:noFill/>
                        </a:ln>
                        <a:solidFill>
                          <a:schemeClr val="tx1"/>
                        </a:solidFill>
                        <a:effectLst>
                          <a:outerShdw blurRad="38100" dist="38100" dir="2700000" algn="tl">
                            <a:srgbClr val="010199"/>
                          </a:outerShdw>
                        </a:effectLst>
                        <a:latin typeface="Arial" charset="0"/>
                      </a:endParaRPr>
                    </a:p>
                  </a:txBody>
                  <a:tcPr horzOverflow="overflow"/>
                </a:tc>
              </a:tr>
              <a:tr h="7064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000" u="none" strike="noStrike" cap="none" normalizeH="0" baseline="0" smtClean="0">
                          <a:ln>
                            <a:noFill/>
                          </a:ln>
                          <a:effectLst>
                            <a:outerShdw blurRad="38100" dist="38100" dir="2700000" algn="tl">
                              <a:srgbClr val="010199"/>
                            </a:outerShdw>
                          </a:effectLst>
                        </a:rPr>
                        <a:t>private</a:t>
                      </a:r>
                      <a:endParaRPr kumimoji="0" lang="es-ES" sz="2000" b="0" i="0" u="none" strike="noStrike" cap="none" normalizeH="0" baseline="0" smtClean="0">
                        <a:ln>
                          <a:noFill/>
                        </a:ln>
                        <a:solidFill>
                          <a:schemeClr val="tx1"/>
                        </a:solidFill>
                        <a:effectLst>
                          <a:outerShdw blurRad="38100" dist="38100" dir="2700000" algn="tl">
                            <a:srgbClr val="010199"/>
                          </a:outerShdw>
                        </a:effectLst>
                        <a:latin typeface="Courier New" pitchFamily="49"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10199"/>
                          </a:outerShdw>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10199"/>
                          </a:outerShdw>
                        </a:effectLst>
                        <a:latin typeface="Arial" charset="0"/>
                      </a:endParaRPr>
                    </a:p>
                  </a:txBody>
                  <a:tcPr horzOverflow="overflow"/>
                </a:tc>
              </a:tr>
              <a:tr h="7048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000" u="none" strike="noStrike" cap="none" normalizeH="0" baseline="0" smtClean="0">
                          <a:ln>
                            <a:noFill/>
                          </a:ln>
                          <a:effectLst>
                            <a:outerShdw blurRad="38100" dist="38100" dir="2700000" algn="tl">
                              <a:srgbClr val="010199"/>
                            </a:outerShdw>
                          </a:effectLst>
                        </a:rPr>
                        <a:t>en blanco</a:t>
                      </a:r>
                      <a:endParaRPr kumimoji="0" lang="es-ES" sz="2000" b="0" i="0" u="none" strike="noStrike" cap="none" normalizeH="0" baseline="0" smtClean="0">
                        <a:ln>
                          <a:noFill/>
                        </a:ln>
                        <a:solidFill>
                          <a:schemeClr val="tx1"/>
                        </a:solidFill>
                        <a:effectLst>
                          <a:outerShdw blurRad="38100" dist="38100" dir="2700000" algn="tl">
                            <a:srgbClr val="010199"/>
                          </a:outerShdw>
                        </a:effectLst>
                        <a:latin typeface="Courier New" pitchFamily="49"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10199"/>
                          </a:outerShdw>
                        </a:effectLst>
                        <a:latin typeface="Arial" charset="0"/>
                      </a:endParaRPr>
                    </a:p>
                  </a:txBody>
                  <a:tcPr horzOverflow="overflow"/>
                </a:tc>
              </a:tr>
              <a:tr h="7064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000" u="none" strike="noStrike" cap="none" normalizeH="0" baseline="0" dirty="0" err="1" smtClean="0">
                          <a:ln>
                            <a:noFill/>
                          </a:ln>
                          <a:effectLst>
                            <a:outerShdw blurRad="38100" dist="38100" dir="2700000" algn="tl">
                              <a:srgbClr val="010199"/>
                            </a:outerShdw>
                          </a:effectLst>
                        </a:rPr>
                        <a:t>protected</a:t>
                      </a:r>
                      <a:endParaRPr kumimoji="0" lang="es-ES" sz="2000" b="0" i="0" u="none" strike="noStrike" cap="none" normalizeH="0" baseline="0" dirty="0" smtClean="0">
                        <a:ln>
                          <a:noFill/>
                        </a:ln>
                        <a:solidFill>
                          <a:schemeClr val="tx1"/>
                        </a:solidFill>
                        <a:effectLst>
                          <a:outerShdw blurRad="38100" dist="38100" dir="2700000" algn="tl">
                            <a:srgbClr val="010199"/>
                          </a:outerShdw>
                        </a:effectLst>
                        <a:latin typeface="Courier New" pitchFamily="49"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10199"/>
                          </a:outerShdw>
                        </a:effectLst>
                        <a:latin typeface="Arial" charset="0"/>
                      </a:endParaRPr>
                    </a:p>
                  </a:txBody>
                  <a:tcPr horzOverflow="overflow"/>
                </a:tc>
              </a:tr>
              <a:tr h="7064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000" u="none" strike="noStrike" cap="none" normalizeH="0" baseline="0" dirty="0" err="1" smtClean="0">
                          <a:ln>
                            <a:noFill/>
                          </a:ln>
                          <a:effectLst>
                            <a:outerShdw blurRad="38100" dist="38100" dir="2700000" algn="tl">
                              <a:srgbClr val="010199"/>
                            </a:outerShdw>
                          </a:effectLst>
                        </a:rPr>
                        <a:t>public</a:t>
                      </a:r>
                      <a:endParaRPr kumimoji="0" lang="es-ES" sz="2000" b="0" i="0" u="none" strike="noStrike" cap="none" normalizeH="0" baseline="0" dirty="0" smtClean="0">
                        <a:ln>
                          <a:noFill/>
                        </a:ln>
                        <a:solidFill>
                          <a:schemeClr val="tx1"/>
                        </a:solidFill>
                        <a:effectLst>
                          <a:outerShdw blurRad="38100" dist="38100" dir="2700000" algn="tl">
                            <a:srgbClr val="010199"/>
                          </a:outerShdw>
                        </a:effectLst>
                        <a:latin typeface="Courier New" pitchFamily="49"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 sz="2800" u="none" strike="noStrike" cap="none" normalizeH="0" baseline="0" dirty="0" smtClean="0">
                          <a:ln>
                            <a:noFill/>
                          </a:ln>
                          <a:effectLst>
                            <a:outerShdw blurRad="38100" dist="38100" dir="2700000" algn="tl">
                              <a:srgbClr val="010199"/>
                            </a:outerShdw>
                          </a:effectLst>
                        </a:rPr>
                        <a:t>X</a:t>
                      </a:r>
                      <a:endParaRPr kumimoji="0" lang="es-ES" sz="2800" b="0" i="0" u="none" strike="noStrike" cap="none" normalizeH="0" baseline="0" dirty="0" smtClean="0">
                        <a:ln>
                          <a:noFill/>
                        </a:ln>
                        <a:solidFill>
                          <a:schemeClr val="tx1"/>
                        </a:solidFill>
                        <a:effectLst>
                          <a:outerShdw blurRad="38100" dist="38100" dir="2700000" algn="tl">
                            <a:srgbClr val="010199"/>
                          </a:outerShdw>
                        </a:effectLst>
                        <a:latin typeface="Arial" charset="0"/>
                      </a:endParaRPr>
                    </a:p>
                  </a:txBody>
                  <a:tcPr horzOverflow="overflow">
                    <a:solidFill>
                      <a:schemeClr val="accent5">
                        <a:lumMod val="75000"/>
                      </a:schemeClr>
                    </a:solidFill>
                  </a:tcPr>
                </a:tc>
              </a:tr>
            </a:tbl>
          </a:graphicData>
        </a:graphic>
      </p:graphicFrame>
    </p:spTree>
  </p:cSld>
  <p:clrMapOvr>
    <a:masterClrMapping/>
  </p:clrMapOvr>
  <p:transition spd="med">
    <p:newsflash/>
    <p:sndAc>
      <p:stSnd>
        <p:snd r:embed="rId2" name="click.wav"/>
      </p:stSnd>
    </p:sndAc>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000100" y="571480"/>
            <a:ext cx="7491412" cy="854075"/>
          </a:xfrm>
        </p:spPr>
        <p:txBody>
          <a:bodyPr/>
          <a:lstStyle/>
          <a:p>
            <a:r>
              <a:rPr lang="es-ES" dirty="0" smtClean="0"/>
              <a:t>Herencia</a:t>
            </a:r>
            <a:endParaRPr lang="es-ES" dirty="0"/>
          </a:p>
        </p:txBody>
      </p:sp>
      <p:sp>
        <p:nvSpPr>
          <p:cNvPr id="41986" name="Rectangle 3"/>
          <p:cNvSpPr>
            <a:spLocks noGrp="1" noChangeArrowheads="1"/>
          </p:cNvSpPr>
          <p:nvPr>
            <p:ph idx="1"/>
          </p:nvPr>
        </p:nvSpPr>
        <p:spPr>
          <a:xfrm>
            <a:off x="1000100" y="1214422"/>
            <a:ext cx="8001056" cy="4643470"/>
          </a:xfrm>
        </p:spPr>
        <p:txBody>
          <a:bodyPr/>
          <a:lstStyle/>
          <a:p>
            <a:r>
              <a:rPr lang="es-ES" dirty="0" smtClean="0"/>
              <a:t>Gracias a la herencia se permite poder referenciar a un objeto de tipo derivado como tipo base.</a:t>
            </a:r>
          </a:p>
          <a:p>
            <a:pPr lvl="2">
              <a:buFont typeface="Wingdings" pitchFamily="2" charset="2"/>
              <a:buNone/>
            </a:pPr>
            <a:r>
              <a:rPr lang="es-ES" dirty="0" err="1" smtClean="0">
                <a:latin typeface="Courier New" pitchFamily="49" charset="0"/>
              </a:rPr>
              <a:t>TipoBase</a:t>
            </a:r>
            <a:r>
              <a:rPr lang="es-ES" dirty="0" smtClean="0">
                <a:latin typeface="Courier New" pitchFamily="49" charset="0"/>
              </a:rPr>
              <a:t> </a:t>
            </a:r>
            <a:r>
              <a:rPr lang="es-ES" dirty="0" err="1" smtClean="0">
                <a:latin typeface="Courier New" pitchFamily="49" charset="0"/>
              </a:rPr>
              <a:t>objBase</a:t>
            </a:r>
            <a:r>
              <a:rPr lang="es-ES" dirty="0" smtClean="0">
                <a:latin typeface="Courier New" pitchFamily="49" charset="0"/>
              </a:rPr>
              <a:t> = new </a:t>
            </a:r>
            <a:r>
              <a:rPr lang="es-ES" dirty="0" err="1" smtClean="0">
                <a:latin typeface="Courier New" pitchFamily="49" charset="0"/>
              </a:rPr>
              <a:t>TipoDerivado</a:t>
            </a:r>
            <a:r>
              <a:rPr lang="es-ES" dirty="0" smtClean="0">
                <a:latin typeface="Courier New" pitchFamily="49" charset="0"/>
              </a:rPr>
              <a:t>();</a:t>
            </a:r>
            <a:endParaRPr lang="es-ES" dirty="0" smtClean="0"/>
          </a:p>
          <a:p>
            <a:r>
              <a:rPr lang="es-ES" dirty="0" smtClean="0"/>
              <a:t>Esta utilidad permite poder tratar de la misma forma a todos los elementos derivados (estén en el punto en el que estén dentro de la jerarquía).</a:t>
            </a:r>
          </a:p>
          <a:p>
            <a:pPr lvl="2">
              <a:buFont typeface="Wingdings" pitchFamily="2" charset="2"/>
              <a:buNone/>
            </a:pPr>
            <a:r>
              <a:rPr lang="es-ES" dirty="0" err="1" smtClean="0">
                <a:latin typeface="Courier New" pitchFamily="49" charset="0"/>
              </a:rPr>
              <a:t>TipoBase</a:t>
            </a:r>
            <a:r>
              <a:rPr lang="es-ES" dirty="0" smtClean="0">
                <a:latin typeface="Courier New" pitchFamily="49" charset="0"/>
              </a:rPr>
              <a:t>[] </a:t>
            </a:r>
            <a:r>
              <a:rPr lang="es-ES" dirty="0" err="1" smtClean="0">
                <a:latin typeface="Courier New" pitchFamily="49" charset="0"/>
              </a:rPr>
              <a:t>array</a:t>
            </a:r>
            <a:r>
              <a:rPr lang="es-ES" dirty="0" smtClean="0">
                <a:latin typeface="Courier New" pitchFamily="49" charset="0"/>
              </a:rPr>
              <a:t> = new</a:t>
            </a:r>
          </a:p>
          <a:p>
            <a:pPr lvl="2">
              <a:buFont typeface="Wingdings" pitchFamily="2" charset="2"/>
              <a:buNone/>
            </a:pPr>
            <a:r>
              <a:rPr lang="es-ES" dirty="0" err="1" smtClean="0">
                <a:latin typeface="Courier New" pitchFamily="49" charset="0"/>
              </a:rPr>
              <a:t>TipoBase</a:t>
            </a:r>
            <a:r>
              <a:rPr lang="es-ES" dirty="0" smtClean="0">
                <a:latin typeface="Courier New" pitchFamily="49" charset="0"/>
              </a:rPr>
              <a:t>[cantidad];</a:t>
            </a:r>
          </a:p>
          <a:p>
            <a:pPr lvl="2">
              <a:buFont typeface="Wingdings" pitchFamily="2" charset="2"/>
              <a:buNone/>
            </a:pPr>
            <a:r>
              <a:rPr lang="es-ES" dirty="0" err="1" smtClean="0">
                <a:latin typeface="Courier New" pitchFamily="49" charset="0"/>
              </a:rPr>
              <a:t>array</a:t>
            </a:r>
            <a:r>
              <a:rPr lang="es-ES" dirty="0" smtClean="0">
                <a:latin typeface="Courier New" pitchFamily="49" charset="0"/>
              </a:rPr>
              <a:t>[indice0] = new TipoDerivado1();</a:t>
            </a:r>
          </a:p>
          <a:p>
            <a:pPr lvl="2">
              <a:buFont typeface="Wingdings" pitchFamily="2" charset="2"/>
              <a:buNone/>
            </a:pPr>
            <a:r>
              <a:rPr lang="es-ES" dirty="0" err="1" smtClean="0">
                <a:latin typeface="Courier New" pitchFamily="49" charset="0"/>
              </a:rPr>
              <a:t>Array</a:t>
            </a:r>
            <a:r>
              <a:rPr lang="es-ES" dirty="0" smtClean="0">
                <a:latin typeface="Courier New" pitchFamily="49" charset="0"/>
              </a:rPr>
              <a:t>[ndice1] = new TipoDerivado2();</a:t>
            </a:r>
          </a:p>
        </p:txBody>
      </p:sp>
      <p:sp>
        <p:nvSpPr>
          <p:cNvPr id="3" name="2 Marcador de fecha"/>
          <p:cNvSpPr>
            <a:spLocks noGrp="1"/>
          </p:cNvSpPr>
          <p:nvPr>
            <p:ph type="dt" sz="half" idx="10"/>
          </p:nvPr>
        </p:nvSpPr>
        <p:spPr/>
        <p:txBody>
          <a:bodyPr/>
          <a:lstStyle/>
          <a:p>
            <a:pPr>
              <a:defRPr/>
            </a:pPr>
            <a:fld id="{D7FCC68D-10FB-4B39-BA21-749BCC952920}"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Herencia</a:t>
            </a:r>
            <a:endParaRPr lang="es-ES" dirty="0"/>
          </a:p>
        </p:txBody>
      </p:sp>
      <p:sp>
        <p:nvSpPr>
          <p:cNvPr id="43010" name="Rectangle 3"/>
          <p:cNvSpPr>
            <a:spLocks noGrp="1" noChangeArrowheads="1"/>
          </p:cNvSpPr>
          <p:nvPr>
            <p:ph idx="1"/>
          </p:nvPr>
        </p:nvSpPr>
        <p:spPr/>
        <p:txBody>
          <a:bodyPr/>
          <a:lstStyle/>
          <a:p>
            <a:pPr>
              <a:lnSpc>
                <a:spcPct val="90000"/>
              </a:lnSpc>
            </a:pPr>
            <a:r>
              <a:rPr lang="es-ES" dirty="0" smtClean="0"/>
              <a:t>Los objetos derivados se construyen en cascada, empezando desde la clase “más base” hacia abajo. Así puede observarse realmente que cuando se crea un objeto derivado, realmente se crean los objetos base también.</a:t>
            </a:r>
          </a:p>
          <a:p>
            <a:pPr lvl="1">
              <a:lnSpc>
                <a:spcPct val="90000"/>
              </a:lnSpc>
              <a:buFont typeface="Wingdings" pitchFamily="2" charset="2"/>
              <a:buNone/>
            </a:pPr>
            <a:endParaRPr lang="es-ES" dirty="0" smtClean="0"/>
          </a:p>
          <a:p>
            <a:pPr>
              <a:lnSpc>
                <a:spcPct val="90000"/>
              </a:lnSpc>
            </a:pPr>
            <a:r>
              <a:rPr lang="es-ES" dirty="0" smtClean="0"/>
              <a:t>Este comportamiento tiene sus implicaciones cuando se pierde el constructor por defecto: Hay que llamar explícitamente al constructor base.</a:t>
            </a:r>
          </a:p>
          <a:p>
            <a:pPr lvl="1">
              <a:lnSpc>
                <a:spcPct val="90000"/>
              </a:lnSpc>
              <a:buFont typeface="Wingdings" pitchFamily="2" charset="2"/>
              <a:buNone/>
            </a:pPr>
            <a:endParaRPr lang="es-ES" dirty="0" smtClean="0"/>
          </a:p>
        </p:txBody>
      </p:sp>
      <p:sp>
        <p:nvSpPr>
          <p:cNvPr id="3" name="2 Marcador de fecha"/>
          <p:cNvSpPr>
            <a:spLocks noGrp="1"/>
          </p:cNvSpPr>
          <p:nvPr>
            <p:ph type="dt" sz="half" idx="10"/>
          </p:nvPr>
        </p:nvSpPr>
        <p:spPr/>
        <p:txBody>
          <a:bodyPr/>
          <a:lstStyle/>
          <a:p>
            <a:pPr>
              <a:defRPr/>
            </a:pPr>
            <a:fld id="{A9A18259-2CB9-4D27-98C9-8D0938B4BB40}"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Objeto “</a:t>
            </a:r>
            <a:r>
              <a:rPr lang="es-ES" dirty="0" err="1" smtClean="0"/>
              <a:t>super</a:t>
            </a:r>
            <a:r>
              <a:rPr lang="es-ES" dirty="0" smtClean="0"/>
              <a:t>”</a:t>
            </a:r>
            <a:endParaRPr lang="es-ES" dirty="0"/>
          </a:p>
        </p:txBody>
      </p:sp>
      <p:sp>
        <p:nvSpPr>
          <p:cNvPr id="3" name="2 Marcador de contenido"/>
          <p:cNvSpPr>
            <a:spLocks noGrp="1"/>
          </p:cNvSpPr>
          <p:nvPr>
            <p:ph idx="1"/>
          </p:nvPr>
        </p:nvSpPr>
        <p:spPr/>
        <p:txBody>
          <a:bodyPr/>
          <a:lstStyle/>
          <a:p>
            <a:pPr>
              <a:lnSpc>
                <a:spcPct val="90000"/>
              </a:lnSpc>
            </a:pPr>
            <a:r>
              <a:rPr lang="es-ES" dirty="0" smtClean="0"/>
              <a:t>Existe el objeto “</a:t>
            </a:r>
            <a:r>
              <a:rPr lang="es-ES" dirty="0" err="1" smtClean="0">
                <a:latin typeface="Courier New" pitchFamily="49" charset="0"/>
              </a:rPr>
              <a:t>super</a:t>
            </a:r>
            <a:r>
              <a:rPr lang="es-ES" dirty="0" smtClean="0"/>
              <a:t>” que representa la referencia al objeto base que también se creó. Este objeto se puede utilizar para:</a:t>
            </a:r>
          </a:p>
          <a:p>
            <a:pPr lvl="2">
              <a:lnSpc>
                <a:spcPct val="90000"/>
              </a:lnSpc>
            </a:pPr>
            <a:r>
              <a:rPr lang="es-ES" sz="1800" dirty="0" smtClean="0"/>
              <a:t>Explicitar el uso de un miembro base.</a:t>
            </a:r>
          </a:p>
          <a:p>
            <a:pPr lvl="2">
              <a:lnSpc>
                <a:spcPct val="90000"/>
              </a:lnSpc>
            </a:pPr>
            <a:r>
              <a:rPr lang="es-ES" sz="1800" dirty="0" smtClean="0"/>
              <a:t>Llamar a constructores base desde constructores derivados. Debe ser la primera instrucción del constructor.</a:t>
            </a:r>
          </a:p>
          <a:p>
            <a:pPr lvl="1">
              <a:lnSpc>
                <a:spcPct val="90000"/>
              </a:lnSpc>
            </a:pPr>
            <a:endParaRPr lang="es-ES" dirty="0" smtClean="0"/>
          </a:p>
          <a:p>
            <a:pPr>
              <a:lnSpc>
                <a:spcPct val="90000"/>
              </a:lnSpc>
            </a:pPr>
            <a:r>
              <a:rPr lang="es-ES" dirty="0" smtClean="0"/>
              <a:t>Toda clase en Java hereda siempre de la clase </a:t>
            </a:r>
            <a:r>
              <a:rPr lang="es-ES" dirty="0" err="1" smtClean="0">
                <a:latin typeface="Courier New" pitchFamily="49" charset="0"/>
              </a:rPr>
              <a:t>java.lang.Object</a:t>
            </a:r>
            <a:r>
              <a:rPr lang="es-ES" dirty="0" smtClean="0"/>
              <a:t>.</a:t>
            </a:r>
          </a:p>
          <a:p>
            <a:endParaRPr lang="es-ES" dirty="0"/>
          </a:p>
        </p:txBody>
      </p:sp>
      <p:sp>
        <p:nvSpPr>
          <p:cNvPr id="4" name="3 Marcador de fecha"/>
          <p:cNvSpPr>
            <a:spLocks noGrp="1"/>
          </p:cNvSpPr>
          <p:nvPr>
            <p:ph type="dt" sz="half" idx="10"/>
          </p:nvPr>
        </p:nvSpPr>
        <p:spPr/>
        <p:txBody>
          <a:bodyPr/>
          <a:lstStyle/>
          <a:p>
            <a:pPr>
              <a:defRPr/>
            </a:pPr>
            <a:fld id="{555B30F7-6ADF-4C15-9C54-422340236BB9}"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071538" y="571480"/>
            <a:ext cx="7491412" cy="854075"/>
          </a:xfrm>
        </p:spPr>
        <p:txBody>
          <a:bodyPr/>
          <a:lstStyle/>
          <a:p>
            <a:r>
              <a:rPr lang="es-ES" dirty="0" smtClean="0"/>
              <a:t>Polimorfismo</a:t>
            </a:r>
            <a:endParaRPr lang="es-ES" dirty="0"/>
          </a:p>
        </p:txBody>
      </p:sp>
      <p:sp>
        <p:nvSpPr>
          <p:cNvPr id="44034" name="Rectangle 3"/>
          <p:cNvSpPr>
            <a:spLocks noGrp="1" noChangeArrowheads="1"/>
          </p:cNvSpPr>
          <p:nvPr>
            <p:ph idx="1"/>
          </p:nvPr>
        </p:nvSpPr>
        <p:spPr/>
        <p:txBody>
          <a:bodyPr/>
          <a:lstStyle/>
          <a:p>
            <a:pPr lvl="1">
              <a:lnSpc>
                <a:spcPct val="90000"/>
              </a:lnSpc>
              <a:buNone/>
            </a:pPr>
            <a:r>
              <a:rPr lang="es-ES" dirty="0" smtClean="0"/>
              <a:t>Una característica de la POO aplicable a los métodos. </a:t>
            </a:r>
          </a:p>
          <a:p>
            <a:pPr lvl="1">
              <a:lnSpc>
                <a:spcPct val="90000"/>
              </a:lnSpc>
              <a:buFont typeface="Wingdings" pitchFamily="2" charset="2"/>
              <a:buNone/>
            </a:pPr>
            <a:endParaRPr lang="es-ES" dirty="0" smtClean="0"/>
          </a:p>
          <a:p>
            <a:pPr lvl="1">
              <a:lnSpc>
                <a:spcPct val="90000"/>
              </a:lnSpc>
            </a:pPr>
            <a:r>
              <a:rPr lang="es-ES" dirty="0" smtClean="0"/>
              <a:t>Permite ejecutar un código de método distinto según el objeto que se haya instanciado y al que se referencie.</a:t>
            </a:r>
          </a:p>
          <a:p>
            <a:pPr lvl="1">
              <a:lnSpc>
                <a:spcPct val="90000"/>
              </a:lnSpc>
              <a:buFont typeface="Wingdings" pitchFamily="2" charset="2"/>
              <a:buNone/>
            </a:pPr>
            <a:endParaRPr lang="es-ES" dirty="0" smtClean="0"/>
          </a:p>
          <a:p>
            <a:pPr lvl="1">
              <a:lnSpc>
                <a:spcPct val="90000"/>
              </a:lnSpc>
            </a:pPr>
            <a:r>
              <a:rPr lang="es-ES" dirty="0" smtClean="0"/>
              <a:t>Necesidades para que se dé en Java:</a:t>
            </a:r>
          </a:p>
          <a:p>
            <a:pPr lvl="2">
              <a:lnSpc>
                <a:spcPct val="90000"/>
              </a:lnSpc>
            </a:pPr>
            <a:r>
              <a:rPr lang="es-ES" dirty="0" smtClean="0"/>
              <a:t>Relación de herencia.</a:t>
            </a:r>
          </a:p>
          <a:p>
            <a:pPr lvl="2">
              <a:lnSpc>
                <a:spcPct val="90000"/>
              </a:lnSpc>
            </a:pPr>
            <a:r>
              <a:rPr lang="es-ES" dirty="0" smtClean="0"/>
              <a:t>Exactamente la misma signatura de método en ambas clases (padre e hija).</a:t>
            </a:r>
          </a:p>
        </p:txBody>
      </p:sp>
      <p:sp>
        <p:nvSpPr>
          <p:cNvPr id="3" name="2 Marcador de fecha"/>
          <p:cNvSpPr>
            <a:spLocks noGrp="1"/>
          </p:cNvSpPr>
          <p:nvPr>
            <p:ph type="dt" sz="half" idx="10"/>
          </p:nvPr>
        </p:nvSpPr>
        <p:spPr/>
        <p:txBody>
          <a:bodyPr/>
          <a:lstStyle/>
          <a:p>
            <a:pPr>
              <a:defRPr/>
            </a:pPr>
            <a:fld id="{265C37D6-BDE8-4084-BC5D-C5563F0E7231}"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071538" y="571480"/>
            <a:ext cx="7491412" cy="854075"/>
          </a:xfrm>
        </p:spPr>
        <p:txBody>
          <a:bodyPr/>
          <a:lstStyle/>
          <a:p>
            <a:r>
              <a:rPr lang="es-ES" dirty="0" smtClean="0"/>
              <a:t>Clases Abstractas</a:t>
            </a:r>
            <a:endParaRPr lang="es-ES" dirty="0"/>
          </a:p>
        </p:txBody>
      </p:sp>
      <p:sp>
        <p:nvSpPr>
          <p:cNvPr id="45058" name="Rectangle 3"/>
          <p:cNvSpPr>
            <a:spLocks noGrp="1" noChangeArrowheads="1"/>
          </p:cNvSpPr>
          <p:nvPr>
            <p:ph idx="1"/>
          </p:nvPr>
        </p:nvSpPr>
        <p:spPr>
          <a:xfrm>
            <a:off x="1071538" y="1285860"/>
            <a:ext cx="7731125" cy="4714908"/>
          </a:xfrm>
        </p:spPr>
        <p:txBody>
          <a:bodyPr/>
          <a:lstStyle/>
          <a:p>
            <a:pPr>
              <a:lnSpc>
                <a:spcPct val="90000"/>
              </a:lnSpc>
            </a:pPr>
            <a:r>
              <a:rPr lang="es-ES" dirty="0" smtClean="0"/>
              <a:t>Son clases declaradas con la palabra reservada “</a:t>
            </a:r>
            <a:r>
              <a:rPr lang="es-ES" dirty="0" err="1" smtClean="0">
                <a:latin typeface="Courier New" pitchFamily="49" charset="0"/>
              </a:rPr>
              <a:t>abstract</a:t>
            </a:r>
            <a:r>
              <a:rPr lang="es-ES" dirty="0" smtClean="0"/>
              <a:t>”.</a:t>
            </a:r>
          </a:p>
          <a:p>
            <a:pPr lvl="2">
              <a:lnSpc>
                <a:spcPct val="90000"/>
              </a:lnSpc>
              <a:buFont typeface="Wingdings" pitchFamily="2" charset="2"/>
              <a:buNone/>
            </a:pPr>
            <a:r>
              <a:rPr lang="es-ES" sz="2000" dirty="0" err="1" smtClean="0">
                <a:latin typeface="Courier New" pitchFamily="49" charset="0"/>
              </a:rPr>
              <a:t>public</a:t>
            </a:r>
            <a:r>
              <a:rPr lang="es-ES" sz="2000" dirty="0" smtClean="0">
                <a:latin typeface="Courier New" pitchFamily="49" charset="0"/>
              </a:rPr>
              <a:t> </a:t>
            </a:r>
            <a:r>
              <a:rPr lang="es-ES" sz="2000" dirty="0" err="1" smtClean="0">
                <a:latin typeface="Courier New" pitchFamily="49" charset="0"/>
              </a:rPr>
              <a:t>abstract</a:t>
            </a:r>
            <a:r>
              <a:rPr lang="es-ES" sz="2000" dirty="0" smtClean="0">
                <a:latin typeface="Courier New" pitchFamily="49" charset="0"/>
              </a:rPr>
              <a:t> </a:t>
            </a:r>
            <a:r>
              <a:rPr lang="es-ES" sz="2000" dirty="0" err="1" smtClean="0">
                <a:latin typeface="Courier New" pitchFamily="49" charset="0"/>
              </a:rPr>
              <a:t>class</a:t>
            </a:r>
            <a:r>
              <a:rPr lang="es-ES" sz="2000" dirty="0" smtClean="0">
                <a:latin typeface="Courier New" pitchFamily="49" charset="0"/>
              </a:rPr>
              <a:t> </a:t>
            </a:r>
            <a:r>
              <a:rPr lang="es-ES" sz="2000" dirty="0" err="1" smtClean="0">
                <a:latin typeface="Courier New" pitchFamily="49" charset="0"/>
              </a:rPr>
              <a:t>ClaseDeclaradaAbstracta</a:t>
            </a:r>
            <a:endParaRPr lang="es-ES" sz="2000" dirty="0" smtClean="0">
              <a:latin typeface="Courier New" pitchFamily="49" charset="0"/>
            </a:endParaRPr>
          </a:p>
          <a:p>
            <a:pPr lvl="2">
              <a:lnSpc>
                <a:spcPct val="90000"/>
              </a:lnSpc>
              <a:buFont typeface="Wingdings" pitchFamily="2" charset="2"/>
              <a:buNone/>
            </a:pPr>
            <a:r>
              <a:rPr lang="es-ES" sz="2000" dirty="0" smtClean="0">
                <a:latin typeface="Courier New" pitchFamily="49" charset="0"/>
              </a:rPr>
              <a:t>{ ...</a:t>
            </a:r>
          </a:p>
          <a:p>
            <a:pPr>
              <a:lnSpc>
                <a:spcPct val="90000"/>
              </a:lnSpc>
            </a:pPr>
            <a:r>
              <a:rPr lang="es-ES" dirty="0" smtClean="0"/>
              <a:t>No se pueden instanciar (no se puede hacer </a:t>
            </a:r>
            <a:r>
              <a:rPr lang="es-ES" dirty="0" smtClean="0">
                <a:latin typeface="Courier New" pitchFamily="49" charset="0"/>
              </a:rPr>
              <a:t>new </a:t>
            </a:r>
            <a:r>
              <a:rPr lang="es-ES" dirty="0" err="1" smtClean="0">
                <a:latin typeface="Courier New" pitchFamily="49" charset="0"/>
              </a:rPr>
              <a:t>ClaseDeclaradaAbstracta</a:t>
            </a:r>
            <a:r>
              <a:rPr lang="es-ES" dirty="0" smtClean="0"/>
              <a:t>).</a:t>
            </a:r>
          </a:p>
          <a:p>
            <a:pPr lvl="1">
              <a:lnSpc>
                <a:spcPct val="90000"/>
              </a:lnSpc>
              <a:buFont typeface="Wingdings" pitchFamily="2" charset="2"/>
              <a:buNone/>
            </a:pPr>
            <a:endParaRPr lang="es-ES" dirty="0" smtClean="0"/>
          </a:p>
          <a:p>
            <a:pPr>
              <a:lnSpc>
                <a:spcPct val="90000"/>
              </a:lnSpc>
            </a:pPr>
            <a:r>
              <a:rPr lang="es-ES" dirty="0" smtClean="0"/>
              <a:t>Su única finalidad es que otras clases hereden de ellas.</a:t>
            </a:r>
          </a:p>
          <a:p>
            <a:pPr lvl="1">
              <a:lnSpc>
                <a:spcPct val="90000"/>
              </a:lnSpc>
              <a:buFont typeface="Wingdings" pitchFamily="2" charset="2"/>
              <a:buNone/>
            </a:pPr>
            <a:endParaRPr lang="es-ES" dirty="0" smtClean="0"/>
          </a:p>
          <a:p>
            <a:pPr>
              <a:lnSpc>
                <a:spcPct val="90000"/>
              </a:lnSpc>
            </a:pPr>
            <a:r>
              <a:rPr lang="es-ES" dirty="0" smtClean="0"/>
              <a:t>Sirven para poder implementar conceptos que no deban existir físicamente.</a:t>
            </a:r>
          </a:p>
        </p:txBody>
      </p:sp>
      <p:sp>
        <p:nvSpPr>
          <p:cNvPr id="3" name="2 Marcador de fecha"/>
          <p:cNvSpPr>
            <a:spLocks noGrp="1"/>
          </p:cNvSpPr>
          <p:nvPr>
            <p:ph type="dt" sz="half" idx="10"/>
          </p:nvPr>
        </p:nvSpPr>
        <p:spPr/>
        <p:txBody>
          <a:bodyPr/>
          <a:lstStyle/>
          <a:p>
            <a:pPr>
              <a:defRPr/>
            </a:pPr>
            <a:fld id="{B1E8C487-2D04-45FE-B90B-30698461A595}"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idx="1"/>
          </p:nvPr>
        </p:nvSpPr>
        <p:spPr>
          <a:xfrm>
            <a:off x="1000125" y="1071563"/>
            <a:ext cx="7783513" cy="4668837"/>
          </a:xfrm>
        </p:spPr>
        <p:txBody>
          <a:bodyPr>
            <a:normAutofit/>
          </a:bodyPr>
          <a:lstStyle/>
          <a:p>
            <a:pPr>
              <a:lnSpc>
                <a:spcPct val="90000"/>
              </a:lnSpc>
            </a:pPr>
            <a:r>
              <a:rPr lang="es-ES" dirty="0" smtClean="0"/>
              <a:t>Los métodos puede declararse con la palabra reservada “</a:t>
            </a:r>
            <a:r>
              <a:rPr lang="es-ES" dirty="0" err="1" smtClean="0">
                <a:latin typeface="Courier New" pitchFamily="49" charset="0"/>
              </a:rPr>
              <a:t>abstract</a:t>
            </a:r>
            <a:r>
              <a:rPr lang="es-ES" dirty="0" smtClean="0"/>
              <a:t>”</a:t>
            </a:r>
          </a:p>
          <a:p>
            <a:pPr lvl="2">
              <a:lnSpc>
                <a:spcPct val="90000"/>
              </a:lnSpc>
              <a:buFont typeface="Wingdings" pitchFamily="2" charset="2"/>
              <a:buNone/>
            </a:pPr>
            <a:r>
              <a:rPr lang="es-ES" dirty="0" err="1" smtClean="0">
                <a:latin typeface="Courier New" pitchFamily="49" charset="0"/>
              </a:rPr>
              <a:t>public</a:t>
            </a:r>
            <a:r>
              <a:rPr lang="es-ES" dirty="0" smtClean="0">
                <a:latin typeface="Courier New" pitchFamily="49" charset="0"/>
              </a:rPr>
              <a:t> </a:t>
            </a:r>
            <a:r>
              <a:rPr lang="es-ES" dirty="0" err="1" smtClean="0">
                <a:latin typeface="Courier New" pitchFamily="49" charset="0"/>
              </a:rPr>
              <a:t>abstract</a:t>
            </a:r>
            <a:r>
              <a:rPr lang="es-ES" dirty="0" smtClean="0">
                <a:latin typeface="Courier New" pitchFamily="49" charset="0"/>
              </a:rPr>
              <a:t> </a:t>
            </a:r>
            <a:r>
              <a:rPr lang="es-ES" dirty="0" err="1" smtClean="0">
                <a:latin typeface="Courier New" pitchFamily="49" charset="0"/>
              </a:rPr>
              <a:t>void</a:t>
            </a:r>
            <a:r>
              <a:rPr lang="es-ES" dirty="0" smtClean="0">
                <a:latin typeface="Courier New" pitchFamily="49" charset="0"/>
              </a:rPr>
              <a:t> </a:t>
            </a:r>
            <a:r>
              <a:rPr lang="es-ES" dirty="0" err="1" smtClean="0">
                <a:latin typeface="Courier New" pitchFamily="49" charset="0"/>
              </a:rPr>
              <a:t>metodo</a:t>
            </a:r>
            <a:r>
              <a:rPr lang="es-ES" dirty="0" smtClean="0">
                <a:latin typeface="Courier New" pitchFamily="49" charset="0"/>
              </a:rPr>
              <a:t>();</a:t>
            </a:r>
          </a:p>
          <a:p>
            <a:pPr>
              <a:lnSpc>
                <a:spcPct val="90000"/>
              </a:lnSpc>
            </a:pPr>
            <a:r>
              <a:rPr lang="es-ES" dirty="0" smtClean="0"/>
              <a:t>Estos métodos no pueden tener cuerpo (se pone un ‘</a:t>
            </a:r>
            <a:r>
              <a:rPr lang="es-ES" dirty="0" smtClean="0">
                <a:latin typeface="Courier New" pitchFamily="49" charset="0"/>
              </a:rPr>
              <a:t>;</a:t>
            </a:r>
            <a:r>
              <a:rPr lang="es-ES" dirty="0" smtClean="0"/>
              <a:t>’ al final directamente).</a:t>
            </a:r>
          </a:p>
          <a:p>
            <a:pPr lvl="1">
              <a:lnSpc>
                <a:spcPct val="90000"/>
              </a:lnSpc>
              <a:buFont typeface="Wingdings" pitchFamily="2" charset="2"/>
              <a:buNone/>
            </a:pPr>
            <a:endParaRPr lang="es-ES" dirty="0" smtClean="0"/>
          </a:p>
          <a:p>
            <a:pPr>
              <a:lnSpc>
                <a:spcPct val="90000"/>
              </a:lnSpc>
            </a:pPr>
            <a:r>
              <a:rPr lang="es-ES" dirty="0" smtClean="0"/>
              <a:t>Una clase con al menos un método abstracto, debe declararse abstracta.</a:t>
            </a:r>
          </a:p>
          <a:p>
            <a:pPr lvl="1">
              <a:lnSpc>
                <a:spcPct val="90000"/>
              </a:lnSpc>
              <a:buFont typeface="Wingdings" pitchFamily="2" charset="2"/>
              <a:buNone/>
            </a:pPr>
            <a:endParaRPr lang="es-ES" dirty="0" smtClean="0"/>
          </a:p>
          <a:p>
            <a:pPr>
              <a:lnSpc>
                <a:spcPct val="90000"/>
              </a:lnSpc>
            </a:pPr>
            <a:r>
              <a:rPr lang="es-ES" dirty="0" smtClean="0"/>
              <a:t>La característica de la abstracción se propaga por la jerarquía. Los métodos abstractos deberán ser implementados gracias al polimorfismo en clases derivadas.</a:t>
            </a:r>
          </a:p>
        </p:txBody>
      </p:sp>
      <p:sp>
        <p:nvSpPr>
          <p:cNvPr id="3" name="2 Marcador de fecha"/>
          <p:cNvSpPr>
            <a:spLocks noGrp="1"/>
          </p:cNvSpPr>
          <p:nvPr>
            <p:ph type="dt" sz="half" idx="10"/>
          </p:nvPr>
        </p:nvSpPr>
        <p:spPr>
          <a:xfrm rot="5400000">
            <a:off x="8153983" y="380970"/>
            <a:ext cx="990599" cy="228659"/>
          </a:xfrm>
        </p:spPr>
        <p:txBody>
          <a:bodyPr/>
          <a:lstStyle/>
          <a:p>
            <a:pPr>
              <a:defRPr/>
            </a:pPr>
            <a:fld id="{07389513-8D87-4B94-B3B0-A75651325EF5}" type="datetime1">
              <a:rPr lang="es-ES" smtClean="0"/>
              <a:pPr>
                <a:defRPr/>
              </a:pPr>
              <a:t>03/10/2015</a:t>
            </a:fld>
            <a:endParaRPr lang="es-ES" dirty="0"/>
          </a:p>
        </p:txBody>
      </p:sp>
    </p:spTree>
  </p:cSld>
  <p:clrMapOvr>
    <a:masterClrMapping/>
  </p:clrMapOvr>
  <p:transition spd="med">
    <p:newsflash/>
    <p:sndAc>
      <p:stSnd>
        <p:snd r:embed="rId2" name="click.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571480"/>
            <a:ext cx="7715304" cy="854075"/>
          </a:xfrm>
        </p:spPr>
        <p:txBody>
          <a:bodyPr/>
          <a:lstStyle/>
          <a:p>
            <a:r>
              <a:rPr lang="es-ES" sz="2800" dirty="0" smtClean="0"/>
              <a:t>Objetivos de la Unidad de Aprendizaje</a:t>
            </a:r>
            <a:endParaRPr lang="es-ES" sz="2800" dirty="0"/>
          </a:p>
        </p:txBody>
      </p:sp>
      <p:sp>
        <p:nvSpPr>
          <p:cNvPr id="3" name="2 Marcador de contenido"/>
          <p:cNvSpPr>
            <a:spLocks noGrp="1"/>
          </p:cNvSpPr>
          <p:nvPr>
            <p:ph idx="1"/>
          </p:nvPr>
        </p:nvSpPr>
        <p:spPr>
          <a:xfrm>
            <a:off x="467544" y="1484784"/>
            <a:ext cx="7731125" cy="2928958"/>
          </a:xfrm>
        </p:spPr>
        <p:txBody>
          <a:bodyPr>
            <a:normAutofit/>
          </a:bodyPr>
          <a:lstStyle/>
          <a:p>
            <a:r>
              <a:rPr lang="es-ES" dirty="0" smtClean="0"/>
              <a:t>El alumno Analizará e interpretará diversos programas en un lenguaje orientado a objetos</a:t>
            </a:r>
          </a:p>
          <a:p>
            <a:r>
              <a:rPr lang="es-ES" dirty="0" smtClean="0"/>
              <a:t>Conocerá un lenguaje de programación orientado a objetos que le permitirá desarrollar aplicaciones</a:t>
            </a:r>
          </a:p>
          <a:p>
            <a:r>
              <a:rPr lang="es-ES" dirty="0" smtClean="0"/>
              <a:t>Adquirirá una herramienta básica para participar en el desarrollo de proyectos </a:t>
            </a:r>
            <a:endParaRPr lang="es-ES" dirty="0"/>
          </a:p>
        </p:txBody>
      </p:sp>
      <p:sp>
        <p:nvSpPr>
          <p:cNvPr id="4" name="3 Marcador de fecha"/>
          <p:cNvSpPr>
            <a:spLocks noGrp="1"/>
          </p:cNvSpPr>
          <p:nvPr>
            <p:ph type="dt" sz="half" idx="10"/>
          </p:nvPr>
        </p:nvSpPr>
        <p:spPr/>
        <p:txBody>
          <a:bodyPr/>
          <a:lstStyle/>
          <a:p>
            <a:pPr>
              <a:defRPr/>
            </a:pPr>
            <a:fld id="{1DF4AC01-07C2-44B8-9D14-620A3E03ECDB}"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idx="1"/>
          </p:nvPr>
        </p:nvSpPr>
        <p:spPr>
          <a:xfrm>
            <a:off x="467544" y="476672"/>
            <a:ext cx="7858125" cy="6072187"/>
          </a:xfrm>
        </p:spPr>
        <p:txBody>
          <a:bodyPr>
            <a:normAutofit lnSpcReduction="10000"/>
          </a:bodyPr>
          <a:lstStyle/>
          <a:p>
            <a:pPr>
              <a:lnSpc>
                <a:spcPct val="90000"/>
              </a:lnSpc>
            </a:pPr>
            <a:r>
              <a:rPr lang="es-ES" dirty="0" smtClean="0"/>
              <a:t>Interfaces.</a:t>
            </a:r>
          </a:p>
          <a:p>
            <a:pPr lvl="1">
              <a:lnSpc>
                <a:spcPct val="90000"/>
              </a:lnSpc>
            </a:pPr>
            <a:r>
              <a:rPr lang="es-ES" dirty="0" smtClean="0"/>
              <a:t>El máximo exponente del polimorfismo. Son equivalentes a una clase completamente abstracta: todos sus métodos son abstractos (sin cuerpo). </a:t>
            </a:r>
          </a:p>
          <a:p>
            <a:pPr lvl="1">
              <a:lnSpc>
                <a:spcPct val="90000"/>
              </a:lnSpc>
            </a:pPr>
            <a:r>
              <a:rPr lang="es-ES" dirty="0" smtClean="0"/>
              <a:t>Se declaran con la palabra reservada (“</a:t>
            </a:r>
            <a:r>
              <a:rPr lang="es-ES" dirty="0" smtClean="0">
                <a:latin typeface="Courier New" pitchFamily="49" charset="0"/>
              </a:rPr>
              <a:t>interface</a:t>
            </a:r>
            <a:r>
              <a:rPr lang="es-ES" dirty="0" smtClean="0"/>
              <a:t>”).</a:t>
            </a:r>
          </a:p>
          <a:p>
            <a:pPr lvl="2">
              <a:lnSpc>
                <a:spcPct val="90000"/>
              </a:lnSpc>
              <a:buFont typeface="Wingdings" pitchFamily="2" charset="2"/>
              <a:buNone/>
            </a:pPr>
            <a:r>
              <a:rPr lang="es-ES" sz="1600" dirty="0" err="1" smtClean="0">
                <a:latin typeface="Courier New" pitchFamily="49" charset="0"/>
              </a:rPr>
              <a:t>public</a:t>
            </a:r>
            <a:r>
              <a:rPr lang="es-ES" sz="1600" dirty="0" smtClean="0">
                <a:latin typeface="Courier New" pitchFamily="49" charset="0"/>
              </a:rPr>
              <a:t> interface </a:t>
            </a:r>
            <a:r>
              <a:rPr lang="es-ES" sz="1600" dirty="0" err="1" smtClean="0">
                <a:latin typeface="Courier New" pitchFamily="49" charset="0"/>
              </a:rPr>
              <a:t>NombreInterfaz</a:t>
            </a:r>
            <a:endParaRPr lang="es-ES" sz="1600" dirty="0" smtClean="0">
              <a:latin typeface="Courier New" pitchFamily="49" charset="0"/>
            </a:endParaRPr>
          </a:p>
          <a:p>
            <a:pPr lvl="2">
              <a:lnSpc>
                <a:spcPct val="90000"/>
              </a:lnSpc>
              <a:buFont typeface="Wingdings" pitchFamily="2" charset="2"/>
              <a:buNone/>
            </a:pPr>
            <a:r>
              <a:rPr lang="es-ES" sz="1600" dirty="0" smtClean="0">
                <a:latin typeface="Courier New" pitchFamily="49" charset="0"/>
              </a:rPr>
              <a:t>{</a:t>
            </a:r>
          </a:p>
          <a:p>
            <a:pPr lvl="2">
              <a:lnSpc>
                <a:spcPct val="90000"/>
              </a:lnSpc>
              <a:buFont typeface="Wingdings" pitchFamily="2" charset="2"/>
              <a:buNone/>
            </a:pPr>
            <a:r>
              <a:rPr lang="es-ES" sz="1600" dirty="0" smtClean="0">
                <a:latin typeface="Courier New" pitchFamily="49" charset="0"/>
              </a:rPr>
              <a:t>	// datos</a:t>
            </a:r>
          </a:p>
          <a:p>
            <a:pPr lvl="2">
              <a:lnSpc>
                <a:spcPct val="90000"/>
              </a:lnSpc>
              <a:buFont typeface="Wingdings" pitchFamily="2" charset="2"/>
              <a:buNone/>
            </a:pPr>
            <a:r>
              <a:rPr lang="es-ES" sz="1600" dirty="0" smtClean="0">
                <a:latin typeface="Courier New" pitchFamily="49" charset="0"/>
              </a:rPr>
              <a:t>	// métodos (sólo signatura)</a:t>
            </a:r>
          </a:p>
          <a:p>
            <a:pPr lvl="2">
              <a:lnSpc>
                <a:spcPct val="90000"/>
              </a:lnSpc>
              <a:buFont typeface="Wingdings" pitchFamily="2" charset="2"/>
              <a:buNone/>
            </a:pPr>
            <a:r>
              <a:rPr lang="es-ES" sz="1600" dirty="0" smtClean="0">
                <a:latin typeface="Courier New" pitchFamily="49" charset="0"/>
              </a:rPr>
              <a:t>}</a:t>
            </a:r>
          </a:p>
          <a:p>
            <a:pPr lvl="1">
              <a:lnSpc>
                <a:spcPct val="90000"/>
              </a:lnSpc>
            </a:pPr>
            <a:r>
              <a:rPr lang="es-ES" dirty="0" smtClean="0"/>
              <a:t>Puede tener datos.</a:t>
            </a:r>
          </a:p>
          <a:p>
            <a:pPr lvl="1">
              <a:lnSpc>
                <a:spcPct val="90000"/>
              </a:lnSpc>
              <a:buFont typeface="Wingdings" pitchFamily="2" charset="2"/>
              <a:buNone/>
            </a:pPr>
            <a:endParaRPr lang="es-ES" dirty="0" smtClean="0"/>
          </a:p>
          <a:p>
            <a:pPr lvl="1">
              <a:lnSpc>
                <a:spcPct val="90000"/>
              </a:lnSpc>
            </a:pPr>
            <a:r>
              <a:rPr lang="es-ES" dirty="0" smtClean="0"/>
              <a:t>Los métodos se declaran de forma normal (sin “</a:t>
            </a:r>
            <a:r>
              <a:rPr lang="es-ES" dirty="0" err="1" smtClean="0">
                <a:latin typeface="Courier New" pitchFamily="49" charset="0"/>
              </a:rPr>
              <a:t>abstract</a:t>
            </a:r>
            <a:r>
              <a:rPr lang="es-ES" dirty="0" smtClean="0"/>
              <a:t>”) y definen la signatura a implementar en las clases que implementen la interfaz.</a:t>
            </a:r>
          </a:p>
          <a:p>
            <a:pPr lvl="1">
              <a:lnSpc>
                <a:spcPct val="90000"/>
              </a:lnSpc>
              <a:buFont typeface="Wingdings" pitchFamily="2" charset="2"/>
              <a:buNone/>
            </a:pPr>
            <a:endParaRPr lang="es-ES" dirty="0" smtClean="0"/>
          </a:p>
          <a:p>
            <a:pPr lvl="1">
              <a:lnSpc>
                <a:spcPct val="90000"/>
              </a:lnSpc>
            </a:pPr>
            <a:r>
              <a:rPr lang="es-ES" dirty="0" smtClean="0"/>
              <a:t>Las clases pueden implementar todas las interfaces que quieran. Se usa la palabra reservada “</a:t>
            </a:r>
            <a:r>
              <a:rPr lang="es-ES" dirty="0" err="1" smtClean="0"/>
              <a:t>implements</a:t>
            </a:r>
            <a:r>
              <a:rPr lang="es-ES" dirty="0" smtClean="0"/>
              <a:t>”.</a:t>
            </a:r>
          </a:p>
          <a:p>
            <a:pPr lvl="2">
              <a:lnSpc>
                <a:spcPct val="90000"/>
              </a:lnSpc>
              <a:buFont typeface="Wingdings" pitchFamily="2" charset="2"/>
              <a:buNone/>
            </a:pPr>
            <a:r>
              <a:rPr lang="es-ES" sz="1600" dirty="0" err="1" smtClean="0">
                <a:latin typeface="Courier New" pitchFamily="49" charset="0"/>
              </a:rPr>
              <a:t>public</a:t>
            </a:r>
            <a:r>
              <a:rPr lang="es-ES" sz="1600" dirty="0" smtClean="0">
                <a:latin typeface="Courier New" pitchFamily="49" charset="0"/>
              </a:rPr>
              <a:t> </a:t>
            </a:r>
            <a:r>
              <a:rPr lang="es-ES" sz="1600" dirty="0" err="1" smtClean="0">
                <a:latin typeface="Courier New" pitchFamily="49" charset="0"/>
              </a:rPr>
              <a:t>class</a:t>
            </a:r>
            <a:r>
              <a:rPr lang="es-ES" sz="1600" dirty="0" smtClean="0">
                <a:latin typeface="Courier New" pitchFamily="49" charset="0"/>
              </a:rPr>
              <a:t> </a:t>
            </a:r>
            <a:r>
              <a:rPr lang="es-ES" sz="1600" dirty="0" err="1" smtClean="0">
                <a:latin typeface="Courier New" pitchFamily="49" charset="0"/>
              </a:rPr>
              <a:t>ClaseConInterfaz</a:t>
            </a:r>
            <a:r>
              <a:rPr lang="es-ES" sz="1600" dirty="0" smtClean="0">
                <a:latin typeface="Courier New" pitchFamily="49" charset="0"/>
              </a:rPr>
              <a:t> </a:t>
            </a:r>
            <a:r>
              <a:rPr lang="es-ES" sz="1600" dirty="0" err="1" smtClean="0">
                <a:latin typeface="Courier New" pitchFamily="49" charset="0"/>
              </a:rPr>
              <a:t>implements</a:t>
            </a:r>
            <a:r>
              <a:rPr lang="es-ES" sz="1600" dirty="0" smtClean="0">
                <a:latin typeface="Courier New" pitchFamily="49" charset="0"/>
              </a:rPr>
              <a:t> </a:t>
            </a:r>
            <a:r>
              <a:rPr lang="es-ES" sz="1600" dirty="0" err="1" smtClean="0">
                <a:latin typeface="Courier New" pitchFamily="49" charset="0"/>
              </a:rPr>
              <a:t>NombreInterfaz</a:t>
            </a:r>
            <a:endParaRPr lang="es-ES" sz="1600" dirty="0" smtClean="0">
              <a:latin typeface="Courier New" pitchFamily="49" charset="0"/>
            </a:endParaRPr>
          </a:p>
        </p:txBody>
      </p:sp>
      <p:sp>
        <p:nvSpPr>
          <p:cNvPr id="3" name="2 Marcador de fecha"/>
          <p:cNvSpPr>
            <a:spLocks noGrp="1"/>
          </p:cNvSpPr>
          <p:nvPr>
            <p:ph type="dt" sz="half" idx="10"/>
          </p:nvPr>
        </p:nvSpPr>
        <p:spPr/>
        <p:txBody>
          <a:bodyPr/>
          <a:lstStyle/>
          <a:p>
            <a:pPr>
              <a:defRPr/>
            </a:pPr>
            <a:fld id="{0E89538A-B28A-4BA4-BC91-44EDF138C9EE}"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idx="1"/>
          </p:nvPr>
        </p:nvSpPr>
        <p:spPr>
          <a:xfrm>
            <a:off x="1000125" y="1023938"/>
            <a:ext cx="7643813" cy="5334000"/>
          </a:xfrm>
        </p:spPr>
        <p:txBody>
          <a:bodyPr/>
          <a:lstStyle/>
          <a:p>
            <a:pPr>
              <a:lnSpc>
                <a:spcPct val="90000"/>
              </a:lnSpc>
            </a:pPr>
            <a:r>
              <a:rPr lang="es-ES" sz="2000" smtClean="0"/>
              <a:t>La abstracción permite definir interfaces (signaturas de métodos) que gracias al polimorfismo, implementarán las clases derivadas/implementadoras.</a:t>
            </a:r>
          </a:p>
          <a:p>
            <a:pPr>
              <a:lnSpc>
                <a:spcPct val="90000"/>
              </a:lnSpc>
              <a:buFont typeface="Wingdings" pitchFamily="2" charset="2"/>
              <a:buNone/>
            </a:pPr>
            <a:endParaRPr lang="es-ES" sz="2000" smtClean="0"/>
          </a:p>
          <a:p>
            <a:pPr>
              <a:lnSpc>
                <a:spcPct val="90000"/>
              </a:lnSpc>
            </a:pPr>
            <a:r>
              <a:rPr lang="es-ES" sz="2000" smtClean="0"/>
              <a:t>Gracias a que un objeto creado como derivado puede referenciarse desde un tipo de datos base (clase abstracta o interfaz), se puede ejecutar código distinto según el objeto derivado sin tener que conocerlo.</a:t>
            </a:r>
          </a:p>
          <a:p>
            <a:pPr lvl="1">
              <a:lnSpc>
                <a:spcPct val="90000"/>
              </a:lnSpc>
              <a:buFont typeface="Wingdings" pitchFamily="2" charset="2"/>
              <a:buNone/>
            </a:pPr>
            <a:endParaRPr lang="es-ES" sz="1800" smtClean="0">
              <a:latin typeface="Courier New" pitchFamily="49" charset="0"/>
            </a:endParaRPr>
          </a:p>
          <a:p>
            <a:pPr lvl="1">
              <a:lnSpc>
                <a:spcPct val="90000"/>
              </a:lnSpc>
              <a:buFont typeface="Wingdings" pitchFamily="2" charset="2"/>
              <a:buNone/>
            </a:pPr>
            <a:r>
              <a:rPr lang="es-ES" sz="1800" smtClean="0">
                <a:latin typeface="Courier New" pitchFamily="49" charset="0"/>
              </a:rPr>
              <a:t>ClaseAbstracta[] objAbs = new ClaseAbstracta[cantidad];</a:t>
            </a:r>
          </a:p>
          <a:p>
            <a:pPr lvl="1">
              <a:lnSpc>
                <a:spcPct val="90000"/>
              </a:lnSpc>
              <a:buFont typeface="Wingdings" pitchFamily="2" charset="2"/>
              <a:buNone/>
            </a:pPr>
            <a:r>
              <a:rPr lang="es-ES" sz="1800" smtClean="0">
                <a:latin typeface="Courier New" pitchFamily="49" charset="0"/>
              </a:rPr>
              <a:t>objAbs[indice0] = new ClaseImplementadora1();</a:t>
            </a:r>
          </a:p>
          <a:p>
            <a:pPr lvl="1">
              <a:lnSpc>
                <a:spcPct val="90000"/>
              </a:lnSpc>
              <a:buFont typeface="Wingdings" pitchFamily="2" charset="2"/>
              <a:buNone/>
            </a:pPr>
            <a:r>
              <a:rPr lang="es-ES" sz="1800" smtClean="0">
                <a:latin typeface="Courier New" pitchFamily="49" charset="0"/>
              </a:rPr>
              <a:t>objAbs[indice1] = new ClaseImplementadora2();</a:t>
            </a:r>
          </a:p>
          <a:p>
            <a:pPr lvl="1">
              <a:lnSpc>
                <a:spcPct val="90000"/>
              </a:lnSpc>
              <a:buFont typeface="Wingdings" pitchFamily="2" charset="2"/>
              <a:buNone/>
            </a:pPr>
            <a:endParaRPr lang="es-ES" sz="1800" smtClean="0">
              <a:latin typeface="Courier New" pitchFamily="49" charset="0"/>
            </a:endParaRPr>
          </a:p>
        </p:txBody>
      </p:sp>
      <p:sp>
        <p:nvSpPr>
          <p:cNvPr id="3" name="2 Marcador de fecha"/>
          <p:cNvSpPr>
            <a:spLocks noGrp="1"/>
          </p:cNvSpPr>
          <p:nvPr>
            <p:ph type="dt" sz="half" idx="10"/>
          </p:nvPr>
        </p:nvSpPr>
        <p:spPr/>
        <p:txBody>
          <a:bodyPr/>
          <a:lstStyle/>
          <a:p>
            <a:pPr>
              <a:defRPr/>
            </a:pPr>
            <a:fld id="{494B0141-1C98-4744-A683-1671D0647368}"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idx="1"/>
          </p:nvPr>
        </p:nvSpPr>
        <p:spPr>
          <a:xfrm>
            <a:off x="874712" y="857232"/>
            <a:ext cx="8269288" cy="5257800"/>
          </a:xfrm>
        </p:spPr>
        <p:txBody>
          <a:bodyPr/>
          <a:lstStyle/>
          <a:p>
            <a:pPr>
              <a:lnSpc>
                <a:spcPct val="90000"/>
              </a:lnSpc>
            </a:pPr>
            <a:r>
              <a:rPr lang="es-ES" sz="2800" dirty="0" smtClean="0"/>
              <a:t>Métodos y clases “</a:t>
            </a:r>
            <a:r>
              <a:rPr lang="es-ES" sz="2800" dirty="0" smtClean="0">
                <a:latin typeface="Courier New" pitchFamily="49" charset="0"/>
              </a:rPr>
              <a:t>final</a:t>
            </a:r>
            <a:r>
              <a:rPr lang="es-ES" sz="2800" dirty="0" smtClean="0"/>
              <a:t>”.</a:t>
            </a:r>
          </a:p>
          <a:p>
            <a:pPr lvl="1">
              <a:lnSpc>
                <a:spcPct val="90000"/>
              </a:lnSpc>
            </a:pPr>
            <a:r>
              <a:rPr lang="es-ES" dirty="0" smtClean="0"/>
              <a:t>Si se indica en un método, no se podrá “</a:t>
            </a:r>
            <a:r>
              <a:rPr lang="es-ES" dirty="0" err="1" smtClean="0"/>
              <a:t>polimorfear</a:t>
            </a:r>
            <a:r>
              <a:rPr lang="es-ES" dirty="0" smtClean="0"/>
              <a:t>” ese método en clases derivadas.</a:t>
            </a:r>
          </a:p>
          <a:p>
            <a:pPr lvl="1">
              <a:lnSpc>
                <a:spcPct val="90000"/>
              </a:lnSpc>
              <a:buFont typeface="Wingdings" pitchFamily="2" charset="2"/>
              <a:buNone/>
            </a:pPr>
            <a:r>
              <a:rPr lang="es-ES" sz="2400" dirty="0" smtClean="0"/>
              <a:t>		</a:t>
            </a:r>
            <a:r>
              <a:rPr lang="es-ES" dirty="0" err="1" smtClean="0">
                <a:latin typeface="Courier New" pitchFamily="49" charset="0"/>
              </a:rPr>
              <a:t>class</a:t>
            </a:r>
            <a:r>
              <a:rPr lang="es-ES" dirty="0" smtClean="0">
                <a:latin typeface="Courier New" pitchFamily="49" charset="0"/>
              </a:rPr>
              <a:t> </a:t>
            </a:r>
            <a:r>
              <a:rPr lang="es-ES" dirty="0" err="1" smtClean="0">
                <a:latin typeface="Courier New" pitchFamily="49" charset="0"/>
              </a:rPr>
              <a:t>MiClase</a:t>
            </a:r>
            <a:endParaRPr lang="es-ES" dirty="0" smtClean="0">
              <a:latin typeface="Courier New" pitchFamily="49" charset="0"/>
            </a:endParaRPr>
          </a:p>
          <a:p>
            <a:pPr lvl="1">
              <a:lnSpc>
                <a:spcPct val="90000"/>
              </a:lnSpc>
              <a:buFont typeface="Wingdings" pitchFamily="2" charset="2"/>
              <a:buNone/>
            </a:pPr>
            <a:r>
              <a:rPr lang="es-ES" dirty="0" smtClean="0">
                <a:latin typeface="Courier New" pitchFamily="49" charset="0"/>
              </a:rPr>
              <a:t>		{</a:t>
            </a:r>
          </a:p>
          <a:p>
            <a:pPr lvl="1">
              <a:lnSpc>
                <a:spcPct val="90000"/>
              </a:lnSpc>
              <a:buFont typeface="Wingdings" pitchFamily="2" charset="2"/>
              <a:buNone/>
            </a:pPr>
            <a:r>
              <a:rPr lang="es-ES" dirty="0" smtClean="0">
                <a:latin typeface="Courier New" pitchFamily="49" charset="0"/>
              </a:rPr>
              <a:t>			</a:t>
            </a:r>
            <a:r>
              <a:rPr lang="es-ES" dirty="0" err="1" smtClean="0">
                <a:latin typeface="Courier New" pitchFamily="49" charset="0"/>
              </a:rPr>
              <a:t>public</a:t>
            </a:r>
            <a:r>
              <a:rPr lang="es-ES" dirty="0" smtClean="0">
                <a:latin typeface="Courier New" pitchFamily="49" charset="0"/>
              </a:rPr>
              <a:t> final </a:t>
            </a:r>
            <a:r>
              <a:rPr lang="es-ES" dirty="0" err="1" smtClean="0">
                <a:latin typeface="Courier New" pitchFamily="49" charset="0"/>
              </a:rPr>
              <a:t>void</a:t>
            </a:r>
            <a:r>
              <a:rPr lang="es-ES" dirty="0" smtClean="0">
                <a:latin typeface="Courier New" pitchFamily="49" charset="0"/>
              </a:rPr>
              <a:t> </a:t>
            </a:r>
            <a:r>
              <a:rPr lang="es-ES" dirty="0" err="1" smtClean="0">
                <a:latin typeface="Courier New" pitchFamily="49" charset="0"/>
              </a:rPr>
              <a:t>metodoNoPolimorfeable</a:t>
            </a:r>
            <a:r>
              <a:rPr lang="es-ES" dirty="0" smtClean="0">
                <a:latin typeface="Courier New" pitchFamily="49" charset="0"/>
              </a:rPr>
              <a:t>()</a:t>
            </a:r>
          </a:p>
          <a:p>
            <a:pPr lvl="1">
              <a:lnSpc>
                <a:spcPct val="90000"/>
              </a:lnSpc>
              <a:buFont typeface="Wingdings" pitchFamily="2" charset="2"/>
              <a:buNone/>
            </a:pPr>
            <a:r>
              <a:rPr lang="es-ES" dirty="0" smtClean="0">
                <a:latin typeface="Courier New" pitchFamily="49" charset="0"/>
              </a:rPr>
              <a:t>			{ ...</a:t>
            </a:r>
          </a:p>
          <a:p>
            <a:pPr lvl="1">
              <a:lnSpc>
                <a:spcPct val="90000"/>
              </a:lnSpc>
            </a:pPr>
            <a:r>
              <a:rPr lang="es-ES" dirty="0" smtClean="0"/>
              <a:t>Si se indica en una clase, no se podrá heredar de dicha clase.</a:t>
            </a:r>
          </a:p>
          <a:p>
            <a:pPr lvl="2">
              <a:lnSpc>
                <a:spcPct val="90000"/>
              </a:lnSpc>
              <a:buFont typeface="Wingdings" pitchFamily="2" charset="2"/>
              <a:buNone/>
            </a:pPr>
            <a:r>
              <a:rPr lang="es-ES" sz="2000" dirty="0" smtClean="0">
                <a:latin typeface="Courier New" pitchFamily="49" charset="0"/>
              </a:rPr>
              <a:t>final </a:t>
            </a:r>
            <a:r>
              <a:rPr lang="es-ES" sz="2000" dirty="0" err="1" smtClean="0">
                <a:latin typeface="Courier New" pitchFamily="49" charset="0"/>
              </a:rPr>
              <a:t>class</a:t>
            </a:r>
            <a:r>
              <a:rPr lang="es-ES" sz="2000" dirty="0" smtClean="0">
                <a:latin typeface="Courier New" pitchFamily="49" charset="0"/>
              </a:rPr>
              <a:t> </a:t>
            </a:r>
            <a:r>
              <a:rPr lang="es-ES" sz="2000" dirty="0" err="1" smtClean="0">
                <a:latin typeface="Courier New" pitchFamily="49" charset="0"/>
              </a:rPr>
              <a:t>ClaseNoHeredable</a:t>
            </a:r>
            <a:endParaRPr lang="es-ES" sz="2000" dirty="0" smtClean="0">
              <a:latin typeface="Courier New" pitchFamily="49" charset="0"/>
            </a:endParaRPr>
          </a:p>
          <a:p>
            <a:pPr lvl="2">
              <a:lnSpc>
                <a:spcPct val="90000"/>
              </a:lnSpc>
              <a:buFont typeface="Wingdings" pitchFamily="2" charset="2"/>
              <a:buNone/>
            </a:pPr>
            <a:r>
              <a:rPr lang="es-ES" sz="2000" dirty="0" smtClean="0">
                <a:latin typeface="Courier New" pitchFamily="49" charset="0"/>
              </a:rPr>
              <a:t>{ ...</a:t>
            </a:r>
          </a:p>
          <a:p>
            <a:pPr lvl="1">
              <a:lnSpc>
                <a:spcPct val="90000"/>
              </a:lnSpc>
              <a:buFont typeface="Wingdings" pitchFamily="2" charset="2"/>
              <a:buNone/>
            </a:pPr>
            <a:r>
              <a:rPr lang="es-ES" sz="2400" dirty="0" smtClean="0"/>
              <a:t>	Por ejemplo, los tipos de datos básicos mapeados en clases son de tipo </a:t>
            </a:r>
            <a:r>
              <a:rPr lang="es-ES" sz="2400" dirty="0" smtClean="0">
                <a:latin typeface="Courier New" pitchFamily="49" charset="0"/>
              </a:rPr>
              <a:t>final</a:t>
            </a:r>
            <a:r>
              <a:rPr lang="es-ES" sz="2400" dirty="0" smtClean="0"/>
              <a:t>.</a:t>
            </a:r>
          </a:p>
        </p:txBody>
      </p:sp>
      <p:sp>
        <p:nvSpPr>
          <p:cNvPr id="3" name="2 Marcador de fecha"/>
          <p:cNvSpPr>
            <a:spLocks noGrp="1"/>
          </p:cNvSpPr>
          <p:nvPr>
            <p:ph type="dt" sz="half" idx="10"/>
          </p:nvPr>
        </p:nvSpPr>
        <p:spPr/>
        <p:txBody>
          <a:bodyPr/>
          <a:lstStyle/>
          <a:p>
            <a:pPr>
              <a:defRPr/>
            </a:pPr>
            <a:fld id="{D6881694-9958-4268-9EBD-7F28963D2144}"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idx="1"/>
          </p:nvPr>
        </p:nvSpPr>
        <p:spPr>
          <a:xfrm>
            <a:off x="1285875" y="1500188"/>
            <a:ext cx="7286625" cy="4114800"/>
          </a:xfrm>
        </p:spPr>
        <p:txBody>
          <a:bodyPr/>
          <a:lstStyle/>
          <a:p>
            <a:r>
              <a:rPr lang="es-ES" sz="2000" smtClean="0"/>
              <a:t>Mediante el operador “</a:t>
            </a:r>
            <a:r>
              <a:rPr lang="es-ES" sz="2000" smtClean="0">
                <a:latin typeface="Courier New" pitchFamily="49" charset="0"/>
              </a:rPr>
              <a:t>instanceof</a:t>
            </a:r>
            <a:r>
              <a:rPr lang="es-ES" sz="2000" smtClean="0"/>
              <a:t>” se pueden conocer los tipos abstractos de un objeto que se creó con el operador “</a:t>
            </a:r>
            <a:r>
              <a:rPr lang="es-ES" sz="2000" smtClean="0">
                <a:latin typeface="Courier New" pitchFamily="49" charset="0"/>
              </a:rPr>
              <a:t>new</a:t>
            </a:r>
            <a:r>
              <a:rPr lang="es-ES" sz="2000" smtClean="0"/>
              <a:t>”.</a:t>
            </a:r>
          </a:p>
          <a:p>
            <a:pPr>
              <a:buFont typeface="Wingdings" pitchFamily="2" charset="2"/>
              <a:buNone/>
            </a:pPr>
            <a:endParaRPr lang="es-ES" sz="2000" smtClean="0"/>
          </a:p>
          <a:p>
            <a:pPr lvl="1">
              <a:buFont typeface="Wingdings" pitchFamily="2" charset="2"/>
              <a:buNone/>
            </a:pPr>
            <a:r>
              <a:rPr lang="es-ES" smtClean="0">
                <a:latin typeface="Courier New" pitchFamily="49" charset="0"/>
              </a:rPr>
              <a:t>boolean b = (objeto instanceof TipoClase);</a:t>
            </a:r>
          </a:p>
          <a:p>
            <a:endParaRPr lang="es-ES" sz="2800" smtClean="0"/>
          </a:p>
        </p:txBody>
      </p:sp>
      <p:sp>
        <p:nvSpPr>
          <p:cNvPr id="3" name="2 Marcador de fecha"/>
          <p:cNvSpPr>
            <a:spLocks noGrp="1"/>
          </p:cNvSpPr>
          <p:nvPr>
            <p:ph type="dt" sz="half" idx="10"/>
          </p:nvPr>
        </p:nvSpPr>
        <p:spPr/>
        <p:txBody>
          <a:bodyPr/>
          <a:lstStyle/>
          <a:p>
            <a:pPr>
              <a:defRPr/>
            </a:pPr>
            <a:fld id="{63BE0C5C-4BA7-4341-8021-4342170A74EC}"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idx="1"/>
          </p:nvPr>
        </p:nvSpPr>
        <p:spPr>
          <a:xfrm>
            <a:off x="928688" y="1143000"/>
            <a:ext cx="8072437" cy="4500563"/>
          </a:xfrm>
        </p:spPr>
        <p:txBody>
          <a:bodyPr>
            <a:normAutofit lnSpcReduction="10000"/>
          </a:bodyPr>
          <a:lstStyle/>
          <a:p>
            <a:pPr>
              <a:lnSpc>
                <a:spcPct val="90000"/>
              </a:lnSpc>
              <a:buFont typeface="Wingdings" pitchFamily="2" charset="2"/>
              <a:buNone/>
            </a:pPr>
            <a:r>
              <a:rPr lang="es-ES" sz="2800" smtClean="0"/>
              <a:t>Ejemplos de uso de herencia/polimorfismo:</a:t>
            </a:r>
          </a:p>
          <a:p>
            <a:pPr lvl="1">
              <a:lnSpc>
                <a:spcPct val="90000"/>
              </a:lnSpc>
            </a:pPr>
            <a:r>
              <a:rPr lang="es-ES" sz="2400" smtClean="0"/>
              <a:t>Empresa – Empleados.</a:t>
            </a:r>
          </a:p>
          <a:p>
            <a:pPr lvl="1">
              <a:lnSpc>
                <a:spcPct val="90000"/>
              </a:lnSpc>
            </a:pPr>
            <a:r>
              <a:rPr lang="es-ES" sz="2400" smtClean="0"/>
              <a:t>Lectura / Escritura de datos. (XML, </a:t>
            </a:r>
            <a:r>
              <a:rPr lang="es-ES" sz="2400" smtClean="0">
                <a:latin typeface="Courier New" pitchFamily="49" charset="0"/>
              </a:rPr>
              <a:t>PrintWriter</a:t>
            </a:r>
            <a:r>
              <a:rPr lang="es-ES" sz="2400" smtClean="0"/>
              <a:t> (</a:t>
            </a:r>
            <a:r>
              <a:rPr lang="es-ES" sz="2400" smtClean="0">
                <a:latin typeface="Courier New" pitchFamily="49" charset="0"/>
              </a:rPr>
              <a:t>System.out</a:t>
            </a:r>
            <a:r>
              <a:rPr lang="es-ES" sz="2400" smtClean="0"/>
              <a:t> o en Servlets), etc.)</a:t>
            </a:r>
          </a:p>
          <a:p>
            <a:pPr lvl="1">
              <a:lnSpc>
                <a:spcPct val="90000"/>
              </a:lnSpc>
            </a:pPr>
            <a:r>
              <a:rPr lang="es-ES" sz="2400" smtClean="0"/>
              <a:t>Editor gráfico.</a:t>
            </a:r>
          </a:p>
          <a:p>
            <a:pPr lvl="1">
              <a:lnSpc>
                <a:spcPct val="90000"/>
              </a:lnSpc>
            </a:pPr>
            <a:r>
              <a:rPr lang="es-ES" sz="2400" smtClean="0"/>
              <a:t>Profesor – Conexión – Alumnos.</a:t>
            </a:r>
          </a:p>
          <a:p>
            <a:pPr lvl="1">
              <a:lnSpc>
                <a:spcPct val="90000"/>
              </a:lnSpc>
            </a:pPr>
            <a:r>
              <a:rPr lang="es-ES" sz="2400" smtClean="0"/>
              <a:t>Interfaz humano computador (texto, ventana, web, ...).</a:t>
            </a:r>
          </a:p>
          <a:p>
            <a:pPr lvl="1">
              <a:lnSpc>
                <a:spcPct val="90000"/>
              </a:lnSpc>
            </a:pPr>
            <a:r>
              <a:rPr lang="es-ES" sz="2400" smtClean="0"/>
              <a:t>Desarrollo de componentes (</a:t>
            </a:r>
            <a:r>
              <a:rPr lang="es-ES" sz="2400" smtClean="0">
                <a:latin typeface="Courier New" pitchFamily="49" charset="0"/>
              </a:rPr>
              <a:t>java.util.*</a:t>
            </a:r>
            <a:r>
              <a:rPr lang="es-ES" sz="2400" smtClean="0"/>
              <a:t>)</a:t>
            </a:r>
          </a:p>
          <a:p>
            <a:pPr lvl="2">
              <a:lnSpc>
                <a:spcPct val="90000"/>
              </a:lnSpc>
            </a:pPr>
            <a:r>
              <a:rPr lang="es-ES" sz="2000" smtClean="0">
                <a:latin typeface="Courier New" pitchFamily="49" charset="0"/>
              </a:rPr>
              <a:t>java.lang.Object</a:t>
            </a:r>
          </a:p>
          <a:p>
            <a:pPr lvl="3">
              <a:lnSpc>
                <a:spcPct val="90000"/>
              </a:lnSpc>
            </a:pPr>
            <a:r>
              <a:rPr lang="es-ES" sz="1800" smtClean="0"/>
              <a:t>equals, finalize, toString, toString, clone, hashCode</a:t>
            </a:r>
          </a:p>
        </p:txBody>
      </p:sp>
      <p:sp>
        <p:nvSpPr>
          <p:cNvPr id="3" name="2 Marcador de fecha"/>
          <p:cNvSpPr>
            <a:spLocks noGrp="1"/>
          </p:cNvSpPr>
          <p:nvPr>
            <p:ph type="dt" sz="half" idx="10"/>
          </p:nvPr>
        </p:nvSpPr>
        <p:spPr/>
        <p:txBody>
          <a:bodyPr/>
          <a:lstStyle/>
          <a:p>
            <a:pPr>
              <a:defRPr/>
            </a:pPr>
            <a:fld id="{DE95C7C3-8BF5-4670-8084-F73A02960249}"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1000125" y="928688"/>
            <a:ext cx="7643813" cy="5400675"/>
          </a:xfrm>
        </p:spPr>
        <p:txBody>
          <a:bodyPr/>
          <a:lstStyle/>
          <a:p>
            <a:pPr>
              <a:lnSpc>
                <a:spcPct val="90000"/>
              </a:lnSpc>
              <a:buFont typeface="Wingdings" pitchFamily="2" charset="2"/>
              <a:buNone/>
            </a:pPr>
            <a:r>
              <a:rPr lang="es-ES" smtClean="0"/>
              <a:t>Consecuencias del polimorfismo:</a:t>
            </a:r>
          </a:p>
          <a:p>
            <a:pPr lvl="1">
              <a:lnSpc>
                <a:spcPct val="90000"/>
              </a:lnSpc>
            </a:pPr>
            <a:r>
              <a:rPr lang="es-ES" smtClean="0"/>
              <a:t>Ampliable: Permite poder añadir nuevos tipos de datos completamente nuevos. </a:t>
            </a:r>
          </a:p>
          <a:p>
            <a:pPr lvl="1">
              <a:lnSpc>
                <a:spcPct val="90000"/>
              </a:lnSpc>
            </a:pPr>
            <a:endParaRPr lang="es-ES" smtClean="0"/>
          </a:p>
          <a:p>
            <a:pPr lvl="1">
              <a:lnSpc>
                <a:spcPct val="90000"/>
              </a:lnSpc>
            </a:pPr>
            <a:r>
              <a:rPr lang="es-ES" smtClean="0"/>
              <a:t>Reusable: Permite definir elementos que usan una interfaz y que pueden compilarse una sola vez y durarán para “siempre”.</a:t>
            </a:r>
          </a:p>
          <a:p>
            <a:pPr lvl="1">
              <a:lnSpc>
                <a:spcPct val="90000"/>
              </a:lnSpc>
              <a:buFont typeface="Wingdings" pitchFamily="2" charset="2"/>
              <a:buNone/>
            </a:pPr>
            <a:endParaRPr lang="es-ES" smtClean="0"/>
          </a:p>
          <a:p>
            <a:pPr lvl="1">
              <a:lnSpc>
                <a:spcPct val="90000"/>
              </a:lnSpc>
            </a:pPr>
            <a:r>
              <a:rPr lang="es-ES" smtClean="0"/>
              <a:t>Flexible: Se puede cambiar el comportamiento de forma muy sencilla (un simple new).</a:t>
            </a:r>
          </a:p>
          <a:p>
            <a:pPr lvl="1">
              <a:lnSpc>
                <a:spcPct val="90000"/>
              </a:lnSpc>
              <a:buFont typeface="Wingdings" pitchFamily="2" charset="2"/>
              <a:buNone/>
            </a:pPr>
            <a:endParaRPr lang="es-ES" smtClean="0"/>
          </a:p>
          <a:p>
            <a:pPr lvl="1">
              <a:lnSpc>
                <a:spcPct val="90000"/>
              </a:lnSpc>
            </a:pPr>
            <a:r>
              <a:rPr lang="es-ES" smtClean="0"/>
              <a:t>Independencia: Los módulos se independizan. Se podrían incluso desarrollar en paralelo.</a:t>
            </a:r>
          </a:p>
        </p:txBody>
      </p:sp>
      <p:sp>
        <p:nvSpPr>
          <p:cNvPr id="3" name="2 Marcador de fecha"/>
          <p:cNvSpPr>
            <a:spLocks noGrp="1"/>
          </p:cNvSpPr>
          <p:nvPr>
            <p:ph type="dt" sz="half" idx="10"/>
          </p:nvPr>
        </p:nvSpPr>
        <p:spPr/>
        <p:txBody>
          <a:bodyPr/>
          <a:lstStyle/>
          <a:p>
            <a:pPr>
              <a:defRPr/>
            </a:pPr>
            <a:fld id="{E01C66BF-53AE-424B-AF04-8F8A8C2A4BA8}"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Variables</a:t>
            </a:r>
            <a:endParaRPr lang="es-ES" dirty="0"/>
          </a:p>
        </p:txBody>
      </p:sp>
      <p:sp>
        <p:nvSpPr>
          <p:cNvPr id="53252" name="Rectangle 3"/>
          <p:cNvSpPr>
            <a:spLocks noGrp="1" noChangeArrowheads="1"/>
          </p:cNvSpPr>
          <p:nvPr>
            <p:ph idx="1"/>
          </p:nvPr>
        </p:nvSpPr>
        <p:spPr>
          <a:xfrm>
            <a:off x="1071538" y="1643050"/>
            <a:ext cx="7731125" cy="4106862"/>
          </a:xfrm>
        </p:spPr>
        <p:txBody>
          <a:bodyPr/>
          <a:lstStyle/>
          <a:p>
            <a:pPr eaLnBrk="1" hangingPunct="1">
              <a:lnSpc>
                <a:spcPct val="90000"/>
              </a:lnSpc>
              <a:buFont typeface="Wingdings" pitchFamily="2" charset="2"/>
              <a:buNone/>
            </a:pPr>
            <a:r>
              <a:rPr lang="es-ES" sz="1800" dirty="0" smtClean="0">
                <a:latin typeface="Courier New" pitchFamily="49" charset="0"/>
              </a:rPr>
              <a:t>	tipo + identificativo + [=VALOR_INICIAL] + ;</a:t>
            </a:r>
            <a:endParaRPr lang="es-ES" dirty="0" smtClean="0"/>
          </a:p>
          <a:p>
            <a:pPr lvl="1" eaLnBrk="1" hangingPunct="1">
              <a:lnSpc>
                <a:spcPct val="90000"/>
              </a:lnSpc>
            </a:pPr>
            <a:r>
              <a:rPr lang="es-ES" dirty="0" smtClean="0"/>
              <a:t>El concepto de ámbito.</a:t>
            </a:r>
          </a:p>
          <a:p>
            <a:pPr lvl="2" eaLnBrk="1" hangingPunct="1">
              <a:lnSpc>
                <a:spcPct val="90000"/>
              </a:lnSpc>
            </a:pPr>
            <a:r>
              <a:rPr lang="es-ES" sz="1800" dirty="0" smtClean="0"/>
              <a:t>Define la visibilidad, accesibilidad, duración de una variable.</a:t>
            </a:r>
          </a:p>
          <a:p>
            <a:pPr lvl="2" eaLnBrk="1" hangingPunct="1">
              <a:lnSpc>
                <a:spcPct val="90000"/>
              </a:lnSpc>
            </a:pPr>
            <a:r>
              <a:rPr lang="es-ES" sz="1800" dirty="0" smtClean="0"/>
              <a:t>Se representa mediante ‘{‘ y ‘}’.</a:t>
            </a:r>
          </a:p>
          <a:p>
            <a:pPr lvl="1" eaLnBrk="1" hangingPunct="1">
              <a:lnSpc>
                <a:spcPct val="90000"/>
              </a:lnSpc>
            </a:pPr>
            <a:r>
              <a:rPr lang="es-ES" dirty="0" smtClean="0"/>
              <a:t>Existen 2 tipos:</a:t>
            </a:r>
          </a:p>
          <a:p>
            <a:pPr lvl="2" eaLnBrk="1" hangingPunct="1">
              <a:lnSpc>
                <a:spcPct val="90000"/>
              </a:lnSpc>
            </a:pPr>
            <a:r>
              <a:rPr lang="es-ES" sz="1800" b="0" dirty="0" smtClean="0"/>
              <a:t>De clase</a:t>
            </a:r>
            <a:r>
              <a:rPr lang="es-ES" sz="1800" dirty="0" smtClean="0"/>
              <a:t>: Las variables de clase (estáticas) y de instancia.</a:t>
            </a:r>
          </a:p>
          <a:p>
            <a:pPr lvl="2" eaLnBrk="1" hangingPunct="1">
              <a:lnSpc>
                <a:spcPct val="90000"/>
              </a:lnSpc>
            </a:pPr>
            <a:r>
              <a:rPr lang="es-ES" sz="1800" b="0" dirty="0" smtClean="0"/>
              <a:t>De método</a:t>
            </a:r>
            <a:r>
              <a:rPr lang="es-ES" sz="1800" dirty="0" smtClean="0"/>
              <a:t>: Las variables locales a un método.</a:t>
            </a:r>
          </a:p>
          <a:p>
            <a:pPr lvl="1" eaLnBrk="1" hangingPunct="1">
              <a:lnSpc>
                <a:spcPct val="90000"/>
              </a:lnSpc>
            </a:pPr>
            <a:r>
              <a:rPr lang="es-ES" dirty="0" smtClean="0"/>
              <a:t>Diferencia entre variables de tipo primitivo y objetos.</a:t>
            </a:r>
            <a:endParaRPr lang="es-ES" sz="1600" dirty="0" smtClean="0">
              <a:latin typeface="Courier New" pitchFamily="49" charset="0"/>
            </a:endParaRPr>
          </a:p>
        </p:txBody>
      </p:sp>
      <p:sp>
        <p:nvSpPr>
          <p:cNvPr id="53250" name="3 Marcador de fecha"/>
          <p:cNvSpPr>
            <a:spLocks noGrp="1"/>
          </p:cNvSpPr>
          <p:nvPr>
            <p:ph type="dt" sz="half" idx="10"/>
          </p:nvPr>
        </p:nvSpPr>
        <p:spPr>
          <a:noFill/>
        </p:spPr>
        <p:txBody>
          <a:bodyPr/>
          <a:lstStyle/>
          <a:p>
            <a:fld id="{5B6B1D48-C5EF-4FCB-90E9-501E88D67691}" type="datetime1">
              <a:rPr lang="es-ES" smtClean="0"/>
              <a:pPr/>
              <a:t>03/10/2015</a:t>
            </a:fld>
            <a:endParaRPr lang="es-ES" smtClean="0"/>
          </a:p>
        </p:txBody>
      </p:sp>
    </p:spTree>
  </p:cSld>
  <p:clrMapOvr>
    <a:masterClrMapping/>
  </p:clrMapOvr>
  <p:transition spd="med">
    <p:newsflash/>
    <p:sndAc>
      <p:stSnd>
        <p:snd r:embed="rId2" name="click.wav"/>
      </p:stSnd>
    </p:sndAc>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3"/>
          <p:cNvSpPr>
            <a:spLocks noGrp="1" noChangeArrowheads="1"/>
          </p:cNvSpPr>
          <p:nvPr>
            <p:ph idx="1"/>
          </p:nvPr>
        </p:nvSpPr>
        <p:spPr>
          <a:xfrm>
            <a:off x="928663" y="928670"/>
            <a:ext cx="7215237" cy="5072098"/>
          </a:xfrm>
        </p:spPr>
        <p:txBody>
          <a:bodyPr>
            <a:normAutofit lnSpcReduction="10000"/>
          </a:bodyPr>
          <a:lstStyle/>
          <a:p>
            <a:pPr eaLnBrk="1" hangingPunct="1">
              <a:lnSpc>
                <a:spcPct val="90000"/>
              </a:lnSpc>
            </a:pPr>
            <a:r>
              <a:rPr lang="es-ES" sz="2200" dirty="0" smtClean="0"/>
              <a:t>Miembros estáticos.</a:t>
            </a:r>
          </a:p>
          <a:p>
            <a:pPr lvl="2" eaLnBrk="1" hangingPunct="1">
              <a:lnSpc>
                <a:spcPct val="90000"/>
              </a:lnSpc>
            </a:pPr>
            <a:r>
              <a:rPr lang="es-ES" sz="1600" dirty="0" smtClean="0"/>
              <a:t>Definidos con la palabra reservada “</a:t>
            </a:r>
            <a:r>
              <a:rPr lang="es-ES" sz="1600" b="0" dirty="0" err="1" smtClean="0">
                <a:latin typeface="Courier New" pitchFamily="49" charset="0"/>
              </a:rPr>
              <a:t>static</a:t>
            </a:r>
            <a:r>
              <a:rPr lang="es-ES" sz="1600" dirty="0" smtClean="0"/>
              <a:t>”</a:t>
            </a:r>
          </a:p>
          <a:p>
            <a:pPr lvl="2" eaLnBrk="1" hangingPunct="1">
              <a:lnSpc>
                <a:spcPct val="90000"/>
              </a:lnSpc>
            </a:pPr>
            <a:r>
              <a:rPr lang="es-ES" sz="1600" dirty="0" smtClean="0"/>
              <a:t>Un miembro estático (o de clase) es único para todos los objetos que se creen. Se puede decir que siempre está creado. Se puede acceder a él sin necesidad de un objeto.</a:t>
            </a:r>
          </a:p>
          <a:p>
            <a:pPr lvl="2" eaLnBrk="1" hangingPunct="1">
              <a:lnSpc>
                <a:spcPct val="90000"/>
              </a:lnSpc>
            </a:pPr>
            <a:r>
              <a:rPr lang="es-ES" sz="1600" dirty="0" smtClean="0"/>
              <a:t>Un miembro no estático (o de instancia) pertenece a cada objeto individual. Se puede decir que se crea junto con el objeto.</a:t>
            </a:r>
          </a:p>
          <a:p>
            <a:pPr lvl="2" eaLnBrk="1" hangingPunct="1">
              <a:lnSpc>
                <a:spcPct val="90000"/>
              </a:lnSpc>
            </a:pPr>
            <a:r>
              <a:rPr lang="es-ES" sz="1600" dirty="0" smtClean="0"/>
              <a:t>Desde un método estático no se puede acceder a miembros no estáticos.</a:t>
            </a:r>
          </a:p>
          <a:p>
            <a:pPr lvl="2" eaLnBrk="1" hangingPunct="1">
              <a:lnSpc>
                <a:spcPct val="90000"/>
              </a:lnSpc>
            </a:pPr>
            <a:endParaRPr lang="es-ES" sz="1600" dirty="0" smtClean="0"/>
          </a:p>
          <a:p>
            <a:pPr eaLnBrk="1" hangingPunct="1">
              <a:lnSpc>
                <a:spcPct val="90000"/>
              </a:lnSpc>
            </a:pPr>
            <a:r>
              <a:rPr lang="es-ES" sz="2200" dirty="0" smtClean="0"/>
              <a:t>Creación de objetos.</a:t>
            </a:r>
          </a:p>
          <a:p>
            <a:pPr lvl="2" eaLnBrk="1" hangingPunct="1">
              <a:lnSpc>
                <a:spcPct val="90000"/>
              </a:lnSpc>
            </a:pPr>
            <a:r>
              <a:rPr lang="es-ES" sz="1600" dirty="0" smtClean="0"/>
              <a:t>Cuando se declara una variable de tipo no primitivo, realmente representa una referencia a un posible objeto. Para poder crear el objeto al que referenciar se usa el operador </a:t>
            </a:r>
            <a:r>
              <a:rPr lang="es-ES" sz="3200" dirty="0" smtClean="0"/>
              <a:t>“</a:t>
            </a:r>
            <a:r>
              <a:rPr lang="es-ES" sz="3200" dirty="0" smtClean="0">
                <a:latin typeface="Courier New" pitchFamily="49" charset="0"/>
              </a:rPr>
              <a:t>new</a:t>
            </a:r>
            <a:r>
              <a:rPr lang="es-ES" sz="3200" dirty="0" smtClean="0"/>
              <a:t>”.</a:t>
            </a:r>
          </a:p>
        </p:txBody>
      </p:sp>
      <p:sp>
        <p:nvSpPr>
          <p:cNvPr id="54274" name="3 Marcador de fecha"/>
          <p:cNvSpPr>
            <a:spLocks noGrp="1"/>
          </p:cNvSpPr>
          <p:nvPr>
            <p:ph type="dt" sz="half" idx="10"/>
          </p:nvPr>
        </p:nvSpPr>
        <p:spPr>
          <a:noFill/>
        </p:spPr>
        <p:txBody>
          <a:bodyPr/>
          <a:lstStyle/>
          <a:p>
            <a:fld id="{D194BC75-9FE2-400A-B93E-07DCFDF78D9D}" type="datetime1">
              <a:rPr lang="es-ES" smtClean="0"/>
              <a:pPr/>
              <a:t>03/10/2015</a:t>
            </a:fld>
            <a:endParaRPr lang="es-ES" smtClean="0"/>
          </a:p>
        </p:txBody>
      </p:sp>
    </p:spTree>
  </p:cSld>
  <p:clrMapOvr>
    <a:masterClrMapping/>
  </p:clrMapOvr>
  <p:transition spd="med">
    <p:newsflash/>
    <p:sndAc>
      <p:stSnd>
        <p:snd r:embed="rId2" name="click.wav"/>
      </p:stSnd>
    </p:sndAc>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idx="1"/>
          </p:nvPr>
        </p:nvSpPr>
        <p:spPr>
          <a:xfrm>
            <a:off x="1071563" y="1285875"/>
            <a:ext cx="7731125" cy="4106863"/>
          </a:xfrm>
        </p:spPr>
        <p:txBody>
          <a:bodyPr>
            <a:normAutofit lnSpcReduction="10000"/>
          </a:bodyPr>
          <a:lstStyle/>
          <a:p>
            <a:pPr eaLnBrk="1" hangingPunct="1">
              <a:lnSpc>
                <a:spcPct val="90000"/>
              </a:lnSpc>
            </a:pPr>
            <a:r>
              <a:rPr lang="es-ES" sz="2200" dirty="0" smtClean="0"/>
              <a:t>Constantes.</a:t>
            </a:r>
          </a:p>
          <a:p>
            <a:pPr lvl="2" eaLnBrk="1" hangingPunct="1">
              <a:lnSpc>
                <a:spcPct val="90000"/>
              </a:lnSpc>
            </a:pPr>
            <a:r>
              <a:rPr lang="es-ES" sz="1600" dirty="0" smtClean="0"/>
              <a:t>Enteras.</a:t>
            </a:r>
          </a:p>
          <a:p>
            <a:pPr lvl="3" eaLnBrk="1" hangingPunct="1">
              <a:lnSpc>
                <a:spcPct val="90000"/>
              </a:lnSpc>
              <a:buFontTx/>
              <a:buNone/>
            </a:pPr>
            <a:r>
              <a:rPr lang="es-ES" sz="1400" dirty="0" smtClean="0"/>
              <a:t>	</a:t>
            </a:r>
            <a:r>
              <a:rPr lang="es-ES" sz="1400" dirty="0" smtClean="0">
                <a:latin typeface="Courier New" pitchFamily="49" charset="0"/>
              </a:rPr>
              <a:t>12345</a:t>
            </a:r>
            <a:r>
              <a:rPr lang="es-ES" sz="1400" dirty="0" smtClean="0"/>
              <a:t> (</a:t>
            </a:r>
            <a:r>
              <a:rPr lang="es-ES" sz="1400" b="0" dirty="0" err="1" smtClean="0">
                <a:latin typeface="Courier New" pitchFamily="49" charset="0"/>
              </a:rPr>
              <a:t>int</a:t>
            </a:r>
            <a:r>
              <a:rPr lang="es-ES" sz="1400" dirty="0" smtClean="0"/>
              <a:t>, por defecto)</a:t>
            </a:r>
          </a:p>
          <a:p>
            <a:pPr lvl="3" eaLnBrk="1" hangingPunct="1">
              <a:lnSpc>
                <a:spcPct val="90000"/>
              </a:lnSpc>
              <a:buFontTx/>
              <a:buNone/>
            </a:pPr>
            <a:r>
              <a:rPr lang="es-ES" sz="1400" dirty="0" smtClean="0"/>
              <a:t>	</a:t>
            </a:r>
            <a:r>
              <a:rPr lang="es-ES" sz="1400" dirty="0" smtClean="0">
                <a:latin typeface="Courier New" pitchFamily="49" charset="0"/>
              </a:rPr>
              <a:t>12345L</a:t>
            </a:r>
            <a:r>
              <a:rPr lang="es-ES" sz="1400" dirty="0" smtClean="0"/>
              <a:t> (</a:t>
            </a:r>
            <a:r>
              <a:rPr lang="es-ES" sz="1400" b="0" dirty="0" err="1" smtClean="0">
                <a:latin typeface="Courier New" pitchFamily="49" charset="0"/>
              </a:rPr>
              <a:t>long</a:t>
            </a:r>
            <a:r>
              <a:rPr lang="es-ES" sz="1400" dirty="0" smtClean="0"/>
              <a:t>)</a:t>
            </a:r>
          </a:p>
          <a:p>
            <a:pPr lvl="3" eaLnBrk="1" hangingPunct="1">
              <a:lnSpc>
                <a:spcPct val="90000"/>
              </a:lnSpc>
              <a:buFontTx/>
              <a:buNone/>
            </a:pPr>
            <a:r>
              <a:rPr lang="es-ES" sz="1400" dirty="0" smtClean="0"/>
              <a:t>	</a:t>
            </a:r>
            <a:r>
              <a:rPr lang="es-ES" sz="1400" dirty="0" smtClean="0">
                <a:latin typeface="Courier New" pitchFamily="49" charset="0"/>
              </a:rPr>
              <a:t>0123</a:t>
            </a:r>
            <a:r>
              <a:rPr lang="es-ES" sz="1400" dirty="0" smtClean="0"/>
              <a:t> (octal)</a:t>
            </a:r>
          </a:p>
          <a:p>
            <a:pPr lvl="3" eaLnBrk="1" hangingPunct="1">
              <a:lnSpc>
                <a:spcPct val="90000"/>
              </a:lnSpc>
              <a:buFontTx/>
              <a:buNone/>
            </a:pPr>
            <a:r>
              <a:rPr lang="es-ES" sz="1400" dirty="0" smtClean="0"/>
              <a:t>	</a:t>
            </a:r>
            <a:r>
              <a:rPr lang="es-ES" sz="1400" dirty="0" smtClean="0">
                <a:latin typeface="Courier New" pitchFamily="49" charset="0"/>
              </a:rPr>
              <a:t>0xF0A</a:t>
            </a:r>
            <a:r>
              <a:rPr lang="es-ES" sz="1400" dirty="0" smtClean="0"/>
              <a:t> (hexadecimal)</a:t>
            </a:r>
          </a:p>
          <a:p>
            <a:pPr lvl="2" eaLnBrk="1" hangingPunct="1">
              <a:lnSpc>
                <a:spcPct val="90000"/>
              </a:lnSpc>
            </a:pPr>
            <a:r>
              <a:rPr lang="es-ES" sz="1600" dirty="0" smtClean="0"/>
              <a:t>Decimales.</a:t>
            </a:r>
          </a:p>
          <a:p>
            <a:pPr lvl="3" eaLnBrk="1" hangingPunct="1">
              <a:lnSpc>
                <a:spcPct val="90000"/>
              </a:lnSpc>
              <a:buFontTx/>
              <a:buNone/>
            </a:pPr>
            <a:r>
              <a:rPr lang="es-ES" sz="1400" dirty="0" smtClean="0"/>
              <a:t>	</a:t>
            </a:r>
            <a:r>
              <a:rPr lang="es-ES" sz="1400" dirty="0" smtClean="0">
                <a:latin typeface="Courier New" pitchFamily="49" charset="0"/>
              </a:rPr>
              <a:t>123.45</a:t>
            </a:r>
            <a:r>
              <a:rPr lang="es-ES" sz="1400" dirty="0" smtClean="0"/>
              <a:t> (</a:t>
            </a:r>
            <a:r>
              <a:rPr lang="es-ES" sz="1400" b="0" dirty="0" err="1" smtClean="0">
                <a:latin typeface="Courier New" pitchFamily="49" charset="0"/>
              </a:rPr>
              <a:t>double</a:t>
            </a:r>
            <a:r>
              <a:rPr lang="es-ES" sz="1400" dirty="0" smtClean="0"/>
              <a:t>, por defecto)</a:t>
            </a:r>
          </a:p>
          <a:p>
            <a:pPr lvl="3" eaLnBrk="1" hangingPunct="1">
              <a:lnSpc>
                <a:spcPct val="90000"/>
              </a:lnSpc>
              <a:buFontTx/>
              <a:buNone/>
            </a:pPr>
            <a:r>
              <a:rPr lang="es-ES" sz="1400" dirty="0" smtClean="0"/>
              <a:t>	</a:t>
            </a:r>
            <a:r>
              <a:rPr lang="es-ES" sz="1400" dirty="0" smtClean="0">
                <a:latin typeface="Courier New" pitchFamily="49" charset="0"/>
              </a:rPr>
              <a:t>123.45f</a:t>
            </a:r>
            <a:r>
              <a:rPr lang="es-ES" sz="1400" dirty="0" smtClean="0"/>
              <a:t> (</a:t>
            </a:r>
            <a:r>
              <a:rPr lang="es-ES" sz="1400" b="0" dirty="0" err="1" smtClean="0">
                <a:latin typeface="Courier New" pitchFamily="49" charset="0"/>
              </a:rPr>
              <a:t>float</a:t>
            </a:r>
            <a:r>
              <a:rPr lang="es-ES" sz="1400" dirty="0" smtClean="0"/>
              <a:t>)</a:t>
            </a:r>
          </a:p>
          <a:p>
            <a:pPr lvl="2" eaLnBrk="1" hangingPunct="1">
              <a:lnSpc>
                <a:spcPct val="90000"/>
              </a:lnSpc>
            </a:pPr>
            <a:r>
              <a:rPr lang="es-ES" sz="1600" dirty="0" smtClean="0"/>
              <a:t>Carácter.</a:t>
            </a:r>
          </a:p>
          <a:p>
            <a:pPr lvl="3" eaLnBrk="1" hangingPunct="1">
              <a:lnSpc>
                <a:spcPct val="90000"/>
              </a:lnSpc>
              <a:buFontTx/>
              <a:buNone/>
            </a:pPr>
            <a:r>
              <a:rPr lang="es-ES" sz="1400" dirty="0" smtClean="0">
                <a:latin typeface="Courier New" pitchFamily="49" charset="0"/>
              </a:rPr>
              <a:t>	‘a’</a:t>
            </a:r>
          </a:p>
          <a:p>
            <a:pPr lvl="2" eaLnBrk="1" hangingPunct="1">
              <a:lnSpc>
                <a:spcPct val="90000"/>
              </a:lnSpc>
            </a:pPr>
            <a:r>
              <a:rPr lang="es-ES" sz="1600" dirty="0" smtClean="0"/>
              <a:t>Cadena.</a:t>
            </a:r>
          </a:p>
          <a:p>
            <a:pPr lvl="3" eaLnBrk="1" hangingPunct="1">
              <a:lnSpc>
                <a:spcPct val="90000"/>
              </a:lnSpc>
              <a:buFontTx/>
              <a:buNone/>
            </a:pPr>
            <a:r>
              <a:rPr lang="es-ES" sz="1400" dirty="0" smtClean="0">
                <a:latin typeface="Courier New" pitchFamily="49" charset="0"/>
              </a:rPr>
              <a:t>	“cadena”</a:t>
            </a:r>
          </a:p>
        </p:txBody>
      </p:sp>
      <p:sp>
        <p:nvSpPr>
          <p:cNvPr id="55298" name="3 Marcador de fecha"/>
          <p:cNvSpPr>
            <a:spLocks noGrp="1"/>
          </p:cNvSpPr>
          <p:nvPr>
            <p:ph type="dt" sz="half" idx="10"/>
          </p:nvPr>
        </p:nvSpPr>
        <p:spPr>
          <a:noFill/>
        </p:spPr>
        <p:txBody>
          <a:bodyPr/>
          <a:lstStyle/>
          <a:p>
            <a:fld id="{BCEE658B-97D1-4361-916B-AA715172DE2C}" type="datetime1">
              <a:rPr lang="es-ES" smtClean="0"/>
              <a:pPr/>
              <a:t>03/10/2015</a:t>
            </a:fld>
            <a:endParaRPr lang="es-ES" smtClean="0"/>
          </a:p>
        </p:txBody>
      </p:sp>
    </p:spTree>
  </p:cSld>
  <p:clrMapOvr>
    <a:masterClrMapping/>
  </p:clrMapOvr>
  <p:transition spd="med">
    <p:newsflash/>
    <p:sndAc>
      <p:stSnd>
        <p:snd r:embed="rId2" name="click.wav"/>
      </p:stSnd>
    </p:sndAc>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Rectangle 4"/>
          <p:cNvSpPr>
            <a:spLocks noGrp="1" noChangeArrowheads="1"/>
          </p:cNvSpPr>
          <p:nvPr>
            <p:ph idx="1"/>
          </p:nvPr>
        </p:nvSpPr>
        <p:spPr>
          <a:xfrm>
            <a:off x="1116013" y="981074"/>
            <a:ext cx="7772400" cy="4376751"/>
          </a:xfrm>
        </p:spPr>
        <p:txBody>
          <a:bodyPr/>
          <a:lstStyle/>
          <a:p>
            <a:pPr eaLnBrk="1" hangingPunct="1">
              <a:lnSpc>
                <a:spcPct val="90000"/>
              </a:lnSpc>
            </a:pPr>
            <a:r>
              <a:rPr lang="es-ES" dirty="0" smtClean="0"/>
              <a:t>Existen constantes con nombre declarándolas igual que las variables con la palabra reservada “</a:t>
            </a:r>
            <a:r>
              <a:rPr lang="es-ES" b="0" dirty="0" smtClean="0">
                <a:latin typeface="Courier New" pitchFamily="49" charset="0"/>
              </a:rPr>
              <a:t>final</a:t>
            </a:r>
            <a:r>
              <a:rPr lang="es-ES" dirty="0" smtClean="0"/>
              <a:t>”.</a:t>
            </a:r>
          </a:p>
          <a:p>
            <a:pPr eaLnBrk="1" hangingPunct="1">
              <a:lnSpc>
                <a:spcPct val="90000"/>
              </a:lnSpc>
              <a:buFont typeface="Wingdings" pitchFamily="2" charset="2"/>
              <a:buNone/>
            </a:pPr>
            <a:r>
              <a:rPr lang="es-ES" dirty="0" smtClean="0">
                <a:latin typeface="Courier New" pitchFamily="49" charset="0"/>
              </a:rPr>
              <a:t>			</a:t>
            </a:r>
            <a:r>
              <a:rPr lang="es-ES" sz="1800" b="0" dirty="0" smtClean="0">
                <a:latin typeface="Courier New" pitchFamily="49" charset="0"/>
              </a:rPr>
              <a:t>final</a:t>
            </a:r>
            <a:r>
              <a:rPr lang="es-ES" sz="1800" dirty="0" smtClean="0">
                <a:latin typeface="Courier New" pitchFamily="49" charset="0"/>
              </a:rPr>
              <a:t> </a:t>
            </a:r>
            <a:r>
              <a:rPr lang="es-ES" sz="1800" b="0" dirty="0" err="1" smtClean="0">
                <a:latin typeface="Courier New" pitchFamily="49" charset="0"/>
              </a:rPr>
              <a:t>int</a:t>
            </a:r>
            <a:r>
              <a:rPr lang="es-ES" sz="1800" dirty="0" smtClean="0">
                <a:latin typeface="Courier New" pitchFamily="49" charset="0"/>
              </a:rPr>
              <a:t> CONSTANTE = 5;</a:t>
            </a:r>
          </a:p>
          <a:p>
            <a:pPr eaLnBrk="1" hangingPunct="1">
              <a:lnSpc>
                <a:spcPct val="90000"/>
              </a:lnSpc>
            </a:pPr>
            <a:r>
              <a:rPr lang="es-ES" dirty="0" smtClean="0"/>
              <a:t>Conversión de tipos.</a:t>
            </a:r>
          </a:p>
          <a:p>
            <a:pPr lvl="2" eaLnBrk="1" hangingPunct="1">
              <a:lnSpc>
                <a:spcPct val="90000"/>
              </a:lnSpc>
            </a:pPr>
            <a:r>
              <a:rPr lang="es-ES" sz="1800" dirty="0" smtClean="0"/>
              <a:t>No perder información / precisión.</a:t>
            </a:r>
          </a:p>
          <a:p>
            <a:pPr lvl="2" eaLnBrk="1" hangingPunct="1">
              <a:lnSpc>
                <a:spcPct val="90000"/>
              </a:lnSpc>
            </a:pPr>
            <a:r>
              <a:rPr lang="es-ES" sz="1800" dirty="0" smtClean="0"/>
              <a:t>Implícita.</a:t>
            </a:r>
          </a:p>
          <a:p>
            <a:pPr lvl="2" eaLnBrk="1" hangingPunct="1">
              <a:lnSpc>
                <a:spcPct val="90000"/>
              </a:lnSpc>
            </a:pPr>
            <a:r>
              <a:rPr lang="es-ES" sz="1800" dirty="0" smtClean="0"/>
              <a:t>Explícita. Operador </a:t>
            </a:r>
            <a:r>
              <a:rPr lang="es-ES" sz="1800" dirty="0" err="1" smtClean="0"/>
              <a:t>cast</a:t>
            </a:r>
            <a:r>
              <a:rPr lang="es-ES" sz="1800" dirty="0" smtClean="0"/>
              <a:t> </a:t>
            </a:r>
            <a:r>
              <a:rPr lang="es-ES" sz="1800" dirty="0" smtClean="0">
                <a:latin typeface="Courier New" pitchFamily="49" charset="0"/>
              </a:rPr>
              <a:t>(tipo)</a:t>
            </a:r>
          </a:p>
        </p:txBody>
      </p:sp>
      <p:sp>
        <p:nvSpPr>
          <p:cNvPr id="56322" name="3 Marcador de fecha"/>
          <p:cNvSpPr>
            <a:spLocks noGrp="1"/>
          </p:cNvSpPr>
          <p:nvPr>
            <p:ph type="dt" sz="half" idx="10"/>
          </p:nvPr>
        </p:nvSpPr>
        <p:spPr>
          <a:noFill/>
        </p:spPr>
        <p:txBody>
          <a:bodyPr/>
          <a:lstStyle/>
          <a:p>
            <a:fld id="{AC3280D8-FD3A-4CED-9CBC-5A0553EA59E7}" type="datetime1">
              <a:rPr lang="es-ES" smtClean="0"/>
              <a:pPr/>
              <a:t>03/10/2015</a:t>
            </a:fld>
            <a:endParaRPr lang="es-ES" smtClean="0"/>
          </a:p>
        </p:txBody>
      </p:sp>
      <p:pic>
        <p:nvPicPr>
          <p:cNvPr id="56324" name="Picture 2" descr="CompatibilidadTiposPrimitivos"/>
          <p:cNvPicPr>
            <a:picLocks noChangeAspect="1" noChangeArrowheads="1"/>
          </p:cNvPicPr>
          <p:nvPr/>
        </p:nvPicPr>
        <p:blipFill>
          <a:blip r:embed="rId3" cstate="print"/>
          <a:srcRect t="11148" b="21965"/>
          <a:stretch>
            <a:fillRect/>
          </a:stretch>
        </p:blipFill>
        <p:spPr bwMode="auto">
          <a:xfrm>
            <a:off x="683568" y="4077072"/>
            <a:ext cx="7000875" cy="1285884"/>
          </a:xfrm>
          <a:prstGeom prst="rect">
            <a:avLst/>
          </a:prstGeom>
          <a:noFill/>
          <a:ln w="9525">
            <a:noFill/>
            <a:miter lim="800000"/>
            <a:headEnd/>
            <a:tailEnd/>
          </a:ln>
        </p:spPr>
      </p:pic>
      <p:sp>
        <p:nvSpPr>
          <p:cNvPr id="56326" name="Rectangle 5"/>
          <p:cNvSpPr>
            <a:spLocks noChangeArrowheads="1"/>
          </p:cNvSpPr>
          <p:nvPr/>
        </p:nvSpPr>
        <p:spPr bwMode="auto">
          <a:xfrm>
            <a:off x="2219325" y="2871788"/>
            <a:ext cx="9144000" cy="0"/>
          </a:xfrm>
          <a:prstGeom prst="rect">
            <a:avLst/>
          </a:prstGeom>
          <a:noFill/>
          <a:ln w="9525">
            <a:noFill/>
            <a:miter lim="800000"/>
            <a:headEnd/>
            <a:tailEnd/>
          </a:ln>
        </p:spPr>
        <p:txBody>
          <a:bodyPr>
            <a:spAutoFit/>
          </a:bodyPr>
          <a:lstStyle/>
          <a:p>
            <a:endParaRPr lang="es-ES"/>
          </a:p>
        </p:txBody>
      </p:sp>
    </p:spTree>
  </p:cSld>
  <p:clrMapOvr>
    <a:masterClrMapping/>
  </p:clrMapOvr>
  <p:transition spd="med">
    <p:newsflash/>
    <p:sndAc>
      <p:stSnd>
        <p:snd r:embed="rId2" name="click.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Referencias Bibliográficas</a:t>
            </a:r>
            <a:endParaRPr lang="es-ES" dirty="0"/>
          </a:p>
        </p:txBody>
      </p:sp>
      <p:sp>
        <p:nvSpPr>
          <p:cNvPr id="4" name="3 Marcador de fecha"/>
          <p:cNvSpPr>
            <a:spLocks noGrp="1"/>
          </p:cNvSpPr>
          <p:nvPr>
            <p:ph type="dt" sz="half" idx="10"/>
          </p:nvPr>
        </p:nvSpPr>
        <p:spPr/>
        <p:txBody>
          <a:bodyPr/>
          <a:lstStyle/>
          <a:p>
            <a:pPr>
              <a:defRPr/>
            </a:pPr>
            <a:fld id="{0F5958F9-96B0-4BDB-ACF9-8C82DF3FCE68}" type="datetime1">
              <a:rPr lang="es-ES" smtClean="0"/>
              <a:pPr>
                <a:defRPr/>
              </a:pPr>
              <a:t>03/10/2015</a:t>
            </a:fld>
            <a:endParaRPr lang="es-ES"/>
          </a:p>
        </p:txBody>
      </p:sp>
      <p:sp>
        <p:nvSpPr>
          <p:cNvPr id="5" name="4 Marcador de pie de página"/>
          <p:cNvSpPr>
            <a:spLocks noGrp="1"/>
          </p:cNvSpPr>
          <p:nvPr>
            <p:ph type="ftr" sz="quarter" idx="11"/>
          </p:nvPr>
        </p:nvSpPr>
        <p:spPr/>
        <p:txBody>
          <a:bodyPr/>
          <a:lstStyle/>
          <a:p>
            <a:pPr>
              <a:defRPr/>
            </a:pPr>
            <a:r>
              <a:rPr lang="es-ES" dirty="0" smtClean="0"/>
              <a:t>IRENE AGUILAR JUÁREZ</a:t>
            </a:r>
            <a:endParaRPr lang="es-ES" dirty="0"/>
          </a:p>
        </p:txBody>
      </p:sp>
      <p:sp>
        <p:nvSpPr>
          <p:cNvPr id="3" name="2 Marcador de contenido"/>
          <p:cNvSpPr>
            <a:spLocks noGrp="1"/>
          </p:cNvSpPr>
          <p:nvPr>
            <p:ph idx="4294967295"/>
          </p:nvPr>
        </p:nvSpPr>
        <p:spPr>
          <a:xfrm>
            <a:off x="0" y="1773238"/>
            <a:ext cx="7731125" cy="2143125"/>
          </a:xfrm>
        </p:spPr>
        <p:txBody>
          <a:bodyPr>
            <a:normAutofit/>
          </a:bodyPr>
          <a:lstStyle/>
          <a:p>
            <a:r>
              <a:rPr lang="es-MX" dirty="0" err="1" smtClean="0"/>
              <a:t>Holzner</a:t>
            </a:r>
            <a:r>
              <a:rPr lang="es-MX" dirty="0" smtClean="0"/>
              <a:t> Steven, Java 2, Anaya multimedia, 922pp.</a:t>
            </a:r>
            <a:endParaRPr lang="es-ES" dirty="0" smtClean="0"/>
          </a:p>
          <a:p>
            <a:pPr>
              <a:buNone/>
            </a:pPr>
            <a:r>
              <a:rPr lang="es-MX" dirty="0" smtClean="0"/>
              <a:t> </a:t>
            </a:r>
            <a:endParaRPr lang="es-ES" dirty="0" smtClean="0"/>
          </a:p>
          <a:p>
            <a:r>
              <a:rPr lang="es-MX" dirty="0" err="1" smtClean="0"/>
              <a:t>Eckel</a:t>
            </a:r>
            <a:r>
              <a:rPr lang="es-MX" dirty="0" smtClean="0"/>
              <a:t> Bruce, Piensa en Java, </a:t>
            </a:r>
            <a:r>
              <a:rPr lang="es-MX" dirty="0" err="1" smtClean="0"/>
              <a:t>Pearson</a:t>
            </a:r>
            <a:r>
              <a:rPr lang="es-MX" dirty="0" smtClean="0"/>
              <a:t> </a:t>
            </a:r>
            <a:r>
              <a:rPr lang="es-MX" dirty="0" err="1" smtClean="0"/>
              <a:t>Pretince</a:t>
            </a:r>
            <a:r>
              <a:rPr lang="es-MX" dirty="0" smtClean="0"/>
              <a:t> Hall, España 2006, 906pp</a:t>
            </a:r>
          </a:p>
          <a:p>
            <a:pPr>
              <a:buNone/>
            </a:pPr>
            <a:endParaRPr lang="es-ES" dirty="0" smtClean="0"/>
          </a:p>
          <a:p>
            <a:endParaRPr lang="es-ES" dirty="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3"/>
          <p:cNvSpPr>
            <a:spLocks noGrp="1" noChangeArrowheads="1"/>
          </p:cNvSpPr>
          <p:nvPr>
            <p:ph idx="1"/>
          </p:nvPr>
        </p:nvSpPr>
        <p:spPr>
          <a:xfrm>
            <a:off x="646113" y="1142984"/>
            <a:ext cx="8497887" cy="4114800"/>
          </a:xfrm>
        </p:spPr>
        <p:txBody>
          <a:bodyPr/>
          <a:lstStyle/>
          <a:p>
            <a:pPr lvl="1" eaLnBrk="1" hangingPunct="1">
              <a:lnSpc>
                <a:spcPct val="90000"/>
              </a:lnSpc>
            </a:pPr>
            <a:r>
              <a:rPr lang="es-ES" dirty="0" smtClean="0"/>
              <a:t>Edición, Compilación y Ejecución en Java.</a:t>
            </a:r>
          </a:p>
          <a:p>
            <a:pPr lvl="2" eaLnBrk="1" hangingPunct="1">
              <a:lnSpc>
                <a:spcPct val="90000"/>
              </a:lnSpc>
            </a:pPr>
            <a:r>
              <a:rPr lang="es-ES" sz="1800" dirty="0" smtClean="0"/>
              <a:t>Software: </a:t>
            </a:r>
            <a:r>
              <a:rPr lang="es-ES" sz="1800" dirty="0" smtClean="0">
                <a:hlinkClick r:id="rId3"/>
              </a:rPr>
              <a:t>http://www.java.sun.com</a:t>
            </a:r>
            <a:r>
              <a:rPr lang="es-ES" sz="1800" dirty="0" smtClean="0"/>
              <a:t> </a:t>
            </a:r>
          </a:p>
          <a:p>
            <a:pPr lvl="3" eaLnBrk="1" hangingPunct="1">
              <a:lnSpc>
                <a:spcPct val="90000"/>
              </a:lnSpc>
            </a:pPr>
            <a:r>
              <a:rPr lang="es-ES" dirty="0" smtClean="0"/>
              <a:t>JDK: Java </a:t>
            </a:r>
            <a:r>
              <a:rPr lang="es-ES" dirty="0" err="1" smtClean="0"/>
              <a:t>Development</a:t>
            </a:r>
            <a:r>
              <a:rPr lang="es-ES" dirty="0" smtClean="0"/>
              <a:t> Kit. Compilador + JVM.</a:t>
            </a:r>
          </a:p>
          <a:p>
            <a:pPr lvl="3" eaLnBrk="1" hangingPunct="1">
              <a:lnSpc>
                <a:spcPct val="90000"/>
              </a:lnSpc>
            </a:pPr>
            <a:r>
              <a:rPr lang="es-ES" dirty="0" smtClean="0"/>
              <a:t>JRE: Java </a:t>
            </a:r>
            <a:r>
              <a:rPr lang="es-ES" dirty="0" err="1" smtClean="0"/>
              <a:t>Runtime</a:t>
            </a:r>
            <a:r>
              <a:rPr lang="es-ES" dirty="0" smtClean="0"/>
              <a:t> </a:t>
            </a:r>
            <a:r>
              <a:rPr lang="es-ES" dirty="0" err="1" smtClean="0"/>
              <a:t>Enviroment</a:t>
            </a:r>
            <a:r>
              <a:rPr lang="es-ES" dirty="0" smtClean="0"/>
              <a:t>. JVM.</a:t>
            </a:r>
          </a:p>
          <a:p>
            <a:pPr lvl="2" eaLnBrk="1" hangingPunct="1">
              <a:lnSpc>
                <a:spcPct val="90000"/>
              </a:lnSpc>
            </a:pPr>
            <a:r>
              <a:rPr lang="es-ES" sz="1800" dirty="0" smtClean="0"/>
              <a:t>Edición en cualquier editor.</a:t>
            </a:r>
          </a:p>
          <a:p>
            <a:pPr lvl="2" eaLnBrk="1" hangingPunct="1">
              <a:lnSpc>
                <a:spcPct val="90000"/>
              </a:lnSpc>
            </a:pPr>
            <a:r>
              <a:rPr lang="es-ES" sz="1800" dirty="0" smtClean="0"/>
              <a:t>El directorio “</a:t>
            </a:r>
            <a:r>
              <a:rPr lang="es-ES" sz="1800" dirty="0" err="1" smtClean="0">
                <a:latin typeface="Courier New" pitchFamily="49" charset="0"/>
              </a:rPr>
              <a:t>bin</a:t>
            </a:r>
            <a:r>
              <a:rPr lang="es-ES" sz="1800" dirty="0" smtClean="0"/>
              <a:t>” del JDK contiene los comandos.</a:t>
            </a:r>
          </a:p>
          <a:p>
            <a:pPr lvl="2" eaLnBrk="1" hangingPunct="1">
              <a:lnSpc>
                <a:spcPct val="90000"/>
              </a:lnSpc>
            </a:pPr>
            <a:r>
              <a:rPr lang="es-ES" sz="1800" dirty="0" smtClean="0"/>
              <a:t>Compilación. Comando “</a:t>
            </a:r>
            <a:r>
              <a:rPr lang="es-ES" sz="1800" dirty="0" err="1" smtClean="0">
                <a:latin typeface="Courier New" pitchFamily="49" charset="0"/>
              </a:rPr>
              <a:t>javac</a:t>
            </a:r>
            <a:r>
              <a:rPr lang="es-ES" sz="1800" dirty="0" smtClean="0"/>
              <a:t>”.</a:t>
            </a:r>
          </a:p>
          <a:p>
            <a:pPr lvl="3" eaLnBrk="1" hangingPunct="1">
              <a:lnSpc>
                <a:spcPct val="90000"/>
              </a:lnSpc>
            </a:pPr>
            <a:r>
              <a:rPr lang="es-ES" dirty="0" smtClean="0">
                <a:latin typeface="Courier New" pitchFamily="49" charset="0"/>
              </a:rPr>
              <a:t>-d</a:t>
            </a:r>
            <a:r>
              <a:rPr lang="es-ES" dirty="0" smtClean="0"/>
              <a:t>: Indica el directorio donde generar los </a:t>
            </a:r>
            <a:r>
              <a:rPr lang="es-ES" dirty="0" smtClean="0">
                <a:latin typeface="Courier New" pitchFamily="49" charset="0"/>
              </a:rPr>
              <a:t>.</a:t>
            </a:r>
            <a:r>
              <a:rPr lang="es-ES" dirty="0" err="1" smtClean="0">
                <a:latin typeface="Courier New" pitchFamily="49" charset="0"/>
              </a:rPr>
              <a:t>class</a:t>
            </a:r>
            <a:r>
              <a:rPr lang="es-ES" dirty="0" smtClean="0"/>
              <a:t>.</a:t>
            </a:r>
          </a:p>
          <a:p>
            <a:pPr lvl="3" eaLnBrk="1" hangingPunct="1">
              <a:lnSpc>
                <a:spcPct val="90000"/>
              </a:lnSpc>
            </a:pPr>
            <a:r>
              <a:rPr lang="es-ES" dirty="0" smtClean="0">
                <a:latin typeface="Courier New" pitchFamily="49" charset="0"/>
              </a:rPr>
              <a:t>-</a:t>
            </a:r>
            <a:r>
              <a:rPr lang="es-ES" dirty="0" err="1" smtClean="0">
                <a:latin typeface="Courier New" pitchFamily="49" charset="0"/>
              </a:rPr>
              <a:t>classpath</a:t>
            </a:r>
            <a:r>
              <a:rPr lang="es-ES" dirty="0" smtClean="0"/>
              <a:t>: Indica las rutas a los </a:t>
            </a:r>
            <a:r>
              <a:rPr lang="es-ES" dirty="0" smtClean="0">
                <a:latin typeface="Courier New" pitchFamily="49" charset="0"/>
              </a:rPr>
              <a:t>.</a:t>
            </a:r>
            <a:r>
              <a:rPr lang="es-ES" dirty="0" err="1" smtClean="0">
                <a:latin typeface="Courier New" pitchFamily="49" charset="0"/>
              </a:rPr>
              <a:t>class</a:t>
            </a:r>
            <a:r>
              <a:rPr lang="es-ES" dirty="0" smtClean="0"/>
              <a:t> a usar.</a:t>
            </a:r>
          </a:p>
          <a:p>
            <a:pPr lvl="2" eaLnBrk="1" hangingPunct="1">
              <a:lnSpc>
                <a:spcPct val="90000"/>
              </a:lnSpc>
              <a:buFontTx/>
              <a:buNone/>
            </a:pPr>
            <a:r>
              <a:rPr lang="es-ES" sz="1600" dirty="0" err="1" smtClean="0">
                <a:latin typeface="Courier New" pitchFamily="49" charset="0"/>
              </a:rPr>
              <a:t>javac</a:t>
            </a:r>
            <a:r>
              <a:rPr lang="es-ES" sz="1600" dirty="0" smtClean="0">
                <a:latin typeface="Courier New" pitchFamily="49" charset="0"/>
              </a:rPr>
              <a:t> –d RUTA –</a:t>
            </a:r>
            <a:r>
              <a:rPr lang="es-ES" sz="1600" dirty="0" err="1" smtClean="0">
                <a:latin typeface="Courier New" pitchFamily="49" charset="0"/>
              </a:rPr>
              <a:t>classpath</a:t>
            </a:r>
            <a:r>
              <a:rPr lang="es-ES" sz="1600" dirty="0" smtClean="0">
                <a:latin typeface="Courier New" pitchFamily="49" charset="0"/>
              </a:rPr>
              <a:t> RUTA fichero.java</a:t>
            </a:r>
          </a:p>
          <a:p>
            <a:pPr lvl="3" eaLnBrk="1" hangingPunct="1">
              <a:lnSpc>
                <a:spcPct val="90000"/>
              </a:lnSpc>
              <a:buFontTx/>
              <a:buNone/>
            </a:pPr>
            <a:r>
              <a:rPr lang="es-ES" dirty="0" smtClean="0"/>
              <a:t>El fichero </a:t>
            </a:r>
            <a:r>
              <a:rPr lang="es-ES" dirty="0" smtClean="0">
                <a:latin typeface="Courier New" pitchFamily="49" charset="0"/>
              </a:rPr>
              <a:t>.java</a:t>
            </a:r>
            <a:r>
              <a:rPr lang="es-ES" dirty="0" smtClean="0"/>
              <a:t> puede ser </a:t>
            </a:r>
            <a:r>
              <a:rPr lang="es-ES" dirty="0" smtClean="0">
                <a:latin typeface="Courier New" pitchFamily="49" charset="0"/>
              </a:rPr>
              <a:t>*.java</a:t>
            </a:r>
            <a:r>
              <a:rPr lang="es-ES" dirty="0" smtClean="0"/>
              <a:t>.</a:t>
            </a:r>
          </a:p>
        </p:txBody>
      </p:sp>
      <p:sp>
        <p:nvSpPr>
          <p:cNvPr id="57346" name="3 Marcador de fecha"/>
          <p:cNvSpPr>
            <a:spLocks noGrp="1"/>
          </p:cNvSpPr>
          <p:nvPr>
            <p:ph type="dt" sz="half" idx="10"/>
          </p:nvPr>
        </p:nvSpPr>
        <p:spPr>
          <a:noFill/>
        </p:spPr>
        <p:txBody>
          <a:bodyPr/>
          <a:lstStyle/>
          <a:p>
            <a:fld id="{7AD3C0A3-7F6E-407F-B86B-C59BC482251C}" type="datetime1">
              <a:rPr lang="es-ES" smtClean="0"/>
              <a:pPr/>
              <a:t>03/10/2015</a:t>
            </a:fld>
            <a:endParaRPr lang="es-ES" smtClean="0"/>
          </a:p>
        </p:txBody>
      </p:sp>
    </p:spTree>
  </p:cSld>
  <p:clrMapOvr>
    <a:masterClrMapping/>
  </p:clrMapOvr>
  <p:transition spd="med">
    <p:newsflash/>
    <p:sndAc>
      <p:stSnd>
        <p:snd r:embed="rId2" name="click.wav"/>
      </p:stSnd>
    </p:sndAc>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3"/>
          <p:cNvSpPr>
            <a:spLocks noGrp="1" noChangeArrowheads="1"/>
          </p:cNvSpPr>
          <p:nvPr>
            <p:ph idx="1"/>
          </p:nvPr>
        </p:nvSpPr>
        <p:spPr>
          <a:xfrm>
            <a:off x="928662" y="1000108"/>
            <a:ext cx="7715304" cy="4114800"/>
          </a:xfrm>
        </p:spPr>
        <p:txBody>
          <a:bodyPr/>
          <a:lstStyle/>
          <a:p>
            <a:pPr eaLnBrk="1" hangingPunct="1"/>
            <a:r>
              <a:rPr lang="es-ES" sz="1800" dirty="0" smtClean="0"/>
              <a:t>Ejecución. Comando “</a:t>
            </a:r>
            <a:r>
              <a:rPr lang="es-ES" sz="1800" dirty="0" smtClean="0">
                <a:latin typeface="Courier New" pitchFamily="49" charset="0"/>
              </a:rPr>
              <a:t>java</a:t>
            </a:r>
            <a:r>
              <a:rPr lang="es-ES" sz="1800" dirty="0" smtClean="0"/>
              <a:t>”.</a:t>
            </a:r>
          </a:p>
          <a:p>
            <a:pPr lvl="3" eaLnBrk="1" hangingPunct="1"/>
            <a:r>
              <a:rPr lang="es-ES" dirty="0" smtClean="0">
                <a:latin typeface="Courier New" pitchFamily="49" charset="0"/>
              </a:rPr>
              <a:t>-</a:t>
            </a:r>
            <a:r>
              <a:rPr lang="es-ES" dirty="0" err="1" smtClean="0">
                <a:latin typeface="Courier New" pitchFamily="49" charset="0"/>
              </a:rPr>
              <a:t>cp</a:t>
            </a:r>
            <a:r>
              <a:rPr lang="es-ES" dirty="0" smtClean="0"/>
              <a:t>: Indica las rutas de los .</a:t>
            </a:r>
            <a:r>
              <a:rPr lang="es-ES" dirty="0" err="1" smtClean="0"/>
              <a:t>class</a:t>
            </a:r>
            <a:r>
              <a:rPr lang="es-ES" dirty="0" smtClean="0"/>
              <a:t> a usar.</a:t>
            </a:r>
          </a:p>
          <a:p>
            <a:pPr lvl="2" eaLnBrk="1" hangingPunct="1">
              <a:buFontTx/>
              <a:buNone/>
            </a:pPr>
            <a:r>
              <a:rPr lang="es-ES" sz="1600" dirty="0" smtClean="0">
                <a:latin typeface="Courier New" pitchFamily="49" charset="0"/>
              </a:rPr>
              <a:t>		java –</a:t>
            </a:r>
            <a:r>
              <a:rPr lang="es-ES" sz="1600" dirty="0" err="1" smtClean="0">
                <a:latin typeface="Courier New" pitchFamily="49" charset="0"/>
              </a:rPr>
              <a:t>cp</a:t>
            </a:r>
            <a:r>
              <a:rPr lang="es-ES" sz="1600" dirty="0" smtClean="0">
                <a:latin typeface="Courier New" pitchFamily="49" charset="0"/>
              </a:rPr>
              <a:t> RUTA fichero</a:t>
            </a:r>
          </a:p>
          <a:p>
            <a:pPr lvl="2" eaLnBrk="1" hangingPunct="1">
              <a:buFontTx/>
              <a:buNone/>
            </a:pPr>
            <a:r>
              <a:rPr lang="es-ES" sz="1800" dirty="0" smtClean="0"/>
              <a:t>	No se indica la extensión dado que se interpretaría como </a:t>
            </a:r>
            <a:r>
              <a:rPr lang="es-ES" sz="1800" dirty="0" err="1" smtClean="0">
                <a:latin typeface="Courier New" pitchFamily="49" charset="0"/>
              </a:rPr>
              <a:t>paquete.subpaquete</a:t>
            </a:r>
            <a:r>
              <a:rPr lang="es-ES" sz="1800" dirty="0" smtClean="0">
                <a:latin typeface="Courier New" pitchFamily="49" charset="0"/>
              </a:rPr>
              <a:t>...clase</a:t>
            </a:r>
          </a:p>
          <a:p>
            <a:pPr lvl="2" eaLnBrk="1" hangingPunct="1">
              <a:buFontTx/>
              <a:buNone/>
            </a:pPr>
            <a:endParaRPr lang="es-ES" sz="1800" dirty="0" smtClean="0">
              <a:latin typeface="Courier New" pitchFamily="49" charset="0"/>
            </a:endParaRPr>
          </a:p>
          <a:p>
            <a:pPr eaLnBrk="1" hangingPunct="1"/>
            <a:r>
              <a:rPr lang="es-ES" sz="1800" dirty="0" smtClean="0"/>
              <a:t>Documentación. Comando “</a:t>
            </a:r>
            <a:r>
              <a:rPr lang="es-ES" sz="1800" dirty="0" err="1" smtClean="0">
                <a:latin typeface="Courier New" pitchFamily="49" charset="0"/>
              </a:rPr>
              <a:t>javadoc</a:t>
            </a:r>
            <a:r>
              <a:rPr lang="es-ES" sz="1800" dirty="0" smtClean="0"/>
              <a:t>”.</a:t>
            </a:r>
          </a:p>
          <a:p>
            <a:pPr lvl="3" eaLnBrk="1" hangingPunct="1"/>
            <a:r>
              <a:rPr lang="es-ES" dirty="0" smtClean="0">
                <a:latin typeface="Courier New" pitchFamily="49" charset="0"/>
              </a:rPr>
              <a:t>-d</a:t>
            </a:r>
            <a:r>
              <a:rPr lang="es-ES" dirty="0" smtClean="0"/>
              <a:t>: Indica el directorio donde generar la documentación.</a:t>
            </a:r>
          </a:p>
          <a:p>
            <a:pPr lvl="2" eaLnBrk="1" hangingPunct="1">
              <a:buFontTx/>
              <a:buNone/>
            </a:pPr>
            <a:r>
              <a:rPr lang="es-ES" sz="1600" dirty="0" smtClean="0">
                <a:latin typeface="Courier New" pitchFamily="49" charset="0"/>
              </a:rPr>
              <a:t>		</a:t>
            </a:r>
            <a:r>
              <a:rPr lang="es-ES" sz="1600" dirty="0" err="1" smtClean="0">
                <a:latin typeface="Courier New" pitchFamily="49" charset="0"/>
              </a:rPr>
              <a:t>javadoc</a:t>
            </a:r>
            <a:r>
              <a:rPr lang="es-ES" sz="1600" dirty="0" smtClean="0">
                <a:latin typeface="Courier New" pitchFamily="49" charset="0"/>
              </a:rPr>
              <a:t> –d RUTA fichero.java</a:t>
            </a:r>
          </a:p>
          <a:p>
            <a:pPr lvl="2" eaLnBrk="1" hangingPunct="1">
              <a:buFontTx/>
              <a:buNone/>
            </a:pPr>
            <a:r>
              <a:rPr lang="es-ES" sz="1800" dirty="0" smtClean="0"/>
              <a:t>	El fichero.java puede ser </a:t>
            </a:r>
            <a:r>
              <a:rPr lang="es-ES" sz="1800" dirty="0" smtClean="0">
                <a:latin typeface="Courier New" pitchFamily="49" charset="0"/>
              </a:rPr>
              <a:t>*.java</a:t>
            </a:r>
            <a:r>
              <a:rPr lang="es-ES" sz="1800" dirty="0" smtClean="0"/>
              <a:t>.</a:t>
            </a:r>
          </a:p>
        </p:txBody>
      </p:sp>
      <p:sp>
        <p:nvSpPr>
          <p:cNvPr id="58370" name="3 Marcador de fecha"/>
          <p:cNvSpPr>
            <a:spLocks noGrp="1"/>
          </p:cNvSpPr>
          <p:nvPr>
            <p:ph type="dt" sz="half" idx="10"/>
          </p:nvPr>
        </p:nvSpPr>
        <p:spPr>
          <a:noFill/>
        </p:spPr>
        <p:txBody>
          <a:bodyPr/>
          <a:lstStyle/>
          <a:p>
            <a:fld id="{90412909-E3BF-4E5B-80E6-71280CA5CBD6}" type="datetime1">
              <a:rPr lang="es-ES" smtClean="0"/>
              <a:pPr/>
              <a:t>03/10/2015</a:t>
            </a:fld>
            <a:endParaRPr lang="es-ES" smtClean="0"/>
          </a:p>
        </p:txBody>
      </p:sp>
    </p:spTree>
  </p:cSld>
  <p:clrMapOvr>
    <a:masterClrMapping/>
  </p:clrMapOvr>
  <p:transition spd="med">
    <p:newsflash/>
    <p:sndAc>
      <p:stSnd>
        <p:snd r:embed="rId2" name="click.wav"/>
      </p:stSnd>
    </p:sndAc>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idx="1"/>
          </p:nvPr>
        </p:nvSpPr>
        <p:spPr>
          <a:xfrm>
            <a:off x="812800" y="1000125"/>
            <a:ext cx="8331200" cy="4572000"/>
          </a:xfrm>
        </p:spPr>
        <p:txBody>
          <a:bodyPr>
            <a:normAutofit fontScale="92500" lnSpcReduction="10000"/>
          </a:bodyPr>
          <a:lstStyle/>
          <a:p>
            <a:pPr>
              <a:lnSpc>
                <a:spcPct val="90000"/>
              </a:lnSpc>
              <a:buFont typeface="Wingdings" pitchFamily="2" charset="2"/>
              <a:buNone/>
            </a:pPr>
            <a:r>
              <a:rPr lang="es-ES" sz="1800" smtClean="0">
                <a:latin typeface="Courier New" pitchFamily="49" charset="0"/>
              </a:rPr>
              <a:t>public class PrimerPrograma</a:t>
            </a:r>
          </a:p>
          <a:p>
            <a:pPr>
              <a:lnSpc>
                <a:spcPct val="90000"/>
              </a:lnSpc>
              <a:buFont typeface="Wingdings" pitchFamily="2" charset="2"/>
              <a:buNone/>
            </a:pPr>
            <a:r>
              <a:rPr lang="es-ES" sz="1800" smtClean="0">
                <a:latin typeface="Courier New" pitchFamily="49" charset="0"/>
              </a:rPr>
              <a:t>{</a:t>
            </a:r>
          </a:p>
          <a:p>
            <a:pPr>
              <a:lnSpc>
                <a:spcPct val="90000"/>
              </a:lnSpc>
              <a:buFont typeface="Wingdings" pitchFamily="2" charset="2"/>
              <a:buNone/>
            </a:pPr>
            <a:r>
              <a:rPr lang="es-ES" sz="1800" smtClean="0">
                <a:latin typeface="Courier New" pitchFamily="49" charset="0"/>
              </a:rPr>
              <a:t>	public static void main(String[] args)</a:t>
            </a:r>
          </a:p>
          <a:p>
            <a:pPr>
              <a:lnSpc>
                <a:spcPct val="90000"/>
              </a:lnSpc>
              <a:buFont typeface="Wingdings" pitchFamily="2" charset="2"/>
              <a:buNone/>
            </a:pPr>
            <a:r>
              <a:rPr lang="es-ES" sz="1800" smtClean="0">
                <a:latin typeface="Courier New" pitchFamily="49" charset="0"/>
              </a:rPr>
              <a:t>	{</a:t>
            </a:r>
          </a:p>
          <a:p>
            <a:pPr>
              <a:lnSpc>
                <a:spcPct val="90000"/>
              </a:lnSpc>
              <a:buFont typeface="Wingdings" pitchFamily="2" charset="2"/>
              <a:buNone/>
            </a:pPr>
            <a:r>
              <a:rPr lang="es-ES" sz="1800" smtClean="0">
                <a:latin typeface="Courier New" pitchFamily="49" charset="0"/>
              </a:rPr>
              <a:t>		System.out.println(“El primer programa en Java.”);</a:t>
            </a:r>
          </a:p>
          <a:p>
            <a:pPr>
              <a:lnSpc>
                <a:spcPct val="90000"/>
              </a:lnSpc>
              <a:buFont typeface="Wingdings" pitchFamily="2" charset="2"/>
              <a:buNone/>
            </a:pPr>
            <a:r>
              <a:rPr lang="es-ES" sz="1800" smtClean="0">
                <a:latin typeface="Courier New" pitchFamily="49" charset="0"/>
              </a:rPr>
              <a:t>	}</a:t>
            </a:r>
          </a:p>
          <a:p>
            <a:pPr>
              <a:lnSpc>
                <a:spcPct val="90000"/>
              </a:lnSpc>
              <a:buFont typeface="Wingdings" pitchFamily="2" charset="2"/>
              <a:buNone/>
            </a:pPr>
            <a:r>
              <a:rPr lang="es-ES" sz="1800" smtClean="0">
                <a:latin typeface="Courier New" pitchFamily="49" charset="0"/>
              </a:rPr>
              <a:t>}</a:t>
            </a:r>
          </a:p>
          <a:p>
            <a:pPr lvl="1">
              <a:lnSpc>
                <a:spcPct val="90000"/>
              </a:lnSpc>
            </a:pPr>
            <a:r>
              <a:rPr lang="es-ES" sz="2400" smtClean="0"/>
              <a:t>Editar, compilar y ejecutar este programa.</a:t>
            </a:r>
          </a:p>
          <a:p>
            <a:pPr lvl="1">
              <a:lnSpc>
                <a:spcPct val="90000"/>
              </a:lnSpc>
            </a:pPr>
            <a:r>
              <a:rPr lang="es-ES" sz="2400" smtClean="0"/>
              <a:t>Realizar varios cambios en el programa.</a:t>
            </a:r>
          </a:p>
          <a:p>
            <a:pPr lvl="2">
              <a:lnSpc>
                <a:spcPct val="90000"/>
              </a:lnSpc>
            </a:pPr>
            <a:r>
              <a:rPr lang="es-ES" sz="2000" smtClean="0"/>
              <a:t>Modificar la cadena a presentar.</a:t>
            </a:r>
          </a:p>
          <a:p>
            <a:pPr lvl="2">
              <a:lnSpc>
                <a:spcPct val="90000"/>
              </a:lnSpc>
            </a:pPr>
            <a:r>
              <a:rPr lang="es-ES" sz="2000" smtClean="0"/>
              <a:t>Añadir el paquete “</a:t>
            </a:r>
            <a:r>
              <a:rPr lang="es-ES" sz="2000" smtClean="0">
                <a:latin typeface="Courier New" pitchFamily="49" charset="0"/>
              </a:rPr>
              <a:t>cursojava.primero</a:t>
            </a:r>
            <a:r>
              <a:rPr lang="es-ES" sz="2000" smtClean="0"/>
              <a:t>”. ¿Qué implicaciones tiene?</a:t>
            </a:r>
          </a:p>
          <a:p>
            <a:pPr lvl="2">
              <a:lnSpc>
                <a:spcPct val="90000"/>
              </a:lnSpc>
            </a:pPr>
            <a:r>
              <a:rPr lang="es-ES" sz="2000" smtClean="0"/>
              <a:t>Documentar el código fuente. Generar documentación.</a:t>
            </a:r>
          </a:p>
        </p:txBody>
      </p:sp>
      <p:sp>
        <p:nvSpPr>
          <p:cNvPr id="3" name="2 Marcador de fecha"/>
          <p:cNvSpPr>
            <a:spLocks noGrp="1"/>
          </p:cNvSpPr>
          <p:nvPr>
            <p:ph type="dt" sz="half" idx="10"/>
          </p:nvPr>
        </p:nvSpPr>
        <p:spPr/>
        <p:txBody>
          <a:bodyPr/>
          <a:lstStyle/>
          <a:p>
            <a:pPr>
              <a:defRPr/>
            </a:pPr>
            <a:fld id="{EA474982-2A20-4411-8F38-E6838197458C}"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rrowheads="1"/>
          </p:cNvSpPr>
          <p:nvPr>
            <p:ph idx="1"/>
          </p:nvPr>
        </p:nvSpPr>
        <p:spPr>
          <a:xfrm>
            <a:off x="1214414" y="642918"/>
            <a:ext cx="7072362" cy="5616575"/>
          </a:xfrm>
        </p:spPr>
        <p:txBody>
          <a:bodyPr>
            <a:normAutofit fontScale="85000" lnSpcReduction="10000"/>
          </a:bodyPr>
          <a:lstStyle/>
          <a:p>
            <a:pPr>
              <a:lnSpc>
                <a:spcPct val="90000"/>
              </a:lnSpc>
              <a:buFont typeface="Wingdings" pitchFamily="2" charset="2"/>
              <a:buNone/>
            </a:pPr>
            <a:r>
              <a:rPr lang="es-ES" sz="1800" dirty="0" err="1" smtClean="0">
                <a:latin typeface="Courier New" pitchFamily="49" charset="0"/>
              </a:rPr>
              <a:t>package</a:t>
            </a:r>
            <a:r>
              <a:rPr lang="es-ES" sz="1800" dirty="0" smtClean="0">
                <a:latin typeface="Courier New" pitchFamily="49" charset="0"/>
              </a:rPr>
              <a:t> </a:t>
            </a:r>
            <a:r>
              <a:rPr lang="es-ES" sz="1800" dirty="0" err="1" smtClean="0">
                <a:latin typeface="Courier New" pitchFamily="49" charset="0"/>
              </a:rPr>
              <a:t>cursojava.tipos</a:t>
            </a:r>
            <a:r>
              <a:rPr lang="es-ES" sz="1800" dirty="0" smtClean="0">
                <a:latin typeface="Courier New" pitchFamily="49" charset="0"/>
              </a:rPr>
              <a:t>;</a:t>
            </a:r>
          </a:p>
          <a:p>
            <a:pPr>
              <a:lnSpc>
                <a:spcPct val="90000"/>
              </a:lnSpc>
              <a:buFont typeface="Wingdings" pitchFamily="2" charset="2"/>
              <a:buNone/>
            </a:pPr>
            <a:r>
              <a:rPr lang="es-ES" sz="1800" dirty="0" err="1" smtClean="0">
                <a:latin typeface="Courier New" pitchFamily="49" charset="0"/>
              </a:rPr>
              <a:t>public</a:t>
            </a:r>
            <a:r>
              <a:rPr lang="es-ES" sz="1800" dirty="0" smtClean="0">
                <a:latin typeface="Courier New" pitchFamily="49" charset="0"/>
              </a:rPr>
              <a:t> </a:t>
            </a:r>
            <a:r>
              <a:rPr lang="es-ES" sz="1800" dirty="0" err="1" smtClean="0">
                <a:latin typeface="Courier New" pitchFamily="49" charset="0"/>
              </a:rPr>
              <a:t>class</a:t>
            </a:r>
            <a:r>
              <a:rPr lang="es-ES" sz="1800" dirty="0" smtClean="0">
                <a:latin typeface="Courier New" pitchFamily="49" charset="0"/>
              </a:rPr>
              <a:t> </a:t>
            </a:r>
            <a:r>
              <a:rPr lang="es-ES" sz="1800" dirty="0" err="1" smtClean="0">
                <a:latin typeface="Courier New" pitchFamily="49" charset="0"/>
              </a:rPr>
              <a:t>TiposPrimitivos</a:t>
            </a:r>
            <a:endParaRPr lang="es-ES" sz="1800" dirty="0" smtClean="0">
              <a:latin typeface="Courier New" pitchFamily="49" charset="0"/>
            </a:endParaRPr>
          </a:p>
          <a:p>
            <a:pPr>
              <a:lnSpc>
                <a:spcPct val="90000"/>
              </a:lnSpc>
              <a:buFont typeface="Wingdings" pitchFamily="2" charset="2"/>
              <a:buNone/>
            </a:pPr>
            <a:r>
              <a:rPr lang="es-ES" sz="1800" dirty="0" smtClean="0">
                <a:latin typeface="Courier New" pitchFamily="49" charset="0"/>
              </a:rPr>
              <a:t>{</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public</a:t>
            </a:r>
            <a:r>
              <a:rPr lang="es-ES" sz="1800" dirty="0" smtClean="0">
                <a:latin typeface="Courier New" pitchFamily="49" charset="0"/>
              </a:rPr>
              <a:t> </a:t>
            </a:r>
            <a:r>
              <a:rPr lang="es-ES" sz="1800" dirty="0" err="1" smtClean="0">
                <a:latin typeface="Courier New" pitchFamily="49" charset="0"/>
              </a:rPr>
              <a:t>static</a:t>
            </a:r>
            <a:r>
              <a:rPr lang="es-ES" sz="1800" dirty="0" smtClean="0">
                <a:latin typeface="Courier New" pitchFamily="49" charset="0"/>
              </a:rPr>
              <a:t> </a:t>
            </a:r>
            <a:r>
              <a:rPr lang="es-ES" sz="1800" dirty="0" err="1" smtClean="0">
                <a:latin typeface="Courier New" pitchFamily="49" charset="0"/>
              </a:rPr>
              <a:t>void</a:t>
            </a:r>
            <a:r>
              <a:rPr lang="es-ES" sz="1800" dirty="0" smtClean="0">
                <a:latin typeface="Courier New" pitchFamily="49" charset="0"/>
              </a:rPr>
              <a:t> </a:t>
            </a:r>
            <a:r>
              <a:rPr lang="es-ES" sz="1800" dirty="0" err="1" smtClean="0">
                <a:latin typeface="Courier New" pitchFamily="49" charset="0"/>
              </a:rPr>
              <a:t>main</a:t>
            </a:r>
            <a:r>
              <a:rPr lang="es-ES" sz="1800" dirty="0" smtClean="0">
                <a:latin typeface="Courier New" pitchFamily="49" charset="0"/>
              </a:rPr>
              <a:t>(</a:t>
            </a:r>
            <a:r>
              <a:rPr lang="es-ES" sz="1800" dirty="0" err="1" smtClean="0">
                <a:latin typeface="Courier New" pitchFamily="49" charset="0"/>
              </a:rPr>
              <a:t>String</a:t>
            </a:r>
            <a:r>
              <a:rPr lang="es-ES" sz="1800" dirty="0" smtClean="0">
                <a:latin typeface="Courier New" pitchFamily="49" charset="0"/>
              </a:rPr>
              <a:t>[] </a:t>
            </a:r>
            <a:r>
              <a:rPr lang="es-ES" sz="1800" dirty="0" err="1" smtClean="0">
                <a:latin typeface="Courier New" pitchFamily="49" charset="0"/>
              </a:rPr>
              <a:t>args</a:t>
            </a:r>
            <a:r>
              <a:rPr lang="es-ES" sz="1800" dirty="0" smtClean="0">
                <a:latin typeface="Courier New" pitchFamily="49" charset="0"/>
              </a:rPr>
              <a:t>)</a:t>
            </a:r>
          </a:p>
          <a:p>
            <a:pPr>
              <a:lnSpc>
                <a:spcPct val="90000"/>
              </a:lnSpc>
              <a:buFont typeface="Wingdings" pitchFamily="2" charset="2"/>
              <a:buNone/>
            </a:pPr>
            <a:r>
              <a:rPr lang="es-ES" sz="1800" dirty="0" smtClean="0">
                <a:latin typeface="Courier New" pitchFamily="49" charset="0"/>
              </a:rPr>
              <a:t>	{</a:t>
            </a:r>
          </a:p>
          <a:p>
            <a:pPr>
              <a:lnSpc>
                <a:spcPct val="90000"/>
              </a:lnSpc>
              <a:buFont typeface="Wingdings" pitchFamily="2" charset="2"/>
              <a:buNone/>
            </a:pPr>
            <a:r>
              <a:rPr lang="es-ES" sz="1800" dirty="0" smtClean="0">
                <a:latin typeface="Courier New" pitchFamily="49" charset="0"/>
              </a:rPr>
              <a:t>		byte b = 127;</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char</a:t>
            </a:r>
            <a:r>
              <a:rPr lang="es-ES" sz="1800" dirty="0" smtClean="0">
                <a:latin typeface="Courier New" pitchFamily="49" charset="0"/>
              </a:rPr>
              <a:t> c = 65; </a:t>
            </a:r>
            <a:r>
              <a:rPr lang="es-ES" sz="1800" i="1" dirty="0" smtClean="0">
                <a:latin typeface="Courier New" pitchFamily="49" charset="0"/>
              </a:rPr>
              <a:t>// Representa el carácter ‘A’</a:t>
            </a:r>
          </a:p>
          <a:p>
            <a:pPr>
              <a:lnSpc>
                <a:spcPct val="90000"/>
              </a:lnSpc>
              <a:buFont typeface="Wingdings" pitchFamily="2" charset="2"/>
              <a:buNone/>
            </a:pPr>
            <a:r>
              <a:rPr lang="es-ES" sz="1800" dirty="0" smtClean="0">
                <a:latin typeface="Courier New" pitchFamily="49" charset="0"/>
              </a:rPr>
              <a:t>		short s = 32767;</a:t>
            </a:r>
          </a:p>
          <a:p>
            <a:pPr>
              <a:lnSpc>
                <a:spcPct val="90000"/>
              </a:lnSpc>
              <a:buFont typeface="Wingdings" pitchFamily="2" charset="2"/>
              <a:buNone/>
            </a:pPr>
            <a:r>
              <a:rPr lang="es-ES" sz="1800" dirty="0" smtClean="0">
                <a:latin typeface="Courier New" pitchFamily="49" charset="0"/>
              </a:rPr>
              <a:t>		</a:t>
            </a:r>
            <a:r>
              <a:rPr lang="es-ES" sz="1800" i="1" dirty="0" smtClean="0">
                <a:latin typeface="Courier New" pitchFamily="49" charset="0"/>
              </a:rPr>
              <a:t>// Conversiones implícitas</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int</a:t>
            </a:r>
            <a:r>
              <a:rPr lang="es-ES" sz="1800" dirty="0" smtClean="0">
                <a:latin typeface="Courier New" pitchFamily="49" charset="0"/>
              </a:rPr>
              <a:t> i = b;</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long</a:t>
            </a:r>
            <a:r>
              <a:rPr lang="es-ES" sz="1800" dirty="0" smtClean="0">
                <a:latin typeface="Courier New" pitchFamily="49" charset="0"/>
              </a:rPr>
              <a:t> l = s;</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float</a:t>
            </a:r>
            <a:r>
              <a:rPr lang="es-ES" sz="1800" dirty="0" smtClean="0">
                <a:latin typeface="Courier New" pitchFamily="49" charset="0"/>
              </a:rPr>
              <a:t> f = i;</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double</a:t>
            </a:r>
            <a:r>
              <a:rPr lang="es-ES" sz="1800" dirty="0" smtClean="0">
                <a:latin typeface="Courier New" pitchFamily="49" charset="0"/>
              </a:rPr>
              <a:t> d = f;</a:t>
            </a:r>
          </a:p>
          <a:p>
            <a:pPr>
              <a:lnSpc>
                <a:spcPct val="90000"/>
              </a:lnSpc>
              <a:buFont typeface="Wingdings" pitchFamily="2" charset="2"/>
              <a:buNone/>
            </a:pPr>
            <a:r>
              <a:rPr lang="es-ES" sz="1800" dirty="0" smtClean="0">
                <a:latin typeface="Courier New" pitchFamily="49" charset="0"/>
              </a:rPr>
              <a:t>	}</a:t>
            </a:r>
          </a:p>
          <a:p>
            <a:pPr>
              <a:lnSpc>
                <a:spcPct val="90000"/>
              </a:lnSpc>
              <a:buFont typeface="Wingdings" pitchFamily="2" charset="2"/>
              <a:buNone/>
            </a:pPr>
            <a:r>
              <a:rPr lang="es-ES" sz="1800" dirty="0" smtClean="0">
                <a:latin typeface="Courier New" pitchFamily="49" charset="0"/>
              </a:rPr>
              <a:t>}</a:t>
            </a:r>
          </a:p>
          <a:p>
            <a:pPr>
              <a:lnSpc>
                <a:spcPct val="90000"/>
              </a:lnSpc>
            </a:pPr>
            <a:r>
              <a:rPr lang="es-ES" sz="2000" dirty="0" smtClean="0"/>
              <a:t>Realizar varios cambios en el programa.</a:t>
            </a:r>
          </a:p>
          <a:p>
            <a:pPr lvl="1">
              <a:lnSpc>
                <a:spcPct val="90000"/>
              </a:lnSpc>
            </a:pPr>
            <a:r>
              <a:rPr lang="es-ES" sz="1800" dirty="0" smtClean="0"/>
              <a:t>Asignar valores fuera de rango a cada tipo.</a:t>
            </a:r>
          </a:p>
          <a:p>
            <a:pPr lvl="1">
              <a:lnSpc>
                <a:spcPct val="90000"/>
              </a:lnSpc>
            </a:pPr>
            <a:r>
              <a:rPr lang="es-ES" sz="1800" dirty="0" smtClean="0"/>
              <a:t>Intentar realizar conversiones inadecuadas. ¿Cómo se forzarían?</a:t>
            </a:r>
          </a:p>
        </p:txBody>
      </p:sp>
      <p:sp>
        <p:nvSpPr>
          <p:cNvPr id="3" name="2 Marcador de fecha"/>
          <p:cNvSpPr>
            <a:spLocks noGrp="1"/>
          </p:cNvSpPr>
          <p:nvPr>
            <p:ph type="dt" sz="half" idx="10"/>
          </p:nvPr>
        </p:nvSpPr>
        <p:spPr/>
        <p:txBody>
          <a:bodyPr/>
          <a:lstStyle/>
          <a:p>
            <a:pPr>
              <a:defRPr/>
            </a:pPr>
            <a:fld id="{38846DD0-F860-43AA-9D22-7E954ADA1309}"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rrowheads="1"/>
          </p:cNvSpPr>
          <p:nvPr>
            <p:ph idx="1"/>
          </p:nvPr>
        </p:nvSpPr>
        <p:spPr>
          <a:xfrm>
            <a:off x="928662" y="1285860"/>
            <a:ext cx="8345487" cy="4114800"/>
          </a:xfrm>
        </p:spPr>
        <p:txBody>
          <a:bodyPr/>
          <a:lstStyle/>
          <a:p>
            <a:pPr lvl="1">
              <a:lnSpc>
                <a:spcPct val="90000"/>
              </a:lnSpc>
            </a:pPr>
            <a:r>
              <a:rPr lang="es-ES" dirty="0" smtClean="0"/>
              <a:t>Expresiones.</a:t>
            </a:r>
          </a:p>
          <a:p>
            <a:pPr lvl="2">
              <a:lnSpc>
                <a:spcPct val="90000"/>
              </a:lnSpc>
            </a:pPr>
            <a:r>
              <a:rPr lang="es-ES" dirty="0" smtClean="0"/>
              <a:t>2 elementos.</a:t>
            </a:r>
          </a:p>
          <a:p>
            <a:pPr lvl="3">
              <a:lnSpc>
                <a:spcPct val="90000"/>
              </a:lnSpc>
            </a:pPr>
            <a:r>
              <a:rPr lang="es-ES" dirty="0" smtClean="0"/>
              <a:t>Operadores.</a:t>
            </a:r>
          </a:p>
          <a:p>
            <a:pPr lvl="3">
              <a:lnSpc>
                <a:spcPct val="90000"/>
              </a:lnSpc>
            </a:pPr>
            <a:r>
              <a:rPr lang="es-ES" dirty="0" err="1" smtClean="0"/>
              <a:t>Operandos</a:t>
            </a:r>
            <a:r>
              <a:rPr lang="es-ES" dirty="0" smtClean="0"/>
              <a:t>.</a:t>
            </a:r>
          </a:p>
          <a:p>
            <a:pPr lvl="2">
              <a:lnSpc>
                <a:spcPct val="90000"/>
              </a:lnSpc>
            </a:pPr>
            <a:r>
              <a:rPr lang="es-ES" dirty="0" smtClean="0"/>
              <a:t>2 tipos de operadores.</a:t>
            </a:r>
          </a:p>
          <a:p>
            <a:pPr lvl="3">
              <a:lnSpc>
                <a:spcPct val="90000"/>
              </a:lnSpc>
            </a:pPr>
            <a:r>
              <a:rPr lang="es-ES" dirty="0" smtClean="0"/>
              <a:t>Binarios: 2 </a:t>
            </a:r>
            <a:r>
              <a:rPr lang="es-ES" dirty="0" err="1" smtClean="0"/>
              <a:t>operandos</a:t>
            </a:r>
            <a:r>
              <a:rPr lang="es-ES" dirty="0" smtClean="0"/>
              <a:t>.</a:t>
            </a:r>
          </a:p>
          <a:p>
            <a:pPr lvl="3">
              <a:lnSpc>
                <a:spcPct val="90000"/>
              </a:lnSpc>
            </a:pPr>
            <a:r>
              <a:rPr lang="es-ES" dirty="0" smtClean="0"/>
              <a:t>Unarios: 1 operando.</a:t>
            </a:r>
          </a:p>
          <a:p>
            <a:pPr lvl="2">
              <a:lnSpc>
                <a:spcPct val="90000"/>
              </a:lnSpc>
            </a:pPr>
            <a:r>
              <a:rPr lang="es-ES" dirty="0" smtClean="0"/>
              <a:t>Asignación ‘</a:t>
            </a:r>
            <a:r>
              <a:rPr lang="es-ES" dirty="0" smtClean="0">
                <a:latin typeface="Courier New" pitchFamily="49" charset="0"/>
              </a:rPr>
              <a:t>=</a:t>
            </a:r>
            <a:r>
              <a:rPr lang="es-ES" dirty="0" smtClean="0"/>
              <a:t>‘</a:t>
            </a:r>
          </a:p>
          <a:p>
            <a:pPr>
              <a:lnSpc>
                <a:spcPct val="90000"/>
              </a:lnSpc>
              <a:buFont typeface="Wingdings" pitchFamily="2" charset="2"/>
              <a:buNone/>
            </a:pPr>
            <a:r>
              <a:rPr lang="es-ES" dirty="0" smtClean="0"/>
              <a:t>	</a:t>
            </a:r>
            <a:r>
              <a:rPr lang="es-ES" dirty="0" smtClean="0">
                <a:latin typeface="Courier New" pitchFamily="49" charset="0"/>
              </a:rPr>
              <a:t>variable = valor;</a:t>
            </a:r>
          </a:p>
          <a:p>
            <a:pPr>
              <a:lnSpc>
                <a:spcPct val="90000"/>
              </a:lnSpc>
              <a:buFont typeface="Wingdings" pitchFamily="2" charset="2"/>
              <a:buNone/>
            </a:pPr>
            <a:r>
              <a:rPr lang="es-ES" dirty="0" smtClean="0"/>
              <a:t>	</a:t>
            </a:r>
            <a:r>
              <a:rPr lang="es-ES" dirty="0" smtClean="0">
                <a:latin typeface="Courier New" pitchFamily="49" charset="0"/>
              </a:rPr>
              <a:t>variable1 = variable2 = variable3 = valor;</a:t>
            </a:r>
          </a:p>
        </p:txBody>
      </p:sp>
      <p:sp>
        <p:nvSpPr>
          <p:cNvPr id="3" name="2 Marcador de fecha"/>
          <p:cNvSpPr>
            <a:spLocks noGrp="1"/>
          </p:cNvSpPr>
          <p:nvPr>
            <p:ph type="dt" sz="half" idx="10"/>
          </p:nvPr>
        </p:nvSpPr>
        <p:spPr/>
        <p:txBody>
          <a:bodyPr/>
          <a:lstStyle/>
          <a:p>
            <a:pPr>
              <a:defRPr/>
            </a:pPr>
            <a:fld id="{6FC1DBFC-5773-4CCA-8F9A-65406078BD41}"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noRot="1" noChangeArrowheads="1"/>
          </p:cNvSpPr>
          <p:nvPr>
            <p:ph idx="1"/>
          </p:nvPr>
        </p:nvSpPr>
        <p:spPr>
          <a:xfrm>
            <a:off x="1214438" y="785813"/>
            <a:ext cx="7359650" cy="2516187"/>
          </a:xfrm>
        </p:spPr>
        <p:txBody>
          <a:bodyPr>
            <a:normAutofit fontScale="92500" lnSpcReduction="10000"/>
          </a:bodyPr>
          <a:lstStyle/>
          <a:p>
            <a:pPr lvl="2"/>
            <a:r>
              <a:rPr lang="es-ES" smtClean="0"/>
              <a:t>Aritméticas.</a:t>
            </a:r>
          </a:p>
          <a:p>
            <a:pPr lvl="3"/>
            <a:r>
              <a:rPr lang="es-ES" smtClean="0"/>
              <a:t>Suma ‘</a:t>
            </a:r>
            <a:r>
              <a:rPr lang="es-ES" smtClean="0">
                <a:latin typeface="Courier New" pitchFamily="49" charset="0"/>
              </a:rPr>
              <a:t>+</a:t>
            </a:r>
            <a:r>
              <a:rPr lang="es-ES" smtClean="0"/>
              <a:t>’: Binario. Enteros y decimales.</a:t>
            </a:r>
          </a:p>
          <a:p>
            <a:pPr lvl="3"/>
            <a:r>
              <a:rPr lang="es-ES" smtClean="0"/>
              <a:t>Más ‘</a:t>
            </a:r>
            <a:r>
              <a:rPr lang="es-ES" smtClean="0">
                <a:latin typeface="Courier New" pitchFamily="49" charset="0"/>
              </a:rPr>
              <a:t>+</a:t>
            </a:r>
            <a:r>
              <a:rPr lang="es-ES" smtClean="0"/>
              <a:t>’: Unario. Enteros y decimales.</a:t>
            </a:r>
          </a:p>
          <a:p>
            <a:pPr lvl="3"/>
            <a:r>
              <a:rPr lang="es-ES" smtClean="0"/>
              <a:t>Resta ‘</a:t>
            </a:r>
            <a:r>
              <a:rPr lang="es-ES" smtClean="0">
                <a:latin typeface="Courier New" pitchFamily="49" charset="0"/>
              </a:rPr>
              <a:t>-</a:t>
            </a:r>
            <a:r>
              <a:rPr lang="es-ES" smtClean="0"/>
              <a:t>’: Binario. Enteros y decimales.</a:t>
            </a:r>
          </a:p>
          <a:p>
            <a:pPr lvl="3"/>
            <a:r>
              <a:rPr lang="es-ES" smtClean="0"/>
              <a:t>Menos ‘</a:t>
            </a:r>
            <a:r>
              <a:rPr lang="es-ES" smtClean="0">
                <a:latin typeface="Courier New" pitchFamily="49" charset="0"/>
              </a:rPr>
              <a:t>-</a:t>
            </a:r>
            <a:r>
              <a:rPr lang="es-ES" smtClean="0"/>
              <a:t>’: Unario. Enteros y decimales.</a:t>
            </a:r>
          </a:p>
          <a:p>
            <a:pPr lvl="3"/>
            <a:r>
              <a:rPr lang="es-ES" smtClean="0"/>
              <a:t>Multiplicación ‘</a:t>
            </a:r>
            <a:r>
              <a:rPr lang="es-ES" smtClean="0">
                <a:latin typeface="Courier New" pitchFamily="49" charset="0"/>
              </a:rPr>
              <a:t>*</a:t>
            </a:r>
            <a:r>
              <a:rPr lang="es-ES" smtClean="0"/>
              <a:t>’: Binario. Enteros y decimales.</a:t>
            </a:r>
          </a:p>
          <a:p>
            <a:pPr lvl="3"/>
            <a:r>
              <a:rPr lang="es-ES" smtClean="0"/>
              <a:t>División ‘</a:t>
            </a:r>
            <a:r>
              <a:rPr lang="es-ES" smtClean="0">
                <a:latin typeface="Courier New" pitchFamily="49" charset="0"/>
              </a:rPr>
              <a:t>/</a:t>
            </a:r>
            <a:r>
              <a:rPr lang="es-ES" smtClean="0"/>
              <a:t>’: Binario. Enteros y decimales.</a:t>
            </a:r>
          </a:p>
          <a:p>
            <a:pPr lvl="3"/>
            <a:r>
              <a:rPr lang="es-ES" smtClean="0"/>
              <a:t>Resto ‘</a:t>
            </a:r>
            <a:r>
              <a:rPr lang="es-ES" smtClean="0">
                <a:latin typeface="Courier New" pitchFamily="49" charset="0"/>
              </a:rPr>
              <a:t>%</a:t>
            </a:r>
            <a:r>
              <a:rPr lang="es-ES" smtClean="0"/>
              <a:t>’: Binario. Enteros.</a:t>
            </a:r>
          </a:p>
        </p:txBody>
      </p:sp>
      <p:sp>
        <p:nvSpPr>
          <p:cNvPr id="54" name="53 Marcador de fecha"/>
          <p:cNvSpPr>
            <a:spLocks noGrp="1"/>
          </p:cNvSpPr>
          <p:nvPr>
            <p:ph type="dt" sz="half" idx="10"/>
          </p:nvPr>
        </p:nvSpPr>
        <p:spPr/>
        <p:txBody>
          <a:bodyPr/>
          <a:lstStyle/>
          <a:p>
            <a:pPr>
              <a:defRPr/>
            </a:pPr>
            <a:fld id="{7F992B9C-3611-47CB-A71A-D4A278738CF4}" type="datetime1">
              <a:rPr lang="es-ES" smtClean="0"/>
              <a:pPr>
                <a:defRPr/>
              </a:pPr>
              <a:t>03/10/2015</a:t>
            </a:fld>
            <a:endParaRPr lang="es-ES"/>
          </a:p>
        </p:txBody>
      </p:sp>
      <p:grpSp>
        <p:nvGrpSpPr>
          <p:cNvPr id="62467" name="Group 4"/>
          <p:cNvGrpSpPr>
            <a:grpSpLocks/>
          </p:cNvGrpSpPr>
          <p:nvPr/>
        </p:nvGrpSpPr>
        <p:grpSpPr bwMode="auto">
          <a:xfrm>
            <a:off x="1714500" y="3429000"/>
            <a:ext cx="6211888" cy="2047875"/>
            <a:chOff x="-3" y="-3"/>
            <a:chExt cx="3632" cy="3158"/>
          </a:xfrm>
        </p:grpSpPr>
        <p:grpSp>
          <p:nvGrpSpPr>
            <p:cNvPr id="62468" name="Group 5"/>
            <p:cNvGrpSpPr>
              <a:grpSpLocks/>
            </p:cNvGrpSpPr>
            <p:nvPr/>
          </p:nvGrpSpPr>
          <p:grpSpPr bwMode="auto">
            <a:xfrm>
              <a:off x="0" y="0"/>
              <a:ext cx="3626" cy="3152"/>
              <a:chOff x="0" y="0"/>
              <a:chExt cx="3626" cy="3152"/>
            </a:xfrm>
          </p:grpSpPr>
          <p:grpSp>
            <p:nvGrpSpPr>
              <p:cNvPr id="62470" name="Group 6"/>
              <p:cNvGrpSpPr>
                <a:grpSpLocks/>
              </p:cNvGrpSpPr>
              <p:nvPr/>
            </p:nvGrpSpPr>
            <p:grpSpPr bwMode="auto">
              <a:xfrm>
                <a:off x="0" y="0"/>
                <a:ext cx="1208" cy="394"/>
                <a:chOff x="0" y="0"/>
                <a:chExt cx="1208" cy="394"/>
              </a:xfrm>
            </p:grpSpPr>
            <p:sp>
              <p:nvSpPr>
                <p:cNvPr id="62516" name="Rectangle 7"/>
                <p:cNvSpPr>
                  <a:spLocks noChangeArrowheads="1"/>
                </p:cNvSpPr>
                <p:nvPr/>
              </p:nvSpPr>
              <p:spPr bwMode="auto">
                <a:xfrm>
                  <a:off x="28" y="0"/>
                  <a:ext cx="1152" cy="394"/>
                </a:xfrm>
                <a:prstGeom prst="rect">
                  <a:avLst/>
                </a:prstGeom>
                <a:noFill/>
                <a:ln w="9525">
                  <a:noFill/>
                  <a:miter lim="800000"/>
                  <a:headEnd/>
                  <a:tailEnd/>
                </a:ln>
              </p:spPr>
              <p:txBody>
                <a:bodyPr/>
                <a:lstStyle/>
                <a:p>
                  <a:pPr algn="ctr"/>
                  <a:r>
                    <a:rPr lang="es-ES_tradnl" sz="1400" b="1" dirty="0">
                      <a:cs typeface="Arial" charset="0"/>
                    </a:rPr>
                    <a:t>Operador</a:t>
                  </a:r>
                </a:p>
                <a:p>
                  <a:pPr algn="ctr" eaLnBrk="0" hangingPunct="0"/>
                  <a:endParaRPr lang="es-ES_tradnl" sz="1400" dirty="0"/>
                </a:p>
              </p:txBody>
            </p:sp>
            <p:sp>
              <p:nvSpPr>
                <p:cNvPr id="62517" name="Rectangle 8"/>
                <p:cNvSpPr>
                  <a:spLocks noChangeArrowheads="1"/>
                </p:cNvSpPr>
                <p:nvPr/>
              </p:nvSpPr>
              <p:spPr bwMode="auto">
                <a:xfrm>
                  <a:off x="0" y="0"/>
                  <a:ext cx="1208" cy="394"/>
                </a:xfrm>
                <a:prstGeom prst="rect">
                  <a:avLst/>
                </a:prstGeom>
                <a:noFill/>
                <a:ln w="7">
                  <a:solidFill>
                    <a:srgbClr val="A0A0A0"/>
                  </a:solidFill>
                  <a:miter lim="800000"/>
                  <a:headEnd/>
                  <a:tailEnd/>
                </a:ln>
              </p:spPr>
              <p:txBody>
                <a:bodyPr wrap="none"/>
                <a:lstStyle/>
                <a:p>
                  <a:endParaRPr lang="es-ES" sz="1400"/>
                </a:p>
              </p:txBody>
            </p:sp>
          </p:grpSp>
          <p:grpSp>
            <p:nvGrpSpPr>
              <p:cNvPr id="62471" name="Group 9"/>
              <p:cNvGrpSpPr>
                <a:grpSpLocks/>
              </p:cNvGrpSpPr>
              <p:nvPr/>
            </p:nvGrpSpPr>
            <p:grpSpPr bwMode="auto">
              <a:xfrm>
                <a:off x="1208" y="0"/>
                <a:ext cx="1209" cy="394"/>
                <a:chOff x="1208" y="0"/>
                <a:chExt cx="1209" cy="394"/>
              </a:xfrm>
            </p:grpSpPr>
            <p:sp>
              <p:nvSpPr>
                <p:cNvPr id="62514" name="Rectangle 10"/>
                <p:cNvSpPr>
                  <a:spLocks noChangeArrowheads="1"/>
                </p:cNvSpPr>
                <p:nvPr/>
              </p:nvSpPr>
              <p:spPr bwMode="auto">
                <a:xfrm>
                  <a:off x="1236" y="0"/>
                  <a:ext cx="1153" cy="394"/>
                </a:xfrm>
                <a:prstGeom prst="rect">
                  <a:avLst/>
                </a:prstGeom>
                <a:noFill/>
                <a:ln w="9525">
                  <a:noFill/>
                  <a:miter lim="800000"/>
                  <a:headEnd/>
                  <a:tailEnd/>
                </a:ln>
              </p:spPr>
              <p:txBody>
                <a:bodyPr/>
                <a:lstStyle/>
                <a:p>
                  <a:pPr algn="ctr"/>
                  <a:r>
                    <a:rPr lang="es-ES_tradnl" sz="1400" b="1" dirty="0">
                      <a:cs typeface="Arial" charset="0"/>
                    </a:rPr>
                    <a:t>Operación</a:t>
                  </a:r>
                </a:p>
                <a:p>
                  <a:pPr algn="ctr" eaLnBrk="0" hangingPunct="0"/>
                  <a:endParaRPr lang="es-ES_tradnl" sz="1400" dirty="0"/>
                </a:p>
              </p:txBody>
            </p:sp>
            <p:sp>
              <p:nvSpPr>
                <p:cNvPr id="62515" name="Rectangle 11"/>
                <p:cNvSpPr>
                  <a:spLocks noChangeArrowheads="1"/>
                </p:cNvSpPr>
                <p:nvPr/>
              </p:nvSpPr>
              <p:spPr bwMode="auto">
                <a:xfrm>
                  <a:off x="1208" y="0"/>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72" name="Group 12"/>
              <p:cNvGrpSpPr>
                <a:grpSpLocks/>
              </p:cNvGrpSpPr>
              <p:nvPr/>
            </p:nvGrpSpPr>
            <p:grpSpPr bwMode="auto">
              <a:xfrm>
                <a:off x="2417" y="0"/>
                <a:ext cx="1209" cy="394"/>
                <a:chOff x="2417" y="0"/>
                <a:chExt cx="1209" cy="394"/>
              </a:xfrm>
            </p:grpSpPr>
            <p:sp>
              <p:nvSpPr>
                <p:cNvPr id="62512" name="Rectangle 13"/>
                <p:cNvSpPr>
                  <a:spLocks noChangeArrowheads="1"/>
                </p:cNvSpPr>
                <p:nvPr/>
              </p:nvSpPr>
              <p:spPr bwMode="auto">
                <a:xfrm>
                  <a:off x="2445" y="0"/>
                  <a:ext cx="1153" cy="394"/>
                </a:xfrm>
                <a:prstGeom prst="rect">
                  <a:avLst/>
                </a:prstGeom>
                <a:noFill/>
                <a:ln w="9525">
                  <a:noFill/>
                  <a:miter lim="800000"/>
                  <a:headEnd/>
                  <a:tailEnd/>
                </a:ln>
              </p:spPr>
              <p:txBody>
                <a:bodyPr/>
                <a:lstStyle/>
                <a:p>
                  <a:pPr algn="ctr"/>
                  <a:r>
                    <a:rPr lang="es-ES_tradnl" sz="1400" b="1" dirty="0">
                      <a:cs typeface="Arial" charset="0"/>
                    </a:rPr>
                    <a:t>Nivel</a:t>
                  </a:r>
                  <a:r>
                    <a:rPr lang="es-ES_tradnl" sz="1400" dirty="0">
                      <a:cs typeface="Arial" charset="0"/>
                    </a:rPr>
                    <a:t> </a:t>
                  </a:r>
                  <a:r>
                    <a:rPr lang="es-ES_tradnl" sz="1400" b="1" dirty="0">
                      <a:cs typeface="Arial" charset="0"/>
                    </a:rPr>
                    <a:t>de</a:t>
                  </a:r>
                  <a:r>
                    <a:rPr lang="es-ES_tradnl" sz="1400" dirty="0">
                      <a:cs typeface="Arial" charset="0"/>
                    </a:rPr>
                    <a:t> </a:t>
                  </a:r>
                  <a:r>
                    <a:rPr lang="es-ES_tradnl" sz="1400" b="1" dirty="0">
                      <a:cs typeface="Arial" charset="0"/>
                    </a:rPr>
                    <a:t>Precedencia</a:t>
                  </a:r>
                </a:p>
                <a:p>
                  <a:pPr algn="ctr" eaLnBrk="0" hangingPunct="0"/>
                  <a:endParaRPr lang="es-ES_tradnl" sz="1400" dirty="0"/>
                </a:p>
              </p:txBody>
            </p:sp>
            <p:sp>
              <p:nvSpPr>
                <p:cNvPr id="62513" name="Rectangle 14"/>
                <p:cNvSpPr>
                  <a:spLocks noChangeArrowheads="1"/>
                </p:cNvSpPr>
                <p:nvPr/>
              </p:nvSpPr>
              <p:spPr bwMode="auto">
                <a:xfrm>
                  <a:off x="2417" y="0"/>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73" name="Group 15"/>
              <p:cNvGrpSpPr>
                <a:grpSpLocks/>
              </p:cNvGrpSpPr>
              <p:nvPr/>
            </p:nvGrpSpPr>
            <p:grpSpPr bwMode="auto">
              <a:xfrm>
                <a:off x="0" y="394"/>
                <a:ext cx="1208" cy="788"/>
                <a:chOff x="0" y="394"/>
                <a:chExt cx="1208" cy="788"/>
              </a:xfrm>
            </p:grpSpPr>
            <p:sp>
              <p:nvSpPr>
                <p:cNvPr id="62510" name="Rectangle 16"/>
                <p:cNvSpPr>
                  <a:spLocks noChangeArrowheads="1"/>
                </p:cNvSpPr>
                <p:nvPr/>
              </p:nvSpPr>
              <p:spPr bwMode="auto">
                <a:xfrm>
                  <a:off x="28" y="394"/>
                  <a:ext cx="1152" cy="788"/>
                </a:xfrm>
                <a:prstGeom prst="rect">
                  <a:avLst/>
                </a:prstGeom>
                <a:noFill/>
                <a:ln w="9525">
                  <a:noFill/>
                  <a:miter lim="800000"/>
                  <a:headEnd/>
                  <a:tailEnd/>
                </a:ln>
              </p:spPr>
              <p:txBody>
                <a:bodyPr/>
                <a:lstStyle/>
                <a:p>
                  <a:pPr algn="just"/>
                  <a:r>
                    <a:rPr lang="es-ES_tradnl" sz="1400" dirty="0">
                      <a:latin typeface="Courier New" pitchFamily="49" charset="0"/>
                      <a:cs typeface="Courier New" pitchFamily="49" charset="0"/>
                    </a:rPr>
                    <a:t>+, - (unitarios)</a:t>
                  </a:r>
                  <a:endParaRPr lang="es-ES_tradnl" sz="1400" dirty="0">
                    <a:cs typeface="Arial" charset="0"/>
                  </a:endParaRPr>
                </a:p>
                <a:p>
                  <a:pPr algn="just" eaLnBrk="0" hangingPunct="0"/>
                  <a:endParaRPr lang="es-ES_tradnl" sz="1400" dirty="0"/>
                </a:p>
              </p:txBody>
            </p:sp>
            <p:sp>
              <p:nvSpPr>
                <p:cNvPr id="62511" name="Rectangle 17"/>
                <p:cNvSpPr>
                  <a:spLocks noChangeArrowheads="1"/>
                </p:cNvSpPr>
                <p:nvPr/>
              </p:nvSpPr>
              <p:spPr bwMode="auto">
                <a:xfrm>
                  <a:off x="0" y="394"/>
                  <a:ext cx="1208" cy="788"/>
                </a:xfrm>
                <a:prstGeom prst="rect">
                  <a:avLst/>
                </a:prstGeom>
                <a:noFill/>
                <a:ln w="7">
                  <a:solidFill>
                    <a:srgbClr val="A0A0A0"/>
                  </a:solidFill>
                  <a:miter lim="800000"/>
                  <a:headEnd/>
                  <a:tailEnd/>
                </a:ln>
              </p:spPr>
              <p:txBody>
                <a:bodyPr wrap="none"/>
                <a:lstStyle/>
                <a:p>
                  <a:endParaRPr lang="es-ES" sz="1400"/>
                </a:p>
              </p:txBody>
            </p:sp>
          </p:grpSp>
          <p:grpSp>
            <p:nvGrpSpPr>
              <p:cNvPr id="62474" name="Group 18"/>
              <p:cNvGrpSpPr>
                <a:grpSpLocks/>
              </p:cNvGrpSpPr>
              <p:nvPr/>
            </p:nvGrpSpPr>
            <p:grpSpPr bwMode="auto">
              <a:xfrm>
                <a:off x="1208" y="394"/>
                <a:ext cx="1209" cy="394"/>
                <a:chOff x="1208" y="394"/>
                <a:chExt cx="1209" cy="394"/>
              </a:xfrm>
            </p:grpSpPr>
            <p:sp>
              <p:nvSpPr>
                <p:cNvPr id="62508" name="Rectangle 19"/>
                <p:cNvSpPr>
                  <a:spLocks noChangeArrowheads="1"/>
                </p:cNvSpPr>
                <p:nvPr/>
              </p:nvSpPr>
              <p:spPr bwMode="auto">
                <a:xfrm>
                  <a:off x="1236" y="394"/>
                  <a:ext cx="1153" cy="394"/>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+25</a:t>
                  </a:r>
                  <a:endParaRPr lang="es-ES_tradnl" sz="1400">
                    <a:cs typeface="Arial" charset="0"/>
                  </a:endParaRPr>
                </a:p>
                <a:p>
                  <a:pPr algn="just" eaLnBrk="0" hangingPunct="0"/>
                  <a:endParaRPr lang="es-ES_tradnl" sz="1400"/>
                </a:p>
              </p:txBody>
            </p:sp>
            <p:sp>
              <p:nvSpPr>
                <p:cNvPr id="62509" name="Rectangle 20"/>
                <p:cNvSpPr>
                  <a:spLocks noChangeArrowheads="1"/>
                </p:cNvSpPr>
                <p:nvPr/>
              </p:nvSpPr>
              <p:spPr bwMode="auto">
                <a:xfrm>
                  <a:off x="1208" y="394"/>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75" name="Group 21"/>
              <p:cNvGrpSpPr>
                <a:grpSpLocks/>
              </p:cNvGrpSpPr>
              <p:nvPr/>
            </p:nvGrpSpPr>
            <p:grpSpPr bwMode="auto">
              <a:xfrm>
                <a:off x="2417" y="394"/>
                <a:ext cx="1209" cy="788"/>
                <a:chOff x="2417" y="394"/>
                <a:chExt cx="1209" cy="788"/>
              </a:xfrm>
            </p:grpSpPr>
            <p:sp>
              <p:nvSpPr>
                <p:cNvPr id="62506" name="Rectangle 22"/>
                <p:cNvSpPr>
                  <a:spLocks noChangeArrowheads="1"/>
                </p:cNvSpPr>
                <p:nvPr/>
              </p:nvSpPr>
              <p:spPr bwMode="auto">
                <a:xfrm>
                  <a:off x="2445" y="394"/>
                  <a:ext cx="1153" cy="788"/>
                </a:xfrm>
                <a:prstGeom prst="rect">
                  <a:avLst/>
                </a:prstGeom>
                <a:noFill/>
                <a:ln w="9525">
                  <a:noFill/>
                  <a:miter lim="800000"/>
                  <a:headEnd/>
                  <a:tailEnd/>
                </a:ln>
              </p:spPr>
              <p:txBody>
                <a:bodyPr/>
                <a:lstStyle/>
                <a:p>
                  <a:pPr algn="just"/>
                  <a:r>
                    <a:rPr lang="es-ES_tradnl" sz="1400">
                      <a:cs typeface="Arial" charset="0"/>
                    </a:rPr>
                    <a:t>1</a:t>
                  </a:r>
                </a:p>
                <a:p>
                  <a:pPr algn="just" eaLnBrk="0" hangingPunct="0"/>
                  <a:endParaRPr lang="es-ES_tradnl" sz="1400"/>
                </a:p>
              </p:txBody>
            </p:sp>
            <p:sp>
              <p:nvSpPr>
                <p:cNvPr id="62507" name="Rectangle 23"/>
                <p:cNvSpPr>
                  <a:spLocks noChangeArrowheads="1"/>
                </p:cNvSpPr>
                <p:nvPr/>
              </p:nvSpPr>
              <p:spPr bwMode="auto">
                <a:xfrm>
                  <a:off x="2417" y="394"/>
                  <a:ext cx="1209" cy="788"/>
                </a:xfrm>
                <a:prstGeom prst="rect">
                  <a:avLst/>
                </a:prstGeom>
                <a:noFill/>
                <a:ln w="7">
                  <a:solidFill>
                    <a:srgbClr val="A0A0A0"/>
                  </a:solidFill>
                  <a:miter lim="800000"/>
                  <a:headEnd/>
                  <a:tailEnd/>
                </a:ln>
              </p:spPr>
              <p:txBody>
                <a:bodyPr wrap="none"/>
                <a:lstStyle/>
                <a:p>
                  <a:endParaRPr lang="es-ES" sz="1400"/>
                </a:p>
              </p:txBody>
            </p:sp>
          </p:grpSp>
          <p:grpSp>
            <p:nvGrpSpPr>
              <p:cNvPr id="62476" name="Group 24"/>
              <p:cNvGrpSpPr>
                <a:grpSpLocks/>
              </p:cNvGrpSpPr>
              <p:nvPr/>
            </p:nvGrpSpPr>
            <p:grpSpPr bwMode="auto">
              <a:xfrm>
                <a:off x="1208" y="788"/>
                <a:ext cx="1209" cy="394"/>
                <a:chOff x="1208" y="788"/>
                <a:chExt cx="1209" cy="394"/>
              </a:xfrm>
            </p:grpSpPr>
            <p:sp>
              <p:nvSpPr>
                <p:cNvPr id="62504" name="Rectangle 25"/>
                <p:cNvSpPr>
                  <a:spLocks noChangeArrowheads="1"/>
                </p:cNvSpPr>
                <p:nvPr/>
              </p:nvSpPr>
              <p:spPr bwMode="auto">
                <a:xfrm>
                  <a:off x="1236" y="788"/>
                  <a:ext cx="1153" cy="394"/>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-6.725</a:t>
                  </a:r>
                  <a:endParaRPr lang="es-ES_tradnl" sz="1400">
                    <a:cs typeface="Arial" charset="0"/>
                  </a:endParaRPr>
                </a:p>
                <a:p>
                  <a:pPr algn="just" eaLnBrk="0" hangingPunct="0"/>
                  <a:endParaRPr lang="es-ES_tradnl" sz="1400"/>
                </a:p>
              </p:txBody>
            </p:sp>
            <p:sp>
              <p:nvSpPr>
                <p:cNvPr id="62505" name="Rectangle 26"/>
                <p:cNvSpPr>
                  <a:spLocks noChangeArrowheads="1"/>
                </p:cNvSpPr>
                <p:nvPr/>
              </p:nvSpPr>
              <p:spPr bwMode="auto">
                <a:xfrm>
                  <a:off x="1208" y="788"/>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77" name="Group 27"/>
              <p:cNvGrpSpPr>
                <a:grpSpLocks/>
              </p:cNvGrpSpPr>
              <p:nvPr/>
            </p:nvGrpSpPr>
            <p:grpSpPr bwMode="auto">
              <a:xfrm>
                <a:off x="0" y="1182"/>
                <a:ext cx="1208" cy="1182"/>
                <a:chOff x="0" y="1182"/>
                <a:chExt cx="1208" cy="1182"/>
              </a:xfrm>
            </p:grpSpPr>
            <p:sp>
              <p:nvSpPr>
                <p:cNvPr id="62502" name="Rectangle 28"/>
                <p:cNvSpPr>
                  <a:spLocks noChangeArrowheads="1"/>
                </p:cNvSpPr>
                <p:nvPr/>
              </p:nvSpPr>
              <p:spPr bwMode="auto">
                <a:xfrm>
                  <a:off x="28" y="1182"/>
                  <a:ext cx="1152" cy="1182"/>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 /, %</a:t>
                  </a:r>
                  <a:endParaRPr lang="es-ES_tradnl" sz="1400">
                    <a:cs typeface="Arial" charset="0"/>
                  </a:endParaRPr>
                </a:p>
                <a:p>
                  <a:pPr algn="just" eaLnBrk="0" hangingPunct="0"/>
                  <a:endParaRPr lang="es-ES_tradnl" sz="1400"/>
                </a:p>
              </p:txBody>
            </p:sp>
            <p:sp>
              <p:nvSpPr>
                <p:cNvPr id="62503" name="Rectangle 29"/>
                <p:cNvSpPr>
                  <a:spLocks noChangeArrowheads="1"/>
                </p:cNvSpPr>
                <p:nvPr/>
              </p:nvSpPr>
              <p:spPr bwMode="auto">
                <a:xfrm>
                  <a:off x="0" y="1182"/>
                  <a:ext cx="1208" cy="1182"/>
                </a:xfrm>
                <a:prstGeom prst="rect">
                  <a:avLst/>
                </a:prstGeom>
                <a:noFill/>
                <a:ln w="7">
                  <a:solidFill>
                    <a:srgbClr val="A0A0A0"/>
                  </a:solidFill>
                  <a:miter lim="800000"/>
                  <a:headEnd/>
                  <a:tailEnd/>
                </a:ln>
              </p:spPr>
              <p:txBody>
                <a:bodyPr wrap="none"/>
                <a:lstStyle/>
                <a:p>
                  <a:endParaRPr lang="es-ES" sz="1400"/>
                </a:p>
              </p:txBody>
            </p:sp>
          </p:grpSp>
          <p:grpSp>
            <p:nvGrpSpPr>
              <p:cNvPr id="62478" name="Group 30"/>
              <p:cNvGrpSpPr>
                <a:grpSpLocks/>
              </p:cNvGrpSpPr>
              <p:nvPr/>
            </p:nvGrpSpPr>
            <p:grpSpPr bwMode="auto">
              <a:xfrm>
                <a:off x="1208" y="1182"/>
                <a:ext cx="1209" cy="394"/>
                <a:chOff x="1208" y="1182"/>
                <a:chExt cx="1209" cy="394"/>
              </a:xfrm>
            </p:grpSpPr>
            <p:sp>
              <p:nvSpPr>
                <p:cNvPr id="62500" name="Rectangle 31"/>
                <p:cNvSpPr>
                  <a:spLocks noChangeArrowheads="1"/>
                </p:cNvSpPr>
                <p:nvPr/>
              </p:nvSpPr>
              <p:spPr bwMode="auto">
                <a:xfrm>
                  <a:off x="1236" y="1182"/>
                  <a:ext cx="1153" cy="394"/>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5 * 5 es 25</a:t>
                  </a:r>
                  <a:endParaRPr lang="es-ES_tradnl" sz="1400">
                    <a:cs typeface="Arial" charset="0"/>
                  </a:endParaRPr>
                </a:p>
                <a:p>
                  <a:pPr algn="just" eaLnBrk="0" hangingPunct="0"/>
                  <a:endParaRPr lang="es-ES_tradnl" sz="1400"/>
                </a:p>
              </p:txBody>
            </p:sp>
            <p:sp>
              <p:nvSpPr>
                <p:cNvPr id="62501" name="Rectangle 32"/>
                <p:cNvSpPr>
                  <a:spLocks noChangeArrowheads="1"/>
                </p:cNvSpPr>
                <p:nvPr/>
              </p:nvSpPr>
              <p:spPr bwMode="auto">
                <a:xfrm>
                  <a:off x="1208" y="1182"/>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79" name="Group 33"/>
              <p:cNvGrpSpPr>
                <a:grpSpLocks/>
              </p:cNvGrpSpPr>
              <p:nvPr/>
            </p:nvGrpSpPr>
            <p:grpSpPr bwMode="auto">
              <a:xfrm>
                <a:off x="2417" y="1182"/>
                <a:ext cx="1209" cy="1182"/>
                <a:chOff x="2417" y="1182"/>
                <a:chExt cx="1209" cy="1182"/>
              </a:xfrm>
            </p:grpSpPr>
            <p:sp>
              <p:nvSpPr>
                <p:cNvPr id="62498" name="Rectangle 34"/>
                <p:cNvSpPr>
                  <a:spLocks noChangeArrowheads="1"/>
                </p:cNvSpPr>
                <p:nvPr/>
              </p:nvSpPr>
              <p:spPr bwMode="auto">
                <a:xfrm>
                  <a:off x="2445" y="1182"/>
                  <a:ext cx="1153" cy="1182"/>
                </a:xfrm>
                <a:prstGeom prst="rect">
                  <a:avLst/>
                </a:prstGeom>
                <a:noFill/>
                <a:ln w="9525">
                  <a:noFill/>
                  <a:miter lim="800000"/>
                  <a:headEnd/>
                  <a:tailEnd/>
                </a:ln>
              </p:spPr>
              <p:txBody>
                <a:bodyPr/>
                <a:lstStyle/>
                <a:p>
                  <a:pPr algn="just"/>
                  <a:r>
                    <a:rPr lang="es-ES_tradnl" sz="1400">
                      <a:cs typeface="Arial" charset="0"/>
                    </a:rPr>
                    <a:t>2</a:t>
                  </a:r>
                </a:p>
                <a:p>
                  <a:pPr algn="just" eaLnBrk="0" hangingPunct="0"/>
                  <a:endParaRPr lang="es-ES_tradnl" sz="1400"/>
                </a:p>
              </p:txBody>
            </p:sp>
            <p:sp>
              <p:nvSpPr>
                <p:cNvPr id="62499" name="Rectangle 35"/>
                <p:cNvSpPr>
                  <a:spLocks noChangeArrowheads="1"/>
                </p:cNvSpPr>
                <p:nvPr/>
              </p:nvSpPr>
              <p:spPr bwMode="auto">
                <a:xfrm>
                  <a:off x="2417" y="1182"/>
                  <a:ext cx="1209" cy="1182"/>
                </a:xfrm>
                <a:prstGeom prst="rect">
                  <a:avLst/>
                </a:prstGeom>
                <a:noFill/>
                <a:ln w="7">
                  <a:solidFill>
                    <a:srgbClr val="A0A0A0"/>
                  </a:solidFill>
                  <a:miter lim="800000"/>
                  <a:headEnd/>
                  <a:tailEnd/>
                </a:ln>
              </p:spPr>
              <p:txBody>
                <a:bodyPr wrap="none"/>
                <a:lstStyle/>
                <a:p>
                  <a:endParaRPr lang="es-ES" sz="1400"/>
                </a:p>
              </p:txBody>
            </p:sp>
          </p:grpSp>
          <p:grpSp>
            <p:nvGrpSpPr>
              <p:cNvPr id="62480" name="Group 36"/>
              <p:cNvGrpSpPr>
                <a:grpSpLocks/>
              </p:cNvGrpSpPr>
              <p:nvPr/>
            </p:nvGrpSpPr>
            <p:grpSpPr bwMode="auto">
              <a:xfrm>
                <a:off x="1208" y="1576"/>
                <a:ext cx="1209" cy="394"/>
                <a:chOff x="1208" y="1576"/>
                <a:chExt cx="1209" cy="394"/>
              </a:xfrm>
            </p:grpSpPr>
            <p:sp>
              <p:nvSpPr>
                <p:cNvPr id="62496" name="Rectangle 37"/>
                <p:cNvSpPr>
                  <a:spLocks noChangeArrowheads="1"/>
                </p:cNvSpPr>
                <p:nvPr/>
              </p:nvSpPr>
              <p:spPr bwMode="auto">
                <a:xfrm>
                  <a:off x="1236" y="1576"/>
                  <a:ext cx="1153" cy="394"/>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25 / 6 es 4</a:t>
                  </a:r>
                  <a:endParaRPr lang="es-ES_tradnl" sz="1400">
                    <a:cs typeface="Arial" charset="0"/>
                  </a:endParaRPr>
                </a:p>
                <a:p>
                  <a:pPr algn="just" eaLnBrk="0" hangingPunct="0"/>
                  <a:endParaRPr lang="es-ES_tradnl" sz="1400"/>
                </a:p>
              </p:txBody>
            </p:sp>
            <p:sp>
              <p:nvSpPr>
                <p:cNvPr id="62497" name="Rectangle 38"/>
                <p:cNvSpPr>
                  <a:spLocks noChangeArrowheads="1"/>
                </p:cNvSpPr>
                <p:nvPr/>
              </p:nvSpPr>
              <p:spPr bwMode="auto">
                <a:xfrm>
                  <a:off x="1208" y="1576"/>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81" name="Group 39"/>
              <p:cNvGrpSpPr>
                <a:grpSpLocks/>
              </p:cNvGrpSpPr>
              <p:nvPr/>
            </p:nvGrpSpPr>
            <p:grpSpPr bwMode="auto">
              <a:xfrm>
                <a:off x="1208" y="1970"/>
                <a:ext cx="1209" cy="394"/>
                <a:chOff x="1208" y="1970"/>
                <a:chExt cx="1209" cy="394"/>
              </a:xfrm>
            </p:grpSpPr>
            <p:sp>
              <p:nvSpPr>
                <p:cNvPr id="62494" name="Rectangle 40"/>
                <p:cNvSpPr>
                  <a:spLocks noChangeArrowheads="1"/>
                </p:cNvSpPr>
                <p:nvPr/>
              </p:nvSpPr>
              <p:spPr bwMode="auto">
                <a:xfrm>
                  <a:off x="1236" y="1970"/>
                  <a:ext cx="1153" cy="394"/>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25 % 6 es 1</a:t>
                  </a:r>
                  <a:endParaRPr lang="es-ES_tradnl" sz="1400">
                    <a:cs typeface="Arial" charset="0"/>
                  </a:endParaRPr>
                </a:p>
                <a:p>
                  <a:pPr algn="just" eaLnBrk="0" hangingPunct="0"/>
                  <a:endParaRPr lang="es-ES_tradnl" sz="1400"/>
                </a:p>
              </p:txBody>
            </p:sp>
            <p:sp>
              <p:nvSpPr>
                <p:cNvPr id="62495" name="Rectangle 41"/>
                <p:cNvSpPr>
                  <a:spLocks noChangeArrowheads="1"/>
                </p:cNvSpPr>
                <p:nvPr/>
              </p:nvSpPr>
              <p:spPr bwMode="auto">
                <a:xfrm>
                  <a:off x="1208" y="1970"/>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82" name="Group 42"/>
              <p:cNvGrpSpPr>
                <a:grpSpLocks/>
              </p:cNvGrpSpPr>
              <p:nvPr/>
            </p:nvGrpSpPr>
            <p:grpSpPr bwMode="auto">
              <a:xfrm>
                <a:off x="0" y="2364"/>
                <a:ext cx="1208" cy="788"/>
                <a:chOff x="0" y="2364"/>
                <a:chExt cx="1208" cy="788"/>
              </a:xfrm>
            </p:grpSpPr>
            <p:sp>
              <p:nvSpPr>
                <p:cNvPr id="62492" name="Rectangle 43"/>
                <p:cNvSpPr>
                  <a:spLocks noChangeArrowheads="1"/>
                </p:cNvSpPr>
                <p:nvPr/>
              </p:nvSpPr>
              <p:spPr bwMode="auto">
                <a:xfrm>
                  <a:off x="28" y="2364"/>
                  <a:ext cx="1152" cy="788"/>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 -</a:t>
                  </a:r>
                  <a:endParaRPr lang="es-ES_tradnl" sz="1400">
                    <a:cs typeface="Arial" charset="0"/>
                  </a:endParaRPr>
                </a:p>
                <a:p>
                  <a:pPr algn="just" eaLnBrk="0" hangingPunct="0"/>
                  <a:endParaRPr lang="es-ES_tradnl" sz="1400"/>
                </a:p>
              </p:txBody>
            </p:sp>
            <p:sp>
              <p:nvSpPr>
                <p:cNvPr id="62493" name="Rectangle 44"/>
                <p:cNvSpPr>
                  <a:spLocks noChangeArrowheads="1"/>
                </p:cNvSpPr>
                <p:nvPr/>
              </p:nvSpPr>
              <p:spPr bwMode="auto">
                <a:xfrm>
                  <a:off x="0" y="2364"/>
                  <a:ext cx="1208" cy="788"/>
                </a:xfrm>
                <a:prstGeom prst="rect">
                  <a:avLst/>
                </a:prstGeom>
                <a:noFill/>
                <a:ln w="7">
                  <a:solidFill>
                    <a:srgbClr val="A0A0A0"/>
                  </a:solidFill>
                  <a:miter lim="800000"/>
                  <a:headEnd/>
                  <a:tailEnd/>
                </a:ln>
              </p:spPr>
              <p:txBody>
                <a:bodyPr wrap="none"/>
                <a:lstStyle/>
                <a:p>
                  <a:endParaRPr lang="es-ES" sz="1400"/>
                </a:p>
              </p:txBody>
            </p:sp>
          </p:grpSp>
          <p:grpSp>
            <p:nvGrpSpPr>
              <p:cNvPr id="62483" name="Group 45"/>
              <p:cNvGrpSpPr>
                <a:grpSpLocks/>
              </p:cNvGrpSpPr>
              <p:nvPr/>
            </p:nvGrpSpPr>
            <p:grpSpPr bwMode="auto">
              <a:xfrm>
                <a:off x="1208" y="2364"/>
                <a:ext cx="1209" cy="394"/>
                <a:chOff x="1208" y="2364"/>
                <a:chExt cx="1209" cy="394"/>
              </a:xfrm>
            </p:grpSpPr>
            <p:sp>
              <p:nvSpPr>
                <p:cNvPr id="62490" name="Rectangle 46"/>
                <p:cNvSpPr>
                  <a:spLocks noChangeArrowheads="1"/>
                </p:cNvSpPr>
                <p:nvPr/>
              </p:nvSpPr>
              <p:spPr bwMode="auto">
                <a:xfrm>
                  <a:off x="1236" y="2364"/>
                  <a:ext cx="1153" cy="394"/>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2 + 3 es 5</a:t>
                  </a:r>
                  <a:endParaRPr lang="es-ES_tradnl" sz="1400">
                    <a:cs typeface="Arial" charset="0"/>
                  </a:endParaRPr>
                </a:p>
                <a:p>
                  <a:pPr algn="just" eaLnBrk="0" hangingPunct="0"/>
                  <a:endParaRPr lang="es-ES_tradnl" sz="1400"/>
                </a:p>
              </p:txBody>
            </p:sp>
            <p:sp>
              <p:nvSpPr>
                <p:cNvPr id="62491" name="Rectangle 47"/>
                <p:cNvSpPr>
                  <a:spLocks noChangeArrowheads="1"/>
                </p:cNvSpPr>
                <p:nvPr/>
              </p:nvSpPr>
              <p:spPr bwMode="auto">
                <a:xfrm>
                  <a:off x="1208" y="2364"/>
                  <a:ext cx="1209" cy="394"/>
                </a:xfrm>
                <a:prstGeom prst="rect">
                  <a:avLst/>
                </a:prstGeom>
                <a:noFill/>
                <a:ln w="7">
                  <a:solidFill>
                    <a:srgbClr val="A0A0A0"/>
                  </a:solidFill>
                  <a:miter lim="800000"/>
                  <a:headEnd/>
                  <a:tailEnd/>
                </a:ln>
              </p:spPr>
              <p:txBody>
                <a:bodyPr wrap="none"/>
                <a:lstStyle/>
                <a:p>
                  <a:endParaRPr lang="es-ES" sz="1400"/>
                </a:p>
              </p:txBody>
            </p:sp>
          </p:grpSp>
          <p:grpSp>
            <p:nvGrpSpPr>
              <p:cNvPr id="62484" name="Group 48"/>
              <p:cNvGrpSpPr>
                <a:grpSpLocks/>
              </p:cNvGrpSpPr>
              <p:nvPr/>
            </p:nvGrpSpPr>
            <p:grpSpPr bwMode="auto">
              <a:xfrm>
                <a:off x="2417" y="2364"/>
                <a:ext cx="1209" cy="788"/>
                <a:chOff x="2417" y="2364"/>
                <a:chExt cx="1209" cy="788"/>
              </a:xfrm>
            </p:grpSpPr>
            <p:sp>
              <p:nvSpPr>
                <p:cNvPr id="62488" name="Rectangle 49"/>
                <p:cNvSpPr>
                  <a:spLocks noChangeArrowheads="1"/>
                </p:cNvSpPr>
                <p:nvPr/>
              </p:nvSpPr>
              <p:spPr bwMode="auto">
                <a:xfrm>
                  <a:off x="2445" y="2364"/>
                  <a:ext cx="1153" cy="788"/>
                </a:xfrm>
                <a:prstGeom prst="rect">
                  <a:avLst/>
                </a:prstGeom>
                <a:noFill/>
                <a:ln w="9525">
                  <a:noFill/>
                  <a:miter lim="800000"/>
                  <a:headEnd/>
                  <a:tailEnd/>
                </a:ln>
              </p:spPr>
              <p:txBody>
                <a:bodyPr/>
                <a:lstStyle/>
                <a:p>
                  <a:pPr algn="just"/>
                  <a:r>
                    <a:rPr lang="es-ES_tradnl" sz="1400">
                      <a:cs typeface="Arial" charset="0"/>
                    </a:rPr>
                    <a:t>3</a:t>
                  </a:r>
                </a:p>
                <a:p>
                  <a:pPr algn="just" eaLnBrk="0" hangingPunct="0"/>
                  <a:endParaRPr lang="es-ES_tradnl" sz="1400"/>
                </a:p>
              </p:txBody>
            </p:sp>
            <p:sp>
              <p:nvSpPr>
                <p:cNvPr id="62489" name="Rectangle 50"/>
                <p:cNvSpPr>
                  <a:spLocks noChangeArrowheads="1"/>
                </p:cNvSpPr>
                <p:nvPr/>
              </p:nvSpPr>
              <p:spPr bwMode="auto">
                <a:xfrm>
                  <a:off x="2417" y="2364"/>
                  <a:ext cx="1209" cy="788"/>
                </a:xfrm>
                <a:prstGeom prst="rect">
                  <a:avLst/>
                </a:prstGeom>
                <a:noFill/>
                <a:ln w="7">
                  <a:solidFill>
                    <a:srgbClr val="A0A0A0"/>
                  </a:solidFill>
                  <a:miter lim="800000"/>
                  <a:headEnd/>
                  <a:tailEnd/>
                </a:ln>
              </p:spPr>
              <p:txBody>
                <a:bodyPr wrap="none"/>
                <a:lstStyle/>
                <a:p>
                  <a:endParaRPr lang="es-ES" sz="1400"/>
                </a:p>
              </p:txBody>
            </p:sp>
          </p:grpSp>
          <p:grpSp>
            <p:nvGrpSpPr>
              <p:cNvPr id="62485" name="Group 51"/>
              <p:cNvGrpSpPr>
                <a:grpSpLocks/>
              </p:cNvGrpSpPr>
              <p:nvPr/>
            </p:nvGrpSpPr>
            <p:grpSpPr bwMode="auto">
              <a:xfrm>
                <a:off x="1208" y="2758"/>
                <a:ext cx="1209" cy="394"/>
                <a:chOff x="1208" y="2758"/>
                <a:chExt cx="1209" cy="394"/>
              </a:xfrm>
            </p:grpSpPr>
            <p:sp>
              <p:nvSpPr>
                <p:cNvPr id="62486" name="Rectangle 52"/>
                <p:cNvSpPr>
                  <a:spLocks noChangeArrowheads="1"/>
                </p:cNvSpPr>
                <p:nvPr/>
              </p:nvSpPr>
              <p:spPr bwMode="auto">
                <a:xfrm>
                  <a:off x="1236" y="2758"/>
                  <a:ext cx="1153" cy="394"/>
                </a:xfrm>
                <a:prstGeom prst="rect">
                  <a:avLst/>
                </a:prstGeom>
                <a:noFill/>
                <a:ln w="9525">
                  <a:noFill/>
                  <a:miter lim="800000"/>
                  <a:headEnd/>
                  <a:tailEnd/>
                </a:ln>
              </p:spPr>
              <p:txBody>
                <a:bodyPr/>
                <a:lstStyle/>
                <a:p>
                  <a:pPr algn="just"/>
                  <a:r>
                    <a:rPr lang="es-ES_tradnl" sz="1400">
                      <a:latin typeface="Courier New" pitchFamily="49" charset="0"/>
                      <a:cs typeface="Courier New" pitchFamily="49" charset="0"/>
                    </a:rPr>
                    <a:t>2 – 3 es -1</a:t>
                  </a:r>
                  <a:endParaRPr lang="es-ES_tradnl" sz="1400">
                    <a:cs typeface="Arial" charset="0"/>
                  </a:endParaRPr>
                </a:p>
                <a:p>
                  <a:pPr algn="just" eaLnBrk="0" hangingPunct="0"/>
                  <a:endParaRPr lang="es-ES_tradnl" sz="1400"/>
                </a:p>
              </p:txBody>
            </p:sp>
            <p:sp>
              <p:nvSpPr>
                <p:cNvPr id="62487" name="Rectangle 53"/>
                <p:cNvSpPr>
                  <a:spLocks noChangeArrowheads="1"/>
                </p:cNvSpPr>
                <p:nvPr/>
              </p:nvSpPr>
              <p:spPr bwMode="auto">
                <a:xfrm>
                  <a:off x="1208" y="2758"/>
                  <a:ext cx="1209" cy="394"/>
                </a:xfrm>
                <a:prstGeom prst="rect">
                  <a:avLst/>
                </a:prstGeom>
                <a:noFill/>
                <a:ln w="7">
                  <a:solidFill>
                    <a:srgbClr val="A0A0A0"/>
                  </a:solidFill>
                  <a:miter lim="800000"/>
                  <a:headEnd/>
                  <a:tailEnd/>
                </a:ln>
              </p:spPr>
              <p:txBody>
                <a:bodyPr wrap="none"/>
                <a:lstStyle/>
                <a:p>
                  <a:endParaRPr lang="es-ES" sz="1400"/>
                </a:p>
              </p:txBody>
            </p:sp>
          </p:grpSp>
        </p:grpSp>
        <p:sp>
          <p:nvSpPr>
            <p:cNvPr id="62469" name="Rectangle 54"/>
            <p:cNvSpPr>
              <a:spLocks noChangeArrowheads="1"/>
            </p:cNvSpPr>
            <p:nvPr/>
          </p:nvSpPr>
          <p:spPr bwMode="auto">
            <a:xfrm>
              <a:off x="-3" y="-3"/>
              <a:ext cx="3632" cy="3158"/>
            </a:xfrm>
            <a:prstGeom prst="rect">
              <a:avLst/>
            </a:prstGeom>
            <a:noFill/>
            <a:ln w="9525">
              <a:solidFill>
                <a:srgbClr val="A0A0A0"/>
              </a:solidFill>
              <a:miter lim="800000"/>
              <a:headEnd/>
              <a:tailEnd/>
            </a:ln>
          </p:spPr>
          <p:txBody>
            <a:bodyPr wrap="none"/>
            <a:lstStyle/>
            <a:p>
              <a:endParaRPr lang="es-ES" sz="1400" dirty="0"/>
            </a:p>
          </p:txBody>
        </p:sp>
      </p:grpSp>
    </p:spTree>
  </p:cSld>
  <p:clrMapOvr>
    <a:masterClrMapping/>
  </p:clrMapOvr>
  <p:transition spd="med">
    <p:newsflash/>
    <p:sndAc>
      <p:stSnd>
        <p:snd r:embed="rId2" name="click.wav"/>
      </p:stSnd>
    </p:sndAc>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Rot="1" noChangeArrowheads="1"/>
          </p:cNvSpPr>
          <p:nvPr>
            <p:ph idx="1"/>
          </p:nvPr>
        </p:nvSpPr>
        <p:spPr>
          <a:xfrm>
            <a:off x="395288" y="1341438"/>
            <a:ext cx="8007350" cy="4191000"/>
          </a:xfrm>
        </p:spPr>
        <p:txBody>
          <a:bodyPr/>
          <a:lstStyle/>
          <a:p>
            <a:pPr lvl="1"/>
            <a:r>
              <a:rPr lang="es-ES" smtClean="0"/>
              <a:t>Incremento ‘</a:t>
            </a:r>
            <a:r>
              <a:rPr lang="es-ES" smtClean="0">
                <a:latin typeface="Courier New" pitchFamily="49" charset="0"/>
              </a:rPr>
              <a:t>++</a:t>
            </a:r>
            <a:r>
              <a:rPr lang="es-ES" smtClean="0"/>
              <a:t>’ y Decremento ‘</a:t>
            </a:r>
            <a:r>
              <a:rPr lang="es-ES" smtClean="0">
                <a:latin typeface="Courier New" pitchFamily="49" charset="0"/>
              </a:rPr>
              <a:t>--</a:t>
            </a:r>
            <a:r>
              <a:rPr lang="es-ES" smtClean="0"/>
              <a:t>’</a:t>
            </a:r>
          </a:p>
          <a:p>
            <a:pPr lvl="2"/>
            <a:r>
              <a:rPr lang="es-ES" smtClean="0"/>
              <a:t>Pre: Se incrementa/decrementa y después se evalúa la expresión.</a:t>
            </a:r>
          </a:p>
          <a:p>
            <a:pPr lvl="2">
              <a:buFont typeface="Wingdings" pitchFamily="2" charset="2"/>
              <a:buNone/>
            </a:pPr>
            <a:r>
              <a:rPr lang="es-ES" smtClean="0">
                <a:latin typeface="Courier New" pitchFamily="49" charset="0"/>
              </a:rPr>
              <a:t>	++variable;</a:t>
            </a:r>
          </a:p>
          <a:p>
            <a:pPr lvl="2">
              <a:buFont typeface="Wingdings" pitchFamily="2" charset="2"/>
              <a:buNone/>
            </a:pPr>
            <a:r>
              <a:rPr lang="es-ES" smtClean="0">
                <a:latin typeface="Courier New" pitchFamily="49" charset="0"/>
              </a:rPr>
              <a:t>	--variable;</a:t>
            </a:r>
          </a:p>
          <a:p>
            <a:pPr lvl="2"/>
            <a:r>
              <a:rPr lang="es-ES" smtClean="0"/>
              <a:t>Post: Se evalúa la expresión y luego se incrementa/decrementa.</a:t>
            </a:r>
          </a:p>
          <a:p>
            <a:pPr lvl="2">
              <a:buFont typeface="Wingdings" pitchFamily="2" charset="2"/>
              <a:buNone/>
            </a:pPr>
            <a:r>
              <a:rPr lang="es-ES" smtClean="0">
                <a:latin typeface="Courier New" pitchFamily="49" charset="0"/>
              </a:rPr>
              <a:t>	variable++;</a:t>
            </a:r>
          </a:p>
          <a:p>
            <a:pPr lvl="2">
              <a:buFont typeface="Wingdings" pitchFamily="2" charset="2"/>
              <a:buNone/>
            </a:pPr>
            <a:r>
              <a:rPr lang="es-ES" smtClean="0">
                <a:latin typeface="Courier New" pitchFamily="49" charset="0"/>
              </a:rPr>
              <a:t>	variable--;</a:t>
            </a:r>
          </a:p>
        </p:txBody>
      </p:sp>
      <p:sp>
        <p:nvSpPr>
          <p:cNvPr id="3" name="2 Marcador de fecha"/>
          <p:cNvSpPr>
            <a:spLocks noGrp="1"/>
          </p:cNvSpPr>
          <p:nvPr>
            <p:ph type="dt" sz="half" idx="10"/>
          </p:nvPr>
        </p:nvSpPr>
        <p:spPr/>
        <p:txBody>
          <a:bodyPr/>
          <a:lstStyle/>
          <a:p>
            <a:pPr>
              <a:defRPr/>
            </a:pPr>
            <a:fld id="{92550904-419B-4215-8CE7-12A4A38A206F}"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Rot="1" noChangeArrowheads="1"/>
          </p:cNvSpPr>
          <p:nvPr>
            <p:ph idx="1"/>
          </p:nvPr>
        </p:nvSpPr>
        <p:spPr>
          <a:xfrm>
            <a:off x="1143000" y="1143000"/>
            <a:ext cx="7731125" cy="4106863"/>
          </a:xfrm>
        </p:spPr>
        <p:txBody>
          <a:bodyPr>
            <a:normAutofit fontScale="92500" lnSpcReduction="10000"/>
          </a:bodyPr>
          <a:lstStyle/>
          <a:p>
            <a:pPr>
              <a:lnSpc>
                <a:spcPct val="90000"/>
              </a:lnSpc>
              <a:buFont typeface="Wingdings" pitchFamily="2" charset="2"/>
              <a:buNone/>
            </a:pPr>
            <a:r>
              <a:rPr lang="es-ES" sz="1800" dirty="0" err="1" smtClean="0">
                <a:latin typeface="Courier New" pitchFamily="49" charset="0"/>
              </a:rPr>
              <a:t>package</a:t>
            </a:r>
            <a:r>
              <a:rPr lang="es-ES" sz="1800" dirty="0" smtClean="0">
                <a:latin typeface="Courier New" pitchFamily="49" charset="0"/>
              </a:rPr>
              <a:t> </a:t>
            </a:r>
            <a:r>
              <a:rPr lang="es-ES" sz="1800" dirty="0" err="1" smtClean="0">
                <a:latin typeface="Courier New" pitchFamily="49" charset="0"/>
              </a:rPr>
              <a:t>cursojava.incdec</a:t>
            </a:r>
            <a:r>
              <a:rPr lang="es-ES" sz="1800" dirty="0" smtClean="0">
                <a:latin typeface="Courier New" pitchFamily="49" charset="0"/>
              </a:rPr>
              <a:t>;</a:t>
            </a:r>
          </a:p>
          <a:p>
            <a:pPr>
              <a:lnSpc>
                <a:spcPct val="90000"/>
              </a:lnSpc>
              <a:buFont typeface="Wingdings" pitchFamily="2" charset="2"/>
              <a:buNone/>
            </a:pPr>
            <a:r>
              <a:rPr lang="es-ES" sz="1800" dirty="0" err="1" smtClean="0">
                <a:latin typeface="Courier New" pitchFamily="49" charset="0"/>
              </a:rPr>
              <a:t>public</a:t>
            </a:r>
            <a:r>
              <a:rPr lang="es-ES" sz="1800" dirty="0" smtClean="0">
                <a:latin typeface="Courier New" pitchFamily="49" charset="0"/>
              </a:rPr>
              <a:t> </a:t>
            </a:r>
            <a:r>
              <a:rPr lang="es-ES" sz="1800" dirty="0" err="1" smtClean="0">
                <a:latin typeface="Courier New" pitchFamily="49" charset="0"/>
              </a:rPr>
              <a:t>class</a:t>
            </a:r>
            <a:r>
              <a:rPr lang="es-ES" sz="1800" dirty="0" smtClean="0">
                <a:latin typeface="Courier New" pitchFamily="49" charset="0"/>
              </a:rPr>
              <a:t> </a:t>
            </a:r>
            <a:r>
              <a:rPr lang="es-ES" sz="1800" dirty="0" err="1" smtClean="0">
                <a:latin typeface="Courier New" pitchFamily="49" charset="0"/>
              </a:rPr>
              <a:t>IncrementoDecremento</a:t>
            </a:r>
            <a:endParaRPr lang="es-ES" sz="1800" dirty="0" smtClean="0">
              <a:latin typeface="Courier New" pitchFamily="49" charset="0"/>
            </a:endParaRPr>
          </a:p>
          <a:p>
            <a:pPr>
              <a:lnSpc>
                <a:spcPct val="90000"/>
              </a:lnSpc>
              <a:buFont typeface="Wingdings" pitchFamily="2" charset="2"/>
              <a:buNone/>
            </a:pPr>
            <a:r>
              <a:rPr lang="es-ES" sz="1800" dirty="0" smtClean="0">
                <a:latin typeface="Courier New" pitchFamily="49" charset="0"/>
              </a:rPr>
              <a:t>{</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public</a:t>
            </a:r>
            <a:r>
              <a:rPr lang="es-ES" sz="1800" dirty="0" smtClean="0">
                <a:latin typeface="Courier New" pitchFamily="49" charset="0"/>
              </a:rPr>
              <a:t> </a:t>
            </a:r>
            <a:r>
              <a:rPr lang="es-ES" sz="1800" dirty="0" err="1" smtClean="0">
                <a:latin typeface="Courier New" pitchFamily="49" charset="0"/>
              </a:rPr>
              <a:t>static</a:t>
            </a:r>
            <a:r>
              <a:rPr lang="es-ES" sz="1800" dirty="0" smtClean="0">
                <a:latin typeface="Courier New" pitchFamily="49" charset="0"/>
              </a:rPr>
              <a:t> </a:t>
            </a:r>
            <a:r>
              <a:rPr lang="es-ES" sz="1800" dirty="0" err="1" smtClean="0">
                <a:latin typeface="Courier New" pitchFamily="49" charset="0"/>
              </a:rPr>
              <a:t>void</a:t>
            </a:r>
            <a:r>
              <a:rPr lang="es-ES" sz="1800" dirty="0" smtClean="0">
                <a:latin typeface="Courier New" pitchFamily="49" charset="0"/>
              </a:rPr>
              <a:t> </a:t>
            </a:r>
            <a:r>
              <a:rPr lang="es-ES" sz="1800" dirty="0" err="1" smtClean="0">
                <a:latin typeface="Courier New" pitchFamily="49" charset="0"/>
              </a:rPr>
              <a:t>main</a:t>
            </a:r>
            <a:r>
              <a:rPr lang="es-ES" sz="1800" dirty="0" smtClean="0">
                <a:latin typeface="Courier New" pitchFamily="49" charset="0"/>
              </a:rPr>
              <a:t>(</a:t>
            </a:r>
            <a:r>
              <a:rPr lang="es-ES" sz="1800" dirty="0" err="1" smtClean="0">
                <a:latin typeface="Courier New" pitchFamily="49" charset="0"/>
              </a:rPr>
              <a:t>String</a:t>
            </a:r>
            <a:r>
              <a:rPr lang="es-ES" sz="1800" dirty="0" smtClean="0">
                <a:latin typeface="Courier New" pitchFamily="49" charset="0"/>
              </a:rPr>
              <a:t>[] </a:t>
            </a:r>
            <a:r>
              <a:rPr lang="es-ES" sz="1800" dirty="0" err="1" smtClean="0">
                <a:latin typeface="Courier New" pitchFamily="49" charset="0"/>
              </a:rPr>
              <a:t>args</a:t>
            </a:r>
            <a:r>
              <a:rPr lang="es-ES" sz="1800" dirty="0" smtClean="0">
                <a:latin typeface="Courier New" pitchFamily="49" charset="0"/>
              </a:rPr>
              <a:t>)</a:t>
            </a:r>
          </a:p>
          <a:p>
            <a:pPr>
              <a:lnSpc>
                <a:spcPct val="90000"/>
              </a:lnSpc>
              <a:buFont typeface="Wingdings" pitchFamily="2" charset="2"/>
              <a:buNone/>
            </a:pPr>
            <a:r>
              <a:rPr lang="es-ES" sz="1800" dirty="0" smtClean="0">
                <a:latin typeface="Courier New" pitchFamily="49" charset="0"/>
              </a:rPr>
              <a:t>	{</a:t>
            </a:r>
          </a:p>
          <a:p>
            <a:pPr>
              <a:lnSpc>
                <a:spcPct val="90000"/>
              </a:lnSpc>
              <a:buFont typeface="Wingdings" pitchFamily="2" charset="2"/>
              <a:buNone/>
            </a:pPr>
            <a:r>
              <a:rPr lang="es-ES" sz="1800" dirty="0" smtClean="0">
                <a:latin typeface="Courier New" pitchFamily="49" charset="0"/>
              </a:rPr>
              <a:t>		</a:t>
            </a:r>
            <a:r>
              <a:rPr lang="es-ES" sz="1800" dirty="0" err="1" smtClean="0">
                <a:latin typeface="Courier New" pitchFamily="49" charset="0"/>
              </a:rPr>
              <a:t>int</a:t>
            </a:r>
            <a:r>
              <a:rPr lang="es-ES" sz="1800" dirty="0" smtClean="0">
                <a:latin typeface="Courier New" pitchFamily="49" charset="0"/>
              </a:rPr>
              <a:t> variable = 5;		</a:t>
            </a:r>
            <a:r>
              <a:rPr lang="es-ES" sz="1800" dirty="0" err="1" smtClean="0">
                <a:latin typeface="Courier New" pitchFamily="49" charset="0"/>
              </a:rPr>
              <a:t>System.out.println</a:t>
            </a:r>
            <a:r>
              <a:rPr lang="es-ES" sz="1800" dirty="0" smtClean="0">
                <a:latin typeface="Courier New" pitchFamily="49" charset="0"/>
              </a:rPr>
              <a:t>(variable); 		</a:t>
            </a:r>
            <a:r>
              <a:rPr lang="es-ES" sz="1800" dirty="0" err="1" smtClean="0">
                <a:latin typeface="Courier New" pitchFamily="49" charset="0"/>
              </a:rPr>
              <a:t>System.out.println</a:t>
            </a:r>
            <a:r>
              <a:rPr lang="es-ES" sz="1800" dirty="0" smtClean="0">
                <a:latin typeface="Courier New" pitchFamily="49" charset="0"/>
              </a:rPr>
              <a:t>(++variable); 		</a:t>
            </a:r>
            <a:r>
              <a:rPr lang="es-ES" sz="1800" dirty="0" err="1" smtClean="0">
                <a:latin typeface="Courier New" pitchFamily="49" charset="0"/>
              </a:rPr>
              <a:t>System.out.println</a:t>
            </a:r>
            <a:r>
              <a:rPr lang="es-ES" sz="1800" dirty="0" smtClean="0">
                <a:latin typeface="Courier New" pitchFamily="49" charset="0"/>
              </a:rPr>
              <a:t>(variable++); 		</a:t>
            </a:r>
            <a:r>
              <a:rPr lang="es-ES" sz="1800" dirty="0" err="1" smtClean="0">
                <a:latin typeface="Courier New" pitchFamily="49" charset="0"/>
              </a:rPr>
              <a:t>System.out.println</a:t>
            </a:r>
            <a:r>
              <a:rPr lang="es-ES" sz="1800" dirty="0" smtClean="0">
                <a:latin typeface="Courier New" pitchFamily="49" charset="0"/>
              </a:rPr>
              <a:t>(variable--); 		</a:t>
            </a:r>
            <a:r>
              <a:rPr lang="es-ES" sz="1800" dirty="0" err="1" smtClean="0">
                <a:latin typeface="Courier New" pitchFamily="49" charset="0"/>
              </a:rPr>
              <a:t>System.out.println</a:t>
            </a:r>
            <a:r>
              <a:rPr lang="es-ES" sz="1800" dirty="0" smtClean="0">
                <a:latin typeface="Courier New" pitchFamily="49" charset="0"/>
              </a:rPr>
              <a:t>(--variable); 		</a:t>
            </a:r>
            <a:r>
              <a:rPr lang="es-ES" sz="1800" dirty="0" err="1" smtClean="0">
                <a:latin typeface="Courier New" pitchFamily="49" charset="0"/>
              </a:rPr>
              <a:t>System.out.println</a:t>
            </a:r>
            <a:r>
              <a:rPr lang="es-ES" sz="1800" dirty="0" smtClean="0">
                <a:latin typeface="Courier New" pitchFamily="49" charset="0"/>
              </a:rPr>
              <a:t>(variable);</a:t>
            </a:r>
          </a:p>
          <a:p>
            <a:pPr>
              <a:lnSpc>
                <a:spcPct val="90000"/>
              </a:lnSpc>
              <a:buFont typeface="Wingdings" pitchFamily="2" charset="2"/>
              <a:buNone/>
            </a:pPr>
            <a:r>
              <a:rPr lang="es-ES" sz="1800" dirty="0" smtClean="0">
                <a:latin typeface="Courier New" pitchFamily="49" charset="0"/>
              </a:rPr>
              <a:t>	}</a:t>
            </a:r>
          </a:p>
          <a:p>
            <a:pPr>
              <a:lnSpc>
                <a:spcPct val="90000"/>
              </a:lnSpc>
              <a:buFont typeface="Wingdings" pitchFamily="2" charset="2"/>
              <a:buNone/>
            </a:pPr>
            <a:r>
              <a:rPr lang="es-ES" sz="1800" dirty="0" smtClean="0">
                <a:latin typeface="Courier New" pitchFamily="49" charset="0"/>
              </a:rPr>
              <a:t>}</a:t>
            </a:r>
          </a:p>
          <a:p>
            <a:pPr>
              <a:lnSpc>
                <a:spcPct val="90000"/>
              </a:lnSpc>
            </a:pPr>
            <a:r>
              <a:rPr lang="es-ES" sz="1800" dirty="0" smtClean="0"/>
              <a:t>Indicar la salida por pantalla de cada instrucción.</a:t>
            </a:r>
          </a:p>
        </p:txBody>
      </p:sp>
      <p:sp>
        <p:nvSpPr>
          <p:cNvPr id="3" name="2 Marcador de fecha"/>
          <p:cNvSpPr>
            <a:spLocks noGrp="1"/>
          </p:cNvSpPr>
          <p:nvPr>
            <p:ph type="dt" sz="half" idx="10"/>
          </p:nvPr>
        </p:nvSpPr>
        <p:spPr/>
        <p:txBody>
          <a:bodyPr/>
          <a:lstStyle/>
          <a:p>
            <a:pPr>
              <a:defRPr/>
            </a:pPr>
            <a:fld id="{83347996-51AB-4B81-B2EC-B4DC1C50D956}"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Rot="1" noChangeArrowheads="1"/>
          </p:cNvSpPr>
          <p:nvPr>
            <p:ph idx="1"/>
          </p:nvPr>
        </p:nvSpPr>
        <p:spPr>
          <a:xfrm>
            <a:off x="417513" y="1571625"/>
            <a:ext cx="8726487" cy="4114800"/>
          </a:xfrm>
        </p:spPr>
        <p:txBody>
          <a:bodyPr/>
          <a:lstStyle/>
          <a:p>
            <a:pPr lvl="1"/>
            <a:r>
              <a:rPr lang="es-ES" smtClean="0"/>
              <a:t>Operadores aritméticos en conjunción con el operador de asignación</a:t>
            </a:r>
          </a:p>
          <a:p>
            <a:pPr lvl="1"/>
            <a:endParaRPr lang="es-ES" smtClean="0"/>
          </a:p>
          <a:p>
            <a:pPr lvl="1" algn="just">
              <a:buFont typeface="Wingdings" pitchFamily="2" charset="2"/>
              <a:buNone/>
            </a:pPr>
            <a:r>
              <a:rPr lang="es-ES_tradnl" sz="1800" smtClean="0">
                <a:latin typeface="Courier New" pitchFamily="49" charset="0"/>
                <a:cs typeface="Courier New" pitchFamily="49" charset="0"/>
              </a:rPr>
              <a:t>variable += expresion; // variable = variable + expresion</a:t>
            </a:r>
            <a:endParaRPr lang="es-ES_tradnl" sz="1800" smtClean="0">
              <a:cs typeface="Arial" charset="0"/>
            </a:endParaRPr>
          </a:p>
          <a:p>
            <a:pPr lvl="1" algn="just">
              <a:buFont typeface="Wingdings" pitchFamily="2" charset="2"/>
              <a:buNone/>
            </a:pPr>
            <a:r>
              <a:rPr lang="es-ES_tradnl" sz="1800" smtClean="0">
                <a:latin typeface="Courier New" pitchFamily="49" charset="0"/>
                <a:cs typeface="Courier New" pitchFamily="49" charset="0"/>
              </a:rPr>
              <a:t>variable -= expresion; // variable = variable – expresion</a:t>
            </a:r>
            <a:endParaRPr lang="es-ES_tradnl" sz="1800" smtClean="0">
              <a:cs typeface="Arial" charset="0"/>
            </a:endParaRPr>
          </a:p>
          <a:p>
            <a:pPr lvl="1" algn="just">
              <a:buFont typeface="Wingdings" pitchFamily="2" charset="2"/>
              <a:buNone/>
            </a:pPr>
            <a:r>
              <a:rPr lang="es-ES_tradnl" sz="1800" smtClean="0">
                <a:latin typeface="Courier New" pitchFamily="49" charset="0"/>
                <a:cs typeface="Courier New" pitchFamily="49" charset="0"/>
              </a:rPr>
              <a:t>variable /= expresion; // variable = variable / expresion</a:t>
            </a:r>
            <a:endParaRPr lang="es-ES_tradnl" sz="1800" smtClean="0">
              <a:cs typeface="Arial" charset="0"/>
            </a:endParaRPr>
          </a:p>
          <a:p>
            <a:pPr lvl="1" algn="just">
              <a:buFont typeface="Wingdings" pitchFamily="2" charset="2"/>
              <a:buNone/>
            </a:pPr>
            <a:r>
              <a:rPr lang="es-ES_tradnl" sz="1800" smtClean="0">
                <a:latin typeface="Courier New" pitchFamily="49" charset="0"/>
                <a:cs typeface="Courier New" pitchFamily="49" charset="0"/>
              </a:rPr>
              <a:t>variable *= expresion; // variable = variable * expresion</a:t>
            </a:r>
            <a:endParaRPr lang="es-ES_tradnl" sz="1800" smtClean="0">
              <a:cs typeface="Arial" charset="0"/>
            </a:endParaRPr>
          </a:p>
          <a:p>
            <a:pPr lvl="1" algn="just">
              <a:buFont typeface="Wingdings" pitchFamily="2" charset="2"/>
              <a:buNone/>
            </a:pPr>
            <a:r>
              <a:rPr lang="es-ES_tradnl" sz="1800" smtClean="0">
                <a:latin typeface="Courier New" pitchFamily="49" charset="0"/>
                <a:cs typeface="Courier New" pitchFamily="49" charset="0"/>
              </a:rPr>
              <a:t>variable %= expresion; // variable = variable % expresion</a:t>
            </a:r>
          </a:p>
          <a:p>
            <a:pPr lvl="1" algn="just"/>
            <a:endParaRPr lang="es-ES_tradnl" smtClean="0">
              <a:cs typeface="Arial" charset="0"/>
            </a:endParaRPr>
          </a:p>
          <a:p>
            <a:pPr lvl="1">
              <a:buFont typeface="Wingdings" pitchFamily="2" charset="2"/>
              <a:buNone/>
            </a:pPr>
            <a:endParaRPr lang="es-ES" sz="1800" smtClean="0"/>
          </a:p>
        </p:txBody>
      </p:sp>
      <p:sp>
        <p:nvSpPr>
          <p:cNvPr id="3" name="2 Marcador de fecha"/>
          <p:cNvSpPr>
            <a:spLocks noGrp="1"/>
          </p:cNvSpPr>
          <p:nvPr>
            <p:ph type="dt" sz="half" idx="10"/>
          </p:nvPr>
        </p:nvSpPr>
        <p:spPr/>
        <p:txBody>
          <a:bodyPr/>
          <a:lstStyle/>
          <a:p>
            <a:pPr>
              <a:defRPr/>
            </a:pPr>
            <a:fld id="{6F92770E-F937-4A0E-8A6E-D38277A98295}"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Rot="1" noChangeArrowheads="1"/>
          </p:cNvSpPr>
          <p:nvPr>
            <p:ph idx="1"/>
          </p:nvPr>
        </p:nvSpPr>
        <p:spPr>
          <a:xfrm>
            <a:off x="1000125" y="1000125"/>
            <a:ext cx="7731125" cy="727075"/>
          </a:xfrm>
        </p:spPr>
        <p:txBody>
          <a:bodyPr>
            <a:normAutofit/>
          </a:bodyPr>
          <a:lstStyle/>
          <a:p>
            <a:pPr lvl="1"/>
            <a:r>
              <a:rPr lang="es-ES" smtClean="0"/>
              <a:t>Operadores relacionales. Operadores que consiguen uno de los dos valores lógicos: </a:t>
            </a:r>
            <a:r>
              <a:rPr lang="es-ES" smtClean="0">
                <a:latin typeface="Courier New" pitchFamily="49" charset="0"/>
              </a:rPr>
              <a:t>true</a:t>
            </a:r>
            <a:r>
              <a:rPr lang="es-ES" smtClean="0"/>
              <a:t> o </a:t>
            </a:r>
            <a:r>
              <a:rPr lang="es-ES" smtClean="0">
                <a:latin typeface="Courier New" pitchFamily="49" charset="0"/>
              </a:rPr>
              <a:t>false</a:t>
            </a:r>
            <a:r>
              <a:rPr lang="es-ES" smtClean="0"/>
              <a:t>.</a:t>
            </a:r>
          </a:p>
        </p:txBody>
      </p:sp>
      <p:sp>
        <p:nvSpPr>
          <p:cNvPr id="69" name="68 Marcador de fecha"/>
          <p:cNvSpPr>
            <a:spLocks noGrp="1"/>
          </p:cNvSpPr>
          <p:nvPr>
            <p:ph type="dt" sz="half" idx="10"/>
          </p:nvPr>
        </p:nvSpPr>
        <p:spPr/>
        <p:txBody>
          <a:bodyPr/>
          <a:lstStyle/>
          <a:p>
            <a:pPr>
              <a:defRPr/>
            </a:pPr>
            <a:fld id="{09AD91E7-E432-4C80-BA3C-B262DB74F0B7}" type="datetime1">
              <a:rPr lang="es-ES" smtClean="0"/>
              <a:pPr>
                <a:defRPr/>
              </a:pPr>
              <a:t>03/10/2015</a:t>
            </a:fld>
            <a:endParaRPr lang="es-ES"/>
          </a:p>
        </p:txBody>
      </p:sp>
      <p:grpSp>
        <p:nvGrpSpPr>
          <p:cNvPr id="66563" name="Group 4"/>
          <p:cNvGrpSpPr>
            <a:grpSpLocks/>
          </p:cNvGrpSpPr>
          <p:nvPr/>
        </p:nvGrpSpPr>
        <p:grpSpPr bwMode="auto">
          <a:xfrm>
            <a:off x="1357313" y="1857375"/>
            <a:ext cx="7215187" cy="3571875"/>
            <a:chOff x="-3" y="-3"/>
            <a:chExt cx="3632" cy="2764"/>
          </a:xfrm>
        </p:grpSpPr>
        <p:grpSp>
          <p:nvGrpSpPr>
            <p:cNvPr id="66564" name="Group 5"/>
            <p:cNvGrpSpPr>
              <a:grpSpLocks/>
            </p:cNvGrpSpPr>
            <p:nvPr/>
          </p:nvGrpSpPr>
          <p:grpSpPr bwMode="auto">
            <a:xfrm>
              <a:off x="0" y="0"/>
              <a:ext cx="3626" cy="2758"/>
              <a:chOff x="0" y="0"/>
              <a:chExt cx="3626" cy="2758"/>
            </a:xfrm>
          </p:grpSpPr>
          <p:grpSp>
            <p:nvGrpSpPr>
              <p:cNvPr id="66566" name="Group 6"/>
              <p:cNvGrpSpPr>
                <a:grpSpLocks/>
              </p:cNvGrpSpPr>
              <p:nvPr/>
            </p:nvGrpSpPr>
            <p:grpSpPr bwMode="auto">
              <a:xfrm>
                <a:off x="0" y="0"/>
                <a:ext cx="1208" cy="394"/>
                <a:chOff x="0" y="0"/>
                <a:chExt cx="1208" cy="394"/>
              </a:xfrm>
            </p:grpSpPr>
            <p:sp>
              <p:nvSpPr>
                <p:cNvPr id="66627" name="Rectangle 7"/>
                <p:cNvSpPr>
                  <a:spLocks noChangeArrowheads="1"/>
                </p:cNvSpPr>
                <p:nvPr/>
              </p:nvSpPr>
              <p:spPr bwMode="auto">
                <a:xfrm>
                  <a:off x="28" y="0"/>
                  <a:ext cx="1152" cy="394"/>
                </a:xfrm>
                <a:prstGeom prst="rect">
                  <a:avLst/>
                </a:prstGeom>
                <a:noFill/>
                <a:ln w="9525">
                  <a:noFill/>
                  <a:miter lim="800000"/>
                  <a:headEnd/>
                  <a:tailEnd/>
                </a:ln>
              </p:spPr>
              <p:txBody>
                <a:bodyPr/>
                <a:lstStyle/>
                <a:p>
                  <a:pPr algn="ctr"/>
                  <a:r>
                    <a:rPr lang="es-ES_tradnl" sz="2000">
                      <a:cs typeface="Arial" charset="0"/>
                    </a:rPr>
                    <a:t>Operador</a:t>
                  </a:r>
                </a:p>
                <a:p>
                  <a:pPr algn="ctr" eaLnBrk="0" hangingPunct="0"/>
                  <a:endParaRPr lang="es-ES_tradnl" sz="2000"/>
                </a:p>
              </p:txBody>
            </p:sp>
            <p:sp>
              <p:nvSpPr>
                <p:cNvPr id="66628" name="Rectangle 8"/>
                <p:cNvSpPr>
                  <a:spLocks noChangeArrowheads="1"/>
                </p:cNvSpPr>
                <p:nvPr/>
              </p:nvSpPr>
              <p:spPr bwMode="auto">
                <a:xfrm>
                  <a:off x="0" y="0"/>
                  <a:ext cx="1208" cy="394"/>
                </a:xfrm>
                <a:prstGeom prst="rect">
                  <a:avLst/>
                </a:prstGeom>
                <a:noFill/>
                <a:ln w="7">
                  <a:solidFill>
                    <a:srgbClr val="A0A0A0"/>
                  </a:solidFill>
                  <a:miter lim="800000"/>
                  <a:headEnd/>
                  <a:tailEnd/>
                </a:ln>
              </p:spPr>
              <p:txBody>
                <a:bodyPr wrap="none"/>
                <a:lstStyle/>
                <a:p>
                  <a:endParaRPr lang="es-ES" sz="2000"/>
                </a:p>
              </p:txBody>
            </p:sp>
          </p:grpSp>
          <p:grpSp>
            <p:nvGrpSpPr>
              <p:cNvPr id="66567" name="Group 9"/>
              <p:cNvGrpSpPr>
                <a:grpSpLocks/>
              </p:cNvGrpSpPr>
              <p:nvPr/>
            </p:nvGrpSpPr>
            <p:grpSpPr bwMode="auto">
              <a:xfrm>
                <a:off x="1208" y="0"/>
                <a:ext cx="1209" cy="394"/>
                <a:chOff x="1208" y="0"/>
                <a:chExt cx="1209" cy="394"/>
              </a:xfrm>
            </p:grpSpPr>
            <p:sp>
              <p:nvSpPr>
                <p:cNvPr id="66625" name="Rectangle 10"/>
                <p:cNvSpPr>
                  <a:spLocks noChangeArrowheads="1"/>
                </p:cNvSpPr>
                <p:nvPr/>
              </p:nvSpPr>
              <p:spPr bwMode="auto">
                <a:xfrm>
                  <a:off x="1236" y="0"/>
                  <a:ext cx="1153" cy="394"/>
                </a:xfrm>
                <a:prstGeom prst="rect">
                  <a:avLst/>
                </a:prstGeom>
                <a:noFill/>
                <a:ln w="9525">
                  <a:noFill/>
                  <a:miter lim="800000"/>
                  <a:headEnd/>
                  <a:tailEnd/>
                </a:ln>
              </p:spPr>
              <p:txBody>
                <a:bodyPr/>
                <a:lstStyle/>
                <a:p>
                  <a:pPr algn="ctr"/>
                  <a:r>
                    <a:rPr lang="es-ES_tradnl" sz="2000">
                      <a:cs typeface="Arial" charset="0"/>
                    </a:rPr>
                    <a:t>Significado</a:t>
                  </a:r>
                </a:p>
                <a:p>
                  <a:pPr algn="ctr" eaLnBrk="0" hangingPunct="0"/>
                  <a:endParaRPr lang="es-ES_tradnl" sz="2000"/>
                </a:p>
              </p:txBody>
            </p:sp>
            <p:sp>
              <p:nvSpPr>
                <p:cNvPr id="66626" name="Rectangle 11"/>
                <p:cNvSpPr>
                  <a:spLocks noChangeArrowheads="1"/>
                </p:cNvSpPr>
                <p:nvPr/>
              </p:nvSpPr>
              <p:spPr bwMode="auto">
                <a:xfrm>
                  <a:off x="1208" y="0"/>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68" name="Group 12"/>
              <p:cNvGrpSpPr>
                <a:grpSpLocks/>
              </p:cNvGrpSpPr>
              <p:nvPr/>
            </p:nvGrpSpPr>
            <p:grpSpPr bwMode="auto">
              <a:xfrm>
                <a:off x="2417" y="0"/>
                <a:ext cx="1209" cy="394"/>
                <a:chOff x="2417" y="0"/>
                <a:chExt cx="1209" cy="394"/>
              </a:xfrm>
            </p:grpSpPr>
            <p:sp>
              <p:nvSpPr>
                <p:cNvPr id="66623" name="Rectangle 13"/>
                <p:cNvSpPr>
                  <a:spLocks noChangeArrowheads="1"/>
                </p:cNvSpPr>
                <p:nvPr/>
              </p:nvSpPr>
              <p:spPr bwMode="auto">
                <a:xfrm>
                  <a:off x="2445" y="0"/>
                  <a:ext cx="1153" cy="394"/>
                </a:xfrm>
                <a:prstGeom prst="rect">
                  <a:avLst/>
                </a:prstGeom>
                <a:noFill/>
                <a:ln w="9525">
                  <a:noFill/>
                  <a:miter lim="800000"/>
                  <a:headEnd/>
                  <a:tailEnd/>
                </a:ln>
              </p:spPr>
              <p:txBody>
                <a:bodyPr/>
                <a:lstStyle/>
                <a:p>
                  <a:pPr algn="ctr"/>
                  <a:r>
                    <a:rPr lang="es-ES_tradnl" sz="2000">
                      <a:cs typeface="Arial" charset="0"/>
                    </a:rPr>
                    <a:t>Ejemplo</a:t>
                  </a:r>
                </a:p>
                <a:p>
                  <a:pPr algn="ctr" eaLnBrk="0" hangingPunct="0"/>
                  <a:endParaRPr lang="es-ES_tradnl" sz="2000"/>
                </a:p>
              </p:txBody>
            </p:sp>
            <p:sp>
              <p:nvSpPr>
                <p:cNvPr id="66624" name="Rectangle 14"/>
                <p:cNvSpPr>
                  <a:spLocks noChangeArrowheads="1"/>
                </p:cNvSpPr>
                <p:nvPr/>
              </p:nvSpPr>
              <p:spPr bwMode="auto">
                <a:xfrm>
                  <a:off x="2417" y="0"/>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69" name="Group 15"/>
              <p:cNvGrpSpPr>
                <a:grpSpLocks/>
              </p:cNvGrpSpPr>
              <p:nvPr/>
            </p:nvGrpSpPr>
            <p:grpSpPr bwMode="auto">
              <a:xfrm>
                <a:off x="0" y="394"/>
                <a:ext cx="1208" cy="394"/>
                <a:chOff x="0" y="394"/>
                <a:chExt cx="1208" cy="394"/>
              </a:xfrm>
            </p:grpSpPr>
            <p:sp>
              <p:nvSpPr>
                <p:cNvPr id="66621" name="Rectangle 16"/>
                <p:cNvSpPr>
                  <a:spLocks noChangeArrowheads="1"/>
                </p:cNvSpPr>
                <p:nvPr/>
              </p:nvSpPr>
              <p:spPr bwMode="auto">
                <a:xfrm>
                  <a:off x="28" y="394"/>
                  <a:ext cx="1152"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t>
                  </a:r>
                  <a:endParaRPr lang="es-ES_tradnl" sz="2000">
                    <a:cs typeface="Arial" charset="0"/>
                  </a:endParaRPr>
                </a:p>
                <a:p>
                  <a:pPr algn="just" eaLnBrk="0" hangingPunct="0"/>
                  <a:endParaRPr lang="es-ES_tradnl" sz="2000"/>
                </a:p>
              </p:txBody>
            </p:sp>
            <p:sp>
              <p:nvSpPr>
                <p:cNvPr id="66622" name="Rectangle 17"/>
                <p:cNvSpPr>
                  <a:spLocks noChangeArrowheads="1"/>
                </p:cNvSpPr>
                <p:nvPr/>
              </p:nvSpPr>
              <p:spPr bwMode="auto">
                <a:xfrm>
                  <a:off x="0" y="394"/>
                  <a:ext cx="1208" cy="394"/>
                </a:xfrm>
                <a:prstGeom prst="rect">
                  <a:avLst/>
                </a:prstGeom>
                <a:noFill/>
                <a:ln w="7">
                  <a:solidFill>
                    <a:srgbClr val="A0A0A0"/>
                  </a:solidFill>
                  <a:miter lim="800000"/>
                  <a:headEnd/>
                  <a:tailEnd/>
                </a:ln>
              </p:spPr>
              <p:txBody>
                <a:bodyPr wrap="none"/>
                <a:lstStyle/>
                <a:p>
                  <a:endParaRPr lang="es-ES" sz="2000"/>
                </a:p>
              </p:txBody>
            </p:sp>
          </p:grpSp>
          <p:grpSp>
            <p:nvGrpSpPr>
              <p:cNvPr id="66570" name="Group 18"/>
              <p:cNvGrpSpPr>
                <a:grpSpLocks/>
              </p:cNvGrpSpPr>
              <p:nvPr/>
            </p:nvGrpSpPr>
            <p:grpSpPr bwMode="auto">
              <a:xfrm>
                <a:off x="1208" y="394"/>
                <a:ext cx="1209" cy="394"/>
                <a:chOff x="1208" y="394"/>
                <a:chExt cx="1209" cy="394"/>
              </a:xfrm>
            </p:grpSpPr>
            <p:sp>
              <p:nvSpPr>
                <p:cNvPr id="66619" name="Rectangle 19"/>
                <p:cNvSpPr>
                  <a:spLocks noChangeArrowheads="1"/>
                </p:cNvSpPr>
                <p:nvPr/>
              </p:nvSpPr>
              <p:spPr bwMode="auto">
                <a:xfrm>
                  <a:off x="1236" y="394"/>
                  <a:ext cx="1153" cy="394"/>
                </a:xfrm>
                <a:prstGeom prst="rect">
                  <a:avLst/>
                </a:prstGeom>
                <a:noFill/>
                <a:ln w="9525">
                  <a:noFill/>
                  <a:miter lim="800000"/>
                  <a:headEnd/>
                  <a:tailEnd/>
                </a:ln>
              </p:spPr>
              <p:txBody>
                <a:bodyPr/>
                <a:lstStyle/>
                <a:p>
                  <a:pPr algn="just"/>
                  <a:r>
                    <a:rPr lang="es-ES_tradnl" sz="2000">
                      <a:cs typeface="Arial" charset="0"/>
                    </a:rPr>
                    <a:t>Igual a</a:t>
                  </a:r>
                </a:p>
                <a:p>
                  <a:pPr algn="just" eaLnBrk="0" hangingPunct="0"/>
                  <a:endParaRPr lang="es-ES_tradnl" sz="2000"/>
                </a:p>
              </p:txBody>
            </p:sp>
            <p:sp>
              <p:nvSpPr>
                <p:cNvPr id="66620" name="Rectangle 20"/>
                <p:cNvSpPr>
                  <a:spLocks noChangeArrowheads="1"/>
                </p:cNvSpPr>
                <p:nvPr/>
              </p:nvSpPr>
              <p:spPr bwMode="auto">
                <a:xfrm>
                  <a:off x="1208" y="394"/>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71" name="Group 21"/>
              <p:cNvGrpSpPr>
                <a:grpSpLocks/>
              </p:cNvGrpSpPr>
              <p:nvPr/>
            </p:nvGrpSpPr>
            <p:grpSpPr bwMode="auto">
              <a:xfrm>
                <a:off x="2417" y="394"/>
                <a:ext cx="1209" cy="394"/>
                <a:chOff x="2417" y="394"/>
                <a:chExt cx="1209" cy="394"/>
              </a:xfrm>
            </p:grpSpPr>
            <p:sp>
              <p:nvSpPr>
                <p:cNvPr id="66617" name="Rectangle 22"/>
                <p:cNvSpPr>
                  <a:spLocks noChangeArrowheads="1"/>
                </p:cNvSpPr>
                <p:nvPr/>
              </p:nvSpPr>
              <p:spPr bwMode="auto">
                <a:xfrm>
                  <a:off x="2445" y="394"/>
                  <a:ext cx="1153"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 == b</a:t>
                  </a:r>
                  <a:endParaRPr lang="es-ES_tradnl" sz="2000">
                    <a:cs typeface="Arial" charset="0"/>
                  </a:endParaRPr>
                </a:p>
                <a:p>
                  <a:pPr algn="just" eaLnBrk="0" hangingPunct="0"/>
                  <a:endParaRPr lang="es-ES_tradnl" sz="2000"/>
                </a:p>
              </p:txBody>
            </p:sp>
            <p:sp>
              <p:nvSpPr>
                <p:cNvPr id="66618" name="Rectangle 23"/>
                <p:cNvSpPr>
                  <a:spLocks noChangeArrowheads="1"/>
                </p:cNvSpPr>
                <p:nvPr/>
              </p:nvSpPr>
              <p:spPr bwMode="auto">
                <a:xfrm>
                  <a:off x="2417" y="394"/>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72" name="Group 24"/>
              <p:cNvGrpSpPr>
                <a:grpSpLocks/>
              </p:cNvGrpSpPr>
              <p:nvPr/>
            </p:nvGrpSpPr>
            <p:grpSpPr bwMode="auto">
              <a:xfrm>
                <a:off x="0" y="788"/>
                <a:ext cx="1208" cy="394"/>
                <a:chOff x="0" y="788"/>
                <a:chExt cx="1208" cy="394"/>
              </a:xfrm>
            </p:grpSpPr>
            <p:sp>
              <p:nvSpPr>
                <p:cNvPr id="66615" name="Rectangle 25"/>
                <p:cNvSpPr>
                  <a:spLocks noChangeArrowheads="1"/>
                </p:cNvSpPr>
                <p:nvPr/>
              </p:nvSpPr>
              <p:spPr bwMode="auto">
                <a:xfrm>
                  <a:off x="28" y="788"/>
                  <a:ext cx="1152"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t>
                  </a:r>
                  <a:endParaRPr lang="es-ES_tradnl" sz="2000">
                    <a:cs typeface="Arial" charset="0"/>
                  </a:endParaRPr>
                </a:p>
                <a:p>
                  <a:pPr algn="just" eaLnBrk="0" hangingPunct="0"/>
                  <a:endParaRPr lang="es-ES_tradnl" sz="2000"/>
                </a:p>
              </p:txBody>
            </p:sp>
            <p:sp>
              <p:nvSpPr>
                <p:cNvPr id="66616" name="Rectangle 26"/>
                <p:cNvSpPr>
                  <a:spLocks noChangeArrowheads="1"/>
                </p:cNvSpPr>
                <p:nvPr/>
              </p:nvSpPr>
              <p:spPr bwMode="auto">
                <a:xfrm>
                  <a:off x="0" y="788"/>
                  <a:ext cx="1208" cy="394"/>
                </a:xfrm>
                <a:prstGeom prst="rect">
                  <a:avLst/>
                </a:prstGeom>
                <a:noFill/>
                <a:ln w="7">
                  <a:solidFill>
                    <a:srgbClr val="A0A0A0"/>
                  </a:solidFill>
                  <a:miter lim="800000"/>
                  <a:headEnd/>
                  <a:tailEnd/>
                </a:ln>
              </p:spPr>
              <p:txBody>
                <a:bodyPr wrap="none"/>
                <a:lstStyle/>
                <a:p>
                  <a:endParaRPr lang="es-ES" sz="2000"/>
                </a:p>
              </p:txBody>
            </p:sp>
          </p:grpSp>
          <p:grpSp>
            <p:nvGrpSpPr>
              <p:cNvPr id="66573" name="Group 27"/>
              <p:cNvGrpSpPr>
                <a:grpSpLocks/>
              </p:cNvGrpSpPr>
              <p:nvPr/>
            </p:nvGrpSpPr>
            <p:grpSpPr bwMode="auto">
              <a:xfrm>
                <a:off x="1208" y="788"/>
                <a:ext cx="1209" cy="394"/>
                <a:chOff x="1208" y="788"/>
                <a:chExt cx="1209" cy="394"/>
              </a:xfrm>
            </p:grpSpPr>
            <p:sp>
              <p:nvSpPr>
                <p:cNvPr id="66613" name="Rectangle 28"/>
                <p:cNvSpPr>
                  <a:spLocks noChangeArrowheads="1"/>
                </p:cNvSpPr>
                <p:nvPr/>
              </p:nvSpPr>
              <p:spPr bwMode="auto">
                <a:xfrm>
                  <a:off x="1236" y="788"/>
                  <a:ext cx="1153" cy="394"/>
                </a:xfrm>
                <a:prstGeom prst="rect">
                  <a:avLst/>
                </a:prstGeom>
                <a:noFill/>
                <a:ln w="9525">
                  <a:noFill/>
                  <a:miter lim="800000"/>
                  <a:headEnd/>
                  <a:tailEnd/>
                </a:ln>
              </p:spPr>
              <p:txBody>
                <a:bodyPr/>
                <a:lstStyle/>
                <a:p>
                  <a:pPr algn="just"/>
                  <a:r>
                    <a:rPr lang="es-ES_tradnl" sz="2000">
                      <a:cs typeface="Arial" charset="0"/>
                    </a:rPr>
                    <a:t>No igual a</a:t>
                  </a:r>
                </a:p>
                <a:p>
                  <a:pPr algn="just" eaLnBrk="0" hangingPunct="0"/>
                  <a:endParaRPr lang="es-ES_tradnl" sz="2000"/>
                </a:p>
              </p:txBody>
            </p:sp>
            <p:sp>
              <p:nvSpPr>
                <p:cNvPr id="66614" name="Rectangle 29"/>
                <p:cNvSpPr>
                  <a:spLocks noChangeArrowheads="1"/>
                </p:cNvSpPr>
                <p:nvPr/>
              </p:nvSpPr>
              <p:spPr bwMode="auto">
                <a:xfrm>
                  <a:off x="1208" y="788"/>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74" name="Group 30"/>
              <p:cNvGrpSpPr>
                <a:grpSpLocks/>
              </p:cNvGrpSpPr>
              <p:nvPr/>
            </p:nvGrpSpPr>
            <p:grpSpPr bwMode="auto">
              <a:xfrm>
                <a:off x="2417" y="788"/>
                <a:ext cx="1209" cy="394"/>
                <a:chOff x="2417" y="788"/>
                <a:chExt cx="1209" cy="394"/>
              </a:xfrm>
            </p:grpSpPr>
            <p:sp>
              <p:nvSpPr>
                <p:cNvPr id="66611" name="Rectangle 31"/>
                <p:cNvSpPr>
                  <a:spLocks noChangeArrowheads="1"/>
                </p:cNvSpPr>
                <p:nvPr/>
              </p:nvSpPr>
              <p:spPr bwMode="auto">
                <a:xfrm>
                  <a:off x="2445" y="788"/>
                  <a:ext cx="1153"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 != b</a:t>
                  </a:r>
                  <a:endParaRPr lang="es-ES_tradnl" sz="2000">
                    <a:cs typeface="Arial" charset="0"/>
                  </a:endParaRPr>
                </a:p>
                <a:p>
                  <a:pPr algn="just" eaLnBrk="0" hangingPunct="0"/>
                  <a:endParaRPr lang="es-ES_tradnl" sz="2000"/>
                </a:p>
              </p:txBody>
            </p:sp>
            <p:sp>
              <p:nvSpPr>
                <p:cNvPr id="66612" name="Rectangle 32"/>
                <p:cNvSpPr>
                  <a:spLocks noChangeArrowheads="1"/>
                </p:cNvSpPr>
                <p:nvPr/>
              </p:nvSpPr>
              <p:spPr bwMode="auto">
                <a:xfrm>
                  <a:off x="2417" y="788"/>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75" name="Group 33"/>
              <p:cNvGrpSpPr>
                <a:grpSpLocks/>
              </p:cNvGrpSpPr>
              <p:nvPr/>
            </p:nvGrpSpPr>
            <p:grpSpPr bwMode="auto">
              <a:xfrm>
                <a:off x="0" y="1182"/>
                <a:ext cx="1208" cy="394"/>
                <a:chOff x="0" y="1182"/>
                <a:chExt cx="1208" cy="394"/>
              </a:xfrm>
            </p:grpSpPr>
            <p:sp>
              <p:nvSpPr>
                <p:cNvPr id="66609" name="Rectangle 34"/>
                <p:cNvSpPr>
                  <a:spLocks noChangeArrowheads="1"/>
                </p:cNvSpPr>
                <p:nvPr/>
              </p:nvSpPr>
              <p:spPr bwMode="auto">
                <a:xfrm>
                  <a:off x="28" y="1182"/>
                  <a:ext cx="1152"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&gt;</a:t>
                  </a:r>
                  <a:endParaRPr lang="es-ES_tradnl" sz="2000">
                    <a:cs typeface="Arial" charset="0"/>
                  </a:endParaRPr>
                </a:p>
                <a:p>
                  <a:pPr algn="just" eaLnBrk="0" hangingPunct="0"/>
                  <a:endParaRPr lang="es-ES_tradnl" sz="2000"/>
                </a:p>
              </p:txBody>
            </p:sp>
            <p:sp>
              <p:nvSpPr>
                <p:cNvPr id="66610" name="Rectangle 35"/>
                <p:cNvSpPr>
                  <a:spLocks noChangeArrowheads="1"/>
                </p:cNvSpPr>
                <p:nvPr/>
              </p:nvSpPr>
              <p:spPr bwMode="auto">
                <a:xfrm>
                  <a:off x="0" y="1182"/>
                  <a:ext cx="1208" cy="394"/>
                </a:xfrm>
                <a:prstGeom prst="rect">
                  <a:avLst/>
                </a:prstGeom>
                <a:noFill/>
                <a:ln w="7">
                  <a:solidFill>
                    <a:srgbClr val="A0A0A0"/>
                  </a:solidFill>
                  <a:miter lim="800000"/>
                  <a:headEnd/>
                  <a:tailEnd/>
                </a:ln>
              </p:spPr>
              <p:txBody>
                <a:bodyPr wrap="none"/>
                <a:lstStyle/>
                <a:p>
                  <a:endParaRPr lang="es-ES" sz="2000"/>
                </a:p>
              </p:txBody>
            </p:sp>
          </p:grpSp>
          <p:grpSp>
            <p:nvGrpSpPr>
              <p:cNvPr id="66576" name="Group 36"/>
              <p:cNvGrpSpPr>
                <a:grpSpLocks/>
              </p:cNvGrpSpPr>
              <p:nvPr/>
            </p:nvGrpSpPr>
            <p:grpSpPr bwMode="auto">
              <a:xfrm>
                <a:off x="1208" y="1182"/>
                <a:ext cx="1209" cy="394"/>
                <a:chOff x="1208" y="1182"/>
                <a:chExt cx="1209" cy="394"/>
              </a:xfrm>
            </p:grpSpPr>
            <p:sp>
              <p:nvSpPr>
                <p:cNvPr id="66607" name="Rectangle 37"/>
                <p:cNvSpPr>
                  <a:spLocks noChangeArrowheads="1"/>
                </p:cNvSpPr>
                <p:nvPr/>
              </p:nvSpPr>
              <p:spPr bwMode="auto">
                <a:xfrm>
                  <a:off x="1236" y="1182"/>
                  <a:ext cx="1153" cy="394"/>
                </a:xfrm>
                <a:prstGeom prst="rect">
                  <a:avLst/>
                </a:prstGeom>
                <a:noFill/>
                <a:ln w="9525">
                  <a:noFill/>
                  <a:miter lim="800000"/>
                  <a:headEnd/>
                  <a:tailEnd/>
                </a:ln>
              </p:spPr>
              <p:txBody>
                <a:bodyPr/>
                <a:lstStyle/>
                <a:p>
                  <a:pPr algn="just"/>
                  <a:r>
                    <a:rPr lang="es-ES_tradnl" sz="2000">
                      <a:cs typeface="Arial" charset="0"/>
                    </a:rPr>
                    <a:t>Mayor que</a:t>
                  </a:r>
                </a:p>
                <a:p>
                  <a:pPr algn="just" eaLnBrk="0" hangingPunct="0"/>
                  <a:endParaRPr lang="es-ES_tradnl" sz="2000"/>
                </a:p>
              </p:txBody>
            </p:sp>
            <p:sp>
              <p:nvSpPr>
                <p:cNvPr id="66608" name="Rectangle 38"/>
                <p:cNvSpPr>
                  <a:spLocks noChangeArrowheads="1"/>
                </p:cNvSpPr>
                <p:nvPr/>
              </p:nvSpPr>
              <p:spPr bwMode="auto">
                <a:xfrm>
                  <a:off x="1208" y="1182"/>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77" name="Group 39"/>
              <p:cNvGrpSpPr>
                <a:grpSpLocks/>
              </p:cNvGrpSpPr>
              <p:nvPr/>
            </p:nvGrpSpPr>
            <p:grpSpPr bwMode="auto">
              <a:xfrm>
                <a:off x="2417" y="1182"/>
                <a:ext cx="1209" cy="394"/>
                <a:chOff x="2417" y="1182"/>
                <a:chExt cx="1209" cy="394"/>
              </a:xfrm>
            </p:grpSpPr>
            <p:sp>
              <p:nvSpPr>
                <p:cNvPr id="66605" name="Rectangle 40"/>
                <p:cNvSpPr>
                  <a:spLocks noChangeArrowheads="1"/>
                </p:cNvSpPr>
                <p:nvPr/>
              </p:nvSpPr>
              <p:spPr bwMode="auto">
                <a:xfrm>
                  <a:off x="2445" y="1182"/>
                  <a:ext cx="1153"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 &gt; b</a:t>
                  </a:r>
                  <a:endParaRPr lang="es-ES_tradnl" sz="2000">
                    <a:cs typeface="Arial" charset="0"/>
                  </a:endParaRPr>
                </a:p>
                <a:p>
                  <a:pPr algn="just" eaLnBrk="0" hangingPunct="0"/>
                  <a:endParaRPr lang="es-ES_tradnl" sz="2000"/>
                </a:p>
              </p:txBody>
            </p:sp>
            <p:sp>
              <p:nvSpPr>
                <p:cNvPr id="66606" name="Rectangle 41"/>
                <p:cNvSpPr>
                  <a:spLocks noChangeArrowheads="1"/>
                </p:cNvSpPr>
                <p:nvPr/>
              </p:nvSpPr>
              <p:spPr bwMode="auto">
                <a:xfrm>
                  <a:off x="2417" y="1182"/>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78" name="Group 42"/>
              <p:cNvGrpSpPr>
                <a:grpSpLocks/>
              </p:cNvGrpSpPr>
              <p:nvPr/>
            </p:nvGrpSpPr>
            <p:grpSpPr bwMode="auto">
              <a:xfrm>
                <a:off x="0" y="1576"/>
                <a:ext cx="1208" cy="394"/>
                <a:chOff x="0" y="1576"/>
                <a:chExt cx="1208" cy="394"/>
              </a:xfrm>
            </p:grpSpPr>
            <p:sp>
              <p:nvSpPr>
                <p:cNvPr id="66603" name="Rectangle 43"/>
                <p:cNvSpPr>
                  <a:spLocks noChangeArrowheads="1"/>
                </p:cNvSpPr>
                <p:nvPr/>
              </p:nvSpPr>
              <p:spPr bwMode="auto">
                <a:xfrm>
                  <a:off x="28" y="1576"/>
                  <a:ext cx="1152"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&lt;</a:t>
                  </a:r>
                  <a:endParaRPr lang="es-ES_tradnl" sz="2000">
                    <a:cs typeface="Arial" charset="0"/>
                  </a:endParaRPr>
                </a:p>
                <a:p>
                  <a:pPr algn="just" eaLnBrk="0" hangingPunct="0"/>
                  <a:endParaRPr lang="es-ES_tradnl" sz="2000"/>
                </a:p>
              </p:txBody>
            </p:sp>
            <p:sp>
              <p:nvSpPr>
                <p:cNvPr id="66604" name="Rectangle 44"/>
                <p:cNvSpPr>
                  <a:spLocks noChangeArrowheads="1"/>
                </p:cNvSpPr>
                <p:nvPr/>
              </p:nvSpPr>
              <p:spPr bwMode="auto">
                <a:xfrm>
                  <a:off x="0" y="1576"/>
                  <a:ext cx="1208" cy="394"/>
                </a:xfrm>
                <a:prstGeom prst="rect">
                  <a:avLst/>
                </a:prstGeom>
                <a:noFill/>
                <a:ln w="7">
                  <a:solidFill>
                    <a:srgbClr val="A0A0A0"/>
                  </a:solidFill>
                  <a:miter lim="800000"/>
                  <a:headEnd/>
                  <a:tailEnd/>
                </a:ln>
              </p:spPr>
              <p:txBody>
                <a:bodyPr wrap="none"/>
                <a:lstStyle/>
                <a:p>
                  <a:endParaRPr lang="es-ES" sz="2000"/>
                </a:p>
              </p:txBody>
            </p:sp>
          </p:grpSp>
          <p:grpSp>
            <p:nvGrpSpPr>
              <p:cNvPr id="66579" name="Group 45"/>
              <p:cNvGrpSpPr>
                <a:grpSpLocks/>
              </p:cNvGrpSpPr>
              <p:nvPr/>
            </p:nvGrpSpPr>
            <p:grpSpPr bwMode="auto">
              <a:xfrm>
                <a:off x="1208" y="1576"/>
                <a:ext cx="1209" cy="394"/>
                <a:chOff x="1208" y="1576"/>
                <a:chExt cx="1209" cy="394"/>
              </a:xfrm>
            </p:grpSpPr>
            <p:sp>
              <p:nvSpPr>
                <p:cNvPr id="66601" name="Rectangle 46"/>
                <p:cNvSpPr>
                  <a:spLocks noChangeArrowheads="1"/>
                </p:cNvSpPr>
                <p:nvPr/>
              </p:nvSpPr>
              <p:spPr bwMode="auto">
                <a:xfrm>
                  <a:off x="1236" y="1576"/>
                  <a:ext cx="1153" cy="394"/>
                </a:xfrm>
                <a:prstGeom prst="rect">
                  <a:avLst/>
                </a:prstGeom>
                <a:noFill/>
                <a:ln w="9525">
                  <a:noFill/>
                  <a:miter lim="800000"/>
                  <a:headEnd/>
                  <a:tailEnd/>
                </a:ln>
              </p:spPr>
              <p:txBody>
                <a:bodyPr/>
                <a:lstStyle/>
                <a:p>
                  <a:pPr algn="just"/>
                  <a:r>
                    <a:rPr lang="es-ES_tradnl" sz="2000">
                      <a:cs typeface="Arial" charset="0"/>
                    </a:rPr>
                    <a:t>Menor que</a:t>
                  </a:r>
                </a:p>
                <a:p>
                  <a:pPr algn="just" eaLnBrk="0" hangingPunct="0"/>
                  <a:endParaRPr lang="es-ES_tradnl" sz="2000"/>
                </a:p>
              </p:txBody>
            </p:sp>
            <p:sp>
              <p:nvSpPr>
                <p:cNvPr id="66602" name="Rectangle 47"/>
                <p:cNvSpPr>
                  <a:spLocks noChangeArrowheads="1"/>
                </p:cNvSpPr>
                <p:nvPr/>
              </p:nvSpPr>
              <p:spPr bwMode="auto">
                <a:xfrm>
                  <a:off x="1208" y="1576"/>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80" name="Group 48"/>
              <p:cNvGrpSpPr>
                <a:grpSpLocks/>
              </p:cNvGrpSpPr>
              <p:nvPr/>
            </p:nvGrpSpPr>
            <p:grpSpPr bwMode="auto">
              <a:xfrm>
                <a:off x="2417" y="1576"/>
                <a:ext cx="1209" cy="394"/>
                <a:chOff x="2417" y="1576"/>
                <a:chExt cx="1209" cy="394"/>
              </a:xfrm>
            </p:grpSpPr>
            <p:sp>
              <p:nvSpPr>
                <p:cNvPr id="66599" name="Rectangle 49"/>
                <p:cNvSpPr>
                  <a:spLocks noChangeArrowheads="1"/>
                </p:cNvSpPr>
                <p:nvPr/>
              </p:nvSpPr>
              <p:spPr bwMode="auto">
                <a:xfrm>
                  <a:off x="2445" y="1576"/>
                  <a:ext cx="1153"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 &lt; b</a:t>
                  </a:r>
                  <a:endParaRPr lang="es-ES_tradnl" sz="2000">
                    <a:cs typeface="Arial" charset="0"/>
                  </a:endParaRPr>
                </a:p>
                <a:p>
                  <a:pPr algn="just" eaLnBrk="0" hangingPunct="0"/>
                  <a:endParaRPr lang="es-ES_tradnl" sz="2000"/>
                </a:p>
              </p:txBody>
            </p:sp>
            <p:sp>
              <p:nvSpPr>
                <p:cNvPr id="66600" name="Rectangle 50"/>
                <p:cNvSpPr>
                  <a:spLocks noChangeArrowheads="1"/>
                </p:cNvSpPr>
                <p:nvPr/>
              </p:nvSpPr>
              <p:spPr bwMode="auto">
                <a:xfrm>
                  <a:off x="2417" y="1576"/>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81" name="Group 51"/>
              <p:cNvGrpSpPr>
                <a:grpSpLocks/>
              </p:cNvGrpSpPr>
              <p:nvPr/>
            </p:nvGrpSpPr>
            <p:grpSpPr bwMode="auto">
              <a:xfrm>
                <a:off x="0" y="1970"/>
                <a:ext cx="1208" cy="394"/>
                <a:chOff x="0" y="1970"/>
                <a:chExt cx="1208" cy="394"/>
              </a:xfrm>
            </p:grpSpPr>
            <p:sp>
              <p:nvSpPr>
                <p:cNvPr id="66597" name="Rectangle 52"/>
                <p:cNvSpPr>
                  <a:spLocks noChangeArrowheads="1"/>
                </p:cNvSpPr>
                <p:nvPr/>
              </p:nvSpPr>
              <p:spPr bwMode="auto">
                <a:xfrm>
                  <a:off x="28" y="1970"/>
                  <a:ext cx="1152"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&gt;=</a:t>
                  </a:r>
                  <a:endParaRPr lang="es-ES_tradnl" sz="2000">
                    <a:cs typeface="Arial" charset="0"/>
                  </a:endParaRPr>
                </a:p>
                <a:p>
                  <a:pPr algn="just" eaLnBrk="0" hangingPunct="0"/>
                  <a:endParaRPr lang="es-ES_tradnl" sz="2000"/>
                </a:p>
              </p:txBody>
            </p:sp>
            <p:sp>
              <p:nvSpPr>
                <p:cNvPr id="66598" name="Rectangle 53"/>
                <p:cNvSpPr>
                  <a:spLocks noChangeArrowheads="1"/>
                </p:cNvSpPr>
                <p:nvPr/>
              </p:nvSpPr>
              <p:spPr bwMode="auto">
                <a:xfrm>
                  <a:off x="0" y="1970"/>
                  <a:ext cx="1208" cy="394"/>
                </a:xfrm>
                <a:prstGeom prst="rect">
                  <a:avLst/>
                </a:prstGeom>
                <a:noFill/>
                <a:ln w="7">
                  <a:solidFill>
                    <a:srgbClr val="A0A0A0"/>
                  </a:solidFill>
                  <a:miter lim="800000"/>
                  <a:headEnd/>
                  <a:tailEnd/>
                </a:ln>
              </p:spPr>
              <p:txBody>
                <a:bodyPr wrap="none"/>
                <a:lstStyle/>
                <a:p>
                  <a:endParaRPr lang="es-ES" sz="2000"/>
                </a:p>
              </p:txBody>
            </p:sp>
          </p:grpSp>
          <p:grpSp>
            <p:nvGrpSpPr>
              <p:cNvPr id="66582" name="Group 54"/>
              <p:cNvGrpSpPr>
                <a:grpSpLocks/>
              </p:cNvGrpSpPr>
              <p:nvPr/>
            </p:nvGrpSpPr>
            <p:grpSpPr bwMode="auto">
              <a:xfrm>
                <a:off x="1208" y="1970"/>
                <a:ext cx="1209" cy="394"/>
                <a:chOff x="1208" y="1970"/>
                <a:chExt cx="1209" cy="394"/>
              </a:xfrm>
            </p:grpSpPr>
            <p:sp>
              <p:nvSpPr>
                <p:cNvPr id="66595" name="Rectangle 55"/>
                <p:cNvSpPr>
                  <a:spLocks noChangeArrowheads="1"/>
                </p:cNvSpPr>
                <p:nvPr/>
              </p:nvSpPr>
              <p:spPr bwMode="auto">
                <a:xfrm>
                  <a:off x="1236" y="1970"/>
                  <a:ext cx="1153" cy="394"/>
                </a:xfrm>
                <a:prstGeom prst="rect">
                  <a:avLst/>
                </a:prstGeom>
                <a:noFill/>
                <a:ln w="9525">
                  <a:noFill/>
                  <a:miter lim="800000"/>
                  <a:headEnd/>
                  <a:tailEnd/>
                </a:ln>
              </p:spPr>
              <p:txBody>
                <a:bodyPr/>
                <a:lstStyle/>
                <a:p>
                  <a:pPr algn="just"/>
                  <a:r>
                    <a:rPr lang="es-ES_tradnl" sz="2000">
                      <a:cs typeface="Arial" charset="0"/>
                    </a:rPr>
                    <a:t>Mayor o igual que</a:t>
                  </a:r>
                </a:p>
                <a:p>
                  <a:pPr algn="just" eaLnBrk="0" hangingPunct="0"/>
                  <a:endParaRPr lang="es-ES_tradnl" sz="2000"/>
                </a:p>
              </p:txBody>
            </p:sp>
            <p:sp>
              <p:nvSpPr>
                <p:cNvPr id="66596" name="Rectangle 56"/>
                <p:cNvSpPr>
                  <a:spLocks noChangeArrowheads="1"/>
                </p:cNvSpPr>
                <p:nvPr/>
              </p:nvSpPr>
              <p:spPr bwMode="auto">
                <a:xfrm>
                  <a:off x="1208" y="1970"/>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83" name="Group 57"/>
              <p:cNvGrpSpPr>
                <a:grpSpLocks/>
              </p:cNvGrpSpPr>
              <p:nvPr/>
            </p:nvGrpSpPr>
            <p:grpSpPr bwMode="auto">
              <a:xfrm>
                <a:off x="2417" y="1970"/>
                <a:ext cx="1209" cy="394"/>
                <a:chOff x="2417" y="1970"/>
                <a:chExt cx="1209" cy="394"/>
              </a:xfrm>
            </p:grpSpPr>
            <p:sp>
              <p:nvSpPr>
                <p:cNvPr id="66593" name="Rectangle 58"/>
                <p:cNvSpPr>
                  <a:spLocks noChangeArrowheads="1"/>
                </p:cNvSpPr>
                <p:nvPr/>
              </p:nvSpPr>
              <p:spPr bwMode="auto">
                <a:xfrm>
                  <a:off x="2445" y="1970"/>
                  <a:ext cx="1153"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 &gt;= b</a:t>
                  </a:r>
                  <a:endParaRPr lang="es-ES_tradnl" sz="2000">
                    <a:cs typeface="Arial" charset="0"/>
                  </a:endParaRPr>
                </a:p>
                <a:p>
                  <a:pPr algn="just" eaLnBrk="0" hangingPunct="0"/>
                  <a:endParaRPr lang="es-ES_tradnl" sz="2000"/>
                </a:p>
              </p:txBody>
            </p:sp>
            <p:sp>
              <p:nvSpPr>
                <p:cNvPr id="66594" name="Rectangle 59"/>
                <p:cNvSpPr>
                  <a:spLocks noChangeArrowheads="1"/>
                </p:cNvSpPr>
                <p:nvPr/>
              </p:nvSpPr>
              <p:spPr bwMode="auto">
                <a:xfrm>
                  <a:off x="2417" y="1970"/>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84" name="Group 60"/>
              <p:cNvGrpSpPr>
                <a:grpSpLocks/>
              </p:cNvGrpSpPr>
              <p:nvPr/>
            </p:nvGrpSpPr>
            <p:grpSpPr bwMode="auto">
              <a:xfrm>
                <a:off x="0" y="2364"/>
                <a:ext cx="1208" cy="394"/>
                <a:chOff x="0" y="2364"/>
                <a:chExt cx="1208" cy="394"/>
              </a:xfrm>
            </p:grpSpPr>
            <p:sp>
              <p:nvSpPr>
                <p:cNvPr id="66591" name="Rectangle 61"/>
                <p:cNvSpPr>
                  <a:spLocks noChangeArrowheads="1"/>
                </p:cNvSpPr>
                <p:nvPr/>
              </p:nvSpPr>
              <p:spPr bwMode="auto">
                <a:xfrm>
                  <a:off x="28" y="2364"/>
                  <a:ext cx="1152"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&lt;=</a:t>
                  </a:r>
                  <a:endParaRPr lang="es-ES_tradnl" sz="2000">
                    <a:cs typeface="Arial" charset="0"/>
                  </a:endParaRPr>
                </a:p>
                <a:p>
                  <a:pPr algn="just" eaLnBrk="0" hangingPunct="0"/>
                  <a:endParaRPr lang="es-ES_tradnl" sz="2000"/>
                </a:p>
              </p:txBody>
            </p:sp>
            <p:sp>
              <p:nvSpPr>
                <p:cNvPr id="66592" name="Rectangle 62"/>
                <p:cNvSpPr>
                  <a:spLocks noChangeArrowheads="1"/>
                </p:cNvSpPr>
                <p:nvPr/>
              </p:nvSpPr>
              <p:spPr bwMode="auto">
                <a:xfrm>
                  <a:off x="0" y="2364"/>
                  <a:ext cx="1208" cy="394"/>
                </a:xfrm>
                <a:prstGeom prst="rect">
                  <a:avLst/>
                </a:prstGeom>
                <a:noFill/>
                <a:ln w="7">
                  <a:solidFill>
                    <a:srgbClr val="A0A0A0"/>
                  </a:solidFill>
                  <a:miter lim="800000"/>
                  <a:headEnd/>
                  <a:tailEnd/>
                </a:ln>
              </p:spPr>
              <p:txBody>
                <a:bodyPr wrap="none"/>
                <a:lstStyle/>
                <a:p>
                  <a:endParaRPr lang="es-ES" sz="2000"/>
                </a:p>
              </p:txBody>
            </p:sp>
          </p:grpSp>
          <p:grpSp>
            <p:nvGrpSpPr>
              <p:cNvPr id="66585" name="Group 63"/>
              <p:cNvGrpSpPr>
                <a:grpSpLocks/>
              </p:cNvGrpSpPr>
              <p:nvPr/>
            </p:nvGrpSpPr>
            <p:grpSpPr bwMode="auto">
              <a:xfrm>
                <a:off x="1208" y="2364"/>
                <a:ext cx="1209" cy="394"/>
                <a:chOff x="1208" y="2364"/>
                <a:chExt cx="1209" cy="394"/>
              </a:xfrm>
            </p:grpSpPr>
            <p:sp>
              <p:nvSpPr>
                <p:cNvPr id="66589" name="Rectangle 64"/>
                <p:cNvSpPr>
                  <a:spLocks noChangeArrowheads="1"/>
                </p:cNvSpPr>
                <p:nvPr/>
              </p:nvSpPr>
              <p:spPr bwMode="auto">
                <a:xfrm>
                  <a:off x="1236" y="2364"/>
                  <a:ext cx="1153" cy="394"/>
                </a:xfrm>
                <a:prstGeom prst="rect">
                  <a:avLst/>
                </a:prstGeom>
                <a:noFill/>
                <a:ln w="9525">
                  <a:noFill/>
                  <a:miter lim="800000"/>
                  <a:headEnd/>
                  <a:tailEnd/>
                </a:ln>
              </p:spPr>
              <p:txBody>
                <a:bodyPr/>
                <a:lstStyle/>
                <a:p>
                  <a:pPr algn="just"/>
                  <a:r>
                    <a:rPr lang="es-ES_tradnl" sz="2000">
                      <a:cs typeface="Arial" charset="0"/>
                    </a:rPr>
                    <a:t>Menor o igual que</a:t>
                  </a:r>
                </a:p>
                <a:p>
                  <a:pPr algn="just" eaLnBrk="0" hangingPunct="0"/>
                  <a:endParaRPr lang="es-ES_tradnl" sz="2000"/>
                </a:p>
              </p:txBody>
            </p:sp>
            <p:sp>
              <p:nvSpPr>
                <p:cNvPr id="66590" name="Rectangle 65"/>
                <p:cNvSpPr>
                  <a:spLocks noChangeArrowheads="1"/>
                </p:cNvSpPr>
                <p:nvPr/>
              </p:nvSpPr>
              <p:spPr bwMode="auto">
                <a:xfrm>
                  <a:off x="1208" y="2364"/>
                  <a:ext cx="1209" cy="394"/>
                </a:xfrm>
                <a:prstGeom prst="rect">
                  <a:avLst/>
                </a:prstGeom>
                <a:noFill/>
                <a:ln w="7">
                  <a:solidFill>
                    <a:srgbClr val="A0A0A0"/>
                  </a:solidFill>
                  <a:miter lim="800000"/>
                  <a:headEnd/>
                  <a:tailEnd/>
                </a:ln>
              </p:spPr>
              <p:txBody>
                <a:bodyPr wrap="none"/>
                <a:lstStyle/>
                <a:p>
                  <a:endParaRPr lang="es-ES" sz="2000"/>
                </a:p>
              </p:txBody>
            </p:sp>
          </p:grpSp>
          <p:grpSp>
            <p:nvGrpSpPr>
              <p:cNvPr id="66586" name="Group 66"/>
              <p:cNvGrpSpPr>
                <a:grpSpLocks/>
              </p:cNvGrpSpPr>
              <p:nvPr/>
            </p:nvGrpSpPr>
            <p:grpSpPr bwMode="auto">
              <a:xfrm>
                <a:off x="2417" y="2364"/>
                <a:ext cx="1209" cy="394"/>
                <a:chOff x="2417" y="2364"/>
                <a:chExt cx="1209" cy="394"/>
              </a:xfrm>
            </p:grpSpPr>
            <p:sp>
              <p:nvSpPr>
                <p:cNvPr id="66587" name="Rectangle 67"/>
                <p:cNvSpPr>
                  <a:spLocks noChangeArrowheads="1"/>
                </p:cNvSpPr>
                <p:nvPr/>
              </p:nvSpPr>
              <p:spPr bwMode="auto">
                <a:xfrm>
                  <a:off x="2445" y="2364"/>
                  <a:ext cx="1153" cy="394"/>
                </a:xfrm>
                <a:prstGeom prst="rect">
                  <a:avLst/>
                </a:prstGeom>
                <a:noFill/>
                <a:ln w="9525">
                  <a:noFill/>
                  <a:miter lim="800000"/>
                  <a:headEnd/>
                  <a:tailEnd/>
                </a:ln>
              </p:spPr>
              <p:txBody>
                <a:bodyPr/>
                <a:lstStyle/>
                <a:p>
                  <a:pPr algn="just"/>
                  <a:r>
                    <a:rPr lang="es-ES_tradnl" sz="2000">
                      <a:latin typeface="Courier New" pitchFamily="49" charset="0"/>
                      <a:cs typeface="Courier New" pitchFamily="49" charset="0"/>
                    </a:rPr>
                    <a:t>a &lt;= b</a:t>
                  </a:r>
                  <a:endParaRPr lang="es-ES_tradnl" sz="2000">
                    <a:cs typeface="Arial" charset="0"/>
                  </a:endParaRPr>
                </a:p>
                <a:p>
                  <a:pPr algn="just" eaLnBrk="0" hangingPunct="0"/>
                  <a:endParaRPr lang="es-ES_tradnl" sz="2000"/>
                </a:p>
              </p:txBody>
            </p:sp>
            <p:sp>
              <p:nvSpPr>
                <p:cNvPr id="66588" name="Rectangle 68"/>
                <p:cNvSpPr>
                  <a:spLocks noChangeArrowheads="1"/>
                </p:cNvSpPr>
                <p:nvPr/>
              </p:nvSpPr>
              <p:spPr bwMode="auto">
                <a:xfrm>
                  <a:off x="2417" y="2364"/>
                  <a:ext cx="1209" cy="394"/>
                </a:xfrm>
                <a:prstGeom prst="rect">
                  <a:avLst/>
                </a:prstGeom>
                <a:noFill/>
                <a:ln w="7">
                  <a:solidFill>
                    <a:srgbClr val="A0A0A0"/>
                  </a:solidFill>
                  <a:miter lim="800000"/>
                  <a:headEnd/>
                  <a:tailEnd/>
                </a:ln>
              </p:spPr>
              <p:txBody>
                <a:bodyPr wrap="none"/>
                <a:lstStyle/>
                <a:p>
                  <a:endParaRPr lang="es-ES" sz="2000"/>
                </a:p>
              </p:txBody>
            </p:sp>
          </p:grpSp>
        </p:grpSp>
        <p:sp>
          <p:nvSpPr>
            <p:cNvPr id="66565" name="Rectangle 69"/>
            <p:cNvSpPr>
              <a:spLocks noChangeArrowheads="1"/>
            </p:cNvSpPr>
            <p:nvPr/>
          </p:nvSpPr>
          <p:spPr bwMode="auto">
            <a:xfrm>
              <a:off x="-3" y="-3"/>
              <a:ext cx="3632" cy="2764"/>
            </a:xfrm>
            <a:prstGeom prst="rect">
              <a:avLst/>
            </a:prstGeom>
            <a:noFill/>
            <a:ln w="9525">
              <a:solidFill>
                <a:srgbClr val="A0A0A0"/>
              </a:solidFill>
              <a:miter lim="800000"/>
              <a:headEnd/>
              <a:tailEnd/>
            </a:ln>
          </p:spPr>
          <p:txBody>
            <a:bodyPr wrap="none"/>
            <a:lstStyle/>
            <a:p>
              <a:endParaRPr lang="es-ES" sz="2000"/>
            </a:p>
          </p:txBody>
        </p:sp>
      </p:grpSp>
    </p:spTree>
  </p:cSld>
  <p:clrMapOvr>
    <a:masterClrMapping/>
  </p:clrMapOvr>
  <p:transition spd="med">
    <p:newsflash/>
    <p:sndAc>
      <p:stSnd>
        <p:snd r:embed="rId2" name="click.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57422" y="1285860"/>
            <a:ext cx="6715172" cy="2333625"/>
          </a:xfrm>
        </p:spPr>
        <p:txBody>
          <a:bodyPr/>
          <a:lstStyle/>
          <a:p>
            <a:r>
              <a:rPr lang="es-ES" sz="3600" dirty="0" smtClean="0"/>
              <a:t>Unidad de competencia 1</a:t>
            </a:r>
            <a:endParaRPr lang="es-ES" sz="3600" dirty="0"/>
          </a:p>
        </p:txBody>
      </p:sp>
      <p:sp>
        <p:nvSpPr>
          <p:cNvPr id="3" name="2 Marcador de contenido"/>
          <p:cNvSpPr>
            <a:spLocks noGrp="1"/>
          </p:cNvSpPr>
          <p:nvPr>
            <p:ph type="subTitle" idx="1"/>
          </p:nvPr>
        </p:nvSpPr>
        <p:spPr/>
        <p:txBody>
          <a:bodyPr>
            <a:normAutofit fontScale="92500" lnSpcReduction="20000"/>
          </a:bodyPr>
          <a:lstStyle/>
          <a:p>
            <a:r>
              <a:rPr lang="es-ES" dirty="0" smtClean="0"/>
              <a:t>Conceptos básicos de la POO y conceptos básicos de UML como herramienta de diseño de la POO</a:t>
            </a:r>
            <a:endParaRPr lang="es-ES" dirty="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a:spLocks noGrp="1" noRot="1" noChangeArrowheads="1"/>
          </p:cNvSpPr>
          <p:nvPr>
            <p:ph idx="1"/>
          </p:nvPr>
        </p:nvSpPr>
        <p:spPr>
          <a:xfrm>
            <a:off x="1071538" y="714356"/>
            <a:ext cx="7272338" cy="647700"/>
          </a:xfrm>
        </p:spPr>
        <p:txBody>
          <a:bodyPr/>
          <a:lstStyle/>
          <a:p>
            <a:pPr lvl="1"/>
            <a:r>
              <a:rPr lang="es-ES" smtClean="0"/>
              <a:t>Operadores lógicos:</a:t>
            </a:r>
          </a:p>
        </p:txBody>
      </p:sp>
      <p:sp>
        <p:nvSpPr>
          <p:cNvPr id="207" name="206 Marcador de fecha"/>
          <p:cNvSpPr>
            <a:spLocks noGrp="1"/>
          </p:cNvSpPr>
          <p:nvPr>
            <p:ph type="dt" sz="half" idx="10"/>
          </p:nvPr>
        </p:nvSpPr>
        <p:spPr/>
        <p:txBody>
          <a:bodyPr/>
          <a:lstStyle/>
          <a:p>
            <a:pPr>
              <a:defRPr/>
            </a:pPr>
            <a:fld id="{15ADECAE-8901-4033-A0C6-B9CCE2728C5D}" type="datetime1">
              <a:rPr lang="es-ES" smtClean="0"/>
              <a:pPr>
                <a:defRPr/>
              </a:pPr>
              <a:t>03/10/2015</a:t>
            </a:fld>
            <a:endParaRPr lang="es-ES"/>
          </a:p>
        </p:txBody>
      </p:sp>
      <p:grpSp>
        <p:nvGrpSpPr>
          <p:cNvPr id="67587" name="Group 4"/>
          <p:cNvGrpSpPr>
            <a:grpSpLocks/>
          </p:cNvGrpSpPr>
          <p:nvPr/>
        </p:nvGrpSpPr>
        <p:grpSpPr bwMode="auto">
          <a:xfrm>
            <a:off x="251520" y="1214422"/>
            <a:ext cx="7929563" cy="4714875"/>
            <a:chOff x="-3" y="-3"/>
            <a:chExt cx="3801" cy="9062"/>
          </a:xfrm>
        </p:grpSpPr>
        <p:grpSp>
          <p:nvGrpSpPr>
            <p:cNvPr id="67588" name="Group 5"/>
            <p:cNvGrpSpPr>
              <a:grpSpLocks/>
            </p:cNvGrpSpPr>
            <p:nvPr/>
          </p:nvGrpSpPr>
          <p:grpSpPr bwMode="auto">
            <a:xfrm>
              <a:off x="0" y="0"/>
              <a:ext cx="3795" cy="9059"/>
              <a:chOff x="0" y="0"/>
              <a:chExt cx="3795" cy="9059"/>
            </a:xfrm>
          </p:grpSpPr>
          <p:grpSp>
            <p:nvGrpSpPr>
              <p:cNvPr id="67590" name="Group 6"/>
              <p:cNvGrpSpPr>
                <a:grpSpLocks/>
              </p:cNvGrpSpPr>
              <p:nvPr/>
            </p:nvGrpSpPr>
            <p:grpSpPr bwMode="auto">
              <a:xfrm>
                <a:off x="0" y="0"/>
                <a:ext cx="538" cy="500"/>
                <a:chOff x="0" y="0"/>
                <a:chExt cx="538" cy="500"/>
              </a:xfrm>
            </p:grpSpPr>
            <p:sp>
              <p:nvSpPr>
                <p:cNvPr id="67789" name="Rectangle 7"/>
                <p:cNvSpPr>
                  <a:spLocks noChangeArrowheads="1"/>
                </p:cNvSpPr>
                <p:nvPr/>
              </p:nvSpPr>
              <p:spPr bwMode="auto">
                <a:xfrm>
                  <a:off x="28" y="0"/>
                  <a:ext cx="482" cy="500"/>
                </a:xfrm>
                <a:prstGeom prst="rect">
                  <a:avLst/>
                </a:prstGeom>
                <a:noFill/>
                <a:ln w="9525">
                  <a:noFill/>
                  <a:miter lim="800000"/>
                  <a:headEnd/>
                  <a:tailEnd/>
                </a:ln>
              </p:spPr>
              <p:txBody>
                <a:bodyPr/>
                <a:lstStyle/>
                <a:p>
                  <a:pPr algn="ctr"/>
                  <a:r>
                    <a:rPr lang="es-ES_tradnl" sz="1400" b="1" dirty="0">
                      <a:cs typeface="Arial" charset="0"/>
                    </a:rPr>
                    <a:t>Operador</a:t>
                  </a:r>
                </a:p>
                <a:p>
                  <a:pPr algn="ctr" eaLnBrk="0" hangingPunct="0"/>
                  <a:endParaRPr lang="es-ES_tradnl" sz="1400" b="1" dirty="0"/>
                </a:p>
              </p:txBody>
            </p:sp>
            <p:sp>
              <p:nvSpPr>
                <p:cNvPr id="67790" name="Rectangle 8"/>
                <p:cNvSpPr>
                  <a:spLocks noChangeArrowheads="1"/>
                </p:cNvSpPr>
                <p:nvPr/>
              </p:nvSpPr>
              <p:spPr bwMode="auto">
                <a:xfrm>
                  <a:off x="0" y="0"/>
                  <a:ext cx="538" cy="500"/>
                </a:xfrm>
                <a:prstGeom prst="rect">
                  <a:avLst/>
                </a:prstGeom>
                <a:noFill/>
                <a:ln w="7">
                  <a:solidFill>
                    <a:srgbClr val="A0A0A0"/>
                  </a:solidFill>
                  <a:miter lim="800000"/>
                  <a:headEnd/>
                  <a:tailEnd/>
                </a:ln>
              </p:spPr>
              <p:txBody>
                <a:bodyPr wrap="none"/>
                <a:lstStyle/>
                <a:p>
                  <a:endParaRPr lang="es-ES" sz="1400" b="1"/>
                </a:p>
              </p:txBody>
            </p:sp>
          </p:grpSp>
          <p:grpSp>
            <p:nvGrpSpPr>
              <p:cNvPr id="67591" name="Group 9"/>
              <p:cNvGrpSpPr>
                <a:grpSpLocks/>
              </p:cNvGrpSpPr>
              <p:nvPr/>
            </p:nvGrpSpPr>
            <p:grpSpPr bwMode="auto">
              <a:xfrm>
                <a:off x="538" y="0"/>
                <a:ext cx="907" cy="500"/>
                <a:chOff x="538" y="0"/>
                <a:chExt cx="907" cy="500"/>
              </a:xfrm>
            </p:grpSpPr>
            <p:sp>
              <p:nvSpPr>
                <p:cNvPr id="67787" name="Rectangle 10"/>
                <p:cNvSpPr>
                  <a:spLocks noChangeArrowheads="1"/>
                </p:cNvSpPr>
                <p:nvPr/>
              </p:nvSpPr>
              <p:spPr bwMode="auto">
                <a:xfrm>
                  <a:off x="566" y="0"/>
                  <a:ext cx="851" cy="500"/>
                </a:xfrm>
                <a:prstGeom prst="rect">
                  <a:avLst/>
                </a:prstGeom>
                <a:noFill/>
                <a:ln w="9525">
                  <a:noFill/>
                  <a:miter lim="800000"/>
                  <a:headEnd/>
                  <a:tailEnd/>
                </a:ln>
              </p:spPr>
              <p:txBody>
                <a:bodyPr/>
                <a:lstStyle/>
                <a:p>
                  <a:pPr algn="ctr"/>
                  <a:r>
                    <a:rPr lang="es-ES_tradnl" sz="1400" b="1">
                      <a:cs typeface="Arial" charset="0"/>
                    </a:rPr>
                    <a:t>Significado</a:t>
                  </a:r>
                </a:p>
                <a:p>
                  <a:pPr algn="ctr" eaLnBrk="0" hangingPunct="0"/>
                  <a:endParaRPr lang="es-ES_tradnl" sz="1400" b="1"/>
                </a:p>
              </p:txBody>
            </p:sp>
            <p:sp>
              <p:nvSpPr>
                <p:cNvPr id="67788" name="Rectangle 11"/>
                <p:cNvSpPr>
                  <a:spLocks noChangeArrowheads="1"/>
                </p:cNvSpPr>
                <p:nvPr/>
              </p:nvSpPr>
              <p:spPr bwMode="auto">
                <a:xfrm>
                  <a:off x="538" y="0"/>
                  <a:ext cx="907" cy="500"/>
                </a:xfrm>
                <a:prstGeom prst="rect">
                  <a:avLst/>
                </a:prstGeom>
                <a:noFill/>
                <a:ln w="7">
                  <a:solidFill>
                    <a:srgbClr val="A0A0A0"/>
                  </a:solidFill>
                  <a:miter lim="800000"/>
                  <a:headEnd/>
                  <a:tailEnd/>
                </a:ln>
              </p:spPr>
              <p:txBody>
                <a:bodyPr wrap="none"/>
                <a:lstStyle/>
                <a:p>
                  <a:endParaRPr lang="es-ES" sz="1400" b="1"/>
                </a:p>
              </p:txBody>
            </p:sp>
          </p:grpSp>
          <p:grpSp>
            <p:nvGrpSpPr>
              <p:cNvPr id="67592" name="Group 12"/>
              <p:cNvGrpSpPr>
                <a:grpSpLocks/>
              </p:cNvGrpSpPr>
              <p:nvPr/>
            </p:nvGrpSpPr>
            <p:grpSpPr bwMode="auto">
              <a:xfrm>
                <a:off x="1445" y="0"/>
                <a:ext cx="1490" cy="500"/>
                <a:chOff x="1445" y="0"/>
                <a:chExt cx="1490" cy="500"/>
              </a:xfrm>
            </p:grpSpPr>
            <p:sp>
              <p:nvSpPr>
                <p:cNvPr id="67785" name="Rectangle 13"/>
                <p:cNvSpPr>
                  <a:spLocks noChangeArrowheads="1"/>
                </p:cNvSpPr>
                <p:nvPr/>
              </p:nvSpPr>
              <p:spPr bwMode="auto">
                <a:xfrm>
                  <a:off x="1473" y="0"/>
                  <a:ext cx="1434" cy="500"/>
                </a:xfrm>
                <a:prstGeom prst="rect">
                  <a:avLst/>
                </a:prstGeom>
                <a:noFill/>
                <a:ln w="9525">
                  <a:noFill/>
                  <a:miter lim="800000"/>
                  <a:headEnd/>
                  <a:tailEnd/>
                </a:ln>
              </p:spPr>
              <p:txBody>
                <a:bodyPr/>
                <a:lstStyle/>
                <a:p>
                  <a:pPr algn="ctr"/>
                  <a:r>
                    <a:rPr lang="es-ES_tradnl" sz="1400" b="1">
                      <a:cs typeface="Arial" charset="0"/>
                    </a:rPr>
                    <a:t>Tabla de verdad</a:t>
                  </a:r>
                </a:p>
                <a:p>
                  <a:pPr algn="ctr" eaLnBrk="0" hangingPunct="0"/>
                  <a:endParaRPr lang="es-ES_tradnl" sz="1400" b="1"/>
                </a:p>
              </p:txBody>
            </p:sp>
            <p:sp>
              <p:nvSpPr>
                <p:cNvPr id="67786" name="Rectangle 14"/>
                <p:cNvSpPr>
                  <a:spLocks noChangeArrowheads="1"/>
                </p:cNvSpPr>
                <p:nvPr/>
              </p:nvSpPr>
              <p:spPr bwMode="auto">
                <a:xfrm>
                  <a:off x="1445" y="0"/>
                  <a:ext cx="1490" cy="500"/>
                </a:xfrm>
                <a:prstGeom prst="rect">
                  <a:avLst/>
                </a:prstGeom>
                <a:noFill/>
                <a:ln w="7">
                  <a:solidFill>
                    <a:srgbClr val="A0A0A0"/>
                  </a:solidFill>
                  <a:miter lim="800000"/>
                  <a:headEnd/>
                  <a:tailEnd/>
                </a:ln>
              </p:spPr>
              <p:txBody>
                <a:bodyPr wrap="none"/>
                <a:lstStyle/>
                <a:p>
                  <a:endParaRPr lang="es-ES" sz="1400" b="1"/>
                </a:p>
              </p:txBody>
            </p:sp>
          </p:grpSp>
          <p:grpSp>
            <p:nvGrpSpPr>
              <p:cNvPr id="67593" name="Group 15"/>
              <p:cNvGrpSpPr>
                <a:grpSpLocks/>
              </p:cNvGrpSpPr>
              <p:nvPr/>
            </p:nvGrpSpPr>
            <p:grpSpPr bwMode="auto">
              <a:xfrm>
                <a:off x="2935" y="0"/>
                <a:ext cx="860" cy="500"/>
                <a:chOff x="2935" y="0"/>
                <a:chExt cx="860" cy="500"/>
              </a:xfrm>
            </p:grpSpPr>
            <p:sp>
              <p:nvSpPr>
                <p:cNvPr id="67783" name="Rectangle 16"/>
                <p:cNvSpPr>
                  <a:spLocks noChangeArrowheads="1"/>
                </p:cNvSpPr>
                <p:nvPr/>
              </p:nvSpPr>
              <p:spPr bwMode="auto">
                <a:xfrm>
                  <a:off x="2963" y="0"/>
                  <a:ext cx="804" cy="500"/>
                </a:xfrm>
                <a:prstGeom prst="rect">
                  <a:avLst/>
                </a:prstGeom>
                <a:noFill/>
                <a:ln w="9525">
                  <a:noFill/>
                  <a:miter lim="800000"/>
                  <a:headEnd/>
                  <a:tailEnd/>
                </a:ln>
              </p:spPr>
              <p:txBody>
                <a:bodyPr/>
                <a:lstStyle/>
                <a:p>
                  <a:pPr algn="ctr"/>
                  <a:r>
                    <a:rPr lang="es-ES_tradnl" sz="1400" b="1">
                      <a:cs typeface="Arial" charset="0"/>
                    </a:rPr>
                    <a:t>Ejemplo</a:t>
                  </a:r>
                </a:p>
                <a:p>
                  <a:pPr algn="ctr" eaLnBrk="0" hangingPunct="0"/>
                  <a:endParaRPr lang="es-ES_tradnl" sz="1400" b="1"/>
                </a:p>
              </p:txBody>
            </p:sp>
            <p:sp>
              <p:nvSpPr>
                <p:cNvPr id="67784" name="Rectangle 17"/>
                <p:cNvSpPr>
                  <a:spLocks noChangeArrowheads="1"/>
                </p:cNvSpPr>
                <p:nvPr/>
              </p:nvSpPr>
              <p:spPr bwMode="auto">
                <a:xfrm>
                  <a:off x="2935" y="0"/>
                  <a:ext cx="860" cy="500"/>
                </a:xfrm>
                <a:prstGeom prst="rect">
                  <a:avLst/>
                </a:prstGeom>
                <a:noFill/>
                <a:ln w="7">
                  <a:solidFill>
                    <a:srgbClr val="A0A0A0"/>
                  </a:solidFill>
                  <a:miter lim="800000"/>
                  <a:headEnd/>
                  <a:tailEnd/>
                </a:ln>
              </p:spPr>
              <p:txBody>
                <a:bodyPr wrap="none"/>
                <a:lstStyle/>
                <a:p>
                  <a:endParaRPr lang="es-ES" sz="1400" b="1"/>
                </a:p>
              </p:txBody>
            </p:sp>
          </p:grpSp>
          <p:grpSp>
            <p:nvGrpSpPr>
              <p:cNvPr id="67594" name="Group 18"/>
              <p:cNvGrpSpPr>
                <a:grpSpLocks/>
              </p:cNvGrpSpPr>
              <p:nvPr/>
            </p:nvGrpSpPr>
            <p:grpSpPr bwMode="auto">
              <a:xfrm>
                <a:off x="0" y="500"/>
                <a:ext cx="538" cy="1182"/>
                <a:chOff x="0" y="500"/>
                <a:chExt cx="538" cy="1182"/>
              </a:xfrm>
            </p:grpSpPr>
            <p:sp>
              <p:nvSpPr>
                <p:cNvPr id="67781" name="Rectangle 19"/>
                <p:cNvSpPr>
                  <a:spLocks noChangeArrowheads="1"/>
                </p:cNvSpPr>
                <p:nvPr/>
              </p:nvSpPr>
              <p:spPr bwMode="auto">
                <a:xfrm>
                  <a:off x="28" y="500"/>
                  <a:ext cx="482" cy="1182"/>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a:t>
                  </a:r>
                  <a:endParaRPr lang="es-ES_tradnl" sz="1400" b="1">
                    <a:cs typeface="Arial" charset="0"/>
                  </a:endParaRPr>
                </a:p>
                <a:p>
                  <a:pPr algn="just" eaLnBrk="0" hangingPunct="0"/>
                  <a:endParaRPr lang="es-ES_tradnl" sz="1400" b="1"/>
                </a:p>
              </p:txBody>
            </p:sp>
            <p:sp>
              <p:nvSpPr>
                <p:cNvPr id="67782" name="Rectangle 20"/>
                <p:cNvSpPr>
                  <a:spLocks noChangeArrowheads="1"/>
                </p:cNvSpPr>
                <p:nvPr/>
              </p:nvSpPr>
              <p:spPr bwMode="auto">
                <a:xfrm>
                  <a:off x="0" y="500"/>
                  <a:ext cx="538" cy="1182"/>
                </a:xfrm>
                <a:prstGeom prst="rect">
                  <a:avLst/>
                </a:prstGeom>
                <a:noFill/>
                <a:ln w="7">
                  <a:solidFill>
                    <a:srgbClr val="A0A0A0"/>
                  </a:solidFill>
                  <a:miter lim="800000"/>
                  <a:headEnd/>
                  <a:tailEnd/>
                </a:ln>
              </p:spPr>
              <p:txBody>
                <a:bodyPr wrap="none"/>
                <a:lstStyle/>
                <a:p>
                  <a:endParaRPr lang="es-ES" sz="1400" b="1"/>
                </a:p>
              </p:txBody>
            </p:sp>
          </p:grpSp>
          <p:grpSp>
            <p:nvGrpSpPr>
              <p:cNvPr id="67595" name="Group 21"/>
              <p:cNvGrpSpPr>
                <a:grpSpLocks/>
              </p:cNvGrpSpPr>
              <p:nvPr/>
            </p:nvGrpSpPr>
            <p:grpSpPr bwMode="auto">
              <a:xfrm>
                <a:off x="538" y="500"/>
                <a:ext cx="907" cy="1182"/>
                <a:chOff x="538" y="500"/>
                <a:chExt cx="907" cy="1182"/>
              </a:xfrm>
            </p:grpSpPr>
            <p:sp>
              <p:nvSpPr>
                <p:cNvPr id="67779" name="Rectangle 22"/>
                <p:cNvSpPr>
                  <a:spLocks noChangeArrowheads="1"/>
                </p:cNvSpPr>
                <p:nvPr/>
              </p:nvSpPr>
              <p:spPr bwMode="auto">
                <a:xfrm>
                  <a:off x="566" y="500"/>
                  <a:ext cx="851" cy="1182"/>
                </a:xfrm>
                <a:prstGeom prst="rect">
                  <a:avLst/>
                </a:prstGeom>
                <a:noFill/>
                <a:ln w="9525">
                  <a:noFill/>
                  <a:miter lim="800000"/>
                  <a:headEnd/>
                  <a:tailEnd/>
                </a:ln>
              </p:spPr>
              <p:txBody>
                <a:bodyPr/>
                <a:lstStyle/>
                <a:p>
                  <a:pPr algn="just"/>
                  <a:r>
                    <a:rPr lang="es-ES_tradnl" sz="1400" b="1">
                      <a:cs typeface="Arial" charset="0"/>
                    </a:rPr>
                    <a:t>No lógica, negación</a:t>
                  </a:r>
                </a:p>
                <a:p>
                  <a:pPr algn="just" eaLnBrk="0" hangingPunct="0"/>
                  <a:endParaRPr lang="es-ES_tradnl" sz="1400" b="1"/>
                </a:p>
              </p:txBody>
            </p:sp>
            <p:sp>
              <p:nvSpPr>
                <p:cNvPr id="67780" name="Rectangle 23"/>
                <p:cNvSpPr>
                  <a:spLocks noChangeArrowheads="1"/>
                </p:cNvSpPr>
                <p:nvPr/>
              </p:nvSpPr>
              <p:spPr bwMode="auto">
                <a:xfrm>
                  <a:off x="538" y="500"/>
                  <a:ext cx="907" cy="1182"/>
                </a:xfrm>
                <a:prstGeom prst="rect">
                  <a:avLst/>
                </a:prstGeom>
                <a:noFill/>
                <a:ln w="7">
                  <a:solidFill>
                    <a:srgbClr val="A0A0A0"/>
                  </a:solidFill>
                  <a:miter lim="800000"/>
                  <a:headEnd/>
                  <a:tailEnd/>
                </a:ln>
              </p:spPr>
              <p:txBody>
                <a:bodyPr wrap="none"/>
                <a:lstStyle/>
                <a:p>
                  <a:endParaRPr lang="es-ES" sz="1400" b="1"/>
                </a:p>
              </p:txBody>
            </p:sp>
          </p:grpSp>
          <p:grpSp>
            <p:nvGrpSpPr>
              <p:cNvPr id="67596" name="Group 24"/>
              <p:cNvGrpSpPr>
                <a:grpSpLocks/>
              </p:cNvGrpSpPr>
              <p:nvPr/>
            </p:nvGrpSpPr>
            <p:grpSpPr bwMode="auto">
              <a:xfrm>
                <a:off x="1445" y="500"/>
                <a:ext cx="792" cy="394"/>
                <a:chOff x="1445" y="500"/>
                <a:chExt cx="792" cy="394"/>
              </a:xfrm>
            </p:grpSpPr>
            <p:sp>
              <p:nvSpPr>
                <p:cNvPr id="67777" name="Rectangle 25"/>
                <p:cNvSpPr>
                  <a:spLocks noChangeArrowheads="1"/>
                </p:cNvSpPr>
                <p:nvPr/>
              </p:nvSpPr>
              <p:spPr bwMode="auto">
                <a:xfrm>
                  <a:off x="1473" y="500"/>
                  <a:ext cx="736" cy="394"/>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a:t>
                  </a:r>
                  <a:endParaRPr lang="es-ES_tradnl" sz="1400" b="1">
                    <a:cs typeface="Arial" charset="0"/>
                  </a:endParaRPr>
                </a:p>
                <a:p>
                  <a:pPr algn="ctr" eaLnBrk="0" hangingPunct="0"/>
                  <a:endParaRPr lang="es-ES_tradnl" sz="1400" b="1"/>
                </a:p>
              </p:txBody>
            </p:sp>
            <p:sp>
              <p:nvSpPr>
                <p:cNvPr id="67778" name="Rectangle 26"/>
                <p:cNvSpPr>
                  <a:spLocks noChangeArrowheads="1"/>
                </p:cNvSpPr>
                <p:nvPr/>
              </p:nvSpPr>
              <p:spPr bwMode="auto">
                <a:xfrm>
                  <a:off x="1445" y="500"/>
                  <a:ext cx="792" cy="394"/>
                </a:xfrm>
                <a:prstGeom prst="rect">
                  <a:avLst/>
                </a:prstGeom>
                <a:noFill/>
                <a:ln w="7">
                  <a:solidFill>
                    <a:srgbClr val="A0A0A0"/>
                  </a:solidFill>
                  <a:miter lim="800000"/>
                  <a:headEnd/>
                  <a:tailEnd/>
                </a:ln>
              </p:spPr>
              <p:txBody>
                <a:bodyPr wrap="none"/>
                <a:lstStyle/>
                <a:p>
                  <a:endParaRPr lang="es-ES" sz="1400" b="1"/>
                </a:p>
              </p:txBody>
            </p:sp>
          </p:grpSp>
          <p:grpSp>
            <p:nvGrpSpPr>
              <p:cNvPr id="67597" name="Group 27"/>
              <p:cNvGrpSpPr>
                <a:grpSpLocks/>
              </p:cNvGrpSpPr>
              <p:nvPr/>
            </p:nvGrpSpPr>
            <p:grpSpPr bwMode="auto">
              <a:xfrm>
                <a:off x="2237" y="500"/>
                <a:ext cx="698" cy="394"/>
                <a:chOff x="2237" y="500"/>
                <a:chExt cx="698" cy="394"/>
              </a:xfrm>
            </p:grpSpPr>
            <p:sp>
              <p:nvSpPr>
                <p:cNvPr id="67775" name="Rectangle 28"/>
                <p:cNvSpPr>
                  <a:spLocks noChangeArrowheads="1"/>
                </p:cNvSpPr>
                <p:nvPr/>
              </p:nvSpPr>
              <p:spPr bwMode="auto">
                <a:xfrm>
                  <a:off x="2265" y="500"/>
                  <a:ext cx="642" cy="394"/>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a:t>
                  </a:r>
                  <a:endParaRPr lang="es-ES_tradnl" sz="1400" b="1">
                    <a:cs typeface="Arial" charset="0"/>
                  </a:endParaRPr>
                </a:p>
                <a:p>
                  <a:pPr algn="ctr" eaLnBrk="0" hangingPunct="0"/>
                  <a:endParaRPr lang="es-ES_tradnl" sz="1400" b="1"/>
                </a:p>
              </p:txBody>
            </p:sp>
            <p:sp>
              <p:nvSpPr>
                <p:cNvPr id="67776" name="Rectangle 29"/>
                <p:cNvSpPr>
                  <a:spLocks noChangeArrowheads="1"/>
                </p:cNvSpPr>
                <p:nvPr/>
              </p:nvSpPr>
              <p:spPr bwMode="auto">
                <a:xfrm>
                  <a:off x="2237" y="500"/>
                  <a:ext cx="698" cy="394"/>
                </a:xfrm>
                <a:prstGeom prst="rect">
                  <a:avLst/>
                </a:prstGeom>
                <a:noFill/>
                <a:ln w="7">
                  <a:solidFill>
                    <a:srgbClr val="A0A0A0"/>
                  </a:solidFill>
                  <a:miter lim="800000"/>
                  <a:headEnd/>
                  <a:tailEnd/>
                </a:ln>
              </p:spPr>
              <p:txBody>
                <a:bodyPr wrap="none"/>
                <a:lstStyle/>
                <a:p>
                  <a:endParaRPr lang="es-ES" sz="1400" b="1"/>
                </a:p>
              </p:txBody>
            </p:sp>
          </p:grpSp>
          <p:grpSp>
            <p:nvGrpSpPr>
              <p:cNvPr id="67598" name="Group 30"/>
              <p:cNvGrpSpPr>
                <a:grpSpLocks/>
              </p:cNvGrpSpPr>
              <p:nvPr/>
            </p:nvGrpSpPr>
            <p:grpSpPr bwMode="auto">
              <a:xfrm>
                <a:off x="2935" y="500"/>
                <a:ext cx="860" cy="1182"/>
                <a:chOff x="2935" y="500"/>
                <a:chExt cx="860" cy="1182"/>
              </a:xfrm>
            </p:grpSpPr>
            <p:sp>
              <p:nvSpPr>
                <p:cNvPr id="67773" name="Rectangle 31"/>
                <p:cNvSpPr>
                  <a:spLocks noChangeArrowheads="1"/>
                </p:cNvSpPr>
                <p:nvPr/>
              </p:nvSpPr>
              <p:spPr bwMode="auto">
                <a:xfrm>
                  <a:off x="2963" y="500"/>
                  <a:ext cx="804" cy="1182"/>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!(x &lt; y)</a:t>
                  </a:r>
                  <a:endParaRPr lang="es-ES_tradnl" sz="1400" b="1">
                    <a:cs typeface="Arial" charset="0"/>
                  </a:endParaRPr>
                </a:p>
                <a:p>
                  <a:pPr algn="just" eaLnBrk="0" hangingPunct="0"/>
                  <a:endParaRPr lang="es-ES_tradnl" sz="1400" b="1"/>
                </a:p>
              </p:txBody>
            </p:sp>
            <p:sp>
              <p:nvSpPr>
                <p:cNvPr id="67774" name="Rectangle 32"/>
                <p:cNvSpPr>
                  <a:spLocks noChangeArrowheads="1"/>
                </p:cNvSpPr>
                <p:nvPr/>
              </p:nvSpPr>
              <p:spPr bwMode="auto">
                <a:xfrm>
                  <a:off x="2935" y="500"/>
                  <a:ext cx="860" cy="1182"/>
                </a:xfrm>
                <a:prstGeom prst="rect">
                  <a:avLst/>
                </a:prstGeom>
                <a:noFill/>
                <a:ln w="7">
                  <a:solidFill>
                    <a:srgbClr val="A0A0A0"/>
                  </a:solidFill>
                  <a:miter lim="800000"/>
                  <a:headEnd/>
                  <a:tailEnd/>
                </a:ln>
              </p:spPr>
              <p:txBody>
                <a:bodyPr wrap="none"/>
                <a:lstStyle/>
                <a:p>
                  <a:endParaRPr lang="es-ES" sz="1400" b="1"/>
                </a:p>
              </p:txBody>
            </p:sp>
          </p:grpSp>
          <p:grpSp>
            <p:nvGrpSpPr>
              <p:cNvPr id="67599" name="Group 33"/>
              <p:cNvGrpSpPr>
                <a:grpSpLocks/>
              </p:cNvGrpSpPr>
              <p:nvPr/>
            </p:nvGrpSpPr>
            <p:grpSpPr bwMode="auto">
              <a:xfrm>
                <a:off x="1445" y="894"/>
                <a:ext cx="792" cy="394"/>
                <a:chOff x="1445" y="894"/>
                <a:chExt cx="792" cy="394"/>
              </a:xfrm>
            </p:grpSpPr>
            <p:sp>
              <p:nvSpPr>
                <p:cNvPr id="67771" name="Rectangle 34"/>
                <p:cNvSpPr>
                  <a:spLocks noChangeArrowheads="1"/>
                </p:cNvSpPr>
                <p:nvPr/>
              </p:nvSpPr>
              <p:spPr bwMode="auto">
                <a:xfrm>
                  <a:off x="1473" y="894"/>
                  <a:ext cx="736"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72" name="Rectangle 35"/>
                <p:cNvSpPr>
                  <a:spLocks noChangeArrowheads="1"/>
                </p:cNvSpPr>
                <p:nvPr/>
              </p:nvSpPr>
              <p:spPr bwMode="auto">
                <a:xfrm>
                  <a:off x="1445" y="894"/>
                  <a:ext cx="792" cy="394"/>
                </a:xfrm>
                <a:prstGeom prst="rect">
                  <a:avLst/>
                </a:prstGeom>
                <a:noFill/>
                <a:ln w="7">
                  <a:solidFill>
                    <a:srgbClr val="A0A0A0"/>
                  </a:solidFill>
                  <a:miter lim="800000"/>
                  <a:headEnd/>
                  <a:tailEnd/>
                </a:ln>
              </p:spPr>
              <p:txBody>
                <a:bodyPr wrap="none"/>
                <a:lstStyle/>
                <a:p>
                  <a:endParaRPr lang="es-ES" sz="1400" b="1"/>
                </a:p>
              </p:txBody>
            </p:sp>
          </p:grpSp>
          <p:grpSp>
            <p:nvGrpSpPr>
              <p:cNvPr id="67600" name="Group 36"/>
              <p:cNvGrpSpPr>
                <a:grpSpLocks/>
              </p:cNvGrpSpPr>
              <p:nvPr/>
            </p:nvGrpSpPr>
            <p:grpSpPr bwMode="auto">
              <a:xfrm>
                <a:off x="2237" y="894"/>
                <a:ext cx="698" cy="394"/>
                <a:chOff x="2237" y="894"/>
                <a:chExt cx="698" cy="394"/>
              </a:xfrm>
            </p:grpSpPr>
            <p:sp>
              <p:nvSpPr>
                <p:cNvPr id="67769" name="Rectangle 37"/>
                <p:cNvSpPr>
                  <a:spLocks noChangeArrowheads="1"/>
                </p:cNvSpPr>
                <p:nvPr/>
              </p:nvSpPr>
              <p:spPr bwMode="auto">
                <a:xfrm>
                  <a:off x="2265" y="894"/>
                  <a:ext cx="642"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70" name="Rectangle 38"/>
                <p:cNvSpPr>
                  <a:spLocks noChangeArrowheads="1"/>
                </p:cNvSpPr>
                <p:nvPr/>
              </p:nvSpPr>
              <p:spPr bwMode="auto">
                <a:xfrm>
                  <a:off x="2237" y="894"/>
                  <a:ext cx="698" cy="394"/>
                </a:xfrm>
                <a:prstGeom prst="rect">
                  <a:avLst/>
                </a:prstGeom>
                <a:noFill/>
                <a:ln w="7">
                  <a:solidFill>
                    <a:srgbClr val="A0A0A0"/>
                  </a:solidFill>
                  <a:miter lim="800000"/>
                  <a:headEnd/>
                  <a:tailEnd/>
                </a:ln>
              </p:spPr>
              <p:txBody>
                <a:bodyPr wrap="none"/>
                <a:lstStyle/>
                <a:p>
                  <a:endParaRPr lang="es-ES" sz="1400" b="1"/>
                </a:p>
              </p:txBody>
            </p:sp>
          </p:grpSp>
          <p:grpSp>
            <p:nvGrpSpPr>
              <p:cNvPr id="67601" name="Group 39"/>
              <p:cNvGrpSpPr>
                <a:grpSpLocks/>
              </p:cNvGrpSpPr>
              <p:nvPr/>
            </p:nvGrpSpPr>
            <p:grpSpPr bwMode="auto">
              <a:xfrm>
                <a:off x="1445" y="1288"/>
                <a:ext cx="792" cy="394"/>
                <a:chOff x="1445" y="1288"/>
                <a:chExt cx="792" cy="394"/>
              </a:xfrm>
            </p:grpSpPr>
            <p:sp>
              <p:nvSpPr>
                <p:cNvPr id="67767" name="Rectangle 40"/>
                <p:cNvSpPr>
                  <a:spLocks noChangeArrowheads="1"/>
                </p:cNvSpPr>
                <p:nvPr/>
              </p:nvSpPr>
              <p:spPr bwMode="auto">
                <a:xfrm>
                  <a:off x="1473" y="1288"/>
                  <a:ext cx="736"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68" name="Rectangle 41"/>
                <p:cNvSpPr>
                  <a:spLocks noChangeArrowheads="1"/>
                </p:cNvSpPr>
                <p:nvPr/>
              </p:nvSpPr>
              <p:spPr bwMode="auto">
                <a:xfrm>
                  <a:off x="1445" y="1288"/>
                  <a:ext cx="792" cy="394"/>
                </a:xfrm>
                <a:prstGeom prst="rect">
                  <a:avLst/>
                </a:prstGeom>
                <a:noFill/>
                <a:ln w="7">
                  <a:solidFill>
                    <a:srgbClr val="A0A0A0"/>
                  </a:solidFill>
                  <a:miter lim="800000"/>
                  <a:headEnd/>
                  <a:tailEnd/>
                </a:ln>
              </p:spPr>
              <p:txBody>
                <a:bodyPr wrap="none"/>
                <a:lstStyle/>
                <a:p>
                  <a:endParaRPr lang="es-ES" sz="1400" b="1"/>
                </a:p>
              </p:txBody>
            </p:sp>
          </p:grpSp>
          <p:grpSp>
            <p:nvGrpSpPr>
              <p:cNvPr id="67602" name="Group 42"/>
              <p:cNvGrpSpPr>
                <a:grpSpLocks/>
              </p:cNvGrpSpPr>
              <p:nvPr/>
            </p:nvGrpSpPr>
            <p:grpSpPr bwMode="auto">
              <a:xfrm>
                <a:off x="2237" y="1288"/>
                <a:ext cx="698" cy="394"/>
                <a:chOff x="2237" y="1288"/>
                <a:chExt cx="698" cy="394"/>
              </a:xfrm>
            </p:grpSpPr>
            <p:sp>
              <p:nvSpPr>
                <p:cNvPr id="67765" name="Rectangle 43"/>
                <p:cNvSpPr>
                  <a:spLocks noChangeArrowheads="1"/>
                </p:cNvSpPr>
                <p:nvPr/>
              </p:nvSpPr>
              <p:spPr bwMode="auto">
                <a:xfrm>
                  <a:off x="2265" y="1288"/>
                  <a:ext cx="642" cy="394"/>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66" name="Rectangle 44"/>
                <p:cNvSpPr>
                  <a:spLocks noChangeArrowheads="1"/>
                </p:cNvSpPr>
                <p:nvPr/>
              </p:nvSpPr>
              <p:spPr bwMode="auto">
                <a:xfrm>
                  <a:off x="2237" y="1288"/>
                  <a:ext cx="698" cy="394"/>
                </a:xfrm>
                <a:prstGeom prst="rect">
                  <a:avLst/>
                </a:prstGeom>
                <a:noFill/>
                <a:ln w="7">
                  <a:solidFill>
                    <a:srgbClr val="A0A0A0"/>
                  </a:solidFill>
                  <a:miter lim="800000"/>
                  <a:headEnd/>
                  <a:tailEnd/>
                </a:ln>
              </p:spPr>
              <p:txBody>
                <a:bodyPr wrap="none"/>
                <a:lstStyle/>
                <a:p>
                  <a:endParaRPr lang="es-ES" sz="1400" b="1"/>
                </a:p>
              </p:txBody>
            </p:sp>
          </p:grpSp>
          <p:grpSp>
            <p:nvGrpSpPr>
              <p:cNvPr id="67603" name="Group 45"/>
              <p:cNvGrpSpPr>
                <a:grpSpLocks/>
              </p:cNvGrpSpPr>
              <p:nvPr/>
            </p:nvGrpSpPr>
            <p:grpSpPr bwMode="auto">
              <a:xfrm>
                <a:off x="0" y="1682"/>
                <a:ext cx="538" cy="2288"/>
                <a:chOff x="0" y="1682"/>
                <a:chExt cx="538" cy="2288"/>
              </a:xfrm>
            </p:grpSpPr>
            <p:sp>
              <p:nvSpPr>
                <p:cNvPr id="67763" name="Rectangle 46"/>
                <p:cNvSpPr>
                  <a:spLocks noChangeArrowheads="1"/>
                </p:cNvSpPr>
                <p:nvPr/>
              </p:nvSpPr>
              <p:spPr bwMode="auto">
                <a:xfrm>
                  <a:off x="28" y="1682"/>
                  <a:ext cx="482" cy="2288"/>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a:t>
                  </a:r>
                  <a:endParaRPr lang="es-ES_tradnl" sz="1400" b="1">
                    <a:cs typeface="Arial" charset="0"/>
                  </a:endParaRPr>
                </a:p>
                <a:p>
                  <a:pPr algn="just" eaLnBrk="0" hangingPunct="0"/>
                  <a:endParaRPr lang="es-ES_tradnl" sz="1400" b="1"/>
                </a:p>
              </p:txBody>
            </p:sp>
            <p:sp>
              <p:nvSpPr>
                <p:cNvPr id="67764" name="Rectangle 47"/>
                <p:cNvSpPr>
                  <a:spLocks noChangeArrowheads="1"/>
                </p:cNvSpPr>
                <p:nvPr/>
              </p:nvSpPr>
              <p:spPr bwMode="auto">
                <a:xfrm>
                  <a:off x="0" y="1682"/>
                  <a:ext cx="538" cy="2288"/>
                </a:xfrm>
                <a:prstGeom prst="rect">
                  <a:avLst/>
                </a:prstGeom>
                <a:noFill/>
                <a:ln w="7">
                  <a:solidFill>
                    <a:srgbClr val="A0A0A0"/>
                  </a:solidFill>
                  <a:miter lim="800000"/>
                  <a:headEnd/>
                  <a:tailEnd/>
                </a:ln>
              </p:spPr>
              <p:txBody>
                <a:bodyPr wrap="none"/>
                <a:lstStyle/>
                <a:p>
                  <a:endParaRPr lang="es-ES" sz="1400" b="1"/>
                </a:p>
              </p:txBody>
            </p:sp>
          </p:grpSp>
          <p:grpSp>
            <p:nvGrpSpPr>
              <p:cNvPr id="67604" name="Group 48"/>
              <p:cNvGrpSpPr>
                <a:grpSpLocks/>
              </p:cNvGrpSpPr>
              <p:nvPr/>
            </p:nvGrpSpPr>
            <p:grpSpPr bwMode="auto">
              <a:xfrm>
                <a:off x="538" y="1682"/>
                <a:ext cx="907" cy="2288"/>
                <a:chOff x="538" y="1682"/>
                <a:chExt cx="907" cy="2288"/>
              </a:xfrm>
            </p:grpSpPr>
            <p:sp>
              <p:nvSpPr>
                <p:cNvPr id="67761" name="Rectangle 49"/>
                <p:cNvSpPr>
                  <a:spLocks noChangeArrowheads="1"/>
                </p:cNvSpPr>
                <p:nvPr/>
              </p:nvSpPr>
              <p:spPr bwMode="auto">
                <a:xfrm>
                  <a:off x="566" y="1682"/>
                  <a:ext cx="851" cy="2288"/>
                </a:xfrm>
                <a:prstGeom prst="rect">
                  <a:avLst/>
                </a:prstGeom>
                <a:noFill/>
                <a:ln w="9525">
                  <a:noFill/>
                  <a:miter lim="800000"/>
                  <a:headEnd/>
                  <a:tailEnd/>
                </a:ln>
              </p:spPr>
              <p:txBody>
                <a:bodyPr/>
                <a:lstStyle/>
                <a:p>
                  <a:pPr algn="just"/>
                  <a:r>
                    <a:rPr lang="es-ES_tradnl" sz="1400" b="1">
                      <a:cs typeface="Arial" charset="0"/>
                    </a:rPr>
                    <a:t>O lógica</a:t>
                  </a:r>
                </a:p>
                <a:p>
                  <a:pPr algn="just" eaLnBrk="0" hangingPunct="0"/>
                  <a:endParaRPr lang="es-ES_tradnl" sz="1400" b="1"/>
                </a:p>
              </p:txBody>
            </p:sp>
            <p:sp>
              <p:nvSpPr>
                <p:cNvPr id="67762" name="Rectangle 50"/>
                <p:cNvSpPr>
                  <a:spLocks noChangeArrowheads="1"/>
                </p:cNvSpPr>
                <p:nvPr/>
              </p:nvSpPr>
              <p:spPr bwMode="auto">
                <a:xfrm>
                  <a:off x="538" y="1682"/>
                  <a:ext cx="907" cy="2288"/>
                </a:xfrm>
                <a:prstGeom prst="rect">
                  <a:avLst/>
                </a:prstGeom>
                <a:noFill/>
                <a:ln w="7">
                  <a:solidFill>
                    <a:srgbClr val="A0A0A0"/>
                  </a:solidFill>
                  <a:miter lim="800000"/>
                  <a:headEnd/>
                  <a:tailEnd/>
                </a:ln>
              </p:spPr>
              <p:txBody>
                <a:bodyPr wrap="none"/>
                <a:lstStyle/>
                <a:p>
                  <a:endParaRPr lang="es-ES" sz="1400" b="1"/>
                </a:p>
              </p:txBody>
            </p:sp>
          </p:grpSp>
          <p:grpSp>
            <p:nvGrpSpPr>
              <p:cNvPr id="67605" name="Group 51"/>
              <p:cNvGrpSpPr>
                <a:grpSpLocks/>
              </p:cNvGrpSpPr>
              <p:nvPr/>
            </p:nvGrpSpPr>
            <p:grpSpPr bwMode="auto">
              <a:xfrm>
                <a:off x="1445" y="1682"/>
                <a:ext cx="396" cy="394"/>
                <a:chOff x="1445" y="1682"/>
                <a:chExt cx="396" cy="394"/>
              </a:xfrm>
            </p:grpSpPr>
            <p:sp>
              <p:nvSpPr>
                <p:cNvPr id="67759" name="Rectangle 52"/>
                <p:cNvSpPr>
                  <a:spLocks noChangeArrowheads="1"/>
                </p:cNvSpPr>
                <p:nvPr/>
              </p:nvSpPr>
              <p:spPr bwMode="auto">
                <a:xfrm>
                  <a:off x="1473" y="1682"/>
                  <a:ext cx="340" cy="394"/>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a:t>
                  </a:r>
                  <a:endParaRPr lang="es-ES_tradnl" sz="1400" b="1">
                    <a:cs typeface="Arial" charset="0"/>
                  </a:endParaRPr>
                </a:p>
                <a:p>
                  <a:pPr algn="ctr" eaLnBrk="0" hangingPunct="0"/>
                  <a:endParaRPr lang="es-ES_tradnl" sz="1400" b="1"/>
                </a:p>
              </p:txBody>
            </p:sp>
            <p:sp>
              <p:nvSpPr>
                <p:cNvPr id="67760" name="Rectangle 53"/>
                <p:cNvSpPr>
                  <a:spLocks noChangeArrowheads="1"/>
                </p:cNvSpPr>
                <p:nvPr/>
              </p:nvSpPr>
              <p:spPr bwMode="auto">
                <a:xfrm>
                  <a:off x="1445" y="1682"/>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06" name="Group 54"/>
              <p:cNvGrpSpPr>
                <a:grpSpLocks/>
              </p:cNvGrpSpPr>
              <p:nvPr/>
            </p:nvGrpSpPr>
            <p:grpSpPr bwMode="auto">
              <a:xfrm>
                <a:off x="1841" y="1682"/>
                <a:ext cx="396" cy="394"/>
                <a:chOff x="1841" y="1682"/>
                <a:chExt cx="396" cy="394"/>
              </a:xfrm>
            </p:grpSpPr>
            <p:sp>
              <p:nvSpPr>
                <p:cNvPr id="67757" name="Rectangle 55"/>
                <p:cNvSpPr>
                  <a:spLocks noChangeArrowheads="1"/>
                </p:cNvSpPr>
                <p:nvPr/>
              </p:nvSpPr>
              <p:spPr bwMode="auto">
                <a:xfrm>
                  <a:off x="1869" y="1682"/>
                  <a:ext cx="340" cy="394"/>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b</a:t>
                  </a:r>
                  <a:endParaRPr lang="es-ES_tradnl" sz="1400" b="1">
                    <a:cs typeface="Arial" charset="0"/>
                  </a:endParaRPr>
                </a:p>
                <a:p>
                  <a:pPr algn="ctr" eaLnBrk="0" hangingPunct="0"/>
                  <a:endParaRPr lang="es-ES_tradnl" sz="1400" b="1"/>
                </a:p>
              </p:txBody>
            </p:sp>
            <p:sp>
              <p:nvSpPr>
                <p:cNvPr id="67758" name="Rectangle 56"/>
                <p:cNvSpPr>
                  <a:spLocks noChangeArrowheads="1"/>
                </p:cNvSpPr>
                <p:nvPr/>
              </p:nvSpPr>
              <p:spPr bwMode="auto">
                <a:xfrm>
                  <a:off x="1841" y="1682"/>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07" name="Group 57"/>
              <p:cNvGrpSpPr>
                <a:grpSpLocks/>
              </p:cNvGrpSpPr>
              <p:nvPr/>
            </p:nvGrpSpPr>
            <p:grpSpPr bwMode="auto">
              <a:xfrm>
                <a:off x="2237" y="1682"/>
                <a:ext cx="698" cy="394"/>
                <a:chOff x="2237" y="1682"/>
                <a:chExt cx="698" cy="394"/>
              </a:xfrm>
            </p:grpSpPr>
            <p:sp>
              <p:nvSpPr>
                <p:cNvPr id="67755" name="Rectangle 58"/>
                <p:cNvSpPr>
                  <a:spLocks noChangeArrowheads="1"/>
                </p:cNvSpPr>
                <p:nvPr/>
              </p:nvSpPr>
              <p:spPr bwMode="auto">
                <a:xfrm>
                  <a:off x="2265" y="1682"/>
                  <a:ext cx="642" cy="394"/>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 || b</a:t>
                  </a:r>
                  <a:endParaRPr lang="es-ES_tradnl" sz="1400" b="1">
                    <a:cs typeface="Arial" charset="0"/>
                  </a:endParaRPr>
                </a:p>
                <a:p>
                  <a:pPr algn="ctr" eaLnBrk="0" hangingPunct="0"/>
                  <a:endParaRPr lang="es-ES_tradnl" sz="1400" b="1"/>
                </a:p>
              </p:txBody>
            </p:sp>
            <p:sp>
              <p:nvSpPr>
                <p:cNvPr id="67756" name="Rectangle 59"/>
                <p:cNvSpPr>
                  <a:spLocks noChangeArrowheads="1"/>
                </p:cNvSpPr>
                <p:nvPr/>
              </p:nvSpPr>
              <p:spPr bwMode="auto">
                <a:xfrm>
                  <a:off x="2237" y="1682"/>
                  <a:ext cx="698" cy="394"/>
                </a:xfrm>
                <a:prstGeom prst="rect">
                  <a:avLst/>
                </a:prstGeom>
                <a:noFill/>
                <a:ln w="7">
                  <a:solidFill>
                    <a:srgbClr val="A0A0A0"/>
                  </a:solidFill>
                  <a:miter lim="800000"/>
                  <a:headEnd/>
                  <a:tailEnd/>
                </a:ln>
              </p:spPr>
              <p:txBody>
                <a:bodyPr wrap="none"/>
                <a:lstStyle/>
                <a:p>
                  <a:endParaRPr lang="es-ES" sz="1400" b="1"/>
                </a:p>
              </p:txBody>
            </p:sp>
          </p:grpSp>
          <p:grpSp>
            <p:nvGrpSpPr>
              <p:cNvPr id="67608" name="Group 60"/>
              <p:cNvGrpSpPr>
                <a:grpSpLocks/>
              </p:cNvGrpSpPr>
              <p:nvPr/>
            </p:nvGrpSpPr>
            <p:grpSpPr bwMode="auto">
              <a:xfrm>
                <a:off x="2935" y="1682"/>
                <a:ext cx="860" cy="2288"/>
                <a:chOff x="2935" y="1682"/>
                <a:chExt cx="860" cy="2288"/>
              </a:xfrm>
            </p:grpSpPr>
            <p:sp>
              <p:nvSpPr>
                <p:cNvPr id="67753" name="Rectangle 61"/>
                <p:cNvSpPr>
                  <a:spLocks noChangeArrowheads="1"/>
                </p:cNvSpPr>
                <p:nvPr/>
              </p:nvSpPr>
              <p:spPr bwMode="auto">
                <a:xfrm>
                  <a:off x="2963" y="1682"/>
                  <a:ext cx="804" cy="2288"/>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x &lt; n || y &gt; 9</a:t>
                  </a:r>
                  <a:endParaRPr lang="es-ES_tradnl" sz="1400" b="1">
                    <a:cs typeface="Arial" charset="0"/>
                  </a:endParaRPr>
                </a:p>
                <a:p>
                  <a:pPr algn="just" eaLnBrk="0" hangingPunct="0"/>
                  <a:endParaRPr lang="es-ES_tradnl" sz="1400" b="1"/>
                </a:p>
              </p:txBody>
            </p:sp>
            <p:sp>
              <p:nvSpPr>
                <p:cNvPr id="67754" name="Rectangle 62"/>
                <p:cNvSpPr>
                  <a:spLocks noChangeArrowheads="1"/>
                </p:cNvSpPr>
                <p:nvPr/>
              </p:nvSpPr>
              <p:spPr bwMode="auto">
                <a:xfrm>
                  <a:off x="2935" y="1682"/>
                  <a:ext cx="860" cy="2288"/>
                </a:xfrm>
                <a:prstGeom prst="rect">
                  <a:avLst/>
                </a:prstGeom>
                <a:noFill/>
                <a:ln w="7">
                  <a:solidFill>
                    <a:srgbClr val="A0A0A0"/>
                  </a:solidFill>
                  <a:miter lim="800000"/>
                  <a:headEnd/>
                  <a:tailEnd/>
                </a:ln>
              </p:spPr>
              <p:txBody>
                <a:bodyPr wrap="none"/>
                <a:lstStyle/>
                <a:p>
                  <a:endParaRPr lang="es-ES" sz="1400" b="1"/>
                </a:p>
              </p:txBody>
            </p:sp>
          </p:grpSp>
          <p:grpSp>
            <p:nvGrpSpPr>
              <p:cNvPr id="67609" name="Group 63"/>
              <p:cNvGrpSpPr>
                <a:grpSpLocks/>
              </p:cNvGrpSpPr>
              <p:nvPr/>
            </p:nvGrpSpPr>
            <p:grpSpPr bwMode="auto">
              <a:xfrm>
                <a:off x="1445" y="2076"/>
                <a:ext cx="396" cy="394"/>
                <a:chOff x="1445" y="2076"/>
                <a:chExt cx="396" cy="394"/>
              </a:xfrm>
            </p:grpSpPr>
            <p:sp>
              <p:nvSpPr>
                <p:cNvPr id="67751" name="Rectangle 64"/>
                <p:cNvSpPr>
                  <a:spLocks noChangeArrowheads="1"/>
                </p:cNvSpPr>
                <p:nvPr/>
              </p:nvSpPr>
              <p:spPr bwMode="auto">
                <a:xfrm>
                  <a:off x="1473" y="2076"/>
                  <a:ext cx="340"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52" name="Rectangle 65"/>
                <p:cNvSpPr>
                  <a:spLocks noChangeArrowheads="1"/>
                </p:cNvSpPr>
                <p:nvPr/>
              </p:nvSpPr>
              <p:spPr bwMode="auto">
                <a:xfrm>
                  <a:off x="1445" y="2076"/>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10" name="Group 66"/>
              <p:cNvGrpSpPr>
                <a:grpSpLocks/>
              </p:cNvGrpSpPr>
              <p:nvPr/>
            </p:nvGrpSpPr>
            <p:grpSpPr bwMode="auto">
              <a:xfrm>
                <a:off x="1841" y="2076"/>
                <a:ext cx="396" cy="394"/>
                <a:chOff x="1841" y="2076"/>
                <a:chExt cx="396" cy="394"/>
              </a:xfrm>
            </p:grpSpPr>
            <p:sp>
              <p:nvSpPr>
                <p:cNvPr id="67749" name="Rectangle 67"/>
                <p:cNvSpPr>
                  <a:spLocks noChangeArrowheads="1"/>
                </p:cNvSpPr>
                <p:nvPr/>
              </p:nvSpPr>
              <p:spPr bwMode="auto">
                <a:xfrm>
                  <a:off x="1869" y="2076"/>
                  <a:ext cx="340"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50" name="Rectangle 68"/>
                <p:cNvSpPr>
                  <a:spLocks noChangeArrowheads="1"/>
                </p:cNvSpPr>
                <p:nvPr/>
              </p:nvSpPr>
              <p:spPr bwMode="auto">
                <a:xfrm>
                  <a:off x="1841" y="2076"/>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11" name="Group 69"/>
              <p:cNvGrpSpPr>
                <a:grpSpLocks/>
              </p:cNvGrpSpPr>
              <p:nvPr/>
            </p:nvGrpSpPr>
            <p:grpSpPr bwMode="auto">
              <a:xfrm>
                <a:off x="2237" y="2076"/>
                <a:ext cx="698" cy="394"/>
                <a:chOff x="2237" y="2076"/>
                <a:chExt cx="698" cy="394"/>
              </a:xfrm>
            </p:grpSpPr>
            <p:sp>
              <p:nvSpPr>
                <p:cNvPr id="67747" name="Rectangle 70"/>
                <p:cNvSpPr>
                  <a:spLocks noChangeArrowheads="1"/>
                </p:cNvSpPr>
                <p:nvPr/>
              </p:nvSpPr>
              <p:spPr bwMode="auto">
                <a:xfrm>
                  <a:off x="2265" y="2076"/>
                  <a:ext cx="642"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48" name="Rectangle 71"/>
                <p:cNvSpPr>
                  <a:spLocks noChangeArrowheads="1"/>
                </p:cNvSpPr>
                <p:nvPr/>
              </p:nvSpPr>
              <p:spPr bwMode="auto">
                <a:xfrm>
                  <a:off x="2237" y="2076"/>
                  <a:ext cx="698" cy="394"/>
                </a:xfrm>
                <a:prstGeom prst="rect">
                  <a:avLst/>
                </a:prstGeom>
                <a:noFill/>
                <a:ln w="7">
                  <a:solidFill>
                    <a:srgbClr val="A0A0A0"/>
                  </a:solidFill>
                  <a:miter lim="800000"/>
                  <a:headEnd/>
                  <a:tailEnd/>
                </a:ln>
              </p:spPr>
              <p:txBody>
                <a:bodyPr wrap="none"/>
                <a:lstStyle/>
                <a:p>
                  <a:endParaRPr lang="es-ES" sz="1400" b="1"/>
                </a:p>
              </p:txBody>
            </p:sp>
          </p:grpSp>
          <p:grpSp>
            <p:nvGrpSpPr>
              <p:cNvPr id="67612" name="Group 72"/>
              <p:cNvGrpSpPr>
                <a:grpSpLocks/>
              </p:cNvGrpSpPr>
              <p:nvPr/>
            </p:nvGrpSpPr>
            <p:grpSpPr bwMode="auto">
              <a:xfrm>
                <a:off x="1445" y="2470"/>
                <a:ext cx="396" cy="500"/>
                <a:chOff x="1445" y="2470"/>
                <a:chExt cx="396" cy="500"/>
              </a:xfrm>
            </p:grpSpPr>
            <p:sp>
              <p:nvSpPr>
                <p:cNvPr id="67745" name="Rectangle 73"/>
                <p:cNvSpPr>
                  <a:spLocks noChangeArrowheads="1"/>
                </p:cNvSpPr>
                <p:nvPr/>
              </p:nvSpPr>
              <p:spPr bwMode="auto">
                <a:xfrm>
                  <a:off x="1473" y="2470"/>
                  <a:ext cx="340"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46" name="Rectangle 74"/>
                <p:cNvSpPr>
                  <a:spLocks noChangeArrowheads="1"/>
                </p:cNvSpPr>
                <p:nvPr/>
              </p:nvSpPr>
              <p:spPr bwMode="auto">
                <a:xfrm>
                  <a:off x="1445" y="24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13" name="Group 75"/>
              <p:cNvGrpSpPr>
                <a:grpSpLocks/>
              </p:cNvGrpSpPr>
              <p:nvPr/>
            </p:nvGrpSpPr>
            <p:grpSpPr bwMode="auto">
              <a:xfrm>
                <a:off x="1841" y="2470"/>
                <a:ext cx="450" cy="795"/>
                <a:chOff x="1841" y="2470"/>
                <a:chExt cx="450" cy="795"/>
              </a:xfrm>
            </p:grpSpPr>
            <p:sp>
              <p:nvSpPr>
                <p:cNvPr id="67743" name="Rectangle 76"/>
                <p:cNvSpPr>
                  <a:spLocks noChangeArrowheads="1"/>
                </p:cNvSpPr>
                <p:nvPr/>
              </p:nvSpPr>
              <p:spPr bwMode="auto">
                <a:xfrm>
                  <a:off x="1869" y="2470"/>
                  <a:ext cx="422" cy="795"/>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44" name="Rectangle 77"/>
                <p:cNvSpPr>
                  <a:spLocks noChangeArrowheads="1"/>
                </p:cNvSpPr>
                <p:nvPr/>
              </p:nvSpPr>
              <p:spPr bwMode="auto">
                <a:xfrm>
                  <a:off x="1841" y="24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14" name="Group 78"/>
              <p:cNvGrpSpPr>
                <a:grpSpLocks/>
              </p:cNvGrpSpPr>
              <p:nvPr/>
            </p:nvGrpSpPr>
            <p:grpSpPr bwMode="auto">
              <a:xfrm>
                <a:off x="2237" y="2470"/>
                <a:ext cx="698" cy="500"/>
                <a:chOff x="2237" y="2470"/>
                <a:chExt cx="698" cy="500"/>
              </a:xfrm>
            </p:grpSpPr>
            <p:sp>
              <p:nvSpPr>
                <p:cNvPr id="67741" name="Rectangle 79"/>
                <p:cNvSpPr>
                  <a:spLocks noChangeArrowheads="1"/>
                </p:cNvSpPr>
                <p:nvPr/>
              </p:nvSpPr>
              <p:spPr bwMode="auto">
                <a:xfrm>
                  <a:off x="2265" y="2470"/>
                  <a:ext cx="642"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42" name="Rectangle 80"/>
                <p:cNvSpPr>
                  <a:spLocks noChangeArrowheads="1"/>
                </p:cNvSpPr>
                <p:nvPr/>
              </p:nvSpPr>
              <p:spPr bwMode="auto">
                <a:xfrm>
                  <a:off x="2237" y="2470"/>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15" name="Group 81"/>
              <p:cNvGrpSpPr>
                <a:grpSpLocks/>
              </p:cNvGrpSpPr>
              <p:nvPr/>
            </p:nvGrpSpPr>
            <p:grpSpPr bwMode="auto">
              <a:xfrm>
                <a:off x="1445" y="2970"/>
                <a:ext cx="401" cy="500"/>
                <a:chOff x="1445" y="2970"/>
                <a:chExt cx="401" cy="500"/>
              </a:xfrm>
            </p:grpSpPr>
            <p:sp>
              <p:nvSpPr>
                <p:cNvPr id="67739" name="Rectangle 82"/>
                <p:cNvSpPr>
                  <a:spLocks noChangeArrowheads="1"/>
                </p:cNvSpPr>
                <p:nvPr/>
              </p:nvSpPr>
              <p:spPr bwMode="auto">
                <a:xfrm>
                  <a:off x="1473" y="2970"/>
                  <a:ext cx="373" cy="44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40" name="Rectangle 83"/>
                <p:cNvSpPr>
                  <a:spLocks noChangeArrowheads="1"/>
                </p:cNvSpPr>
                <p:nvPr/>
              </p:nvSpPr>
              <p:spPr bwMode="auto">
                <a:xfrm>
                  <a:off x="1445" y="29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16" name="Group 84"/>
              <p:cNvGrpSpPr>
                <a:grpSpLocks/>
              </p:cNvGrpSpPr>
              <p:nvPr/>
            </p:nvGrpSpPr>
            <p:grpSpPr bwMode="auto">
              <a:xfrm>
                <a:off x="1841" y="2970"/>
                <a:ext cx="396" cy="500"/>
                <a:chOff x="1841" y="2970"/>
                <a:chExt cx="396" cy="500"/>
              </a:xfrm>
            </p:grpSpPr>
            <p:sp>
              <p:nvSpPr>
                <p:cNvPr id="67737" name="Rectangle 85"/>
                <p:cNvSpPr>
                  <a:spLocks noChangeArrowheads="1"/>
                </p:cNvSpPr>
                <p:nvPr/>
              </p:nvSpPr>
              <p:spPr bwMode="auto">
                <a:xfrm>
                  <a:off x="1869" y="2970"/>
                  <a:ext cx="340"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38" name="Rectangle 86"/>
                <p:cNvSpPr>
                  <a:spLocks noChangeArrowheads="1"/>
                </p:cNvSpPr>
                <p:nvPr/>
              </p:nvSpPr>
              <p:spPr bwMode="auto">
                <a:xfrm>
                  <a:off x="1841" y="29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17" name="Group 87"/>
              <p:cNvGrpSpPr>
                <a:grpSpLocks/>
              </p:cNvGrpSpPr>
              <p:nvPr/>
            </p:nvGrpSpPr>
            <p:grpSpPr bwMode="auto">
              <a:xfrm>
                <a:off x="2237" y="2970"/>
                <a:ext cx="698" cy="500"/>
                <a:chOff x="2237" y="2970"/>
                <a:chExt cx="698" cy="500"/>
              </a:xfrm>
            </p:grpSpPr>
            <p:sp>
              <p:nvSpPr>
                <p:cNvPr id="67735" name="Rectangle 88"/>
                <p:cNvSpPr>
                  <a:spLocks noChangeArrowheads="1"/>
                </p:cNvSpPr>
                <p:nvPr/>
              </p:nvSpPr>
              <p:spPr bwMode="auto">
                <a:xfrm>
                  <a:off x="2265" y="2970"/>
                  <a:ext cx="642"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36" name="Rectangle 89"/>
                <p:cNvSpPr>
                  <a:spLocks noChangeArrowheads="1"/>
                </p:cNvSpPr>
                <p:nvPr/>
              </p:nvSpPr>
              <p:spPr bwMode="auto">
                <a:xfrm>
                  <a:off x="2237" y="2970"/>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18" name="Group 90"/>
              <p:cNvGrpSpPr>
                <a:grpSpLocks/>
              </p:cNvGrpSpPr>
              <p:nvPr/>
            </p:nvGrpSpPr>
            <p:grpSpPr bwMode="auto">
              <a:xfrm>
                <a:off x="1445" y="3470"/>
                <a:ext cx="396" cy="500"/>
                <a:chOff x="1445" y="3470"/>
                <a:chExt cx="396" cy="500"/>
              </a:xfrm>
            </p:grpSpPr>
            <p:sp>
              <p:nvSpPr>
                <p:cNvPr id="67733" name="Rectangle 91"/>
                <p:cNvSpPr>
                  <a:spLocks noChangeArrowheads="1"/>
                </p:cNvSpPr>
                <p:nvPr/>
              </p:nvSpPr>
              <p:spPr bwMode="auto">
                <a:xfrm>
                  <a:off x="1473" y="3470"/>
                  <a:ext cx="340" cy="500"/>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34" name="Rectangle 92"/>
                <p:cNvSpPr>
                  <a:spLocks noChangeArrowheads="1"/>
                </p:cNvSpPr>
                <p:nvPr/>
              </p:nvSpPr>
              <p:spPr bwMode="auto">
                <a:xfrm>
                  <a:off x="1445" y="34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19" name="Group 93"/>
              <p:cNvGrpSpPr>
                <a:grpSpLocks/>
              </p:cNvGrpSpPr>
              <p:nvPr/>
            </p:nvGrpSpPr>
            <p:grpSpPr bwMode="auto">
              <a:xfrm>
                <a:off x="1841" y="3470"/>
                <a:ext cx="450" cy="538"/>
                <a:chOff x="1841" y="3470"/>
                <a:chExt cx="450" cy="538"/>
              </a:xfrm>
            </p:grpSpPr>
            <p:sp>
              <p:nvSpPr>
                <p:cNvPr id="67731" name="Rectangle 94"/>
                <p:cNvSpPr>
                  <a:spLocks noChangeArrowheads="1"/>
                </p:cNvSpPr>
                <p:nvPr/>
              </p:nvSpPr>
              <p:spPr bwMode="auto">
                <a:xfrm>
                  <a:off x="1869" y="3470"/>
                  <a:ext cx="422" cy="538"/>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32" name="Rectangle 95"/>
                <p:cNvSpPr>
                  <a:spLocks noChangeArrowheads="1"/>
                </p:cNvSpPr>
                <p:nvPr/>
              </p:nvSpPr>
              <p:spPr bwMode="auto">
                <a:xfrm>
                  <a:off x="1841" y="34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20" name="Group 96"/>
              <p:cNvGrpSpPr>
                <a:grpSpLocks/>
              </p:cNvGrpSpPr>
              <p:nvPr/>
            </p:nvGrpSpPr>
            <p:grpSpPr bwMode="auto">
              <a:xfrm>
                <a:off x="2237" y="3470"/>
                <a:ext cx="698" cy="500"/>
                <a:chOff x="2237" y="3470"/>
                <a:chExt cx="698" cy="500"/>
              </a:xfrm>
            </p:grpSpPr>
            <p:sp>
              <p:nvSpPr>
                <p:cNvPr id="67729" name="Rectangle 97"/>
                <p:cNvSpPr>
                  <a:spLocks noChangeArrowheads="1"/>
                </p:cNvSpPr>
                <p:nvPr/>
              </p:nvSpPr>
              <p:spPr bwMode="auto">
                <a:xfrm>
                  <a:off x="2265" y="3470"/>
                  <a:ext cx="642" cy="500"/>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30" name="Rectangle 98"/>
                <p:cNvSpPr>
                  <a:spLocks noChangeArrowheads="1"/>
                </p:cNvSpPr>
                <p:nvPr/>
              </p:nvSpPr>
              <p:spPr bwMode="auto">
                <a:xfrm>
                  <a:off x="2237" y="3470"/>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21" name="Group 99"/>
              <p:cNvGrpSpPr>
                <a:grpSpLocks/>
              </p:cNvGrpSpPr>
              <p:nvPr/>
            </p:nvGrpSpPr>
            <p:grpSpPr bwMode="auto">
              <a:xfrm>
                <a:off x="0" y="3970"/>
                <a:ext cx="538" cy="2768"/>
                <a:chOff x="0" y="3970"/>
                <a:chExt cx="538" cy="2768"/>
              </a:xfrm>
            </p:grpSpPr>
            <p:sp>
              <p:nvSpPr>
                <p:cNvPr id="67727" name="Rectangle 100"/>
                <p:cNvSpPr>
                  <a:spLocks noChangeArrowheads="1"/>
                </p:cNvSpPr>
                <p:nvPr/>
              </p:nvSpPr>
              <p:spPr bwMode="auto">
                <a:xfrm>
                  <a:off x="28" y="3970"/>
                  <a:ext cx="482" cy="2768"/>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&amp;&amp;</a:t>
                  </a:r>
                  <a:endParaRPr lang="es-ES_tradnl" sz="1400" b="1">
                    <a:cs typeface="Arial" charset="0"/>
                  </a:endParaRPr>
                </a:p>
                <a:p>
                  <a:pPr algn="just" eaLnBrk="0" hangingPunct="0"/>
                  <a:endParaRPr lang="es-ES_tradnl" sz="1400" b="1"/>
                </a:p>
              </p:txBody>
            </p:sp>
            <p:sp>
              <p:nvSpPr>
                <p:cNvPr id="67728" name="Rectangle 101"/>
                <p:cNvSpPr>
                  <a:spLocks noChangeArrowheads="1"/>
                </p:cNvSpPr>
                <p:nvPr/>
              </p:nvSpPr>
              <p:spPr bwMode="auto">
                <a:xfrm>
                  <a:off x="0" y="3970"/>
                  <a:ext cx="538" cy="2768"/>
                </a:xfrm>
                <a:prstGeom prst="rect">
                  <a:avLst/>
                </a:prstGeom>
                <a:noFill/>
                <a:ln w="7">
                  <a:solidFill>
                    <a:srgbClr val="A0A0A0"/>
                  </a:solidFill>
                  <a:miter lim="800000"/>
                  <a:headEnd/>
                  <a:tailEnd/>
                </a:ln>
              </p:spPr>
              <p:txBody>
                <a:bodyPr wrap="none"/>
                <a:lstStyle/>
                <a:p>
                  <a:endParaRPr lang="es-ES" sz="1400" b="1"/>
                </a:p>
              </p:txBody>
            </p:sp>
          </p:grpSp>
          <p:grpSp>
            <p:nvGrpSpPr>
              <p:cNvPr id="67622" name="Group 102"/>
              <p:cNvGrpSpPr>
                <a:grpSpLocks/>
              </p:cNvGrpSpPr>
              <p:nvPr/>
            </p:nvGrpSpPr>
            <p:grpSpPr bwMode="auto">
              <a:xfrm>
                <a:off x="538" y="3970"/>
                <a:ext cx="907" cy="2768"/>
                <a:chOff x="538" y="3970"/>
                <a:chExt cx="907" cy="2768"/>
              </a:xfrm>
            </p:grpSpPr>
            <p:sp>
              <p:nvSpPr>
                <p:cNvPr id="67725" name="Rectangle 103"/>
                <p:cNvSpPr>
                  <a:spLocks noChangeArrowheads="1"/>
                </p:cNvSpPr>
                <p:nvPr/>
              </p:nvSpPr>
              <p:spPr bwMode="auto">
                <a:xfrm>
                  <a:off x="566" y="3970"/>
                  <a:ext cx="851" cy="2768"/>
                </a:xfrm>
                <a:prstGeom prst="rect">
                  <a:avLst/>
                </a:prstGeom>
                <a:noFill/>
                <a:ln w="9525">
                  <a:noFill/>
                  <a:miter lim="800000"/>
                  <a:headEnd/>
                  <a:tailEnd/>
                </a:ln>
              </p:spPr>
              <p:txBody>
                <a:bodyPr/>
                <a:lstStyle/>
                <a:p>
                  <a:pPr algn="just"/>
                  <a:r>
                    <a:rPr lang="es-ES_tradnl" sz="1400" b="1">
                      <a:cs typeface="Arial" charset="0"/>
                    </a:rPr>
                    <a:t>Y lógica</a:t>
                  </a:r>
                </a:p>
                <a:p>
                  <a:pPr algn="just" eaLnBrk="0" hangingPunct="0"/>
                  <a:endParaRPr lang="es-ES_tradnl" sz="1400" b="1"/>
                </a:p>
              </p:txBody>
            </p:sp>
            <p:sp>
              <p:nvSpPr>
                <p:cNvPr id="67726" name="Rectangle 104"/>
                <p:cNvSpPr>
                  <a:spLocks noChangeArrowheads="1"/>
                </p:cNvSpPr>
                <p:nvPr/>
              </p:nvSpPr>
              <p:spPr bwMode="auto">
                <a:xfrm>
                  <a:off x="538" y="3970"/>
                  <a:ext cx="907" cy="2768"/>
                </a:xfrm>
                <a:prstGeom prst="rect">
                  <a:avLst/>
                </a:prstGeom>
                <a:noFill/>
                <a:ln w="7">
                  <a:solidFill>
                    <a:srgbClr val="A0A0A0"/>
                  </a:solidFill>
                  <a:miter lim="800000"/>
                  <a:headEnd/>
                  <a:tailEnd/>
                </a:ln>
              </p:spPr>
              <p:txBody>
                <a:bodyPr wrap="none"/>
                <a:lstStyle/>
                <a:p>
                  <a:endParaRPr lang="es-ES" sz="1400" b="1"/>
                </a:p>
              </p:txBody>
            </p:sp>
          </p:grpSp>
          <p:grpSp>
            <p:nvGrpSpPr>
              <p:cNvPr id="67623" name="Group 105"/>
              <p:cNvGrpSpPr>
                <a:grpSpLocks/>
              </p:cNvGrpSpPr>
              <p:nvPr/>
            </p:nvGrpSpPr>
            <p:grpSpPr bwMode="auto">
              <a:xfrm>
                <a:off x="1445" y="3970"/>
                <a:ext cx="396" cy="500"/>
                <a:chOff x="1445" y="3970"/>
                <a:chExt cx="396" cy="500"/>
              </a:xfrm>
            </p:grpSpPr>
            <p:sp>
              <p:nvSpPr>
                <p:cNvPr id="67723" name="Rectangle 106"/>
                <p:cNvSpPr>
                  <a:spLocks noChangeArrowheads="1"/>
                </p:cNvSpPr>
                <p:nvPr/>
              </p:nvSpPr>
              <p:spPr bwMode="auto">
                <a:xfrm>
                  <a:off x="1473" y="3970"/>
                  <a:ext cx="340" cy="500"/>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a:t>
                  </a:r>
                  <a:endParaRPr lang="es-ES_tradnl" sz="1400" b="1">
                    <a:cs typeface="Arial" charset="0"/>
                  </a:endParaRPr>
                </a:p>
                <a:p>
                  <a:pPr algn="ctr" eaLnBrk="0" hangingPunct="0"/>
                  <a:endParaRPr lang="es-ES_tradnl" sz="1400" b="1"/>
                </a:p>
              </p:txBody>
            </p:sp>
            <p:sp>
              <p:nvSpPr>
                <p:cNvPr id="67724" name="Rectangle 107"/>
                <p:cNvSpPr>
                  <a:spLocks noChangeArrowheads="1"/>
                </p:cNvSpPr>
                <p:nvPr/>
              </p:nvSpPr>
              <p:spPr bwMode="auto">
                <a:xfrm>
                  <a:off x="1445" y="39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24" name="Group 108"/>
              <p:cNvGrpSpPr>
                <a:grpSpLocks/>
              </p:cNvGrpSpPr>
              <p:nvPr/>
            </p:nvGrpSpPr>
            <p:grpSpPr bwMode="auto">
              <a:xfrm>
                <a:off x="1841" y="3970"/>
                <a:ext cx="396" cy="500"/>
                <a:chOff x="1841" y="3970"/>
                <a:chExt cx="396" cy="500"/>
              </a:xfrm>
            </p:grpSpPr>
            <p:sp>
              <p:nvSpPr>
                <p:cNvPr id="67721" name="Rectangle 109"/>
                <p:cNvSpPr>
                  <a:spLocks noChangeArrowheads="1"/>
                </p:cNvSpPr>
                <p:nvPr/>
              </p:nvSpPr>
              <p:spPr bwMode="auto">
                <a:xfrm>
                  <a:off x="1869" y="3970"/>
                  <a:ext cx="340" cy="500"/>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b</a:t>
                  </a:r>
                  <a:endParaRPr lang="es-ES_tradnl" sz="1400" b="1">
                    <a:cs typeface="Arial" charset="0"/>
                  </a:endParaRPr>
                </a:p>
                <a:p>
                  <a:pPr algn="ctr" eaLnBrk="0" hangingPunct="0"/>
                  <a:endParaRPr lang="es-ES_tradnl" sz="1400" b="1"/>
                </a:p>
              </p:txBody>
            </p:sp>
            <p:sp>
              <p:nvSpPr>
                <p:cNvPr id="67722" name="Rectangle 110"/>
                <p:cNvSpPr>
                  <a:spLocks noChangeArrowheads="1"/>
                </p:cNvSpPr>
                <p:nvPr/>
              </p:nvSpPr>
              <p:spPr bwMode="auto">
                <a:xfrm>
                  <a:off x="1841" y="39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25" name="Group 111"/>
              <p:cNvGrpSpPr>
                <a:grpSpLocks/>
              </p:cNvGrpSpPr>
              <p:nvPr/>
            </p:nvGrpSpPr>
            <p:grpSpPr bwMode="auto">
              <a:xfrm>
                <a:off x="2237" y="3970"/>
                <a:ext cx="698" cy="500"/>
                <a:chOff x="2237" y="3970"/>
                <a:chExt cx="698" cy="500"/>
              </a:xfrm>
            </p:grpSpPr>
            <p:sp>
              <p:nvSpPr>
                <p:cNvPr id="67719" name="Rectangle 112"/>
                <p:cNvSpPr>
                  <a:spLocks noChangeArrowheads="1"/>
                </p:cNvSpPr>
                <p:nvPr/>
              </p:nvSpPr>
              <p:spPr bwMode="auto">
                <a:xfrm>
                  <a:off x="2265" y="3970"/>
                  <a:ext cx="642" cy="500"/>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 &amp;&amp; b</a:t>
                  </a:r>
                  <a:endParaRPr lang="es-ES_tradnl" sz="1400" b="1">
                    <a:cs typeface="Arial" charset="0"/>
                  </a:endParaRPr>
                </a:p>
                <a:p>
                  <a:pPr algn="ctr" eaLnBrk="0" hangingPunct="0"/>
                  <a:endParaRPr lang="es-ES_tradnl" sz="1400" b="1"/>
                </a:p>
              </p:txBody>
            </p:sp>
            <p:sp>
              <p:nvSpPr>
                <p:cNvPr id="67720" name="Rectangle 113"/>
                <p:cNvSpPr>
                  <a:spLocks noChangeArrowheads="1"/>
                </p:cNvSpPr>
                <p:nvPr/>
              </p:nvSpPr>
              <p:spPr bwMode="auto">
                <a:xfrm>
                  <a:off x="2237" y="3970"/>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26" name="Group 114"/>
              <p:cNvGrpSpPr>
                <a:grpSpLocks/>
              </p:cNvGrpSpPr>
              <p:nvPr/>
            </p:nvGrpSpPr>
            <p:grpSpPr bwMode="auto">
              <a:xfrm>
                <a:off x="2935" y="3970"/>
                <a:ext cx="860" cy="2768"/>
                <a:chOff x="2935" y="3970"/>
                <a:chExt cx="860" cy="2768"/>
              </a:xfrm>
            </p:grpSpPr>
            <p:sp>
              <p:nvSpPr>
                <p:cNvPr id="67717" name="Rectangle 115"/>
                <p:cNvSpPr>
                  <a:spLocks noChangeArrowheads="1"/>
                </p:cNvSpPr>
                <p:nvPr/>
              </p:nvSpPr>
              <p:spPr bwMode="auto">
                <a:xfrm>
                  <a:off x="2963" y="3970"/>
                  <a:ext cx="804" cy="2768"/>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x &lt; n &amp;&amp; y &gt; 9</a:t>
                  </a:r>
                  <a:endParaRPr lang="es-ES_tradnl" sz="1400" b="1">
                    <a:cs typeface="Arial" charset="0"/>
                  </a:endParaRPr>
                </a:p>
                <a:p>
                  <a:pPr algn="just" eaLnBrk="0" hangingPunct="0"/>
                  <a:endParaRPr lang="es-ES_tradnl" sz="1400" b="1"/>
                </a:p>
              </p:txBody>
            </p:sp>
            <p:sp>
              <p:nvSpPr>
                <p:cNvPr id="67718" name="Rectangle 116"/>
                <p:cNvSpPr>
                  <a:spLocks noChangeArrowheads="1"/>
                </p:cNvSpPr>
                <p:nvPr/>
              </p:nvSpPr>
              <p:spPr bwMode="auto">
                <a:xfrm>
                  <a:off x="2935" y="3970"/>
                  <a:ext cx="860" cy="2768"/>
                </a:xfrm>
                <a:prstGeom prst="rect">
                  <a:avLst/>
                </a:prstGeom>
                <a:noFill/>
                <a:ln w="7">
                  <a:solidFill>
                    <a:srgbClr val="A0A0A0"/>
                  </a:solidFill>
                  <a:miter lim="800000"/>
                  <a:headEnd/>
                  <a:tailEnd/>
                </a:ln>
              </p:spPr>
              <p:txBody>
                <a:bodyPr wrap="none"/>
                <a:lstStyle/>
                <a:p>
                  <a:endParaRPr lang="es-ES" sz="1400" b="1"/>
                </a:p>
              </p:txBody>
            </p:sp>
          </p:grpSp>
          <p:grpSp>
            <p:nvGrpSpPr>
              <p:cNvPr id="67627" name="Group 117"/>
              <p:cNvGrpSpPr>
                <a:grpSpLocks/>
              </p:cNvGrpSpPr>
              <p:nvPr/>
            </p:nvGrpSpPr>
            <p:grpSpPr bwMode="auto">
              <a:xfrm>
                <a:off x="1445" y="4470"/>
                <a:ext cx="396" cy="500"/>
                <a:chOff x="1445" y="4470"/>
                <a:chExt cx="396" cy="500"/>
              </a:xfrm>
            </p:grpSpPr>
            <p:sp>
              <p:nvSpPr>
                <p:cNvPr id="67715" name="Rectangle 118"/>
                <p:cNvSpPr>
                  <a:spLocks noChangeArrowheads="1"/>
                </p:cNvSpPr>
                <p:nvPr/>
              </p:nvSpPr>
              <p:spPr bwMode="auto">
                <a:xfrm>
                  <a:off x="1473" y="4470"/>
                  <a:ext cx="340"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16" name="Rectangle 119"/>
                <p:cNvSpPr>
                  <a:spLocks noChangeArrowheads="1"/>
                </p:cNvSpPr>
                <p:nvPr/>
              </p:nvSpPr>
              <p:spPr bwMode="auto">
                <a:xfrm>
                  <a:off x="1445" y="44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28" name="Group 120"/>
              <p:cNvGrpSpPr>
                <a:grpSpLocks/>
              </p:cNvGrpSpPr>
              <p:nvPr/>
            </p:nvGrpSpPr>
            <p:grpSpPr bwMode="auto">
              <a:xfrm>
                <a:off x="1841" y="4470"/>
                <a:ext cx="396" cy="500"/>
                <a:chOff x="1841" y="4470"/>
                <a:chExt cx="396" cy="500"/>
              </a:xfrm>
            </p:grpSpPr>
            <p:sp>
              <p:nvSpPr>
                <p:cNvPr id="67713" name="Rectangle 121"/>
                <p:cNvSpPr>
                  <a:spLocks noChangeArrowheads="1"/>
                </p:cNvSpPr>
                <p:nvPr/>
              </p:nvSpPr>
              <p:spPr bwMode="auto">
                <a:xfrm>
                  <a:off x="1869" y="4470"/>
                  <a:ext cx="340"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14" name="Rectangle 122"/>
                <p:cNvSpPr>
                  <a:spLocks noChangeArrowheads="1"/>
                </p:cNvSpPr>
                <p:nvPr/>
              </p:nvSpPr>
              <p:spPr bwMode="auto">
                <a:xfrm>
                  <a:off x="1841" y="4470"/>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29" name="Group 123"/>
              <p:cNvGrpSpPr>
                <a:grpSpLocks/>
              </p:cNvGrpSpPr>
              <p:nvPr/>
            </p:nvGrpSpPr>
            <p:grpSpPr bwMode="auto">
              <a:xfrm>
                <a:off x="2237" y="4470"/>
                <a:ext cx="698" cy="500"/>
                <a:chOff x="2237" y="4470"/>
                <a:chExt cx="698" cy="500"/>
              </a:xfrm>
            </p:grpSpPr>
            <p:sp>
              <p:nvSpPr>
                <p:cNvPr id="67711" name="Rectangle 124"/>
                <p:cNvSpPr>
                  <a:spLocks noChangeArrowheads="1"/>
                </p:cNvSpPr>
                <p:nvPr/>
              </p:nvSpPr>
              <p:spPr bwMode="auto">
                <a:xfrm>
                  <a:off x="2265" y="4470"/>
                  <a:ext cx="642"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12" name="Rectangle 125"/>
                <p:cNvSpPr>
                  <a:spLocks noChangeArrowheads="1"/>
                </p:cNvSpPr>
                <p:nvPr/>
              </p:nvSpPr>
              <p:spPr bwMode="auto">
                <a:xfrm>
                  <a:off x="2237" y="4470"/>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30" name="Group 126"/>
              <p:cNvGrpSpPr>
                <a:grpSpLocks/>
              </p:cNvGrpSpPr>
              <p:nvPr/>
            </p:nvGrpSpPr>
            <p:grpSpPr bwMode="auto">
              <a:xfrm>
                <a:off x="1445" y="4970"/>
                <a:ext cx="396" cy="634"/>
                <a:chOff x="1445" y="4970"/>
                <a:chExt cx="396" cy="634"/>
              </a:xfrm>
            </p:grpSpPr>
            <p:sp>
              <p:nvSpPr>
                <p:cNvPr id="67709" name="Rectangle 127"/>
                <p:cNvSpPr>
                  <a:spLocks noChangeArrowheads="1"/>
                </p:cNvSpPr>
                <p:nvPr/>
              </p:nvSpPr>
              <p:spPr bwMode="auto">
                <a:xfrm>
                  <a:off x="1473" y="4970"/>
                  <a:ext cx="340" cy="63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10" name="Rectangle 128"/>
                <p:cNvSpPr>
                  <a:spLocks noChangeArrowheads="1"/>
                </p:cNvSpPr>
                <p:nvPr/>
              </p:nvSpPr>
              <p:spPr bwMode="auto">
                <a:xfrm>
                  <a:off x="1445" y="4970"/>
                  <a:ext cx="396" cy="634"/>
                </a:xfrm>
                <a:prstGeom prst="rect">
                  <a:avLst/>
                </a:prstGeom>
                <a:noFill/>
                <a:ln w="7">
                  <a:solidFill>
                    <a:srgbClr val="A0A0A0"/>
                  </a:solidFill>
                  <a:miter lim="800000"/>
                  <a:headEnd/>
                  <a:tailEnd/>
                </a:ln>
              </p:spPr>
              <p:txBody>
                <a:bodyPr wrap="none"/>
                <a:lstStyle/>
                <a:p>
                  <a:endParaRPr lang="es-ES" sz="1400" b="1"/>
                </a:p>
              </p:txBody>
            </p:sp>
          </p:grpSp>
          <p:grpSp>
            <p:nvGrpSpPr>
              <p:cNvPr id="67631" name="Group 129"/>
              <p:cNvGrpSpPr>
                <a:grpSpLocks/>
              </p:cNvGrpSpPr>
              <p:nvPr/>
            </p:nvGrpSpPr>
            <p:grpSpPr bwMode="auto">
              <a:xfrm>
                <a:off x="1841" y="4970"/>
                <a:ext cx="396" cy="634"/>
                <a:chOff x="1841" y="4970"/>
                <a:chExt cx="396" cy="634"/>
              </a:xfrm>
            </p:grpSpPr>
            <p:sp>
              <p:nvSpPr>
                <p:cNvPr id="67707" name="Rectangle 130"/>
                <p:cNvSpPr>
                  <a:spLocks noChangeArrowheads="1"/>
                </p:cNvSpPr>
                <p:nvPr/>
              </p:nvSpPr>
              <p:spPr bwMode="auto">
                <a:xfrm>
                  <a:off x="1869" y="4970"/>
                  <a:ext cx="354" cy="523"/>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08" name="Rectangle 131"/>
                <p:cNvSpPr>
                  <a:spLocks noChangeArrowheads="1"/>
                </p:cNvSpPr>
                <p:nvPr/>
              </p:nvSpPr>
              <p:spPr bwMode="auto">
                <a:xfrm>
                  <a:off x="1841" y="4970"/>
                  <a:ext cx="396" cy="634"/>
                </a:xfrm>
                <a:prstGeom prst="rect">
                  <a:avLst/>
                </a:prstGeom>
                <a:noFill/>
                <a:ln w="7">
                  <a:solidFill>
                    <a:srgbClr val="A0A0A0"/>
                  </a:solidFill>
                  <a:miter lim="800000"/>
                  <a:headEnd/>
                  <a:tailEnd/>
                </a:ln>
              </p:spPr>
              <p:txBody>
                <a:bodyPr wrap="none"/>
                <a:lstStyle/>
                <a:p>
                  <a:endParaRPr lang="es-ES" sz="1400" b="1"/>
                </a:p>
              </p:txBody>
            </p:sp>
          </p:grpSp>
          <p:grpSp>
            <p:nvGrpSpPr>
              <p:cNvPr id="67632" name="Group 132"/>
              <p:cNvGrpSpPr>
                <a:grpSpLocks/>
              </p:cNvGrpSpPr>
              <p:nvPr/>
            </p:nvGrpSpPr>
            <p:grpSpPr bwMode="auto">
              <a:xfrm>
                <a:off x="2237" y="4970"/>
                <a:ext cx="698" cy="634"/>
                <a:chOff x="2237" y="4970"/>
                <a:chExt cx="698" cy="634"/>
              </a:xfrm>
            </p:grpSpPr>
            <p:sp>
              <p:nvSpPr>
                <p:cNvPr id="67705" name="Rectangle 133"/>
                <p:cNvSpPr>
                  <a:spLocks noChangeArrowheads="1"/>
                </p:cNvSpPr>
                <p:nvPr/>
              </p:nvSpPr>
              <p:spPr bwMode="auto">
                <a:xfrm>
                  <a:off x="2265" y="4970"/>
                  <a:ext cx="642" cy="63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06" name="Rectangle 134"/>
                <p:cNvSpPr>
                  <a:spLocks noChangeArrowheads="1"/>
                </p:cNvSpPr>
                <p:nvPr/>
              </p:nvSpPr>
              <p:spPr bwMode="auto">
                <a:xfrm>
                  <a:off x="2237" y="4970"/>
                  <a:ext cx="698" cy="634"/>
                </a:xfrm>
                <a:prstGeom prst="rect">
                  <a:avLst/>
                </a:prstGeom>
                <a:noFill/>
                <a:ln w="7">
                  <a:solidFill>
                    <a:srgbClr val="A0A0A0"/>
                  </a:solidFill>
                  <a:miter lim="800000"/>
                  <a:headEnd/>
                  <a:tailEnd/>
                </a:ln>
              </p:spPr>
              <p:txBody>
                <a:bodyPr wrap="none"/>
                <a:lstStyle/>
                <a:p>
                  <a:endParaRPr lang="es-ES" sz="1400" b="1"/>
                </a:p>
              </p:txBody>
            </p:sp>
          </p:grpSp>
          <p:grpSp>
            <p:nvGrpSpPr>
              <p:cNvPr id="67633" name="Group 135"/>
              <p:cNvGrpSpPr>
                <a:grpSpLocks/>
              </p:cNvGrpSpPr>
              <p:nvPr/>
            </p:nvGrpSpPr>
            <p:grpSpPr bwMode="auto">
              <a:xfrm>
                <a:off x="1445" y="5604"/>
                <a:ext cx="435" cy="634"/>
                <a:chOff x="1445" y="5604"/>
                <a:chExt cx="435" cy="634"/>
              </a:xfrm>
            </p:grpSpPr>
            <p:sp>
              <p:nvSpPr>
                <p:cNvPr id="67703" name="Rectangle 136"/>
                <p:cNvSpPr>
                  <a:spLocks noChangeArrowheads="1"/>
                </p:cNvSpPr>
                <p:nvPr/>
              </p:nvSpPr>
              <p:spPr bwMode="auto">
                <a:xfrm>
                  <a:off x="1473" y="5604"/>
                  <a:ext cx="407" cy="632"/>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04" name="Rectangle 137"/>
                <p:cNvSpPr>
                  <a:spLocks noChangeArrowheads="1"/>
                </p:cNvSpPr>
                <p:nvPr/>
              </p:nvSpPr>
              <p:spPr bwMode="auto">
                <a:xfrm>
                  <a:off x="1445" y="5604"/>
                  <a:ext cx="396" cy="634"/>
                </a:xfrm>
                <a:prstGeom prst="rect">
                  <a:avLst/>
                </a:prstGeom>
                <a:noFill/>
                <a:ln w="7">
                  <a:solidFill>
                    <a:srgbClr val="A0A0A0"/>
                  </a:solidFill>
                  <a:miter lim="800000"/>
                  <a:headEnd/>
                  <a:tailEnd/>
                </a:ln>
              </p:spPr>
              <p:txBody>
                <a:bodyPr wrap="none"/>
                <a:lstStyle/>
                <a:p>
                  <a:endParaRPr lang="es-ES" sz="1400" b="1"/>
                </a:p>
              </p:txBody>
            </p:sp>
          </p:grpSp>
          <p:grpSp>
            <p:nvGrpSpPr>
              <p:cNvPr id="67634" name="Group 138"/>
              <p:cNvGrpSpPr>
                <a:grpSpLocks/>
              </p:cNvGrpSpPr>
              <p:nvPr/>
            </p:nvGrpSpPr>
            <p:grpSpPr bwMode="auto">
              <a:xfrm>
                <a:off x="1841" y="5604"/>
                <a:ext cx="396" cy="634"/>
                <a:chOff x="1841" y="5604"/>
                <a:chExt cx="396" cy="634"/>
              </a:xfrm>
            </p:grpSpPr>
            <p:sp>
              <p:nvSpPr>
                <p:cNvPr id="67701" name="Rectangle 139"/>
                <p:cNvSpPr>
                  <a:spLocks noChangeArrowheads="1"/>
                </p:cNvSpPr>
                <p:nvPr/>
              </p:nvSpPr>
              <p:spPr bwMode="auto">
                <a:xfrm>
                  <a:off x="1869" y="5604"/>
                  <a:ext cx="340" cy="63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702" name="Rectangle 140"/>
                <p:cNvSpPr>
                  <a:spLocks noChangeArrowheads="1"/>
                </p:cNvSpPr>
                <p:nvPr/>
              </p:nvSpPr>
              <p:spPr bwMode="auto">
                <a:xfrm>
                  <a:off x="1841" y="5604"/>
                  <a:ext cx="396" cy="634"/>
                </a:xfrm>
                <a:prstGeom prst="rect">
                  <a:avLst/>
                </a:prstGeom>
                <a:noFill/>
                <a:ln w="7">
                  <a:solidFill>
                    <a:srgbClr val="A0A0A0"/>
                  </a:solidFill>
                  <a:miter lim="800000"/>
                  <a:headEnd/>
                  <a:tailEnd/>
                </a:ln>
              </p:spPr>
              <p:txBody>
                <a:bodyPr wrap="none"/>
                <a:lstStyle/>
                <a:p>
                  <a:endParaRPr lang="es-ES" sz="1400" b="1"/>
                </a:p>
              </p:txBody>
            </p:sp>
          </p:grpSp>
          <p:grpSp>
            <p:nvGrpSpPr>
              <p:cNvPr id="67635" name="Group 141"/>
              <p:cNvGrpSpPr>
                <a:grpSpLocks/>
              </p:cNvGrpSpPr>
              <p:nvPr/>
            </p:nvGrpSpPr>
            <p:grpSpPr bwMode="auto">
              <a:xfrm>
                <a:off x="2237" y="5604"/>
                <a:ext cx="698" cy="634"/>
                <a:chOff x="2237" y="5604"/>
                <a:chExt cx="698" cy="634"/>
              </a:xfrm>
            </p:grpSpPr>
            <p:sp>
              <p:nvSpPr>
                <p:cNvPr id="67699" name="Rectangle 142"/>
                <p:cNvSpPr>
                  <a:spLocks noChangeArrowheads="1"/>
                </p:cNvSpPr>
                <p:nvPr/>
              </p:nvSpPr>
              <p:spPr bwMode="auto">
                <a:xfrm>
                  <a:off x="2265" y="5604"/>
                  <a:ext cx="642" cy="63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700" name="Rectangle 143"/>
                <p:cNvSpPr>
                  <a:spLocks noChangeArrowheads="1"/>
                </p:cNvSpPr>
                <p:nvPr/>
              </p:nvSpPr>
              <p:spPr bwMode="auto">
                <a:xfrm>
                  <a:off x="2237" y="5604"/>
                  <a:ext cx="698" cy="634"/>
                </a:xfrm>
                <a:prstGeom prst="rect">
                  <a:avLst/>
                </a:prstGeom>
                <a:noFill/>
                <a:ln w="7">
                  <a:solidFill>
                    <a:srgbClr val="A0A0A0"/>
                  </a:solidFill>
                  <a:miter lim="800000"/>
                  <a:headEnd/>
                  <a:tailEnd/>
                </a:ln>
              </p:spPr>
              <p:txBody>
                <a:bodyPr wrap="none"/>
                <a:lstStyle/>
                <a:p>
                  <a:endParaRPr lang="es-ES" sz="1400" b="1"/>
                </a:p>
              </p:txBody>
            </p:sp>
          </p:grpSp>
          <p:grpSp>
            <p:nvGrpSpPr>
              <p:cNvPr id="67636" name="Group 144"/>
              <p:cNvGrpSpPr>
                <a:grpSpLocks/>
              </p:cNvGrpSpPr>
              <p:nvPr/>
            </p:nvGrpSpPr>
            <p:grpSpPr bwMode="auto">
              <a:xfrm>
                <a:off x="1445" y="6238"/>
                <a:ext cx="396" cy="500"/>
                <a:chOff x="1445" y="6238"/>
                <a:chExt cx="396" cy="500"/>
              </a:xfrm>
            </p:grpSpPr>
            <p:sp>
              <p:nvSpPr>
                <p:cNvPr id="67697" name="Rectangle 145"/>
                <p:cNvSpPr>
                  <a:spLocks noChangeArrowheads="1"/>
                </p:cNvSpPr>
                <p:nvPr/>
              </p:nvSpPr>
              <p:spPr bwMode="auto">
                <a:xfrm>
                  <a:off x="1473" y="6238"/>
                  <a:ext cx="340" cy="500"/>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98" name="Rectangle 146"/>
                <p:cNvSpPr>
                  <a:spLocks noChangeArrowheads="1"/>
                </p:cNvSpPr>
                <p:nvPr/>
              </p:nvSpPr>
              <p:spPr bwMode="auto">
                <a:xfrm>
                  <a:off x="1445" y="6238"/>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37" name="Group 147"/>
              <p:cNvGrpSpPr>
                <a:grpSpLocks/>
              </p:cNvGrpSpPr>
              <p:nvPr/>
            </p:nvGrpSpPr>
            <p:grpSpPr bwMode="auto">
              <a:xfrm>
                <a:off x="1841" y="6238"/>
                <a:ext cx="416" cy="500"/>
                <a:chOff x="1841" y="6238"/>
                <a:chExt cx="416" cy="500"/>
              </a:xfrm>
            </p:grpSpPr>
            <p:sp>
              <p:nvSpPr>
                <p:cNvPr id="67695" name="Rectangle 148"/>
                <p:cNvSpPr>
                  <a:spLocks noChangeArrowheads="1"/>
                </p:cNvSpPr>
                <p:nvPr/>
              </p:nvSpPr>
              <p:spPr bwMode="auto">
                <a:xfrm>
                  <a:off x="1869" y="6238"/>
                  <a:ext cx="388" cy="444"/>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96" name="Rectangle 149"/>
                <p:cNvSpPr>
                  <a:spLocks noChangeArrowheads="1"/>
                </p:cNvSpPr>
                <p:nvPr/>
              </p:nvSpPr>
              <p:spPr bwMode="auto">
                <a:xfrm>
                  <a:off x="1841" y="6238"/>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38" name="Group 150"/>
              <p:cNvGrpSpPr>
                <a:grpSpLocks/>
              </p:cNvGrpSpPr>
              <p:nvPr/>
            </p:nvGrpSpPr>
            <p:grpSpPr bwMode="auto">
              <a:xfrm>
                <a:off x="2237" y="6238"/>
                <a:ext cx="698" cy="500"/>
                <a:chOff x="2237" y="6238"/>
                <a:chExt cx="698" cy="500"/>
              </a:xfrm>
            </p:grpSpPr>
            <p:sp>
              <p:nvSpPr>
                <p:cNvPr id="67693" name="Rectangle 151"/>
                <p:cNvSpPr>
                  <a:spLocks noChangeArrowheads="1"/>
                </p:cNvSpPr>
                <p:nvPr/>
              </p:nvSpPr>
              <p:spPr bwMode="auto">
                <a:xfrm>
                  <a:off x="2265" y="6238"/>
                  <a:ext cx="642" cy="500"/>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94" name="Rectangle 152"/>
                <p:cNvSpPr>
                  <a:spLocks noChangeArrowheads="1"/>
                </p:cNvSpPr>
                <p:nvPr/>
              </p:nvSpPr>
              <p:spPr bwMode="auto">
                <a:xfrm>
                  <a:off x="2237" y="6238"/>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39" name="Group 153"/>
              <p:cNvGrpSpPr>
                <a:grpSpLocks/>
              </p:cNvGrpSpPr>
              <p:nvPr/>
            </p:nvGrpSpPr>
            <p:grpSpPr bwMode="auto">
              <a:xfrm>
                <a:off x="0" y="6738"/>
                <a:ext cx="538" cy="2288"/>
                <a:chOff x="0" y="6738"/>
                <a:chExt cx="538" cy="2288"/>
              </a:xfrm>
            </p:grpSpPr>
            <p:sp>
              <p:nvSpPr>
                <p:cNvPr id="67691" name="Rectangle 154"/>
                <p:cNvSpPr>
                  <a:spLocks noChangeArrowheads="1"/>
                </p:cNvSpPr>
                <p:nvPr/>
              </p:nvSpPr>
              <p:spPr bwMode="auto">
                <a:xfrm>
                  <a:off x="28" y="6738"/>
                  <a:ext cx="482" cy="2288"/>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a:t>
                  </a:r>
                  <a:endParaRPr lang="es-ES_tradnl" sz="1400" b="1">
                    <a:cs typeface="Arial" charset="0"/>
                  </a:endParaRPr>
                </a:p>
                <a:p>
                  <a:pPr algn="just" eaLnBrk="0" hangingPunct="0"/>
                  <a:endParaRPr lang="es-ES_tradnl" sz="1400" b="1"/>
                </a:p>
              </p:txBody>
            </p:sp>
            <p:sp>
              <p:nvSpPr>
                <p:cNvPr id="67692" name="Rectangle 155"/>
                <p:cNvSpPr>
                  <a:spLocks noChangeArrowheads="1"/>
                </p:cNvSpPr>
                <p:nvPr/>
              </p:nvSpPr>
              <p:spPr bwMode="auto">
                <a:xfrm>
                  <a:off x="0" y="6738"/>
                  <a:ext cx="538" cy="2288"/>
                </a:xfrm>
                <a:prstGeom prst="rect">
                  <a:avLst/>
                </a:prstGeom>
                <a:noFill/>
                <a:ln w="7">
                  <a:solidFill>
                    <a:srgbClr val="A0A0A0"/>
                  </a:solidFill>
                  <a:miter lim="800000"/>
                  <a:headEnd/>
                  <a:tailEnd/>
                </a:ln>
              </p:spPr>
              <p:txBody>
                <a:bodyPr wrap="none"/>
                <a:lstStyle/>
                <a:p>
                  <a:endParaRPr lang="es-ES" sz="1400" b="1"/>
                </a:p>
              </p:txBody>
            </p:sp>
          </p:grpSp>
          <p:grpSp>
            <p:nvGrpSpPr>
              <p:cNvPr id="67640" name="Group 156"/>
              <p:cNvGrpSpPr>
                <a:grpSpLocks/>
              </p:cNvGrpSpPr>
              <p:nvPr/>
            </p:nvGrpSpPr>
            <p:grpSpPr bwMode="auto">
              <a:xfrm>
                <a:off x="538" y="6738"/>
                <a:ext cx="907" cy="2288"/>
                <a:chOff x="538" y="6738"/>
                <a:chExt cx="907" cy="2288"/>
              </a:xfrm>
            </p:grpSpPr>
            <p:sp>
              <p:nvSpPr>
                <p:cNvPr id="67689" name="Rectangle 157"/>
                <p:cNvSpPr>
                  <a:spLocks noChangeArrowheads="1"/>
                </p:cNvSpPr>
                <p:nvPr/>
              </p:nvSpPr>
              <p:spPr bwMode="auto">
                <a:xfrm>
                  <a:off x="566" y="6738"/>
                  <a:ext cx="851" cy="2288"/>
                </a:xfrm>
                <a:prstGeom prst="rect">
                  <a:avLst/>
                </a:prstGeom>
                <a:noFill/>
                <a:ln w="9525">
                  <a:noFill/>
                  <a:miter lim="800000"/>
                  <a:headEnd/>
                  <a:tailEnd/>
                </a:ln>
              </p:spPr>
              <p:txBody>
                <a:bodyPr/>
                <a:lstStyle/>
                <a:p>
                  <a:pPr algn="just"/>
                  <a:r>
                    <a:rPr lang="es-ES_tradnl" sz="1400" b="1">
                      <a:cs typeface="Arial" charset="0"/>
                    </a:rPr>
                    <a:t>O exclusiva</a:t>
                  </a:r>
                </a:p>
                <a:p>
                  <a:pPr algn="just" eaLnBrk="0" hangingPunct="0"/>
                  <a:endParaRPr lang="es-ES_tradnl" sz="1400" b="1"/>
                </a:p>
              </p:txBody>
            </p:sp>
            <p:sp>
              <p:nvSpPr>
                <p:cNvPr id="67690" name="Rectangle 158"/>
                <p:cNvSpPr>
                  <a:spLocks noChangeArrowheads="1"/>
                </p:cNvSpPr>
                <p:nvPr/>
              </p:nvSpPr>
              <p:spPr bwMode="auto">
                <a:xfrm>
                  <a:off x="538" y="6738"/>
                  <a:ext cx="907" cy="2288"/>
                </a:xfrm>
                <a:prstGeom prst="rect">
                  <a:avLst/>
                </a:prstGeom>
                <a:noFill/>
                <a:ln w="7">
                  <a:solidFill>
                    <a:srgbClr val="A0A0A0"/>
                  </a:solidFill>
                  <a:miter lim="800000"/>
                  <a:headEnd/>
                  <a:tailEnd/>
                </a:ln>
              </p:spPr>
              <p:txBody>
                <a:bodyPr wrap="none"/>
                <a:lstStyle/>
                <a:p>
                  <a:endParaRPr lang="es-ES" sz="1400" b="1"/>
                </a:p>
              </p:txBody>
            </p:sp>
          </p:grpSp>
          <p:grpSp>
            <p:nvGrpSpPr>
              <p:cNvPr id="67641" name="Group 159"/>
              <p:cNvGrpSpPr>
                <a:grpSpLocks/>
              </p:cNvGrpSpPr>
              <p:nvPr/>
            </p:nvGrpSpPr>
            <p:grpSpPr bwMode="auto">
              <a:xfrm>
                <a:off x="1445" y="6738"/>
                <a:ext cx="396" cy="394"/>
                <a:chOff x="1445" y="6738"/>
                <a:chExt cx="396" cy="394"/>
              </a:xfrm>
            </p:grpSpPr>
            <p:sp>
              <p:nvSpPr>
                <p:cNvPr id="67687" name="Rectangle 160"/>
                <p:cNvSpPr>
                  <a:spLocks noChangeArrowheads="1"/>
                </p:cNvSpPr>
                <p:nvPr/>
              </p:nvSpPr>
              <p:spPr bwMode="auto">
                <a:xfrm>
                  <a:off x="1473" y="6738"/>
                  <a:ext cx="340" cy="394"/>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a:t>
                  </a:r>
                  <a:endParaRPr lang="es-ES_tradnl" sz="1400" b="1">
                    <a:cs typeface="Arial" charset="0"/>
                  </a:endParaRPr>
                </a:p>
                <a:p>
                  <a:pPr algn="ctr" eaLnBrk="0" hangingPunct="0"/>
                  <a:endParaRPr lang="es-ES_tradnl" sz="1400" b="1"/>
                </a:p>
              </p:txBody>
            </p:sp>
            <p:sp>
              <p:nvSpPr>
                <p:cNvPr id="67688" name="Rectangle 161"/>
                <p:cNvSpPr>
                  <a:spLocks noChangeArrowheads="1"/>
                </p:cNvSpPr>
                <p:nvPr/>
              </p:nvSpPr>
              <p:spPr bwMode="auto">
                <a:xfrm>
                  <a:off x="1445" y="6738"/>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42" name="Group 162"/>
              <p:cNvGrpSpPr>
                <a:grpSpLocks/>
              </p:cNvGrpSpPr>
              <p:nvPr/>
            </p:nvGrpSpPr>
            <p:grpSpPr bwMode="auto">
              <a:xfrm>
                <a:off x="1841" y="6738"/>
                <a:ext cx="396" cy="394"/>
                <a:chOff x="1841" y="6738"/>
                <a:chExt cx="396" cy="394"/>
              </a:xfrm>
            </p:grpSpPr>
            <p:sp>
              <p:nvSpPr>
                <p:cNvPr id="67685" name="Rectangle 163"/>
                <p:cNvSpPr>
                  <a:spLocks noChangeArrowheads="1"/>
                </p:cNvSpPr>
                <p:nvPr/>
              </p:nvSpPr>
              <p:spPr bwMode="auto">
                <a:xfrm>
                  <a:off x="1869" y="6738"/>
                  <a:ext cx="340" cy="394"/>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b</a:t>
                  </a:r>
                  <a:endParaRPr lang="es-ES_tradnl" sz="1400" b="1">
                    <a:cs typeface="Arial" charset="0"/>
                  </a:endParaRPr>
                </a:p>
                <a:p>
                  <a:pPr algn="ctr" eaLnBrk="0" hangingPunct="0"/>
                  <a:endParaRPr lang="es-ES_tradnl" sz="1400" b="1"/>
                </a:p>
              </p:txBody>
            </p:sp>
            <p:sp>
              <p:nvSpPr>
                <p:cNvPr id="67686" name="Rectangle 164"/>
                <p:cNvSpPr>
                  <a:spLocks noChangeArrowheads="1"/>
                </p:cNvSpPr>
                <p:nvPr/>
              </p:nvSpPr>
              <p:spPr bwMode="auto">
                <a:xfrm>
                  <a:off x="1841" y="6738"/>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43" name="Group 165"/>
              <p:cNvGrpSpPr>
                <a:grpSpLocks/>
              </p:cNvGrpSpPr>
              <p:nvPr/>
            </p:nvGrpSpPr>
            <p:grpSpPr bwMode="auto">
              <a:xfrm>
                <a:off x="2237" y="6738"/>
                <a:ext cx="698" cy="538"/>
                <a:chOff x="2237" y="6738"/>
                <a:chExt cx="698" cy="538"/>
              </a:xfrm>
            </p:grpSpPr>
            <p:sp>
              <p:nvSpPr>
                <p:cNvPr id="67683" name="Rectangle 166"/>
                <p:cNvSpPr>
                  <a:spLocks noChangeArrowheads="1"/>
                </p:cNvSpPr>
                <p:nvPr/>
              </p:nvSpPr>
              <p:spPr bwMode="auto">
                <a:xfrm>
                  <a:off x="2265" y="6738"/>
                  <a:ext cx="642" cy="538"/>
                </a:xfrm>
                <a:prstGeom prst="rect">
                  <a:avLst/>
                </a:prstGeom>
                <a:noFill/>
                <a:ln w="9525">
                  <a:noFill/>
                  <a:miter lim="800000"/>
                  <a:headEnd/>
                  <a:tailEnd/>
                </a:ln>
              </p:spPr>
              <p:txBody>
                <a:bodyPr/>
                <a:lstStyle/>
                <a:p>
                  <a:pPr algn="ctr"/>
                  <a:r>
                    <a:rPr lang="es-ES_tradnl" sz="1400" b="1">
                      <a:latin typeface="Courier New" pitchFamily="49" charset="0"/>
                      <a:cs typeface="Courier New" pitchFamily="49" charset="0"/>
                    </a:rPr>
                    <a:t>a ^ b</a:t>
                  </a:r>
                  <a:endParaRPr lang="es-ES_tradnl" sz="1400" b="1">
                    <a:cs typeface="Arial" charset="0"/>
                  </a:endParaRPr>
                </a:p>
                <a:p>
                  <a:pPr algn="ctr" eaLnBrk="0" hangingPunct="0"/>
                  <a:endParaRPr lang="es-ES_tradnl" sz="1400" b="1"/>
                </a:p>
              </p:txBody>
            </p:sp>
            <p:sp>
              <p:nvSpPr>
                <p:cNvPr id="67684" name="Rectangle 167"/>
                <p:cNvSpPr>
                  <a:spLocks noChangeArrowheads="1"/>
                </p:cNvSpPr>
                <p:nvPr/>
              </p:nvSpPr>
              <p:spPr bwMode="auto">
                <a:xfrm>
                  <a:off x="2237" y="6738"/>
                  <a:ext cx="698" cy="394"/>
                </a:xfrm>
                <a:prstGeom prst="rect">
                  <a:avLst/>
                </a:prstGeom>
                <a:noFill/>
                <a:ln w="7">
                  <a:solidFill>
                    <a:srgbClr val="A0A0A0"/>
                  </a:solidFill>
                  <a:miter lim="800000"/>
                  <a:headEnd/>
                  <a:tailEnd/>
                </a:ln>
              </p:spPr>
              <p:txBody>
                <a:bodyPr wrap="none"/>
                <a:lstStyle/>
                <a:p>
                  <a:endParaRPr lang="es-ES" sz="1400" b="1"/>
                </a:p>
              </p:txBody>
            </p:sp>
          </p:grpSp>
          <p:grpSp>
            <p:nvGrpSpPr>
              <p:cNvPr id="67644" name="Group 168"/>
              <p:cNvGrpSpPr>
                <a:grpSpLocks/>
              </p:cNvGrpSpPr>
              <p:nvPr/>
            </p:nvGrpSpPr>
            <p:grpSpPr bwMode="auto">
              <a:xfrm>
                <a:off x="2935" y="6738"/>
                <a:ext cx="860" cy="2288"/>
                <a:chOff x="2935" y="6738"/>
                <a:chExt cx="860" cy="2288"/>
              </a:xfrm>
            </p:grpSpPr>
            <p:sp>
              <p:nvSpPr>
                <p:cNvPr id="67681" name="Rectangle 169"/>
                <p:cNvSpPr>
                  <a:spLocks noChangeArrowheads="1"/>
                </p:cNvSpPr>
                <p:nvPr/>
              </p:nvSpPr>
              <p:spPr bwMode="auto">
                <a:xfrm>
                  <a:off x="2963" y="6738"/>
                  <a:ext cx="804" cy="2288"/>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x &lt; n ^ y &gt; 9</a:t>
                  </a:r>
                  <a:endParaRPr lang="es-ES_tradnl" sz="1400" b="1">
                    <a:cs typeface="Arial" charset="0"/>
                  </a:endParaRPr>
                </a:p>
                <a:p>
                  <a:pPr algn="just" eaLnBrk="0" hangingPunct="0"/>
                  <a:endParaRPr lang="es-ES_tradnl" sz="1400" b="1"/>
                </a:p>
              </p:txBody>
            </p:sp>
            <p:sp>
              <p:nvSpPr>
                <p:cNvPr id="67682" name="Rectangle 170"/>
                <p:cNvSpPr>
                  <a:spLocks noChangeArrowheads="1"/>
                </p:cNvSpPr>
                <p:nvPr/>
              </p:nvSpPr>
              <p:spPr bwMode="auto">
                <a:xfrm>
                  <a:off x="2935" y="6738"/>
                  <a:ext cx="860" cy="2288"/>
                </a:xfrm>
                <a:prstGeom prst="rect">
                  <a:avLst/>
                </a:prstGeom>
                <a:noFill/>
                <a:ln w="7">
                  <a:solidFill>
                    <a:srgbClr val="A0A0A0"/>
                  </a:solidFill>
                  <a:miter lim="800000"/>
                  <a:headEnd/>
                  <a:tailEnd/>
                </a:ln>
              </p:spPr>
              <p:txBody>
                <a:bodyPr wrap="none"/>
                <a:lstStyle/>
                <a:p>
                  <a:endParaRPr lang="es-ES" sz="1400" b="1"/>
                </a:p>
              </p:txBody>
            </p:sp>
          </p:grpSp>
          <p:grpSp>
            <p:nvGrpSpPr>
              <p:cNvPr id="67645" name="Group 171"/>
              <p:cNvGrpSpPr>
                <a:grpSpLocks/>
              </p:cNvGrpSpPr>
              <p:nvPr/>
            </p:nvGrpSpPr>
            <p:grpSpPr bwMode="auto">
              <a:xfrm>
                <a:off x="1445" y="7132"/>
                <a:ext cx="396" cy="394"/>
                <a:chOff x="1445" y="7132"/>
                <a:chExt cx="396" cy="394"/>
              </a:xfrm>
            </p:grpSpPr>
            <p:sp>
              <p:nvSpPr>
                <p:cNvPr id="67679" name="Rectangle 172"/>
                <p:cNvSpPr>
                  <a:spLocks noChangeArrowheads="1"/>
                </p:cNvSpPr>
                <p:nvPr/>
              </p:nvSpPr>
              <p:spPr bwMode="auto">
                <a:xfrm>
                  <a:off x="1473" y="7132"/>
                  <a:ext cx="340"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680" name="Rectangle 173"/>
                <p:cNvSpPr>
                  <a:spLocks noChangeArrowheads="1"/>
                </p:cNvSpPr>
                <p:nvPr/>
              </p:nvSpPr>
              <p:spPr bwMode="auto">
                <a:xfrm>
                  <a:off x="1445" y="7132"/>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46" name="Group 174"/>
              <p:cNvGrpSpPr>
                <a:grpSpLocks/>
              </p:cNvGrpSpPr>
              <p:nvPr/>
            </p:nvGrpSpPr>
            <p:grpSpPr bwMode="auto">
              <a:xfrm>
                <a:off x="1841" y="7132"/>
                <a:ext cx="396" cy="394"/>
                <a:chOff x="1841" y="7132"/>
                <a:chExt cx="396" cy="394"/>
              </a:xfrm>
            </p:grpSpPr>
            <p:sp>
              <p:nvSpPr>
                <p:cNvPr id="67677" name="Rectangle 175"/>
                <p:cNvSpPr>
                  <a:spLocks noChangeArrowheads="1"/>
                </p:cNvSpPr>
                <p:nvPr/>
              </p:nvSpPr>
              <p:spPr bwMode="auto">
                <a:xfrm>
                  <a:off x="1869" y="7132"/>
                  <a:ext cx="340"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678" name="Rectangle 176"/>
                <p:cNvSpPr>
                  <a:spLocks noChangeArrowheads="1"/>
                </p:cNvSpPr>
                <p:nvPr/>
              </p:nvSpPr>
              <p:spPr bwMode="auto">
                <a:xfrm>
                  <a:off x="1841" y="7132"/>
                  <a:ext cx="396" cy="394"/>
                </a:xfrm>
                <a:prstGeom prst="rect">
                  <a:avLst/>
                </a:prstGeom>
                <a:noFill/>
                <a:ln w="7">
                  <a:solidFill>
                    <a:srgbClr val="A0A0A0"/>
                  </a:solidFill>
                  <a:miter lim="800000"/>
                  <a:headEnd/>
                  <a:tailEnd/>
                </a:ln>
              </p:spPr>
              <p:txBody>
                <a:bodyPr wrap="none"/>
                <a:lstStyle/>
                <a:p>
                  <a:endParaRPr lang="es-ES" sz="1400" b="1"/>
                </a:p>
              </p:txBody>
            </p:sp>
          </p:grpSp>
          <p:grpSp>
            <p:nvGrpSpPr>
              <p:cNvPr id="67647" name="Group 177"/>
              <p:cNvGrpSpPr>
                <a:grpSpLocks/>
              </p:cNvGrpSpPr>
              <p:nvPr/>
            </p:nvGrpSpPr>
            <p:grpSpPr bwMode="auto">
              <a:xfrm>
                <a:off x="2237" y="7132"/>
                <a:ext cx="698" cy="394"/>
                <a:chOff x="2237" y="7132"/>
                <a:chExt cx="698" cy="394"/>
              </a:xfrm>
            </p:grpSpPr>
            <p:sp>
              <p:nvSpPr>
                <p:cNvPr id="67675" name="Rectangle 178"/>
                <p:cNvSpPr>
                  <a:spLocks noChangeArrowheads="1"/>
                </p:cNvSpPr>
                <p:nvPr/>
              </p:nvSpPr>
              <p:spPr bwMode="auto">
                <a:xfrm>
                  <a:off x="2265" y="7132"/>
                  <a:ext cx="642" cy="39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76" name="Rectangle 179"/>
                <p:cNvSpPr>
                  <a:spLocks noChangeArrowheads="1"/>
                </p:cNvSpPr>
                <p:nvPr/>
              </p:nvSpPr>
              <p:spPr bwMode="auto">
                <a:xfrm>
                  <a:off x="2237" y="7132"/>
                  <a:ext cx="698" cy="394"/>
                </a:xfrm>
                <a:prstGeom prst="rect">
                  <a:avLst/>
                </a:prstGeom>
                <a:noFill/>
                <a:ln w="7">
                  <a:solidFill>
                    <a:srgbClr val="A0A0A0"/>
                  </a:solidFill>
                  <a:miter lim="800000"/>
                  <a:headEnd/>
                  <a:tailEnd/>
                </a:ln>
              </p:spPr>
              <p:txBody>
                <a:bodyPr wrap="none"/>
                <a:lstStyle/>
                <a:p>
                  <a:endParaRPr lang="es-ES" sz="1400" b="1"/>
                </a:p>
              </p:txBody>
            </p:sp>
          </p:grpSp>
          <p:grpSp>
            <p:nvGrpSpPr>
              <p:cNvPr id="67648" name="Group 180"/>
              <p:cNvGrpSpPr>
                <a:grpSpLocks/>
              </p:cNvGrpSpPr>
              <p:nvPr/>
            </p:nvGrpSpPr>
            <p:grpSpPr bwMode="auto">
              <a:xfrm>
                <a:off x="1445" y="7526"/>
                <a:ext cx="396" cy="500"/>
                <a:chOff x="1445" y="7526"/>
                <a:chExt cx="396" cy="500"/>
              </a:xfrm>
            </p:grpSpPr>
            <p:sp>
              <p:nvSpPr>
                <p:cNvPr id="67673" name="Rectangle 181"/>
                <p:cNvSpPr>
                  <a:spLocks noChangeArrowheads="1"/>
                </p:cNvSpPr>
                <p:nvPr/>
              </p:nvSpPr>
              <p:spPr bwMode="auto">
                <a:xfrm>
                  <a:off x="1473" y="7526"/>
                  <a:ext cx="340"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674" name="Rectangle 182"/>
                <p:cNvSpPr>
                  <a:spLocks noChangeArrowheads="1"/>
                </p:cNvSpPr>
                <p:nvPr/>
              </p:nvSpPr>
              <p:spPr bwMode="auto">
                <a:xfrm>
                  <a:off x="1445" y="7526"/>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49" name="Group 183"/>
              <p:cNvGrpSpPr>
                <a:grpSpLocks/>
              </p:cNvGrpSpPr>
              <p:nvPr/>
            </p:nvGrpSpPr>
            <p:grpSpPr bwMode="auto">
              <a:xfrm>
                <a:off x="1841" y="7526"/>
                <a:ext cx="416" cy="500"/>
                <a:chOff x="1841" y="7526"/>
                <a:chExt cx="416" cy="500"/>
              </a:xfrm>
            </p:grpSpPr>
            <p:sp>
              <p:nvSpPr>
                <p:cNvPr id="67671" name="Rectangle 184"/>
                <p:cNvSpPr>
                  <a:spLocks noChangeArrowheads="1"/>
                </p:cNvSpPr>
                <p:nvPr/>
              </p:nvSpPr>
              <p:spPr bwMode="auto">
                <a:xfrm>
                  <a:off x="1869" y="7526"/>
                  <a:ext cx="388" cy="344"/>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72" name="Rectangle 185"/>
                <p:cNvSpPr>
                  <a:spLocks noChangeArrowheads="1"/>
                </p:cNvSpPr>
                <p:nvPr/>
              </p:nvSpPr>
              <p:spPr bwMode="auto">
                <a:xfrm>
                  <a:off x="1841" y="7526"/>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50" name="Group 186"/>
              <p:cNvGrpSpPr>
                <a:grpSpLocks/>
              </p:cNvGrpSpPr>
              <p:nvPr/>
            </p:nvGrpSpPr>
            <p:grpSpPr bwMode="auto">
              <a:xfrm>
                <a:off x="2237" y="7526"/>
                <a:ext cx="698" cy="500"/>
                <a:chOff x="2237" y="7526"/>
                <a:chExt cx="698" cy="500"/>
              </a:xfrm>
            </p:grpSpPr>
            <p:sp>
              <p:nvSpPr>
                <p:cNvPr id="67669" name="Rectangle 187"/>
                <p:cNvSpPr>
                  <a:spLocks noChangeArrowheads="1"/>
                </p:cNvSpPr>
                <p:nvPr/>
              </p:nvSpPr>
              <p:spPr bwMode="auto">
                <a:xfrm>
                  <a:off x="2265" y="7526"/>
                  <a:ext cx="642"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670" name="Rectangle 188"/>
                <p:cNvSpPr>
                  <a:spLocks noChangeArrowheads="1"/>
                </p:cNvSpPr>
                <p:nvPr/>
              </p:nvSpPr>
              <p:spPr bwMode="auto">
                <a:xfrm>
                  <a:off x="2237" y="7526"/>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51" name="Group 189"/>
              <p:cNvGrpSpPr>
                <a:grpSpLocks/>
              </p:cNvGrpSpPr>
              <p:nvPr/>
            </p:nvGrpSpPr>
            <p:grpSpPr bwMode="auto">
              <a:xfrm>
                <a:off x="1445" y="8026"/>
                <a:ext cx="435" cy="500"/>
                <a:chOff x="1445" y="8026"/>
                <a:chExt cx="435" cy="500"/>
              </a:xfrm>
            </p:grpSpPr>
            <p:sp>
              <p:nvSpPr>
                <p:cNvPr id="67667" name="Rectangle 190"/>
                <p:cNvSpPr>
                  <a:spLocks noChangeArrowheads="1"/>
                </p:cNvSpPr>
                <p:nvPr/>
              </p:nvSpPr>
              <p:spPr bwMode="auto">
                <a:xfrm>
                  <a:off x="1473" y="8026"/>
                  <a:ext cx="407" cy="439"/>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68" name="Rectangle 191"/>
                <p:cNvSpPr>
                  <a:spLocks noChangeArrowheads="1"/>
                </p:cNvSpPr>
                <p:nvPr/>
              </p:nvSpPr>
              <p:spPr bwMode="auto">
                <a:xfrm>
                  <a:off x="1445" y="8026"/>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52" name="Group 192"/>
              <p:cNvGrpSpPr>
                <a:grpSpLocks/>
              </p:cNvGrpSpPr>
              <p:nvPr/>
            </p:nvGrpSpPr>
            <p:grpSpPr bwMode="auto">
              <a:xfrm>
                <a:off x="1841" y="8026"/>
                <a:ext cx="396" cy="500"/>
                <a:chOff x="1841" y="8026"/>
                <a:chExt cx="396" cy="500"/>
              </a:xfrm>
            </p:grpSpPr>
            <p:sp>
              <p:nvSpPr>
                <p:cNvPr id="67665" name="Rectangle 193"/>
                <p:cNvSpPr>
                  <a:spLocks noChangeArrowheads="1"/>
                </p:cNvSpPr>
                <p:nvPr/>
              </p:nvSpPr>
              <p:spPr bwMode="auto">
                <a:xfrm>
                  <a:off x="1869" y="8026"/>
                  <a:ext cx="340" cy="500"/>
                </a:xfrm>
                <a:prstGeom prst="rect">
                  <a:avLst/>
                </a:prstGeom>
                <a:noFill/>
                <a:ln w="9525">
                  <a:noFill/>
                  <a:miter lim="800000"/>
                  <a:headEnd/>
                  <a:tailEnd/>
                </a:ln>
              </p:spPr>
              <p:txBody>
                <a:bodyPr/>
                <a:lstStyle/>
                <a:p>
                  <a:pPr algn="just"/>
                  <a:r>
                    <a:rPr lang="en-GB" sz="1400" b="1" dirty="0">
                      <a:latin typeface="Courier New" pitchFamily="49" charset="0"/>
                      <a:cs typeface="Courier New" pitchFamily="49" charset="0"/>
                    </a:rPr>
                    <a:t>true</a:t>
                  </a:r>
                  <a:endParaRPr lang="es-ES_tradnl" sz="1400" b="1" dirty="0">
                    <a:cs typeface="Arial" charset="0"/>
                  </a:endParaRPr>
                </a:p>
                <a:p>
                  <a:pPr algn="just" eaLnBrk="0" hangingPunct="0"/>
                  <a:endParaRPr lang="es-ES_tradnl" sz="1400" b="1" dirty="0"/>
                </a:p>
              </p:txBody>
            </p:sp>
            <p:sp>
              <p:nvSpPr>
                <p:cNvPr id="67666" name="Rectangle 194"/>
                <p:cNvSpPr>
                  <a:spLocks noChangeArrowheads="1"/>
                </p:cNvSpPr>
                <p:nvPr/>
              </p:nvSpPr>
              <p:spPr bwMode="auto">
                <a:xfrm>
                  <a:off x="1841" y="8026"/>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53" name="Group 195"/>
              <p:cNvGrpSpPr>
                <a:grpSpLocks/>
              </p:cNvGrpSpPr>
              <p:nvPr/>
            </p:nvGrpSpPr>
            <p:grpSpPr bwMode="auto">
              <a:xfrm>
                <a:off x="2237" y="8026"/>
                <a:ext cx="698" cy="500"/>
                <a:chOff x="2237" y="8026"/>
                <a:chExt cx="698" cy="500"/>
              </a:xfrm>
            </p:grpSpPr>
            <p:sp>
              <p:nvSpPr>
                <p:cNvPr id="67663" name="Rectangle 196"/>
                <p:cNvSpPr>
                  <a:spLocks noChangeArrowheads="1"/>
                </p:cNvSpPr>
                <p:nvPr/>
              </p:nvSpPr>
              <p:spPr bwMode="auto">
                <a:xfrm>
                  <a:off x="2265" y="8026"/>
                  <a:ext cx="642" cy="500"/>
                </a:xfrm>
                <a:prstGeom prst="rect">
                  <a:avLst/>
                </a:prstGeom>
                <a:noFill/>
                <a:ln w="9525">
                  <a:noFill/>
                  <a:miter lim="800000"/>
                  <a:headEnd/>
                  <a:tailEnd/>
                </a:ln>
              </p:spPr>
              <p:txBody>
                <a:bodyPr/>
                <a:lstStyle/>
                <a:p>
                  <a:pPr algn="just"/>
                  <a:r>
                    <a:rPr lang="en-GB" sz="1400" b="1">
                      <a:latin typeface="Courier New" pitchFamily="49" charset="0"/>
                      <a:cs typeface="Courier New" pitchFamily="49" charset="0"/>
                    </a:rPr>
                    <a:t>true</a:t>
                  </a:r>
                  <a:endParaRPr lang="es-ES_tradnl" sz="1400" b="1">
                    <a:cs typeface="Arial" charset="0"/>
                  </a:endParaRPr>
                </a:p>
                <a:p>
                  <a:pPr algn="just" eaLnBrk="0" hangingPunct="0"/>
                  <a:endParaRPr lang="es-ES_tradnl" sz="1400" b="1"/>
                </a:p>
              </p:txBody>
            </p:sp>
            <p:sp>
              <p:nvSpPr>
                <p:cNvPr id="67664" name="Rectangle 197"/>
                <p:cNvSpPr>
                  <a:spLocks noChangeArrowheads="1"/>
                </p:cNvSpPr>
                <p:nvPr/>
              </p:nvSpPr>
              <p:spPr bwMode="auto">
                <a:xfrm>
                  <a:off x="2237" y="8026"/>
                  <a:ext cx="698" cy="500"/>
                </a:xfrm>
                <a:prstGeom prst="rect">
                  <a:avLst/>
                </a:prstGeom>
                <a:noFill/>
                <a:ln w="7">
                  <a:solidFill>
                    <a:srgbClr val="A0A0A0"/>
                  </a:solidFill>
                  <a:miter lim="800000"/>
                  <a:headEnd/>
                  <a:tailEnd/>
                </a:ln>
              </p:spPr>
              <p:txBody>
                <a:bodyPr wrap="none"/>
                <a:lstStyle/>
                <a:p>
                  <a:endParaRPr lang="es-ES" sz="1400" b="1"/>
                </a:p>
              </p:txBody>
            </p:sp>
          </p:grpSp>
          <p:grpSp>
            <p:nvGrpSpPr>
              <p:cNvPr id="67654" name="Group 198"/>
              <p:cNvGrpSpPr>
                <a:grpSpLocks/>
              </p:cNvGrpSpPr>
              <p:nvPr/>
            </p:nvGrpSpPr>
            <p:grpSpPr bwMode="auto">
              <a:xfrm>
                <a:off x="1445" y="8526"/>
                <a:ext cx="435" cy="533"/>
                <a:chOff x="1445" y="8526"/>
                <a:chExt cx="435" cy="533"/>
              </a:xfrm>
            </p:grpSpPr>
            <p:sp>
              <p:nvSpPr>
                <p:cNvPr id="67661" name="Rectangle 199"/>
                <p:cNvSpPr>
                  <a:spLocks noChangeArrowheads="1"/>
                </p:cNvSpPr>
                <p:nvPr/>
              </p:nvSpPr>
              <p:spPr bwMode="auto">
                <a:xfrm>
                  <a:off x="1473" y="8526"/>
                  <a:ext cx="407" cy="533"/>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62" name="Rectangle 200"/>
                <p:cNvSpPr>
                  <a:spLocks noChangeArrowheads="1"/>
                </p:cNvSpPr>
                <p:nvPr/>
              </p:nvSpPr>
              <p:spPr bwMode="auto">
                <a:xfrm>
                  <a:off x="1445" y="8526"/>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55" name="Group 201"/>
              <p:cNvGrpSpPr>
                <a:grpSpLocks/>
              </p:cNvGrpSpPr>
              <p:nvPr/>
            </p:nvGrpSpPr>
            <p:grpSpPr bwMode="auto">
              <a:xfrm>
                <a:off x="1841" y="8526"/>
                <a:ext cx="450" cy="500"/>
                <a:chOff x="1841" y="8526"/>
                <a:chExt cx="450" cy="500"/>
              </a:xfrm>
            </p:grpSpPr>
            <p:sp>
              <p:nvSpPr>
                <p:cNvPr id="67659" name="Rectangle 202"/>
                <p:cNvSpPr>
                  <a:spLocks noChangeArrowheads="1"/>
                </p:cNvSpPr>
                <p:nvPr/>
              </p:nvSpPr>
              <p:spPr bwMode="auto">
                <a:xfrm>
                  <a:off x="1869" y="8526"/>
                  <a:ext cx="422" cy="236"/>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60" name="Rectangle 203"/>
                <p:cNvSpPr>
                  <a:spLocks noChangeArrowheads="1"/>
                </p:cNvSpPr>
                <p:nvPr/>
              </p:nvSpPr>
              <p:spPr bwMode="auto">
                <a:xfrm>
                  <a:off x="1841" y="8526"/>
                  <a:ext cx="396" cy="500"/>
                </a:xfrm>
                <a:prstGeom prst="rect">
                  <a:avLst/>
                </a:prstGeom>
                <a:noFill/>
                <a:ln w="7">
                  <a:solidFill>
                    <a:srgbClr val="A0A0A0"/>
                  </a:solidFill>
                  <a:miter lim="800000"/>
                  <a:headEnd/>
                  <a:tailEnd/>
                </a:ln>
              </p:spPr>
              <p:txBody>
                <a:bodyPr wrap="none"/>
                <a:lstStyle/>
                <a:p>
                  <a:endParaRPr lang="es-ES" sz="1400" b="1"/>
                </a:p>
              </p:txBody>
            </p:sp>
          </p:grpSp>
          <p:grpSp>
            <p:nvGrpSpPr>
              <p:cNvPr id="67656" name="Group 204"/>
              <p:cNvGrpSpPr>
                <a:grpSpLocks/>
              </p:cNvGrpSpPr>
              <p:nvPr/>
            </p:nvGrpSpPr>
            <p:grpSpPr bwMode="auto">
              <a:xfrm>
                <a:off x="2237" y="8526"/>
                <a:ext cx="698" cy="500"/>
                <a:chOff x="2237" y="8526"/>
                <a:chExt cx="698" cy="500"/>
              </a:xfrm>
            </p:grpSpPr>
            <p:sp>
              <p:nvSpPr>
                <p:cNvPr id="67657" name="Rectangle 205"/>
                <p:cNvSpPr>
                  <a:spLocks noChangeArrowheads="1"/>
                </p:cNvSpPr>
                <p:nvPr/>
              </p:nvSpPr>
              <p:spPr bwMode="auto">
                <a:xfrm>
                  <a:off x="2265" y="8526"/>
                  <a:ext cx="642" cy="500"/>
                </a:xfrm>
                <a:prstGeom prst="rect">
                  <a:avLst/>
                </a:prstGeom>
                <a:noFill/>
                <a:ln w="9525">
                  <a:noFill/>
                  <a:miter lim="800000"/>
                  <a:headEnd/>
                  <a:tailEnd/>
                </a:ln>
              </p:spPr>
              <p:txBody>
                <a:bodyPr/>
                <a:lstStyle/>
                <a:p>
                  <a:pPr algn="just"/>
                  <a:r>
                    <a:rPr lang="es-ES_tradnl" sz="1400" b="1">
                      <a:latin typeface="Courier New" pitchFamily="49" charset="0"/>
                      <a:cs typeface="Courier New" pitchFamily="49" charset="0"/>
                    </a:rPr>
                    <a:t>false</a:t>
                  </a:r>
                  <a:endParaRPr lang="es-ES_tradnl" sz="1400" b="1">
                    <a:cs typeface="Arial" charset="0"/>
                  </a:endParaRPr>
                </a:p>
                <a:p>
                  <a:pPr algn="just" eaLnBrk="0" hangingPunct="0"/>
                  <a:endParaRPr lang="es-ES_tradnl" sz="1400" b="1"/>
                </a:p>
              </p:txBody>
            </p:sp>
            <p:sp>
              <p:nvSpPr>
                <p:cNvPr id="67658" name="Rectangle 206"/>
                <p:cNvSpPr>
                  <a:spLocks noChangeArrowheads="1"/>
                </p:cNvSpPr>
                <p:nvPr/>
              </p:nvSpPr>
              <p:spPr bwMode="auto">
                <a:xfrm>
                  <a:off x="2237" y="8526"/>
                  <a:ext cx="698" cy="500"/>
                </a:xfrm>
                <a:prstGeom prst="rect">
                  <a:avLst/>
                </a:prstGeom>
                <a:noFill/>
                <a:ln w="7">
                  <a:solidFill>
                    <a:srgbClr val="A0A0A0"/>
                  </a:solidFill>
                  <a:miter lim="800000"/>
                  <a:headEnd/>
                  <a:tailEnd/>
                </a:ln>
              </p:spPr>
              <p:txBody>
                <a:bodyPr wrap="none"/>
                <a:lstStyle/>
                <a:p>
                  <a:endParaRPr lang="es-ES" sz="1400" b="1"/>
                </a:p>
              </p:txBody>
            </p:sp>
          </p:grpSp>
        </p:grpSp>
        <p:sp>
          <p:nvSpPr>
            <p:cNvPr id="67589" name="Rectangle 207"/>
            <p:cNvSpPr>
              <a:spLocks noChangeArrowheads="1"/>
            </p:cNvSpPr>
            <p:nvPr/>
          </p:nvSpPr>
          <p:spPr bwMode="auto">
            <a:xfrm>
              <a:off x="-3" y="-3"/>
              <a:ext cx="3801" cy="9032"/>
            </a:xfrm>
            <a:prstGeom prst="rect">
              <a:avLst/>
            </a:prstGeom>
            <a:noFill/>
            <a:ln w="9525">
              <a:solidFill>
                <a:srgbClr val="A0A0A0"/>
              </a:solidFill>
              <a:miter lim="800000"/>
              <a:headEnd/>
              <a:tailEnd/>
            </a:ln>
          </p:spPr>
          <p:txBody>
            <a:bodyPr wrap="none"/>
            <a:lstStyle/>
            <a:p>
              <a:endParaRPr lang="es-ES" sz="1400" b="1"/>
            </a:p>
          </p:txBody>
        </p:sp>
      </p:grpSp>
    </p:spTree>
  </p:cSld>
  <p:clrMapOvr>
    <a:masterClrMapping/>
  </p:clrMapOvr>
  <p:transition spd="med">
    <p:newsflash/>
    <p:sndAc>
      <p:stSnd>
        <p:snd r:embed="rId2" name="click.wav"/>
      </p:stSnd>
    </p:sndAc>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Rot="1" noChangeArrowheads="1"/>
          </p:cNvSpPr>
          <p:nvPr>
            <p:ph idx="1"/>
          </p:nvPr>
        </p:nvSpPr>
        <p:spPr>
          <a:xfrm>
            <a:off x="1071538" y="1142984"/>
            <a:ext cx="7731125" cy="4106862"/>
          </a:xfrm>
        </p:spPr>
        <p:txBody>
          <a:bodyPr/>
          <a:lstStyle/>
          <a:p>
            <a:pPr lvl="1">
              <a:lnSpc>
                <a:spcPct val="90000"/>
              </a:lnSpc>
            </a:pPr>
            <a:r>
              <a:rPr lang="es-ES" dirty="0" smtClean="0"/>
              <a:t>Operan sobre </a:t>
            </a:r>
            <a:r>
              <a:rPr lang="es-ES" dirty="0" err="1" smtClean="0"/>
              <a:t>operandos</a:t>
            </a:r>
            <a:r>
              <a:rPr lang="es-ES" dirty="0" smtClean="0"/>
              <a:t> booleanos y generan resultados booleanos.</a:t>
            </a:r>
          </a:p>
          <a:p>
            <a:pPr lvl="1">
              <a:lnSpc>
                <a:spcPct val="90000"/>
              </a:lnSpc>
            </a:pPr>
            <a:r>
              <a:rPr lang="es-ES" dirty="0" smtClean="0"/>
              <a:t>Se evalúan de izquierda a derecha.</a:t>
            </a:r>
          </a:p>
          <a:p>
            <a:pPr lvl="1">
              <a:lnSpc>
                <a:spcPct val="90000"/>
              </a:lnSpc>
            </a:pPr>
            <a:r>
              <a:rPr lang="es-ES" dirty="0" smtClean="0"/>
              <a:t>El máximo exponente son las operaciones OR y AND.</a:t>
            </a:r>
          </a:p>
          <a:p>
            <a:pPr lvl="2">
              <a:lnSpc>
                <a:spcPct val="90000"/>
              </a:lnSpc>
            </a:pPr>
            <a:r>
              <a:rPr lang="es-ES" dirty="0" smtClean="0"/>
              <a:t>OR: Si el operando de la izquierda es </a:t>
            </a:r>
            <a:r>
              <a:rPr lang="es-ES" dirty="0" smtClean="0">
                <a:latin typeface="Courier New" pitchFamily="49" charset="0"/>
              </a:rPr>
              <a:t>true</a:t>
            </a:r>
            <a:r>
              <a:rPr lang="es-ES" dirty="0" smtClean="0"/>
              <a:t>, no se evalúa el de la derecha.</a:t>
            </a:r>
          </a:p>
          <a:p>
            <a:pPr lvl="2">
              <a:lnSpc>
                <a:spcPct val="90000"/>
              </a:lnSpc>
            </a:pPr>
            <a:r>
              <a:rPr lang="es-ES" dirty="0" smtClean="0"/>
              <a:t>AND: Si el operando de la izquierda es </a:t>
            </a:r>
            <a:r>
              <a:rPr lang="es-ES" dirty="0" smtClean="0">
                <a:latin typeface="Courier New" pitchFamily="49" charset="0"/>
              </a:rPr>
              <a:t>false</a:t>
            </a:r>
            <a:r>
              <a:rPr lang="es-ES" dirty="0" smtClean="0"/>
              <a:t>, no se evalúa el de la derecha.</a:t>
            </a:r>
          </a:p>
          <a:p>
            <a:pPr lvl="1">
              <a:lnSpc>
                <a:spcPct val="90000"/>
              </a:lnSpc>
            </a:pPr>
            <a:r>
              <a:rPr lang="es-ES" dirty="0" smtClean="0"/>
              <a:t>Para obligar a evaluar ambos: ‘</a:t>
            </a:r>
            <a:r>
              <a:rPr lang="es-ES" dirty="0" smtClean="0">
                <a:latin typeface="Courier New" pitchFamily="49" charset="0"/>
              </a:rPr>
              <a:t>|</a:t>
            </a:r>
            <a:r>
              <a:rPr lang="es-ES" dirty="0" smtClean="0"/>
              <a:t>’ y ‘</a:t>
            </a:r>
            <a:r>
              <a:rPr lang="es-ES" dirty="0" smtClean="0">
                <a:latin typeface="Courier New" pitchFamily="49" charset="0"/>
              </a:rPr>
              <a:t>&amp;</a:t>
            </a:r>
            <a:r>
              <a:rPr lang="es-ES" dirty="0" smtClean="0"/>
              <a:t>’</a:t>
            </a:r>
          </a:p>
        </p:txBody>
      </p:sp>
      <p:sp>
        <p:nvSpPr>
          <p:cNvPr id="3" name="2 Marcador de fecha"/>
          <p:cNvSpPr>
            <a:spLocks noGrp="1"/>
          </p:cNvSpPr>
          <p:nvPr>
            <p:ph type="dt" sz="half" idx="10"/>
          </p:nvPr>
        </p:nvSpPr>
        <p:spPr/>
        <p:txBody>
          <a:bodyPr/>
          <a:lstStyle/>
          <a:p>
            <a:pPr>
              <a:defRPr/>
            </a:pPr>
            <a:fld id="{985AF4AC-C2C7-41A1-92A9-0D01E9AABAD3}"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28662" y="428605"/>
            <a:ext cx="1643074" cy="714380"/>
          </a:xfrm>
        </p:spPr>
        <p:txBody>
          <a:bodyPr>
            <a:normAutofit fontScale="90000"/>
          </a:bodyPr>
          <a:lstStyle/>
          <a:p>
            <a:r>
              <a:rPr lang="es-ES" dirty="0" err="1" smtClean="0"/>
              <a:t>String</a:t>
            </a:r>
            <a:endParaRPr lang="es-ES" dirty="0"/>
          </a:p>
        </p:txBody>
      </p:sp>
      <p:sp>
        <p:nvSpPr>
          <p:cNvPr id="74754" name="Rectangle 3"/>
          <p:cNvSpPr>
            <a:spLocks noGrp="1" noRot="1" noChangeArrowheads="1"/>
          </p:cNvSpPr>
          <p:nvPr>
            <p:ph idx="1"/>
          </p:nvPr>
        </p:nvSpPr>
        <p:spPr>
          <a:xfrm>
            <a:off x="1000100" y="1071546"/>
            <a:ext cx="7786742" cy="5286412"/>
          </a:xfrm>
        </p:spPr>
        <p:txBody>
          <a:bodyPr>
            <a:normAutofit/>
          </a:bodyPr>
          <a:lstStyle/>
          <a:p>
            <a:pPr>
              <a:lnSpc>
                <a:spcPct val="90000"/>
              </a:lnSpc>
            </a:pPr>
            <a:r>
              <a:rPr lang="es-ES" dirty="0" smtClean="0"/>
              <a:t>Es un tipo de datos abstracto (clase) que está definido en el paquete </a:t>
            </a:r>
            <a:r>
              <a:rPr lang="es-ES" dirty="0" err="1" smtClean="0">
                <a:latin typeface="Courier New" pitchFamily="49" charset="0"/>
              </a:rPr>
              <a:t>java.lang</a:t>
            </a:r>
            <a:r>
              <a:rPr lang="es-ES" dirty="0" smtClean="0"/>
              <a:t>.</a:t>
            </a:r>
          </a:p>
          <a:p>
            <a:pPr>
              <a:lnSpc>
                <a:spcPct val="90000"/>
              </a:lnSpc>
            </a:pPr>
            <a:r>
              <a:rPr lang="es-ES" dirty="0" smtClean="0"/>
              <a:t>Es el único tipo abstracto de Java que tiene su propia constante literal conocida dentro de la sintaxis del lenguaje (la gramática). Por ello, una asignación como</a:t>
            </a:r>
          </a:p>
          <a:p>
            <a:pPr lvl="2">
              <a:lnSpc>
                <a:spcPct val="90000"/>
              </a:lnSpc>
              <a:buFont typeface="Wingdings" pitchFamily="2" charset="2"/>
              <a:buNone/>
            </a:pPr>
            <a:r>
              <a:rPr lang="es-ES" sz="2000" dirty="0" smtClean="0"/>
              <a:t>		</a:t>
            </a:r>
            <a:r>
              <a:rPr lang="es-ES" sz="2000" dirty="0" err="1" smtClean="0">
                <a:latin typeface="Courier New" pitchFamily="49" charset="0"/>
              </a:rPr>
              <a:t>String</a:t>
            </a:r>
            <a:r>
              <a:rPr lang="es-ES" sz="2000" dirty="0" smtClean="0">
                <a:latin typeface="Courier New" pitchFamily="49" charset="0"/>
              </a:rPr>
              <a:t> s = “cadena”;</a:t>
            </a:r>
          </a:p>
          <a:p>
            <a:pPr lvl="2">
              <a:lnSpc>
                <a:spcPct val="90000"/>
              </a:lnSpc>
              <a:buFont typeface="Wingdings" pitchFamily="2" charset="2"/>
              <a:buNone/>
            </a:pPr>
            <a:r>
              <a:rPr lang="es-ES" sz="2000" dirty="0" smtClean="0"/>
              <a:t>	Implica directamente la creación (new) de un objeto. Es similar a:</a:t>
            </a:r>
          </a:p>
          <a:p>
            <a:pPr lvl="2">
              <a:lnSpc>
                <a:spcPct val="90000"/>
              </a:lnSpc>
              <a:buFont typeface="Wingdings" pitchFamily="2" charset="2"/>
              <a:buNone/>
            </a:pPr>
            <a:r>
              <a:rPr lang="es-ES" sz="2000" dirty="0" smtClean="0"/>
              <a:t>		</a:t>
            </a:r>
            <a:r>
              <a:rPr lang="es-ES" sz="2000" dirty="0" err="1" smtClean="0">
                <a:latin typeface="Courier New" pitchFamily="49" charset="0"/>
              </a:rPr>
              <a:t>String</a:t>
            </a:r>
            <a:r>
              <a:rPr lang="es-ES" sz="2000" dirty="0" smtClean="0">
                <a:latin typeface="Courier New" pitchFamily="49" charset="0"/>
              </a:rPr>
              <a:t> s = new </a:t>
            </a:r>
            <a:r>
              <a:rPr lang="es-ES" sz="2000" dirty="0" err="1" smtClean="0">
                <a:latin typeface="Courier New" pitchFamily="49" charset="0"/>
              </a:rPr>
              <a:t>String</a:t>
            </a:r>
            <a:r>
              <a:rPr lang="es-ES" sz="2000" dirty="0" smtClean="0">
                <a:latin typeface="Courier New" pitchFamily="49" charset="0"/>
              </a:rPr>
              <a:t>(“cadena”);</a:t>
            </a:r>
          </a:p>
          <a:p>
            <a:pPr>
              <a:lnSpc>
                <a:spcPct val="90000"/>
              </a:lnSpc>
            </a:pPr>
            <a:r>
              <a:rPr lang="es-ES" dirty="0" smtClean="0"/>
              <a:t>Tiene multitud de funcionalidades útiles para control de </a:t>
            </a:r>
            <a:r>
              <a:rPr lang="es-ES" dirty="0" err="1" smtClean="0"/>
              <a:t>subcadenas</a:t>
            </a:r>
            <a:r>
              <a:rPr lang="es-ES" dirty="0" smtClean="0"/>
              <a:t>.</a:t>
            </a:r>
          </a:p>
          <a:p>
            <a:pPr>
              <a:lnSpc>
                <a:spcPct val="90000"/>
              </a:lnSpc>
            </a:pPr>
            <a:r>
              <a:rPr lang="es-ES" dirty="0" smtClean="0"/>
              <a:t>Para poder concatenar cadena se usa el operador ‘</a:t>
            </a:r>
            <a:r>
              <a:rPr lang="es-ES" dirty="0" smtClean="0">
                <a:latin typeface="Courier New" pitchFamily="49" charset="0"/>
              </a:rPr>
              <a:t>+</a:t>
            </a:r>
            <a:r>
              <a:rPr lang="es-ES" dirty="0" smtClean="0"/>
              <a:t>’ que permite incluso convertir tipos de datos no </a:t>
            </a:r>
            <a:r>
              <a:rPr lang="es-ES" dirty="0" err="1" smtClean="0">
                <a:latin typeface="Courier New" pitchFamily="49" charset="0"/>
              </a:rPr>
              <a:t>String</a:t>
            </a:r>
            <a:r>
              <a:rPr lang="es-ES" dirty="0" smtClean="0"/>
              <a:t> a cadenas.</a:t>
            </a:r>
          </a:p>
        </p:txBody>
      </p:sp>
      <p:sp>
        <p:nvSpPr>
          <p:cNvPr id="3" name="2 Marcador de fecha"/>
          <p:cNvSpPr>
            <a:spLocks noGrp="1"/>
          </p:cNvSpPr>
          <p:nvPr>
            <p:ph type="dt" sz="half" idx="10"/>
          </p:nvPr>
        </p:nvSpPr>
        <p:spPr/>
        <p:txBody>
          <a:bodyPr/>
          <a:lstStyle/>
          <a:p>
            <a:pPr>
              <a:defRPr/>
            </a:pPr>
            <a:fld id="{9F2C8DEB-BC0C-4A2B-B258-F2AF3F894149}"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67544" y="571480"/>
            <a:ext cx="2988412" cy="520686"/>
          </a:xfrm>
        </p:spPr>
        <p:txBody>
          <a:bodyPr>
            <a:normAutofit fontScale="90000"/>
          </a:bodyPr>
          <a:lstStyle/>
          <a:p>
            <a:r>
              <a:rPr lang="es-ES" dirty="0" smtClean="0"/>
              <a:t>Métodos</a:t>
            </a:r>
            <a:endParaRPr lang="es-ES" dirty="0"/>
          </a:p>
        </p:txBody>
      </p:sp>
      <p:sp>
        <p:nvSpPr>
          <p:cNvPr id="72706" name="Rectangle 3"/>
          <p:cNvSpPr>
            <a:spLocks noGrp="1" noRot="1" noChangeArrowheads="1"/>
          </p:cNvSpPr>
          <p:nvPr>
            <p:ph idx="1"/>
          </p:nvPr>
        </p:nvSpPr>
        <p:spPr>
          <a:xfrm>
            <a:off x="1000100" y="1000108"/>
            <a:ext cx="8001056" cy="5357850"/>
          </a:xfrm>
        </p:spPr>
        <p:txBody>
          <a:bodyPr/>
          <a:lstStyle/>
          <a:p>
            <a:pPr>
              <a:lnSpc>
                <a:spcPct val="90000"/>
              </a:lnSpc>
            </a:pPr>
            <a:r>
              <a:rPr lang="es-ES" dirty="0" smtClean="0"/>
              <a:t>La signatura de un método es lo que lo define.</a:t>
            </a:r>
          </a:p>
          <a:p>
            <a:pPr lvl="3">
              <a:lnSpc>
                <a:spcPct val="90000"/>
              </a:lnSpc>
              <a:buFont typeface="Wingdings" pitchFamily="2" charset="2"/>
              <a:buNone/>
            </a:pPr>
            <a:r>
              <a:rPr lang="es-ES" sz="1800" dirty="0" err="1" smtClean="0">
                <a:latin typeface="Courier New" pitchFamily="49" charset="0"/>
              </a:rPr>
              <a:t>tipo_retorno</a:t>
            </a:r>
            <a:r>
              <a:rPr lang="es-ES" sz="1800" dirty="0" smtClean="0">
                <a:latin typeface="Courier New" pitchFamily="49" charset="0"/>
              </a:rPr>
              <a:t> + identificativo + ( + [parámetro(s)] + )</a:t>
            </a:r>
          </a:p>
          <a:p>
            <a:pPr>
              <a:lnSpc>
                <a:spcPct val="90000"/>
              </a:lnSpc>
            </a:pPr>
            <a:r>
              <a:rPr lang="es-ES" dirty="0" smtClean="0"/>
              <a:t>Los parámetros son definiciones de variables con ámbito local (de método) pero que reciben un valor inicial cuando se haga la llamada el método.</a:t>
            </a:r>
          </a:p>
          <a:p>
            <a:pPr lvl="3">
              <a:lnSpc>
                <a:spcPct val="90000"/>
              </a:lnSpc>
              <a:buFont typeface="Wingdings" pitchFamily="2" charset="2"/>
              <a:buNone/>
            </a:pPr>
            <a:r>
              <a:rPr lang="es-ES" sz="1800" dirty="0" smtClean="0">
                <a:latin typeface="Courier New" pitchFamily="49" charset="0"/>
              </a:rPr>
              <a:t>tipo + identificativo</a:t>
            </a:r>
          </a:p>
          <a:p>
            <a:pPr>
              <a:lnSpc>
                <a:spcPct val="90000"/>
              </a:lnSpc>
            </a:pPr>
            <a:r>
              <a:rPr lang="es-ES" dirty="0" smtClean="0"/>
              <a:t>Java soporta sobrecarga: definición de dos métodos en la misma clase con el mismo identificativo pero con número o tipo de parámetros diferentes.</a:t>
            </a:r>
          </a:p>
          <a:p>
            <a:pPr>
              <a:lnSpc>
                <a:spcPct val="90000"/>
              </a:lnSpc>
            </a:pPr>
            <a:r>
              <a:rPr lang="es-ES" dirty="0" smtClean="0"/>
              <a:t>Si no se quiere devolver nada se usa el tipo “</a:t>
            </a:r>
            <a:r>
              <a:rPr lang="es-ES" dirty="0" err="1" smtClean="0">
                <a:latin typeface="Courier New" pitchFamily="49" charset="0"/>
              </a:rPr>
              <a:t>void</a:t>
            </a:r>
            <a:r>
              <a:rPr lang="es-ES" dirty="0" smtClean="0"/>
              <a:t>”.</a:t>
            </a:r>
          </a:p>
          <a:p>
            <a:pPr lvl="2">
              <a:lnSpc>
                <a:spcPct val="90000"/>
              </a:lnSpc>
            </a:pPr>
            <a:r>
              <a:rPr lang="es-ES" dirty="0" smtClean="0"/>
              <a:t>Tipos primitivos Vs tipos no primitivos (clases) en métodos.</a:t>
            </a:r>
          </a:p>
        </p:txBody>
      </p:sp>
      <p:sp>
        <p:nvSpPr>
          <p:cNvPr id="3" name="2 Marcador de fecha"/>
          <p:cNvSpPr>
            <a:spLocks noGrp="1"/>
          </p:cNvSpPr>
          <p:nvPr>
            <p:ph type="dt" sz="half" idx="10"/>
          </p:nvPr>
        </p:nvSpPr>
        <p:spPr/>
        <p:txBody>
          <a:bodyPr/>
          <a:lstStyle/>
          <a:p>
            <a:pPr>
              <a:defRPr/>
            </a:pPr>
            <a:fld id="{C9ACF779-448C-40CB-AC87-192B89B09A31}"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142976" y="500042"/>
            <a:ext cx="7491412" cy="854075"/>
          </a:xfrm>
        </p:spPr>
        <p:txBody>
          <a:bodyPr/>
          <a:lstStyle/>
          <a:p>
            <a:r>
              <a:rPr lang="es-ES" dirty="0" smtClean="0"/>
              <a:t>Constructores</a:t>
            </a:r>
            <a:endParaRPr lang="es-ES" dirty="0"/>
          </a:p>
        </p:txBody>
      </p:sp>
      <p:sp>
        <p:nvSpPr>
          <p:cNvPr id="73730" name="Rectangle 3"/>
          <p:cNvSpPr>
            <a:spLocks noGrp="1" noRot="1" noChangeArrowheads="1"/>
          </p:cNvSpPr>
          <p:nvPr>
            <p:ph idx="1"/>
          </p:nvPr>
        </p:nvSpPr>
        <p:spPr>
          <a:xfrm>
            <a:off x="928662" y="1142984"/>
            <a:ext cx="7731125" cy="4106862"/>
          </a:xfrm>
        </p:spPr>
        <p:txBody>
          <a:bodyPr/>
          <a:lstStyle/>
          <a:p>
            <a:pPr lvl="2">
              <a:lnSpc>
                <a:spcPct val="90000"/>
              </a:lnSpc>
            </a:pPr>
            <a:r>
              <a:rPr lang="es-ES" dirty="0" smtClean="0"/>
              <a:t>Métodos especiales que se ejecutan en el momento de creación de un objeto (</a:t>
            </a:r>
            <a:r>
              <a:rPr lang="es-ES" dirty="0" smtClean="0">
                <a:latin typeface="Courier New" pitchFamily="49" charset="0"/>
              </a:rPr>
              <a:t>new</a:t>
            </a:r>
            <a:r>
              <a:rPr lang="es-ES" dirty="0" smtClean="0"/>
              <a:t>).</a:t>
            </a:r>
          </a:p>
          <a:p>
            <a:pPr lvl="2">
              <a:lnSpc>
                <a:spcPct val="90000"/>
              </a:lnSpc>
            </a:pPr>
            <a:r>
              <a:rPr lang="es-ES" dirty="0" smtClean="0"/>
              <a:t>No devuelven valor (ni </a:t>
            </a:r>
            <a:r>
              <a:rPr lang="es-ES" dirty="0" err="1" smtClean="0">
                <a:latin typeface="Courier New" pitchFamily="49" charset="0"/>
              </a:rPr>
              <a:t>void</a:t>
            </a:r>
            <a:r>
              <a:rPr lang="es-ES" dirty="0" smtClean="0"/>
              <a:t>).</a:t>
            </a:r>
          </a:p>
          <a:p>
            <a:pPr lvl="2">
              <a:lnSpc>
                <a:spcPct val="90000"/>
              </a:lnSpc>
            </a:pPr>
            <a:r>
              <a:rPr lang="es-ES" dirty="0" smtClean="0"/>
              <a:t>Se llaman igual que la clase.</a:t>
            </a:r>
          </a:p>
          <a:p>
            <a:pPr lvl="2">
              <a:lnSpc>
                <a:spcPct val="90000"/>
              </a:lnSpc>
            </a:pPr>
            <a:r>
              <a:rPr lang="es-ES" dirty="0" smtClean="0"/>
              <a:t>Puede haber sobrecarga.</a:t>
            </a:r>
          </a:p>
          <a:p>
            <a:pPr lvl="2">
              <a:lnSpc>
                <a:spcPct val="90000"/>
              </a:lnSpc>
            </a:pPr>
            <a:r>
              <a:rPr lang="es-ES" dirty="0" smtClean="0"/>
              <a:t>Por defecto siempre hay un constructor que no recibe parámetros.</a:t>
            </a:r>
          </a:p>
          <a:p>
            <a:pPr lvl="2">
              <a:lnSpc>
                <a:spcPct val="90000"/>
              </a:lnSpc>
            </a:pPr>
            <a:r>
              <a:rPr lang="es-ES" dirty="0" smtClean="0"/>
              <a:t>Preguntas:</a:t>
            </a:r>
          </a:p>
          <a:p>
            <a:pPr lvl="3">
              <a:lnSpc>
                <a:spcPct val="90000"/>
              </a:lnSpc>
            </a:pPr>
            <a:r>
              <a:rPr lang="es-ES" dirty="0" smtClean="0"/>
              <a:t>¿Qué pasa si ponemos un único constructor con parámetros?</a:t>
            </a:r>
          </a:p>
          <a:p>
            <a:pPr lvl="3">
              <a:lnSpc>
                <a:spcPct val="90000"/>
              </a:lnSpc>
            </a:pPr>
            <a:r>
              <a:rPr lang="es-ES" dirty="0" smtClean="0"/>
              <a:t>¿Qué pasa si ponemos un constructor con encapsulación privada?</a:t>
            </a:r>
          </a:p>
        </p:txBody>
      </p:sp>
      <p:sp>
        <p:nvSpPr>
          <p:cNvPr id="3" name="2 Marcador de fecha"/>
          <p:cNvSpPr>
            <a:spLocks noGrp="1"/>
          </p:cNvSpPr>
          <p:nvPr>
            <p:ph type="dt" sz="half" idx="10"/>
          </p:nvPr>
        </p:nvSpPr>
        <p:spPr/>
        <p:txBody>
          <a:bodyPr/>
          <a:lstStyle/>
          <a:p>
            <a:pPr>
              <a:defRPr/>
            </a:pPr>
            <a:fld id="{FAC27BFD-FAB2-451C-A504-5408B43EC728}"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66442" y="1447801"/>
            <a:ext cx="7521982" cy="3329581"/>
          </a:xfrm>
        </p:spPr>
        <p:txBody>
          <a:bodyPr/>
          <a:lstStyle/>
          <a:p>
            <a:r>
              <a:rPr lang="es-ES" dirty="0" smtClean="0"/>
              <a:t>Unidad de Competencia III</a:t>
            </a:r>
            <a:endParaRPr lang="es-ES" dirty="0"/>
          </a:p>
        </p:txBody>
      </p:sp>
      <p:sp>
        <p:nvSpPr>
          <p:cNvPr id="3" name="2 Marcador de contenido"/>
          <p:cNvSpPr>
            <a:spLocks noGrp="1"/>
          </p:cNvSpPr>
          <p:nvPr>
            <p:ph type="subTitle" idx="1"/>
          </p:nvPr>
        </p:nvSpPr>
        <p:spPr/>
        <p:txBody>
          <a:bodyPr/>
          <a:lstStyle/>
          <a:p>
            <a:r>
              <a:rPr lang="es-ES" dirty="0" smtClean="0"/>
              <a:t>Conceptos, estructuras y objetos que permiten el control de flujo de la POO</a:t>
            </a:r>
            <a:endParaRPr lang="es-ES" dirty="0"/>
          </a:p>
        </p:txBody>
      </p:sp>
    </p:spTree>
  </p:cSld>
  <p:clrMapOvr>
    <a:masterClrMapping/>
  </p:clrMapOvr>
  <p:transition spd="med">
    <p:newsflash/>
    <p:sndAc>
      <p:stSnd>
        <p:snd r:embed="rId2" name="click.wav"/>
      </p:stSnd>
    </p:sndAc>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Rot="1" noChangeArrowheads="1"/>
          </p:cNvSpPr>
          <p:nvPr>
            <p:ph idx="1"/>
          </p:nvPr>
        </p:nvSpPr>
        <p:spPr>
          <a:xfrm>
            <a:off x="1371600" y="1000108"/>
            <a:ext cx="5915044" cy="4840287"/>
          </a:xfrm>
        </p:spPr>
        <p:txBody>
          <a:bodyPr>
            <a:normAutofit fontScale="92500" lnSpcReduction="20000"/>
          </a:bodyPr>
          <a:lstStyle/>
          <a:p>
            <a:pPr lvl="1">
              <a:lnSpc>
                <a:spcPct val="90000"/>
              </a:lnSpc>
            </a:pPr>
            <a:r>
              <a:rPr lang="es-ES" sz="2400" dirty="0" smtClean="0"/>
              <a:t>Instrucciones condicionales.</a:t>
            </a:r>
          </a:p>
          <a:p>
            <a:pPr lvl="2">
              <a:lnSpc>
                <a:spcPct val="90000"/>
              </a:lnSpc>
            </a:pPr>
            <a:r>
              <a:rPr lang="es-ES" sz="2000" dirty="0" smtClean="0"/>
              <a:t>Simple:</a:t>
            </a:r>
          </a:p>
          <a:p>
            <a:pPr lvl="3">
              <a:lnSpc>
                <a:spcPct val="90000"/>
              </a:lnSpc>
              <a:buFont typeface="Wingdings" pitchFamily="2" charset="2"/>
              <a:buNone/>
            </a:pPr>
            <a:r>
              <a:rPr lang="es-ES" sz="1800" dirty="0" err="1" smtClean="0">
                <a:latin typeface="Courier New" pitchFamily="49" charset="0"/>
              </a:rPr>
              <a:t>if</a:t>
            </a:r>
            <a:r>
              <a:rPr lang="es-ES" sz="1800" dirty="0" smtClean="0">
                <a:latin typeface="Courier New" pitchFamily="49" charset="0"/>
              </a:rPr>
              <a:t> (CONDICION)</a:t>
            </a:r>
          </a:p>
          <a:p>
            <a:pPr lvl="3">
              <a:lnSpc>
                <a:spcPct val="90000"/>
              </a:lnSpc>
              <a:buFont typeface="Wingdings" pitchFamily="2" charset="2"/>
              <a:buNone/>
            </a:pPr>
            <a:r>
              <a:rPr lang="es-ES" sz="1800" dirty="0" smtClean="0">
                <a:latin typeface="Courier New" pitchFamily="49" charset="0"/>
              </a:rPr>
              <a:t>{</a:t>
            </a:r>
          </a:p>
          <a:p>
            <a:pPr lvl="3">
              <a:lnSpc>
                <a:spcPct val="90000"/>
              </a:lnSpc>
              <a:buFont typeface="Wingdings" pitchFamily="2" charset="2"/>
              <a:buNone/>
            </a:pPr>
            <a:r>
              <a:rPr lang="es-ES" sz="1800" dirty="0" smtClean="0">
                <a:latin typeface="Courier New" pitchFamily="49" charset="0"/>
              </a:rPr>
              <a:t>	INSTRUCCIONES</a:t>
            </a:r>
          </a:p>
          <a:p>
            <a:pPr lvl="3">
              <a:lnSpc>
                <a:spcPct val="90000"/>
              </a:lnSpc>
              <a:buFont typeface="Wingdings" pitchFamily="2" charset="2"/>
              <a:buNone/>
            </a:pPr>
            <a:r>
              <a:rPr lang="es-ES" sz="1800" dirty="0" smtClean="0">
                <a:latin typeface="Courier New" pitchFamily="49" charset="0"/>
              </a:rPr>
              <a:t>}</a:t>
            </a:r>
          </a:p>
          <a:p>
            <a:pPr lvl="2">
              <a:lnSpc>
                <a:spcPct val="90000"/>
              </a:lnSpc>
            </a:pPr>
            <a:r>
              <a:rPr lang="es-ES" sz="2000" dirty="0" smtClean="0"/>
              <a:t>Doble:</a:t>
            </a:r>
          </a:p>
          <a:p>
            <a:pPr lvl="3">
              <a:lnSpc>
                <a:spcPct val="90000"/>
              </a:lnSpc>
              <a:buFont typeface="Wingdings" pitchFamily="2" charset="2"/>
              <a:buNone/>
            </a:pPr>
            <a:r>
              <a:rPr lang="es-ES" sz="1800" dirty="0" err="1" smtClean="0">
                <a:latin typeface="Courier New" pitchFamily="49" charset="0"/>
              </a:rPr>
              <a:t>if</a:t>
            </a:r>
            <a:r>
              <a:rPr lang="es-ES" sz="1800" dirty="0" smtClean="0">
                <a:latin typeface="Courier New" pitchFamily="49" charset="0"/>
              </a:rPr>
              <a:t> (CONDICION)</a:t>
            </a:r>
          </a:p>
          <a:p>
            <a:pPr lvl="3">
              <a:lnSpc>
                <a:spcPct val="90000"/>
              </a:lnSpc>
              <a:buFont typeface="Wingdings" pitchFamily="2" charset="2"/>
              <a:buNone/>
            </a:pPr>
            <a:r>
              <a:rPr lang="es-ES" sz="1800" dirty="0" smtClean="0">
                <a:latin typeface="Courier New" pitchFamily="49" charset="0"/>
              </a:rPr>
              <a:t>{</a:t>
            </a:r>
          </a:p>
          <a:p>
            <a:pPr lvl="3">
              <a:lnSpc>
                <a:spcPct val="90000"/>
              </a:lnSpc>
              <a:buFont typeface="Wingdings" pitchFamily="2" charset="2"/>
              <a:buNone/>
            </a:pPr>
            <a:r>
              <a:rPr lang="es-ES" sz="1800" dirty="0" smtClean="0">
                <a:latin typeface="Courier New" pitchFamily="49" charset="0"/>
              </a:rPr>
              <a:t>	INSTRUCCIONES</a:t>
            </a:r>
          </a:p>
          <a:p>
            <a:pPr lvl="3">
              <a:lnSpc>
                <a:spcPct val="90000"/>
              </a:lnSpc>
              <a:buFont typeface="Wingdings" pitchFamily="2" charset="2"/>
              <a:buNone/>
            </a:pPr>
            <a:r>
              <a:rPr lang="es-ES" sz="1800" dirty="0" smtClean="0">
                <a:latin typeface="Courier New" pitchFamily="49" charset="0"/>
              </a:rPr>
              <a:t>}</a:t>
            </a:r>
          </a:p>
          <a:p>
            <a:pPr lvl="3">
              <a:lnSpc>
                <a:spcPct val="90000"/>
              </a:lnSpc>
              <a:buFont typeface="Wingdings" pitchFamily="2" charset="2"/>
              <a:buNone/>
            </a:pPr>
            <a:r>
              <a:rPr lang="es-ES" sz="1800" dirty="0" err="1" smtClean="0">
                <a:latin typeface="Courier New" pitchFamily="49" charset="0"/>
              </a:rPr>
              <a:t>else</a:t>
            </a:r>
            <a:endParaRPr lang="es-ES" sz="1800" dirty="0" smtClean="0">
              <a:latin typeface="Courier New" pitchFamily="49" charset="0"/>
            </a:endParaRPr>
          </a:p>
          <a:p>
            <a:pPr lvl="3">
              <a:lnSpc>
                <a:spcPct val="90000"/>
              </a:lnSpc>
              <a:buFont typeface="Wingdings" pitchFamily="2" charset="2"/>
              <a:buNone/>
            </a:pPr>
            <a:r>
              <a:rPr lang="es-ES" sz="1800" dirty="0" smtClean="0">
                <a:latin typeface="Courier New" pitchFamily="49" charset="0"/>
              </a:rPr>
              <a:t>{</a:t>
            </a:r>
          </a:p>
          <a:p>
            <a:pPr lvl="3">
              <a:lnSpc>
                <a:spcPct val="90000"/>
              </a:lnSpc>
              <a:buFont typeface="Wingdings" pitchFamily="2" charset="2"/>
              <a:buNone/>
            </a:pPr>
            <a:r>
              <a:rPr lang="es-ES" sz="1800" dirty="0" smtClean="0">
                <a:latin typeface="Courier New" pitchFamily="49" charset="0"/>
              </a:rPr>
              <a:t>	INSTRUCCIONES</a:t>
            </a:r>
          </a:p>
          <a:p>
            <a:pPr lvl="3">
              <a:lnSpc>
                <a:spcPct val="90000"/>
              </a:lnSpc>
              <a:buFont typeface="Wingdings" pitchFamily="2" charset="2"/>
              <a:buNone/>
            </a:pPr>
            <a:r>
              <a:rPr lang="es-ES" sz="1800" dirty="0" smtClean="0">
                <a:latin typeface="Courier New" pitchFamily="49" charset="0"/>
              </a:rPr>
              <a:t>}</a:t>
            </a:r>
          </a:p>
        </p:txBody>
      </p:sp>
      <p:sp>
        <p:nvSpPr>
          <p:cNvPr id="3" name="2 Marcador de fecha"/>
          <p:cNvSpPr>
            <a:spLocks noGrp="1"/>
          </p:cNvSpPr>
          <p:nvPr>
            <p:ph type="dt" sz="half" idx="10"/>
          </p:nvPr>
        </p:nvSpPr>
        <p:spPr/>
        <p:txBody>
          <a:bodyPr/>
          <a:lstStyle/>
          <a:p>
            <a:pPr>
              <a:defRPr/>
            </a:pPr>
            <a:fld id="{DA43853C-9FBE-4B30-A38F-3E67B1E17221}"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Rot="1" noChangeArrowheads="1"/>
          </p:cNvSpPr>
          <p:nvPr>
            <p:ph idx="1"/>
          </p:nvPr>
        </p:nvSpPr>
        <p:spPr>
          <a:xfrm>
            <a:off x="1142976" y="1071546"/>
            <a:ext cx="7772400" cy="4611687"/>
          </a:xfrm>
        </p:spPr>
        <p:txBody>
          <a:bodyPr/>
          <a:lstStyle/>
          <a:p>
            <a:pPr lvl="2">
              <a:lnSpc>
                <a:spcPct val="90000"/>
              </a:lnSpc>
            </a:pPr>
            <a:r>
              <a:rPr lang="es-ES" dirty="0" smtClean="0"/>
              <a:t>Múltiple:</a:t>
            </a:r>
          </a:p>
          <a:p>
            <a:pPr lvl="3">
              <a:lnSpc>
                <a:spcPct val="90000"/>
              </a:lnSpc>
              <a:buFont typeface="Wingdings" pitchFamily="2" charset="2"/>
              <a:buNone/>
            </a:pPr>
            <a:r>
              <a:rPr lang="es-ES" dirty="0" err="1" smtClean="0">
                <a:latin typeface="Courier New" pitchFamily="49" charset="0"/>
              </a:rPr>
              <a:t>switch</a:t>
            </a:r>
            <a:r>
              <a:rPr lang="es-ES" dirty="0" smtClean="0">
                <a:latin typeface="Courier New" pitchFamily="49" charset="0"/>
              </a:rPr>
              <a:t>(VARIABLE)</a:t>
            </a:r>
          </a:p>
          <a:p>
            <a:pPr lvl="3">
              <a:lnSpc>
                <a:spcPct val="90000"/>
              </a:lnSpc>
              <a:buFont typeface="Wingdings" pitchFamily="2" charset="2"/>
              <a:buNone/>
            </a:pPr>
            <a:r>
              <a:rPr lang="es-ES" dirty="0" smtClean="0">
                <a:latin typeface="Courier New" pitchFamily="49" charset="0"/>
              </a:rPr>
              <a:t>{</a:t>
            </a:r>
          </a:p>
          <a:p>
            <a:pPr lvl="3">
              <a:lnSpc>
                <a:spcPct val="90000"/>
              </a:lnSpc>
              <a:buFont typeface="Wingdings" pitchFamily="2" charset="2"/>
              <a:buNone/>
            </a:pPr>
            <a:r>
              <a:rPr lang="es-ES" dirty="0" smtClean="0">
                <a:latin typeface="Courier New" pitchFamily="49" charset="0"/>
              </a:rPr>
              <a:t>	case VALOR1:</a:t>
            </a:r>
          </a:p>
          <a:p>
            <a:pPr lvl="3">
              <a:lnSpc>
                <a:spcPct val="90000"/>
              </a:lnSpc>
              <a:buFont typeface="Wingdings" pitchFamily="2" charset="2"/>
              <a:buNone/>
            </a:pPr>
            <a:r>
              <a:rPr lang="es-ES" dirty="0" smtClean="0">
                <a:latin typeface="Courier New" pitchFamily="49" charset="0"/>
              </a:rPr>
              <a:t>		break;</a:t>
            </a:r>
          </a:p>
          <a:p>
            <a:pPr lvl="3">
              <a:lnSpc>
                <a:spcPct val="90000"/>
              </a:lnSpc>
              <a:buFont typeface="Wingdings" pitchFamily="2" charset="2"/>
              <a:buNone/>
            </a:pPr>
            <a:r>
              <a:rPr lang="es-ES" dirty="0" smtClean="0">
                <a:latin typeface="Courier New" pitchFamily="49" charset="0"/>
              </a:rPr>
              <a:t>	case VALOR2:</a:t>
            </a:r>
          </a:p>
          <a:p>
            <a:pPr lvl="3">
              <a:lnSpc>
                <a:spcPct val="90000"/>
              </a:lnSpc>
              <a:buFont typeface="Wingdings" pitchFamily="2" charset="2"/>
              <a:buNone/>
            </a:pPr>
            <a:r>
              <a:rPr lang="es-ES" dirty="0" smtClean="0">
                <a:latin typeface="Courier New" pitchFamily="49" charset="0"/>
              </a:rPr>
              <a:t>		break;</a:t>
            </a:r>
          </a:p>
          <a:p>
            <a:pPr lvl="3">
              <a:lnSpc>
                <a:spcPct val="90000"/>
              </a:lnSpc>
              <a:buFont typeface="Wingdings" pitchFamily="2" charset="2"/>
              <a:buNone/>
            </a:pPr>
            <a:r>
              <a:rPr lang="es-ES" dirty="0" smtClean="0">
                <a:latin typeface="Courier New" pitchFamily="49" charset="0"/>
              </a:rPr>
              <a:t>	...</a:t>
            </a:r>
          </a:p>
          <a:p>
            <a:pPr lvl="3">
              <a:lnSpc>
                <a:spcPct val="90000"/>
              </a:lnSpc>
              <a:buFont typeface="Wingdings" pitchFamily="2" charset="2"/>
              <a:buNone/>
            </a:pPr>
            <a:r>
              <a:rPr lang="es-ES" dirty="0" smtClean="0">
                <a:latin typeface="Courier New" pitchFamily="49" charset="0"/>
              </a:rPr>
              <a:t>	case </a:t>
            </a:r>
            <a:r>
              <a:rPr lang="es-ES" dirty="0" err="1" smtClean="0">
                <a:latin typeface="Courier New" pitchFamily="49" charset="0"/>
              </a:rPr>
              <a:t>VALORn</a:t>
            </a:r>
            <a:r>
              <a:rPr lang="es-ES" dirty="0" smtClean="0">
                <a:latin typeface="Courier New" pitchFamily="49" charset="0"/>
              </a:rPr>
              <a:t>:</a:t>
            </a:r>
          </a:p>
          <a:p>
            <a:pPr lvl="3">
              <a:lnSpc>
                <a:spcPct val="90000"/>
              </a:lnSpc>
              <a:buFont typeface="Wingdings" pitchFamily="2" charset="2"/>
              <a:buNone/>
            </a:pPr>
            <a:r>
              <a:rPr lang="es-ES" dirty="0" smtClean="0">
                <a:latin typeface="Courier New" pitchFamily="49" charset="0"/>
              </a:rPr>
              <a:t>		break;</a:t>
            </a:r>
          </a:p>
          <a:p>
            <a:pPr lvl="3">
              <a:lnSpc>
                <a:spcPct val="90000"/>
              </a:lnSpc>
              <a:buFont typeface="Wingdings" pitchFamily="2" charset="2"/>
              <a:buNone/>
            </a:pPr>
            <a:r>
              <a:rPr lang="es-ES" dirty="0" smtClean="0">
                <a:latin typeface="Courier New" pitchFamily="49" charset="0"/>
              </a:rPr>
              <a:t>	default:</a:t>
            </a:r>
          </a:p>
          <a:p>
            <a:pPr lvl="3">
              <a:lnSpc>
                <a:spcPct val="90000"/>
              </a:lnSpc>
              <a:buFont typeface="Wingdings" pitchFamily="2" charset="2"/>
              <a:buNone/>
            </a:pPr>
            <a:r>
              <a:rPr lang="es-ES" dirty="0" smtClean="0">
                <a:latin typeface="Courier New" pitchFamily="49" charset="0"/>
              </a:rPr>
              <a:t>		break;</a:t>
            </a:r>
          </a:p>
          <a:p>
            <a:pPr lvl="3">
              <a:lnSpc>
                <a:spcPct val="90000"/>
              </a:lnSpc>
              <a:buFont typeface="Wingdings" pitchFamily="2" charset="2"/>
              <a:buNone/>
            </a:pPr>
            <a:r>
              <a:rPr lang="es-ES" dirty="0" smtClean="0">
                <a:latin typeface="Courier New" pitchFamily="49" charset="0"/>
              </a:rPr>
              <a:t>}</a:t>
            </a:r>
          </a:p>
        </p:txBody>
      </p:sp>
      <p:sp>
        <p:nvSpPr>
          <p:cNvPr id="3" name="2 Marcador de fecha"/>
          <p:cNvSpPr>
            <a:spLocks noGrp="1"/>
          </p:cNvSpPr>
          <p:nvPr>
            <p:ph type="dt" sz="half" idx="10"/>
          </p:nvPr>
        </p:nvSpPr>
        <p:spPr/>
        <p:txBody>
          <a:bodyPr/>
          <a:lstStyle/>
          <a:p>
            <a:pPr>
              <a:defRPr/>
            </a:pPr>
            <a:fld id="{E201D9EC-B9F8-4D89-95A7-AADACC0B2DA8}"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0aN"/>
          <p:cNvPicPr>
            <a:picLocks noChangeAspect="1" noChangeArrowheads="1"/>
          </p:cNvPicPr>
          <p:nvPr/>
        </p:nvPicPr>
        <p:blipFill>
          <a:blip r:embed="rId3" cstate="print"/>
          <a:srcRect/>
          <a:stretch>
            <a:fillRect/>
          </a:stretch>
        </p:blipFill>
        <p:spPr bwMode="auto">
          <a:xfrm>
            <a:off x="6572264" y="857232"/>
            <a:ext cx="1828800" cy="2667000"/>
          </a:xfrm>
          <a:prstGeom prst="rect">
            <a:avLst/>
          </a:prstGeom>
          <a:noFill/>
          <a:ln w="9525">
            <a:noFill/>
            <a:miter lim="800000"/>
            <a:headEnd/>
            <a:tailEnd/>
          </a:ln>
        </p:spPr>
      </p:pic>
      <p:sp>
        <p:nvSpPr>
          <p:cNvPr id="7" name="6 Título"/>
          <p:cNvSpPr>
            <a:spLocks noGrp="1"/>
          </p:cNvSpPr>
          <p:nvPr>
            <p:ph type="title"/>
          </p:nvPr>
        </p:nvSpPr>
        <p:spPr>
          <a:xfrm>
            <a:off x="1071538" y="285728"/>
            <a:ext cx="7491412" cy="854075"/>
          </a:xfrm>
        </p:spPr>
        <p:txBody>
          <a:bodyPr/>
          <a:lstStyle/>
          <a:p>
            <a:r>
              <a:rPr lang="es-ES" dirty="0" smtClean="0"/>
              <a:t>Instrucciones repetitivas</a:t>
            </a:r>
            <a:endParaRPr lang="es-ES" dirty="0"/>
          </a:p>
        </p:txBody>
      </p:sp>
      <p:sp>
        <p:nvSpPr>
          <p:cNvPr id="71683" name="Rectangle 4"/>
          <p:cNvSpPr>
            <a:spLocks noGrp="1" noRot="1" noChangeArrowheads="1"/>
          </p:cNvSpPr>
          <p:nvPr>
            <p:ph idx="1"/>
          </p:nvPr>
        </p:nvSpPr>
        <p:spPr>
          <a:xfrm>
            <a:off x="1071538" y="1000108"/>
            <a:ext cx="7731125" cy="4857784"/>
          </a:xfrm>
        </p:spPr>
        <p:txBody>
          <a:bodyPr>
            <a:normAutofit fontScale="92500" lnSpcReduction="20000"/>
          </a:bodyPr>
          <a:lstStyle/>
          <a:p>
            <a:pPr lvl="2">
              <a:lnSpc>
                <a:spcPct val="90000"/>
              </a:lnSpc>
            </a:pPr>
            <a:r>
              <a:rPr lang="es-ES" sz="1800" dirty="0" smtClean="0"/>
              <a:t>Hay de dos tipos:</a:t>
            </a:r>
          </a:p>
          <a:p>
            <a:pPr lvl="3">
              <a:lnSpc>
                <a:spcPct val="90000"/>
              </a:lnSpc>
            </a:pPr>
            <a:r>
              <a:rPr lang="es-ES" dirty="0" smtClean="0"/>
              <a:t>De 0 a N: </a:t>
            </a:r>
            <a:r>
              <a:rPr lang="es-ES" dirty="0" err="1" smtClean="0">
                <a:latin typeface="Courier New" pitchFamily="49" charset="0"/>
              </a:rPr>
              <a:t>for</a:t>
            </a:r>
            <a:r>
              <a:rPr lang="es-ES" dirty="0" smtClean="0"/>
              <a:t> y </a:t>
            </a:r>
            <a:r>
              <a:rPr lang="es-ES" dirty="0" err="1" smtClean="0">
                <a:latin typeface="Courier New" pitchFamily="49" charset="0"/>
              </a:rPr>
              <a:t>while</a:t>
            </a:r>
            <a:endParaRPr lang="es-ES" dirty="0" smtClean="0">
              <a:latin typeface="Courier New" pitchFamily="49" charset="0"/>
            </a:endParaRPr>
          </a:p>
          <a:p>
            <a:pPr>
              <a:lnSpc>
                <a:spcPct val="90000"/>
              </a:lnSpc>
              <a:buFont typeface="Wingdings" pitchFamily="2" charset="2"/>
              <a:buNone/>
            </a:pPr>
            <a:r>
              <a:rPr lang="es-ES" dirty="0" smtClean="0">
                <a:latin typeface="Courier New" pitchFamily="49" charset="0"/>
              </a:rPr>
              <a:t>		</a:t>
            </a:r>
            <a:r>
              <a:rPr lang="es-ES" sz="1400" dirty="0" err="1" smtClean="0">
                <a:latin typeface="Courier New" pitchFamily="49" charset="0"/>
              </a:rPr>
              <a:t>for</a:t>
            </a:r>
            <a:r>
              <a:rPr lang="es-ES" sz="1400" dirty="0" smtClean="0">
                <a:latin typeface="Courier New" pitchFamily="49" charset="0"/>
              </a:rPr>
              <a:t> (INICIALIZACION; CONDICION; PASO)</a:t>
            </a:r>
          </a:p>
          <a:p>
            <a:pPr>
              <a:lnSpc>
                <a:spcPct val="90000"/>
              </a:lnSpc>
              <a:buFont typeface="Wingdings" pitchFamily="2" charset="2"/>
              <a:buNone/>
            </a:pPr>
            <a:r>
              <a:rPr lang="es-ES" sz="1400" dirty="0" smtClean="0">
                <a:latin typeface="Courier New" pitchFamily="49" charset="0"/>
              </a:rPr>
              <a:t>		{</a:t>
            </a:r>
          </a:p>
          <a:p>
            <a:pPr>
              <a:lnSpc>
                <a:spcPct val="90000"/>
              </a:lnSpc>
              <a:buFont typeface="Wingdings" pitchFamily="2" charset="2"/>
              <a:buNone/>
            </a:pPr>
            <a:r>
              <a:rPr lang="es-ES" sz="1400" dirty="0" smtClean="0">
                <a:latin typeface="Courier New" pitchFamily="49" charset="0"/>
              </a:rPr>
              <a:t>			INSTRUCCIONES</a:t>
            </a:r>
          </a:p>
          <a:p>
            <a:pPr>
              <a:lnSpc>
                <a:spcPct val="90000"/>
              </a:lnSpc>
              <a:buFont typeface="Wingdings" pitchFamily="2" charset="2"/>
              <a:buNone/>
            </a:pPr>
            <a:r>
              <a:rPr lang="es-ES" sz="1400" dirty="0" smtClean="0">
                <a:latin typeface="Courier New" pitchFamily="49" charset="0"/>
              </a:rPr>
              <a:t>		}</a:t>
            </a:r>
          </a:p>
          <a:p>
            <a:pPr>
              <a:lnSpc>
                <a:spcPct val="90000"/>
              </a:lnSpc>
              <a:buFont typeface="Wingdings" pitchFamily="2" charset="2"/>
              <a:buNone/>
            </a:pPr>
            <a:endParaRPr lang="es-ES" sz="1400" dirty="0" smtClean="0">
              <a:latin typeface="Courier New" pitchFamily="49" charset="0"/>
            </a:endParaRPr>
          </a:p>
          <a:p>
            <a:pPr>
              <a:lnSpc>
                <a:spcPct val="90000"/>
              </a:lnSpc>
              <a:buFont typeface="Wingdings" pitchFamily="2" charset="2"/>
              <a:buNone/>
            </a:pPr>
            <a:r>
              <a:rPr lang="es-ES" sz="1400" dirty="0" smtClean="0">
                <a:latin typeface="Courier New" pitchFamily="49" charset="0"/>
              </a:rPr>
              <a:t>		</a:t>
            </a:r>
            <a:r>
              <a:rPr lang="es-ES" sz="1400" dirty="0" err="1" smtClean="0">
                <a:latin typeface="Courier New" pitchFamily="49" charset="0"/>
              </a:rPr>
              <a:t>while</a:t>
            </a:r>
            <a:r>
              <a:rPr lang="es-ES" sz="1400" dirty="0" smtClean="0">
                <a:latin typeface="Courier New" pitchFamily="49" charset="0"/>
              </a:rPr>
              <a:t>(CONDICION)</a:t>
            </a:r>
          </a:p>
          <a:p>
            <a:pPr>
              <a:lnSpc>
                <a:spcPct val="90000"/>
              </a:lnSpc>
              <a:buFont typeface="Wingdings" pitchFamily="2" charset="2"/>
              <a:buNone/>
            </a:pPr>
            <a:r>
              <a:rPr lang="es-ES" sz="1400" dirty="0" smtClean="0">
                <a:latin typeface="Courier New" pitchFamily="49" charset="0"/>
              </a:rPr>
              <a:t>		{</a:t>
            </a:r>
          </a:p>
          <a:p>
            <a:pPr>
              <a:lnSpc>
                <a:spcPct val="90000"/>
              </a:lnSpc>
              <a:buFont typeface="Wingdings" pitchFamily="2" charset="2"/>
              <a:buNone/>
            </a:pPr>
            <a:r>
              <a:rPr lang="es-ES" sz="1400" dirty="0" smtClean="0">
                <a:latin typeface="Courier New" pitchFamily="49" charset="0"/>
              </a:rPr>
              <a:t>			INSTRUCCIONES</a:t>
            </a:r>
          </a:p>
          <a:p>
            <a:pPr>
              <a:lnSpc>
                <a:spcPct val="90000"/>
              </a:lnSpc>
              <a:buFont typeface="Wingdings" pitchFamily="2" charset="2"/>
              <a:buNone/>
            </a:pPr>
            <a:r>
              <a:rPr lang="es-ES" sz="1400" dirty="0" smtClean="0">
                <a:latin typeface="Courier New" pitchFamily="49" charset="0"/>
              </a:rPr>
              <a:t>		}</a:t>
            </a:r>
          </a:p>
          <a:p>
            <a:pPr lvl="3">
              <a:lnSpc>
                <a:spcPct val="90000"/>
              </a:lnSpc>
            </a:pPr>
            <a:r>
              <a:rPr lang="es-ES" dirty="0" smtClean="0"/>
              <a:t>De 1 a N: </a:t>
            </a:r>
            <a:r>
              <a:rPr lang="es-ES" dirty="0" smtClean="0">
                <a:latin typeface="Courier New" pitchFamily="49" charset="0"/>
              </a:rPr>
              <a:t>do</a:t>
            </a:r>
            <a:r>
              <a:rPr lang="es-ES" dirty="0" smtClean="0"/>
              <a:t> ... </a:t>
            </a:r>
            <a:r>
              <a:rPr lang="es-ES" dirty="0" err="1" smtClean="0">
                <a:latin typeface="Courier New" pitchFamily="49" charset="0"/>
              </a:rPr>
              <a:t>while</a:t>
            </a:r>
            <a:endParaRPr lang="es-ES" dirty="0" smtClean="0">
              <a:latin typeface="Courier New" pitchFamily="49" charset="0"/>
            </a:endParaRPr>
          </a:p>
          <a:p>
            <a:pPr lvl="1">
              <a:lnSpc>
                <a:spcPct val="90000"/>
              </a:lnSpc>
              <a:buFont typeface="Wingdings" pitchFamily="2" charset="2"/>
              <a:buNone/>
            </a:pPr>
            <a:r>
              <a:rPr lang="es-ES" sz="1400" dirty="0" smtClean="0">
                <a:latin typeface="Courier New" pitchFamily="49" charset="0"/>
              </a:rPr>
              <a:t>		do</a:t>
            </a:r>
          </a:p>
          <a:p>
            <a:pPr lvl="1">
              <a:lnSpc>
                <a:spcPct val="90000"/>
              </a:lnSpc>
              <a:buFont typeface="Wingdings" pitchFamily="2" charset="2"/>
              <a:buNone/>
            </a:pPr>
            <a:r>
              <a:rPr lang="es-ES" sz="1400" dirty="0" smtClean="0">
                <a:latin typeface="Courier New" pitchFamily="49" charset="0"/>
              </a:rPr>
              <a:t>		{</a:t>
            </a:r>
          </a:p>
          <a:p>
            <a:pPr lvl="1">
              <a:lnSpc>
                <a:spcPct val="90000"/>
              </a:lnSpc>
              <a:buFont typeface="Wingdings" pitchFamily="2" charset="2"/>
              <a:buNone/>
            </a:pPr>
            <a:r>
              <a:rPr lang="es-ES" sz="1400" dirty="0" smtClean="0">
                <a:latin typeface="Courier New" pitchFamily="49" charset="0"/>
              </a:rPr>
              <a:t>			INSTRUCCIONES</a:t>
            </a:r>
          </a:p>
          <a:p>
            <a:pPr lvl="1">
              <a:lnSpc>
                <a:spcPct val="90000"/>
              </a:lnSpc>
              <a:buFont typeface="Wingdings" pitchFamily="2" charset="2"/>
              <a:buNone/>
            </a:pPr>
            <a:r>
              <a:rPr lang="es-ES" sz="1400" dirty="0" smtClean="0">
                <a:latin typeface="Courier New" pitchFamily="49" charset="0"/>
              </a:rPr>
              <a:t>		}</a:t>
            </a:r>
          </a:p>
          <a:p>
            <a:pPr lvl="1">
              <a:lnSpc>
                <a:spcPct val="90000"/>
              </a:lnSpc>
              <a:buFont typeface="Wingdings" pitchFamily="2" charset="2"/>
              <a:buNone/>
            </a:pPr>
            <a:r>
              <a:rPr lang="es-ES" sz="1400" dirty="0" smtClean="0">
                <a:latin typeface="Courier New" pitchFamily="49" charset="0"/>
              </a:rPr>
              <a:t>		</a:t>
            </a:r>
            <a:r>
              <a:rPr lang="es-ES" sz="1400" dirty="0" err="1" smtClean="0">
                <a:latin typeface="Courier New" pitchFamily="49" charset="0"/>
              </a:rPr>
              <a:t>while</a:t>
            </a:r>
            <a:r>
              <a:rPr lang="es-ES" sz="1400" dirty="0" smtClean="0">
                <a:latin typeface="Courier New" pitchFamily="49" charset="0"/>
              </a:rPr>
              <a:t>(CONDICION);</a:t>
            </a:r>
          </a:p>
        </p:txBody>
      </p:sp>
      <p:sp>
        <p:nvSpPr>
          <p:cNvPr id="5" name="4 Marcador de fecha"/>
          <p:cNvSpPr>
            <a:spLocks noGrp="1"/>
          </p:cNvSpPr>
          <p:nvPr>
            <p:ph type="dt" sz="half" idx="10"/>
          </p:nvPr>
        </p:nvSpPr>
        <p:spPr/>
        <p:txBody>
          <a:bodyPr/>
          <a:lstStyle/>
          <a:p>
            <a:pPr>
              <a:defRPr/>
            </a:pPr>
            <a:fld id="{1FE2F096-940A-4CDE-A4AE-32DB0A775576}" type="datetime1">
              <a:rPr lang="es-ES" smtClean="0"/>
              <a:pPr>
                <a:defRPr/>
              </a:pPr>
              <a:t>03/10/2015</a:t>
            </a:fld>
            <a:endParaRPr lang="es-ES"/>
          </a:p>
        </p:txBody>
      </p:sp>
      <p:pic>
        <p:nvPicPr>
          <p:cNvPr id="71684" name="Picture 5" descr="1aN"/>
          <p:cNvPicPr>
            <a:picLocks noChangeAspect="1" noChangeArrowheads="1"/>
          </p:cNvPicPr>
          <p:nvPr/>
        </p:nvPicPr>
        <p:blipFill>
          <a:blip r:embed="rId4" cstate="print"/>
          <a:srcRect/>
          <a:stretch>
            <a:fillRect/>
          </a:stretch>
        </p:blipFill>
        <p:spPr bwMode="auto">
          <a:xfrm>
            <a:off x="6643702" y="3643314"/>
            <a:ext cx="1765300" cy="2362200"/>
          </a:xfrm>
          <a:prstGeom prst="rect">
            <a:avLst/>
          </a:prstGeom>
          <a:noFill/>
          <a:ln w="9525">
            <a:noFill/>
            <a:miter lim="800000"/>
            <a:headEnd/>
            <a:tailEnd/>
          </a:ln>
        </p:spPr>
      </p:pic>
    </p:spTree>
  </p:cSld>
  <p:clrMapOvr>
    <a:masterClrMapping/>
  </p:clrMapOvr>
  <p:transition spd="med">
    <p:newsflash/>
    <p:sndAc>
      <p:stSnd>
        <p:snd r:embed="rId2" name="click.wav"/>
      </p:stSnd>
    </p:sndAc>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Rot="1" noChangeArrowheads="1"/>
          </p:cNvSpPr>
          <p:nvPr>
            <p:ph idx="1"/>
          </p:nvPr>
        </p:nvSpPr>
        <p:spPr>
          <a:xfrm>
            <a:off x="468313" y="1412875"/>
            <a:ext cx="8269287" cy="4114800"/>
          </a:xfrm>
        </p:spPr>
        <p:txBody>
          <a:bodyPr/>
          <a:lstStyle/>
          <a:p>
            <a:pPr lvl="1"/>
            <a:r>
              <a:rPr lang="es-ES" smtClean="0"/>
              <a:t>Ejercicio Propuesto: Desarrollar un programa (</a:t>
            </a:r>
            <a:r>
              <a:rPr lang="es-ES" smtClean="0">
                <a:latin typeface="Courier New" pitchFamily="49" charset="0"/>
              </a:rPr>
              <a:t>cursojava.euros.DesgloseCantidad</a:t>
            </a:r>
            <a:r>
              <a:rPr lang="es-ES" smtClean="0"/>
              <a:t>) que pida al usuario que introduzca un valor entero en euros por teclado y desglose dicha cantidad en:</a:t>
            </a:r>
          </a:p>
          <a:p>
            <a:pPr lvl="2"/>
            <a:r>
              <a:rPr lang="es-ES" smtClean="0"/>
              <a:t>Billetes: 500</a:t>
            </a:r>
            <a:r>
              <a:rPr lang="es-ES" smtClean="0">
                <a:cs typeface="Tahoma" pitchFamily="34" charset="0"/>
              </a:rPr>
              <a:t>є</a:t>
            </a:r>
            <a:r>
              <a:rPr lang="es-ES" smtClean="0"/>
              <a:t>, 200</a:t>
            </a:r>
            <a:r>
              <a:rPr lang="es-ES" smtClean="0">
                <a:cs typeface="Tahoma" pitchFamily="34" charset="0"/>
              </a:rPr>
              <a:t>є</a:t>
            </a:r>
            <a:r>
              <a:rPr lang="es-ES" smtClean="0"/>
              <a:t>, 100</a:t>
            </a:r>
            <a:r>
              <a:rPr lang="es-ES" smtClean="0">
                <a:cs typeface="Tahoma" pitchFamily="34" charset="0"/>
              </a:rPr>
              <a:t>є</a:t>
            </a:r>
            <a:r>
              <a:rPr lang="es-ES" smtClean="0"/>
              <a:t>, 50</a:t>
            </a:r>
            <a:r>
              <a:rPr lang="es-ES" smtClean="0">
                <a:cs typeface="Tahoma" pitchFamily="34" charset="0"/>
              </a:rPr>
              <a:t>є</a:t>
            </a:r>
            <a:r>
              <a:rPr lang="es-ES" smtClean="0"/>
              <a:t>, 20</a:t>
            </a:r>
            <a:r>
              <a:rPr lang="es-ES" smtClean="0">
                <a:cs typeface="Tahoma" pitchFamily="34" charset="0"/>
              </a:rPr>
              <a:t>є</a:t>
            </a:r>
            <a:r>
              <a:rPr lang="es-ES" smtClean="0"/>
              <a:t>, 10</a:t>
            </a:r>
            <a:r>
              <a:rPr lang="es-ES" smtClean="0">
                <a:cs typeface="Tahoma" pitchFamily="34" charset="0"/>
              </a:rPr>
              <a:t>є</a:t>
            </a:r>
            <a:endParaRPr lang="es-ES" smtClean="0"/>
          </a:p>
          <a:p>
            <a:pPr lvl="2"/>
            <a:r>
              <a:rPr lang="es-ES" smtClean="0"/>
              <a:t>Monedas: 2</a:t>
            </a:r>
            <a:r>
              <a:rPr lang="es-ES" smtClean="0">
                <a:cs typeface="Tahoma" pitchFamily="34" charset="0"/>
              </a:rPr>
              <a:t>є</a:t>
            </a:r>
            <a:r>
              <a:rPr lang="es-ES" smtClean="0"/>
              <a:t>, 1</a:t>
            </a:r>
            <a:r>
              <a:rPr lang="es-ES" smtClean="0">
                <a:cs typeface="Tahoma" pitchFamily="34" charset="0"/>
              </a:rPr>
              <a:t>є</a:t>
            </a:r>
          </a:p>
          <a:p>
            <a:pPr lvl="1">
              <a:buFont typeface="Wingdings" pitchFamily="2" charset="2"/>
              <a:buNone/>
            </a:pPr>
            <a:r>
              <a:rPr lang="es-ES" smtClean="0"/>
              <a:t>	Visualizar cada cantidad por pantalla.</a:t>
            </a:r>
          </a:p>
        </p:txBody>
      </p:sp>
      <p:sp>
        <p:nvSpPr>
          <p:cNvPr id="3" name="2 Marcador de fecha"/>
          <p:cNvSpPr>
            <a:spLocks noGrp="1"/>
          </p:cNvSpPr>
          <p:nvPr>
            <p:ph type="dt" sz="half" idx="10"/>
          </p:nvPr>
        </p:nvSpPr>
        <p:spPr/>
        <p:txBody>
          <a:bodyPr/>
          <a:lstStyle/>
          <a:p>
            <a:pPr>
              <a:defRPr/>
            </a:pPr>
            <a:fld id="{F932379E-7CDF-4F26-89B6-0815B74F5F57}" type="datetime1">
              <a:rPr lang="es-ES" smtClean="0"/>
              <a:pPr>
                <a:defRPr/>
              </a:pPr>
              <a:t>03/10/2015</a:t>
            </a:fld>
            <a:endParaRPr lang="es-ES"/>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1142976" y="476672"/>
            <a:ext cx="7491412" cy="854075"/>
          </a:xfrm>
        </p:spPr>
        <p:txBody>
          <a:bodyPr/>
          <a:lstStyle/>
          <a:p>
            <a:pPr eaLnBrk="1" hangingPunct="1"/>
            <a:r>
              <a:rPr lang="es-MX" dirty="0" smtClean="0"/>
              <a:t>Desarrollo del software</a:t>
            </a:r>
            <a:endParaRPr lang="es-ES" dirty="0" smtClean="0"/>
          </a:p>
        </p:txBody>
      </p:sp>
      <p:sp>
        <p:nvSpPr>
          <p:cNvPr id="20482" name="3 Marcador de fecha"/>
          <p:cNvSpPr>
            <a:spLocks noGrp="1"/>
          </p:cNvSpPr>
          <p:nvPr>
            <p:ph type="dt" sz="half" idx="10"/>
          </p:nvPr>
        </p:nvSpPr>
        <p:spPr>
          <a:noFill/>
        </p:spPr>
        <p:txBody>
          <a:bodyPr/>
          <a:lstStyle/>
          <a:p>
            <a:fld id="{C5CC7272-9F42-42FD-8416-1B8E31686D7A}" type="datetime1">
              <a:rPr lang="es-ES" smtClean="0"/>
              <a:pPr/>
              <a:t>03/10/2015</a:t>
            </a:fld>
            <a:endParaRPr lang="es-ES" smtClean="0"/>
          </a:p>
        </p:txBody>
      </p:sp>
      <p:sp>
        <p:nvSpPr>
          <p:cNvPr id="5" name="4 Marcador de pie de página"/>
          <p:cNvSpPr>
            <a:spLocks noGrp="1"/>
          </p:cNvSpPr>
          <p:nvPr>
            <p:ph type="ftr" sz="quarter" idx="11"/>
          </p:nvPr>
        </p:nvSpPr>
        <p:spPr/>
        <p:txBody>
          <a:bodyPr/>
          <a:lstStyle/>
          <a:p>
            <a:pPr>
              <a:defRPr/>
            </a:pPr>
            <a:r>
              <a:rPr lang="es-MX" dirty="0" smtClean="0"/>
              <a:t>IRENE AGUILAR JUÁREZ</a:t>
            </a:r>
            <a:endParaRPr lang="es-ES" dirty="0"/>
          </a:p>
        </p:txBody>
      </p:sp>
      <p:pic>
        <p:nvPicPr>
          <p:cNvPr id="20484" name="Picture 4"/>
          <p:cNvPicPr>
            <a:picLocks noChangeAspect="1" noChangeArrowheads="1"/>
          </p:cNvPicPr>
          <p:nvPr/>
        </p:nvPicPr>
        <p:blipFill>
          <a:blip r:embed="rId3" cstate="print"/>
          <a:srcRect/>
          <a:stretch>
            <a:fillRect/>
          </a:stretch>
        </p:blipFill>
        <p:spPr bwMode="auto">
          <a:xfrm>
            <a:off x="611560" y="1340768"/>
            <a:ext cx="7596187" cy="4633913"/>
          </a:xfrm>
          <a:prstGeom prst="rect">
            <a:avLst/>
          </a:prstGeom>
          <a:noFill/>
          <a:ln w="9525">
            <a:noFill/>
            <a:miter lim="800000"/>
            <a:headEnd/>
            <a:tailEnd/>
          </a:ln>
        </p:spPr>
      </p:pic>
    </p:spTree>
  </p:cSld>
  <p:clrMapOvr>
    <a:masterClrMapping/>
  </p:clrMapOvr>
  <p:transition spd="med">
    <p:newsflash/>
    <p:sndAc>
      <p:stSnd>
        <p:snd r:embed="rId2" name="click.wav"/>
      </p:stSnd>
    </p:sndAc>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66442" y="1447801"/>
            <a:ext cx="7810014" cy="3329581"/>
          </a:xfrm>
        </p:spPr>
        <p:txBody>
          <a:bodyPr/>
          <a:lstStyle/>
          <a:p>
            <a:r>
              <a:rPr lang="es-ES" dirty="0" smtClean="0"/>
              <a:t>Unidad de Competencia IV</a:t>
            </a:r>
            <a:endParaRPr lang="es-ES" dirty="0"/>
          </a:p>
        </p:txBody>
      </p:sp>
      <p:sp>
        <p:nvSpPr>
          <p:cNvPr id="3" name="2 Marcador de contenido"/>
          <p:cNvSpPr>
            <a:spLocks noGrp="1"/>
          </p:cNvSpPr>
          <p:nvPr>
            <p:ph type="subTitle" idx="1"/>
          </p:nvPr>
        </p:nvSpPr>
        <p:spPr/>
        <p:txBody>
          <a:bodyPr/>
          <a:lstStyle/>
          <a:p>
            <a:r>
              <a:rPr lang="es-ES" dirty="0" smtClean="0"/>
              <a:t>Estructuras que permiten el manejo de datos en un lenguaje  Orientado a Objetos</a:t>
            </a:r>
            <a:endParaRPr lang="es-ES" dirty="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Rot="1" noChangeArrowheads="1"/>
          </p:cNvSpPr>
          <p:nvPr>
            <p:ph idx="1"/>
          </p:nvPr>
        </p:nvSpPr>
        <p:spPr>
          <a:xfrm>
            <a:off x="785813" y="814388"/>
            <a:ext cx="7929562" cy="5329237"/>
          </a:xfrm>
        </p:spPr>
        <p:txBody>
          <a:bodyPr/>
          <a:lstStyle/>
          <a:p>
            <a:pPr lvl="1">
              <a:lnSpc>
                <a:spcPct val="90000"/>
              </a:lnSpc>
            </a:pPr>
            <a:r>
              <a:rPr lang="es-ES" smtClean="0"/>
              <a:t>Arrays en Java</a:t>
            </a:r>
          </a:p>
          <a:p>
            <a:pPr lvl="2">
              <a:lnSpc>
                <a:spcPct val="90000"/>
              </a:lnSpc>
            </a:pPr>
            <a:r>
              <a:rPr lang="es-ES" smtClean="0"/>
              <a:t>Un array es un conjunto de datos del mismo tipo situados de forma consecutiva.</a:t>
            </a:r>
          </a:p>
          <a:p>
            <a:pPr lvl="2">
              <a:lnSpc>
                <a:spcPct val="90000"/>
              </a:lnSpc>
            </a:pPr>
            <a:r>
              <a:rPr lang="es-ES" smtClean="0"/>
              <a:t>Las variables array en Java son referencias. Por tanto, los arrays son objetos y hay que crearlos.</a:t>
            </a:r>
          </a:p>
          <a:p>
            <a:pPr lvl="2">
              <a:lnSpc>
                <a:spcPct val="90000"/>
              </a:lnSpc>
            </a:pPr>
            <a:endParaRPr lang="es-ES" smtClean="0"/>
          </a:p>
          <a:p>
            <a:pPr lvl="1">
              <a:lnSpc>
                <a:spcPct val="90000"/>
              </a:lnSpc>
              <a:buFont typeface="Wingdings" pitchFamily="2" charset="2"/>
              <a:buNone/>
            </a:pPr>
            <a:r>
              <a:rPr lang="es-ES" smtClean="0">
                <a:latin typeface="Courier New" pitchFamily="49" charset="0"/>
              </a:rPr>
              <a:t>tipo + [] + id + = + new + tipo + [ + cantidad + ] + ;</a:t>
            </a:r>
          </a:p>
          <a:p>
            <a:pPr lvl="1">
              <a:lnSpc>
                <a:spcPct val="90000"/>
              </a:lnSpc>
              <a:buFont typeface="Wingdings" pitchFamily="2" charset="2"/>
              <a:buNone/>
            </a:pPr>
            <a:endParaRPr lang="es-ES" smtClean="0">
              <a:latin typeface="Courier New" pitchFamily="49" charset="0"/>
            </a:endParaRPr>
          </a:p>
          <a:p>
            <a:pPr lvl="2">
              <a:lnSpc>
                <a:spcPct val="90000"/>
              </a:lnSpc>
              <a:buFont typeface="Wingdings" pitchFamily="2" charset="2"/>
              <a:buNone/>
            </a:pPr>
            <a:r>
              <a:rPr lang="es-ES" smtClean="0"/>
              <a:t>	El </a:t>
            </a:r>
            <a:r>
              <a:rPr lang="es-ES" smtClean="0">
                <a:latin typeface="Courier New" pitchFamily="49" charset="0"/>
              </a:rPr>
              <a:t>new</a:t>
            </a:r>
            <a:r>
              <a:rPr lang="es-ES" smtClean="0"/>
              <a:t> ha creado el objeto del array. 2 casos:</a:t>
            </a:r>
          </a:p>
          <a:p>
            <a:pPr lvl="3">
              <a:lnSpc>
                <a:spcPct val="90000"/>
              </a:lnSpc>
            </a:pPr>
            <a:r>
              <a:rPr lang="es-ES" smtClean="0"/>
              <a:t>Tipos primitivos: Los datos del array se habrán creado también (ya que los tipos primitivos se crean directamente).</a:t>
            </a:r>
          </a:p>
          <a:p>
            <a:pPr lvl="3">
              <a:lnSpc>
                <a:spcPct val="90000"/>
              </a:lnSpc>
            </a:pPr>
            <a:r>
              <a:rPr lang="es-ES" smtClean="0"/>
              <a:t>Tipos no primitivos (clases): Los datos son referencias a </a:t>
            </a:r>
            <a:r>
              <a:rPr lang="es-ES" smtClean="0">
                <a:latin typeface="Courier New" pitchFamily="49" charset="0"/>
              </a:rPr>
              <a:t>null</a:t>
            </a:r>
            <a:r>
              <a:rPr lang="es-ES" smtClean="0"/>
              <a:t> y por tanto deben crearse a parte.</a:t>
            </a:r>
          </a:p>
        </p:txBody>
      </p:sp>
      <p:sp>
        <p:nvSpPr>
          <p:cNvPr id="3" name="2 Marcador de fecha"/>
          <p:cNvSpPr>
            <a:spLocks noGrp="1"/>
          </p:cNvSpPr>
          <p:nvPr>
            <p:ph type="dt" sz="half" idx="10"/>
          </p:nvPr>
        </p:nvSpPr>
        <p:spPr/>
        <p:txBody>
          <a:bodyPr/>
          <a:lstStyle/>
          <a:p>
            <a:pPr>
              <a:defRPr/>
            </a:pPr>
            <a:fld id="{5860585C-56F3-4AC1-91CC-DC701FADA72D}"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Rot="1" noChangeArrowheads="1"/>
          </p:cNvSpPr>
          <p:nvPr>
            <p:ph idx="1"/>
          </p:nvPr>
        </p:nvSpPr>
        <p:spPr>
          <a:xfrm>
            <a:off x="0" y="1412875"/>
            <a:ext cx="8955088" cy="4611688"/>
          </a:xfrm>
        </p:spPr>
        <p:txBody>
          <a:bodyPr/>
          <a:lstStyle/>
          <a:p>
            <a:pPr lvl="2"/>
            <a:r>
              <a:rPr lang="es-ES" smtClean="0"/>
              <a:t>En la declaración se pueden poner los corchetes “[]”:</a:t>
            </a:r>
          </a:p>
          <a:p>
            <a:pPr lvl="3"/>
            <a:r>
              <a:rPr lang="es-ES" smtClean="0"/>
              <a:t>Después del tipo: Indica que TODOS los identificativos que se definan serán arrays.</a:t>
            </a:r>
          </a:p>
          <a:p>
            <a:pPr lvl="3">
              <a:buFont typeface="Wingdings" pitchFamily="2" charset="2"/>
              <a:buNone/>
            </a:pPr>
            <a:r>
              <a:rPr lang="es-ES" smtClean="0">
                <a:latin typeface="Courier New" pitchFamily="49" charset="0"/>
              </a:rPr>
              <a:t>tipo + [] + id ...</a:t>
            </a:r>
          </a:p>
          <a:p>
            <a:pPr lvl="3"/>
            <a:r>
              <a:rPr lang="es-ES" smtClean="0"/>
              <a:t>Después del identificativo: Indica que ese identificativo será el único que es array.</a:t>
            </a:r>
          </a:p>
          <a:p>
            <a:pPr lvl="3">
              <a:buFont typeface="Wingdings" pitchFamily="2" charset="2"/>
              <a:buNone/>
            </a:pPr>
            <a:r>
              <a:rPr lang="es-ES" smtClean="0">
                <a:latin typeface="Courier New" pitchFamily="49" charset="0"/>
              </a:rPr>
              <a:t>tipo + id + [] + ...</a:t>
            </a:r>
          </a:p>
          <a:p>
            <a:pPr lvl="2"/>
            <a:r>
              <a:rPr lang="es-ES" smtClean="0"/>
              <a:t>En Java no se permite indicar en la declaración del array el número de elementos del mismo.</a:t>
            </a:r>
          </a:p>
          <a:p>
            <a:pPr lvl="3">
              <a:buFont typeface="Wingdings" pitchFamily="2" charset="2"/>
              <a:buNone/>
            </a:pPr>
            <a:r>
              <a:rPr lang="es-ES" sz="1800" smtClean="0">
                <a:latin typeface="Courier New" pitchFamily="49" charset="0"/>
              </a:rPr>
              <a:t>tipo + [] + id + = + new + tipo + [ + cantidad + ] + ;</a:t>
            </a:r>
          </a:p>
        </p:txBody>
      </p:sp>
      <p:sp>
        <p:nvSpPr>
          <p:cNvPr id="3" name="2 Marcador de fecha"/>
          <p:cNvSpPr>
            <a:spLocks noGrp="1"/>
          </p:cNvSpPr>
          <p:nvPr>
            <p:ph type="dt" sz="half" idx="10"/>
          </p:nvPr>
        </p:nvSpPr>
        <p:spPr/>
        <p:txBody>
          <a:bodyPr/>
          <a:lstStyle/>
          <a:p>
            <a:pPr>
              <a:defRPr/>
            </a:pPr>
            <a:fld id="{87CFD858-7E20-4553-8ED7-2CCAA3E60DDB}"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Rot="1" noChangeArrowheads="1"/>
          </p:cNvSpPr>
          <p:nvPr>
            <p:ph idx="1"/>
          </p:nvPr>
        </p:nvSpPr>
        <p:spPr>
          <a:xfrm>
            <a:off x="188913" y="1341438"/>
            <a:ext cx="8955087" cy="4114800"/>
          </a:xfrm>
        </p:spPr>
        <p:txBody>
          <a:bodyPr>
            <a:normAutofit fontScale="92500" lnSpcReduction="10000"/>
          </a:bodyPr>
          <a:lstStyle/>
          <a:p>
            <a:pPr lvl="2">
              <a:lnSpc>
                <a:spcPct val="90000"/>
              </a:lnSpc>
            </a:pPr>
            <a:r>
              <a:rPr lang="es-ES" sz="2000" smtClean="0"/>
              <a:t>La inicialización de los elementos de un array puede ser:</a:t>
            </a:r>
          </a:p>
          <a:p>
            <a:pPr lvl="3">
              <a:lnSpc>
                <a:spcPct val="90000"/>
              </a:lnSpc>
            </a:pPr>
            <a:r>
              <a:rPr lang="es-ES" sz="1800" smtClean="0"/>
              <a:t>Elemento a elemento:</a:t>
            </a:r>
          </a:p>
          <a:p>
            <a:pPr lvl="3">
              <a:lnSpc>
                <a:spcPct val="90000"/>
              </a:lnSpc>
              <a:buFont typeface="Wingdings" pitchFamily="2" charset="2"/>
              <a:buNone/>
            </a:pPr>
            <a:r>
              <a:rPr lang="es-ES" sz="1800" smtClean="0"/>
              <a:t>	</a:t>
            </a:r>
            <a:r>
              <a:rPr lang="es-ES" sz="1800" smtClean="0">
                <a:latin typeface="Courier New" pitchFamily="49" charset="0"/>
              </a:rPr>
              <a:t>tipo[] id = new tipo[2];</a:t>
            </a:r>
          </a:p>
          <a:p>
            <a:pPr lvl="3">
              <a:lnSpc>
                <a:spcPct val="90000"/>
              </a:lnSpc>
              <a:buFont typeface="Wingdings" pitchFamily="2" charset="2"/>
              <a:buNone/>
            </a:pPr>
            <a:r>
              <a:rPr lang="es-ES" sz="1800" smtClean="0">
                <a:latin typeface="Courier New" pitchFamily="49" charset="0"/>
              </a:rPr>
              <a:t>	id[0] = valor;</a:t>
            </a:r>
          </a:p>
          <a:p>
            <a:pPr lvl="3">
              <a:lnSpc>
                <a:spcPct val="90000"/>
              </a:lnSpc>
              <a:buFont typeface="Wingdings" pitchFamily="2" charset="2"/>
              <a:buNone/>
            </a:pPr>
            <a:r>
              <a:rPr lang="es-ES" sz="1800" smtClean="0">
                <a:latin typeface="Courier New" pitchFamily="49" charset="0"/>
              </a:rPr>
              <a:t>	id[1] = valor;</a:t>
            </a:r>
          </a:p>
          <a:p>
            <a:pPr lvl="3">
              <a:lnSpc>
                <a:spcPct val="90000"/>
              </a:lnSpc>
            </a:pPr>
            <a:r>
              <a:rPr lang="es-ES" sz="1800" smtClean="0"/>
              <a:t>Inicialización en declaración: Se usan llaves.</a:t>
            </a:r>
          </a:p>
          <a:p>
            <a:pPr lvl="3">
              <a:lnSpc>
                <a:spcPct val="90000"/>
              </a:lnSpc>
              <a:buFont typeface="Wingdings" pitchFamily="2" charset="2"/>
              <a:buNone/>
            </a:pPr>
            <a:r>
              <a:rPr lang="es-ES" sz="1800" smtClean="0"/>
              <a:t>	</a:t>
            </a:r>
            <a:r>
              <a:rPr lang="es-ES" sz="1800" smtClean="0">
                <a:latin typeface="Courier New" pitchFamily="49" charset="0"/>
              </a:rPr>
              <a:t>tipo[] id = {valor, valor};</a:t>
            </a:r>
          </a:p>
          <a:p>
            <a:pPr lvl="2">
              <a:lnSpc>
                <a:spcPct val="90000"/>
              </a:lnSpc>
            </a:pPr>
            <a:r>
              <a:rPr lang="es-ES" sz="2000" smtClean="0"/>
              <a:t>La copia entre arrays no se puede realizar mediante la asignación (¿por qué?).</a:t>
            </a:r>
          </a:p>
          <a:p>
            <a:pPr lvl="2">
              <a:lnSpc>
                <a:spcPct val="90000"/>
              </a:lnSpc>
            </a:pPr>
            <a:r>
              <a:rPr lang="es-ES" sz="2000" smtClean="0"/>
              <a:t>Existe un método </a:t>
            </a:r>
            <a:r>
              <a:rPr lang="es-ES" sz="2000" smtClean="0">
                <a:latin typeface="Courier New" pitchFamily="49" charset="0"/>
              </a:rPr>
              <a:t>java.lang.System.arrayCopy</a:t>
            </a:r>
            <a:r>
              <a:rPr lang="es-ES" sz="2000" smtClean="0"/>
              <a:t> que ofrece el mayor rendimiento.</a:t>
            </a:r>
          </a:p>
          <a:p>
            <a:pPr lvl="2">
              <a:lnSpc>
                <a:spcPct val="90000"/>
              </a:lnSpc>
            </a:pPr>
            <a:r>
              <a:rPr lang="es-ES" sz="2000" smtClean="0"/>
              <a:t>El tamaño de un array se puede conocer haciendo uso de un atributo llamado </a:t>
            </a:r>
            <a:r>
              <a:rPr lang="es-ES" sz="2000" smtClean="0">
                <a:latin typeface="Courier New" pitchFamily="49" charset="0"/>
              </a:rPr>
              <a:t>length</a:t>
            </a:r>
            <a:r>
              <a:rPr lang="es-ES" sz="2000" smtClean="0"/>
              <a:t> que todo array en Java posee.</a:t>
            </a:r>
          </a:p>
        </p:txBody>
      </p:sp>
      <p:sp>
        <p:nvSpPr>
          <p:cNvPr id="3" name="2 Marcador de fecha"/>
          <p:cNvSpPr>
            <a:spLocks noGrp="1"/>
          </p:cNvSpPr>
          <p:nvPr>
            <p:ph type="dt" sz="half" idx="10"/>
          </p:nvPr>
        </p:nvSpPr>
        <p:spPr/>
        <p:txBody>
          <a:bodyPr/>
          <a:lstStyle/>
          <a:p>
            <a:pPr>
              <a:defRPr/>
            </a:pPr>
            <a:fld id="{45DF7AB0-56FE-4778-85C8-72D0109D3E76}"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Rot="1" noChangeArrowheads="1"/>
          </p:cNvSpPr>
          <p:nvPr>
            <p:ph idx="1"/>
          </p:nvPr>
        </p:nvSpPr>
        <p:spPr>
          <a:xfrm>
            <a:off x="0" y="1412875"/>
            <a:ext cx="8955088" cy="4114800"/>
          </a:xfrm>
        </p:spPr>
        <p:txBody>
          <a:bodyPr/>
          <a:lstStyle/>
          <a:p>
            <a:pPr lvl="2">
              <a:lnSpc>
                <a:spcPct val="90000"/>
              </a:lnSpc>
            </a:pPr>
            <a:r>
              <a:rPr lang="es-ES" smtClean="0"/>
              <a:t>Los arrays multidimensionales se declaran mediante el uso de [] consecutivos.</a:t>
            </a:r>
          </a:p>
          <a:p>
            <a:pPr lvl="2">
              <a:lnSpc>
                <a:spcPct val="90000"/>
              </a:lnSpc>
            </a:pPr>
            <a:r>
              <a:rPr lang="es-ES" smtClean="0"/>
              <a:t>Realmente son referencias que contienen referencias (arrays dentro de arrays).</a:t>
            </a:r>
          </a:p>
          <a:p>
            <a:pPr lvl="2">
              <a:lnSpc>
                <a:spcPct val="90000"/>
              </a:lnSpc>
              <a:buFont typeface="Wingdings" pitchFamily="2" charset="2"/>
              <a:buNone/>
            </a:pPr>
            <a:r>
              <a:rPr lang="es-ES" smtClean="0"/>
              <a:t>	</a:t>
            </a:r>
            <a:r>
              <a:rPr lang="es-ES" sz="2000" smtClean="0">
                <a:latin typeface="Courier New" pitchFamily="49" charset="0"/>
              </a:rPr>
              <a:t>tipo[][] id = new tipo[cantidad1][cantidad2];</a:t>
            </a:r>
          </a:p>
          <a:p>
            <a:pPr lvl="2">
              <a:lnSpc>
                <a:spcPct val="90000"/>
              </a:lnSpc>
              <a:buFont typeface="Wingdings" pitchFamily="2" charset="2"/>
              <a:buNone/>
            </a:pPr>
            <a:r>
              <a:rPr lang="es-ES" sz="2000" smtClean="0">
                <a:latin typeface="Courier New" pitchFamily="49" charset="0"/>
              </a:rPr>
              <a:t>	tipo[][] id = {{valor, valor}, {valor, valor}};</a:t>
            </a:r>
          </a:p>
          <a:p>
            <a:pPr lvl="2">
              <a:lnSpc>
                <a:spcPct val="90000"/>
              </a:lnSpc>
            </a:pPr>
            <a:r>
              <a:rPr lang="es-ES" smtClean="0"/>
              <a:t>Para acceder a conocer el número de elementos de cada dimensión se usa el mismo atributo length pero desde referencias distintas.</a:t>
            </a:r>
          </a:p>
          <a:p>
            <a:pPr lvl="2">
              <a:lnSpc>
                <a:spcPct val="90000"/>
              </a:lnSpc>
              <a:buFont typeface="Wingdings" pitchFamily="2" charset="2"/>
              <a:buNone/>
            </a:pPr>
            <a:r>
              <a:rPr lang="es-ES" smtClean="0"/>
              <a:t>	</a:t>
            </a:r>
            <a:r>
              <a:rPr lang="es-ES" sz="2000" smtClean="0">
                <a:latin typeface="Courier New" pitchFamily="49" charset="0"/>
              </a:rPr>
              <a:t>id.length // Indica la cantidad1</a:t>
            </a:r>
          </a:p>
          <a:p>
            <a:pPr lvl="2">
              <a:lnSpc>
                <a:spcPct val="90000"/>
              </a:lnSpc>
              <a:buFont typeface="Wingdings" pitchFamily="2" charset="2"/>
              <a:buNone/>
            </a:pPr>
            <a:r>
              <a:rPr lang="es-ES" sz="2000" smtClean="0">
                <a:latin typeface="Courier New" pitchFamily="49" charset="0"/>
              </a:rPr>
              <a:t>	id[indice].length // Indica la cantidad2</a:t>
            </a:r>
          </a:p>
        </p:txBody>
      </p:sp>
      <p:sp>
        <p:nvSpPr>
          <p:cNvPr id="3" name="2 Marcador de fecha"/>
          <p:cNvSpPr>
            <a:spLocks noGrp="1"/>
          </p:cNvSpPr>
          <p:nvPr>
            <p:ph type="dt" sz="half" idx="10"/>
          </p:nvPr>
        </p:nvSpPr>
        <p:spPr/>
        <p:txBody>
          <a:bodyPr/>
          <a:lstStyle/>
          <a:p>
            <a:pPr>
              <a:defRPr/>
            </a:pPr>
            <a:fld id="{5E7B162B-3754-422F-AEAC-7BADD92DC645}"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357166"/>
            <a:ext cx="7491412" cy="854075"/>
          </a:xfrm>
        </p:spPr>
        <p:txBody>
          <a:bodyPr>
            <a:normAutofit/>
          </a:bodyPr>
          <a:lstStyle/>
          <a:p>
            <a:r>
              <a:rPr lang="es-ES" dirty="0" smtClean="0"/>
              <a:t>Ejemplo de uso de Arreglos</a:t>
            </a:r>
            <a:endParaRPr lang="es-ES" dirty="0"/>
          </a:p>
        </p:txBody>
      </p:sp>
      <p:sp>
        <p:nvSpPr>
          <p:cNvPr id="3" name="2 Marcador de contenido"/>
          <p:cNvSpPr>
            <a:spLocks noGrp="1"/>
          </p:cNvSpPr>
          <p:nvPr>
            <p:ph idx="1"/>
          </p:nvPr>
        </p:nvSpPr>
        <p:spPr>
          <a:xfrm>
            <a:off x="1428728" y="1142984"/>
            <a:ext cx="6143667" cy="4106862"/>
          </a:xfrm>
        </p:spPr>
        <p:txBody>
          <a:bodyPr>
            <a:normAutofit fontScale="77500" lnSpcReduction="20000"/>
          </a:bodyPr>
          <a:lstStyle/>
          <a:p>
            <a:pPr>
              <a:buNone/>
            </a:pPr>
            <a:r>
              <a:rPr lang="es-MX" sz="1600" dirty="0" err="1" smtClean="0"/>
              <a:t>public</a:t>
            </a:r>
            <a:r>
              <a:rPr lang="es-MX" sz="1600" dirty="0" smtClean="0"/>
              <a:t> </a:t>
            </a:r>
            <a:r>
              <a:rPr lang="es-MX" sz="1600" dirty="0" err="1" smtClean="0"/>
              <a:t>class</a:t>
            </a:r>
            <a:r>
              <a:rPr lang="es-MX" sz="1600" dirty="0" smtClean="0"/>
              <a:t> </a:t>
            </a:r>
            <a:r>
              <a:rPr lang="es-MX" sz="1600" dirty="0" err="1" smtClean="0"/>
              <a:t>EjemploArreglos</a:t>
            </a:r>
            <a:r>
              <a:rPr lang="es-MX" sz="1600" dirty="0" smtClean="0"/>
              <a:t> {</a:t>
            </a:r>
          </a:p>
          <a:p>
            <a:pPr>
              <a:buNone/>
            </a:pPr>
            <a:r>
              <a:rPr lang="en-US" sz="1600" dirty="0" smtClean="0"/>
              <a:t>       public static void main(String[] </a:t>
            </a:r>
            <a:r>
              <a:rPr lang="en-US" sz="1600" dirty="0" err="1" smtClean="0"/>
              <a:t>args</a:t>
            </a:r>
            <a:r>
              <a:rPr lang="en-US" sz="1600" dirty="0" smtClean="0"/>
              <a:t>) {</a:t>
            </a:r>
          </a:p>
          <a:p>
            <a:pPr>
              <a:buNone/>
            </a:pPr>
            <a:r>
              <a:rPr lang="es-MX" sz="1600" dirty="0" smtClean="0"/>
              <a:t>           </a:t>
            </a:r>
          </a:p>
          <a:p>
            <a:pPr>
              <a:buNone/>
            </a:pPr>
            <a:r>
              <a:rPr lang="es-MX" sz="1600" dirty="0" smtClean="0"/>
              <a:t>           </a:t>
            </a:r>
            <a:r>
              <a:rPr lang="es-MX" sz="1600" dirty="0" err="1" smtClean="0"/>
              <a:t>int</a:t>
            </a:r>
            <a:r>
              <a:rPr lang="es-MX" sz="1600" dirty="0" smtClean="0"/>
              <a:t> a[]={5,7,9,15,10,8,10,9,20,51};</a:t>
            </a:r>
          </a:p>
          <a:p>
            <a:pPr>
              <a:buNone/>
            </a:pPr>
            <a:r>
              <a:rPr lang="es-MX" sz="1600" dirty="0" smtClean="0"/>
              <a:t>           </a:t>
            </a:r>
          </a:p>
          <a:p>
            <a:pPr>
              <a:buNone/>
            </a:pPr>
            <a:r>
              <a:rPr lang="es-MX" sz="1600" dirty="0" smtClean="0"/>
              <a:t>           </a:t>
            </a:r>
            <a:r>
              <a:rPr lang="es-MX" sz="1600" dirty="0" err="1" smtClean="0"/>
              <a:t>int</a:t>
            </a:r>
            <a:r>
              <a:rPr lang="es-MX" sz="1600" dirty="0" smtClean="0"/>
              <a:t> suma=0;</a:t>
            </a:r>
          </a:p>
          <a:p>
            <a:pPr>
              <a:buNone/>
            </a:pPr>
            <a:r>
              <a:rPr lang="es-MX" sz="1600" dirty="0" smtClean="0"/>
              <a:t>           </a:t>
            </a:r>
          </a:p>
          <a:p>
            <a:pPr>
              <a:buNone/>
            </a:pPr>
            <a:r>
              <a:rPr lang="es-MX" sz="1600" dirty="0" smtClean="0"/>
              <a:t>           </a:t>
            </a:r>
            <a:r>
              <a:rPr lang="es-MX" sz="1600" dirty="0" err="1" smtClean="0"/>
              <a:t>for</a:t>
            </a:r>
            <a:r>
              <a:rPr lang="es-MX" sz="1600" dirty="0" smtClean="0"/>
              <a:t>(</a:t>
            </a:r>
            <a:r>
              <a:rPr lang="es-MX" sz="1600" dirty="0" err="1" smtClean="0"/>
              <a:t>int</a:t>
            </a:r>
            <a:r>
              <a:rPr lang="es-MX" sz="1600" dirty="0" smtClean="0"/>
              <a:t> i=0;i&lt; </a:t>
            </a:r>
            <a:r>
              <a:rPr lang="es-MX" sz="1600" dirty="0" err="1" smtClean="0"/>
              <a:t>a.length;i</a:t>
            </a:r>
            <a:r>
              <a:rPr lang="es-MX" sz="1600" dirty="0" smtClean="0"/>
              <a:t>++)</a:t>
            </a:r>
          </a:p>
          <a:p>
            <a:pPr>
              <a:buNone/>
            </a:pPr>
            <a:r>
              <a:rPr lang="pt-BR" sz="1600" dirty="0" smtClean="0"/>
              <a:t>               suma= suma + a[i];  // suma += a[i];</a:t>
            </a:r>
          </a:p>
          <a:p>
            <a:pPr>
              <a:buNone/>
            </a:pPr>
            <a:r>
              <a:rPr lang="es-MX" sz="1600" dirty="0" smtClean="0"/>
              <a:t>           </a:t>
            </a:r>
          </a:p>
          <a:p>
            <a:pPr>
              <a:buNone/>
            </a:pPr>
            <a:r>
              <a:rPr lang="es-MX" sz="1600" dirty="0" smtClean="0"/>
              <a:t>           </a:t>
            </a:r>
            <a:r>
              <a:rPr lang="es-MX" sz="1600" dirty="0" err="1" smtClean="0"/>
              <a:t>System.out.println</a:t>
            </a:r>
            <a:r>
              <a:rPr lang="es-MX" sz="1600" dirty="0" smtClean="0"/>
              <a:t>("Suma = " + suma);</a:t>
            </a:r>
          </a:p>
          <a:p>
            <a:pPr>
              <a:buNone/>
            </a:pPr>
            <a:r>
              <a:rPr lang="es-MX" sz="1600" dirty="0" smtClean="0"/>
              <a:t>           </a:t>
            </a:r>
          </a:p>
          <a:p>
            <a:pPr>
              <a:buNone/>
            </a:pPr>
            <a:r>
              <a:rPr lang="es-MX" sz="1600" dirty="0" smtClean="0"/>
              <a:t>    }</a:t>
            </a:r>
          </a:p>
          <a:p>
            <a:pPr>
              <a:buNone/>
            </a:pPr>
            <a:r>
              <a:rPr lang="es-MX" sz="1600" dirty="0" smtClean="0"/>
              <a:t>    </a:t>
            </a:r>
          </a:p>
          <a:p>
            <a:pPr>
              <a:buNone/>
            </a:pPr>
            <a:r>
              <a:rPr lang="es-MX" sz="1600" dirty="0" smtClean="0"/>
              <a:t>}</a:t>
            </a:r>
          </a:p>
          <a:p>
            <a:endParaRPr lang="es-ES" dirty="0"/>
          </a:p>
        </p:txBody>
      </p:sp>
      <p:sp>
        <p:nvSpPr>
          <p:cNvPr id="4" name="3 Marcador de fecha"/>
          <p:cNvSpPr>
            <a:spLocks noGrp="1"/>
          </p:cNvSpPr>
          <p:nvPr>
            <p:ph type="dt" sz="half" idx="10"/>
          </p:nvPr>
        </p:nvSpPr>
        <p:spPr/>
        <p:txBody>
          <a:bodyPr/>
          <a:lstStyle/>
          <a:p>
            <a:pPr>
              <a:defRPr/>
            </a:pPr>
            <a:fld id="{45110AED-40E3-452C-80AC-799754A14E7D}"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14414" y="428604"/>
            <a:ext cx="7491412" cy="854075"/>
          </a:xfrm>
        </p:spPr>
        <p:txBody>
          <a:bodyPr/>
          <a:lstStyle/>
          <a:p>
            <a:r>
              <a:rPr lang="es-ES" dirty="0" smtClean="0"/>
              <a:t>Entrada/salida Estándar</a:t>
            </a:r>
            <a:endParaRPr lang="es-ES" dirty="0"/>
          </a:p>
        </p:txBody>
      </p:sp>
      <p:sp>
        <p:nvSpPr>
          <p:cNvPr id="80898" name="Rectangle 3"/>
          <p:cNvSpPr>
            <a:spLocks noGrp="1" noRot="1" noChangeArrowheads="1"/>
          </p:cNvSpPr>
          <p:nvPr>
            <p:ph idx="1"/>
          </p:nvPr>
        </p:nvSpPr>
        <p:spPr>
          <a:xfrm>
            <a:off x="179512" y="1484784"/>
            <a:ext cx="7731125" cy="4106862"/>
          </a:xfrm>
        </p:spPr>
        <p:txBody>
          <a:bodyPr>
            <a:normAutofit fontScale="85000" lnSpcReduction="10000"/>
          </a:bodyPr>
          <a:lstStyle/>
          <a:p>
            <a:pPr lvl="1"/>
            <a:r>
              <a:rPr lang="es-ES" sz="2400" dirty="0" smtClean="0"/>
              <a:t>Entrada/Salida estándar.</a:t>
            </a:r>
          </a:p>
          <a:p>
            <a:pPr lvl="2"/>
            <a:r>
              <a:rPr lang="es-ES" sz="2000" dirty="0" err="1" smtClean="0">
                <a:latin typeface="Courier New" pitchFamily="49" charset="0"/>
              </a:rPr>
              <a:t>java.lang.System.out</a:t>
            </a:r>
            <a:r>
              <a:rPr lang="es-ES" sz="2000" dirty="0" smtClean="0"/>
              <a:t> es de tipo </a:t>
            </a:r>
            <a:r>
              <a:rPr lang="es-ES" sz="2000" dirty="0" err="1" smtClean="0">
                <a:latin typeface="Courier New" pitchFamily="49" charset="0"/>
              </a:rPr>
              <a:t>java.io.PrintStream</a:t>
            </a:r>
            <a:r>
              <a:rPr lang="es-ES" sz="2000" dirty="0" smtClean="0"/>
              <a:t> que tiene los métodos necesarios para mostrar información por la salida estándar.</a:t>
            </a:r>
          </a:p>
          <a:p>
            <a:pPr lvl="3">
              <a:buFont typeface="Wingdings" pitchFamily="2" charset="2"/>
              <a:buNone/>
            </a:pPr>
            <a:r>
              <a:rPr lang="es-ES" sz="1800" dirty="0" err="1" smtClean="0">
                <a:latin typeface="Courier New" pitchFamily="49" charset="0"/>
              </a:rPr>
              <a:t>java.io.PrintStream.print</a:t>
            </a:r>
            <a:r>
              <a:rPr lang="es-ES" sz="1800" dirty="0" smtClean="0">
                <a:latin typeface="Courier New" pitchFamily="49" charset="0"/>
              </a:rPr>
              <a:t>()</a:t>
            </a:r>
          </a:p>
          <a:p>
            <a:pPr lvl="3">
              <a:buFont typeface="Wingdings" pitchFamily="2" charset="2"/>
              <a:buNone/>
            </a:pPr>
            <a:r>
              <a:rPr lang="es-ES" sz="1800" dirty="0" err="1" smtClean="0">
                <a:latin typeface="Courier New" pitchFamily="49" charset="0"/>
              </a:rPr>
              <a:t>java.io.PrintStream.println</a:t>
            </a:r>
            <a:r>
              <a:rPr lang="es-ES" sz="1800" dirty="0" smtClean="0">
                <a:latin typeface="Courier New" pitchFamily="49" charset="0"/>
              </a:rPr>
              <a:t>()</a:t>
            </a:r>
          </a:p>
          <a:p>
            <a:pPr lvl="2"/>
            <a:r>
              <a:rPr lang="es-ES" sz="2000" dirty="0" smtClean="0">
                <a:latin typeface="Courier New" pitchFamily="49" charset="0"/>
              </a:rPr>
              <a:t>java.lang.System.in</a:t>
            </a:r>
            <a:r>
              <a:rPr lang="es-ES" sz="2000" dirty="0" smtClean="0"/>
              <a:t> es de tipo </a:t>
            </a:r>
            <a:r>
              <a:rPr lang="es-ES" sz="2000" dirty="0" err="1" smtClean="0">
                <a:latin typeface="Courier New" pitchFamily="49" charset="0"/>
              </a:rPr>
              <a:t>java.io.InputStream</a:t>
            </a:r>
            <a:r>
              <a:rPr lang="es-ES" sz="2000" dirty="0" smtClean="0"/>
              <a:t> que tiene métodos muy básicos de lectura de información desde la entrada estándar. Para leer información más elaborada (cadenas de caracteres) se suelen usar objetos del tipo </a:t>
            </a:r>
            <a:r>
              <a:rPr lang="es-ES" sz="2000" dirty="0" err="1" smtClean="0">
                <a:latin typeface="Courier New" pitchFamily="49" charset="0"/>
              </a:rPr>
              <a:t>java.io.BufferedReader</a:t>
            </a:r>
            <a:r>
              <a:rPr lang="es-ES" sz="2000" dirty="0" smtClean="0"/>
              <a:t>.</a:t>
            </a:r>
          </a:p>
          <a:p>
            <a:pPr lvl="3">
              <a:buFont typeface="Wingdings" pitchFamily="2" charset="2"/>
              <a:buNone/>
            </a:pPr>
            <a:r>
              <a:rPr lang="es-ES" sz="1800" dirty="0" smtClean="0">
                <a:latin typeface="Courier New" pitchFamily="49" charset="0"/>
              </a:rPr>
              <a:t>new </a:t>
            </a:r>
            <a:r>
              <a:rPr lang="es-ES" sz="1800" dirty="0" err="1" smtClean="0">
                <a:latin typeface="Courier New" pitchFamily="49" charset="0"/>
              </a:rPr>
              <a:t>BufferedReader</a:t>
            </a:r>
            <a:r>
              <a:rPr lang="es-ES" sz="1800" dirty="0" smtClean="0">
                <a:latin typeface="Courier New" pitchFamily="49" charset="0"/>
              </a:rPr>
              <a:t>(new </a:t>
            </a:r>
            <a:r>
              <a:rPr lang="es-ES" sz="1800" dirty="0" err="1" smtClean="0">
                <a:latin typeface="Courier New" pitchFamily="49" charset="0"/>
              </a:rPr>
              <a:t>InputStreamReader</a:t>
            </a:r>
            <a:r>
              <a:rPr lang="es-ES" sz="1800" dirty="0" smtClean="0">
                <a:latin typeface="Courier New" pitchFamily="49" charset="0"/>
              </a:rPr>
              <a:t>(System.in))</a:t>
            </a:r>
          </a:p>
        </p:txBody>
      </p:sp>
      <p:sp>
        <p:nvSpPr>
          <p:cNvPr id="3" name="2 Marcador de fecha"/>
          <p:cNvSpPr>
            <a:spLocks noGrp="1"/>
          </p:cNvSpPr>
          <p:nvPr>
            <p:ph type="dt" sz="half" idx="10"/>
          </p:nvPr>
        </p:nvSpPr>
        <p:spPr/>
        <p:txBody>
          <a:bodyPr/>
          <a:lstStyle/>
          <a:p>
            <a:pPr>
              <a:defRPr/>
            </a:pPr>
            <a:fld id="{05B5EA13-D9FC-4352-9407-D3E2C55F844E}"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4"/>
          <p:cNvSpPr>
            <a:spLocks noGrp="1" noChangeArrowheads="1"/>
          </p:cNvSpPr>
          <p:nvPr>
            <p:ph type="title"/>
          </p:nvPr>
        </p:nvSpPr>
        <p:spPr>
          <a:xfrm>
            <a:off x="1071538" y="571480"/>
            <a:ext cx="7491413" cy="500063"/>
          </a:xfrm>
        </p:spPr>
        <p:txBody>
          <a:bodyPr>
            <a:normAutofit fontScale="90000"/>
          </a:bodyPr>
          <a:lstStyle/>
          <a:p>
            <a:r>
              <a:rPr lang="es-MX" dirty="0" smtClean="0"/>
              <a:t>Clases Java.io</a:t>
            </a:r>
            <a:endParaRPr lang="es-ES" dirty="0" smtClean="0"/>
          </a:p>
        </p:txBody>
      </p:sp>
      <p:sp>
        <p:nvSpPr>
          <p:cNvPr id="4" name="3 Marcador de fecha"/>
          <p:cNvSpPr>
            <a:spLocks noGrp="1"/>
          </p:cNvSpPr>
          <p:nvPr>
            <p:ph type="dt" sz="half" idx="10"/>
          </p:nvPr>
        </p:nvSpPr>
        <p:spPr/>
        <p:txBody>
          <a:bodyPr/>
          <a:lstStyle/>
          <a:p>
            <a:pPr>
              <a:defRPr/>
            </a:pPr>
            <a:fld id="{FE60A066-3740-49A3-BD3D-A2145BC82C7E}" type="datetime1">
              <a:rPr lang="es-ES" smtClean="0"/>
              <a:pPr>
                <a:defRPr/>
              </a:pPr>
              <a:t>03/10/2015</a:t>
            </a:fld>
            <a:endParaRPr lang="es-ES"/>
          </a:p>
        </p:txBody>
      </p:sp>
      <p:pic>
        <p:nvPicPr>
          <p:cNvPr id="100355" name="Picture 7"/>
          <p:cNvPicPr>
            <a:picLocks noChangeAspect="1" noChangeArrowheads="1"/>
          </p:cNvPicPr>
          <p:nvPr/>
        </p:nvPicPr>
        <p:blipFill>
          <a:blip r:embed="rId3" cstate="print"/>
          <a:srcRect/>
          <a:stretch>
            <a:fillRect/>
          </a:stretch>
        </p:blipFill>
        <p:spPr bwMode="auto">
          <a:xfrm>
            <a:off x="1071563" y="1143000"/>
            <a:ext cx="7858125" cy="5308600"/>
          </a:xfrm>
          <a:prstGeom prst="rect">
            <a:avLst/>
          </a:prstGeom>
          <a:noFill/>
          <a:ln w="9525">
            <a:noFill/>
            <a:miter lim="800000"/>
            <a:headEnd/>
            <a:tailEnd/>
          </a:ln>
        </p:spPr>
      </p:pic>
    </p:spTree>
  </p:cSld>
  <p:clrMapOvr>
    <a:masterClrMapping/>
  </p:clrMapOvr>
  <p:transition spd="med">
    <p:newsflash/>
    <p:sndAc>
      <p:stSnd>
        <p:snd r:embed="rId2" name="click.wav"/>
      </p:stSnd>
    </p:sndAc>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3"/>
          <p:cNvPicPr>
            <a:picLocks noChangeAspect="1" noChangeArrowheads="1"/>
          </p:cNvPicPr>
          <p:nvPr/>
        </p:nvPicPr>
        <p:blipFill>
          <a:blip r:embed="rId3" cstate="print"/>
          <a:srcRect/>
          <a:stretch>
            <a:fillRect/>
          </a:stretch>
        </p:blipFill>
        <p:spPr bwMode="auto">
          <a:xfrm>
            <a:off x="683568" y="692696"/>
            <a:ext cx="7488237" cy="5643562"/>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BC2A9074-225C-42C3-B6AF-0AD2DE1C9753}"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3" cstate="print"/>
          <a:srcRect b="6676"/>
          <a:stretch>
            <a:fillRect/>
          </a:stretch>
        </p:blipFill>
        <p:spPr bwMode="auto">
          <a:xfrm>
            <a:off x="395536" y="764704"/>
            <a:ext cx="7786687" cy="5214955"/>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57A30582-F1DB-407F-B9B5-B0C3F502182B}"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1214414" y="571481"/>
            <a:ext cx="7491413" cy="553264"/>
          </a:xfrm>
        </p:spPr>
        <p:txBody>
          <a:bodyPr/>
          <a:lstStyle/>
          <a:p>
            <a:pPr eaLnBrk="1" hangingPunct="1"/>
            <a:r>
              <a:rPr lang="es-MX" sz="2800" dirty="0" smtClean="0"/>
              <a:t>Paradigma orientado a objetos</a:t>
            </a:r>
            <a:endParaRPr lang="es-ES" sz="2800" dirty="0" smtClean="0"/>
          </a:p>
        </p:txBody>
      </p:sp>
      <p:sp>
        <p:nvSpPr>
          <p:cNvPr id="21506" name="3 Marcador de fecha"/>
          <p:cNvSpPr>
            <a:spLocks noGrp="1"/>
          </p:cNvSpPr>
          <p:nvPr>
            <p:ph type="dt" sz="half" idx="10"/>
          </p:nvPr>
        </p:nvSpPr>
        <p:spPr>
          <a:noFill/>
        </p:spPr>
        <p:txBody>
          <a:bodyPr/>
          <a:lstStyle/>
          <a:p>
            <a:fld id="{9E68E24B-7065-4500-BCBF-9A5584C9D3C1}" type="datetime1">
              <a:rPr lang="es-ES" smtClean="0"/>
              <a:pPr/>
              <a:t>03/10/2015</a:t>
            </a:fld>
            <a:endParaRPr lang="es-ES" smtClean="0"/>
          </a:p>
        </p:txBody>
      </p:sp>
      <p:sp>
        <p:nvSpPr>
          <p:cNvPr id="8" name="7 Marcador de pie de página"/>
          <p:cNvSpPr>
            <a:spLocks noGrp="1"/>
          </p:cNvSpPr>
          <p:nvPr>
            <p:ph type="ftr" sz="quarter" idx="11"/>
          </p:nvPr>
        </p:nvSpPr>
        <p:spPr/>
        <p:txBody>
          <a:bodyPr/>
          <a:lstStyle/>
          <a:p>
            <a:pPr>
              <a:defRPr/>
            </a:pPr>
            <a:r>
              <a:rPr lang="es-ES" dirty="0" smtClean="0"/>
              <a:t>IRENE AGUILAR JUÁREZ</a:t>
            </a:r>
            <a:endParaRPr lang="es-ES" dirty="0"/>
          </a:p>
        </p:txBody>
      </p:sp>
      <p:pic>
        <p:nvPicPr>
          <p:cNvPr id="21508" name="Picture 4"/>
          <p:cNvPicPr>
            <a:picLocks noChangeAspect="1" noChangeArrowheads="1"/>
          </p:cNvPicPr>
          <p:nvPr/>
        </p:nvPicPr>
        <p:blipFill>
          <a:blip r:embed="rId4" cstate="print"/>
          <a:srcRect/>
          <a:stretch>
            <a:fillRect/>
          </a:stretch>
        </p:blipFill>
        <p:spPr bwMode="auto">
          <a:xfrm>
            <a:off x="827584" y="1340768"/>
            <a:ext cx="6624638" cy="4918075"/>
          </a:xfrm>
          <a:prstGeom prst="rect">
            <a:avLst/>
          </a:prstGeom>
          <a:noFill/>
          <a:ln w="9525">
            <a:noFill/>
            <a:miter lim="800000"/>
            <a:headEnd/>
            <a:tailEnd/>
          </a:ln>
        </p:spPr>
      </p:pic>
      <p:sp>
        <p:nvSpPr>
          <p:cNvPr id="21509" name="Oval 5"/>
          <p:cNvSpPr>
            <a:spLocks noChangeArrowheads="1"/>
          </p:cNvSpPr>
          <p:nvPr/>
        </p:nvSpPr>
        <p:spPr bwMode="auto">
          <a:xfrm>
            <a:off x="6372225" y="5373688"/>
            <a:ext cx="647700" cy="215900"/>
          </a:xfrm>
          <a:prstGeom prst="ellipse">
            <a:avLst/>
          </a:prstGeom>
          <a:noFill/>
          <a:ln w="38100">
            <a:solidFill>
              <a:schemeClr val="tx1"/>
            </a:solidFill>
            <a:round/>
            <a:headEnd/>
            <a:tailEnd/>
          </a:ln>
        </p:spPr>
        <p:txBody>
          <a:bodyPr wrap="none" anchor="ctr"/>
          <a:lstStyle/>
          <a:p>
            <a:endParaRPr lang="es-ES"/>
          </a:p>
        </p:txBody>
      </p:sp>
      <p:sp>
        <p:nvSpPr>
          <p:cNvPr id="21510" name="Oval 6"/>
          <p:cNvSpPr>
            <a:spLocks noChangeArrowheads="1"/>
          </p:cNvSpPr>
          <p:nvPr/>
        </p:nvSpPr>
        <p:spPr bwMode="auto">
          <a:xfrm>
            <a:off x="6372225" y="5661025"/>
            <a:ext cx="576263" cy="144463"/>
          </a:xfrm>
          <a:prstGeom prst="ellipse">
            <a:avLst/>
          </a:prstGeom>
          <a:noFill/>
          <a:ln w="38100">
            <a:solidFill>
              <a:schemeClr val="tx1"/>
            </a:solidFill>
            <a:round/>
            <a:headEnd/>
            <a:tailEnd/>
          </a:ln>
        </p:spPr>
        <p:txBody>
          <a:bodyPr wrap="none" anchor="ctr"/>
          <a:lstStyle/>
          <a:p>
            <a:endParaRPr lang="es-ES"/>
          </a:p>
        </p:txBody>
      </p:sp>
      <p:sp>
        <p:nvSpPr>
          <p:cNvPr id="21511" name="Oval 7"/>
          <p:cNvSpPr>
            <a:spLocks noChangeArrowheads="1"/>
          </p:cNvSpPr>
          <p:nvPr/>
        </p:nvSpPr>
        <p:spPr bwMode="auto">
          <a:xfrm>
            <a:off x="6372225" y="3213100"/>
            <a:ext cx="647700" cy="287338"/>
          </a:xfrm>
          <a:prstGeom prst="ellipse">
            <a:avLst/>
          </a:prstGeom>
          <a:noFill/>
          <a:ln w="38100">
            <a:solidFill>
              <a:schemeClr val="tx1"/>
            </a:solidFill>
            <a:round/>
            <a:headEnd/>
            <a:tailEnd/>
          </a:ln>
        </p:spPr>
        <p:txBody>
          <a:bodyPr wrap="none" anchor="ctr"/>
          <a:lstStyle/>
          <a:p>
            <a:endParaRPr lang="es-ES"/>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3" cstate="print"/>
          <a:srcRect b="13340"/>
          <a:stretch>
            <a:fillRect/>
          </a:stretch>
        </p:blipFill>
        <p:spPr bwMode="auto">
          <a:xfrm>
            <a:off x="395536" y="908720"/>
            <a:ext cx="7583488" cy="4929204"/>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62B32264-46B1-48D0-916B-9845F4BF7E7D}"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071538" y="500042"/>
            <a:ext cx="7491412" cy="854075"/>
          </a:xfrm>
        </p:spPr>
        <p:txBody>
          <a:bodyPr>
            <a:normAutofit/>
          </a:bodyPr>
          <a:lstStyle/>
          <a:p>
            <a:r>
              <a:rPr lang="es-MX" dirty="0" err="1" smtClean="0"/>
              <a:t>Stream</a:t>
            </a:r>
            <a:r>
              <a:rPr lang="es-MX" dirty="0" smtClean="0"/>
              <a:t> </a:t>
            </a:r>
            <a:r>
              <a:rPr lang="es-MX" dirty="0" smtClean="0"/>
              <a:t>en Archivos</a:t>
            </a:r>
            <a:endParaRPr lang="es-ES" dirty="0" smtClean="0"/>
          </a:p>
        </p:txBody>
      </p:sp>
      <p:sp>
        <p:nvSpPr>
          <p:cNvPr id="4" name="3 Marcador de fecha"/>
          <p:cNvSpPr>
            <a:spLocks noGrp="1"/>
          </p:cNvSpPr>
          <p:nvPr>
            <p:ph type="dt" sz="half" idx="10"/>
          </p:nvPr>
        </p:nvSpPr>
        <p:spPr/>
        <p:txBody>
          <a:bodyPr/>
          <a:lstStyle/>
          <a:p>
            <a:pPr>
              <a:defRPr/>
            </a:pPr>
            <a:fld id="{4090EE85-7E0F-4742-B248-C6D383EC4E47}" type="datetime1">
              <a:rPr lang="es-ES" smtClean="0"/>
              <a:pPr>
                <a:defRPr/>
              </a:pPr>
              <a:t>03/10/2015</a:t>
            </a:fld>
            <a:endParaRPr lang="es-ES"/>
          </a:p>
        </p:txBody>
      </p:sp>
      <p:pic>
        <p:nvPicPr>
          <p:cNvPr id="104451" name="Picture 3"/>
          <p:cNvPicPr>
            <a:picLocks noChangeAspect="1" noChangeArrowheads="1"/>
          </p:cNvPicPr>
          <p:nvPr/>
        </p:nvPicPr>
        <p:blipFill>
          <a:blip r:embed="rId3" cstate="print"/>
          <a:srcRect b="13235"/>
          <a:stretch>
            <a:fillRect/>
          </a:stretch>
        </p:blipFill>
        <p:spPr bwMode="auto">
          <a:xfrm>
            <a:off x="251520" y="1556792"/>
            <a:ext cx="7602537" cy="4214828"/>
          </a:xfrm>
          <a:prstGeom prst="rect">
            <a:avLst/>
          </a:prstGeom>
          <a:noFill/>
          <a:ln w="9525">
            <a:noFill/>
            <a:miter lim="800000"/>
            <a:headEnd/>
            <a:tailEnd/>
          </a:ln>
        </p:spPr>
      </p:pic>
    </p:spTree>
  </p:cSld>
  <p:clrMapOvr>
    <a:masterClrMapping/>
  </p:clrMapOvr>
  <p:transition spd="med">
    <p:newsflash/>
    <p:sndAc>
      <p:stSnd>
        <p:snd r:embed="rId2" name="click.wav"/>
      </p:stSnd>
    </p:sndAc>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pPr>
              <a:defRPr/>
            </a:pPr>
            <a:fld id="{653D2424-E7F1-4678-9172-0B9E02487F0F}" type="datetime1">
              <a:rPr lang="es-ES" smtClean="0"/>
              <a:pPr>
                <a:defRPr/>
              </a:pPr>
              <a:t>03/10/2015</a:t>
            </a:fld>
            <a:endParaRPr lang="es-ES"/>
          </a:p>
        </p:txBody>
      </p:sp>
      <p:sp>
        <p:nvSpPr>
          <p:cNvPr id="105474" name="Rectangle 2"/>
          <p:cNvSpPr>
            <a:spLocks noGrp="1" noChangeArrowheads="1"/>
          </p:cNvSpPr>
          <p:nvPr>
            <p:ph type="title" idx="4294967295"/>
          </p:nvPr>
        </p:nvSpPr>
        <p:spPr>
          <a:xfrm>
            <a:off x="0" y="188913"/>
            <a:ext cx="6011863" cy="950912"/>
          </a:xfrm>
        </p:spPr>
        <p:txBody>
          <a:bodyPr>
            <a:normAutofit/>
          </a:bodyPr>
          <a:lstStyle/>
          <a:p>
            <a:r>
              <a:rPr lang="es-MX" dirty="0" err="1" smtClean="0"/>
              <a:t>Stream</a:t>
            </a:r>
            <a:r>
              <a:rPr lang="es-MX" dirty="0" smtClean="0"/>
              <a:t> en Archivos</a:t>
            </a:r>
            <a:endParaRPr lang="es-ES" dirty="0" smtClean="0"/>
          </a:p>
        </p:txBody>
      </p:sp>
      <p:pic>
        <p:nvPicPr>
          <p:cNvPr id="105475" name="Picture 3"/>
          <p:cNvPicPr>
            <a:picLocks noChangeAspect="1" noChangeArrowheads="1"/>
          </p:cNvPicPr>
          <p:nvPr/>
        </p:nvPicPr>
        <p:blipFill>
          <a:blip r:embed="rId3" cstate="print"/>
          <a:srcRect b="1369"/>
          <a:stretch>
            <a:fillRect/>
          </a:stretch>
        </p:blipFill>
        <p:spPr bwMode="auto">
          <a:xfrm>
            <a:off x="611560" y="1124744"/>
            <a:ext cx="7424365" cy="5143521"/>
          </a:xfrm>
          <a:prstGeom prst="rect">
            <a:avLst/>
          </a:prstGeom>
          <a:noFill/>
          <a:ln w="9525">
            <a:noFill/>
            <a:miter lim="800000"/>
            <a:headEnd/>
            <a:tailEnd/>
          </a:ln>
        </p:spPr>
      </p:pic>
    </p:spTree>
  </p:cSld>
  <p:clrMapOvr>
    <a:masterClrMapping/>
  </p:clrMapOvr>
  <p:transition spd="med">
    <p:newsflash/>
    <p:sndAc>
      <p:stSnd>
        <p:snd r:embed="rId2" name="click.wav"/>
      </p:stSnd>
    </p:sndAc>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3" cstate="print"/>
          <a:srcRect b="7242"/>
          <a:stretch>
            <a:fillRect/>
          </a:stretch>
        </p:blipFill>
        <p:spPr bwMode="auto">
          <a:xfrm>
            <a:off x="251520" y="764704"/>
            <a:ext cx="7678737" cy="5286393"/>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3B69A29E-17F1-4044-95FE-49A8A864C10B}" type="datetime1">
              <a:rPr lang="es-ES" smtClean="0"/>
              <a:pPr>
                <a:defRPr/>
              </a:pPr>
              <a:t>03/10/2015</a:t>
            </a:fld>
            <a:endParaRPr lang="es-ES"/>
          </a:p>
        </p:txBody>
      </p:sp>
    </p:spTree>
  </p:cSld>
  <p:clrMapOvr>
    <a:masterClrMapping/>
  </p:clrMapOvr>
  <p:transition spd="med">
    <p:newsflash/>
    <p:sndAc>
      <p:stSnd>
        <p:snd r:embed="rId2" name="click.wav"/>
      </p:stSnd>
    </p:sndAc>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ChangeAspect="1" noChangeArrowheads="1"/>
          </p:cNvPicPr>
          <p:nvPr/>
        </p:nvPicPr>
        <p:blipFill>
          <a:blip r:embed="rId3" cstate="print"/>
          <a:srcRect/>
          <a:stretch>
            <a:fillRect/>
          </a:stretch>
        </p:blipFill>
        <p:spPr bwMode="auto">
          <a:xfrm>
            <a:off x="251520" y="908720"/>
            <a:ext cx="7786688" cy="5449888"/>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C3EF3619-3341-4808-805B-52F174FDAD6F}"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928662" y="571480"/>
            <a:ext cx="7491412" cy="854075"/>
          </a:xfrm>
        </p:spPr>
        <p:txBody>
          <a:bodyPr/>
          <a:lstStyle/>
          <a:p>
            <a:r>
              <a:rPr lang="es-MX" dirty="0" smtClean="0"/>
              <a:t>Escritura en Modo Datos</a:t>
            </a:r>
            <a:endParaRPr lang="es-ES" dirty="0" smtClean="0"/>
          </a:p>
        </p:txBody>
      </p:sp>
      <p:sp>
        <p:nvSpPr>
          <p:cNvPr id="8" name="7 Marcador de fecha"/>
          <p:cNvSpPr>
            <a:spLocks noGrp="1"/>
          </p:cNvSpPr>
          <p:nvPr>
            <p:ph type="dt" sz="half" idx="10"/>
          </p:nvPr>
        </p:nvSpPr>
        <p:spPr/>
        <p:txBody>
          <a:bodyPr/>
          <a:lstStyle/>
          <a:p>
            <a:pPr>
              <a:defRPr/>
            </a:pPr>
            <a:fld id="{85488803-8674-4FF4-9389-928622CE93E0}" type="datetime1">
              <a:rPr lang="es-ES" smtClean="0"/>
              <a:pPr>
                <a:defRPr/>
              </a:pPr>
              <a:t>03/10/2015</a:t>
            </a:fld>
            <a:endParaRPr lang="es-ES"/>
          </a:p>
        </p:txBody>
      </p:sp>
      <p:pic>
        <p:nvPicPr>
          <p:cNvPr id="114691" name="Picture 3"/>
          <p:cNvPicPr>
            <a:picLocks noChangeAspect="1" noChangeArrowheads="1"/>
          </p:cNvPicPr>
          <p:nvPr/>
        </p:nvPicPr>
        <p:blipFill>
          <a:blip r:embed="rId3" cstate="print"/>
          <a:srcRect/>
          <a:stretch>
            <a:fillRect/>
          </a:stretch>
        </p:blipFill>
        <p:spPr bwMode="auto">
          <a:xfrm>
            <a:off x="1000125" y="1857375"/>
            <a:ext cx="5184775" cy="2728913"/>
          </a:xfrm>
          <a:prstGeom prst="rect">
            <a:avLst/>
          </a:prstGeom>
          <a:noFill/>
          <a:ln w="9525">
            <a:noFill/>
            <a:miter lim="800000"/>
            <a:headEnd/>
            <a:tailEnd/>
          </a:ln>
        </p:spPr>
      </p:pic>
      <p:sp>
        <p:nvSpPr>
          <p:cNvPr id="114692" name="Line 4"/>
          <p:cNvSpPr>
            <a:spLocks noChangeShapeType="1"/>
          </p:cNvSpPr>
          <p:nvPr/>
        </p:nvSpPr>
        <p:spPr bwMode="auto">
          <a:xfrm>
            <a:off x="6084888" y="3068638"/>
            <a:ext cx="1223962" cy="0"/>
          </a:xfrm>
          <a:prstGeom prst="line">
            <a:avLst/>
          </a:prstGeom>
          <a:noFill/>
          <a:ln w="76200">
            <a:solidFill>
              <a:schemeClr val="tx1"/>
            </a:solidFill>
            <a:round/>
            <a:headEnd/>
            <a:tailEnd type="triangle" w="med" len="med"/>
          </a:ln>
        </p:spPr>
        <p:txBody>
          <a:bodyPr/>
          <a:lstStyle/>
          <a:p>
            <a:endParaRPr lang="es-ES"/>
          </a:p>
        </p:txBody>
      </p:sp>
      <p:sp>
        <p:nvSpPr>
          <p:cNvPr id="114693" name="Text Box 5"/>
          <p:cNvSpPr txBox="1">
            <a:spLocks noChangeArrowheads="1"/>
          </p:cNvSpPr>
          <p:nvPr/>
        </p:nvSpPr>
        <p:spPr bwMode="auto">
          <a:xfrm>
            <a:off x="7504113" y="2873375"/>
            <a:ext cx="946150" cy="366713"/>
          </a:xfrm>
          <a:prstGeom prst="rect">
            <a:avLst/>
          </a:prstGeom>
          <a:noFill/>
          <a:ln w="9525">
            <a:noFill/>
            <a:miter lim="800000"/>
            <a:headEnd/>
            <a:tailEnd/>
          </a:ln>
        </p:spPr>
        <p:txBody>
          <a:bodyPr wrap="none">
            <a:spAutoFit/>
          </a:bodyPr>
          <a:lstStyle/>
          <a:p>
            <a:r>
              <a:rPr lang="es-MX"/>
              <a:t>Archivo</a:t>
            </a:r>
            <a:endParaRPr lang="es-ES"/>
          </a:p>
        </p:txBody>
      </p:sp>
      <p:sp>
        <p:nvSpPr>
          <p:cNvPr id="114694" name="Text Box 6"/>
          <p:cNvSpPr txBox="1">
            <a:spLocks noChangeArrowheads="1"/>
          </p:cNvSpPr>
          <p:nvPr/>
        </p:nvSpPr>
        <p:spPr bwMode="auto">
          <a:xfrm>
            <a:off x="6135688" y="2513013"/>
            <a:ext cx="755650" cy="366712"/>
          </a:xfrm>
          <a:prstGeom prst="rect">
            <a:avLst/>
          </a:prstGeom>
          <a:noFill/>
          <a:ln w="9525">
            <a:noFill/>
            <a:miter lim="800000"/>
            <a:headEnd/>
            <a:tailEnd/>
          </a:ln>
        </p:spPr>
        <p:txBody>
          <a:bodyPr wrap="none">
            <a:spAutoFit/>
          </a:bodyPr>
          <a:lstStyle/>
          <a:p>
            <a:r>
              <a:rPr lang="es-MX"/>
              <a:t>Bytes</a:t>
            </a:r>
            <a:endParaRPr lang="es-ES"/>
          </a:p>
        </p:txBody>
      </p:sp>
      <p:sp>
        <p:nvSpPr>
          <p:cNvPr id="114695" name="Rectangle 7"/>
          <p:cNvSpPr>
            <a:spLocks noChangeArrowheads="1"/>
          </p:cNvSpPr>
          <p:nvPr/>
        </p:nvSpPr>
        <p:spPr bwMode="auto">
          <a:xfrm>
            <a:off x="1071563" y="4929188"/>
            <a:ext cx="7848600" cy="915987"/>
          </a:xfrm>
          <a:prstGeom prst="rect">
            <a:avLst/>
          </a:prstGeom>
          <a:noFill/>
          <a:ln w="9525">
            <a:noFill/>
            <a:miter lim="800000"/>
            <a:headEnd/>
            <a:tailEnd/>
          </a:ln>
        </p:spPr>
        <p:txBody>
          <a:bodyPr>
            <a:spAutoFit/>
          </a:bodyPr>
          <a:lstStyle/>
          <a:p>
            <a:r>
              <a:rPr lang="es-ES"/>
              <a:t>FileOutputStream fos = new FileOutputStream("salida.dat");</a:t>
            </a:r>
          </a:p>
          <a:p>
            <a:r>
              <a:rPr lang="es-ES"/>
              <a:t>DataOutputStream dos = new DataOutputStream(fos);</a:t>
            </a:r>
          </a:p>
          <a:p>
            <a:r>
              <a:rPr lang="es-ES"/>
              <a:t>dos.</a:t>
            </a:r>
            <a:r>
              <a:rPr lang="es-ES" b="1"/>
              <a:t>writeInt</a:t>
            </a:r>
            <a:r>
              <a:rPr lang="es-ES"/>
              <a:t>(5);</a:t>
            </a:r>
          </a:p>
        </p:txBody>
      </p:sp>
    </p:spTree>
  </p:cSld>
  <p:clrMapOvr>
    <a:masterClrMapping/>
  </p:clrMapOvr>
  <p:transition spd="med">
    <p:newsflash/>
    <p:sndAc>
      <p:stSnd>
        <p:snd r:embed="rId2" name="click.wav"/>
      </p:stSnd>
    </p:sndAc>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3" cstate="print"/>
          <a:srcRect/>
          <a:stretch>
            <a:fillRect/>
          </a:stretch>
        </p:blipFill>
        <p:spPr bwMode="auto">
          <a:xfrm>
            <a:off x="323528" y="404664"/>
            <a:ext cx="7319963" cy="5451475"/>
          </a:xfrm>
          <a:prstGeom prst="rect">
            <a:avLst/>
          </a:prstGeom>
          <a:noFill/>
          <a:ln w="9525">
            <a:noFill/>
            <a:miter lim="800000"/>
            <a:headEnd/>
            <a:tailEnd/>
          </a:ln>
        </p:spPr>
      </p:pic>
      <p:sp>
        <p:nvSpPr>
          <p:cNvPr id="3" name="2 Marcador de fecha"/>
          <p:cNvSpPr>
            <a:spLocks noGrp="1"/>
          </p:cNvSpPr>
          <p:nvPr>
            <p:ph type="dt" sz="half" idx="10"/>
          </p:nvPr>
        </p:nvSpPr>
        <p:spPr/>
        <p:txBody>
          <a:bodyPr/>
          <a:lstStyle/>
          <a:p>
            <a:pPr>
              <a:defRPr/>
            </a:pPr>
            <a:fld id="{A598EEDC-8867-43F3-9147-43F7DFF0263B}"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66442" y="1447801"/>
            <a:ext cx="7521982" cy="3329581"/>
          </a:xfrm>
        </p:spPr>
        <p:txBody>
          <a:bodyPr/>
          <a:lstStyle/>
          <a:p>
            <a:r>
              <a:rPr lang="es-ES" dirty="0" smtClean="0"/>
              <a:t>Unidad de competencia V</a:t>
            </a:r>
            <a:endParaRPr lang="es-ES" dirty="0"/>
          </a:p>
        </p:txBody>
      </p:sp>
      <p:sp>
        <p:nvSpPr>
          <p:cNvPr id="3" name="2 Marcador de contenido"/>
          <p:cNvSpPr>
            <a:spLocks noGrp="1"/>
          </p:cNvSpPr>
          <p:nvPr>
            <p:ph type="subTitle" idx="1"/>
          </p:nvPr>
        </p:nvSpPr>
        <p:spPr/>
        <p:txBody>
          <a:bodyPr/>
          <a:lstStyle/>
          <a:p>
            <a:pPr algn="ctr"/>
            <a:r>
              <a:rPr lang="es-ES" dirty="0" smtClean="0"/>
              <a:t>Componentes que conforman la interfaz Gráfica</a:t>
            </a:r>
            <a:endParaRPr lang="es-ES" dirty="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p:txBody>
          <a:bodyPr/>
          <a:lstStyle/>
          <a:p>
            <a:r>
              <a:rPr lang="es-MX"/>
              <a:t>Elementos de Swing</a:t>
            </a:r>
            <a:endParaRPr lang="es-ES"/>
          </a:p>
        </p:txBody>
      </p:sp>
      <p:sp>
        <p:nvSpPr>
          <p:cNvPr id="3075" name="Rectangle 3"/>
          <p:cNvSpPr>
            <a:spLocks noGrp="1" noChangeArrowheads="1"/>
          </p:cNvSpPr>
          <p:nvPr>
            <p:ph idx="1"/>
          </p:nvPr>
        </p:nvSpPr>
        <p:spPr/>
        <p:txBody>
          <a:bodyPr/>
          <a:lstStyle/>
          <a:p>
            <a:pPr>
              <a:buClr>
                <a:schemeClr val="tx1"/>
              </a:buClr>
              <a:buFont typeface="Wingdings" pitchFamily="2" charset="2"/>
              <a:buChar char="ü"/>
            </a:pPr>
            <a:r>
              <a:rPr lang="es-MX"/>
              <a:t>Componentes y Contenedores</a:t>
            </a:r>
          </a:p>
          <a:p>
            <a:pPr lvl="1"/>
            <a:r>
              <a:rPr lang="es-MX"/>
              <a:t>Componentes. Aspecto visible del Interfaz.</a:t>
            </a:r>
          </a:p>
          <a:p>
            <a:pPr lvl="2">
              <a:buClr>
                <a:schemeClr val="tx1"/>
              </a:buClr>
              <a:buFont typeface="Wingdings" pitchFamily="2" charset="2"/>
              <a:buChar char="Ø"/>
            </a:pPr>
            <a:r>
              <a:rPr lang="es-MX"/>
              <a:t>Botones, etiquetas, campos de texto, ect.</a:t>
            </a:r>
          </a:p>
          <a:p>
            <a:pPr lvl="2">
              <a:buClr>
                <a:schemeClr val="tx1"/>
              </a:buClr>
              <a:buFont typeface="Wingdings" pitchFamily="2" charset="2"/>
              <a:buChar char="Ø"/>
            </a:pPr>
            <a:r>
              <a:rPr lang="es-MX"/>
              <a:t>Se sitúan dentro de algún contenedor</a:t>
            </a:r>
          </a:p>
          <a:p>
            <a:pPr lvl="1"/>
            <a:r>
              <a:rPr lang="es-MX"/>
              <a:t>Contenedores. Almacenes de Componentes.</a:t>
            </a:r>
          </a:p>
          <a:p>
            <a:pPr lvl="2">
              <a:buClr>
                <a:schemeClr val="tx1"/>
              </a:buClr>
              <a:buFont typeface="Wingdings" pitchFamily="2" charset="2"/>
              <a:buChar char="Ø"/>
            </a:pPr>
            <a:r>
              <a:rPr lang="es-MX"/>
              <a:t>Pueden contener otros contenedores</a:t>
            </a:r>
          </a:p>
          <a:p>
            <a:pPr lvl="2">
              <a:buClr>
                <a:schemeClr val="tx1"/>
              </a:buClr>
              <a:buFont typeface="Wingdings" pitchFamily="2" charset="2"/>
              <a:buChar char="Ø"/>
            </a:pPr>
            <a:r>
              <a:rPr lang="es-MX"/>
              <a:t>Dos tipos.</a:t>
            </a:r>
          </a:p>
          <a:p>
            <a:pPr lvl="3">
              <a:buClr>
                <a:schemeClr val="tx1"/>
              </a:buClr>
              <a:buFont typeface="Wingdings" pitchFamily="2" charset="2"/>
              <a:buChar char="§"/>
            </a:pPr>
            <a:r>
              <a:rPr lang="es-MX"/>
              <a:t>Superiores. Japplet, Jframe, Jdialog</a:t>
            </a:r>
          </a:p>
          <a:p>
            <a:pPr lvl="3">
              <a:buClr>
                <a:schemeClr val="tx1"/>
              </a:buClr>
              <a:buFont typeface="Wingdings" pitchFamily="2" charset="2"/>
              <a:buChar char="§"/>
            </a:pPr>
            <a:r>
              <a:rPr lang="es-MX"/>
              <a:t>Intermedios. Jpanel, JScrollPane, JSplitPane, JTabbedPane, JToolBar y otros mas especializados</a:t>
            </a:r>
          </a:p>
          <a:p>
            <a:pPr lvl="3">
              <a:buClr>
                <a:schemeClr val="tx1"/>
              </a:buClr>
              <a:buFont typeface="Wingdings" pitchFamily="2" charset="2"/>
              <a:buChar char="§"/>
            </a:pPr>
            <a:endParaRPr lang="es-MX"/>
          </a:p>
          <a:p>
            <a:pPr lvl="3"/>
            <a:endParaRPr lang="es-ES"/>
          </a:p>
        </p:txBody>
      </p:sp>
      <p:sp>
        <p:nvSpPr>
          <p:cNvPr id="4" name="3 Marcador de fecha"/>
          <p:cNvSpPr>
            <a:spLocks noGrp="1"/>
          </p:cNvSpPr>
          <p:nvPr>
            <p:ph type="dt" sz="half" idx="10"/>
          </p:nvPr>
        </p:nvSpPr>
        <p:spPr/>
        <p:txBody>
          <a:bodyPr/>
          <a:lstStyle/>
          <a:p>
            <a:pPr>
              <a:defRPr/>
            </a:pPr>
            <a:fld id="{957119FE-1DCA-466E-A236-46600E3A9310}"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normAutofit/>
          </a:bodyPr>
          <a:lstStyle/>
          <a:p>
            <a:r>
              <a:rPr lang="es-MX"/>
              <a:t>Contenedores Superiores I</a:t>
            </a:r>
            <a:endParaRPr lang="es-ES"/>
          </a:p>
        </p:txBody>
      </p:sp>
      <p:sp>
        <p:nvSpPr>
          <p:cNvPr id="11" name="10 Marcador de fecha"/>
          <p:cNvSpPr>
            <a:spLocks noGrp="1"/>
          </p:cNvSpPr>
          <p:nvPr>
            <p:ph type="dt" sz="half" idx="10"/>
          </p:nvPr>
        </p:nvSpPr>
        <p:spPr/>
        <p:txBody>
          <a:bodyPr/>
          <a:lstStyle/>
          <a:p>
            <a:pPr>
              <a:defRPr/>
            </a:pPr>
            <a:fld id="{5726E6F3-1870-42B4-9FE6-A1C508A2E87D}" type="datetime1">
              <a:rPr lang="es-ES" smtClean="0"/>
              <a:pPr>
                <a:defRPr/>
              </a:pPr>
              <a:t>03/10/2015</a:t>
            </a:fld>
            <a:endParaRPr lang="es-ES"/>
          </a:p>
        </p:txBody>
      </p:sp>
      <p:pic>
        <p:nvPicPr>
          <p:cNvPr id="13316" name="Picture 4"/>
          <p:cNvPicPr>
            <a:picLocks noChangeAspect="1" noChangeArrowheads="1"/>
          </p:cNvPicPr>
          <p:nvPr/>
        </p:nvPicPr>
        <p:blipFill>
          <a:blip r:embed="rId3" cstate="print"/>
          <a:srcRect/>
          <a:stretch>
            <a:fillRect/>
          </a:stretch>
        </p:blipFill>
        <p:spPr bwMode="auto">
          <a:xfrm>
            <a:off x="1476375" y="1557338"/>
            <a:ext cx="3455988" cy="2795587"/>
          </a:xfrm>
          <a:prstGeom prst="rect">
            <a:avLst/>
          </a:prstGeom>
          <a:noFill/>
          <a:ln w="9525">
            <a:noFill/>
            <a:miter lim="800000"/>
            <a:headEnd/>
            <a:tailEnd/>
          </a:ln>
          <a:effectLst/>
        </p:spPr>
      </p:pic>
      <p:sp>
        <p:nvSpPr>
          <p:cNvPr id="13317" name="Line 5"/>
          <p:cNvSpPr>
            <a:spLocks noChangeShapeType="1"/>
          </p:cNvSpPr>
          <p:nvPr/>
        </p:nvSpPr>
        <p:spPr bwMode="auto">
          <a:xfrm>
            <a:off x="3779838" y="2708275"/>
            <a:ext cx="2447925" cy="0"/>
          </a:xfrm>
          <a:prstGeom prst="line">
            <a:avLst/>
          </a:prstGeom>
          <a:noFill/>
          <a:ln w="9525">
            <a:solidFill>
              <a:schemeClr val="tx1"/>
            </a:solidFill>
            <a:round/>
            <a:headEnd type="arrow" w="med" len="med"/>
            <a:tailEnd/>
          </a:ln>
          <a:effectLst/>
        </p:spPr>
        <p:txBody>
          <a:bodyPr/>
          <a:lstStyle/>
          <a:p>
            <a:endParaRPr lang="es-ES"/>
          </a:p>
        </p:txBody>
      </p:sp>
      <p:sp>
        <p:nvSpPr>
          <p:cNvPr id="13318" name="Text Box 6"/>
          <p:cNvSpPr txBox="1">
            <a:spLocks noChangeArrowheads="1"/>
          </p:cNvSpPr>
          <p:nvPr/>
        </p:nvSpPr>
        <p:spPr bwMode="auto">
          <a:xfrm>
            <a:off x="6280150" y="2525713"/>
            <a:ext cx="1395413" cy="366712"/>
          </a:xfrm>
          <a:prstGeom prst="rect">
            <a:avLst/>
          </a:prstGeom>
          <a:noFill/>
          <a:ln w="9525">
            <a:noFill/>
            <a:miter lim="800000"/>
            <a:headEnd/>
            <a:tailEnd/>
          </a:ln>
          <a:effectLst/>
        </p:spPr>
        <p:txBody>
          <a:bodyPr wrap="none">
            <a:spAutoFit/>
          </a:bodyPr>
          <a:lstStyle/>
          <a:p>
            <a:r>
              <a:rPr lang="es-MX"/>
              <a:t>Content Pane</a:t>
            </a:r>
            <a:endParaRPr lang="es-ES"/>
          </a:p>
        </p:txBody>
      </p:sp>
      <p:sp>
        <p:nvSpPr>
          <p:cNvPr id="13319" name="Line 7"/>
          <p:cNvSpPr>
            <a:spLocks noChangeShapeType="1"/>
          </p:cNvSpPr>
          <p:nvPr/>
        </p:nvSpPr>
        <p:spPr bwMode="auto">
          <a:xfrm>
            <a:off x="4140200" y="1989138"/>
            <a:ext cx="2447925" cy="0"/>
          </a:xfrm>
          <a:prstGeom prst="line">
            <a:avLst/>
          </a:prstGeom>
          <a:noFill/>
          <a:ln w="9525">
            <a:solidFill>
              <a:schemeClr val="tx1"/>
            </a:solidFill>
            <a:round/>
            <a:headEnd type="arrow" w="med" len="med"/>
            <a:tailEnd/>
          </a:ln>
          <a:effectLst/>
        </p:spPr>
        <p:txBody>
          <a:bodyPr/>
          <a:lstStyle/>
          <a:p>
            <a:endParaRPr lang="es-ES"/>
          </a:p>
        </p:txBody>
      </p:sp>
      <p:sp>
        <p:nvSpPr>
          <p:cNvPr id="13320" name="Text Box 8"/>
          <p:cNvSpPr txBox="1">
            <a:spLocks noChangeArrowheads="1"/>
          </p:cNvSpPr>
          <p:nvPr/>
        </p:nvSpPr>
        <p:spPr bwMode="auto">
          <a:xfrm>
            <a:off x="6640513" y="1806575"/>
            <a:ext cx="1009650" cy="366713"/>
          </a:xfrm>
          <a:prstGeom prst="rect">
            <a:avLst/>
          </a:prstGeom>
          <a:noFill/>
          <a:ln w="9525">
            <a:noFill/>
            <a:miter lim="800000"/>
            <a:headEnd/>
            <a:tailEnd/>
          </a:ln>
          <a:effectLst/>
        </p:spPr>
        <p:txBody>
          <a:bodyPr wrap="none">
            <a:spAutoFit/>
          </a:bodyPr>
          <a:lstStyle/>
          <a:p>
            <a:r>
              <a:rPr lang="es-MX"/>
              <a:t>MenuBar</a:t>
            </a:r>
            <a:endParaRPr lang="es-ES"/>
          </a:p>
        </p:txBody>
      </p:sp>
      <p:sp>
        <p:nvSpPr>
          <p:cNvPr id="13321" name="Line 9"/>
          <p:cNvSpPr>
            <a:spLocks noChangeShapeType="1"/>
          </p:cNvSpPr>
          <p:nvPr/>
        </p:nvSpPr>
        <p:spPr bwMode="auto">
          <a:xfrm>
            <a:off x="4932363" y="1700213"/>
            <a:ext cx="2447925" cy="0"/>
          </a:xfrm>
          <a:prstGeom prst="line">
            <a:avLst/>
          </a:prstGeom>
          <a:noFill/>
          <a:ln w="9525">
            <a:solidFill>
              <a:schemeClr val="tx1"/>
            </a:solidFill>
            <a:round/>
            <a:headEnd type="arrow" w="med" len="med"/>
            <a:tailEnd/>
          </a:ln>
          <a:effectLst/>
        </p:spPr>
        <p:txBody>
          <a:bodyPr/>
          <a:lstStyle/>
          <a:p>
            <a:endParaRPr lang="es-ES"/>
          </a:p>
        </p:txBody>
      </p:sp>
      <p:sp>
        <p:nvSpPr>
          <p:cNvPr id="13322" name="Text Box 10"/>
          <p:cNvSpPr txBox="1">
            <a:spLocks noChangeArrowheads="1"/>
          </p:cNvSpPr>
          <p:nvPr/>
        </p:nvSpPr>
        <p:spPr bwMode="auto">
          <a:xfrm>
            <a:off x="7432675" y="1517650"/>
            <a:ext cx="754063" cy="366713"/>
          </a:xfrm>
          <a:prstGeom prst="rect">
            <a:avLst/>
          </a:prstGeom>
          <a:noFill/>
          <a:ln w="9525">
            <a:noFill/>
            <a:miter lim="800000"/>
            <a:headEnd/>
            <a:tailEnd/>
          </a:ln>
          <a:effectLst/>
        </p:spPr>
        <p:txBody>
          <a:bodyPr wrap="none">
            <a:spAutoFit/>
          </a:bodyPr>
          <a:lstStyle/>
          <a:p>
            <a:r>
              <a:rPr lang="es-MX"/>
              <a:t>Frame</a:t>
            </a:r>
            <a:endParaRPr lang="es-ES"/>
          </a:p>
        </p:txBody>
      </p:sp>
      <p:sp>
        <p:nvSpPr>
          <p:cNvPr id="13323" name="Text Box 11"/>
          <p:cNvSpPr txBox="1">
            <a:spLocks noChangeArrowheads="1"/>
          </p:cNvSpPr>
          <p:nvPr/>
        </p:nvSpPr>
        <p:spPr bwMode="auto">
          <a:xfrm>
            <a:off x="827088" y="4508500"/>
            <a:ext cx="7848600" cy="1661993"/>
          </a:xfrm>
          <a:prstGeom prst="rect">
            <a:avLst/>
          </a:prstGeom>
          <a:noFill/>
          <a:ln w="9525">
            <a:noFill/>
            <a:miter lim="800000"/>
            <a:headEnd/>
            <a:tailEnd/>
          </a:ln>
          <a:effectLst/>
        </p:spPr>
        <p:txBody>
          <a:bodyPr>
            <a:spAutoFit/>
          </a:bodyPr>
          <a:lstStyle/>
          <a:p>
            <a:pPr>
              <a:spcBef>
                <a:spcPct val="50000"/>
              </a:spcBef>
              <a:buFontTx/>
              <a:buChar char="•"/>
            </a:pPr>
            <a:r>
              <a:rPr lang="es-MX" dirty="0"/>
              <a:t> </a:t>
            </a:r>
            <a:r>
              <a:rPr lang="es-MX" sz="1400" dirty="0">
                <a:latin typeface="+mn-lt"/>
              </a:rPr>
              <a:t>Disponen de un panel de contenidos(Content </a:t>
            </a:r>
            <a:r>
              <a:rPr lang="es-MX" sz="1400" dirty="0" err="1">
                <a:latin typeface="+mn-lt"/>
              </a:rPr>
              <a:t>Pane</a:t>
            </a:r>
            <a:r>
              <a:rPr lang="es-MX" sz="1400" dirty="0">
                <a:latin typeface="+mn-lt"/>
              </a:rPr>
              <a:t>)</a:t>
            </a:r>
          </a:p>
          <a:p>
            <a:pPr>
              <a:spcBef>
                <a:spcPct val="50000"/>
              </a:spcBef>
            </a:pPr>
            <a:r>
              <a:rPr lang="es-MX" sz="1400" dirty="0" smtClean="0">
                <a:latin typeface="+mn-lt"/>
              </a:rPr>
              <a:t>Pueden </a:t>
            </a:r>
            <a:r>
              <a:rPr lang="es-MX" sz="1400" dirty="0">
                <a:latin typeface="+mn-lt"/>
              </a:rPr>
              <a:t>opcionalmente disponer de un </a:t>
            </a:r>
            <a:r>
              <a:rPr lang="es-MX" sz="1400" dirty="0" err="1">
                <a:latin typeface="+mn-lt"/>
              </a:rPr>
              <a:t>menu</a:t>
            </a:r>
            <a:r>
              <a:rPr lang="es-MX" sz="1400" dirty="0">
                <a:latin typeface="+mn-lt"/>
              </a:rPr>
              <a:t>.</a:t>
            </a:r>
          </a:p>
          <a:p>
            <a:pPr lvl="2">
              <a:spcBef>
                <a:spcPct val="50000"/>
              </a:spcBef>
            </a:pPr>
            <a:r>
              <a:rPr lang="es-MX" sz="1400" dirty="0" err="1">
                <a:latin typeface="+mn-lt"/>
              </a:rPr>
              <a:t>Container</a:t>
            </a:r>
            <a:r>
              <a:rPr lang="es-MX" sz="1400" dirty="0">
                <a:latin typeface="+mn-lt"/>
              </a:rPr>
              <a:t> </a:t>
            </a:r>
            <a:r>
              <a:rPr lang="es-MX" sz="1400" dirty="0" err="1">
                <a:latin typeface="+mn-lt"/>
              </a:rPr>
              <a:t>cpane</a:t>
            </a:r>
            <a:r>
              <a:rPr lang="es-MX" sz="1400" dirty="0">
                <a:latin typeface="+mn-lt"/>
              </a:rPr>
              <a:t> = </a:t>
            </a:r>
            <a:r>
              <a:rPr lang="es-MX" sz="1400" dirty="0" err="1">
                <a:latin typeface="+mn-lt"/>
              </a:rPr>
              <a:t>unFrame.getContentPane</a:t>
            </a:r>
            <a:r>
              <a:rPr lang="es-MX" sz="1400" dirty="0">
                <a:latin typeface="+mn-lt"/>
              </a:rPr>
              <a:t>(),</a:t>
            </a:r>
          </a:p>
          <a:p>
            <a:pPr lvl="2">
              <a:spcBef>
                <a:spcPct val="50000"/>
              </a:spcBef>
            </a:pPr>
            <a:r>
              <a:rPr lang="es-MX" sz="1400" dirty="0" err="1">
                <a:latin typeface="+mn-lt"/>
              </a:rPr>
              <a:t>unFrame.setContentPane</a:t>
            </a:r>
            <a:r>
              <a:rPr lang="es-MX" sz="1400" dirty="0">
                <a:latin typeface="+mn-lt"/>
              </a:rPr>
              <a:t>(</a:t>
            </a:r>
            <a:r>
              <a:rPr lang="es-MX" sz="1400" dirty="0" err="1">
                <a:latin typeface="+mn-lt"/>
              </a:rPr>
              <a:t>unPanel</a:t>
            </a:r>
            <a:r>
              <a:rPr lang="es-MX" sz="1400" dirty="0">
                <a:latin typeface="+mn-lt"/>
              </a:rPr>
              <a:t>);</a:t>
            </a:r>
          </a:p>
          <a:p>
            <a:pPr lvl="2">
              <a:spcBef>
                <a:spcPct val="50000"/>
              </a:spcBef>
            </a:pPr>
            <a:r>
              <a:rPr lang="es-MX" sz="1400" dirty="0" err="1">
                <a:latin typeface="+mn-lt"/>
              </a:rPr>
              <a:t>unFrame.setJMenuBar</a:t>
            </a:r>
            <a:r>
              <a:rPr lang="es-MX" sz="1400" dirty="0">
                <a:latin typeface="+mn-lt"/>
              </a:rPr>
              <a:t>(</a:t>
            </a:r>
            <a:r>
              <a:rPr lang="es-MX" sz="1400" dirty="0" err="1">
                <a:latin typeface="+mn-lt"/>
              </a:rPr>
              <a:t>unMenuBar</a:t>
            </a:r>
            <a:r>
              <a:rPr lang="es-MX" sz="1400" dirty="0">
                <a:latin typeface="+mn-lt"/>
              </a:rPr>
              <a:t>();</a:t>
            </a:r>
            <a:endParaRPr lang="es-ES" sz="1400" dirty="0">
              <a:latin typeface="+mn-lt"/>
            </a:endParaRPr>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571480"/>
            <a:ext cx="8358246" cy="854075"/>
          </a:xfrm>
        </p:spPr>
        <p:txBody>
          <a:bodyPr>
            <a:normAutofit fontScale="90000"/>
          </a:bodyPr>
          <a:lstStyle/>
          <a:p>
            <a:r>
              <a:rPr lang="es-ES" dirty="0" smtClean="0"/>
              <a:t>Programación orientada a Objetos</a:t>
            </a:r>
            <a:endParaRPr lang="es-ES" dirty="0"/>
          </a:p>
        </p:txBody>
      </p:sp>
      <p:sp>
        <p:nvSpPr>
          <p:cNvPr id="3" name="2 Marcador de contenido"/>
          <p:cNvSpPr>
            <a:spLocks noGrp="1"/>
          </p:cNvSpPr>
          <p:nvPr>
            <p:ph idx="1"/>
          </p:nvPr>
        </p:nvSpPr>
        <p:spPr/>
        <p:txBody>
          <a:bodyPr/>
          <a:lstStyle/>
          <a:p>
            <a:pPr lvl="1" eaLnBrk="1" hangingPunct="1">
              <a:lnSpc>
                <a:spcPct val="90000"/>
              </a:lnSpc>
            </a:pPr>
            <a:r>
              <a:rPr lang="es-ES" sz="1800" dirty="0" smtClean="0"/>
              <a:t>Evolución de los lenguajes.</a:t>
            </a:r>
          </a:p>
          <a:p>
            <a:pPr lvl="2" eaLnBrk="1" hangingPunct="1">
              <a:lnSpc>
                <a:spcPct val="90000"/>
              </a:lnSpc>
            </a:pPr>
            <a:r>
              <a:rPr lang="es-ES" sz="1600" dirty="0" smtClean="0"/>
              <a:t>Lenguajes máquina.</a:t>
            </a:r>
          </a:p>
          <a:p>
            <a:pPr lvl="2" eaLnBrk="1" hangingPunct="1">
              <a:lnSpc>
                <a:spcPct val="90000"/>
              </a:lnSpc>
            </a:pPr>
            <a:r>
              <a:rPr lang="es-ES" sz="1600" dirty="0" smtClean="0"/>
              <a:t>Lenguajes ensamblador.</a:t>
            </a:r>
          </a:p>
          <a:p>
            <a:pPr lvl="2" eaLnBrk="1" hangingPunct="1">
              <a:lnSpc>
                <a:spcPct val="90000"/>
              </a:lnSpc>
            </a:pPr>
            <a:r>
              <a:rPr lang="es-ES" sz="1600" dirty="0" smtClean="0"/>
              <a:t>Lenguajes de alto nivel.</a:t>
            </a:r>
          </a:p>
          <a:p>
            <a:pPr lvl="1" eaLnBrk="1" hangingPunct="1">
              <a:lnSpc>
                <a:spcPct val="90000"/>
              </a:lnSpc>
            </a:pPr>
            <a:r>
              <a:rPr lang="es-ES" sz="1800" dirty="0" smtClean="0"/>
              <a:t>Programación estructurada.</a:t>
            </a:r>
          </a:p>
          <a:p>
            <a:pPr lvl="2" eaLnBrk="1" hangingPunct="1">
              <a:lnSpc>
                <a:spcPct val="90000"/>
              </a:lnSpc>
            </a:pPr>
            <a:r>
              <a:rPr lang="es-ES" sz="1600" dirty="0" smtClean="0"/>
              <a:t>Instrucciones secuenciales.</a:t>
            </a:r>
          </a:p>
          <a:p>
            <a:pPr lvl="2" eaLnBrk="1" hangingPunct="1">
              <a:lnSpc>
                <a:spcPct val="90000"/>
              </a:lnSpc>
            </a:pPr>
            <a:r>
              <a:rPr lang="es-ES" sz="1600" dirty="0" smtClean="0"/>
              <a:t>Instrucciones condicionales.</a:t>
            </a:r>
          </a:p>
          <a:p>
            <a:pPr lvl="2" eaLnBrk="1" hangingPunct="1">
              <a:lnSpc>
                <a:spcPct val="90000"/>
              </a:lnSpc>
            </a:pPr>
            <a:r>
              <a:rPr lang="es-ES" sz="1600" dirty="0" smtClean="0"/>
              <a:t>Instrucciones repetitivas.</a:t>
            </a:r>
          </a:p>
          <a:p>
            <a:pPr lvl="1" eaLnBrk="1" hangingPunct="1">
              <a:lnSpc>
                <a:spcPct val="90000"/>
              </a:lnSpc>
            </a:pPr>
            <a:r>
              <a:rPr lang="es-ES" sz="1800" dirty="0" smtClean="0"/>
              <a:t>Un programa en ejecución: proceso.</a:t>
            </a:r>
          </a:p>
          <a:p>
            <a:pPr lvl="2" eaLnBrk="1" hangingPunct="1">
              <a:lnSpc>
                <a:spcPct val="90000"/>
              </a:lnSpc>
            </a:pPr>
            <a:r>
              <a:rPr lang="es-ES" sz="1600" dirty="0" smtClean="0"/>
              <a:t>La relación con la máquina.</a:t>
            </a:r>
          </a:p>
          <a:p>
            <a:endParaRPr lang="es-ES" dirty="0"/>
          </a:p>
        </p:txBody>
      </p:sp>
      <p:sp>
        <p:nvSpPr>
          <p:cNvPr id="4" name="3 Marcador de fecha"/>
          <p:cNvSpPr>
            <a:spLocks noGrp="1"/>
          </p:cNvSpPr>
          <p:nvPr>
            <p:ph type="dt" sz="half" idx="10"/>
          </p:nvPr>
        </p:nvSpPr>
        <p:spPr/>
        <p:txBody>
          <a:bodyPr/>
          <a:lstStyle/>
          <a:p>
            <a:pPr>
              <a:defRPr/>
            </a:pPr>
            <a:fld id="{A7C8AA12-8B60-4DC4-ADBE-554F6D403BD9}" type="datetime1">
              <a:rPr lang="es-ES" smtClean="0"/>
              <a:pPr>
                <a:defRPr/>
              </a:pPr>
              <a:t>03/10/2015</a:t>
            </a:fld>
            <a:endParaRPr lang="es-ES"/>
          </a:p>
        </p:txBody>
      </p:sp>
      <p:sp>
        <p:nvSpPr>
          <p:cNvPr id="5" name="4 Marcador de pie de página"/>
          <p:cNvSpPr>
            <a:spLocks noGrp="1"/>
          </p:cNvSpPr>
          <p:nvPr>
            <p:ph type="ftr" sz="quarter" idx="11"/>
          </p:nvPr>
        </p:nvSpPr>
        <p:spPr/>
        <p:txBody>
          <a:bodyPr/>
          <a:lstStyle/>
          <a:p>
            <a:pPr>
              <a:defRPr/>
            </a:pPr>
            <a:r>
              <a:rPr lang="es-ES" dirty="0" smtClean="0"/>
              <a:t>IRENE AGUILAR JUÁREZ</a:t>
            </a:r>
            <a:endParaRPr lang="es-ES" dirty="0"/>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a:xfrm>
            <a:off x="1285852" y="642918"/>
            <a:ext cx="7491412" cy="854075"/>
          </a:xfrm>
        </p:spPr>
        <p:txBody>
          <a:bodyPr/>
          <a:lstStyle/>
          <a:p>
            <a:r>
              <a:rPr lang="es-MX" dirty="0"/>
              <a:t>Contenedores Superiores </a:t>
            </a:r>
            <a:endParaRPr lang="es-ES" dirty="0"/>
          </a:p>
        </p:txBody>
      </p:sp>
      <p:graphicFrame>
        <p:nvGraphicFramePr>
          <p:cNvPr id="15371" name="Object 11"/>
          <p:cNvGraphicFramePr>
            <a:graphicFrameLocks noGrp="1" noChangeAspect="1"/>
          </p:cNvGraphicFramePr>
          <p:nvPr>
            <p:ph idx="1"/>
          </p:nvPr>
        </p:nvGraphicFramePr>
        <p:xfrm>
          <a:off x="1347788" y="2052638"/>
          <a:ext cx="5668962" cy="4195762"/>
        </p:xfrm>
        <a:graphic>
          <a:graphicData uri="http://schemas.openxmlformats.org/presentationml/2006/ole">
            <mc:AlternateContent xmlns:mc="http://schemas.openxmlformats.org/markup-compatibility/2006">
              <mc:Choice xmlns:v="urn:schemas-microsoft-com:vml" Requires="v">
                <p:oleObj spid="_x0000_s136205" name="Visio" r:id="rId4" imgW="6625650" imgH="4903525" progId="Visio.Drawing.11">
                  <p:embed/>
                </p:oleObj>
              </mc:Choice>
              <mc:Fallback>
                <p:oleObj name="Visio" r:id="rId4" imgW="6625650" imgH="4903525"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7788" y="2052638"/>
                        <a:ext cx="5668962" cy="419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3 Marcador de fecha"/>
          <p:cNvSpPr>
            <a:spLocks noGrp="1"/>
          </p:cNvSpPr>
          <p:nvPr>
            <p:ph type="dt" sz="half" idx="10"/>
          </p:nvPr>
        </p:nvSpPr>
        <p:spPr/>
        <p:txBody>
          <a:bodyPr/>
          <a:lstStyle/>
          <a:p>
            <a:pPr>
              <a:defRPr/>
            </a:pPr>
            <a:fld id="{D3374699-C459-4B58-B7FD-E20BC9929FD6}" type="datetime1">
              <a:rPr lang="es-ES" smtClean="0"/>
              <a:pPr>
                <a:defRPr/>
              </a:pPr>
              <a:t>03/10/2015</a:t>
            </a:fld>
            <a:endParaRPr lang="es-ES"/>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1258888" y="571480"/>
            <a:ext cx="7491412" cy="854075"/>
          </a:xfrm>
        </p:spPr>
        <p:txBody>
          <a:bodyPr>
            <a:normAutofit/>
          </a:bodyPr>
          <a:lstStyle/>
          <a:p>
            <a:r>
              <a:rPr lang="es-MX"/>
              <a:t>Contenedores Intermedios</a:t>
            </a:r>
            <a:endParaRPr lang="es-ES"/>
          </a:p>
        </p:txBody>
      </p:sp>
      <p:graphicFrame>
        <p:nvGraphicFramePr>
          <p:cNvPr id="17413" name="Object 5"/>
          <p:cNvGraphicFramePr>
            <a:graphicFrameLocks noGrp="1" noChangeAspect="1"/>
          </p:cNvGraphicFramePr>
          <p:nvPr>
            <p:ph idx="1"/>
          </p:nvPr>
        </p:nvGraphicFramePr>
        <p:xfrm>
          <a:off x="973138" y="1730375"/>
          <a:ext cx="7813675" cy="3952875"/>
        </p:xfrm>
        <a:graphic>
          <a:graphicData uri="http://schemas.openxmlformats.org/presentationml/2006/ole">
            <mc:AlternateContent xmlns:mc="http://schemas.openxmlformats.org/markup-compatibility/2006">
              <mc:Choice xmlns:v="urn:schemas-microsoft-com:vml" Requires="v">
                <p:oleObj spid="_x0000_s137229" name="Visio" r:id="rId4" imgW="7813816" imgH="3952841" progId="Visio.Drawing.11">
                  <p:embed/>
                </p:oleObj>
              </mc:Choice>
              <mc:Fallback>
                <p:oleObj name="Visio" r:id="rId4" imgW="7813816" imgH="3952841"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138" y="1730375"/>
                        <a:ext cx="7813675" cy="395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4 Marcador de fecha"/>
          <p:cNvSpPr>
            <a:spLocks noGrp="1"/>
          </p:cNvSpPr>
          <p:nvPr>
            <p:ph type="dt" sz="half" idx="10"/>
          </p:nvPr>
        </p:nvSpPr>
        <p:spPr/>
        <p:txBody>
          <a:bodyPr/>
          <a:lstStyle/>
          <a:p>
            <a:pPr>
              <a:defRPr/>
            </a:pPr>
            <a:fld id="{EE7B30EB-60DA-4F87-83CA-A377DAD70445}" type="datetime1">
              <a:rPr lang="es-ES" smtClean="0"/>
              <a:pPr>
                <a:defRPr/>
              </a:pPr>
              <a:t>03/10/2015</a:t>
            </a:fld>
            <a:endParaRPr lang="es-ES"/>
          </a:p>
        </p:txBody>
      </p:sp>
      <p:sp>
        <p:nvSpPr>
          <p:cNvPr id="17415" name="Text Box 7"/>
          <p:cNvSpPr txBox="1">
            <a:spLocks noChangeArrowheads="1"/>
          </p:cNvSpPr>
          <p:nvPr/>
        </p:nvSpPr>
        <p:spPr bwMode="auto">
          <a:xfrm>
            <a:off x="1187450" y="5876925"/>
            <a:ext cx="7272338" cy="366713"/>
          </a:xfrm>
          <a:prstGeom prst="rect">
            <a:avLst/>
          </a:prstGeom>
          <a:noFill/>
          <a:ln w="9525">
            <a:noFill/>
            <a:miter lim="800000"/>
            <a:headEnd/>
            <a:tailEnd/>
          </a:ln>
          <a:effectLst/>
        </p:spPr>
        <p:txBody>
          <a:bodyPr>
            <a:spAutoFit/>
          </a:bodyPr>
          <a:lstStyle/>
          <a:p>
            <a:pPr>
              <a:spcBef>
                <a:spcPct val="50000"/>
              </a:spcBef>
              <a:buFontTx/>
              <a:buChar char="•"/>
            </a:pPr>
            <a:r>
              <a:rPr lang="es-MX">
                <a:latin typeface="Arial Unicode MS" pitchFamily="34" charset="-128"/>
              </a:rPr>
              <a:t> El contenedor más utilizado es Jpanel</a:t>
            </a:r>
            <a:endParaRPr lang="es-ES">
              <a:latin typeface="Arial Unicode MS" pitchFamily="34" charset="-128"/>
            </a:endParaRPr>
          </a:p>
        </p:txBody>
      </p:sp>
    </p:spTree>
  </p:cSld>
  <p:clrMapOvr>
    <a:masterClrMapping/>
  </p:clrMapOvr>
  <p:transition spd="med">
    <p:newsflash/>
    <p:sndAc>
      <p:stSnd>
        <p:snd r:embed="rId3" name="click.wav"/>
      </p:stSnd>
    </p:sndAc>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r>
              <a:rPr lang="es-MX"/>
              <a:t>Construcción de un GUI </a:t>
            </a:r>
            <a:endParaRPr lang="es-ES"/>
          </a:p>
        </p:txBody>
      </p:sp>
      <p:sp>
        <p:nvSpPr>
          <p:cNvPr id="18435" name="Rectangle 3"/>
          <p:cNvSpPr>
            <a:spLocks noGrp="1" noChangeArrowheads="1"/>
          </p:cNvSpPr>
          <p:nvPr>
            <p:ph idx="1"/>
          </p:nvPr>
        </p:nvSpPr>
        <p:spPr/>
        <p:txBody>
          <a:bodyPr/>
          <a:lstStyle/>
          <a:p>
            <a:pPr>
              <a:buClr>
                <a:schemeClr val="tx1"/>
              </a:buClr>
              <a:buFont typeface="Wingdings" pitchFamily="2" charset="2"/>
              <a:buChar char="ü"/>
            </a:pPr>
            <a:r>
              <a:rPr lang="es-MX"/>
              <a:t>I. Crear un contenedor superior y obtener un contenedor intermedio.</a:t>
            </a:r>
          </a:p>
          <a:p>
            <a:pPr>
              <a:buClr>
                <a:schemeClr val="tx1"/>
              </a:buClr>
              <a:buFont typeface="Wingdings" pitchFamily="2" charset="2"/>
              <a:buChar char="ü"/>
            </a:pPr>
            <a:r>
              <a:rPr lang="es-MX"/>
              <a:t>II. Seleccionar un administrador de esquemas para el contenedor intermedio.</a:t>
            </a:r>
          </a:p>
          <a:p>
            <a:pPr>
              <a:buClr>
                <a:schemeClr val="tx1"/>
              </a:buClr>
              <a:buFont typeface="Wingdings" pitchFamily="2" charset="2"/>
              <a:buChar char="ü"/>
            </a:pPr>
            <a:r>
              <a:rPr lang="es-MX"/>
              <a:t>III. Crear los componentes adecuados</a:t>
            </a:r>
          </a:p>
          <a:p>
            <a:pPr>
              <a:buClr>
                <a:schemeClr val="tx1"/>
              </a:buClr>
              <a:buFont typeface="Wingdings" pitchFamily="2" charset="2"/>
              <a:buChar char="ü"/>
            </a:pPr>
            <a:r>
              <a:rPr lang="es-MX"/>
              <a:t>IV. Agregarlos al contenedor intermedio</a:t>
            </a:r>
          </a:p>
          <a:p>
            <a:pPr>
              <a:buClr>
                <a:schemeClr val="tx1"/>
              </a:buClr>
              <a:buFont typeface="Wingdings" pitchFamily="2" charset="2"/>
              <a:buChar char="ü"/>
            </a:pPr>
            <a:r>
              <a:rPr lang="es-MX"/>
              <a:t>V. Dimensionar el contenedor superior</a:t>
            </a:r>
          </a:p>
          <a:p>
            <a:pPr>
              <a:buClr>
                <a:schemeClr val="tx1"/>
              </a:buClr>
              <a:buFont typeface="Wingdings" pitchFamily="2" charset="2"/>
              <a:buChar char="ü"/>
            </a:pPr>
            <a:r>
              <a:rPr lang="es-MX"/>
              <a:t>VI. Mostrar el contenedor superior.</a:t>
            </a:r>
          </a:p>
          <a:p>
            <a:pPr lvl="3">
              <a:buClr>
                <a:schemeClr val="tx1"/>
              </a:buClr>
              <a:buFont typeface="Wingdings" pitchFamily="2" charset="2"/>
              <a:buChar char="§"/>
            </a:pPr>
            <a:endParaRPr lang="es-MX"/>
          </a:p>
          <a:p>
            <a:pPr lvl="3"/>
            <a:endParaRPr lang="es-ES"/>
          </a:p>
        </p:txBody>
      </p:sp>
      <p:sp>
        <p:nvSpPr>
          <p:cNvPr id="4" name="3 Marcador de fecha"/>
          <p:cNvSpPr>
            <a:spLocks noGrp="1"/>
          </p:cNvSpPr>
          <p:nvPr>
            <p:ph type="dt" sz="half" idx="10"/>
          </p:nvPr>
        </p:nvSpPr>
        <p:spPr/>
        <p:txBody>
          <a:bodyPr/>
          <a:lstStyle/>
          <a:p>
            <a:pPr>
              <a:defRPr/>
            </a:pPr>
            <a:fld id="{464B3DC1-DC5E-4AD9-AD7B-86657A0A8333}"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normAutofit/>
          </a:bodyPr>
          <a:lstStyle/>
          <a:p>
            <a:r>
              <a:rPr lang="es-MX" dirty="0"/>
              <a:t>I. Crear un contenedor superior</a:t>
            </a:r>
            <a:endParaRPr lang="es-ES" dirty="0"/>
          </a:p>
        </p:txBody>
      </p:sp>
      <p:sp>
        <p:nvSpPr>
          <p:cNvPr id="19459" name="Rectangle 3"/>
          <p:cNvSpPr>
            <a:spLocks noGrp="1" noChangeArrowheads="1"/>
          </p:cNvSpPr>
          <p:nvPr>
            <p:ph idx="1"/>
          </p:nvPr>
        </p:nvSpPr>
        <p:spPr/>
        <p:txBody>
          <a:bodyPr/>
          <a:lstStyle/>
          <a:p>
            <a:pPr>
              <a:buClr>
                <a:schemeClr val="tx1"/>
              </a:buClr>
              <a:buFont typeface="Wingdings" pitchFamily="2" charset="2"/>
              <a:buChar char="ü"/>
            </a:pPr>
            <a:r>
              <a:rPr lang="es-MX"/>
              <a:t>Hay 3 clases de contenedores superiores</a:t>
            </a:r>
          </a:p>
          <a:p>
            <a:pPr lvl="1"/>
            <a:r>
              <a:rPr lang="es-MX">
                <a:latin typeface="Arial Unicode MS" pitchFamily="34" charset="-128"/>
              </a:rPr>
              <a:t>JFrame, JDialog, JApplet</a:t>
            </a:r>
          </a:p>
          <a:p>
            <a:pPr lvl="2">
              <a:buClr>
                <a:schemeClr val="tx1"/>
              </a:buClr>
              <a:buFont typeface="Wingdings" pitchFamily="2" charset="2"/>
              <a:buChar char="Ø"/>
            </a:pPr>
            <a:r>
              <a:rPr lang="es-MX">
                <a:latin typeface="Arial Unicode MS" pitchFamily="34" charset="-128"/>
              </a:rPr>
              <a:t>JFrame -&gt; Aplicación</a:t>
            </a:r>
          </a:p>
          <a:p>
            <a:pPr lvl="3">
              <a:buClr>
                <a:schemeClr val="tx1"/>
              </a:buClr>
              <a:buFont typeface="Wingdings" pitchFamily="2" charset="2"/>
              <a:buChar char="§"/>
            </a:pPr>
            <a:r>
              <a:rPr lang="es-MX">
                <a:latin typeface="Arial Unicode MS" pitchFamily="34" charset="-128"/>
              </a:rPr>
              <a:t>Ventana de nivel superior con bordes y titulo</a:t>
            </a:r>
          </a:p>
          <a:p>
            <a:pPr lvl="2">
              <a:buClr>
                <a:schemeClr val="tx1"/>
              </a:buClr>
              <a:buFont typeface="Wingdings" pitchFamily="2" charset="2"/>
              <a:buChar char="Ø"/>
            </a:pPr>
            <a:r>
              <a:rPr lang="es-MX">
                <a:latin typeface="Arial Unicode MS" pitchFamily="34" charset="-128"/>
              </a:rPr>
              <a:t>Japplet -&gt; Applets</a:t>
            </a:r>
          </a:p>
          <a:p>
            <a:pPr lvl="2">
              <a:buClr>
                <a:schemeClr val="tx1"/>
              </a:buClr>
              <a:buFont typeface="Wingdings" pitchFamily="2" charset="2"/>
              <a:buChar char="Ø"/>
            </a:pPr>
            <a:r>
              <a:rPr lang="es-MX">
                <a:latin typeface="Arial Unicode MS" pitchFamily="34" charset="-128"/>
              </a:rPr>
              <a:t>Jdialog -&gt; Dialogos</a:t>
            </a:r>
          </a:p>
          <a:p>
            <a:pPr lvl="1"/>
            <a:r>
              <a:rPr lang="es-MX">
                <a:latin typeface="Arial Unicode MS" pitchFamily="34" charset="-128"/>
              </a:rPr>
              <a:t>Métodos de Instancia</a:t>
            </a:r>
          </a:p>
          <a:p>
            <a:pPr lvl="2">
              <a:buClr>
                <a:schemeClr val="tx1"/>
              </a:buClr>
              <a:buFont typeface="Wingdings" pitchFamily="2" charset="2"/>
              <a:buChar char="Ø"/>
            </a:pPr>
            <a:r>
              <a:rPr lang="es-MX">
                <a:latin typeface="Arial Unicode MS" pitchFamily="34" charset="-128"/>
              </a:rPr>
              <a:t>void pack(), Container getContentPane(), void setContentPane(Container), void setJMenuBar(Menu)</a:t>
            </a:r>
          </a:p>
          <a:p>
            <a:pPr lvl="3">
              <a:buClr>
                <a:schemeClr val="tx1"/>
              </a:buClr>
              <a:buFont typeface="Wingdings" pitchFamily="2" charset="2"/>
              <a:buChar char="§"/>
            </a:pPr>
            <a:endParaRPr lang="es-MX">
              <a:latin typeface="Arial Unicode MS" pitchFamily="34" charset="-128"/>
            </a:endParaRPr>
          </a:p>
          <a:p>
            <a:pPr lvl="3"/>
            <a:endParaRPr lang="es-ES"/>
          </a:p>
        </p:txBody>
      </p:sp>
      <p:sp>
        <p:nvSpPr>
          <p:cNvPr id="4" name="3 Marcador de fecha"/>
          <p:cNvSpPr>
            <a:spLocks noGrp="1"/>
          </p:cNvSpPr>
          <p:nvPr>
            <p:ph type="dt" sz="half" idx="10"/>
          </p:nvPr>
        </p:nvSpPr>
        <p:spPr/>
        <p:txBody>
          <a:bodyPr/>
          <a:lstStyle/>
          <a:p>
            <a:pPr>
              <a:defRPr/>
            </a:pPr>
            <a:fld id="{AA3DAA36-42A2-47EA-83B8-6C7F6E136CEA}"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1285852" y="571480"/>
            <a:ext cx="7491412" cy="854075"/>
          </a:xfrm>
        </p:spPr>
        <p:txBody>
          <a:bodyPr/>
          <a:lstStyle/>
          <a:p>
            <a:r>
              <a:rPr lang="es-MX" sz="2000" dirty="0" smtClean="0"/>
              <a:t>Administrador </a:t>
            </a:r>
            <a:r>
              <a:rPr lang="es-MX" sz="2000" dirty="0"/>
              <a:t>de Esquemas para cont. Intermedio </a:t>
            </a:r>
            <a:endParaRPr lang="es-ES" sz="2000" dirty="0"/>
          </a:p>
        </p:txBody>
      </p:sp>
      <p:sp>
        <p:nvSpPr>
          <p:cNvPr id="20483" name="Rectangle 3"/>
          <p:cNvSpPr>
            <a:spLocks noGrp="1" noChangeArrowheads="1"/>
          </p:cNvSpPr>
          <p:nvPr>
            <p:ph idx="1"/>
          </p:nvPr>
        </p:nvSpPr>
        <p:spPr>
          <a:xfrm>
            <a:off x="928662" y="1428736"/>
            <a:ext cx="8088315" cy="4106862"/>
          </a:xfrm>
        </p:spPr>
        <p:txBody>
          <a:bodyPr/>
          <a:lstStyle/>
          <a:p>
            <a:pPr>
              <a:buClr>
                <a:schemeClr val="tx1"/>
              </a:buClr>
              <a:buFont typeface="Wingdings" pitchFamily="2" charset="2"/>
              <a:buChar char="ü"/>
            </a:pPr>
            <a:r>
              <a:rPr lang="es-MX" sz="2800" dirty="0"/>
              <a:t>Determinan como encajan los componentes dentro de los contenedores</a:t>
            </a:r>
          </a:p>
          <a:p>
            <a:pPr lvl="1"/>
            <a:r>
              <a:rPr lang="es-MX" sz="2400" dirty="0">
                <a:latin typeface="Arial Unicode MS" pitchFamily="34" charset="-128"/>
              </a:rPr>
              <a:t>Cada </a:t>
            </a:r>
            <a:r>
              <a:rPr lang="es-MX" sz="2400" dirty="0" smtClean="0">
                <a:latin typeface="Arial Unicode MS" pitchFamily="34" charset="-128"/>
              </a:rPr>
              <a:t>contenedor </a:t>
            </a:r>
            <a:r>
              <a:rPr lang="es-MX" sz="2400" dirty="0">
                <a:latin typeface="Arial Unicode MS" pitchFamily="34" charset="-128"/>
              </a:rPr>
              <a:t>contiene un Administrador propio.</a:t>
            </a:r>
          </a:p>
          <a:p>
            <a:pPr lvl="2">
              <a:buClr>
                <a:schemeClr val="tx1"/>
              </a:buClr>
              <a:buFont typeface="Wingdings" pitchFamily="2" charset="2"/>
              <a:buChar char="Ø"/>
            </a:pPr>
            <a:r>
              <a:rPr lang="es-MX" sz="2000" dirty="0">
                <a:latin typeface="Arial Unicode MS" pitchFamily="34" charset="-128"/>
              </a:rPr>
              <a:t>Por defecto </a:t>
            </a:r>
            <a:r>
              <a:rPr lang="es-MX" sz="2000" dirty="0" err="1">
                <a:latin typeface="Arial Unicode MS" pitchFamily="34" charset="-128"/>
              </a:rPr>
              <a:t>JPanel</a:t>
            </a:r>
            <a:r>
              <a:rPr lang="es-MX" sz="2000" dirty="0">
                <a:latin typeface="Arial Unicode MS" pitchFamily="34" charset="-128"/>
              </a:rPr>
              <a:t> tiene </a:t>
            </a:r>
            <a:r>
              <a:rPr lang="es-MX" sz="2000" dirty="0" err="1">
                <a:latin typeface="Arial Unicode MS" pitchFamily="34" charset="-128"/>
              </a:rPr>
              <a:t>BorderLayout</a:t>
            </a:r>
            <a:endParaRPr lang="es-MX" sz="2000" dirty="0">
              <a:latin typeface="Arial Unicode MS" pitchFamily="34" charset="-128"/>
            </a:endParaRPr>
          </a:p>
          <a:p>
            <a:pPr lvl="1"/>
            <a:r>
              <a:rPr lang="es-MX" sz="2400" dirty="0">
                <a:latin typeface="Arial Unicode MS" pitchFamily="34" charset="-128"/>
              </a:rPr>
              <a:t>Los administradores existentes son : </a:t>
            </a:r>
          </a:p>
          <a:p>
            <a:pPr lvl="2">
              <a:buClr>
                <a:schemeClr val="tx1"/>
              </a:buClr>
              <a:buFont typeface="Wingdings" pitchFamily="2" charset="2"/>
              <a:buChar char="Ø"/>
            </a:pPr>
            <a:r>
              <a:rPr lang="es-MX" sz="2000" dirty="0" err="1">
                <a:latin typeface="Arial Unicode MS" pitchFamily="34" charset="-128"/>
              </a:rPr>
              <a:t>FlowLayout,BorderLayout</a:t>
            </a:r>
            <a:r>
              <a:rPr lang="es-MX" sz="2000" dirty="0">
                <a:latin typeface="Arial Unicode MS" pitchFamily="34" charset="-128"/>
              </a:rPr>
              <a:t>, </a:t>
            </a:r>
            <a:r>
              <a:rPr lang="es-MX" sz="2000" dirty="0" err="1">
                <a:latin typeface="Arial Unicode MS" pitchFamily="34" charset="-128"/>
              </a:rPr>
              <a:t>GridLayout,GridBagLayout</a:t>
            </a:r>
            <a:r>
              <a:rPr lang="es-MX" sz="2000" dirty="0">
                <a:latin typeface="Arial Unicode MS" pitchFamily="34" charset="-128"/>
              </a:rPr>
              <a:t>, </a:t>
            </a:r>
            <a:r>
              <a:rPr lang="es-MX" sz="2000" dirty="0" err="1">
                <a:latin typeface="Arial Unicode MS" pitchFamily="34" charset="-128"/>
              </a:rPr>
              <a:t>CardLayout,BoxLayout</a:t>
            </a:r>
            <a:r>
              <a:rPr lang="es-MX" sz="2000" dirty="0">
                <a:latin typeface="Arial Unicode MS" pitchFamily="34" charset="-128"/>
              </a:rPr>
              <a:t>,…</a:t>
            </a:r>
          </a:p>
          <a:p>
            <a:pPr lvl="1">
              <a:buClr>
                <a:schemeClr val="tx1"/>
              </a:buClr>
              <a:buFont typeface="Wingdings" pitchFamily="2" charset="2"/>
              <a:buChar char="q"/>
            </a:pPr>
            <a:r>
              <a:rPr lang="es-MX" sz="2400" dirty="0">
                <a:latin typeface="Arial Unicode MS" pitchFamily="34" charset="-128"/>
              </a:rPr>
              <a:t>Para asignar un </a:t>
            </a:r>
            <a:r>
              <a:rPr lang="es-MX" sz="2400" dirty="0" smtClean="0">
                <a:latin typeface="Arial Unicode MS" pitchFamily="34" charset="-128"/>
              </a:rPr>
              <a:t>administrador </a:t>
            </a:r>
            <a:r>
              <a:rPr lang="es-MX" sz="2400" dirty="0">
                <a:latin typeface="Arial Unicode MS" pitchFamily="34" charset="-128"/>
              </a:rPr>
              <a:t>de esquemas </a:t>
            </a:r>
          </a:p>
          <a:p>
            <a:pPr lvl="2">
              <a:buClr>
                <a:schemeClr val="tx1"/>
              </a:buClr>
              <a:buFont typeface="Wingdings" pitchFamily="2" charset="2"/>
              <a:buChar char="Ø"/>
            </a:pPr>
            <a:r>
              <a:rPr lang="es-MX" sz="2000" dirty="0" err="1">
                <a:latin typeface="Arial Unicode MS" pitchFamily="34" charset="-128"/>
              </a:rPr>
              <a:t>Contenedor.setLayout</a:t>
            </a:r>
            <a:r>
              <a:rPr lang="es-MX" sz="2000" dirty="0">
                <a:latin typeface="Arial Unicode MS" pitchFamily="34" charset="-128"/>
              </a:rPr>
              <a:t>(new </a:t>
            </a:r>
            <a:r>
              <a:rPr lang="es-MX" sz="2000" dirty="0" err="1">
                <a:latin typeface="Arial Unicode MS" pitchFamily="34" charset="-128"/>
              </a:rPr>
              <a:t>FlowLayout</a:t>
            </a:r>
            <a:r>
              <a:rPr lang="es-MX" sz="2000" dirty="0">
                <a:latin typeface="Arial Unicode MS" pitchFamily="34" charset="-128"/>
              </a:rPr>
              <a:t>())</a:t>
            </a:r>
          </a:p>
          <a:p>
            <a:pPr lvl="3">
              <a:buClr>
                <a:schemeClr val="tx1"/>
              </a:buClr>
              <a:buFont typeface="Wingdings" pitchFamily="2" charset="2"/>
              <a:buChar char="§"/>
            </a:pPr>
            <a:endParaRPr lang="es-MX" sz="1800" dirty="0">
              <a:latin typeface="Arial Unicode MS" pitchFamily="34" charset="-128"/>
            </a:endParaRPr>
          </a:p>
          <a:p>
            <a:pPr lvl="3"/>
            <a:endParaRPr lang="es-ES" sz="1800" dirty="0"/>
          </a:p>
        </p:txBody>
      </p:sp>
      <p:sp>
        <p:nvSpPr>
          <p:cNvPr id="4" name="3 Marcador de fecha"/>
          <p:cNvSpPr>
            <a:spLocks noGrp="1"/>
          </p:cNvSpPr>
          <p:nvPr>
            <p:ph type="dt" sz="half" idx="10"/>
          </p:nvPr>
        </p:nvSpPr>
        <p:spPr/>
        <p:txBody>
          <a:bodyPr/>
          <a:lstStyle/>
          <a:p>
            <a:pPr>
              <a:defRPr/>
            </a:pPr>
            <a:fld id="{D004208B-DADE-4979-A331-E2714AFF286E}"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r>
              <a:rPr lang="es-MX"/>
              <a:t>III. Crear componentes</a:t>
            </a:r>
            <a:endParaRPr lang="es-ES"/>
          </a:p>
        </p:txBody>
      </p:sp>
      <p:sp>
        <p:nvSpPr>
          <p:cNvPr id="21507" name="Rectangle 3"/>
          <p:cNvSpPr>
            <a:spLocks noGrp="1" noChangeArrowheads="1"/>
          </p:cNvSpPr>
          <p:nvPr>
            <p:ph idx="1"/>
          </p:nvPr>
        </p:nvSpPr>
        <p:spPr/>
        <p:txBody>
          <a:bodyPr/>
          <a:lstStyle/>
          <a:p>
            <a:pPr>
              <a:buClr>
                <a:schemeClr val="tx1"/>
              </a:buClr>
              <a:buFont typeface="Wingdings" pitchFamily="2" charset="2"/>
              <a:buChar char="ü"/>
            </a:pPr>
            <a:r>
              <a:rPr lang="es-MX" dirty="0"/>
              <a:t>Cada componente viene determinado por una clase</a:t>
            </a:r>
          </a:p>
          <a:p>
            <a:pPr>
              <a:buClr>
                <a:schemeClr val="tx1"/>
              </a:buClr>
              <a:buFont typeface="Wingdings" pitchFamily="2" charset="2"/>
              <a:buChar char="ü"/>
            </a:pPr>
            <a:r>
              <a:rPr lang="es-MX" dirty="0"/>
              <a:t>Hay que crear un objeto de esa clase</a:t>
            </a:r>
          </a:p>
          <a:p>
            <a:pPr lvl="1"/>
            <a:r>
              <a:rPr lang="es-MX" dirty="0" err="1">
                <a:latin typeface="Arial Unicode MS" pitchFamily="34" charset="-128"/>
              </a:rPr>
              <a:t>JButton</a:t>
            </a:r>
            <a:r>
              <a:rPr lang="es-MX" dirty="0">
                <a:latin typeface="Arial Unicode MS" pitchFamily="34" charset="-128"/>
              </a:rPr>
              <a:t> </a:t>
            </a:r>
            <a:r>
              <a:rPr lang="es-MX" dirty="0" err="1">
                <a:latin typeface="Arial Unicode MS" pitchFamily="34" charset="-128"/>
              </a:rPr>
              <a:t>bSi</a:t>
            </a:r>
            <a:r>
              <a:rPr lang="es-MX" dirty="0">
                <a:latin typeface="Arial Unicode MS" pitchFamily="34" charset="-128"/>
              </a:rPr>
              <a:t> = new </a:t>
            </a:r>
            <a:r>
              <a:rPr lang="es-MX" dirty="0" err="1">
                <a:latin typeface="Arial Unicode MS" pitchFamily="34" charset="-128"/>
              </a:rPr>
              <a:t>JButton</a:t>
            </a:r>
            <a:r>
              <a:rPr lang="es-MX" dirty="0">
                <a:latin typeface="Arial Unicode MS" pitchFamily="34" charset="-128"/>
              </a:rPr>
              <a:t>(“Si”)</a:t>
            </a:r>
          </a:p>
          <a:p>
            <a:pPr lvl="1"/>
            <a:r>
              <a:rPr lang="es-MX" dirty="0" err="1">
                <a:latin typeface="Arial Unicode MS" pitchFamily="34" charset="-128"/>
              </a:rPr>
              <a:t>JLabel</a:t>
            </a:r>
            <a:r>
              <a:rPr lang="es-MX" dirty="0">
                <a:latin typeface="Arial Unicode MS" pitchFamily="34" charset="-128"/>
              </a:rPr>
              <a:t> l = new </a:t>
            </a:r>
            <a:r>
              <a:rPr lang="es-MX" dirty="0" err="1">
                <a:latin typeface="Arial Unicode MS" pitchFamily="34" charset="-128"/>
              </a:rPr>
              <a:t>JLabel</a:t>
            </a:r>
            <a:r>
              <a:rPr lang="es-MX" dirty="0">
                <a:latin typeface="Arial Unicode MS" pitchFamily="34" charset="-128"/>
              </a:rPr>
              <a:t>(“Dirección :”)</a:t>
            </a:r>
          </a:p>
          <a:p>
            <a:pPr lvl="3">
              <a:buClr>
                <a:schemeClr val="tx1"/>
              </a:buClr>
              <a:buFont typeface="Wingdings" pitchFamily="2" charset="2"/>
              <a:buChar char="§"/>
            </a:pPr>
            <a:endParaRPr lang="es-MX" dirty="0">
              <a:latin typeface="Arial Unicode MS" pitchFamily="34" charset="-128"/>
            </a:endParaRPr>
          </a:p>
          <a:p>
            <a:pPr lvl="3"/>
            <a:endParaRPr lang="es-ES" dirty="0"/>
          </a:p>
        </p:txBody>
      </p:sp>
      <p:sp>
        <p:nvSpPr>
          <p:cNvPr id="4" name="3 Marcador de fecha"/>
          <p:cNvSpPr>
            <a:spLocks noGrp="1"/>
          </p:cNvSpPr>
          <p:nvPr>
            <p:ph type="dt" sz="half" idx="10"/>
          </p:nvPr>
        </p:nvSpPr>
        <p:spPr/>
        <p:txBody>
          <a:bodyPr/>
          <a:lstStyle/>
          <a:p>
            <a:pPr>
              <a:defRPr/>
            </a:pPr>
            <a:fld id="{D57DBB11-932F-4F31-A18D-22F521AF5FDC}"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830228" y="928670"/>
            <a:ext cx="8313772" cy="854075"/>
          </a:xfrm>
        </p:spPr>
        <p:txBody>
          <a:bodyPr/>
          <a:lstStyle/>
          <a:p>
            <a:r>
              <a:rPr lang="es-MX" sz="2800" dirty="0"/>
              <a:t>IV. Agregar componentes al contenedor</a:t>
            </a:r>
            <a:endParaRPr lang="es-ES" sz="2800" dirty="0"/>
          </a:p>
        </p:txBody>
      </p:sp>
      <p:sp>
        <p:nvSpPr>
          <p:cNvPr id="22531" name="Rectangle 3"/>
          <p:cNvSpPr>
            <a:spLocks noGrp="1" noChangeArrowheads="1"/>
          </p:cNvSpPr>
          <p:nvPr>
            <p:ph idx="1"/>
          </p:nvPr>
        </p:nvSpPr>
        <p:spPr>
          <a:xfrm>
            <a:off x="1042988" y="1916113"/>
            <a:ext cx="7731125" cy="3370275"/>
          </a:xfrm>
        </p:spPr>
        <p:txBody>
          <a:bodyPr/>
          <a:lstStyle/>
          <a:p>
            <a:pPr>
              <a:buClr>
                <a:schemeClr val="tx1"/>
              </a:buClr>
              <a:buFont typeface="Wingdings" pitchFamily="2" charset="2"/>
              <a:buChar char="ü"/>
            </a:pPr>
            <a:r>
              <a:rPr lang="es-MX">
                <a:latin typeface="Arial Unicode MS" pitchFamily="34" charset="-128"/>
              </a:rPr>
              <a:t>Se hace a travez del metodo add() de los contenedores.</a:t>
            </a:r>
          </a:p>
          <a:p>
            <a:pPr lvl="2">
              <a:buFont typeface="Wingdings" pitchFamily="2" charset="2"/>
              <a:buNone/>
            </a:pPr>
            <a:endParaRPr lang="es-ES">
              <a:latin typeface="Arial Unicode MS" pitchFamily="34" charset="-128"/>
            </a:endParaRPr>
          </a:p>
        </p:txBody>
      </p:sp>
      <p:sp>
        <p:nvSpPr>
          <p:cNvPr id="6" name="5 Marcador de fecha"/>
          <p:cNvSpPr>
            <a:spLocks noGrp="1"/>
          </p:cNvSpPr>
          <p:nvPr>
            <p:ph type="dt" sz="half" idx="10"/>
          </p:nvPr>
        </p:nvSpPr>
        <p:spPr/>
        <p:txBody>
          <a:bodyPr/>
          <a:lstStyle/>
          <a:p>
            <a:pPr>
              <a:defRPr/>
            </a:pPr>
            <a:fld id="{10DC8B8F-4C59-484D-8FA9-F367AECE050E}" type="datetime1">
              <a:rPr lang="es-ES" smtClean="0"/>
              <a:pPr>
                <a:defRPr/>
              </a:pPr>
              <a:t>03/10/2015</a:t>
            </a:fld>
            <a:endParaRPr lang="es-ES"/>
          </a:p>
        </p:txBody>
      </p:sp>
      <p:sp>
        <p:nvSpPr>
          <p:cNvPr id="22532" name="Rectangle 4"/>
          <p:cNvSpPr>
            <a:spLocks noChangeArrowheads="1"/>
          </p:cNvSpPr>
          <p:nvPr/>
        </p:nvSpPr>
        <p:spPr bwMode="auto">
          <a:xfrm>
            <a:off x="1476375" y="2636838"/>
            <a:ext cx="5759450" cy="2289175"/>
          </a:xfrm>
          <a:prstGeom prst="rect">
            <a:avLst/>
          </a:prstGeom>
          <a:noFill/>
          <a:ln w="9525">
            <a:noFill/>
            <a:miter lim="800000"/>
            <a:headEnd/>
            <a:tailEnd/>
          </a:ln>
          <a:effectLst/>
        </p:spPr>
        <p:txBody>
          <a:bodyPr wrap="none">
            <a:spAutoFit/>
          </a:bodyPr>
          <a:lstStyle/>
          <a:p>
            <a:r>
              <a:rPr lang="es-ES" dirty="0">
                <a:latin typeface="Arial" charset="0"/>
              </a:rPr>
              <a:t> </a:t>
            </a:r>
            <a:r>
              <a:rPr lang="es-ES" dirty="0" err="1" smtClean="0">
                <a:latin typeface="Arial" charset="0"/>
                <a:hlinkClick r:id="rId3" action="ppaction://hlinkfile"/>
              </a:rPr>
              <a:t>f.getContentPane</a:t>
            </a:r>
            <a:r>
              <a:rPr lang="es-ES" dirty="0">
                <a:latin typeface="Arial" charset="0"/>
                <a:hlinkClick r:id="rId3" action="ppaction://hlinkfile"/>
              </a:rPr>
              <a:t>().</a:t>
            </a:r>
            <a:r>
              <a:rPr lang="es-ES" dirty="0" err="1">
                <a:latin typeface="Arial" charset="0"/>
                <a:hlinkClick r:id="rId3" action="ppaction://hlinkfile"/>
              </a:rPr>
              <a:t>add</a:t>
            </a:r>
            <a:r>
              <a:rPr lang="es-ES" dirty="0">
                <a:latin typeface="Arial" charset="0"/>
                <a:hlinkClick r:id="rId3" action="ppaction://hlinkfile"/>
              </a:rPr>
              <a:t>(</a:t>
            </a:r>
            <a:r>
              <a:rPr lang="es-ES" dirty="0" err="1">
                <a:latin typeface="Arial" charset="0"/>
                <a:hlinkClick r:id="rId3" action="ppaction://hlinkfile"/>
              </a:rPr>
              <a:t>bn</a:t>
            </a:r>
            <a:r>
              <a:rPr lang="es-ES" dirty="0">
                <a:latin typeface="Arial" charset="0"/>
                <a:hlinkClick r:id="rId3" action="ppaction://hlinkfile"/>
              </a:rPr>
              <a:t>, </a:t>
            </a:r>
            <a:r>
              <a:rPr lang="es-ES" dirty="0" err="1">
                <a:latin typeface="Arial" charset="0"/>
                <a:hlinkClick r:id="rId3" action="ppaction://hlinkfile"/>
              </a:rPr>
              <a:t>BorderLayout.NORTH</a:t>
            </a:r>
            <a:r>
              <a:rPr lang="es-ES" dirty="0">
                <a:latin typeface="Arial" charset="0"/>
                <a:hlinkClick r:id="rId3" action="ppaction://hlinkfile"/>
              </a:rPr>
              <a:t>);   </a:t>
            </a:r>
          </a:p>
          <a:p>
            <a:r>
              <a:rPr lang="es-ES" dirty="0">
                <a:latin typeface="Arial" charset="0"/>
                <a:hlinkClick r:id="rId3" action="ppaction://hlinkfile"/>
              </a:rPr>
              <a:t> </a:t>
            </a:r>
            <a:r>
              <a:rPr lang="es-ES" dirty="0" err="1" smtClean="0">
                <a:latin typeface="Arial" charset="0"/>
                <a:hlinkClick r:id="rId3" action="ppaction://hlinkfile"/>
              </a:rPr>
              <a:t>f.getContentPane</a:t>
            </a:r>
            <a:r>
              <a:rPr lang="es-ES" dirty="0">
                <a:latin typeface="Arial" charset="0"/>
                <a:hlinkClick r:id="rId3" action="ppaction://hlinkfile"/>
              </a:rPr>
              <a:t>().</a:t>
            </a:r>
            <a:r>
              <a:rPr lang="es-ES" dirty="0" err="1">
                <a:latin typeface="Arial" charset="0"/>
                <a:hlinkClick r:id="rId3" action="ppaction://hlinkfile"/>
              </a:rPr>
              <a:t>add</a:t>
            </a:r>
            <a:r>
              <a:rPr lang="es-ES" dirty="0">
                <a:latin typeface="Arial" charset="0"/>
                <a:hlinkClick r:id="rId3" action="ppaction://hlinkfile"/>
              </a:rPr>
              <a:t>(bs, </a:t>
            </a:r>
            <a:r>
              <a:rPr lang="es-ES" dirty="0" err="1">
                <a:latin typeface="Arial" charset="0"/>
                <a:hlinkClick r:id="rId3" action="ppaction://hlinkfile"/>
              </a:rPr>
              <a:t>BorderLayout.SOUTH</a:t>
            </a:r>
            <a:r>
              <a:rPr lang="es-ES" dirty="0">
                <a:latin typeface="Arial" charset="0"/>
                <a:hlinkClick r:id="rId3" action="ppaction://hlinkfile"/>
              </a:rPr>
              <a:t>);    </a:t>
            </a:r>
          </a:p>
          <a:p>
            <a:r>
              <a:rPr lang="es-ES" dirty="0">
                <a:latin typeface="Arial" charset="0"/>
                <a:hlinkClick r:id="rId3" action="ppaction://hlinkfile"/>
              </a:rPr>
              <a:t> </a:t>
            </a:r>
            <a:r>
              <a:rPr lang="es-ES" dirty="0" err="1">
                <a:latin typeface="Arial" charset="0"/>
                <a:hlinkClick r:id="rId3" action="ppaction://hlinkfile"/>
              </a:rPr>
              <a:t>p.setLayout</a:t>
            </a:r>
            <a:r>
              <a:rPr lang="es-ES" dirty="0">
                <a:latin typeface="Arial" charset="0"/>
                <a:hlinkClick r:id="rId3" action="ppaction://hlinkfile"/>
              </a:rPr>
              <a:t>(new </a:t>
            </a:r>
            <a:r>
              <a:rPr lang="es-ES" dirty="0" err="1">
                <a:latin typeface="Arial" charset="0"/>
                <a:hlinkClick r:id="rId3" action="ppaction://hlinkfile"/>
              </a:rPr>
              <a:t>GridLayout</a:t>
            </a:r>
            <a:r>
              <a:rPr lang="es-ES" dirty="0">
                <a:latin typeface="Arial" charset="0"/>
                <a:hlinkClick r:id="rId3" action="ppaction://hlinkfile"/>
              </a:rPr>
              <a:t>(2,1));    </a:t>
            </a:r>
          </a:p>
          <a:p>
            <a:r>
              <a:rPr lang="es-ES" dirty="0">
                <a:latin typeface="Arial" charset="0"/>
                <a:hlinkClick r:id="rId3" action="ppaction://hlinkfile"/>
              </a:rPr>
              <a:t> p.add(b1);    </a:t>
            </a:r>
          </a:p>
          <a:p>
            <a:r>
              <a:rPr lang="es-ES" dirty="0">
                <a:latin typeface="Arial" charset="0"/>
                <a:hlinkClick r:id="rId3" action="ppaction://hlinkfile"/>
              </a:rPr>
              <a:t> p.add(b2);    </a:t>
            </a:r>
          </a:p>
          <a:p>
            <a:r>
              <a:rPr lang="es-ES" dirty="0">
                <a:latin typeface="Arial" charset="0"/>
                <a:hlinkClick r:id="rId3" action="ppaction://hlinkfile"/>
              </a:rPr>
              <a:t> </a:t>
            </a:r>
            <a:r>
              <a:rPr lang="es-ES" dirty="0" err="1">
                <a:latin typeface="Arial" charset="0"/>
                <a:hlinkClick r:id="rId3" action="ppaction://hlinkfile"/>
              </a:rPr>
              <a:t>f.getContentPane</a:t>
            </a:r>
            <a:r>
              <a:rPr lang="es-ES" dirty="0">
                <a:latin typeface="Arial" charset="0"/>
                <a:hlinkClick r:id="rId3" action="ppaction://hlinkfile"/>
              </a:rPr>
              <a:t>().</a:t>
            </a:r>
            <a:r>
              <a:rPr lang="es-ES" dirty="0" err="1">
                <a:latin typeface="Arial" charset="0"/>
                <a:hlinkClick r:id="rId3" action="ppaction://hlinkfile"/>
              </a:rPr>
              <a:t>add</a:t>
            </a:r>
            <a:r>
              <a:rPr lang="es-ES" dirty="0">
                <a:latin typeface="Arial" charset="0"/>
                <a:hlinkClick r:id="rId3" action="ppaction://hlinkfile"/>
              </a:rPr>
              <a:t>(p, </a:t>
            </a:r>
            <a:r>
              <a:rPr lang="es-ES" dirty="0" err="1">
                <a:latin typeface="Arial" charset="0"/>
                <a:hlinkClick r:id="rId3" action="ppaction://hlinkfile"/>
              </a:rPr>
              <a:t>BorderLayout.WEST</a:t>
            </a:r>
            <a:r>
              <a:rPr lang="es-ES" dirty="0">
                <a:latin typeface="Arial" charset="0"/>
                <a:hlinkClick r:id="rId3" action="ppaction://hlinkfile"/>
              </a:rPr>
              <a:t>);    </a:t>
            </a:r>
          </a:p>
          <a:p>
            <a:r>
              <a:rPr lang="es-ES" dirty="0">
                <a:latin typeface="Arial" charset="0"/>
                <a:hlinkClick r:id="rId3" action="ppaction://hlinkfile"/>
              </a:rPr>
              <a:t> </a:t>
            </a:r>
            <a:r>
              <a:rPr lang="es-ES" dirty="0" err="1">
                <a:latin typeface="Arial" charset="0"/>
                <a:hlinkClick r:id="rId3" action="ppaction://hlinkfile"/>
              </a:rPr>
              <a:t>f.getContentPane</a:t>
            </a:r>
            <a:r>
              <a:rPr lang="es-ES" dirty="0">
                <a:latin typeface="Arial" charset="0"/>
                <a:hlinkClick r:id="rId3" action="ppaction://hlinkfile"/>
              </a:rPr>
              <a:t>().</a:t>
            </a:r>
            <a:r>
              <a:rPr lang="es-ES" dirty="0" err="1">
                <a:latin typeface="Arial" charset="0"/>
                <a:hlinkClick r:id="rId3" action="ppaction://hlinkfile"/>
              </a:rPr>
              <a:t>add</a:t>
            </a:r>
            <a:r>
              <a:rPr lang="es-ES" dirty="0">
                <a:latin typeface="Arial" charset="0"/>
                <a:hlinkClick r:id="rId3" action="ppaction://hlinkfile"/>
              </a:rPr>
              <a:t>(</a:t>
            </a:r>
            <a:r>
              <a:rPr lang="es-ES" dirty="0" err="1">
                <a:latin typeface="Arial" charset="0"/>
                <a:hlinkClick r:id="rId3" action="ppaction://hlinkfile"/>
              </a:rPr>
              <a:t>be</a:t>
            </a:r>
            <a:r>
              <a:rPr lang="es-ES" dirty="0">
                <a:latin typeface="Arial" charset="0"/>
                <a:hlinkClick r:id="rId3" action="ppaction://hlinkfile"/>
              </a:rPr>
              <a:t>, </a:t>
            </a:r>
            <a:r>
              <a:rPr lang="es-ES" dirty="0" err="1">
                <a:latin typeface="Arial" charset="0"/>
                <a:hlinkClick r:id="rId3" action="ppaction://hlinkfile"/>
              </a:rPr>
              <a:t>BorderLayout.EAST</a:t>
            </a:r>
            <a:r>
              <a:rPr lang="es-ES" dirty="0">
                <a:latin typeface="Arial" charset="0"/>
                <a:hlinkClick r:id="rId3" action="ppaction://hlinkfile"/>
              </a:rPr>
              <a:t>);  </a:t>
            </a:r>
          </a:p>
          <a:p>
            <a:r>
              <a:rPr lang="es-ES" dirty="0">
                <a:latin typeface="Arial" charset="0"/>
                <a:hlinkClick r:id="rId3" action="ppaction://hlinkfile"/>
              </a:rPr>
              <a:t> </a:t>
            </a:r>
            <a:r>
              <a:rPr lang="es-ES" dirty="0" err="1">
                <a:latin typeface="Arial" charset="0"/>
                <a:hlinkClick r:id="rId3" action="ppaction://hlinkfile"/>
              </a:rPr>
              <a:t>f.getContentPane</a:t>
            </a:r>
            <a:r>
              <a:rPr lang="es-ES" dirty="0">
                <a:latin typeface="Arial" charset="0"/>
                <a:hlinkClick r:id="rId3" action="ppaction://hlinkfile"/>
              </a:rPr>
              <a:t>().</a:t>
            </a:r>
            <a:r>
              <a:rPr lang="es-ES" dirty="0" err="1">
                <a:latin typeface="Arial" charset="0"/>
                <a:hlinkClick r:id="rId3" action="ppaction://hlinkfile"/>
              </a:rPr>
              <a:t>add</a:t>
            </a:r>
            <a:r>
              <a:rPr lang="es-ES" dirty="0">
                <a:latin typeface="Arial" charset="0"/>
                <a:hlinkClick r:id="rId3" action="ppaction://hlinkfile"/>
              </a:rPr>
              <a:t>(</a:t>
            </a:r>
            <a:r>
              <a:rPr lang="es-ES" dirty="0" err="1">
                <a:latin typeface="Arial" charset="0"/>
                <a:hlinkClick r:id="rId3" action="ppaction://hlinkfile"/>
              </a:rPr>
              <a:t>bc</a:t>
            </a:r>
            <a:r>
              <a:rPr lang="es-ES" dirty="0">
                <a:latin typeface="Arial" charset="0"/>
                <a:hlinkClick r:id="rId3" action="ppaction://hlinkfile"/>
              </a:rPr>
              <a:t>, </a:t>
            </a:r>
            <a:r>
              <a:rPr lang="es-ES" dirty="0" err="1">
                <a:latin typeface="Arial" charset="0"/>
                <a:hlinkClick r:id="rId3" action="ppaction://hlinkfile"/>
              </a:rPr>
              <a:t>BorderLayout.CENTER</a:t>
            </a:r>
            <a:r>
              <a:rPr lang="es-ES" dirty="0">
                <a:latin typeface="Arial" charset="0"/>
                <a:hlinkClick r:id="rId3" action="ppaction://hlinkfile"/>
              </a:rPr>
              <a:t>);</a:t>
            </a:r>
            <a:endParaRPr lang="es-ES" dirty="0">
              <a:latin typeface="Arial" charset="0"/>
            </a:endParaRPr>
          </a:p>
        </p:txBody>
      </p:sp>
      <p:sp>
        <p:nvSpPr>
          <p:cNvPr id="22535" name="Text Box 7"/>
          <p:cNvSpPr txBox="1">
            <a:spLocks noChangeArrowheads="1"/>
          </p:cNvSpPr>
          <p:nvPr/>
        </p:nvSpPr>
        <p:spPr bwMode="auto">
          <a:xfrm>
            <a:off x="684213" y="5373688"/>
            <a:ext cx="7848600" cy="946150"/>
          </a:xfrm>
          <a:prstGeom prst="rect">
            <a:avLst/>
          </a:prstGeom>
          <a:noFill/>
          <a:ln w="9525">
            <a:noFill/>
            <a:miter lim="800000"/>
            <a:headEnd/>
            <a:tailEnd/>
          </a:ln>
          <a:effectLst/>
        </p:spPr>
        <p:txBody>
          <a:bodyPr>
            <a:spAutoFit/>
          </a:bodyPr>
          <a:lstStyle/>
          <a:p>
            <a:pPr>
              <a:spcBef>
                <a:spcPct val="50000"/>
              </a:spcBef>
              <a:buFont typeface="Wingdings" pitchFamily="2" charset="2"/>
              <a:buChar char="ü"/>
            </a:pPr>
            <a:r>
              <a:rPr lang="es-MX" sz="2800">
                <a:latin typeface="Arial" charset="0"/>
              </a:rPr>
              <a:t>A un contenedor intermedio se le pueden agregar otros contenedores intermedios</a:t>
            </a:r>
            <a:endParaRPr lang="es-ES" sz="2800">
              <a:latin typeface="Arial" charset="0"/>
            </a:endParaRPr>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457200" y="320040"/>
            <a:ext cx="7787208" cy="732696"/>
          </a:xfrm>
        </p:spPr>
        <p:txBody>
          <a:bodyPr/>
          <a:lstStyle/>
          <a:p>
            <a:r>
              <a:rPr lang="es-MX" sz="2400" dirty="0"/>
              <a:t>V. Dimensionar el contenedor superior I</a:t>
            </a:r>
            <a:endParaRPr lang="es-ES" sz="2400" dirty="0"/>
          </a:p>
        </p:txBody>
      </p:sp>
      <p:sp>
        <p:nvSpPr>
          <p:cNvPr id="23555" name="Rectangle 3"/>
          <p:cNvSpPr>
            <a:spLocks noGrp="1" noChangeArrowheads="1"/>
          </p:cNvSpPr>
          <p:nvPr>
            <p:ph idx="1"/>
          </p:nvPr>
        </p:nvSpPr>
        <p:spPr/>
        <p:txBody>
          <a:bodyPr/>
          <a:lstStyle/>
          <a:p>
            <a:pPr>
              <a:buClr>
                <a:schemeClr val="tx1"/>
              </a:buClr>
              <a:buFont typeface="Wingdings" pitchFamily="2" charset="2"/>
              <a:buChar char="ü"/>
            </a:pPr>
            <a:r>
              <a:rPr lang="es-MX" dirty="0"/>
              <a:t>Especificar el tamaño del contenedor superior</a:t>
            </a:r>
          </a:p>
          <a:p>
            <a:pPr>
              <a:buClr>
                <a:schemeClr val="tx1"/>
              </a:buClr>
              <a:buFont typeface="Wingdings" pitchFamily="2" charset="2"/>
              <a:buChar char="ü"/>
            </a:pPr>
            <a:r>
              <a:rPr lang="es-MX" dirty="0"/>
              <a:t>El método </a:t>
            </a:r>
          </a:p>
          <a:p>
            <a:pPr>
              <a:buClr>
                <a:schemeClr val="tx1"/>
              </a:buClr>
              <a:buFont typeface="Wingdings" pitchFamily="2" charset="2"/>
              <a:buNone/>
            </a:pPr>
            <a:r>
              <a:rPr lang="es-MX" dirty="0"/>
              <a:t>		</a:t>
            </a:r>
            <a:r>
              <a:rPr lang="es-MX" dirty="0" err="1"/>
              <a:t>void</a:t>
            </a:r>
            <a:r>
              <a:rPr lang="es-MX" dirty="0"/>
              <a:t> </a:t>
            </a:r>
            <a:r>
              <a:rPr lang="es-MX" dirty="0" err="1"/>
              <a:t>setSize</a:t>
            </a:r>
            <a:r>
              <a:rPr lang="es-MX" dirty="0"/>
              <a:t>(</a:t>
            </a:r>
            <a:r>
              <a:rPr lang="es-MX" dirty="0" err="1"/>
              <a:t>int</a:t>
            </a:r>
            <a:r>
              <a:rPr lang="es-MX" dirty="0"/>
              <a:t> </a:t>
            </a:r>
            <a:r>
              <a:rPr lang="es-MX" dirty="0" err="1"/>
              <a:t>ancho,int</a:t>
            </a:r>
            <a:r>
              <a:rPr lang="es-MX" dirty="0"/>
              <a:t> alto)</a:t>
            </a:r>
          </a:p>
          <a:p>
            <a:pPr lvl="3">
              <a:buFont typeface="Wingdings" pitchFamily="2" charset="2"/>
              <a:buNone/>
            </a:pPr>
            <a:endParaRPr lang="es-MX" dirty="0"/>
          </a:p>
          <a:p>
            <a:pPr lvl="3">
              <a:buFont typeface="Wingdings" pitchFamily="2" charset="2"/>
              <a:buNone/>
            </a:pPr>
            <a:r>
              <a:rPr lang="es-ES" dirty="0" err="1"/>
              <a:t>private</a:t>
            </a:r>
            <a:r>
              <a:rPr lang="es-ES" dirty="0"/>
              <a:t> </a:t>
            </a:r>
            <a:r>
              <a:rPr lang="es-ES" dirty="0" err="1"/>
              <a:t>JFrame</a:t>
            </a:r>
            <a:r>
              <a:rPr lang="es-ES" dirty="0"/>
              <a:t> f;</a:t>
            </a:r>
          </a:p>
          <a:p>
            <a:pPr lvl="3">
              <a:buFont typeface="Wingdings" pitchFamily="2" charset="2"/>
              <a:buNone/>
            </a:pPr>
            <a:r>
              <a:rPr lang="en-US" dirty="0"/>
              <a:t>f = new </a:t>
            </a:r>
            <a:r>
              <a:rPr lang="en-US" dirty="0" err="1"/>
              <a:t>JFrame</a:t>
            </a:r>
            <a:r>
              <a:rPr lang="en-US" dirty="0"/>
              <a:t>("Border Layout");</a:t>
            </a:r>
          </a:p>
          <a:p>
            <a:pPr lvl="3">
              <a:buFont typeface="Wingdings" pitchFamily="2" charset="2"/>
              <a:buNone/>
            </a:pPr>
            <a:r>
              <a:rPr lang="es-ES" dirty="0" err="1"/>
              <a:t>f.setSize</a:t>
            </a:r>
            <a:r>
              <a:rPr lang="es-ES" dirty="0"/>
              <a:t>(200,200);</a:t>
            </a:r>
          </a:p>
        </p:txBody>
      </p:sp>
      <p:sp>
        <p:nvSpPr>
          <p:cNvPr id="4" name="3 Marcador de fecha"/>
          <p:cNvSpPr>
            <a:spLocks noGrp="1"/>
          </p:cNvSpPr>
          <p:nvPr>
            <p:ph type="dt" sz="half" idx="10"/>
          </p:nvPr>
        </p:nvSpPr>
        <p:spPr/>
        <p:txBody>
          <a:bodyPr/>
          <a:lstStyle/>
          <a:p>
            <a:pPr>
              <a:defRPr/>
            </a:pPr>
            <a:fld id="{4874A52F-CF49-45D5-99E5-CB60287F7B47}"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r>
              <a:rPr lang="es-MX" sz="2400" dirty="0"/>
              <a:t>V. Dimensionar el contenedor superior II</a:t>
            </a:r>
            <a:endParaRPr lang="es-ES" sz="2400" dirty="0"/>
          </a:p>
        </p:txBody>
      </p:sp>
      <p:sp>
        <p:nvSpPr>
          <p:cNvPr id="24579" name="Rectangle 3"/>
          <p:cNvSpPr>
            <a:spLocks noGrp="1" noChangeArrowheads="1"/>
          </p:cNvSpPr>
          <p:nvPr>
            <p:ph idx="1"/>
          </p:nvPr>
        </p:nvSpPr>
        <p:spPr/>
        <p:txBody>
          <a:bodyPr/>
          <a:lstStyle/>
          <a:p>
            <a:pPr>
              <a:buClr>
                <a:schemeClr val="tx1"/>
              </a:buClr>
              <a:buFont typeface="Wingdings" pitchFamily="2" charset="2"/>
              <a:buChar char="ü"/>
            </a:pPr>
            <a:r>
              <a:rPr lang="es-MX"/>
              <a:t>Alternativa : pack(), calcual el tamaño de la ventana teniendo en cuenta.</a:t>
            </a:r>
          </a:p>
          <a:p>
            <a:pPr lvl="1">
              <a:buClr>
                <a:schemeClr val="tx1"/>
              </a:buClr>
              <a:buFont typeface="Wingdings" pitchFamily="2" charset="2"/>
              <a:buChar char="§"/>
            </a:pPr>
            <a:r>
              <a:rPr lang="es-MX"/>
              <a:t>El administrador de esquemas</a:t>
            </a:r>
          </a:p>
          <a:p>
            <a:pPr lvl="1">
              <a:buClr>
                <a:schemeClr val="tx1"/>
              </a:buClr>
              <a:buFont typeface="Wingdings" pitchFamily="2" charset="2"/>
              <a:buChar char="§"/>
            </a:pPr>
            <a:r>
              <a:rPr lang="es-MX"/>
              <a:t>El número y orden de los componentes agregados</a:t>
            </a:r>
          </a:p>
          <a:p>
            <a:pPr lvl="1">
              <a:buClr>
                <a:schemeClr val="tx1"/>
              </a:buClr>
              <a:buFont typeface="Wingdings" pitchFamily="2" charset="2"/>
              <a:buChar char="§"/>
            </a:pPr>
            <a:r>
              <a:rPr lang="es-MX"/>
              <a:t>La dimensión de los componentes (preferida)</a:t>
            </a:r>
          </a:p>
          <a:p>
            <a:pPr lvl="2">
              <a:buClr>
                <a:schemeClr val="tx1"/>
              </a:buClr>
              <a:buFont typeface="Wingdings" pitchFamily="2" charset="2"/>
              <a:buChar char="§"/>
            </a:pPr>
            <a:r>
              <a:rPr lang="es-MX"/>
              <a:t>void setPreferredSize(Dimension)</a:t>
            </a:r>
          </a:p>
          <a:p>
            <a:pPr lvl="2">
              <a:buClr>
                <a:schemeClr val="tx1"/>
              </a:buClr>
              <a:buFont typeface="Wingdings" pitchFamily="2" charset="2"/>
              <a:buChar char="§"/>
            </a:pPr>
            <a:r>
              <a:rPr lang="es-MX"/>
              <a:t>void setMinimunSize(Dimension)</a:t>
            </a:r>
          </a:p>
          <a:p>
            <a:pPr lvl="2">
              <a:buClr>
                <a:schemeClr val="tx1"/>
              </a:buClr>
              <a:buFont typeface="Wingdings" pitchFamily="2" charset="2"/>
              <a:buChar char="§"/>
            </a:pPr>
            <a:r>
              <a:rPr lang="es-MX"/>
              <a:t>void setMaximumSize(Dimension)</a:t>
            </a:r>
          </a:p>
        </p:txBody>
      </p:sp>
      <p:sp>
        <p:nvSpPr>
          <p:cNvPr id="4" name="3 Marcador de fecha"/>
          <p:cNvSpPr>
            <a:spLocks noGrp="1"/>
          </p:cNvSpPr>
          <p:nvPr>
            <p:ph type="dt" sz="half" idx="10"/>
          </p:nvPr>
        </p:nvSpPr>
        <p:spPr/>
        <p:txBody>
          <a:bodyPr/>
          <a:lstStyle/>
          <a:p>
            <a:pPr>
              <a:defRPr/>
            </a:pPr>
            <a:fld id="{52C2E5B6-6570-4DA7-B7BE-20C7FFCF39FC}"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normAutofit/>
          </a:bodyPr>
          <a:lstStyle/>
          <a:p>
            <a:r>
              <a:rPr lang="es-MX"/>
              <a:t>VI. Mostrar el contenedor</a:t>
            </a:r>
            <a:endParaRPr lang="es-ES"/>
          </a:p>
        </p:txBody>
      </p:sp>
      <p:sp>
        <p:nvSpPr>
          <p:cNvPr id="25603" name="Rectangle 3"/>
          <p:cNvSpPr>
            <a:spLocks noGrp="1" noChangeArrowheads="1"/>
          </p:cNvSpPr>
          <p:nvPr>
            <p:ph idx="1"/>
          </p:nvPr>
        </p:nvSpPr>
        <p:spPr/>
        <p:txBody>
          <a:bodyPr/>
          <a:lstStyle/>
          <a:p>
            <a:pPr>
              <a:buClr>
                <a:schemeClr val="tx1"/>
              </a:buClr>
              <a:buFont typeface="Wingdings" pitchFamily="2" charset="2"/>
              <a:buChar char="ü"/>
            </a:pPr>
            <a:r>
              <a:rPr lang="es-MX" dirty="0"/>
              <a:t>Para hacerlo visible o invisible utilizar el </a:t>
            </a:r>
            <a:r>
              <a:rPr lang="es-MX" dirty="0" err="1"/>
              <a:t>metodo</a:t>
            </a:r>
            <a:r>
              <a:rPr lang="es-MX" dirty="0"/>
              <a:t> </a:t>
            </a:r>
            <a:r>
              <a:rPr lang="es-MX" dirty="0" err="1"/>
              <a:t>setVisible</a:t>
            </a:r>
            <a:r>
              <a:rPr lang="es-MX" dirty="0"/>
              <a:t>(</a:t>
            </a:r>
            <a:r>
              <a:rPr lang="es-MX" dirty="0" err="1"/>
              <a:t>boolean</a:t>
            </a:r>
            <a:r>
              <a:rPr lang="es-MX" dirty="0"/>
              <a:t>)</a:t>
            </a:r>
          </a:p>
          <a:p>
            <a:pPr>
              <a:buClr>
                <a:schemeClr val="tx1"/>
              </a:buClr>
              <a:buFont typeface="Wingdings" pitchFamily="2" charset="2"/>
              <a:buChar char="ü"/>
            </a:pPr>
            <a:r>
              <a:rPr lang="es-MX" dirty="0"/>
              <a:t>Este </a:t>
            </a:r>
            <a:r>
              <a:rPr lang="es-MX" dirty="0" err="1"/>
              <a:t>metodo</a:t>
            </a:r>
            <a:r>
              <a:rPr lang="es-MX" dirty="0"/>
              <a:t> es válido para mostrar u ocultar componentes y contenedores</a:t>
            </a:r>
          </a:p>
        </p:txBody>
      </p:sp>
      <p:sp>
        <p:nvSpPr>
          <p:cNvPr id="4" name="3 Marcador de fecha"/>
          <p:cNvSpPr>
            <a:spLocks noGrp="1"/>
          </p:cNvSpPr>
          <p:nvPr>
            <p:ph type="dt" sz="half" idx="10"/>
          </p:nvPr>
        </p:nvSpPr>
        <p:spPr/>
        <p:txBody>
          <a:bodyPr/>
          <a:lstStyle/>
          <a:p>
            <a:pPr>
              <a:defRPr/>
            </a:pPr>
            <a:fld id="{B2EE5FAC-ED6F-43B6-A190-1187A7CB4DB2}" type="datetime1">
              <a:rPr lang="es-ES" smtClean="0"/>
              <a:pPr>
                <a:defRPr/>
              </a:pPr>
              <a:t>03/10/2015</a:t>
            </a:fld>
            <a:endParaRPr lang="es-ES"/>
          </a:p>
        </p:txBody>
      </p:sp>
    </p:spTree>
  </p:cSld>
  <p:clrMapOvr>
    <a:masterClrMapping/>
  </p:clrMapOvr>
  <p:transition spd="med">
    <p:newsflash/>
    <p:sndAc>
      <p:stSnd>
        <p:snd r:embed="rId2" name="click.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2035</TotalTime>
  <Words>4531</Words>
  <Application>Microsoft Office PowerPoint</Application>
  <PresentationFormat>Presentación en pantalla (4:3)</PresentationFormat>
  <Paragraphs>1064</Paragraphs>
  <Slides>114</Slides>
  <Notes>15</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114</vt:i4>
      </vt:variant>
    </vt:vector>
  </HeadingPairs>
  <TitlesOfParts>
    <vt:vector size="125" baseType="lpstr">
      <vt:lpstr>Arial Unicode MS</vt:lpstr>
      <vt:lpstr>Arial</vt:lpstr>
      <vt:lpstr>Century Gothic</vt:lpstr>
      <vt:lpstr>Courier New</vt:lpstr>
      <vt:lpstr>Tahoma</vt:lpstr>
      <vt:lpstr>Times New Roman</vt:lpstr>
      <vt:lpstr>Trebuchet MS</vt:lpstr>
      <vt:lpstr>Wingdings</vt:lpstr>
      <vt:lpstr>Wingdings 3</vt:lpstr>
      <vt:lpstr>Ion</vt:lpstr>
      <vt:lpstr>Visio</vt:lpstr>
      <vt:lpstr>Ingeniería en Computación Programación Orientada  a Objetos  </vt:lpstr>
      <vt:lpstr>Contenido</vt:lpstr>
      <vt:lpstr>Guión de uso</vt:lpstr>
      <vt:lpstr>Objetivos de la Unidad de Aprendizaje</vt:lpstr>
      <vt:lpstr>Referencias Bibliográficas</vt:lpstr>
      <vt:lpstr>Unidad de competencia 1</vt:lpstr>
      <vt:lpstr>Desarrollo del software</vt:lpstr>
      <vt:lpstr>Paradigma orientado a objetos</vt:lpstr>
      <vt:lpstr>Programación orientada a Objetos</vt:lpstr>
      <vt:lpstr>JAVA</vt:lpstr>
      <vt:lpstr>Características principales del lenguaje Java. </vt:lpstr>
      <vt:lpstr>Ventajas de la Tecnología Java</vt:lpstr>
      <vt:lpstr>Introducción a la plataforma</vt:lpstr>
      <vt:lpstr>JIT - CODE GENERATOR</vt:lpstr>
      <vt:lpstr>JAVA RUNTIME</vt:lpstr>
      <vt:lpstr>Java Runtime Environment</vt:lpstr>
      <vt:lpstr>Aplicaciones distribuidas multinivel</vt:lpstr>
      <vt:lpstr>Programación Orientada a Objetos  y UML </vt:lpstr>
      <vt:lpstr>Unidad de Competencia II</vt:lpstr>
      <vt:lpstr>Programación Orientada a Objetos en Java</vt:lpstr>
      <vt:lpstr>Paquetes </vt:lpstr>
      <vt:lpstr>Presentación de PowerPoint</vt:lpstr>
      <vt:lpstr>Reglas de estilo básicas.</vt:lpstr>
      <vt:lpstr>Presentación de PowerPoint</vt:lpstr>
      <vt:lpstr>Encapsulación</vt:lpstr>
      <vt:lpstr>Presentación de PowerPoint</vt:lpstr>
      <vt:lpstr>Herramientas de la POO</vt:lpstr>
      <vt:lpstr>Tipo de datos en java</vt:lpstr>
      <vt:lpstr>El Objeto this</vt:lpstr>
      <vt:lpstr>Relaciones entre Objetos</vt:lpstr>
      <vt:lpstr>Herencia</vt:lpstr>
      <vt:lpstr>Presentación de PowerPoint</vt:lpstr>
      <vt:lpstr>Encapsulamiento</vt:lpstr>
      <vt:lpstr>Herencia</vt:lpstr>
      <vt:lpstr>Herencia</vt:lpstr>
      <vt:lpstr>Objeto “super”</vt:lpstr>
      <vt:lpstr>Polimorfismo</vt:lpstr>
      <vt:lpstr>Clases Abstractas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Variables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String</vt:lpstr>
      <vt:lpstr>Métodos</vt:lpstr>
      <vt:lpstr>Constructores</vt:lpstr>
      <vt:lpstr>Unidad de Competencia III</vt:lpstr>
      <vt:lpstr>Presentación de PowerPoint</vt:lpstr>
      <vt:lpstr>Presentación de PowerPoint</vt:lpstr>
      <vt:lpstr>Instrucciones repetitivas</vt:lpstr>
      <vt:lpstr>Presentación de PowerPoint</vt:lpstr>
      <vt:lpstr>Unidad de Competencia IV</vt:lpstr>
      <vt:lpstr>Presentación de PowerPoint</vt:lpstr>
      <vt:lpstr>Presentación de PowerPoint</vt:lpstr>
      <vt:lpstr>Presentación de PowerPoint</vt:lpstr>
      <vt:lpstr>Presentación de PowerPoint</vt:lpstr>
      <vt:lpstr>Ejemplo de uso de Arreglos</vt:lpstr>
      <vt:lpstr>Entrada/salida Estándar</vt:lpstr>
      <vt:lpstr>Clases Java.io</vt:lpstr>
      <vt:lpstr>Presentación de PowerPoint</vt:lpstr>
      <vt:lpstr>Presentación de PowerPoint</vt:lpstr>
      <vt:lpstr>Presentación de PowerPoint</vt:lpstr>
      <vt:lpstr>Stream en Archivos</vt:lpstr>
      <vt:lpstr>Stream en Archivos</vt:lpstr>
      <vt:lpstr>Presentación de PowerPoint</vt:lpstr>
      <vt:lpstr>Presentación de PowerPoint</vt:lpstr>
      <vt:lpstr>Escritura en Modo Datos</vt:lpstr>
      <vt:lpstr>Presentación de PowerPoint</vt:lpstr>
      <vt:lpstr>Unidad de competencia V</vt:lpstr>
      <vt:lpstr>Elementos de Swing</vt:lpstr>
      <vt:lpstr>Contenedores Superiores I</vt:lpstr>
      <vt:lpstr>Contenedores Superiores </vt:lpstr>
      <vt:lpstr>Contenedores Intermedios</vt:lpstr>
      <vt:lpstr>Construcción de un GUI </vt:lpstr>
      <vt:lpstr>I. Crear un contenedor superior</vt:lpstr>
      <vt:lpstr>Administrador de Esquemas para cont. Intermedio </vt:lpstr>
      <vt:lpstr>III. Crear componentes</vt:lpstr>
      <vt:lpstr>IV. Agregar componentes al contenedor</vt:lpstr>
      <vt:lpstr>V. Dimensionar el contenedor superior I</vt:lpstr>
      <vt:lpstr>V. Dimensionar el contenedor superior II</vt:lpstr>
      <vt:lpstr>VI. Mostrar el contenedor</vt:lpstr>
      <vt:lpstr>GUI en Swing</vt:lpstr>
      <vt:lpstr>Iconos</vt:lpstr>
      <vt:lpstr>Administradores de Esquemas</vt:lpstr>
      <vt:lpstr>JScrollPane </vt:lpstr>
      <vt:lpstr>JSpitPane I </vt:lpstr>
      <vt:lpstr>JTabbedPane I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Manejo de Eventos</vt:lpstr>
      <vt:lpstr>Fin </vt:lpstr>
    </vt:vector>
  </TitlesOfParts>
  <Company>UAEM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JAVA BÁSICO</dc:title>
  <dc:creator>Irene Aguilar Juarez</dc:creator>
  <cp:lastModifiedBy>Irene</cp:lastModifiedBy>
  <cp:revision>66</cp:revision>
  <cp:lastPrinted>1601-01-01T00:00:00Z</cp:lastPrinted>
  <dcterms:created xsi:type="dcterms:W3CDTF">2005-11-03T03:08:12Z</dcterms:created>
  <dcterms:modified xsi:type="dcterms:W3CDTF">2015-10-03T22:22:12Z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y fmtid="{D5CDD505-2E9C-101B-9397-08002B2CF9AE}" pid="3" name="LCID">
    <vt:i4>3082</vt:i4>
  </property>
</Properties>
</file>