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4.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5.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6.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7.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56"/>
  </p:notesMasterIdLst>
  <p:sldIdLst>
    <p:sldId id="256" r:id="rId2"/>
    <p:sldId id="576" r:id="rId3"/>
    <p:sldId id="577" r:id="rId4"/>
    <p:sldId id="578" r:id="rId5"/>
    <p:sldId id="579" r:id="rId6"/>
    <p:sldId id="580" r:id="rId7"/>
    <p:sldId id="581" r:id="rId8"/>
    <p:sldId id="274" r:id="rId9"/>
    <p:sldId id="552" r:id="rId10"/>
    <p:sldId id="300" r:id="rId11"/>
    <p:sldId id="550" r:id="rId12"/>
    <p:sldId id="540" r:id="rId13"/>
    <p:sldId id="289" r:id="rId14"/>
    <p:sldId id="542" r:id="rId15"/>
    <p:sldId id="276" r:id="rId16"/>
    <p:sldId id="538" r:id="rId17"/>
    <p:sldId id="563" r:id="rId18"/>
    <p:sldId id="586" r:id="rId19"/>
    <p:sldId id="587" r:id="rId20"/>
    <p:sldId id="588" r:id="rId21"/>
    <p:sldId id="589" r:id="rId22"/>
    <p:sldId id="590" r:id="rId23"/>
    <p:sldId id="591" r:id="rId24"/>
    <p:sldId id="592" r:id="rId25"/>
    <p:sldId id="594" r:id="rId26"/>
    <p:sldId id="593" r:id="rId27"/>
    <p:sldId id="595" r:id="rId28"/>
    <p:sldId id="596" r:id="rId29"/>
    <p:sldId id="597" r:id="rId30"/>
    <p:sldId id="598" r:id="rId31"/>
    <p:sldId id="599" r:id="rId32"/>
    <p:sldId id="278" r:id="rId33"/>
    <p:sldId id="583" r:id="rId34"/>
    <p:sldId id="556" r:id="rId35"/>
    <p:sldId id="585" r:id="rId36"/>
    <p:sldId id="574" r:id="rId37"/>
    <p:sldId id="546" r:id="rId38"/>
    <p:sldId id="275" r:id="rId39"/>
    <p:sldId id="443" r:id="rId40"/>
    <p:sldId id="545" r:id="rId41"/>
    <p:sldId id="554" r:id="rId42"/>
    <p:sldId id="555" r:id="rId43"/>
    <p:sldId id="559" r:id="rId44"/>
    <p:sldId id="558" r:id="rId45"/>
    <p:sldId id="562" r:id="rId46"/>
    <p:sldId id="570" r:id="rId47"/>
    <p:sldId id="575" r:id="rId48"/>
    <p:sldId id="573" r:id="rId49"/>
    <p:sldId id="561" r:id="rId50"/>
    <p:sldId id="565" r:id="rId51"/>
    <p:sldId id="567" r:id="rId52"/>
    <p:sldId id="568" r:id="rId53"/>
    <p:sldId id="569" r:id="rId54"/>
    <p:sldId id="584" r:id="rId5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86381" autoAdjust="0"/>
  </p:normalViewPr>
  <p:slideViewPr>
    <p:cSldViewPr>
      <p:cViewPr varScale="1">
        <p:scale>
          <a:sx n="79" d="100"/>
          <a:sy n="79" d="100"/>
        </p:scale>
        <p:origin x="120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_rels/data13.xml.rels><?xml version="1.0" encoding="UTF-8" standalone="yes"?>
<Relationships xmlns="http://schemas.openxmlformats.org/package/2006/relationships"><Relationship Id="rId1" Type="http://schemas.openxmlformats.org/officeDocument/2006/relationships/image" Target="../media/image2.png"/></Relationships>
</file>

<file path=ppt/diagrams/_rels/data18.xml.rels><?xml version="1.0" encoding="UTF-8" standalone="yes"?>
<Relationships xmlns="http://schemas.openxmlformats.org/package/2006/relationships"><Relationship Id="rId1" Type="http://schemas.openxmlformats.org/officeDocument/2006/relationships/image" Target="../media/image2.png"/></Relationships>
</file>

<file path=ppt/diagrams/_rels/drawing13.xml.rels><?xml version="1.0" encoding="UTF-8" standalone="yes"?>
<Relationships xmlns="http://schemas.openxmlformats.org/package/2006/relationships"><Relationship Id="rId1" Type="http://schemas.openxmlformats.org/officeDocument/2006/relationships/image" Target="../media/image2.png"/></Relationships>
</file>

<file path=ppt/diagrams/_rels/drawing18.xml.rels><?xml version="1.0" encoding="UTF-8" standalone="yes"?>
<Relationships xmlns="http://schemas.openxmlformats.org/package/2006/relationships"><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9901D1-DC66-4BF2-BF38-6B3BBA8241B2}" type="doc">
      <dgm:prSet loTypeId="urn:microsoft.com/office/officeart/2005/8/layout/hierarchy2" loCatId="hierarchy" qsTypeId="urn:microsoft.com/office/officeart/2005/8/quickstyle/3d2" qsCatId="3D" csTypeId="urn:microsoft.com/office/officeart/2005/8/colors/colorful2" csCatId="colorful" phldr="1"/>
      <dgm:spPr/>
      <dgm:t>
        <a:bodyPr/>
        <a:lstStyle/>
        <a:p>
          <a:endParaRPr lang="es-MX"/>
        </a:p>
      </dgm:t>
    </dgm:pt>
    <dgm:pt modelId="{BA4976A5-91D7-49E5-A0D9-FF312F923553}">
      <dgm:prSet phldrT="[Texto]"/>
      <dgm:spPr/>
      <dgm:t>
        <a:bodyPr/>
        <a:lstStyle/>
        <a:p>
          <a:r>
            <a:rPr lang="es-MX" dirty="0" smtClean="0"/>
            <a:t>Justicia Administrativa</a:t>
          </a:r>
        </a:p>
        <a:p>
          <a:r>
            <a:rPr lang="es-ES" dirty="0" smtClean="0"/>
            <a:t>(medios de control)</a:t>
          </a:r>
          <a:endParaRPr lang="es-MX" dirty="0"/>
        </a:p>
      </dgm:t>
    </dgm:pt>
    <dgm:pt modelId="{6D8F85ED-BD6A-4D87-AA4C-BA69DD8BA030}" type="parTrans" cxnId="{66383F99-97DC-46FA-8FAA-1FC0316BD857}">
      <dgm:prSet/>
      <dgm:spPr/>
      <dgm:t>
        <a:bodyPr/>
        <a:lstStyle/>
        <a:p>
          <a:endParaRPr lang="es-MX"/>
        </a:p>
      </dgm:t>
    </dgm:pt>
    <dgm:pt modelId="{F633C8EC-5627-44FC-8801-D56A8DC4F12F}" type="sibTrans" cxnId="{66383F99-97DC-46FA-8FAA-1FC0316BD857}">
      <dgm:prSet/>
      <dgm:spPr/>
      <dgm:t>
        <a:bodyPr/>
        <a:lstStyle/>
        <a:p>
          <a:endParaRPr lang="es-MX"/>
        </a:p>
      </dgm:t>
    </dgm:pt>
    <dgm:pt modelId="{16E1D76A-28CB-4533-87EC-A30383C6EB73}">
      <dgm:prSet phldrT="[Texto]"/>
      <dgm:spPr/>
      <dgm:t>
        <a:bodyPr/>
        <a:lstStyle/>
        <a:p>
          <a:r>
            <a:rPr lang="es-ES" dirty="0" smtClean="0"/>
            <a:t>Jurisdicción Administrativa</a:t>
          </a:r>
        </a:p>
        <a:p>
          <a:r>
            <a:rPr lang="es-ES" dirty="0" smtClean="0"/>
            <a:t>(juicio de nulidad)</a:t>
          </a:r>
          <a:endParaRPr lang="es-MX" dirty="0"/>
        </a:p>
      </dgm:t>
    </dgm:pt>
    <dgm:pt modelId="{F0394FD3-05AA-4968-A375-31282BA3FB8F}" type="parTrans" cxnId="{7DE3C0E8-F6B8-4053-9247-3929707E672E}">
      <dgm:prSet/>
      <dgm:spPr/>
      <dgm:t>
        <a:bodyPr/>
        <a:lstStyle/>
        <a:p>
          <a:endParaRPr lang="es-MX"/>
        </a:p>
      </dgm:t>
    </dgm:pt>
    <dgm:pt modelId="{1C0428EC-1EA7-4C7C-954D-285C0AEE488C}" type="sibTrans" cxnId="{7DE3C0E8-F6B8-4053-9247-3929707E672E}">
      <dgm:prSet/>
      <dgm:spPr/>
      <dgm:t>
        <a:bodyPr/>
        <a:lstStyle/>
        <a:p>
          <a:endParaRPr lang="es-MX"/>
        </a:p>
      </dgm:t>
    </dgm:pt>
    <dgm:pt modelId="{283B8B37-855D-48D3-9E65-A27179228491}">
      <dgm:prSet phldrT="[Texto]"/>
      <dgm:spPr/>
      <dgm:t>
        <a:bodyPr/>
        <a:lstStyle/>
        <a:p>
          <a:r>
            <a:rPr lang="es-ES" dirty="0" smtClean="0"/>
            <a:t>Tribunal  Federal de Justicia  Fiscal y Administrativa o Tribunal de lo Contencioso Administrativo</a:t>
          </a:r>
          <a:endParaRPr lang="es-MX" dirty="0"/>
        </a:p>
      </dgm:t>
    </dgm:pt>
    <dgm:pt modelId="{1A23D861-498B-4B49-91ED-F7E7A464770A}" type="parTrans" cxnId="{5E10F822-6A2C-4E4B-8AB6-4CC19FB5203E}">
      <dgm:prSet/>
      <dgm:spPr/>
      <dgm:t>
        <a:bodyPr/>
        <a:lstStyle/>
        <a:p>
          <a:endParaRPr lang="es-MX"/>
        </a:p>
      </dgm:t>
    </dgm:pt>
    <dgm:pt modelId="{A0684A02-9A89-4832-A238-F4E4625B8A0E}" type="sibTrans" cxnId="{5E10F822-6A2C-4E4B-8AB6-4CC19FB5203E}">
      <dgm:prSet/>
      <dgm:spPr/>
      <dgm:t>
        <a:bodyPr/>
        <a:lstStyle/>
        <a:p>
          <a:endParaRPr lang="es-MX"/>
        </a:p>
      </dgm:t>
    </dgm:pt>
    <dgm:pt modelId="{055BFED6-6BF5-453A-956B-CDD18D3F31F3}">
      <dgm:prSet phldrT="[Texto]"/>
      <dgm:spPr/>
      <dgm:t>
        <a:bodyPr/>
        <a:lstStyle/>
        <a:p>
          <a:r>
            <a:rPr lang="es-ES" dirty="0" smtClean="0"/>
            <a:t>Recursos Administrativos</a:t>
          </a:r>
          <a:endParaRPr lang="es-MX" dirty="0"/>
        </a:p>
      </dgm:t>
    </dgm:pt>
    <dgm:pt modelId="{C554B058-EE63-4552-BCA8-D72B60BE0E47}" type="parTrans" cxnId="{ED070624-C387-418C-8AD7-889E33A11F48}">
      <dgm:prSet/>
      <dgm:spPr/>
      <dgm:t>
        <a:bodyPr/>
        <a:lstStyle/>
        <a:p>
          <a:endParaRPr lang="es-MX"/>
        </a:p>
      </dgm:t>
    </dgm:pt>
    <dgm:pt modelId="{B3042AA0-B791-4796-859D-A0E5BEFDC598}" type="sibTrans" cxnId="{ED070624-C387-418C-8AD7-889E33A11F48}">
      <dgm:prSet/>
      <dgm:spPr/>
      <dgm:t>
        <a:bodyPr/>
        <a:lstStyle/>
        <a:p>
          <a:endParaRPr lang="es-MX"/>
        </a:p>
      </dgm:t>
    </dgm:pt>
    <dgm:pt modelId="{BDFFABE1-95D3-4654-A616-C5CFDBB10E12}">
      <dgm:prSet phldrT="[Texto]"/>
      <dgm:spPr/>
      <dgm:t>
        <a:bodyPr/>
        <a:lstStyle/>
        <a:p>
          <a:r>
            <a:rPr lang="es-ES" dirty="0" smtClean="0"/>
            <a:t>Autoridad Administrativa</a:t>
          </a:r>
          <a:endParaRPr lang="es-MX" dirty="0"/>
        </a:p>
      </dgm:t>
    </dgm:pt>
    <dgm:pt modelId="{BE09CBA7-12F2-4245-8D3B-BDF654A59674}" type="parTrans" cxnId="{E01545AA-993C-41AD-BA76-32606CEC74D1}">
      <dgm:prSet/>
      <dgm:spPr/>
      <dgm:t>
        <a:bodyPr/>
        <a:lstStyle/>
        <a:p>
          <a:endParaRPr lang="es-MX"/>
        </a:p>
      </dgm:t>
    </dgm:pt>
    <dgm:pt modelId="{80B076A0-0411-436C-B38D-B4E79B5153BB}" type="sibTrans" cxnId="{E01545AA-993C-41AD-BA76-32606CEC74D1}">
      <dgm:prSet/>
      <dgm:spPr/>
      <dgm:t>
        <a:bodyPr/>
        <a:lstStyle/>
        <a:p>
          <a:endParaRPr lang="es-MX"/>
        </a:p>
      </dgm:t>
    </dgm:pt>
    <dgm:pt modelId="{78ADCC07-3178-4994-A725-CF6E7EE9A3FB}" type="pres">
      <dgm:prSet presAssocID="{6D9901D1-DC66-4BF2-BF38-6B3BBA8241B2}" presName="diagram" presStyleCnt="0">
        <dgm:presLayoutVars>
          <dgm:chPref val="1"/>
          <dgm:dir/>
          <dgm:animOne val="branch"/>
          <dgm:animLvl val="lvl"/>
          <dgm:resizeHandles val="exact"/>
        </dgm:presLayoutVars>
      </dgm:prSet>
      <dgm:spPr/>
      <dgm:t>
        <a:bodyPr/>
        <a:lstStyle/>
        <a:p>
          <a:endParaRPr lang="es-ES"/>
        </a:p>
      </dgm:t>
    </dgm:pt>
    <dgm:pt modelId="{F995D473-9CAD-4ACD-B918-B2C5D9E3D60C}" type="pres">
      <dgm:prSet presAssocID="{BA4976A5-91D7-49E5-A0D9-FF312F923553}" presName="root1" presStyleCnt="0"/>
      <dgm:spPr/>
    </dgm:pt>
    <dgm:pt modelId="{72E1D20B-79A6-4AC4-B72A-E5260A322797}" type="pres">
      <dgm:prSet presAssocID="{BA4976A5-91D7-49E5-A0D9-FF312F923553}" presName="LevelOneTextNode" presStyleLbl="node0" presStyleIdx="0" presStyleCnt="1">
        <dgm:presLayoutVars>
          <dgm:chPref val="3"/>
        </dgm:presLayoutVars>
      </dgm:prSet>
      <dgm:spPr/>
      <dgm:t>
        <a:bodyPr/>
        <a:lstStyle/>
        <a:p>
          <a:endParaRPr lang="es-ES"/>
        </a:p>
      </dgm:t>
    </dgm:pt>
    <dgm:pt modelId="{7A79570A-22EF-4EA6-898C-7134763B0875}" type="pres">
      <dgm:prSet presAssocID="{BA4976A5-91D7-49E5-A0D9-FF312F923553}" presName="level2hierChild" presStyleCnt="0"/>
      <dgm:spPr/>
    </dgm:pt>
    <dgm:pt modelId="{43CBA607-1934-4E31-AD19-304A3CC2DE1F}" type="pres">
      <dgm:prSet presAssocID="{F0394FD3-05AA-4968-A375-31282BA3FB8F}" presName="conn2-1" presStyleLbl="parChTrans1D2" presStyleIdx="0" presStyleCnt="2"/>
      <dgm:spPr/>
      <dgm:t>
        <a:bodyPr/>
        <a:lstStyle/>
        <a:p>
          <a:endParaRPr lang="es-ES"/>
        </a:p>
      </dgm:t>
    </dgm:pt>
    <dgm:pt modelId="{3C9BA297-F4B0-41FA-AA8E-ECFBAE614733}" type="pres">
      <dgm:prSet presAssocID="{F0394FD3-05AA-4968-A375-31282BA3FB8F}" presName="connTx" presStyleLbl="parChTrans1D2" presStyleIdx="0" presStyleCnt="2"/>
      <dgm:spPr/>
      <dgm:t>
        <a:bodyPr/>
        <a:lstStyle/>
        <a:p>
          <a:endParaRPr lang="es-ES"/>
        </a:p>
      </dgm:t>
    </dgm:pt>
    <dgm:pt modelId="{10A34540-F2EC-46D3-8B31-3A4CF3F786D3}" type="pres">
      <dgm:prSet presAssocID="{16E1D76A-28CB-4533-87EC-A30383C6EB73}" presName="root2" presStyleCnt="0"/>
      <dgm:spPr/>
    </dgm:pt>
    <dgm:pt modelId="{5814042C-2584-40D3-8430-45DDBE73276C}" type="pres">
      <dgm:prSet presAssocID="{16E1D76A-28CB-4533-87EC-A30383C6EB73}" presName="LevelTwoTextNode" presStyleLbl="node2" presStyleIdx="0" presStyleCnt="2" custScaleY="164012" custLinFactNeighborX="499" custLinFactNeighborY="-86399">
        <dgm:presLayoutVars>
          <dgm:chPref val="3"/>
        </dgm:presLayoutVars>
      </dgm:prSet>
      <dgm:spPr/>
      <dgm:t>
        <a:bodyPr/>
        <a:lstStyle/>
        <a:p>
          <a:endParaRPr lang="es-MX"/>
        </a:p>
      </dgm:t>
    </dgm:pt>
    <dgm:pt modelId="{258453E0-80C7-49A7-A06F-1F5ABA4F2B49}" type="pres">
      <dgm:prSet presAssocID="{16E1D76A-28CB-4533-87EC-A30383C6EB73}" presName="level3hierChild" presStyleCnt="0"/>
      <dgm:spPr/>
    </dgm:pt>
    <dgm:pt modelId="{DC33BF2A-9B9F-453A-80FC-9A4418C4CCFF}" type="pres">
      <dgm:prSet presAssocID="{1A23D861-498B-4B49-91ED-F7E7A464770A}" presName="conn2-1" presStyleLbl="parChTrans1D3" presStyleIdx="0" presStyleCnt="2"/>
      <dgm:spPr/>
      <dgm:t>
        <a:bodyPr/>
        <a:lstStyle/>
        <a:p>
          <a:endParaRPr lang="es-ES"/>
        </a:p>
      </dgm:t>
    </dgm:pt>
    <dgm:pt modelId="{8CD9B262-88F6-451B-B435-BAC37EF695DE}" type="pres">
      <dgm:prSet presAssocID="{1A23D861-498B-4B49-91ED-F7E7A464770A}" presName="connTx" presStyleLbl="parChTrans1D3" presStyleIdx="0" presStyleCnt="2"/>
      <dgm:spPr/>
      <dgm:t>
        <a:bodyPr/>
        <a:lstStyle/>
        <a:p>
          <a:endParaRPr lang="es-ES"/>
        </a:p>
      </dgm:t>
    </dgm:pt>
    <dgm:pt modelId="{8CCBCA77-16D5-461F-B8F5-527402824DD1}" type="pres">
      <dgm:prSet presAssocID="{283B8B37-855D-48D3-9E65-A27179228491}" presName="root2" presStyleCnt="0"/>
      <dgm:spPr/>
    </dgm:pt>
    <dgm:pt modelId="{756946C2-39CA-4609-8DB7-C7FF08AB7B88}" type="pres">
      <dgm:prSet presAssocID="{283B8B37-855D-48D3-9E65-A27179228491}" presName="LevelTwoTextNode" presStyleLbl="node3" presStyleIdx="0" presStyleCnt="2" custScaleY="205173" custLinFactY="-65601" custLinFactNeighborX="-898" custLinFactNeighborY="-100000">
        <dgm:presLayoutVars>
          <dgm:chPref val="3"/>
        </dgm:presLayoutVars>
      </dgm:prSet>
      <dgm:spPr/>
      <dgm:t>
        <a:bodyPr/>
        <a:lstStyle/>
        <a:p>
          <a:endParaRPr lang="es-MX"/>
        </a:p>
      </dgm:t>
    </dgm:pt>
    <dgm:pt modelId="{CDA2894B-29BA-4FB3-8A6D-47AEADB86600}" type="pres">
      <dgm:prSet presAssocID="{283B8B37-855D-48D3-9E65-A27179228491}" presName="level3hierChild" presStyleCnt="0"/>
      <dgm:spPr/>
    </dgm:pt>
    <dgm:pt modelId="{1512F877-F22D-4F95-9C0E-58A65FD7D3FF}" type="pres">
      <dgm:prSet presAssocID="{C554B058-EE63-4552-BCA8-D72B60BE0E47}" presName="conn2-1" presStyleLbl="parChTrans1D2" presStyleIdx="1" presStyleCnt="2"/>
      <dgm:spPr/>
      <dgm:t>
        <a:bodyPr/>
        <a:lstStyle/>
        <a:p>
          <a:endParaRPr lang="es-ES"/>
        </a:p>
      </dgm:t>
    </dgm:pt>
    <dgm:pt modelId="{62F4182E-ACCD-445D-BC26-019C5FADDAFD}" type="pres">
      <dgm:prSet presAssocID="{C554B058-EE63-4552-BCA8-D72B60BE0E47}" presName="connTx" presStyleLbl="parChTrans1D2" presStyleIdx="1" presStyleCnt="2"/>
      <dgm:spPr/>
      <dgm:t>
        <a:bodyPr/>
        <a:lstStyle/>
        <a:p>
          <a:endParaRPr lang="es-ES"/>
        </a:p>
      </dgm:t>
    </dgm:pt>
    <dgm:pt modelId="{3A66F100-C677-40AC-8366-3C6A7779EC9A}" type="pres">
      <dgm:prSet presAssocID="{055BFED6-6BF5-453A-956B-CDD18D3F31F3}" presName="root2" presStyleCnt="0"/>
      <dgm:spPr/>
    </dgm:pt>
    <dgm:pt modelId="{415FBD4F-1A97-4F8F-8259-C2391C8540AC}" type="pres">
      <dgm:prSet presAssocID="{055BFED6-6BF5-453A-956B-CDD18D3F31F3}" presName="LevelTwoTextNode" presStyleLbl="node2" presStyleIdx="1" presStyleCnt="2" custLinFactNeighborX="-2801" custLinFactNeighborY="95609">
        <dgm:presLayoutVars>
          <dgm:chPref val="3"/>
        </dgm:presLayoutVars>
      </dgm:prSet>
      <dgm:spPr/>
      <dgm:t>
        <a:bodyPr/>
        <a:lstStyle/>
        <a:p>
          <a:endParaRPr lang="es-MX"/>
        </a:p>
      </dgm:t>
    </dgm:pt>
    <dgm:pt modelId="{8A26AD00-59E8-4FFB-8FA0-EF2F17F6DE2A}" type="pres">
      <dgm:prSet presAssocID="{055BFED6-6BF5-453A-956B-CDD18D3F31F3}" presName="level3hierChild" presStyleCnt="0"/>
      <dgm:spPr/>
    </dgm:pt>
    <dgm:pt modelId="{D5E557A1-06F7-4606-A363-9156BD1A6AB8}" type="pres">
      <dgm:prSet presAssocID="{BE09CBA7-12F2-4245-8D3B-BDF654A59674}" presName="conn2-1" presStyleLbl="parChTrans1D3" presStyleIdx="1" presStyleCnt="2"/>
      <dgm:spPr/>
      <dgm:t>
        <a:bodyPr/>
        <a:lstStyle/>
        <a:p>
          <a:endParaRPr lang="es-ES"/>
        </a:p>
      </dgm:t>
    </dgm:pt>
    <dgm:pt modelId="{B8AD30EB-BA6F-4066-9B73-73BFFFB3C9EA}" type="pres">
      <dgm:prSet presAssocID="{BE09CBA7-12F2-4245-8D3B-BDF654A59674}" presName="connTx" presStyleLbl="parChTrans1D3" presStyleIdx="1" presStyleCnt="2"/>
      <dgm:spPr/>
      <dgm:t>
        <a:bodyPr/>
        <a:lstStyle/>
        <a:p>
          <a:endParaRPr lang="es-ES"/>
        </a:p>
      </dgm:t>
    </dgm:pt>
    <dgm:pt modelId="{743E433B-B37E-470F-8515-7FD19A502DE1}" type="pres">
      <dgm:prSet presAssocID="{BDFFABE1-95D3-4654-A616-C5CFDBB10E12}" presName="root2" presStyleCnt="0"/>
      <dgm:spPr/>
    </dgm:pt>
    <dgm:pt modelId="{2EBABAB7-41C4-464F-B465-A55AB87C55AF}" type="pres">
      <dgm:prSet presAssocID="{BDFFABE1-95D3-4654-A616-C5CFDBB10E12}" presName="LevelTwoTextNode" presStyleLbl="node3" presStyleIdx="1" presStyleCnt="2" custLinFactY="61611" custLinFactNeighborX="-898" custLinFactNeighborY="100000">
        <dgm:presLayoutVars>
          <dgm:chPref val="3"/>
        </dgm:presLayoutVars>
      </dgm:prSet>
      <dgm:spPr/>
      <dgm:t>
        <a:bodyPr/>
        <a:lstStyle/>
        <a:p>
          <a:endParaRPr lang="es-ES"/>
        </a:p>
      </dgm:t>
    </dgm:pt>
    <dgm:pt modelId="{9778902C-F7FF-4AEB-A654-6F848A3C1933}" type="pres">
      <dgm:prSet presAssocID="{BDFFABE1-95D3-4654-A616-C5CFDBB10E12}" presName="level3hierChild" presStyleCnt="0"/>
      <dgm:spPr/>
    </dgm:pt>
  </dgm:ptLst>
  <dgm:cxnLst>
    <dgm:cxn modelId="{5E09B1AD-6AD9-4949-BFF3-677B00665AE1}" type="presOf" srcId="{F0394FD3-05AA-4968-A375-31282BA3FB8F}" destId="{3C9BA297-F4B0-41FA-AA8E-ECFBAE614733}" srcOrd="1" destOrd="0" presId="urn:microsoft.com/office/officeart/2005/8/layout/hierarchy2"/>
    <dgm:cxn modelId="{5E10F822-6A2C-4E4B-8AB6-4CC19FB5203E}" srcId="{16E1D76A-28CB-4533-87EC-A30383C6EB73}" destId="{283B8B37-855D-48D3-9E65-A27179228491}" srcOrd="0" destOrd="0" parTransId="{1A23D861-498B-4B49-91ED-F7E7A464770A}" sibTransId="{A0684A02-9A89-4832-A238-F4E4625B8A0E}"/>
    <dgm:cxn modelId="{89FD74F2-9996-4EB7-A181-E88E1B4DA033}" type="presOf" srcId="{F0394FD3-05AA-4968-A375-31282BA3FB8F}" destId="{43CBA607-1934-4E31-AD19-304A3CC2DE1F}" srcOrd="0" destOrd="0" presId="urn:microsoft.com/office/officeart/2005/8/layout/hierarchy2"/>
    <dgm:cxn modelId="{95D6A1D0-84DD-4858-86FF-197942E1B939}" type="presOf" srcId="{C554B058-EE63-4552-BCA8-D72B60BE0E47}" destId="{62F4182E-ACCD-445D-BC26-019C5FADDAFD}" srcOrd="1" destOrd="0" presId="urn:microsoft.com/office/officeart/2005/8/layout/hierarchy2"/>
    <dgm:cxn modelId="{65320388-0558-4E0E-A8F6-FB58FB5351D8}" type="presOf" srcId="{C554B058-EE63-4552-BCA8-D72B60BE0E47}" destId="{1512F877-F22D-4F95-9C0E-58A65FD7D3FF}" srcOrd="0" destOrd="0" presId="urn:microsoft.com/office/officeart/2005/8/layout/hierarchy2"/>
    <dgm:cxn modelId="{1869557E-63C7-453F-95D0-9BD008F63500}" type="presOf" srcId="{1A23D861-498B-4B49-91ED-F7E7A464770A}" destId="{8CD9B262-88F6-451B-B435-BAC37EF695DE}" srcOrd="1" destOrd="0" presId="urn:microsoft.com/office/officeart/2005/8/layout/hierarchy2"/>
    <dgm:cxn modelId="{B760EE70-AF7C-477B-8D6B-48E9FE7408B5}" type="presOf" srcId="{BA4976A5-91D7-49E5-A0D9-FF312F923553}" destId="{72E1D20B-79A6-4AC4-B72A-E5260A322797}" srcOrd="0" destOrd="0" presId="urn:microsoft.com/office/officeart/2005/8/layout/hierarchy2"/>
    <dgm:cxn modelId="{F0071E97-70FA-4F29-994F-902D3E10763C}" type="presOf" srcId="{6D9901D1-DC66-4BF2-BF38-6B3BBA8241B2}" destId="{78ADCC07-3178-4994-A725-CF6E7EE9A3FB}" srcOrd="0" destOrd="0" presId="urn:microsoft.com/office/officeart/2005/8/layout/hierarchy2"/>
    <dgm:cxn modelId="{7DE3C0E8-F6B8-4053-9247-3929707E672E}" srcId="{BA4976A5-91D7-49E5-A0D9-FF312F923553}" destId="{16E1D76A-28CB-4533-87EC-A30383C6EB73}" srcOrd="0" destOrd="0" parTransId="{F0394FD3-05AA-4968-A375-31282BA3FB8F}" sibTransId="{1C0428EC-1EA7-4C7C-954D-285C0AEE488C}"/>
    <dgm:cxn modelId="{ED070624-C387-418C-8AD7-889E33A11F48}" srcId="{BA4976A5-91D7-49E5-A0D9-FF312F923553}" destId="{055BFED6-6BF5-453A-956B-CDD18D3F31F3}" srcOrd="1" destOrd="0" parTransId="{C554B058-EE63-4552-BCA8-D72B60BE0E47}" sibTransId="{B3042AA0-B791-4796-859D-A0E5BEFDC598}"/>
    <dgm:cxn modelId="{CC5DF143-F597-4A6E-B1D2-BB08BACFC042}" type="presOf" srcId="{055BFED6-6BF5-453A-956B-CDD18D3F31F3}" destId="{415FBD4F-1A97-4F8F-8259-C2391C8540AC}" srcOrd="0" destOrd="0" presId="urn:microsoft.com/office/officeart/2005/8/layout/hierarchy2"/>
    <dgm:cxn modelId="{8C10D427-6666-4A90-B748-95291C87ED2D}" type="presOf" srcId="{283B8B37-855D-48D3-9E65-A27179228491}" destId="{756946C2-39CA-4609-8DB7-C7FF08AB7B88}" srcOrd="0" destOrd="0" presId="urn:microsoft.com/office/officeart/2005/8/layout/hierarchy2"/>
    <dgm:cxn modelId="{E01545AA-993C-41AD-BA76-32606CEC74D1}" srcId="{055BFED6-6BF5-453A-956B-CDD18D3F31F3}" destId="{BDFFABE1-95D3-4654-A616-C5CFDBB10E12}" srcOrd="0" destOrd="0" parTransId="{BE09CBA7-12F2-4245-8D3B-BDF654A59674}" sibTransId="{80B076A0-0411-436C-B38D-B4E79B5153BB}"/>
    <dgm:cxn modelId="{210DCF2F-06BF-49E2-ABC9-1CDABD5F579C}" type="presOf" srcId="{16E1D76A-28CB-4533-87EC-A30383C6EB73}" destId="{5814042C-2584-40D3-8430-45DDBE73276C}" srcOrd="0" destOrd="0" presId="urn:microsoft.com/office/officeart/2005/8/layout/hierarchy2"/>
    <dgm:cxn modelId="{C7CBDB62-AA81-4240-9728-D64B86BB5F0A}" type="presOf" srcId="{BDFFABE1-95D3-4654-A616-C5CFDBB10E12}" destId="{2EBABAB7-41C4-464F-B465-A55AB87C55AF}" srcOrd="0" destOrd="0" presId="urn:microsoft.com/office/officeart/2005/8/layout/hierarchy2"/>
    <dgm:cxn modelId="{66383F99-97DC-46FA-8FAA-1FC0316BD857}" srcId="{6D9901D1-DC66-4BF2-BF38-6B3BBA8241B2}" destId="{BA4976A5-91D7-49E5-A0D9-FF312F923553}" srcOrd="0" destOrd="0" parTransId="{6D8F85ED-BD6A-4D87-AA4C-BA69DD8BA030}" sibTransId="{F633C8EC-5627-44FC-8801-D56A8DC4F12F}"/>
    <dgm:cxn modelId="{53F1DD59-B1E0-4616-A935-FE4B5AB2BCCF}" type="presOf" srcId="{1A23D861-498B-4B49-91ED-F7E7A464770A}" destId="{DC33BF2A-9B9F-453A-80FC-9A4418C4CCFF}" srcOrd="0" destOrd="0" presId="urn:microsoft.com/office/officeart/2005/8/layout/hierarchy2"/>
    <dgm:cxn modelId="{53040827-12E0-4239-96F1-A9C06A4765B1}" type="presOf" srcId="{BE09CBA7-12F2-4245-8D3B-BDF654A59674}" destId="{D5E557A1-06F7-4606-A363-9156BD1A6AB8}" srcOrd="0" destOrd="0" presId="urn:microsoft.com/office/officeart/2005/8/layout/hierarchy2"/>
    <dgm:cxn modelId="{871C9AA7-6F10-4090-8E46-AA4130960EDC}" type="presOf" srcId="{BE09CBA7-12F2-4245-8D3B-BDF654A59674}" destId="{B8AD30EB-BA6F-4066-9B73-73BFFFB3C9EA}" srcOrd="1" destOrd="0" presId="urn:microsoft.com/office/officeart/2005/8/layout/hierarchy2"/>
    <dgm:cxn modelId="{30C3470E-CEDB-4525-8A77-67A7D0A6460A}" type="presParOf" srcId="{78ADCC07-3178-4994-A725-CF6E7EE9A3FB}" destId="{F995D473-9CAD-4ACD-B918-B2C5D9E3D60C}" srcOrd="0" destOrd="0" presId="urn:microsoft.com/office/officeart/2005/8/layout/hierarchy2"/>
    <dgm:cxn modelId="{078A8C6F-FAE2-4BE0-BB13-869CDB29F684}" type="presParOf" srcId="{F995D473-9CAD-4ACD-B918-B2C5D9E3D60C}" destId="{72E1D20B-79A6-4AC4-B72A-E5260A322797}" srcOrd="0" destOrd="0" presId="urn:microsoft.com/office/officeart/2005/8/layout/hierarchy2"/>
    <dgm:cxn modelId="{190D9D4D-F625-44F1-8D8A-B591CBB759ED}" type="presParOf" srcId="{F995D473-9CAD-4ACD-B918-B2C5D9E3D60C}" destId="{7A79570A-22EF-4EA6-898C-7134763B0875}" srcOrd="1" destOrd="0" presId="urn:microsoft.com/office/officeart/2005/8/layout/hierarchy2"/>
    <dgm:cxn modelId="{E9FD1B45-B63A-4D99-8F18-317BC8665930}" type="presParOf" srcId="{7A79570A-22EF-4EA6-898C-7134763B0875}" destId="{43CBA607-1934-4E31-AD19-304A3CC2DE1F}" srcOrd="0" destOrd="0" presId="urn:microsoft.com/office/officeart/2005/8/layout/hierarchy2"/>
    <dgm:cxn modelId="{10F5E74F-8E99-4C7F-BFA4-B361A11AFDC6}" type="presParOf" srcId="{43CBA607-1934-4E31-AD19-304A3CC2DE1F}" destId="{3C9BA297-F4B0-41FA-AA8E-ECFBAE614733}" srcOrd="0" destOrd="0" presId="urn:microsoft.com/office/officeart/2005/8/layout/hierarchy2"/>
    <dgm:cxn modelId="{0C92A9CD-4CB7-4C17-8639-F313DB214920}" type="presParOf" srcId="{7A79570A-22EF-4EA6-898C-7134763B0875}" destId="{10A34540-F2EC-46D3-8B31-3A4CF3F786D3}" srcOrd="1" destOrd="0" presId="urn:microsoft.com/office/officeart/2005/8/layout/hierarchy2"/>
    <dgm:cxn modelId="{73FAE422-D3A0-4F60-B4B5-C18931FBA177}" type="presParOf" srcId="{10A34540-F2EC-46D3-8B31-3A4CF3F786D3}" destId="{5814042C-2584-40D3-8430-45DDBE73276C}" srcOrd="0" destOrd="0" presId="urn:microsoft.com/office/officeart/2005/8/layout/hierarchy2"/>
    <dgm:cxn modelId="{44740B12-7874-49F0-9476-0535D5F9D567}" type="presParOf" srcId="{10A34540-F2EC-46D3-8B31-3A4CF3F786D3}" destId="{258453E0-80C7-49A7-A06F-1F5ABA4F2B49}" srcOrd="1" destOrd="0" presId="urn:microsoft.com/office/officeart/2005/8/layout/hierarchy2"/>
    <dgm:cxn modelId="{780DEFEF-387A-46B7-88C9-492C2943C9F3}" type="presParOf" srcId="{258453E0-80C7-49A7-A06F-1F5ABA4F2B49}" destId="{DC33BF2A-9B9F-453A-80FC-9A4418C4CCFF}" srcOrd="0" destOrd="0" presId="urn:microsoft.com/office/officeart/2005/8/layout/hierarchy2"/>
    <dgm:cxn modelId="{0008DF6B-29C9-4F8F-800B-8D981C496AB7}" type="presParOf" srcId="{DC33BF2A-9B9F-453A-80FC-9A4418C4CCFF}" destId="{8CD9B262-88F6-451B-B435-BAC37EF695DE}" srcOrd="0" destOrd="0" presId="urn:microsoft.com/office/officeart/2005/8/layout/hierarchy2"/>
    <dgm:cxn modelId="{AE1C00B4-8F98-4C51-A11F-767122D99418}" type="presParOf" srcId="{258453E0-80C7-49A7-A06F-1F5ABA4F2B49}" destId="{8CCBCA77-16D5-461F-B8F5-527402824DD1}" srcOrd="1" destOrd="0" presId="urn:microsoft.com/office/officeart/2005/8/layout/hierarchy2"/>
    <dgm:cxn modelId="{C76CEE52-2037-446B-8A38-2DC5975ED896}" type="presParOf" srcId="{8CCBCA77-16D5-461F-B8F5-527402824DD1}" destId="{756946C2-39CA-4609-8DB7-C7FF08AB7B88}" srcOrd="0" destOrd="0" presId="urn:microsoft.com/office/officeart/2005/8/layout/hierarchy2"/>
    <dgm:cxn modelId="{80812801-68A9-491F-BBE6-B9DF006E6287}" type="presParOf" srcId="{8CCBCA77-16D5-461F-B8F5-527402824DD1}" destId="{CDA2894B-29BA-4FB3-8A6D-47AEADB86600}" srcOrd="1" destOrd="0" presId="urn:microsoft.com/office/officeart/2005/8/layout/hierarchy2"/>
    <dgm:cxn modelId="{B24A7859-7C47-47C7-BBA1-28BD98C08629}" type="presParOf" srcId="{7A79570A-22EF-4EA6-898C-7134763B0875}" destId="{1512F877-F22D-4F95-9C0E-58A65FD7D3FF}" srcOrd="2" destOrd="0" presId="urn:microsoft.com/office/officeart/2005/8/layout/hierarchy2"/>
    <dgm:cxn modelId="{E1B649E6-B758-402E-B342-CAE51AB370F4}" type="presParOf" srcId="{1512F877-F22D-4F95-9C0E-58A65FD7D3FF}" destId="{62F4182E-ACCD-445D-BC26-019C5FADDAFD}" srcOrd="0" destOrd="0" presId="urn:microsoft.com/office/officeart/2005/8/layout/hierarchy2"/>
    <dgm:cxn modelId="{BE4F8CFC-57DF-4B83-91D6-F66F285B8E8D}" type="presParOf" srcId="{7A79570A-22EF-4EA6-898C-7134763B0875}" destId="{3A66F100-C677-40AC-8366-3C6A7779EC9A}" srcOrd="3" destOrd="0" presId="urn:microsoft.com/office/officeart/2005/8/layout/hierarchy2"/>
    <dgm:cxn modelId="{3314399F-09C5-4E55-A2E3-BAB75B989E31}" type="presParOf" srcId="{3A66F100-C677-40AC-8366-3C6A7779EC9A}" destId="{415FBD4F-1A97-4F8F-8259-C2391C8540AC}" srcOrd="0" destOrd="0" presId="urn:microsoft.com/office/officeart/2005/8/layout/hierarchy2"/>
    <dgm:cxn modelId="{A11B4144-31AB-43D3-B5D2-5BEE6606C9D8}" type="presParOf" srcId="{3A66F100-C677-40AC-8366-3C6A7779EC9A}" destId="{8A26AD00-59E8-4FFB-8FA0-EF2F17F6DE2A}" srcOrd="1" destOrd="0" presId="urn:microsoft.com/office/officeart/2005/8/layout/hierarchy2"/>
    <dgm:cxn modelId="{674744B2-1E11-4BB6-B19A-4FC60C6BB56C}" type="presParOf" srcId="{8A26AD00-59E8-4FFB-8FA0-EF2F17F6DE2A}" destId="{D5E557A1-06F7-4606-A363-9156BD1A6AB8}" srcOrd="0" destOrd="0" presId="urn:microsoft.com/office/officeart/2005/8/layout/hierarchy2"/>
    <dgm:cxn modelId="{0FCC0657-7422-4CD0-8F30-8A33D4367CB9}" type="presParOf" srcId="{D5E557A1-06F7-4606-A363-9156BD1A6AB8}" destId="{B8AD30EB-BA6F-4066-9B73-73BFFFB3C9EA}" srcOrd="0" destOrd="0" presId="urn:microsoft.com/office/officeart/2005/8/layout/hierarchy2"/>
    <dgm:cxn modelId="{730207A4-EED5-428F-9240-84450ED311DD}" type="presParOf" srcId="{8A26AD00-59E8-4FFB-8FA0-EF2F17F6DE2A}" destId="{743E433B-B37E-470F-8515-7FD19A502DE1}" srcOrd="1" destOrd="0" presId="urn:microsoft.com/office/officeart/2005/8/layout/hierarchy2"/>
    <dgm:cxn modelId="{AA74BB33-781F-44DB-9469-4903122882E9}" type="presParOf" srcId="{743E433B-B37E-470F-8515-7FD19A502DE1}" destId="{2EBABAB7-41C4-464F-B465-A55AB87C55AF}" srcOrd="0" destOrd="0" presId="urn:microsoft.com/office/officeart/2005/8/layout/hierarchy2"/>
    <dgm:cxn modelId="{C80837F3-5889-4DF3-8BFB-02B724C3A085}" type="presParOf" srcId="{743E433B-B37E-470F-8515-7FD19A502DE1}" destId="{9778902C-F7FF-4AEB-A654-6F848A3C193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custT="1"/>
      <dgm:spPr/>
      <dgm:t>
        <a:bodyPr/>
        <a:lstStyle/>
        <a:p>
          <a:pPr rtl="0"/>
          <a:r>
            <a:rPr lang="es-ES" sz="1800" dirty="0" smtClean="0"/>
            <a:t>De  Simple Anulación</a:t>
          </a:r>
        </a:p>
        <a:p>
          <a:pPr rtl="0"/>
          <a:r>
            <a:rPr lang="es-ES" sz="1400" dirty="0" smtClean="0"/>
            <a:t>(solo busca el mantenimiento de la legalidad en la actuación de la Administración Pública)</a:t>
          </a:r>
        </a:p>
        <a:p>
          <a:pPr rtl="0"/>
          <a:endParaRPr lang="es-ES" sz="1600"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custT="1"/>
      <dgm:spPr/>
      <dgm:t>
        <a:bodyPr/>
        <a:lstStyle/>
        <a:p>
          <a:pPr rtl="0"/>
          <a:r>
            <a:rPr lang="es-ES" sz="1800" dirty="0" smtClean="0"/>
            <a:t>De Plena Jurisdicción</a:t>
          </a:r>
        </a:p>
        <a:p>
          <a:pPr rtl="0"/>
          <a:r>
            <a:rPr lang="es-ES" sz="1400" dirty="0" smtClean="0"/>
            <a:t>(pretende el reconocimiento o la reparación de un derecho subjetivo vulnerado por el acto administrativo</a:t>
          </a:r>
          <a:endParaRPr lang="es-ES" sz="1400"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28A1ACF4-2577-495D-BCD7-774973F39F7D}" type="presOf" srcId="{EAFC502C-8876-4411-8529-D52536F694C5}" destId="{2CA88053-85D8-4EEC-9242-79B192CF552B}" srcOrd="0" destOrd="0" presId="urn:microsoft.com/office/officeart/2005/8/layout/cycle2"/>
    <dgm:cxn modelId="{97E389E9-C3B3-4187-AEF6-9AB7B5C00D25}" srcId="{EAFC502C-8876-4411-8529-D52536F694C5}" destId="{10586DD3-F40C-4BF3-8EDD-2817E4C0C3D0}" srcOrd="0" destOrd="0" parTransId="{D96FF063-F021-458E-A0C9-A4A2E441A464}" sibTransId="{7299E1B2-D499-42A7-AC1B-F988FB5A3ED1}"/>
    <dgm:cxn modelId="{824865EF-4BEF-49D3-856C-A75E92C70712}" type="presOf" srcId="{10586DD3-F40C-4BF3-8EDD-2817E4C0C3D0}" destId="{6FFF381B-DDA5-4F60-A802-4261F36B81EE}" srcOrd="0" destOrd="0" presId="urn:microsoft.com/office/officeart/2005/8/layout/cycle2"/>
    <dgm:cxn modelId="{C3D3527D-6848-45E4-95A3-736FC71D86D4}" type="presOf" srcId="{7299E1B2-D499-42A7-AC1B-F988FB5A3ED1}" destId="{14AF6F03-3D98-43BB-8270-787C299D3776}" srcOrd="1" destOrd="0" presId="urn:microsoft.com/office/officeart/2005/8/layout/cycle2"/>
    <dgm:cxn modelId="{E6924EA0-2747-42E6-83AD-3451E077C7C5}" type="presOf" srcId="{1FCB2DF8-7C77-4998-9EEA-F930F1ED78CF}" destId="{8E93256E-1E4D-46A0-B270-8FE716FD68F3}" srcOrd="0" destOrd="0" presId="urn:microsoft.com/office/officeart/2005/8/layout/cycle2"/>
    <dgm:cxn modelId="{BBED6F64-E664-4B07-A772-1C53F15553E9}" type="presOf" srcId="{1FCB2DF8-7C77-4998-9EEA-F930F1ED78CF}" destId="{ACBE89E6-4644-4EDE-9798-15929CF2D055}" srcOrd="1" destOrd="0" presId="urn:microsoft.com/office/officeart/2005/8/layout/cycle2"/>
    <dgm:cxn modelId="{5692FB6B-1906-4550-AD93-C1AB668E0498}" type="presOf" srcId="{7299E1B2-D499-42A7-AC1B-F988FB5A3ED1}" destId="{F506122E-5B4D-45B4-AC91-2543E1D6B815}" srcOrd="0" destOrd="0" presId="urn:microsoft.com/office/officeart/2005/8/layout/cycle2"/>
    <dgm:cxn modelId="{95C08EE4-205B-4BF5-AEE7-CF30536C5C2A}" type="presOf" srcId="{7F432C05-EC58-4F65-B66D-6BA04FA33779}" destId="{57A6A375-93F9-41B8-9AE9-F271CF463CE7}" srcOrd="0"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96E702C7-4CBB-4BD2-8C96-06AB3ACC10CA}" type="presParOf" srcId="{2CA88053-85D8-4EEC-9242-79B192CF552B}" destId="{6FFF381B-DDA5-4F60-A802-4261F36B81EE}" srcOrd="0" destOrd="0" presId="urn:microsoft.com/office/officeart/2005/8/layout/cycle2"/>
    <dgm:cxn modelId="{8D96CD1A-01FA-45B7-8396-B4628D915685}" type="presParOf" srcId="{2CA88053-85D8-4EEC-9242-79B192CF552B}" destId="{F506122E-5B4D-45B4-AC91-2543E1D6B815}" srcOrd="1" destOrd="0" presId="urn:microsoft.com/office/officeart/2005/8/layout/cycle2"/>
    <dgm:cxn modelId="{3A3B9DD0-2617-46B0-849C-537EED20CC86}" type="presParOf" srcId="{F506122E-5B4D-45B4-AC91-2543E1D6B815}" destId="{14AF6F03-3D98-43BB-8270-787C299D3776}" srcOrd="0" destOrd="0" presId="urn:microsoft.com/office/officeart/2005/8/layout/cycle2"/>
    <dgm:cxn modelId="{537F7AA7-ADCA-467F-B44C-E617579D2CD3}" type="presParOf" srcId="{2CA88053-85D8-4EEC-9242-79B192CF552B}" destId="{57A6A375-93F9-41B8-9AE9-F271CF463CE7}" srcOrd="2" destOrd="0" presId="urn:microsoft.com/office/officeart/2005/8/layout/cycle2"/>
    <dgm:cxn modelId="{62AA87FF-E89C-465A-A360-4ECFD54C40FA}" type="presParOf" srcId="{2CA88053-85D8-4EEC-9242-79B192CF552B}" destId="{8E93256E-1E4D-46A0-B270-8FE716FD68F3}" srcOrd="3" destOrd="0" presId="urn:microsoft.com/office/officeart/2005/8/layout/cycle2"/>
    <dgm:cxn modelId="{ED8D2FA8-A602-49DF-92CA-BB15C54A0BF4}" type="presParOf" srcId="{8E93256E-1E4D-46A0-B270-8FE716FD68F3}" destId="{ACBE89E6-4644-4EDE-9798-15929CF2D055}"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Bartolomé</a:t>
          </a:r>
          <a:r>
            <a:rPr lang="es-ES" baseline="0" dirty="0" smtClean="0"/>
            <a:t> </a:t>
          </a:r>
          <a:r>
            <a:rPr lang="es-ES" baseline="0" dirty="0" err="1" smtClean="0"/>
            <a:t>Fiorini</a:t>
          </a:r>
          <a:r>
            <a:rPr lang="es-ES" baseline="0" dirty="0" smtClean="0"/>
            <a:t> </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latin typeface="+mj-lt"/>
            </a:rPr>
            <a:t>El Contencioso Administrativo corresponde a aquellos litigios en que la Administración Pública es parte, donde el contenido de su actividad exhibe una especialidad para sus elementos esenciales: organización, procedimiento y materia. </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pPr/>
      <dgm:t>
        <a:bodyPr/>
        <a:lstStyle/>
        <a:p>
          <a:r>
            <a:rPr lang="es-ES" dirty="0" smtClean="0"/>
            <a:t>Jesús</a:t>
          </a:r>
          <a:r>
            <a:rPr lang="es-ES" baseline="0" dirty="0" smtClean="0"/>
            <a:t> </a:t>
          </a:r>
        </a:p>
        <a:p>
          <a:r>
            <a:rPr lang="es-ES" baseline="0" dirty="0" smtClean="0"/>
            <a:t>González </a:t>
          </a:r>
        </a:p>
        <a:p>
          <a:r>
            <a:rPr lang="es-ES" baseline="0" dirty="0" smtClean="0"/>
            <a:t>Pérez</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pPr/>
      <dgm:t>
        <a:bodyPr/>
        <a:lstStyle/>
        <a:p>
          <a:r>
            <a:rPr lang="es-ES" dirty="0" smtClean="0"/>
            <a:t>Antonio </a:t>
          </a:r>
        </a:p>
        <a:p>
          <a:r>
            <a:rPr lang="es-ES" dirty="0" smtClean="0"/>
            <a:t>Carrillo Flores</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r>
            <a:rPr lang="es-ES" dirty="0" smtClean="0"/>
            <a:t>Lo contencioso Administrativo es la contienda que nace por el obrar de la Administración Pública, tanto en su seno mismo como fuera de ella. La justicia administrativa , se refiere  a la intervención jurisdiccional.</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A08ECC06-6832-404F-8779-67684A9BDD3E}">
      <dgm:prSet phldrT="[Texto]"/>
      <dgm:spPr/>
      <dgm:t>
        <a:bodyPr/>
        <a:lstStyle/>
        <a:p>
          <a:r>
            <a:rPr lang="es-ES" dirty="0" smtClean="0"/>
            <a:t>Los sistemas de organización de la jurisdicción contencioso-administrativa pueden reducirse a dos, según los órganos a los que se confía a la composición de los litigios administrativos estén o no encuadrados en la común organización judicial</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custLinFactNeighborX="-249" custLinFactNeighborY="4443">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dgm:presLayoutVars>
          <dgm:bulletEnabled val="1"/>
        </dgm:presLayoutVars>
      </dgm:prSet>
      <dgm:spPr/>
      <dgm:t>
        <a:bodyPr/>
        <a:lstStyle/>
        <a:p>
          <a:endParaRPr lang="es-MX"/>
        </a:p>
      </dgm:t>
    </dgm:pt>
  </dgm:ptLst>
  <dgm:cxnLst>
    <dgm:cxn modelId="{648243A9-6B0F-4612-82BD-5E956F61797E}" type="presOf" srcId="{8FF6B16F-937E-443B-A89B-C65062A342BF}" destId="{12EC55EF-B5B5-4D5F-9617-8BF88C9B85A0}" srcOrd="0" destOrd="0" presId="urn:microsoft.com/office/officeart/2005/8/layout/chevron2"/>
    <dgm:cxn modelId="{ADF0D113-3C76-45A7-BACC-9C76224B50DC}" type="presOf" srcId="{748F6FAD-EFB3-4D04-8827-B29BB70694A9}" destId="{9F232B4B-8B77-46B9-980B-B433E1942023}" srcOrd="0" destOrd="0"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88CEE91C-3D12-411F-B208-5B00636001F5}" type="presOf" srcId="{4AE8A8FA-B7E5-4423-A7FE-074E28656390}" destId="{512B8A4F-035D-470B-B452-D22130002B40}" srcOrd="0" destOrd="0" presId="urn:microsoft.com/office/officeart/2005/8/layout/chevron2"/>
    <dgm:cxn modelId="{D329A9C0-C8F3-4059-BA49-C263F700BE0D}" srcId="{46D6D5F0-1EEA-40CD-9D38-A8A962A7319E}" destId="{8FF6B16F-937E-443B-A89B-C65062A342BF}" srcOrd="0" destOrd="0" parTransId="{2344148A-AF9F-4DA3-85B7-5D156ECDBEC9}" sibTransId="{48686E63-1F67-4B10-BFCC-10AC9BE64B53}"/>
    <dgm:cxn modelId="{7594D065-7F89-49E5-909C-92314C04C14F}" srcId="{B643A659-9320-4107-8DFA-FBD15F3444EA}" destId="{46D6D5F0-1EEA-40CD-9D38-A8A962A7319E}" srcOrd="2" destOrd="0" parTransId="{1C61184F-3EA3-4BA1-88D4-BC59182A0ABB}" sibTransId="{909CA1BC-78C7-468F-8DC6-9AC48548EEC7}"/>
    <dgm:cxn modelId="{3717F800-F8C2-40EA-A1C2-22241EAE6409}" srcId="{4AE8A8FA-B7E5-4423-A7FE-074E28656390}" destId="{43DE9527-3405-4CD0-8E16-A1488AF6AFD4}" srcOrd="0" destOrd="0" parTransId="{EE4E7DA5-D4B6-4E3B-B345-89F7750386DA}" sibTransId="{B1D72729-EFD9-4555-9169-7C5E69450990}"/>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AE8A8FA-B7E5-4423-A7FE-074E28656390}" destId="{A08ECC06-6832-404F-8779-67684A9BDD3E}" srcOrd="1" destOrd="0" parTransId="{AE228B92-3990-436A-A534-1C8B19BC47CD}" sibTransId="{64AB8450-BBCB-4577-A3C5-C92F2BAB4F62}"/>
    <dgm:cxn modelId="{E1E92DDA-9728-4901-9C0B-DAFCCB6204DE}" srcId="{B643A659-9320-4107-8DFA-FBD15F3444EA}" destId="{4AE8A8FA-B7E5-4423-A7FE-074E28656390}" srcOrd="1" destOrd="0" parTransId="{49E71E53-FDCF-49F4-9CC6-D5518133B673}" sibTransId="{349AA60A-A22B-4AE2-9365-23780DEE482C}"/>
    <dgm:cxn modelId="{B37B4979-CDAC-4125-A467-05C25520A6A8}" type="presOf" srcId="{46D6D5F0-1EEA-40CD-9D38-A8A962A7319E}" destId="{B8B9351C-857C-4BCD-838F-1CDCEF3024EF}" srcOrd="0" destOrd="0" presId="urn:microsoft.com/office/officeart/2005/8/layout/chevron2"/>
    <dgm:cxn modelId="{75FC53D8-3658-4DD8-BA5F-645071C9D31B}" type="presOf" srcId="{2E45F8E0-0C83-40A4-A165-7EC75FCFEDDF}" destId="{AF3E0850-5198-423A-A994-FACABD517CA0}" srcOrd="0" destOrd="0" presId="urn:microsoft.com/office/officeart/2005/8/layout/chevron2"/>
    <dgm:cxn modelId="{C8BA0865-6CFC-4474-9220-D8035BD010D6}" type="presOf" srcId="{B643A659-9320-4107-8DFA-FBD15F3444EA}" destId="{B44C56B9-5F7B-4B1E-8932-08F16ECEF0E7}" srcOrd="0" destOrd="0" presId="urn:microsoft.com/office/officeart/2005/8/layout/chevron2"/>
    <dgm:cxn modelId="{F1FBC05D-0A3B-4F68-988A-C46915BF7C58}" type="presOf" srcId="{43DE9527-3405-4CD0-8E16-A1488AF6AFD4}" destId="{0CAEDA79-01AB-4FB9-8CA1-CFC76B3E979F}" srcOrd="0" destOrd="0" presId="urn:microsoft.com/office/officeart/2005/8/layout/chevron2"/>
    <dgm:cxn modelId="{97655E18-210F-4552-9667-45870FE87304}" type="presOf" srcId="{A08ECC06-6832-404F-8779-67684A9BDD3E}" destId="{0CAEDA79-01AB-4FB9-8CA1-CFC76B3E979F}" srcOrd="0" destOrd="1" presId="urn:microsoft.com/office/officeart/2005/8/layout/chevron2"/>
    <dgm:cxn modelId="{A7400932-5CA3-4B39-B7D1-44D72B9286E2}" type="presParOf" srcId="{B44C56B9-5F7B-4B1E-8932-08F16ECEF0E7}" destId="{A5010699-DF66-4786-A64C-1017E1300579}" srcOrd="0" destOrd="0" presId="urn:microsoft.com/office/officeart/2005/8/layout/chevron2"/>
    <dgm:cxn modelId="{7D19E056-62A8-4ABA-9330-F0E427C6C136}" type="presParOf" srcId="{A5010699-DF66-4786-A64C-1017E1300579}" destId="{AF3E0850-5198-423A-A994-FACABD517CA0}" srcOrd="0" destOrd="0" presId="urn:microsoft.com/office/officeart/2005/8/layout/chevron2"/>
    <dgm:cxn modelId="{61D03F71-1C52-492C-9BF2-F67B5A133AF0}" type="presParOf" srcId="{A5010699-DF66-4786-A64C-1017E1300579}" destId="{9F232B4B-8B77-46B9-980B-B433E1942023}" srcOrd="1" destOrd="0" presId="urn:microsoft.com/office/officeart/2005/8/layout/chevron2"/>
    <dgm:cxn modelId="{3D0E0621-DA6C-4F29-8347-FE23B7508C37}" type="presParOf" srcId="{B44C56B9-5F7B-4B1E-8932-08F16ECEF0E7}" destId="{70371218-9D2F-4890-9006-764BF7D1EE4A}" srcOrd="1" destOrd="0" presId="urn:microsoft.com/office/officeart/2005/8/layout/chevron2"/>
    <dgm:cxn modelId="{F72D53C1-9C12-4F90-89AB-F09DF028BCB3}" type="presParOf" srcId="{B44C56B9-5F7B-4B1E-8932-08F16ECEF0E7}" destId="{1F558354-948F-48DE-AEBD-310EC34CA813}" srcOrd="2" destOrd="0" presId="urn:microsoft.com/office/officeart/2005/8/layout/chevron2"/>
    <dgm:cxn modelId="{00F78442-0396-481E-9BE2-85BC6AF1A4D2}" type="presParOf" srcId="{1F558354-948F-48DE-AEBD-310EC34CA813}" destId="{512B8A4F-035D-470B-B452-D22130002B40}" srcOrd="0" destOrd="0" presId="urn:microsoft.com/office/officeart/2005/8/layout/chevron2"/>
    <dgm:cxn modelId="{F5D743D7-766A-4A5B-83E2-E4BD7E483C38}" type="presParOf" srcId="{1F558354-948F-48DE-AEBD-310EC34CA813}" destId="{0CAEDA79-01AB-4FB9-8CA1-CFC76B3E979F}" srcOrd="1" destOrd="0" presId="urn:microsoft.com/office/officeart/2005/8/layout/chevron2"/>
    <dgm:cxn modelId="{DB1E6F19-761A-4D19-A6C7-6CEDB399B4E1}" type="presParOf" srcId="{B44C56B9-5F7B-4B1E-8932-08F16ECEF0E7}" destId="{76D6EA30-4F7F-40D1-881B-D57ACCB95EEC}" srcOrd="3" destOrd="0" presId="urn:microsoft.com/office/officeart/2005/8/layout/chevron2"/>
    <dgm:cxn modelId="{AA151D87-88C8-4F0E-9207-E2EF10C3AF86}" type="presParOf" srcId="{B44C56B9-5F7B-4B1E-8932-08F16ECEF0E7}" destId="{22065EED-E945-416C-9F34-C9D28AF5069B}" srcOrd="4" destOrd="0" presId="urn:microsoft.com/office/officeart/2005/8/layout/chevron2"/>
    <dgm:cxn modelId="{05B248AF-4261-4BEB-9E30-0A8F020EAFA6}" type="presParOf" srcId="{22065EED-E945-416C-9F34-C9D28AF5069B}" destId="{B8B9351C-857C-4BCD-838F-1CDCEF3024EF}" srcOrd="0" destOrd="0" presId="urn:microsoft.com/office/officeart/2005/8/layout/chevron2"/>
    <dgm:cxn modelId="{67E66F73-178B-433D-A595-EE3DDC9205EA}" type="presParOf" srcId="{22065EED-E945-416C-9F34-C9D28AF5069B}" destId="{12EC55EF-B5B5-4D5F-9617-8BF88C9B85A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Alfonso Nava Negrete</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custT="1"/>
      <dgm:spPr/>
      <dgm:t>
        <a:bodyPr/>
        <a:lstStyle/>
        <a:p>
          <a:pPr algn="just"/>
          <a:r>
            <a:rPr lang="es-ES" sz="1200" dirty="0" smtClean="0"/>
            <a:t>Justicia administrativa se refiere únicamente a la actuación de los tribunales administrativos o judiciales al resolver las controversias jurídicas  que se suscitan entre los particulares y autoridades administrativas, por las resoluciones que éstas últimas  dictan. Y no así, cuando la misma administración pública resuelve recursos administrativos. Pues existe una gran separación, mientras los tribunales ejercen una función jurisdiccional, la administración pública solo ejerce funciones administrativas</a:t>
          </a:r>
          <a:endParaRPr lang="es-MX" sz="12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Rafael  Martínez Morales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pPr algn="l"/>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 Héctor </a:t>
          </a:r>
          <a:r>
            <a:rPr lang="es-ES" dirty="0" err="1" smtClean="0"/>
            <a:t>Fix-Zamudio</a:t>
          </a:r>
          <a:r>
            <a:rPr lang="es-ES" dirty="0" smtClean="0"/>
            <a:t> </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pPr algn="just"/>
          <a:r>
            <a:rPr lang="es-ES" dirty="0" smtClean="0"/>
            <a:t>El instrumento de justicia administrativa que asume la mayor eficacia para la protección jurídica de los administrados es precisamente la jurisdicción administrativa</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B1F35116-F4F4-426D-942C-7320C922BA22}">
      <dgm:prSet/>
      <dgm:spPr/>
      <dgm:t>
        <a:bodyPr/>
        <a:lstStyle/>
        <a:p>
          <a:pPr algn="just"/>
          <a:r>
            <a:rPr lang="es-ES" dirty="0" smtClean="0"/>
            <a:t>Se esta en presencia de la justicia administrativa cuando un órgano administrativo resuelve un conflicto que implica un derecho subjetivo. </a:t>
          </a:r>
          <a:endParaRPr lang="es-MX" dirty="0"/>
        </a:p>
      </dgm:t>
    </dgm:pt>
    <dgm:pt modelId="{3DB92BC7-AB16-4AE7-AF80-28E62FCD60AB}" type="parTrans" cxnId="{8676A3AF-337E-4C09-8D24-C3938DB434E3}">
      <dgm:prSet/>
      <dgm:spPr/>
      <dgm:t>
        <a:bodyPr/>
        <a:lstStyle/>
        <a:p>
          <a:endParaRPr lang="es-MX"/>
        </a:p>
      </dgm:t>
    </dgm:pt>
    <dgm:pt modelId="{FB4A4797-755E-447D-AA67-0FC6D249BAFA}" type="sibTrans" cxnId="{8676A3AF-337E-4C09-8D24-C3938DB434E3}">
      <dgm:prSet/>
      <dgm:spPr/>
      <dgm:t>
        <a:bodyPr/>
        <a:lstStyle/>
        <a:p>
          <a:endParaRPr lang="es-MX"/>
        </a:p>
      </dgm:t>
    </dgm:pt>
    <dgm:pt modelId="{8FDF0204-B0A9-4E16-94B0-0E308420898B}">
      <dgm:prSet/>
      <dgm:spPr/>
      <dgm:t>
        <a:bodyPr/>
        <a:lstStyle/>
        <a:p>
          <a:pPr algn="l"/>
          <a:endParaRPr lang="es-MX" dirty="0"/>
        </a:p>
      </dgm:t>
    </dgm:pt>
    <dgm:pt modelId="{7AEAA644-0D3F-4601-9BBD-22E840FB4133}" type="parTrans" cxnId="{CEF16D6A-090D-468E-8865-78F225A92174}">
      <dgm:prSet/>
      <dgm:spPr/>
      <dgm:t>
        <a:bodyPr/>
        <a:lstStyle/>
        <a:p>
          <a:endParaRPr lang="es-MX"/>
        </a:p>
      </dgm:t>
    </dgm:pt>
    <dgm:pt modelId="{163C720F-9708-4651-AF6B-DF5DB9C74E97}" type="sibTrans" cxnId="{CEF16D6A-090D-468E-8865-78F225A92174}">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custLinFactNeighborX="-1352" custLinFactNeighborY="3596">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dgm:presLayoutVars>
          <dgm:bulletEnabled val="1"/>
        </dgm:presLayoutVars>
      </dgm:prSet>
      <dgm:spPr/>
      <dgm:t>
        <a:bodyPr/>
        <a:lstStyle/>
        <a:p>
          <a:endParaRPr lang="es-MX"/>
        </a:p>
      </dgm:t>
    </dgm:pt>
  </dgm:ptLst>
  <dgm:cxnLst>
    <dgm:cxn modelId="{89A80DCC-F851-46EE-B4BC-404523AC5606}" type="presOf" srcId="{46D6D5F0-1EEA-40CD-9D38-A8A962A7319E}" destId="{B8B9351C-857C-4BCD-838F-1CDCEF3024EF}" srcOrd="0" destOrd="0" presId="urn:microsoft.com/office/officeart/2005/8/layout/chevron2"/>
    <dgm:cxn modelId="{64C123EC-D3DB-42BC-9272-21550CDCD108}" type="presOf" srcId="{43DE9527-3405-4CD0-8E16-A1488AF6AFD4}" destId="{0CAEDA79-01AB-4FB9-8CA1-CFC76B3E979F}" srcOrd="0" destOrd="0" presId="urn:microsoft.com/office/officeart/2005/8/layout/chevron2"/>
    <dgm:cxn modelId="{5D38B01E-AA10-4090-B8D3-98499ACE5B61}" type="presOf" srcId="{8FF6B16F-937E-443B-A89B-C65062A342BF}" destId="{12EC55EF-B5B5-4D5F-9617-8BF88C9B85A0}" srcOrd="0" destOrd="0" presId="urn:microsoft.com/office/officeart/2005/8/layout/chevron2"/>
    <dgm:cxn modelId="{4CB8537F-FD40-4DD1-8D45-9BD381D3C801}" srcId="{B643A659-9320-4107-8DFA-FBD15F3444EA}" destId="{2E45F8E0-0C83-40A4-A165-7EC75FCFEDDF}" srcOrd="0" destOrd="0" parTransId="{FF843A85-2662-41C8-AC49-C8E17A7F7FEF}" sibTransId="{F38C55A9-2611-4277-9F0D-9215918601B6}"/>
    <dgm:cxn modelId="{179AC311-F1D4-44E2-A974-DE226814159B}" type="presOf" srcId="{4AE8A8FA-B7E5-4423-A7FE-074E28656390}" destId="{512B8A4F-035D-470B-B452-D22130002B40}" srcOrd="0" destOrd="0" presId="urn:microsoft.com/office/officeart/2005/8/layout/chevron2"/>
    <dgm:cxn modelId="{7A043C17-CCF9-46BC-B60E-4F8A8745CC3C}" type="presOf" srcId="{748F6FAD-EFB3-4D04-8827-B29BB70694A9}" destId="{9F232B4B-8B77-46B9-980B-B433E1942023}" srcOrd="0" destOrd="0" presId="urn:microsoft.com/office/officeart/2005/8/layout/chevron2"/>
    <dgm:cxn modelId="{193AD526-0E89-4FFB-9B05-0F3C7CCEC66A}" type="presOf" srcId="{8FDF0204-B0A9-4E16-94B0-0E308420898B}" destId="{0CAEDA79-01AB-4FB9-8CA1-CFC76B3E979F}" srcOrd="0" destOrd="2" presId="urn:microsoft.com/office/officeart/2005/8/layout/chevron2"/>
    <dgm:cxn modelId="{D329A9C0-C8F3-4059-BA49-C263F700BE0D}" srcId="{46D6D5F0-1EEA-40CD-9D38-A8A962A7319E}" destId="{8FF6B16F-937E-443B-A89B-C65062A342BF}" srcOrd="0" destOrd="0" parTransId="{2344148A-AF9F-4DA3-85B7-5D156ECDBEC9}" sibTransId="{48686E63-1F67-4B10-BFCC-10AC9BE64B53}"/>
    <dgm:cxn modelId="{CEF16D6A-090D-468E-8865-78F225A92174}" srcId="{4AE8A8FA-B7E5-4423-A7FE-074E28656390}" destId="{8FDF0204-B0A9-4E16-94B0-0E308420898B}" srcOrd="2" destOrd="0" parTransId="{7AEAA644-0D3F-4601-9BBD-22E840FB4133}" sibTransId="{163C720F-9708-4651-AF6B-DF5DB9C74E97}"/>
    <dgm:cxn modelId="{7594D065-7F89-49E5-909C-92314C04C14F}" srcId="{B643A659-9320-4107-8DFA-FBD15F3444EA}" destId="{46D6D5F0-1EEA-40CD-9D38-A8A962A7319E}" srcOrd="2" destOrd="0" parTransId="{1C61184F-3EA3-4BA1-88D4-BC59182A0ABB}" sibTransId="{909CA1BC-78C7-468F-8DC6-9AC48548EEC7}"/>
    <dgm:cxn modelId="{3717F800-F8C2-40EA-A1C2-22241EAE6409}" srcId="{4AE8A8FA-B7E5-4423-A7FE-074E28656390}" destId="{43DE9527-3405-4CD0-8E16-A1488AF6AFD4}" srcOrd="0" destOrd="0" parTransId="{EE4E7DA5-D4B6-4E3B-B345-89F7750386DA}" sibTransId="{B1D72729-EFD9-4555-9169-7C5E69450990}"/>
    <dgm:cxn modelId="{FCB568C7-7D31-4552-8691-F50680A97667}" type="presOf" srcId="{B1F35116-F4F4-426D-942C-7320C922BA22}" destId="{0CAEDA79-01AB-4FB9-8CA1-CFC76B3E979F}" srcOrd="0" destOrd="1" presId="urn:microsoft.com/office/officeart/2005/8/layout/chevron2"/>
    <dgm:cxn modelId="{228D1BE6-DC67-4A55-BF31-173535B55596}" type="presOf" srcId="{2E45F8E0-0C83-40A4-A165-7EC75FCFEDDF}" destId="{AF3E0850-5198-423A-A994-FACABD517CA0}"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E1E92DDA-9728-4901-9C0B-DAFCCB6204DE}" srcId="{B643A659-9320-4107-8DFA-FBD15F3444EA}" destId="{4AE8A8FA-B7E5-4423-A7FE-074E28656390}" srcOrd="1" destOrd="0" parTransId="{49E71E53-FDCF-49F4-9CC6-D5518133B673}" sibTransId="{349AA60A-A22B-4AE2-9365-23780DEE482C}"/>
    <dgm:cxn modelId="{8676A3AF-337E-4C09-8D24-C3938DB434E3}" srcId="{4AE8A8FA-B7E5-4423-A7FE-074E28656390}" destId="{B1F35116-F4F4-426D-942C-7320C922BA22}" srcOrd="1" destOrd="0" parTransId="{3DB92BC7-AB16-4AE7-AF80-28E62FCD60AB}" sibTransId="{FB4A4797-755E-447D-AA67-0FC6D249BAFA}"/>
    <dgm:cxn modelId="{50C6B0BE-F12E-40D1-AE77-B3F372F29487}" type="presOf" srcId="{B643A659-9320-4107-8DFA-FBD15F3444EA}" destId="{B44C56B9-5F7B-4B1E-8932-08F16ECEF0E7}" srcOrd="0" destOrd="0" presId="urn:microsoft.com/office/officeart/2005/8/layout/chevron2"/>
    <dgm:cxn modelId="{69F152BF-913C-42C1-AFC8-9E2F5CBF0C23}" type="presParOf" srcId="{B44C56B9-5F7B-4B1E-8932-08F16ECEF0E7}" destId="{A5010699-DF66-4786-A64C-1017E1300579}" srcOrd="0" destOrd="0" presId="urn:microsoft.com/office/officeart/2005/8/layout/chevron2"/>
    <dgm:cxn modelId="{EC63325D-7CD8-4142-B30B-AC45A9A94ED8}" type="presParOf" srcId="{A5010699-DF66-4786-A64C-1017E1300579}" destId="{AF3E0850-5198-423A-A994-FACABD517CA0}" srcOrd="0" destOrd="0" presId="urn:microsoft.com/office/officeart/2005/8/layout/chevron2"/>
    <dgm:cxn modelId="{F44662BD-4D31-44D3-9DB1-A5E759C232D8}" type="presParOf" srcId="{A5010699-DF66-4786-A64C-1017E1300579}" destId="{9F232B4B-8B77-46B9-980B-B433E1942023}" srcOrd="1" destOrd="0" presId="urn:microsoft.com/office/officeart/2005/8/layout/chevron2"/>
    <dgm:cxn modelId="{EB6FAEFE-4477-4563-87E0-D484506CB856}" type="presParOf" srcId="{B44C56B9-5F7B-4B1E-8932-08F16ECEF0E7}" destId="{70371218-9D2F-4890-9006-764BF7D1EE4A}" srcOrd="1" destOrd="0" presId="urn:microsoft.com/office/officeart/2005/8/layout/chevron2"/>
    <dgm:cxn modelId="{D1176183-BF49-483A-B51F-F57A33D731C6}" type="presParOf" srcId="{B44C56B9-5F7B-4B1E-8932-08F16ECEF0E7}" destId="{1F558354-948F-48DE-AEBD-310EC34CA813}" srcOrd="2" destOrd="0" presId="urn:microsoft.com/office/officeart/2005/8/layout/chevron2"/>
    <dgm:cxn modelId="{29EA0ED5-4166-45D9-A1C8-043F116645BE}" type="presParOf" srcId="{1F558354-948F-48DE-AEBD-310EC34CA813}" destId="{512B8A4F-035D-470B-B452-D22130002B40}" srcOrd="0" destOrd="0" presId="urn:microsoft.com/office/officeart/2005/8/layout/chevron2"/>
    <dgm:cxn modelId="{AC63CDED-2944-423F-B92C-F74F7F34E1BF}" type="presParOf" srcId="{1F558354-948F-48DE-AEBD-310EC34CA813}" destId="{0CAEDA79-01AB-4FB9-8CA1-CFC76B3E979F}" srcOrd="1" destOrd="0" presId="urn:microsoft.com/office/officeart/2005/8/layout/chevron2"/>
    <dgm:cxn modelId="{2C6E1F38-C96C-4B38-B29D-F8B4F500C9D8}" type="presParOf" srcId="{B44C56B9-5F7B-4B1E-8932-08F16ECEF0E7}" destId="{76D6EA30-4F7F-40D1-881B-D57ACCB95EEC}" srcOrd="3" destOrd="0" presId="urn:microsoft.com/office/officeart/2005/8/layout/chevron2"/>
    <dgm:cxn modelId="{D5D260C6-0A02-4E4D-BB07-C56BD400B851}" type="presParOf" srcId="{B44C56B9-5F7B-4B1E-8932-08F16ECEF0E7}" destId="{22065EED-E945-416C-9F34-C9D28AF5069B}" srcOrd="4" destOrd="0" presId="urn:microsoft.com/office/officeart/2005/8/layout/chevron2"/>
    <dgm:cxn modelId="{B49B6084-E8AC-4AE3-A64B-6921FDF1A532}" type="presParOf" srcId="{22065EED-E945-416C-9F34-C9D28AF5069B}" destId="{B8B9351C-857C-4BCD-838F-1CDCEF3024EF}" srcOrd="0" destOrd="0" presId="urn:microsoft.com/office/officeart/2005/8/layout/chevron2"/>
    <dgm:cxn modelId="{F2C56BDB-A7F7-4C2E-A386-B40D3E9FCDE9}" type="presParOf" srcId="{22065EED-E945-416C-9F34-C9D28AF5069B}" destId="{12EC55EF-B5B5-4D5F-9617-8BF88C9B85A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46583D8-F2E7-4A92-A9E3-D302C7E99AB3}" type="doc">
      <dgm:prSet loTypeId="urn:microsoft.com/office/officeart/2005/8/layout/radial2" loCatId="relationship" qsTypeId="urn:microsoft.com/office/officeart/2005/8/quickstyle/3d1" qsCatId="3D" csTypeId="urn:microsoft.com/office/officeart/2005/8/colors/accent6_5" csCatId="accent6" phldr="1"/>
      <dgm:spPr/>
      <dgm:t>
        <a:bodyPr/>
        <a:lstStyle/>
        <a:p>
          <a:endParaRPr lang="es-MX"/>
        </a:p>
      </dgm:t>
    </dgm:pt>
    <dgm:pt modelId="{9B40DD43-152D-4CC3-8040-4E5D6D38BCDE}">
      <dgm:prSet phldrT="[Texto]" custT="1"/>
      <dgm:spPr/>
      <dgm:t>
        <a:bodyPr/>
        <a:lstStyle/>
        <a:p>
          <a:r>
            <a:rPr lang="es-ES" sz="2800" dirty="0" smtClean="0"/>
            <a:t>Ordinario:</a:t>
          </a:r>
        </a:p>
        <a:p>
          <a:r>
            <a:rPr lang="es-ES" sz="2100" dirty="0" smtClean="0"/>
            <a:t>*CPEUM</a:t>
          </a:r>
        </a:p>
        <a:p>
          <a:r>
            <a:rPr lang="es-ES" sz="2100" dirty="0" smtClean="0"/>
            <a:t>*LFPCA</a:t>
          </a:r>
        </a:p>
        <a:p>
          <a:r>
            <a:rPr lang="es-ES" sz="2100" dirty="0" smtClean="0"/>
            <a:t>*LOTFJFA</a:t>
          </a:r>
        </a:p>
        <a:p>
          <a:r>
            <a:rPr lang="es-ES" sz="2100" dirty="0" smtClean="0"/>
            <a:t>*RTFJFA</a:t>
          </a:r>
        </a:p>
        <a:p>
          <a:r>
            <a:rPr lang="es-ES" sz="2100" dirty="0" smtClean="0"/>
            <a:t>*OTROS</a:t>
          </a:r>
          <a:endParaRPr lang="es-MX" sz="2100" dirty="0"/>
        </a:p>
      </dgm:t>
    </dgm:pt>
    <dgm:pt modelId="{2CE2060D-E71C-4720-9E22-ECB5453B5275}" type="parTrans" cxnId="{4A1E409C-51A1-4300-881F-78FF600B910E}">
      <dgm:prSet/>
      <dgm:spPr/>
      <dgm:t>
        <a:bodyPr/>
        <a:lstStyle/>
        <a:p>
          <a:endParaRPr lang="es-MX"/>
        </a:p>
      </dgm:t>
    </dgm:pt>
    <dgm:pt modelId="{B32D404E-6DF8-40BB-8AE4-CD7127B84934}" type="sibTrans" cxnId="{4A1E409C-51A1-4300-881F-78FF600B910E}">
      <dgm:prSet/>
      <dgm:spPr/>
      <dgm:t>
        <a:bodyPr/>
        <a:lstStyle/>
        <a:p>
          <a:endParaRPr lang="es-MX"/>
        </a:p>
      </dgm:t>
    </dgm:pt>
    <dgm:pt modelId="{603F5C7A-44CD-449A-8A93-1F46196610CE}">
      <dgm:prSet custT="1"/>
      <dgm:spPr/>
      <dgm:t>
        <a:bodyPr/>
        <a:lstStyle/>
        <a:p>
          <a:r>
            <a:rPr lang="es-ES" sz="3200" dirty="0" smtClean="0"/>
            <a:t>Supletoria:</a:t>
          </a:r>
        </a:p>
        <a:p>
          <a:r>
            <a:rPr lang="es-ES" sz="2000" dirty="0" smtClean="0"/>
            <a:t>*Código Federal de procedimientos Civiles</a:t>
          </a:r>
          <a:endParaRPr lang="es-MX" sz="2000" dirty="0"/>
        </a:p>
      </dgm:t>
    </dgm:pt>
    <dgm:pt modelId="{C2BF5BF0-33FE-4CE2-8F56-B62437846979}" type="parTrans" cxnId="{C26B09DF-6B2B-4E1D-8425-98E0561D39F6}">
      <dgm:prSet/>
      <dgm:spPr/>
      <dgm:t>
        <a:bodyPr/>
        <a:lstStyle/>
        <a:p>
          <a:endParaRPr lang="es-MX"/>
        </a:p>
      </dgm:t>
    </dgm:pt>
    <dgm:pt modelId="{0008D90D-32C5-4B1B-BC5B-9351377E4423}" type="sibTrans" cxnId="{C26B09DF-6B2B-4E1D-8425-98E0561D39F6}">
      <dgm:prSet/>
      <dgm:spPr/>
      <dgm:t>
        <a:bodyPr/>
        <a:lstStyle/>
        <a:p>
          <a:endParaRPr lang="es-MX"/>
        </a:p>
      </dgm:t>
    </dgm:pt>
    <dgm:pt modelId="{3B10AB32-F4CE-4C83-BFA1-64CFEFDBB6DD}" type="pres">
      <dgm:prSet presAssocID="{C46583D8-F2E7-4A92-A9E3-D302C7E99AB3}" presName="composite" presStyleCnt="0">
        <dgm:presLayoutVars>
          <dgm:chMax val="5"/>
          <dgm:dir/>
          <dgm:animLvl val="ctr"/>
          <dgm:resizeHandles val="exact"/>
        </dgm:presLayoutVars>
      </dgm:prSet>
      <dgm:spPr/>
      <dgm:t>
        <a:bodyPr/>
        <a:lstStyle/>
        <a:p>
          <a:endParaRPr lang="es-MX"/>
        </a:p>
      </dgm:t>
    </dgm:pt>
    <dgm:pt modelId="{8D112197-D8D4-49BA-8366-371B9B6FDE77}" type="pres">
      <dgm:prSet presAssocID="{C46583D8-F2E7-4A92-A9E3-D302C7E99AB3}" presName="cycle" presStyleCnt="0"/>
      <dgm:spPr/>
    </dgm:pt>
    <dgm:pt modelId="{E22F1548-9FAB-44A4-825D-B97BDABF0839}" type="pres">
      <dgm:prSet presAssocID="{C46583D8-F2E7-4A92-A9E3-D302C7E99AB3}" presName="centerShape" presStyleCnt="0"/>
      <dgm:spPr/>
    </dgm:pt>
    <dgm:pt modelId="{FF4F5944-20B8-47D8-A8D3-29C9EA051ABD}" type="pres">
      <dgm:prSet presAssocID="{C46583D8-F2E7-4A92-A9E3-D302C7E99AB3}" presName="connSite" presStyleLbl="node1" presStyleIdx="0" presStyleCnt="3"/>
      <dgm:spPr/>
    </dgm:pt>
    <dgm:pt modelId="{71E39597-FED7-45AD-BA7C-73D828F163AF}" type="pres">
      <dgm:prSet presAssocID="{C46583D8-F2E7-4A92-A9E3-D302C7E99AB3}" presName="visible" presStyleLbl="node1" presStyleIdx="0" presStyleCnt="3" custScaleX="121851" custScaleY="110910" custLinFactNeighborX="2639" custLinFactNeighborY="3224"/>
      <dgm:spPr>
        <a:blipFill rotWithShape="1">
          <a:blip xmlns:r="http://schemas.openxmlformats.org/officeDocument/2006/relationships" r:embed="rId1"/>
          <a:stretch>
            <a:fillRect/>
          </a:stretch>
        </a:blipFill>
      </dgm:spPr>
      <dgm:t>
        <a:bodyPr/>
        <a:lstStyle/>
        <a:p>
          <a:endParaRPr lang="es-MX"/>
        </a:p>
      </dgm:t>
    </dgm:pt>
    <dgm:pt modelId="{95C741D5-97D5-4FC0-898B-975BBC9E8000}" type="pres">
      <dgm:prSet presAssocID="{2CE2060D-E71C-4720-9E22-ECB5453B5275}" presName="Name25" presStyleLbl="parChTrans1D1" presStyleIdx="0" presStyleCnt="2"/>
      <dgm:spPr/>
      <dgm:t>
        <a:bodyPr/>
        <a:lstStyle/>
        <a:p>
          <a:endParaRPr lang="es-MX"/>
        </a:p>
      </dgm:t>
    </dgm:pt>
    <dgm:pt modelId="{0AB267C0-12D7-4568-8576-AF424F0D389C}" type="pres">
      <dgm:prSet presAssocID="{9B40DD43-152D-4CC3-8040-4E5D6D38BCDE}" presName="node" presStyleCnt="0"/>
      <dgm:spPr/>
    </dgm:pt>
    <dgm:pt modelId="{88851BF1-2C67-4A4F-9AB4-54AA55C0BADD}" type="pres">
      <dgm:prSet presAssocID="{9B40DD43-152D-4CC3-8040-4E5D6D38BCDE}" presName="parentNode" presStyleLbl="node1" presStyleIdx="1" presStyleCnt="3" custScaleX="227516" custScaleY="167328" custLinFactX="21294" custLinFactNeighborX="100000" custLinFactNeighborY="-11143">
        <dgm:presLayoutVars>
          <dgm:chMax val="1"/>
          <dgm:bulletEnabled val="1"/>
        </dgm:presLayoutVars>
      </dgm:prSet>
      <dgm:spPr/>
      <dgm:t>
        <a:bodyPr/>
        <a:lstStyle/>
        <a:p>
          <a:endParaRPr lang="es-MX"/>
        </a:p>
      </dgm:t>
    </dgm:pt>
    <dgm:pt modelId="{B619B9EE-313D-443A-B3DE-AF5113C34EE6}" type="pres">
      <dgm:prSet presAssocID="{9B40DD43-152D-4CC3-8040-4E5D6D38BCDE}" presName="childNode" presStyleLbl="revTx" presStyleIdx="0" presStyleCnt="0">
        <dgm:presLayoutVars>
          <dgm:bulletEnabled val="1"/>
        </dgm:presLayoutVars>
      </dgm:prSet>
      <dgm:spPr/>
      <dgm:t>
        <a:bodyPr/>
        <a:lstStyle/>
        <a:p>
          <a:endParaRPr lang="es-MX"/>
        </a:p>
      </dgm:t>
    </dgm:pt>
    <dgm:pt modelId="{1BB7D1DE-B34C-40C0-B758-022036441F00}" type="pres">
      <dgm:prSet presAssocID="{C2BF5BF0-33FE-4CE2-8F56-B62437846979}" presName="Name25" presStyleLbl="parChTrans1D1" presStyleIdx="1" presStyleCnt="2"/>
      <dgm:spPr/>
      <dgm:t>
        <a:bodyPr/>
        <a:lstStyle/>
        <a:p>
          <a:endParaRPr lang="es-MX"/>
        </a:p>
      </dgm:t>
    </dgm:pt>
    <dgm:pt modelId="{7C592EE1-B42D-4168-8D97-B96354700719}" type="pres">
      <dgm:prSet presAssocID="{603F5C7A-44CD-449A-8A93-1F46196610CE}" presName="node" presStyleCnt="0"/>
      <dgm:spPr/>
    </dgm:pt>
    <dgm:pt modelId="{CF606EAB-B1AF-4F2C-8A1C-29BBBBD3663C}" type="pres">
      <dgm:prSet presAssocID="{603F5C7A-44CD-449A-8A93-1F46196610CE}" presName="parentNode" presStyleLbl="node1" presStyleIdx="2" presStyleCnt="3" custScaleX="196649" custScaleY="139704" custLinFactX="25456" custLinFactNeighborX="100000" custLinFactNeighborY="-2751">
        <dgm:presLayoutVars>
          <dgm:chMax val="1"/>
          <dgm:bulletEnabled val="1"/>
        </dgm:presLayoutVars>
      </dgm:prSet>
      <dgm:spPr/>
      <dgm:t>
        <a:bodyPr/>
        <a:lstStyle/>
        <a:p>
          <a:endParaRPr lang="es-MX"/>
        </a:p>
      </dgm:t>
    </dgm:pt>
    <dgm:pt modelId="{8F0EF276-1A27-42FF-9F68-CCB98736729B}" type="pres">
      <dgm:prSet presAssocID="{603F5C7A-44CD-449A-8A93-1F46196610CE}" presName="childNode" presStyleLbl="revTx" presStyleIdx="0" presStyleCnt="0">
        <dgm:presLayoutVars>
          <dgm:bulletEnabled val="1"/>
        </dgm:presLayoutVars>
      </dgm:prSet>
      <dgm:spPr/>
      <dgm:t>
        <a:bodyPr/>
        <a:lstStyle/>
        <a:p>
          <a:endParaRPr lang="es-MX"/>
        </a:p>
      </dgm:t>
    </dgm:pt>
  </dgm:ptLst>
  <dgm:cxnLst>
    <dgm:cxn modelId="{D8CF7C1F-E370-4B2C-B294-4629EF794904}" type="presOf" srcId="{2CE2060D-E71C-4720-9E22-ECB5453B5275}" destId="{95C741D5-97D5-4FC0-898B-975BBC9E8000}" srcOrd="0" destOrd="0" presId="urn:microsoft.com/office/officeart/2005/8/layout/radial2"/>
    <dgm:cxn modelId="{4EA7FCFB-763B-415C-ABF7-D64175684D84}" type="presOf" srcId="{603F5C7A-44CD-449A-8A93-1F46196610CE}" destId="{CF606EAB-B1AF-4F2C-8A1C-29BBBBD3663C}" srcOrd="0" destOrd="0" presId="urn:microsoft.com/office/officeart/2005/8/layout/radial2"/>
    <dgm:cxn modelId="{76795754-77E0-4666-BE92-E29E8857001A}" type="presOf" srcId="{9B40DD43-152D-4CC3-8040-4E5D6D38BCDE}" destId="{88851BF1-2C67-4A4F-9AB4-54AA55C0BADD}" srcOrd="0" destOrd="0" presId="urn:microsoft.com/office/officeart/2005/8/layout/radial2"/>
    <dgm:cxn modelId="{E79A5178-8BAF-4428-B293-8F102BE923C7}" type="presOf" srcId="{C46583D8-F2E7-4A92-A9E3-D302C7E99AB3}" destId="{3B10AB32-F4CE-4C83-BFA1-64CFEFDBB6DD}" srcOrd="0" destOrd="0" presId="urn:microsoft.com/office/officeart/2005/8/layout/radial2"/>
    <dgm:cxn modelId="{C26B09DF-6B2B-4E1D-8425-98E0561D39F6}" srcId="{C46583D8-F2E7-4A92-A9E3-D302C7E99AB3}" destId="{603F5C7A-44CD-449A-8A93-1F46196610CE}" srcOrd="1" destOrd="0" parTransId="{C2BF5BF0-33FE-4CE2-8F56-B62437846979}" sibTransId="{0008D90D-32C5-4B1B-BC5B-9351377E4423}"/>
    <dgm:cxn modelId="{4A1E409C-51A1-4300-881F-78FF600B910E}" srcId="{C46583D8-F2E7-4A92-A9E3-D302C7E99AB3}" destId="{9B40DD43-152D-4CC3-8040-4E5D6D38BCDE}" srcOrd="0" destOrd="0" parTransId="{2CE2060D-E71C-4720-9E22-ECB5453B5275}" sibTransId="{B32D404E-6DF8-40BB-8AE4-CD7127B84934}"/>
    <dgm:cxn modelId="{78431D07-2194-4608-9F55-3DBBDA2308D9}" type="presOf" srcId="{C2BF5BF0-33FE-4CE2-8F56-B62437846979}" destId="{1BB7D1DE-B34C-40C0-B758-022036441F00}" srcOrd="0" destOrd="0" presId="urn:microsoft.com/office/officeart/2005/8/layout/radial2"/>
    <dgm:cxn modelId="{DE2CEBD7-A63E-4789-84E3-94CD6F1C3E69}" type="presParOf" srcId="{3B10AB32-F4CE-4C83-BFA1-64CFEFDBB6DD}" destId="{8D112197-D8D4-49BA-8366-371B9B6FDE77}" srcOrd="0" destOrd="0" presId="urn:microsoft.com/office/officeart/2005/8/layout/radial2"/>
    <dgm:cxn modelId="{B4455D90-DB9D-4316-AD9A-02FA3855D7FE}" type="presParOf" srcId="{8D112197-D8D4-49BA-8366-371B9B6FDE77}" destId="{E22F1548-9FAB-44A4-825D-B97BDABF0839}" srcOrd="0" destOrd="0" presId="urn:microsoft.com/office/officeart/2005/8/layout/radial2"/>
    <dgm:cxn modelId="{50F4BAB6-05EA-44A8-9269-11806DBE7EF1}" type="presParOf" srcId="{E22F1548-9FAB-44A4-825D-B97BDABF0839}" destId="{FF4F5944-20B8-47D8-A8D3-29C9EA051ABD}" srcOrd="0" destOrd="0" presId="urn:microsoft.com/office/officeart/2005/8/layout/radial2"/>
    <dgm:cxn modelId="{48FC6098-49A7-46D1-81C9-878C16BDF918}" type="presParOf" srcId="{E22F1548-9FAB-44A4-825D-B97BDABF0839}" destId="{71E39597-FED7-45AD-BA7C-73D828F163AF}" srcOrd="1" destOrd="0" presId="urn:microsoft.com/office/officeart/2005/8/layout/radial2"/>
    <dgm:cxn modelId="{2EACAE3F-4D8F-43BF-8C98-9E2075C6CF01}" type="presParOf" srcId="{8D112197-D8D4-49BA-8366-371B9B6FDE77}" destId="{95C741D5-97D5-4FC0-898B-975BBC9E8000}" srcOrd="1" destOrd="0" presId="urn:microsoft.com/office/officeart/2005/8/layout/radial2"/>
    <dgm:cxn modelId="{17D15F64-AA20-4143-BFD0-BFEC71979AB3}" type="presParOf" srcId="{8D112197-D8D4-49BA-8366-371B9B6FDE77}" destId="{0AB267C0-12D7-4568-8576-AF424F0D389C}" srcOrd="2" destOrd="0" presId="urn:microsoft.com/office/officeart/2005/8/layout/radial2"/>
    <dgm:cxn modelId="{1369945A-6474-42DE-8DD0-0A5E2A54E796}" type="presParOf" srcId="{0AB267C0-12D7-4568-8576-AF424F0D389C}" destId="{88851BF1-2C67-4A4F-9AB4-54AA55C0BADD}" srcOrd="0" destOrd="0" presId="urn:microsoft.com/office/officeart/2005/8/layout/radial2"/>
    <dgm:cxn modelId="{29355DDA-B1C4-4737-AA3F-A3036055BC06}" type="presParOf" srcId="{0AB267C0-12D7-4568-8576-AF424F0D389C}" destId="{B619B9EE-313D-443A-B3DE-AF5113C34EE6}" srcOrd="1" destOrd="0" presId="urn:microsoft.com/office/officeart/2005/8/layout/radial2"/>
    <dgm:cxn modelId="{029D432B-9D33-4E98-818E-EFEB057653CB}" type="presParOf" srcId="{8D112197-D8D4-49BA-8366-371B9B6FDE77}" destId="{1BB7D1DE-B34C-40C0-B758-022036441F00}" srcOrd="3" destOrd="0" presId="urn:microsoft.com/office/officeart/2005/8/layout/radial2"/>
    <dgm:cxn modelId="{077EDDCA-EC8B-4904-B6C8-EEFB550D843B}" type="presParOf" srcId="{8D112197-D8D4-49BA-8366-371B9B6FDE77}" destId="{7C592EE1-B42D-4168-8D97-B96354700719}" srcOrd="4" destOrd="0" presId="urn:microsoft.com/office/officeart/2005/8/layout/radial2"/>
    <dgm:cxn modelId="{A90164FB-282F-4D8D-8EBD-042886CEE0F6}" type="presParOf" srcId="{7C592EE1-B42D-4168-8D97-B96354700719}" destId="{CF606EAB-B1AF-4F2C-8A1C-29BBBBD3663C}" srcOrd="0" destOrd="0" presId="urn:microsoft.com/office/officeart/2005/8/layout/radial2"/>
    <dgm:cxn modelId="{F20DECF0-CEB1-4849-BA5A-6F87A514305E}" type="presParOf" srcId="{7C592EE1-B42D-4168-8D97-B96354700719}" destId="{8F0EF276-1A27-42FF-9F68-CCB98736729B}"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Tribunal Federal de Justicia Administrativa</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PRESIDENTE </a:t>
          </a:r>
          <a:r>
            <a:rPr lang="es-MX" dirty="0" err="1" smtClean="0"/>
            <a:t>Mag</a:t>
          </a:r>
          <a:r>
            <a:rPr lang="es-MX" dirty="0" smtClean="0"/>
            <a:t>. Manuel Luciano </a:t>
          </a:r>
          <a:r>
            <a:rPr lang="es-MX" dirty="0" err="1" smtClean="0"/>
            <a:t>Hallivis</a:t>
          </a:r>
          <a:r>
            <a:rPr lang="es-MX" dirty="0" smtClean="0"/>
            <a:t> Pelayo</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F0DF8FAA-84A6-417C-A6B9-4A13126178E4}">
      <dgm:prSet/>
      <dgm:spPr/>
      <dgm:t>
        <a:bodyPr/>
        <a:lstStyle/>
        <a:p>
          <a:r>
            <a:rPr lang="es-MX" dirty="0" smtClean="0"/>
            <a:t>PRIMERA SECCION </a:t>
          </a:r>
          <a:r>
            <a:rPr lang="es-MX" dirty="0" err="1" smtClean="0"/>
            <a:t>Mag</a:t>
          </a:r>
          <a:r>
            <a:rPr lang="es-MX" dirty="0" smtClean="0"/>
            <a:t>. Nora Elizabeth </a:t>
          </a:r>
          <a:r>
            <a:rPr lang="es-MX" dirty="0" err="1" smtClean="0"/>
            <a:t>Urby</a:t>
          </a:r>
          <a:r>
            <a:rPr lang="es-MX" dirty="0" smtClean="0"/>
            <a:t> </a:t>
          </a:r>
          <a:r>
            <a:rPr lang="es-MX" dirty="0" err="1" smtClean="0"/>
            <a:t>Genel</a:t>
          </a:r>
          <a:r>
            <a:rPr lang="es-MX" dirty="0" smtClean="0"/>
            <a:t> </a:t>
          </a:r>
          <a:r>
            <a:rPr lang="es-MX" dirty="0" err="1" smtClean="0"/>
            <a:t>Mag</a:t>
          </a:r>
          <a:r>
            <a:rPr lang="es-MX" dirty="0" smtClean="0"/>
            <a:t>. Carlos </a:t>
          </a:r>
          <a:r>
            <a:rPr lang="es-MX" dirty="0" err="1" smtClean="0"/>
            <a:t>Chaurand</a:t>
          </a:r>
          <a:r>
            <a:rPr lang="es-MX" dirty="0" smtClean="0"/>
            <a:t> Arzate </a:t>
          </a:r>
          <a:r>
            <a:rPr lang="es-MX" dirty="0" err="1" smtClean="0"/>
            <a:t>Mag</a:t>
          </a:r>
          <a:r>
            <a:rPr lang="es-MX" dirty="0" smtClean="0"/>
            <a:t>. Juan Manuel Jiménez </a:t>
          </a:r>
          <a:r>
            <a:rPr lang="es-MX" dirty="0" err="1" smtClean="0"/>
            <a:t>Illescas</a:t>
          </a:r>
          <a:r>
            <a:rPr lang="es-MX" dirty="0" smtClean="0"/>
            <a:t> </a:t>
          </a:r>
          <a:r>
            <a:rPr lang="es-MX" dirty="0" err="1" smtClean="0"/>
            <a:t>Mag</a:t>
          </a:r>
          <a:r>
            <a:rPr lang="es-MX" dirty="0" smtClean="0"/>
            <a:t>. Rafael Anzures Uribe </a:t>
          </a:r>
          <a:r>
            <a:rPr lang="es-MX" dirty="0" err="1" smtClean="0"/>
            <a:t>Mag</a:t>
          </a:r>
          <a:r>
            <a:rPr lang="es-MX" dirty="0" smtClean="0"/>
            <a:t>. Julián Alfonso Olivas Ugalde</a:t>
          </a:r>
          <a:endParaRPr lang="es-MX" b="1" dirty="0"/>
        </a:p>
      </dgm:t>
    </dgm:pt>
    <dgm:pt modelId="{1E4134ED-B82B-45B8-8F0C-C74F49958EF9}" type="parTrans" cxnId="{D650C661-DAE5-4D99-91C0-DC597D0A095A}">
      <dgm:prSet/>
      <dgm:spPr/>
      <dgm:t>
        <a:bodyPr/>
        <a:lstStyle/>
        <a:p>
          <a:endParaRPr lang="es-MX"/>
        </a:p>
      </dgm:t>
    </dgm:pt>
    <dgm:pt modelId="{153D95AF-842D-422F-8507-A6776FD3AC33}" type="sibTrans" cxnId="{D650C661-DAE5-4D99-91C0-DC597D0A095A}">
      <dgm:prSet/>
      <dgm:spPr/>
      <dgm:t>
        <a:bodyPr/>
        <a:lstStyle/>
        <a:p>
          <a:endParaRPr lang="es-MX"/>
        </a:p>
      </dgm:t>
    </dgm:pt>
    <dgm:pt modelId="{A1E97FB3-C9AE-4DB1-90D5-4E2C58B03CF1}">
      <dgm:prSet/>
      <dgm:spPr/>
      <dgm:t>
        <a:bodyPr/>
        <a:lstStyle/>
        <a:p>
          <a:r>
            <a:rPr lang="es-ES" b="1" dirty="0" smtClean="0"/>
            <a:t>SEGUNDA SECCION </a:t>
          </a:r>
          <a:r>
            <a:rPr lang="es-MX" dirty="0" err="1" smtClean="0"/>
            <a:t>Mag</a:t>
          </a:r>
          <a:r>
            <a:rPr lang="es-MX" dirty="0" smtClean="0"/>
            <a:t>. Carlos Mena Adame </a:t>
          </a:r>
          <a:r>
            <a:rPr lang="es-MX" dirty="0" err="1" smtClean="0"/>
            <a:t>Mag</a:t>
          </a:r>
          <a:r>
            <a:rPr lang="es-MX" dirty="0" smtClean="0"/>
            <a:t>. Rafael Estrada Sámano </a:t>
          </a:r>
          <a:r>
            <a:rPr lang="es-MX" dirty="0" err="1" smtClean="0"/>
            <a:t>Mag</a:t>
          </a:r>
          <a:r>
            <a:rPr lang="es-MX" dirty="0" smtClean="0"/>
            <a:t>. Magda Zulema </a:t>
          </a:r>
          <a:r>
            <a:rPr lang="es-MX" dirty="0" err="1" smtClean="0"/>
            <a:t>Mosri</a:t>
          </a:r>
          <a:r>
            <a:rPr lang="es-MX" dirty="0" smtClean="0"/>
            <a:t> Gutiérrez </a:t>
          </a:r>
          <a:r>
            <a:rPr lang="es-MX" dirty="0" err="1" smtClean="0"/>
            <a:t>Mag</a:t>
          </a:r>
          <a:r>
            <a:rPr lang="es-MX" dirty="0" smtClean="0"/>
            <a:t>. Víctor Martín Orduña Muñoz </a:t>
          </a:r>
          <a:r>
            <a:rPr lang="es-MX" dirty="0" err="1" smtClean="0"/>
            <a:t>Mag</a:t>
          </a:r>
          <a:r>
            <a:rPr lang="es-MX" dirty="0" smtClean="0"/>
            <a:t>. Juan Ángel Chávez Ramírez</a:t>
          </a:r>
          <a:endParaRPr lang="es-MX" b="1" dirty="0"/>
        </a:p>
      </dgm:t>
    </dgm:pt>
    <dgm:pt modelId="{832AEDE0-F7B0-4E63-8854-4A39277EB07C}" type="parTrans" cxnId="{4D91D881-54AA-44DE-9D8D-BFECC5E11956}">
      <dgm:prSet/>
      <dgm:spPr/>
      <dgm:t>
        <a:bodyPr/>
        <a:lstStyle/>
        <a:p>
          <a:endParaRPr lang="es-MX"/>
        </a:p>
      </dgm:t>
    </dgm:pt>
    <dgm:pt modelId="{1968B6E5-1AF7-4E79-B850-FF4274ACFB18}" type="sibTrans" cxnId="{4D91D881-54AA-44DE-9D8D-BFECC5E11956}">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D0AA55AC-022F-459B-88C8-A215349F4517}" type="pres">
      <dgm:prSet presAssocID="{FE4B5F38-D98F-4533-B936-ED4F327F2691}" presName="Name10" presStyleLbl="parChTrans1D2" presStyleIdx="0" presStyleCnt="3"/>
      <dgm:spPr/>
      <dgm:t>
        <a:bodyPr/>
        <a:lstStyle/>
        <a:p>
          <a:endParaRPr lang="es-MX"/>
        </a:p>
      </dgm:t>
    </dgm:pt>
    <dgm:pt modelId="{EAE2F47F-A90B-469B-ACB4-0CD3D0E4ED98}" type="pres">
      <dgm:prSet presAssocID="{2CE5DF26-B670-401B-ADF0-79AB843A4502}" presName="hierRoot2" presStyleCnt="0"/>
      <dgm:spPr/>
    </dgm:pt>
    <dgm:pt modelId="{DD2FCBCA-20B6-46C2-99DE-146E40D7DEE6}" type="pres">
      <dgm:prSet presAssocID="{2CE5DF26-B670-401B-ADF0-79AB843A4502}" presName="composite2" presStyleCnt="0"/>
      <dgm:spPr/>
    </dgm:pt>
    <dgm:pt modelId="{F2BE223A-BE04-4573-A19C-1305FF26A363}" type="pres">
      <dgm:prSet presAssocID="{2CE5DF26-B670-401B-ADF0-79AB843A4502}" presName="background2" presStyleLbl="node2" presStyleIdx="0" presStyleCnt="3"/>
      <dgm:spPr/>
    </dgm:pt>
    <dgm:pt modelId="{8C7C6759-4DF1-42ED-B12F-7C489FD0E7C3}" type="pres">
      <dgm:prSet presAssocID="{2CE5DF26-B670-401B-ADF0-79AB843A4502}" presName="text2" presStyleLbl="fgAcc2" presStyleIdx="0" presStyleCnt="3">
        <dgm:presLayoutVars>
          <dgm:chPref val="3"/>
        </dgm:presLayoutVars>
      </dgm:prSet>
      <dgm:spPr/>
      <dgm:t>
        <a:bodyPr/>
        <a:lstStyle/>
        <a:p>
          <a:endParaRPr lang="es-MX"/>
        </a:p>
      </dgm:t>
    </dgm:pt>
    <dgm:pt modelId="{799A6685-EC74-48C6-932D-464587B0F264}" type="pres">
      <dgm:prSet presAssocID="{2CE5DF26-B670-401B-ADF0-79AB843A4502}" presName="hierChild3" presStyleCnt="0"/>
      <dgm:spPr/>
    </dgm:pt>
    <dgm:pt modelId="{9D260E18-B24C-438C-9322-CD5ECAB7C691}" type="pres">
      <dgm:prSet presAssocID="{1E4134ED-B82B-45B8-8F0C-C74F49958EF9}" presName="Name10" presStyleLbl="parChTrans1D2" presStyleIdx="1" presStyleCnt="3"/>
      <dgm:spPr/>
      <dgm:t>
        <a:bodyPr/>
        <a:lstStyle/>
        <a:p>
          <a:endParaRPr lang="es-MX"/>
        </a:p>
      </dgm:t>
    </dgm:pt>
    <dgm:pt modelId="{8F007A30-ADF5-4AD3-8CBB-A668552A4C3B}" type="pres">
      <dgm:prSet presAssocID="{F0DF8FAA-84A6-417C-A6B9-4A13126178E4}" presName="hierRoot2" presStyleCnt="0"/>
      <dgm:spPr/>
    </dgm:pt>
    <dgm:pt modelId="{5AE2A878-6EF8-4E4A-B409-8CA11C965609}" type="pres">
      <dgm:prSet presAssocID="{F0DF8FAA-84A6-417C-A6B9-4A13126178E4}" presName="composite2" presStyleCnt="0"/>
      <dgm:spPr/>
    </dgm:pt>
    <dgm:pt modelId="{91E45BC8-F70E-4343-9988-C3317E4C20D8}" type="pres">
      <dgm:prSet presAssocID="{F0DF8FAA-84A6-417C-A6B9-4A13126178E4}" presName="background2" presStyleLbl="node2" presStyleIdx="1" presStyleCnt="3"/>
      <dgm:spPr/>
    </dgm:pt>
    <dgm:pt modelId="{A733A18C-A754-4066-BBC3-8A92F5ADCBCA}" type="pres">
      <dgm:prSet presAssocID="{F0DF8FAA-84A6-417C-A6B9-4A13126178E4}" presName="text2" presStyleLbl="fgAcc2" presStyleIdx="1" presStyleCnt="3">
        <dgm:presLayoutVars>
          <dgm:chPref val="3"/>
        </dgm:presLayoutVars>
      </dgm:prSet>
      <dgm:spPr/>
      <dgm:t>
        <a:bodyPr/>
        <a:lstStyle/>
        <a:p>
          <a:endParaRPr lang="es-MX"/>
        </a:p>
      </dgm:t>
    </dgm:pt>
    <dgm:pt modelId="{5C150328-A528-438A-B1EF-251A2EC5D99E}" type="pres">
      <dgm:prSet presAssocID="{F0DF8FAA-84A6-417C-A6B9-4A13126178E4}" presName="hierChild3" presStyleCnt="0"/>
      <dgm:spPr/>
    </dgm:pt>
    <dgm:pt modelId="{ED22C636-A2B0-4BA9-AABB-E390A82839CD}" type="pres">
      <dgm:prSet presAssocID="{832AEDE0-F7B0-4E63-8854-4A39277EB07C}" presName="Name10" presStyleLbl="parChTrans1D2" presStyleIdx="2" presStyleCnt="3"/>
      <dgm:spPr/>
      <dgm:t>
        <a:bodyPr/>
        <a:lstStyle/>
        <a:p>
          <a:endParaRPr lang="es-MX"/>
        </a:p>
      </dgm:t>
    </dgm:pt>
    <dgm:pt modelId="{FAD1CCDC-7CD4-4644-A0B7-47EC5A2E38AC}" type="pres">
      <dgm:prSet presAssocID="{A1E97FB3-C9AE-4DB1-90D5-4E2C58B03CF1}" presName="hierRoot2" presStyleCnt="0"/>
      <dgm:spPr/>
    </dgm:pt>
    <dgm:pt modelId="{52345D12-2779-4CB3-88E7-66B755500DEC}" type="pres">
      <dgm:prSet presAssocID="{A1E97FB3-C9AE-4DB1-90D5-4E2C58B03CF1}" presName="composite2" presStyleCnt="0"/>
      <dgm:spPr/>
    </dgm:pt>
    <dgm:pt modelId="{C23F902C-7E67-428B-A456-A5B60F2E2CC5}" type="pres">
      <dgm:prSet presAssocID="{A1E97FB3-C9AE-4DB1-90D5-4E2C58B03CF1}" presName="background2" presStyleLbl="node2" presStyleIdx="2" presStyleCnt="3"/>
      <dgm:spPr/>
    </dgm:pt>
    <dgm:pt modelId="{E3D6C1B4-1B1C-4CE2-9078-6BA84F7E1E83}" type="pres">
      <dgm:prSet presAssocID="{A1E97FB3-C9AE-4DB1-90D5-4E2C58B03CF1}" presName="text2" presStyleLbl="fgAcc2" presStyleIdx="2" presStyleCnt="3">
        <dgm:presLayoutVars>
          <dgm:chPref val="3"/>
        </dgm:presLayoutVars>
      </dgm:prSet>
      <dgm:spPr/>
      <dgm:t>
        <a:bodyPr/>
        <a:lstStyle/>
        <a:p>
          <a:endParaRPr lang="es-MX"/>
        </a:p>
      </dgm:t>
    </dgm:pt>
    <dgm:pt modelId="{EA1FF2DB-BB0F-41CB-A685-09167E909C6E}" type="pres">
      <dgm:prSet presAssocID="{A1E97FB3-C9AE-4DB1-90D5-4E2C58B03CF1}" presName="hierChild3" presStyleCnt="0"/>
      <dgm:spPr/>
    </dgm:pt>
  </dgm:ptLst>
  <dgm:cxnLst>
    <dgm:cxn modelId="{08D812D4-10BB-47F5-9EB2-0E10BF394F39}" type="presOf" srcId="{2CE5DF26-B670-401B-ADF0-79AB843A4502}" destId="{8C7C6759-4DF1-42ED-B12F-7C489FD0E7C3}" srcOrd="0" destOrd="0" presId="urn:microsoft.com/office/officeart/2005/8/layout/hierarchy1"/>
    <dgm:cxn modelId="{159173CA-3EA6-4B9C-84D7-89EF4DA70948}" type="presOf" srcId="{FBFF5AC6-D4FF-448F-B809-D5A0E91CD25C}" destId="{C3569CA3-BC6C-4890-9B47-EB5B5220EA40}" srcOrd="0" destOrd="0" presId="urn:microsoft.com/office/officeart/2005/8/layout/hierarchy1"/>
    <dgm:cxn modelId="{4D91D881-54AA-44DE-9D8D-BFECC5E11956}" srcId="{A3D6C485-362F-4B09-B28D-FAF684C4F639}" destId="{A1E97FB3-C9AE-4DB1-90D5-4E2C58B03CF1}" srcOrd="2" destOrd="0" parTransId="{832AEDE0-F7B0-4E63-8854-4A39277EB07C}" sibTransId="{1968B6E5-1AF7-4E79-B850-FF4274ACFB18}"/>
    <dgm:cxn modelId="{24A36AE4-F5E1-444E-82D3-E3BF0B2EB7AB}" type="presOf" srcId="{FE4B5F38-D98F-4533-B936-ED4F327F2691}" destId="{D0AA55AC-022F-459B-88C8-A215349F4517}" srcOrd="0" destOrd="0" presId="urn:microsoft.com/office/officeart/2005/8/layout/hierarchy1"/>
    <dgm:cxn modelId="{89DA22E1-196B-4FD3-85E4-0F854ACCE4D9}" type="presOf" srcId="{A3D6C485-362F-4B09-B28D-FAF684C4F639}" destId="{4B7F4AB9-F29B-4850-8C18-D2E3C0E2F58E}" srcOrd="0" destOrd="0" presId="urn:microsoft.com/office/officeart/2005/8/layout/hierarchy1"/>
    <dgm:cxn modelId="{7EC4EA96-5253-45C6-8F01-9B760340FA4D}" type="presOf" srcId="{832AEDE0-F7B0-4E63-8854-4A39277EB07C}" destId="{ED22C636-A2B0-4BA9-AABB-E390A82839CD}" srcOrd="0" destOrd="0" presId="urn:microsoft.com/office/officeart/2005/8/layout/hierarchy1"/>
    <dgm:cxn modelId="{80811D68-6931-450C-B3BC-D1680982710B}" type="presOf" srcId="{1E4134ED-B82B-45B8-8F0C-C74F49958EF9}" destId="{9D260E18-B24C-438C-9322-CD5ECAB7C691}" srcOrd="0" destOrd="0" presId="urn:microsoft.com/office/officeart/2005/8/layout/hierarchy1"/>
    <dgm:cxn modelId="{E66CC44E-D714-4B5A-A6A1-6114E896369B}" type="presOf" srcId="{F0DF8FAA-84A6-417C-A6B9-4A13126178E4}" destId="{A733A18C-A754-4066-BBC3-8A92F5ADCBCA}"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CFE40652-3ECD-4FC3-A4B1-2F4BDEA07F40}" type="presOf" srcId="{A1E97FB3-C9AE-4DB1-90D5-4E2C58B03CF1}" destId="{E3D6C1B4-1B1C-4CE2-9078-6BA84F7E1E83}"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D650C661-DAE5-4D99-91C0-DC597D0A095A}" srcId="{A3D6C485-362F-4B09-B28D-FAF684C4F639}" destId="{F0DF8FAA-84A6-417C-A6B9-4A13126178E4}" srcOrd="1" destOrd="0" parTransId="{1E4134ED-B82B-45B8-8F0C-C74F49958EF9}" sibTransId="{153D95AF-842D-422F-8507-A6776FD3AC33}"/>
    <dgm:cxn modelId="{C8FCA9D6-ECCB-4FF2-B69A-25EDC7DF8F26}" type="presParOf" srcId="{C3569CA3-BC6C-4890-9B47-EB5B5220EA40}" destId="{9AA6EF33-DCBB-4D85-858D-B1941F11E53B}" srcOrd="0" destOrd="0" presId="urn:microsoft.com/office/officeart/2005/8/layout/hierarchy1"/>
    <dgm:cxn modelId="{F0FE1D1E-281C-47C5-A0A1-21132A8E3E49}" type="presParOf" srcId="{9AA6EF33-DCBB-4D85-858D-B1941F11E53B}" destId="{4B3E1051-24E6-4F90-BFAB-DD95666A1787}" srcOrd="0" destOrd="0" presId="urn:microsoft.com/office/officeart/2005/8/layout/hierarchy1"/>
    <dgm:cxn modelId="{61FD198A-176D-4283-B911-F3DE1A8EF835}" type="presParOf" srcId="{4B3E1051-24E6-4F90-BFAB-DD95666A1787}" destId="{75EAD2D3-6CE4-4F11-BEF9-1DC2D4DBE0D6}" srcOrd="0" destOrd="0" presId="urn:microsoft.com/office/officeart/2005/8/layout/hierarchy1"/>
    <dgm:cxn modelId="{4B13A39F-D9B2-4D9F-B94A-F8B087F4337E}" type="presParOf" srcId="{4B3E1051-24E6-4F90-BFAB-DD95666A1787}" destId="{4B7F4AB9-F29B-4850-8C18-D2E3C0E2F58E}" srcOrd="1" destOrd="0" presId="urn:microsoft.com/office/officeart/2005/8/layout/hierarchy1"/>
    <dgm:cxn modelId="{E32D1C54-E7CB-4881-A1B3-C407E36AB36E}" type="presParOf" srcId="{9AA6EF33-DCBB-4D85-858D-B1941F11E53B}" destId="{6711D6AE-1971-4272-B907-1577FDAAFF7C}" srcOrd="1" destOrd="0" presId="urn:microsoft.com/office/officeart/2005/8/layout/hierarchy1"/>
    <dgm:cxn modelId="{312C2AFB-9117-4F80-B42A-BDDC0AB9628E}" type="presParOf" srcId="{6711D6AE-1971-4272-B907-1577FDAAFF7C}" destId="{D0AA55AC-022F-459B-88C8-A215349F4517}" srcOrd="0" destOrd="0" presId="urn:microsoft.com/office/officeart/2005/8/layout/hierarchy1"/>
    <dgm:cxn modelId="{BAF5B34B-71FB-4085-A5E2-F9B6298DABBC}" type="presParOf" srcId="{6711D6AE-1971-4272-B907-1577FDAAFF7C}" destId="{EAE2F47F-A90B-469B-ACB4-0CD3D0E4ED98}" srcOrd="1" destOrd="0" presId="urn:microsoft.com/office/officeart/2005/8/layout/hierarchy1"/>
    <dgm:cxn modelId="{7517A65C-2C3E-4B27-809B-7642661BA0CE}" type="presParOf" srcId="{EAE2F47F-A90B-469B-ACB4-0CD3D0E4ED98}" destId="{DD2FCBCA-20B6-46C2-99DE-146E40D7DEE6}" srcOrd="0" destOrd="0" presId="urn:microsoft.com/office/officeart/2005/8/layout/hierarchy1"/>
    <dgm:cxn modelId="{6C06644E-DAC9-4A5F-9249-0EB72E031E20}" type="presParOf" srcId="{DD2FCBCA-20B6-46C2-99DE-146E40D7DEE6}" destId="{F2BE223A-BE04-4573-A19C-1305FF26A363}" srcOrd="0" destOrd="0" presId="urn:microsoft.com/office/officeart/2005/8/layout/hierarchy1"/>
    <dgm:cxn modelId="{AE499FCA-6354-40D6-B794-25EB2D02A2C1}" type="presParOf" srcId="{DD2FCBCA-20B6-46C2-99DE-146E40D7DEE6}" destId="{8C7C6759-4DF1-42ED-B12F-7C489FD0E7C3}" srcOrd="1" destOrd="0" presId="urn:microsoft.com/office/officeart/2005/8/layout/hierarchy1"/>
    <dgm:cxn modelId="{2EC99A72-32DF-4EA3-A841-37B7643E4354}" type="presParOf" srcId="{EAE2F47F-A90B-469B-ACB4-0CD3D0E4ED98}" destId="{799A6685-EC74-48C6-932D-464587B0F264}" srcOrd="1" destOrd="0" presId="urn:microsoft.com/office/officeart/2005/8/layout/hierarchy1"/>
    <dgm:cxn modelId="{23FD5797-06FF-47AF-BF50-84866C019B85}" type="presParOf" srcId="{6711D6AE-1971-4272-B907-1577FDAAFF7C}" destId="{9D260E18-B24C-438C-9322-CD5ECAB7C691}" srcOrd="2" destOrd="0" presId="urn:microsoft.com/office/officeart/2005/8/layout/hierarchy1"/>
    <dgm:cxn modelId="{FC920CFF-5A60-4A97-B4D0-5565DEEACD12}" type="presParOf" srcId="{6711D6AE-1971-4272-B907-1577FDAAFF7C}" destId="{8F007A30-ADF5-4AD3-8CBB-A668552A4C3B}" srcOrd="3" destOrd="0" presId="urn:microsoft.com/office/officeart/2005/8/layout/hierarchy1"/>
    <dgm:cxn modelId="{9949685F-0B7C-4F39-BB4B-BC9D96394DB2}" type="presParOf" srcId="{8F007A30-ADF5-4AD3-8CBB-A668552A4C3B}" destId="{5AE2A878-6EF8-4E4A-B409-8CA11C965609}" srcOrd="0" destOrd="0" presId="urn:microsoft.com/office/officeart/2005/8/layout/hierarchy1"/>
    <dgm:cxn modelId="{21DEB0BD-1834-4C86-B5F0-468F5A85B2F4}" type="presParOf" srcId="{5AE2A878-6EF8-4E4A-B409-8CA11C965609}" destId="{91E45BC8-F70E-4343-9988-C3317E4C20D8}" srcOrd="0" destOrd="0" presId="urn:microsoft.com/office/officeart/2005/8/layout/hierarchy1"/>
    <dgm:cxn modelId="{8D0BEB6E-FFE0-4063-A5CA-DE32764C68BA}" type="presParOf" srcId="{5AE2A878-6EF8-4E4A-B409-8CA11C965609}" destId="{A733A18C-A754-4066-BBC3-8A92F5ADCBCA}" srcOrd="1" destOrd="0" presId="urn:microsoft.com/office/officeart/2005/8/layout/hierarchy1"/>
    <dgm:cxn modelId="{BB5042A3-B6F1-41FE-85A7-01698C3DB7A7}" type="presParOf" srcId="{8F007A30-ADF5-4AD3-8CBB-A668552A4C3B}" destId="{5C150328-A528-438A-B1EF-251A2EC5D99E}" srcOrd="1" destOrd="0" presId="urn:microsoft.com/office/officeart/2005/8/layout/hierarchy1"/>
    <dgm:cxn modelId="{23CD19C9-D2DA-4541-A449-1C0B65F181FE}" type="presParOf" srcId="{6711D6AE-1971-4272-B907-1577FDAAFF7C}" destId="{ED22C636-A2B0-4BA9-AABB-E390A82839CD}" srcOrd="4" destOrd="0" presId="urn:microsoft.com/office/officeart/2005/8/layout/hierarchy1"/>
    <dgm:cxn modelId="{FCD53882-33D1-49BF-B4A6-603F3E0ED042}" type="presParOf" srcId="{6711D6AE-1971-4272-B907-1577FDAAFF7C}" destId="{FAD1CCDC-7CD4-4644-A0B7-47EC5A2E38AC}" srcOrd="5" destOrd="0" presId="urn:microsoft.com/office/officeart/2005/8/layout/hierarchy1"/>
    <dgm:cxn modelId="{84AB75DC-53B9-4E96-A5FC-FFC1F0DF5DA1}" type="presParOf" srcId="{FAD1CCDC-7CD4-4644-A0B7-47EC5A2E38AC}" destId="{52345D12-2779-4CB3-88E7-66B755500DEC}" srcOrd="0" destOrd="0" presId="urn:microsoft.com/office/officeart/2005/8/layout/hierarchy1"/>
    <dgm:cxn modelId="{1B705463-84E6-4E4F-A901-B5DA58BA5B67}" type="presParOf" srcId="{52345D12-2779-4CB3-88E7-66B755500DEC}" destId="{C23F902C-7E67-428B-A456-A5B60F2E2CC5}" srcOrd="0" destOrd="0" presId="urn:microsoft.com/office/officeart/2005/8/layout/hierarchy1"/>
    <dgm:cxn modelId="{AAE4DBF0-13A3-4FEB-B985-7BCDEC1BA097}" type="presParOf" srcId="{52345D12-2779-4CB3-88E7-66B755500DEC}" destId="{E3D6C1B4-1B1C-4CE2-9078-6BA84F7E1E83}" srcOrd="1" destOrd="0" presId="urn:microsoft.com/office/officeart/2005/8/layout/hierarchy1"/>
    <dgm:cxn modelId="{8FD764C1-57FC-47D5-864B-FE0D74F5350C}" type="presParOf" srcId="{FAD1CCDC-7CD4-4644-A0B7-47EC5A2E38AC}" destId="{EA1FF2DB-BB0F-41CB-A685-09167E909C6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MX" b="1" dirty="0" smtClean="0">
              <a:solidFill>
                <a:schemeClr val="accent1">
                  <a:lumMod val="75000"/>
                </a:schemeClr>
              </a:solidFill>
            </a:rPr>
            <a:t>Competencia Material del TFJFA</a:t>
          </a:r>
        </a:p>
        <a:p>
          <a:r>
            <a:rPr lang="es-ES" b="1" dirty="0" smtClean="0">
              <a:solidFill>
                <a:schemeClr val="accent1">
                  <a:lumMod val="75000"/>
                </a:schemeClr>
              </a:solidFill>
            </a:rPr>
            <a:t>(a. 14 LOTFJFA)</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1.- Materia Tributaria Federal en general</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2.- Multas derivadas de Normas Administrativas Federales.</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3. Pensiones y Prestaciones Sociales en Materia de Militares y Civiles cuando sean a cargo del Erario Federal o del ISSSTE</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4. Interpretación y Cumplimiento de Contratos de Obras Públicas.</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C20DF537-DAF4-4945-A39B-EACE0E55BEEB}">
      <dgm:prSet phldrT="[Texto]"/>
      <dgm:spPr/>
      <dgm:t>
        <a:bodyPr/>
        <a:lstStyle/>
        <a:p>
          <a:r>
            <a:rPr lang="es-ES" dirty="0" smtClean="0"/>
            <a:t>5.- Créditos por Responsabilidad contra Funcionarios o Empleados Federales</a:t>
          </a:r>
          <a:endParaRPr lang="es-MX" dirty="0"/>
        </a:p>
      </dgm:t>
    </dgm:pt>
    <dgm:pt modelId="{E911682C-BBA4-4A97-A3C3-A83F5497303A}" type="parTrans" cxnId="{28907AE5-E1E3-4858-A3DF-31FA86E6C005}">
      <dgm:prSet/>
      <dgm:spPr/>
      <dgm:t>
        <a:bodyPr/>
        <a:lstStyle/>
        <a:p>
          <a:endParaRPr lang="es-MX"/>
        </a:p>
      </dgm:t>
    </dgm:pt>
    <dgm:pt modelId="{B74C1E6A-E74E-4724-8C3A-3A0EA2BE156E}" type="sibTrans" cxnId="{28907AE5-E1E3-4858-A3DF-31FA86E6C005}">
      <dgm:prSet/>
      <dgm:spPr/>
      <dgm:t>
        <a:bodyPr/>
        <a:lstStyle/>
        <a:p>
          <a:endParaRPr lang="es-MX"/>
        </a:p>
      </dgm:t>
    </dgm:pt>
    <dgm:pt modelId="{B9E27D2A-5667-4768-A486-A05DED2141D5}">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6.- Las materias señaladas en otras leyes, de acuerdo a la fracción XV, artículo 11 de la LOTFJFA</a:t>
          </a:r>
          <a:endParaRPr lang="es-MX" dirty="0"/>
        </a:p>
      </dgm:t>
    </dgm:pt>
    <dgm:pt modelId="{815EFCA0-7671-4866-93DD-19115FA32B11}" type="parTrans" cxnId="{81E69696-55AB-457D-BDAC-625B47C0FF01}">
      <dgm:prSet/>
      <dgm:spPr/>
      <dgm:t>
        <a:bodyPr/>
        <a:lstStyle/>
        <a:p>
          <a:endParaRPr lang="es-MX"/>
        </a:p>
      </dgm:t>
    </dgm:pt>
    <dgm:pt modelId="{6610684D-CCFA-41F7-ADE3-713506F922B6}" type="sibTrans" cxnId="{81E69696-55AB-457D-BDAC-625B47C0FF01}">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dgm:spPr/>
      <dgm:t>
        <a:bodyPr/>
        <a:lstStyle/>
        <a:p>
          <a:endParaRPr lang="es-MX"/>
        </a:p>
      </dgm:t>
    </dgm:pt>
    <dgm:pt modelId="{3A730F86-D247-4DBE-B16F-EDA1F3159109}" type="pres">
      <dgm:prSet presAssocID="{D3CF7710-A617-4A22-899A-A3BF23BCF554}" presName="Name9" presStyleLbl="parChTrans1D2" presStyleIdx="0" presStyleCnt="6"/>
      <dgm:spPr/>
      <dgm:t>
        <a:bodyPr/>
        <a:lstStyle/>
        <a:p>
          <a:endParaRPr lang="es-ES"/>
        </a:p>
      </dgm:t>
    </dgm:pt>
    <dgm:pt modelId="{1B1B396A-3706-45F0-9FB0-6B9C9EAFD8C2}" type="pres">
      <dgm:prSet presAssocID="{D3CF7710-A617-4A22-899A-A3BF23BCF554}" presName="connTx" presStyleLbl="parChTrans1D2" presStyleIdx="0" presStyleCnt="6"/>
      <dgm:spPr/>
      <dgm:t>
        <a:bodyPr/>
        <a:lstStyle/>
        <a:p>
          <a:endParaRPr lang="es-ES"/>
        </a:p>
      </dgm:t>
    </dgm:pt>
    <dgm:pt modelId="{023437F0-7AD6-41AC-B94B-E8CBDA7A7EE0}" type="pres">
      <dgm:prSet presAssocID="{B4C330DE-04E4-4DB9-93C6-758671AB96AA}" presName="node" presStyleLbl="node1" presStyleIdx="0" presStyleCnt="6">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6"/>
      <dgm:spPr/>
      <dgm:t>
        <a:bodyPr/>
        <a:lstStyle/>
        <a:p>
          <a:endParaRPr lang="es-ES"/>
        </a:p>
      </dgm:t>
    </dgm:pt>
    <dgm:pt modelId="{C5F8508D-2A06-4F79-9F8E-08C6388D1A26}" type="pres">
      <dgm:prSet presAssocID="{02BEF991-D783-4EA3-AE87-B245B71C3B1B}" presName="connTx" presStyleLbl="parChTrans1D2" presStyleIdx="1" presStyleCnt="6"/>
      <dgm:spPr/>
      <dgm:t>
        <a:bodyPr/>
        <a:lstStyle/>
        <a:p>
          <a:endParaRPr lang="es-ES"/>
        </a:p>
      </dgm:t>
    </dgm:pt>
    <dgm:pt modelId="{988BFD55-2AEC-4936-9A59-057D9FBFA596}" type="pres">
      <dgm:prSet presAssocID="{706D72CB-3935-4C11-A664-AD1049077637}" presName="node" presStyleLbl="node1" presStyleIdx="1" presStyleCnt="6" custRadScaleRad="115403" custRadScaleInc="17524">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6"/>
      <dgm:spPr/>
      <dgm:t>
        <a:bodyPr/>
        <a:lstStyle/>
        <a:p>
          <a:endParaRPr lang="es-ES"/>
        </a:p>
      </dgm:t>
    </dgm:pt>
    <dgm:pt modelId="{11E80AD2-EAF0-4DBC-99A8-4966F4C03AF2}" type="pres">
      <dgm:prSet presAssocID="{34B879E2-3B15-4081-B68C-F734FB205056}" presName="connTx" presStyleLbl="parChTrans1D2" presStyleIdx="2" presStyleCnt="6"/>
      <dgm:spPr/>
      <dgm:t>
        <a:bodyPr/>
        <a:lstStyle/>
        <a:p>
          <a:endParaRPr lang="es-ES"/>
        </a:p>
      </dgm:t>
    </dgm:pt>
    <dgm:pt modelId="{9E177C79-AE1B-4045-A111-88D2C21CC1D3}" type="pres">
      <dgm:prSet presAssocID="{14D9EAF7-DDE9-478F-9DF2-D876E95BEAF6}" presName="node" presStyleLbl="node1" presStyleIdx="2" presStyleCnt="6" custRadScaleRad="116274" custRadScaleInc="-32801">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6"/>
      <dgm:spPr/>
      <dgm:t>
        <a:bodyPr/>
        <a:lstStyle/>
        <a:p>
          <a:endParaRPr lang="es-ES"/>
        </a:p>
      </dgm:t>
    </dgm:pt>
    <dgm:pt modelId="{9F21EC98-4F5E-4B55-B97E-BBE8DF7DD560}" type="pres">
      <dgm:prSet presAssocID="{3DB4EF8C-D724-4651-A4EE-6110AA475E0D}" presName="connTx" presStyleLbl="parChTrans1D2" presStyleIdx="3" presStyleCnt="6"/>
      <dgm:spPr/>
      <dgm:t>
        <a:bodyPr/>
        <a:lstStyle/>
        <a:p>
          <a:endParaRPr lang="es-ES"/>
        </a:p>
      </dgm:t>
    </dgm:pt>
    <dgm:pt modelId="{0F06AD7F-5794-4C08-98E2-B2A9C7DDD512}" type="pres">
      <dgm:prSet presAssocID="{3CFE6654-4849-4B8D-B279-8F4272AAE9C8}" presName="node" presStyleLbl="node1" presStyleIdx="3" presStyleCnt="6" custRadScaleRad="110459" custRadScaleInc="18829">
        <dgm:presLayoutVars>
          <dgm:bulletEnabled val="1"/>
        </dgm:presLayoutVars>
      </dgm:prSet>
      <dgm:spPr/>
      <dgm:t>
        <a:bodyPr/>
        <a:lstStyle/>
        <a:p>
          <a:endParaRPr lang="es-MX"/>
        </a:p>
      </dgm:t>
    </dgm:pt>
    <dgm:pt modelId="{3EC7A50E-2988-49E5-8EA2-D1E437F81EC0}" type="pres">
      <dgm:prSet presAssocID="{E911682C-BBA4-4A97-A3C3-A83F5497303A}" presName="Name9" presStyleLbl="parChTrans1D2" presStyleIdx="4" presStyleCnt="6"/>
      <dgm:spPr/>
      <dgm:t>
        <a:bodyPr/>
        <a:lstStyle/>
        <a:p>
          <a:endParaRPr lang="es-ES"/>
        </a:p>
      </dgm:t>
    </dgm:pt>
    <dgm:pt modelId="{E3DCAA4B-D145-46A4-915C-60118FE88034}" type="pres">
      <dgm:prSet presAssocID="{E911682C-BBA4-4A97-A3C3-A83F5497303A}" presName="connTx" presStyleLbl="parChTrans1D2" presStyleIdx="4" presStyleCnt="6"/>
      <dgm:spPr/>
      <dgm:t>
        <a:bodyPr/>
        <a:lstStyle/>
        <a:p>
          <a:endParaRPr lang="es-ES"/>
        </a:p>
      </dgm:t>
    </dgm:pt>
    <dgm:pt modelId="{2FC9EC39-327D-468E-912A-A1E91C7A2E36}" type="pres">
      <dgm:prSet presAssocID="{C20DF537-DAF4-4945-A39B-EACE0E55BEEB}" presName="node" presStyleLbl="node1" presStyleIdx="4" presStyleCnt="6" custRadScaleRad="104530" custRadScaleInc="-14091">
        <dgm:presLayoutVars>
          <dgm:bulletEnabled val="1"/>
        </dgm:presLayoutVars>
      </dgm:prSet>
      <dgm:spPr/>
      <dgm:t>
        <a:bodyPr/>
        <a:lstStyle/>
        <a:p>
          <a:endParaRPr lang="es-MX"/>
        </a:p>
      </dgm:t>
    </dgm:pt>
    <dgm:pt modelId="{6F480D7E-71A6-4E09-B7FE-505278D5516E}" type="pres">
      <dgm:prSet presAssocID="{815EFCA0-7671-4866-93DD-19115FA32B11}" presName="Name9" presStyleLbl="parChTrans1D2" presStyleIdx="5" presStyleCnt="6"/>
      <dgm:spPr/>
      <dgm:t>
        <a:bodyPr/>
        <a:lstStyle/>
        <a:p>
          <a:endParaRPr lang="es-MX"/>
        </a:p>
      </dgm:t>
    </dgm:pt>
    <dgm:pt modelId="{ECF44AE8-6F1B-4F71-AF52-B1FEB1CD247D}" type="pres">
      <dgm:prSet presAssocID="{815EFCA0-7671-4866-93DD-19115FA32B11}" presName="connTx" presStyleLbl="parChTrans1D2" presStyleIdx="5" presStyleCnt="6"/>
      <dgm:spPr/>
      <dgm:t>
        <a:bodyPr/>
        <a:lstStyle/>
        <a:p>
          <a:endParaRPr lang="es-MX"/>
        </a:p>
      </dgm:t>
    </dgm:pt>
    <dgm:pt modelId="{799C62D0-9D97-4A8A-AA58-6B7B4E44B00C}" type="pres">
      <dgm:prSet presAssocID="{B9E27D2A-5667-4768-A486-A05DED2141D5}" presName="node" presStyleLbl="node1" presStyleIdx="5" presStyleCnt="6">
        <dgm:presLayoutVars>
          <dgm:bulletEnabled val="1"/>
        </dgm:presLayoutVars>
      </dgm:prSet>
      <dgm:spPr/>
      <dgm:t>
        <a:bodyPr/>
        <a:lstStyle/>
        <a:p>
          <a:endParaRPr lang="es-MX"/>
        </a:p>
      </dgm:t>
    </dgm:pt>
  </dgm:ptLst>
  <dgm:cxnLst>
    <dgm:cxn modelId="{323D8F01-898D-4858-946E-2CDE95069AA0}" type="presOf" srcId="{815EFCA0-7671-4866-93DD-19115FA32B11}" destId="{ECF44AE8-6F1B-4F71-AF52-B1FEB1CD247D}" srcOrd="1" destOrd="0" presId="urn:microsoft.com/office/officeart/2005/8/layout/radial1"/>
    <dgm:cxn modelId="{81E69696-55AB-457D-BDAC-625B47C0FF01}" srcId="{4606A08B-8D9C-4ACF-AC05-10405ED2C0EA}" destId="{B9E27D2A-5667-4768-A486-A05DED2141D5}" srcOrd="5" destOrd="0" parTransId="{815EFCA0-7671-4866-93DD-19115FA32B11}" sibTransId="{6610684D-CCFA-41F7-ADE3-713506F922B6}"/>
    <dgm:cxn modelId="{16770D9B-D1F4-4685-80E7-B4B09AAB3A41}" type="presOf" srcId="{E911682C-BBA4-4A97-A3C3-A83F5497303A}" destId="{3EC7A50E-2988-49E5-8EA2-D1E437F81EC0}" srcOrd="0" destOrd="0" presId="urn:microsoft.com/office/officeart/2005/8/layout/radial1"/>
    <dgm:cxn modelId="{12A301CC-7AF8-4090-8CC9-5D00F7160EFD}" type="presOf" srcId="{4606A08B-8D9C-4ACF-AC05-10405ED2C0EA}" destId="{D08880E5-D207-4964-AEEA-E02B692B9E23}" srcOrd="0" destOrd="0" presId="urn:microsoft.com/office/officeart/2005/8/layout/radial1"/>
    <dgm:cxn modelId="{21EE0AD9-503B-4802-A575-73B1D3CFB76A}" type="presOf" srcId="{02BEF991-D783-4EA3-AE87-B245B71C3B1B}" destId="{BB48C05B-85A8-44C1-B434-2551561B9CCC}" srcOrd="0" destOrd="0" presId="urn:microsoft.com/office/officeart/2005/8/layout/radial1"/>
    <dgm:cxn modelId="{80C17415-48AB-47DD-9FE4-0EAC7D27E46E}" type="presOf" srcId="{D3CF7710-A617-4A22-899A-A3BF23BCF554}" destId="{1B1B396A-3706-45F0-9FB0-6B9C9EAFD8C2}" srcOrd="1" destOrd="0" presId="urn:microsoft.com/office/officeart/2005/8/layout/radial1"/>
    <dgm:cxn modelId="{CC86A1F5-2ADA-415E-B7CA-95B4285F811C}" type="presOf" srcId="{815EFCA0-7671-4866-93DD-19115FA32B11}" destId="{6F480D7E-71A6-4E09-B7FE-505278D5516E}" srcOrd="0" destOrd="0" presId="urn:microsoft.com/office/officeart/2005/8/layout/radial1"/>
    <dgm:cxn modelId="{CBD9C1A9-B474-473D-BAEF-659EA77BA7F2}" type="presOf" srcId="{9C57B9D2-0801-464A-AB58-C58CB3F6B7D3}" destId="{FEF09B89-CE34-4729-9D57-6F97FB6CD1E6}" srcOrd="0" destOrd="0" presId="urn:microsoft.com/office/officeart/2005/8/layout/radial1"/>
    <dgm:cxn modelId="{444CDA23-BBDC-4174-86E5-78C0A58E8453}" type="presOf" srcId="{02BEF991-D783-4EA3-AE87-B245B71C3B1B}" destId="{C5F8508D-2A06-4F79-9F8E-08C6388D1A26}" srcOrd="1" destOrd="0" presId="urn:microsoft.com/office/officeart/2005/8/layout/radial1"/>
    <dgm:cxn modelId="{DCD379F4-8D9D-4E1D-90ED-090143DC74C9}" type="presOf" srcId="{14D9EAF7-DDE9-478F-9DF2-D876E95BEAF6}" destId="{9E177C79-AE1B-4045-A111-88D2C21CC1D3}" srcOrd="0" destOrd="0" presId="urn:microsoft.com/office/officeart/2005/8/layout/radial1"/>
    <dgm:cxn modelId="{7B9C8B0E-7CF5-4B79-A66D-831F416A32DA}" type="presOf" srcId="{3DB4EF8C-D724-4651-A4EE-6110AA475E0D}" destId="{9F21EC98-4F5E-4B55-B97E-BBE8DF7DD560}" srcOrd="1" destOrd="0" presId="urn:microsoft.com/office/officeart/2005/8/layout/radial1"/>
    <dgm:cxn modelId="{D1494A3B-B393-4CAA-B531-7BF2EA84A5CB}" type="presOf" srcId="{B4C330DE-04E4-4DB9-93C6-758671AB96AA}" destId="{023437F0-7AD6-41AC-B94B-E8CBDA7A7EE0}" srcOrd="0" destOrd="0" presId="urn:microsoft.com/office/officeart/2005/8/layout/radial1"/>
    <dgm:cxn modelId="{3E1B92A7-10BF-4DB5-B7BC-6BEB8D5911E1}" type="presOf" srcId="{D3CF7710-A617-4A22-899A-A3BF23BCF554}" destId="{3A730F86-D247-4DBE-B16F-EDA1F3159109}" srcOrd="0" destOrd="0" presId="urn:microsoft.com/office/officeart/2005/8/layout/radial1"/>
    <dgm:cxn modelId="{98605923-741B-48D0-8F05-59D1688E6E86}" type="presOf" srcId="{C20DF537-DAF4-4945-A39B-EACE0E55BEEB}" destId="{2FC9EC39-327D-468E-912A-A1E91C7A2E36}"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735C282A-3211-42CF-95CE-BF0313D02DCD}" type="presOf" srcId="{B9E27D2A-5667-4768-A486-A05DED2141D5}" destId="{799C62D0-9D97-4A8A-AA58-6B7B4E44B00C}" srcOrd="0" destOrd="0" presId="urn:microsoft.com/office/officeart/2005/8/layout/radial1"/>
    <dgm:cxn modelId="{31C9D099-CDC2-4631-A1E1-265CEFF22D86}" type="presOf" srcId="{34B879E2-3B15-4081-B68C-F734FB205056}" destId="{CB4F3EB2-EDE8-4D96-8575-EB764444CB64}" srcOrd="0" destOrd="0" presId="urn:microsoft.com/office/officeart/2005/8/layout/radial1"/>
    <dgm:cxn modelId="{E11F9E3D-8CA7-4D44-9801-F38C01FF7718}" type="presOf" srcId="{34B879E2-3B15-4081-B68C-F734FB205056}" destId="{11E80AD2-EAF0-4DBC-99A8-4966F4C03AF2}" srcOrd="1" destOrd="0" presId="urn:microsoft.com/office/officeart/2005/8/layout/radial1"/>
    <dgm:cxn modelId="{1FADDB1E-2C23-42CF-A609-BAECB8A04C7F}" srcId="{4606A08B-8D9C-4ACF-AC05-10405ED2C0EA}" destId="{3CFE6654-4849-4B8D-B279-8F4272AAE9C8}" srcOrd="3" destOrd="0" parTransId="{3DB4EF8C-D724-4651-A4EE-6110AA475E0D}" sibTransId="{FEE11700-A88C-46D1-8967-D18D9357EAF1}"/>
    <dgm:cxn modelId="{FFD728DB-C61D-44BD-8DC8-D8533B0E4542}" srcId="{4606A08B-8D9C-4ACF-AC05-10405ED2C0EA}" destId="{706D72CB-3935-4C11-A664-AD1049077637}" srcOrd="1" destOrd="0" parTransId="{02BEF991-D783-4EA3-AE87-B245B71C3B1B}" sibTransId="{EE6FB6A3-3E15-4E07-9DC6-E47AE709C215}"/>
    <dgm:cxn modelId="{B4D0607E-B8A6-4041-8FC1-792F6E414066}" type="presOf" srcId="{3DB4EF8C-D724-4651-A4EE-6110AA475E0D}" destId="{A9DC82DA-DA6F-49BD-8EFD-9B4DD38C0E22}" srcOrd="0" destOrd="0" presId="urn:microsoft.com/office/officeart/2005/8/layout/radial1"/>
    <dgm:cxn modelId="{774F43BB-3298-4633-95AE-2F6BC87D5D30}" srcId="{4606A08B-8D9C-4ACF-AC05-10405ED2C0EA}" destId="{B4C330DE-04E4-4DB9-93C6-758671AB96AA}" srcOrd="0" destOrd="0" parTransId="{D3CF7710-A617-4A22-899A-A3BF23BCF554}" sibTransId="{BB402CA5-1BCF-4731-8F66-09C3188B6649}"/>
    <dgm:cxn modelId="{3C1A1735-F006-4F74-B27C-A6347D661936}" type="presOf" srcId="{E911682C-BBA4-4A97-A3C3-A83F5497303A}" destId="{E3DCAA4B-D145-46A4-915C-60118FE88034}" srcOrd="1" destOrd="0" presId="urn:microsoft.com/office/officeart/2005/8/layout/radial1"/>
    <dgm:cxn modelId="{051448E8-F9BC-4042-9E21-BA8FA2926354}" type="presOf" srcId="{3CFE6654-4849-4B8D-B279-8F4272AAE9C8}" destId="{0F06AD7F-5794-4C08-98E2-B2A9C7DDD512}" srcOrd="0" destOrd="0" presId="urn:microsoft.com/office/officeart/2005/8/layout/radial1"/>
    <dgm:cxn modelId="{28907AE5-E1E3-4858-A3DF-31FA86E6C005}" srcId="{4606A08B-8D9C-4ACF-AC05-10405ED2C0EA}" destId="{C20DF537-DAF4-4945-A39B-EACE0E55BEEB}" srcOrd="4" destOrd="0" parTransId="{E911682C-BBA4-4A97-A3C3-A83F5497303A}" sibTransId="{B74C1E6A-E74E-4724-8C3A-3A0EA2BE156E}"/>
    <dgm:cxn modelId="{9D435136-6B76-4F69-B3C9-D85C991B0A4E}" srcId="{9C57B9D2-0801-464A-AB58-C58CB3F6B7D3}" destId="{4606A08B-8D9C-4ACF-AC05-10405ED2C0EA}" srcOrd="0" destOrd="0" parTransId="{28732C2D-0BAD-433B-9475-5ECA6AF8C8E1}" sibTransId="{015A6501-80A0-4273-8F5E-FFF458360AEC}"/>
    <dgm:cxn modelId="{89A1B90F-EA16-435A-B63F-F4DF89353EC7}" type="presOf" srcId="{706D72CB-3935-4C11-A664-AD1049077637}" destId="{988BFD55-2AEC-4936-9A59-057D9FBFA596}" srcOrd="0" destOrd="0" presId="urn:microsoft.com/office/officeart/2005/8/layout/radial1"/>
    <dgm:cxn modelId="{7A23853D-3739-4F2A-9C08-931D906B512D}" type="presParOf" srcId="{FEF09B89-CE34-4729-9D57-6F97FB6CD1E6}" destId="{D08880E5-D207-4964-AEEA-E02B692B9E23}" srcOrd="0" destOrd="0" presId="urn:microsoft.com/office/officeart/2005/8/layout/radial1"/>
    <dgm:cxn modelId="{D7407670-16D4-4674-BB91-692E4170BE27}" type="presParOf" srcId="{FEF09B89-CE34-4729-9D57-6F97FB6CD1E6}" destId="{3A730F86-D247-4DBE-B16F-EDA1F3159109}" srcOrd="1" destOrd="0" presId="urn:microsoft.com/office/officeart/2005/8/layout/radial1"/>
    <dgm:cxn modelId="{F06D317D-03C2-41A0-8796-240514284B9B}" type="presParOf" srcId="{3A730F86-D247-4DBE-B16F-EDA1F3159109}" destId="{1B1B396A-3706-45F0-9FB0-6B9C9EAFD8C2}" srcOrd="0" destOrd="0" presId="urn:microsoft.com/office/officeart/2005/8/layout/radial1"/>
    <dgm:cxn modelId="{15AC71E6-8DD5-4B89-A30D-C099FB633F5B}" type="presParOf" srcId="{FEF09B89-CE34-4729-9D57-6F97FB6CD1E6}" destId="{023437F0-7AD6-41AC-B94B-E8CBDA7A7EE0}" srcOrd="2" destOrd="0" presId="urn:microsoft.com/office/officeart/2005/8/layout/radial1"/>
    <dgm:cxn modelId="{72CAA3DD-6637-453D-9FCE-256E2C0F5A2D}" type="presParOf" srcId="{FEF09B89-CE34-4729-9D57-6F97FB6CD1E6}" destId="{BB48C05B-85A8-44C1-B434-2551561B9CCC}" srcOrd="3" destOrd="0" presId="urn:microsoft.com/office/officeart/2005/8/layout/radial1"/>
    <dgm:cxn modelId="{77F844E3-8E75-456F-AFA1-611D88F0C96B}" type="presParOf" srcId="{BB48C05B-85A8-44C1-B434-2551561B9CCC}" destId="{C5F8508D-2A06-4F79-9F8E-08C6388D1A26}" srcOrd="0" destOrd="0" presId="urn:microsoft.com/office/officeart/2005/8/layout/radial1"/>
    <dgm:cxn modelId="{0E44AEF7-32A9-4FDF-A70A-DF8FC834E762}" type="presParOf" srcId="{FEF09B89-CE34-4729-9D57-6F97FB6CD1E6}" destId="{988BFD55-2AEC-4936-9A59-057D9FBFA596}" srcOrd="4" destOrd="0" presId="urn:microsoft.com/office/officeart/2005/8/layout/radial1"/>
    <dgm:cxn modelId="{192808EE-BC29-4EBA-B314-A4671E7C5A2A}" type="presParOf" srcId="{FEF09B89-CE34-4729-9D57-6F97FB6CD1E6}" destId="{CB4F3EB2-EDE8-4D96-8575-EB764444CB64}" srcOrd="5" destOrd="0" presId="urn:microsoft.com/office/officeart/2005/8/layout/radial1"/>
    <dgm:cxn modelId="{993E8AC1-1395-4229-A7A3-42858DD2C20E}" type="presParOf" srcId="{CB4F3EB2-EDE8-4D96-8575-EB764444CB64}" destId="{11E80AD2-EAF0-4DBC-99A8-4966F4C03AF2}" srcOrd="0" destOrd="0" presId="urn:microsoft.com/office/officeart/2005/8/layout/radial1"/>
    <dgm:cxn modelId="{29F9BA93-8C96-45FB-9488-E6984E3997C5}" type="presParOf" srcId="{FEF09B89-CE34-4729-9D57-6F97FB6CD1E6}" destId="{9E177C79-AE1B-4045-A111-88D2C21CC1D3}" srcOrd="6" destOrd="0" presId="urn:microsoft.com/office/officeart/2005/8/layout/radial1"/>
    <dgm:cxn modelId="{918301B4-AA35-4661-96FC-EC6E1591428C}" type="presParOf" srcId="{FEF09B89-CE34-4729-9D57-6F97FB6CD1E6}" destId="{A9DC82DA-DA6F-49BD-8EFD-9B4DD38C0E22}" srcOrd="7" destOrd="0" presId="urn:microsoft.com/office/officeart/2005/8/layout/radial1"/>
    <dgm:cxn modelId="{61574C25-1D40-4ED7-8782-4861BE553A9A}" type="presParOf" srcId="{A9DC82DA-DA6F-49BD-8EFD-9B4DD38C0E22}" destId="{9F21EC98-4F5E-4B55-B97E-BBE8DF7DD560}" srcOrd="0" destOrd="0" presId="urn:microsoft.com/office/officeart/2005/8/layout/radial1"/>
    <dgm:cxn modelId="{C0FF1BA3-65A3-4E9C-ABEC-7B85E51ED268}" type="presParOf" srcId="{FEF09B89-CE34-4729-9D57-6F97FB6CD1E6}" destId="{0F06AD7F-5794-4C08-98E2-B2A9C7DDD512}" srcOrd="8" destOrd="0" presId="urn:microsoft.com/office/officeart/2005/8/layout/radial1"/>
    <dgm:cxn modelId="{B3E2CE3E-F551-4621-B364-46121B366532}" type="presParOf" srcId="{FEF09B89-CE34-4729-9D57-6F97FB6CD1E6}" destId="{3EC7A50E-2988-49E5-8EA2-D1E437F81EC0}" srcOrd="9" destOrd="0" presId="urn:microsoft.com/office/officeart/2005/8/layout/radial1"/>
    <dgm:cxn modelId="{878BF320-D10C-4E1F-8C96-4BA8B88C0AE5}" type="presParOf" srcId="{3EC7A50E-2988-49E5-8EA2-D1E437F81EC0}" destId="{E3DCAA4B-D145-46A4-915C-60118FE88034}" srcOrd="0" destOrd="0" presId="urn:microsoft.com/office/officeart/2005/8/layout/radial1"/>
    <dgm:cxn modelId="{8A81F84D-371B-4057-8C8F-3DD746C9DEA8}" type="presParOf" srcId="{FEF09B89-CE34-4729-9D57-6F97FB6CD1E6}" destId="{2FC9EC39-327D-468E-912A-A1E91C7A2E36}" srcOrd="10" destOrd="0" presId="urn:microsoft.com/office/officeart/2005/8/layout/radial1"/>
    <dgm:cxn modelId="{C358523E-5474-4091-A89C-EC9881F80686}" type="presParOf" srcId="{FEF09B89-CE34-4729-9D57-6F97FB6CD1E6}" destId="{6F480D7E-71A6-4E09-B7FE-505278D5516E}" srcOrd="11" destOrd="0" presId="urn:microsoft.com/office/officeart/2005/8/layout/radial1"/>
    <dgm:cxn modelId="{FE4EB933-1EAF-47F8-93CE-6F854BEFBEF8}" type="presParOf" srcId="{6F480D7E-71A6-4E09-B7FE-505278D5516E}" destId="{ECF44AE8-6F1B-4F71-AF52-B1FEB1CD247D}" srcOrd="0" destOrd="0" presId="urn:microsoft.com/office/officeart/2005/8/layout/radial1"/>
    <dgm:cxn modelId="{63B21B07-F683-4FBE-B3C6-8120DF5909FB}" type="presParOf" srcId="{FEF09B89-CE34-4729-9D57-6F97FB6CD1E6}" destId="{799C62D0-9D97-4A8A-AA58-6B7B4E44B00C}"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Modalidades del Juicio Contencioso Administrativo Federal</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Juicio  Tradicional u Ordinario</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Juicio en Línea</a:t>
          </a:r>
        </a:p>
        <a:p>
          <a:r>
            <a:rPr lang="es-ES" b="1" dirty="0" smtClean="0"/>
            <a:t>(Inició  08/2011)</a:t>
          </a:r>
        </a:p>
        <a:p>
          <a:r>
            <a:rPr lang="es-ES" b="1" dirty="0" smtClean="0"/>
            <a:t>*a elección del demandante </a:t>
          </a:r>
          <a:r>
            <a:rPr lang="es-ES" b="1" dirty="0" smtClean="0"/>
            <a:t>(gobernado)</a:t>
          </a:r>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1" dirty="0" smtClean="0"/>
            <a:t>Juicio Sumario</a:t>
          </a:r>
        </a:p>
        <a:p>
          <a:r>
            <a:rPr lang="es-ES" b="1" dirty="0" smtClean="0"/>
            <a:t>(Inició  08/2011)</a:t>
          </a:r>
        </a:p>
        <a:p>
          <a:r>
            <a:rPr lang="es-ES" b="1" dirty="0" smtClean="0"/>
            <a:t>*por cuantía </a:t>
          </a:r>
          <a:r>
            <a:rPr lang="es-ES" b="1" dirty="0" smtClean="0"/>
            <a:t>15 </a:t>
          </a:r>
          <a:r>
            <a:rPr lang="es-ES" b="1" dirty="0" smtClean="0"/>
            <a:t>salarios mínimos elevados al año</a:t>
          </a:r>
          <a:r>
            <a:rPr lang="es-ES" b="1" dirty="0" smtClean="0"/>
            <a:t>.</a:t>
          </a:r>
        </a:p>
        <a:p>
          <a:r>
            <a:rPr lang="es-ES" b="1" dirty="0" smtClean="0"/>
            <a:t>(Reforma junio 2016)</a:t>
          </a:r>
          <a:endParaRPr lang="es-ES" b="1" dirty="0" smtClean="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195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173286"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5DC0194A-0960-4EA3-B62B-C6665B4EE2C0}" srcId="{A3D6C485-362F-4B09-B28D-FAF684C4F639}" destId="{05D3AC43-4A09-431D-ABB7-F8F187DF3499}" srcOrd="2" destOrd="0" parTransId="{5AE9E007-F748-41BE-A804-9159204C221F}" sibTransId="{D5716BFA-D6E9-491A-BBD1-4E37DC44F307}"/>
    <dgm:cxn modelId="{C1FD5C22-824B-4E78-AAFA-B99A94F11012}" type="presOf" srcId="{05D3AC43-4A09-431D-ABB7-F8F187DF3499}" destId="{4BC179A4-822A-4BEF-8E27-1F0672DDF319}" srcOrd="0" destOrd="0" presId="urn:microsoft.com/office/officeart/2005/8/layout/hierarchy1"/>
    <dgm:cxn modelId="{7F2DA8C4-81BC-4EF1-950A-FD7A99199E60}" type="presOf" srcId="{46E3F74C-0362-48D0-B56B-E8D1DC5BB4C0}" destId="{83DC986F-9DA5-490F-B102-FF81E2ECE2E2}" srcOrd="0" destOrd="0" presId="urn:microsoft.com/office/officeart/2005/8/layout/hierarchy1"/>
    <dgm:cxn modelId="{75F239E8-E176-42B1-A230-02DAF49C217B}" type="presOf" srcId="{FE4B5F38-D98F-4533-B936-ED4F327F2691}" destId="{0E4B76F5-E02E-427F-98EA-BBB0906BB7AE}" srcOrd="0" destOrd="0" presId="urn:microsoft.com/office/officeart/2005/8/layout/hierarchy1"/>
    <dgm:cxn modelId="{2DDD2C10-5F48-4086-B3B2-8A902354E938}" type="presOf" srcId="{FBFF5AC6-D4FF-448F-B809-D5A0E91CD25C}" destId="{C3569CA3-BC6C-4890-9B47-EB5B5220EA40}" srcOrd="0" destOrd="0" presId="urn:microsoft.com/office/officeart/2005/8/layout/hierarchy1"/>
    <dgm:cxn modelId="{A733279E-5A82-47FF-9B56-081E077F699D}" type="presOf" srcId="{5AE9E007-F748-41BE-A804-9159204C221F}" destId="{98930C70-7571-4249-9CA3-3ADE5E8A6665}"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AC3EC93A-077F-48CF-B7F0-91B051F61A57}" srcId="{A3D6C485-362F-4B09-B28D-FAF684C4F639}" destId="{2CE5DF26-B670-401B-ADF0-79AB843A4502}" srcOrd="0" destOrd="0" parTransId="{FE4B5F38-D98F-4533-B936-ED4F327F2691}" sibTransId="{D86C2513-0BAA-4D43-939E-2FF91B1D4204}"/>
    <dgm:cxn modelId="{E7946F07-B84F-4BE1-9A86-D5AE87C1A9CE}" type="presOf" srcId="{EFB5D373-51AF-49DD-9A28-D8A90F8681C3}" destId="{733792A5-9BB4-4291-8EC9-903E8FC5DB4B}" srcOrd="0" destOrd="0" presId="urn:microsoft.com/office/officeart/2005/8/layout/hierarchy1"/>
    <dgm:cxn modelId="{45FAAC68-2994-4265-93FC-FA704A84808A}" type="presOf" srcId="{2CE5DF26-B670-401B-ADF0-79AB843A4502}" destId="{E9AE880C-5EC3-4E24-849B-539CD8DDC8DB}" srcOrd="0" destOrd="0" presId="urn:microsoft.com/office/officeart/2005/8/layout/hierarchy1"/>
    <dgm:cxn modelId="{CAB90B75-3E1A-4080-9BF0-C1C83CC2185B}" type="presOf" srcId="{A3D6C485-362F-4B09-B28D-FAF684C4F639}" destId="{4B7F4AB9-F29B-4850-8C18-D2E3C0E2F58E}"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81D9304F-1529-459A-8608-12BD81CDC3B3}" type="presParOf" srcId="{C3569CA3-BC6C-4890-9B47-EB5B5220EA40}" destId="{9AA6EF33-DCBB-4D85-858D-B1941F11E53B}" srcOrd="0" destOrd="0" presId="urn:microsoft.com/office/officeart/2005/8/layout/hierarchy1"/>
    <dgm:cxn modelId="{3FBB75EE-72CF-4593-B7F2-5F73E6AAF159}" type="presParOf" srcId="{9AA6EF33-DCBB-4D85-858D-B1941F11E53B}" destId="{4B3E1051-24E6-4F90-BFAB-DD95666A1787}" srcOrd="0" destOrd="0" presId="urn:microsoft.com/office/officeart/2005/8/layout/hierarchy1"/>
    <dgm:cxn modelId="{3F43070B-FB9D-4846-B95D-A5F72D515FE8}" type="presParOf" srcId="{4B3E1051-24E6-4F90-BFAB-DD95666A1787}" destId="{75EAD2D3-6CE4-4F11-BEF9-1DC2D4DBE0D6}" srcOrd="0" destOrd="0" presId="urn:microsoft.com/office/officeart/2005/8/layout/hierarchy1"/>
    <dgm:cxn modelId="{3CB8BA2E-B0FF-4CAC-8325-BA250E91500B}" type="presParOf" srcId="{4B3E1051-24E6-4F90-BFAB-DD95666A1787}" destId="{4B7F4AB9-F29B-4850-8C18-D2E3C0E2F58E}" srcOrd="1" destOrd="0" presId="urn:microsoft.com/office/officeart/2005/8/layout/hierarchy1"/>
    <dgm:cxn modelId="{630E4B2F-CF52-4BB0-8BA3-6743432C14C4}" type="presParOf" srcId="{9AA6EF33-DCBB-4D85-858D-B1941F11E53B}" destId="{6711D6AE-1971-4272-B907-1577FDAAFF7C}" srcOrd="1" destOrd="0" presId="urn:microsoft.com/office/officeart/2005/8/layout/hierarchy1"/>
    <dgm:cxn modelId="{0A314F9C-345C-4D8D-BC67-490DD8CBE0C7}" type="presParOf" srcId="{6711D6AE-1971-4272-B907-1577FDAAFF7C}" destId="{0E4B76F5-E02E-427F-98EA-BBB0906BB7AE}" srcOrd="0" destOrd="0" presId="urn:microsoft.com/office/officeart/2005/8/layout/hierarchy1"/>
    <dgm:cxn modelId="{C6F85F85-D88C-473D-B53E-DDEB73AB04DB}" type="presParOf" srcId="{6711D6AE-1971-4272-B907-1577FDAAFF7C}" destId="{38CBADFD-A4FB-461D-A322-C93227F6E4A1}" srcOrd="1" destOrd="0" presId="urn:microsoft.com/office/officeart/2005/8/layout/hierarchy1"/>
    <dgm:cxn modelId="{9B63E678-17BE-48E4-B835-57C9B7ED25BE}" type="presParOf" srcId="{38CBADFD-A4FB-461D-A322-C93227F6E4A1}" destId="{5E5D4454-7FA8-42A6-9A60-25EEFBBBDE56}" srcOrd="0" destOrd="0" presId="urn:microsoft.com/office/officeart/2005/8/layout/hierarchy1"/>
    <dgm:cxn modelId="{F62B9CBA-6BD6-4A66-A9B1-B54E036804B6}" type="presParOf" srcId="{5E5D4454-7FA8-42A6-9A60-25EEFBBBDE56}" destId="{E82D1BB4-9A5E-4D81-93B4-487B2E7F5108}" srcOrd="0" destOrd="0" presId="urn:microsoft.com/office/officeart/2005/8/layout/hierarchy1"/>
    <dgm:cxn modelId="{3574DA28-0872-4EDC-8DEE-3577FBA2307C}" type="presParOf" srcId="{5E5D4454-7FA8-42A6-9A60-25EEFBBBDE56}" destId="{E9AE880C-5EC3-4E24-849B-539CD8DDC8DB}" srcOrd="1" destOrd="0" presId="urn:microsoft.com/office/officeart/2005/8/layout/hierarchy1"/>
    <dgm:cxn modelId="{92AB8469-4B98-4E5A-B225-813325D06DB7}" type="presParOf" srcId="{38CBADFD-A4FB-461D-A322-C93227F6E4A1}" destId="{328B4D06-8F56-4C1E-BD81-3751905068F1}" srcOrd="1" destOrd="0" presId="urn:microsoft.com/office/officeart/2005/8/layout/hierarchy1"/>
    <dgm:cxn modelId="{4361D6E2-4859-4E48-9D05-7CC26552E286}" type="presParOf" srcId="{6711D6AE-1971-4272-B907-1577FDAAFF7C}" destId="{83DC986F-9DA5-490F-B102-FF81E2ECE2E2}" srcOrd="2" destOrd="0" presId="urn:microsoft.com/office/officeart/2005/8/layout/hierarchy1"/>
    <dgm:cxn modelId="{E5E57ABC-BFC1-4980-BE99-467C8A5EBCDF}" type="presParOf" srcId="{6711D6AE-1971-4272-B907-1577FDAAFF7C}" destId="{2DC90864-5D4E-4CF4-9E04-6FE2EF30916E}" srcOrd="3" destOrd="0" presId="urn:microsoft.com/office/officeart/2005/8/layout/hierarchy1"/>
    <dgm:cxn modelId="{0B9D5693-2908-4C81-B537-3E4D5AA84ED8}" type="presParOf" srcId="{2DC90864-5D4E-4CF4-9E04-6FE2EF30916E}" destId="{E481D7AE-36E6-4272-A9EA-2C619B052E41}" srcOrd="0" destOrd="0" presId="urn:microsoft.com/office/officeart/2005/8/layout/hierarchy1"/>
    <dgm:cxn modelId="{A0C9A584-B4B9-45E2-B972-D2A6E521C6BE}" type="presParOf" srcId="{E481D7AE-36E6-4272-A9EA-2C619B052E41}" destId="{8768CE2D-E919-4070-A44B-412DE2126615}" srcOrd="0" destOrd="0" presId="urn:microsoft.com/office/officeart/2005/8/layout/hierarchy1"/>
    <dgm:cxn modelId="{D4CD91EF-EF40-42D3-B494-395CDAA3AB15}" type="presParOf" srcId="{E481D7AE-36E6-4272-A9EA-2C619B052E41}" destId="{733792A5-9BB4-4291-8EC9-903E8FC5DB4B}" srcOrd="1" destOrd="0" presId="urn:microsoft.com/office/officeart/2005/8/layout/hierarchy1"/>
    <dgm:cxn modelId="{A9F557F9-C10D-4537-BD23-818614B277C9}" type="presParOf" srcId="{2DC90864-5D4E-4CF4-9E04-6FE2EF30916E}" destId="{52C53BD3-B7FF-4F78-AB27-A0F74787564B}" srcOrd="1" destOrd="0" presId="urn:microsoft.com/office/officeart/2005/8/layout/hierarchy1"/>
    <dgm:cxn modelId="{45F0F784-5CE6-4F60-BE80-28C2EE1466A5}" type="presParOf" srcId="{6711D6AE-1971-4272-B907-1577FDAAFF7C}" destId="{98930C70-7571-4249-9CA3-3ADE5E8A6665}" srcOrd="4" destOrd="0" presId="urn:microsoft.com/office/officeart/2005/8/layout/hierarchy1"/>
    <dgm:cxn modelId="{1C39A067-692E-433A-9162-CA268B9B9D00}" type="presParOf" srcId="{6711D6AE-1971-4272-B907-1577FDAAFF7C}" destId="{05C07188-AC4B-44AE-997A-EB66B8C0F031}" srcOrd="5" destOrd="0" presId="urn:microsoft.com/office/officeart/2005/8/layout/hierarchy1"/>
    <dgm:cxn modelId="{B4E08107-2B7A-41C2-B34A-639F1C6DECCA}" type="presParOf" srcId="{05C07188-AC4B-44AE-997A-EB66B8C0F031}" destId="{FABA2D86-5D75-4323-8BEE-C1C3E5384B97}" srcOrd="0" destOrd="0" presId="urn:microsoft.com/office/officeart/2005/8/layout/hierarchy1"/>
    <dgm:cxn modelId="{268E5922-6AC6-42DB-B0C1-07285BFF29C5}" type="presParOf" srcId="{FABA2D86-5D75-4323-8BEE-C1C3E5384B97}" destId="{B72E7CA3-1C87-4976-8E20-D93C78ECCCF6}" srcOrd="0" destOrd="0" presId="urn:microsoft.com/office/officeart/2005/8/layout/hierarchy1"/>
    <dgm:cxn modelId="{C4682DBE-23B5-49E1-994B-AD7B4EB0B3FF}" type="presParOf" srcId="{FABA2D86-5D75-4323-8BEE-C1C3E5384B97}" destId="{4BC179A4-822A-4BEF-8E27-1F0672DDF319}" srcOrd="1" destOrd="0" presId="urn:microsoft.com/office/officeart/2005/8/layout/hierarchy1"/>
    <dgm:cxn modelId="{E603F0C6-3A54-4754-B240-202365B6C2D0}"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6" qsCatId="3D" csTypeId="urn:microsoft.com/office/officeart/2005/8/colors/colorful5" csCatId="colorful" phldr="1"/>
      <dgm:spPr/>
      <dgm:t>
        <a:bodyPr/>
        <a:lstStyle/>
        <a:p>
          <a:endParaRPr lang="es-MX"/>
        </a:p>
      </dgm:t>
    </dgm:pt>
    <dgm:pt modelId="{D2E208AD-9457-45DF-B007-B963920D534F}">
      <dgm:prSet phldrT="[Texto]"/>
      <dgm:spPr/>
      <dgm:t>
        <a:bodyPr/>
        <a:lstStyle/>
        <a:p>
          <a:r>
            <a:rPr lang="es-MX" dirty="0" smtClean="0"/>
            <a:t>PRINCIPIOS</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MX" sz="2300" dirty="0" smtClean="0"/>
            <a:t>Audiencia</a:t>
          </a:r>
        </a:p>
        <a:p>
          <a:r>
            <a:rPr lang="es-MX" sz="2400" dirty="0" smtClean="0"/>
            <a:t>(a. 14 </a:t>
          </a:r>
          <a:r>
            <a:rPr lang="es-MX" sz="2400" dirty="0" err="1" smtClean="0"/>
            <a:t>pfo</a:t>
          </a:r>
          <a:r>
            <a:rPr lang="es-MX" sz="2400" dirty="0" smtClean="0"/>
            <a:t>. 1ro. constitucional) </a:t>
          </a:r>
          <a:endParaRPr lang="es-MX" sz="24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dgm:t>
        <a:bodyPr/>
        <a:lstStyle/>
        <a:p>
          <a:r>
            <a:rPr lang="es-MX" sz="3300" dirty="0" smtClean="0"/>
            <a:t>Legalidad</a:t>
          </a:r>
        </a:p>
        <a:p>
          <a:r>
            <a:rPr lang="es-MX" sz="2400" dirty="0" smtClean="0"/>
            <a:t>(a. 16 </a:t>
          </a:r>
          <a:r>
            <a:rPr lang="es-MX" sz="2400" dirty="0" err="1" smtClean="0"/>
            <a:t>pfo</a:t>
          </a:r>
          <a:r>
            <a:rPr lang="es-MX" sz="2400" dirty="0" smtClean="0"/>
            <a:t>. 2do. constitucional) </a:t>
          </a:r>
          <a:endParaRPr lang="es-MX" sz="24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dgm:t>
        <a:bodyPr/>
        <a:lstStyle/>
        <a:p>
          <a:r>
            <a:rPr lang="es-MX" sz="3300" dirty="0" smtClean="0"/>
            <a:t>Igualdad</a:t>
          </a:r>
        </a:p>
        <a:p>
          <a:r>
            <a:rPr lang="es-MX" sz="2400" dirty="0" smtClean="0"/>
            <a:t>(a. 13 constitucional)</a:t>
          </a:r>
          <a:endParaRPr lang="es-MX" sz="24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68192539-4498-4A9A-8F0F-D5D4A482E5CA}">
      <dgm:prSet phldrT="[Texto]" custT="1"/>
      <dgm:spPr/>
      <dgm:t>
        <a:bodyPr/>
        <a:lstStyle/>
        <a:p>
          <a:r>
            <a:rPr lang="es-MX" sz="3300" dirty="0" smtClean="0"/>
            <a:t>Acción procesal</a:t>
          </a:r>
        </a:p>
        <a:p>
          <a:r>
            <a:rPr lang="es-MX" sz="2400" dirty="0" smtClean="0"/>
            <a:t>(a. 17 constitucional)</a:t>
          </a:r>
          <a:endParaRPr lang="es-MX" sz="2400" dirty="0"/>
        </a:p>
      </dgm:t>
    </dgm:pt>
    <dgm:pt modelId="{8BA4EC5A-76EF-4F6A-B9B0-C8F15D4B2D15}" type="parTrans" cxnId="{0E8FDA24-B2B3-4018-834D-627EECA35225}">
      <dgm:prSet/>
      <dgm:spPr/>
      <dgm:t>
        <a:bodyPr/>
        <a:lstStyle/>
        <a:p>
          <a:endParaRPr lang="es-MX"/>
        </a:p>
      </dgm:t>
    </dgm:pt>
    <dgm:pt modelId="{EB69FF50-3090-485B-9905-BB09463C713F}" type="sibTrans" cxnId="{0E8FDA24-B2B3-4018-834D-627EECA35225}">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pt>
    <dgm:pt modelId="{C7FF3985-6E4C-4E69-A6AA-46939974B3EA}" type="pres">
      <dgm:prSet presAssocID="{D2E208AD-9457-45DF-B007-B963920D534F}" presName="LevelOneTextNode" presStyleLbl="node0" presStyleIdx="0" presStyleCnt="1">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pt>
    <dgm:pt modelId="{FCBB2849-CB4B-4E02-B631-BA3E1DCAD344}" type="pres">
      <dgm:prSet presAssocID="{CFE8A05B-5A44-4D58-94CA-319AFD18886E}" presName="conn2-1" presStyleLbl="parChTrans1D2" presStyleIdx="0" presStyleCnt="4"/>
      <dgm:spPr/>
      <dgm:t>
        <a:bodyPr/>
        <a:lstStyle/>
        <a:p>
          <a:endParaRPr lang="es-MX"/>
        </a:p>
      </dgm:t>
    </dgm:pt>
    <dgm:pt modelId="{7DAF2B7E-6F71-45B4-B05F-190035EF39FD}" type="pres">
      <dgm:prSet presAssocID="{CFE8A05B-5A44-4D58-94CA-319AFD18886E}" presName="connTx" presStyleLbl="parChTrans1D2" presStyleIdx="0" presStyleCnt="4"/>
      <dgm:spPr/>
      <dgm:t>
        <a:bodyPr/>
        <a:lstStyle/>
        <a:p>
          <a:endParaRPr lang="es-MX"/>
        </a:p>
      </dgm:t>
    </dgm:pt>
    <dgm:pt modelId="{877508B6-09CC-498D-B33A-70E8D69E1889}" type="pres">
      <dgm:prSet presAssocID="{B1B3FC5F-8EAC-49E0-BF4B-9C44B19E90CA}" presName="root2" presStyleCnt="0"/>
      <dgm:spPr/>
    </dgm:pt>
    <dgm:pt modelId="{BE12A291-A317-4B44-A87B-10D422698411}" type="pres">
      <dgm:prSet presAssocID="{B1B3FC5F-8EAC-49E0-BF4B-9C44B19E90CA}" presName="LevelTwoTextNode" presStyleLbl="node2" presStyleIdx="0" presStyleCnt="4">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pt>
    <dgm:pt modelId="{9587EB41-7699-4CFF-A232-3032924C3ED2}" type="pres">
      <dgm:prSet presAssocID="{89A89081-9164-4F3D-B943-EDA6A4BF8F19}" presName="conn2-1" presStyleLbl="parChTrans1D2" presStyleIdx="1" presStyleCnt="4"/>
      <dgm:spPr/>
      <dgm:t>
        <a:bodyPr/>
        <a:lstStyle/>
        <a:p>
          <a:endParaRPr lang="es-MX"/>
        </a:p>
      </dgm:t>
    </dgm:pt>
    <dgm:pt modelId="{76F547AF-AE94-4448-81A3-6B40136A7A3D}" type="pres">
      <dgm:prSet presAssocID="{89A89081-9164-4F3D-B943-EDA6A4BF8F19}" presName="connTx" presStyleLbl="parChTrans1D2" presStyleIdx="1" presStyleCnt="4"/>
      <dgm:spPr/>
      <dgm:t>
        <a:bodyPr/>
        <a:lstStyle/>
        <a:p>
          <a:endParaRPr lang="es-MX"/>
        </a:p>
      </dgm:t>
    </dgm:pt>
    <dgm:pt modelId="{DE6B63E7-524B-4B32-BD82-CB325CF46569}" type="pres">
      <dgm:prSet presAssocID="{C2044D2B-0B4C-4B3F-A601-193B7C37A607}" presName="root2" presStyleCnt="0"/>
      <dgm:spPr/>
    </dgm:pt>
    <dgm:pt modelId="{FE33DEAA-8D11-4E5B-A857-BDC9126EE2B2}" type="pres">
      <dgm:prSet presAssocID="{C2044D2B-0B4C-4B3F-A601-193B7C37A607}" presName="LevelTwoTextNode" presStyleLbl="node2" presStyleIdx="1" presStyleCnt="4">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pt>
    <dgm:pt modelId="{B3495A5A-0551-41E8-BD54-779F9818CE5D}" type="pres">
      <dgm:prSet presAssocID="{7DB031FB-1B19-42AA-ACB0-F71BFE5BD3AF}" presName="conn2-1" presStyleLbl="parChTrans1D2" presStyleIdx="2" presStyleCnt="4"/>
      <dgm:spPr/>
      <dgm:t>
        <a:bodyPr/>
        <a:lstStyle/>
        <a:p>
          <a:endParaRPr lang="es-MX"/>
        </a:p>
      </dgm:t>
    </dgm:pt>
    <dgm:pt modelId="{5BF47E31-F96E-41AF-814C-94AD0265AC6B}" type="pres">
      <dgm:prSet presAssocID="{7DB031FB-1B19-42AA-ACB0-F71BFE5BD3AF}" presName="connTx" presStyleLbl="parChTrans1D2" presStyleIdx="2" presStyleCnt="4"/>
      <dgm:spPr/>
      <dgm:t>
        <a:bodyPr/>
        <a:lstStyle/>
        <a:p>
          <a:endParaRPr lang="es-MX"/>
        </a:p>
      </dgm:t>
    </dgm:pt>
    <dgm:pt modelId="{8C2B9DC3-73A2-4724-A5C0-AF4BC8269598}" type="pres">
      <dgm:prSet presAssocID="{BFE7C015-1E0E-4A4B-AFB1-A7C4C573A045}" presName="root2" presStyleCnt="0"/>
      <dgm:spPr/>
    </dgm:pt>
    <dgm:pt modelId="{227AA6ED-0056-4F95-9695-A5FF31EBCA83}" type="pres">
      <dgm:prSet presAssocID="{BFE7C015-1E0E-4A4B-AFB1-A7C4C573A045}" presName="LevelTwoTextNode" presStyleLbl="node2" presStyleIdx="2" presStyleCnt="4">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pt>
    <dgm:pt modelId="{3E9D2BE5-283A-43E9-88A5-19F1306A90A5}" type="pres">
      <dgm:prSet presAssocID="{8BA4EC5A-76EF-4F6A-B9B0-C8F15D4B2D15}" presName="conn2-1" presStyleLbl="parChTrans1D2" presStyleIdx="3" presStyleCnt="4"/>
      <dgm:spPr/>
      <dgm:t>
        <a:bodyPr/>
        <a:lstStyle/>
        <a:p>
          <a:endParaRPr lang="es-MX"/>
        </a:p>
      </dgm:t>
    </dgm:pt>
    <dgm:pt modelId="{66F587D0-F145-4B4E-BF54-3DDE2982F3F0}" type="pres">
      <dgm:prSet presAssocID="{8BA4EC5A-76EF-4F6A-B9B0-C8F15D4B2D15}" presName="connTx" presStyleLbl="parChTrans1D2" presStyleIdx="3" presStyleCnt="4"/>
      <dgm:spPr/>
      <dgm:t>
        <a:bodyPr/>
        <a:lstStyle/>
        <a:p>
          <a:endParaRPr lang="es-MX"/>
        </a:p>
      </dgm:t>
    </dgm:pt>
    <dgm:pt modelId="{D8557094-387A-4DA2-A39C-1D976B39A8F4}" type="pres">
      <dgm:prSet presAssocID="{68192539-4498-4A9A-8F0F-D5D4A482E5CA}" presName="root2" presStyleCnt="0"/>
      <dgm:spPr/>
    </dgm:pt>
    <dgm:pt modelId="{2343E314-8374-4410-9FB2-5494A0A61EBF}" type="pres">
      <dgm:prSet presAssocID="{68192539-4498-4A9A-8F0F-D5D4A482E5CA}" presName="LevelTwoTextNode" presStyleLbl="node2" presStyleIdx="3" presStyleCnt="4">
        <dgm:presLayoutVars>
          <dgm:chPref val="3"/>
        </dgm:presLayoutVars>
      </dgm:prSet>
      <dgm:spPr/>
      <dgm:t>
        <a:bodyPr/>
        <a:lstStyle/>
        <a:p>
          <a:endParaRPr lang="es-MX"/>
        </a:p>
      </dgm:t>
    </dgm:pt>
    <dgm:pt modelId="{D223B6E3-79BD-40BB-8FDA-3C62E68AA155}" type="pres">
      <dgm:prSet presAssocID="{68192539-4498-4A9A-8F0F-D5D4A482E5CA}" presName="level3hierChild" presStyleCnt="0"/>
      <dgm:spPr/>
    </dgm:pt>
  </dgm:ptLst>
  <dgm:cxnLst>
    <dgm:cxn modelId="{D0A81431-13FF-426A-87C7-C5B3B0824DC7}" type="presOf" srcId="{CFE8A05B-5A44-4D58-94CA-319AFD18886E}" destId="{7DAF2B7E-6F71-45B4-B05F-190035EF39FD}" srcOrd="1" destOrd="0" presId="urn:microsoft.com/office/officeart/2008/layout/HorizontalMultiLevelHierarchy"/>
    <dgm:cxn modelId="{9037CDBB-6CEE-4CD0-95D2-60ECA02EDB9E}" type="presOf" srcId="{7A4CE9E3-6F47-4A7D-BBC9-CD970A600FEC}" destId="{FA993D8A-CF90-47DF-92FF-817EA717461A}" srcOrd="0" destOrd="0" presId="urn:microsoft.com/office/officeart/2008/layout/HorizontalMultiLevelHierarchy"/>
    <dgm:cxn modelId="{63FF0FEF-5984-4426-9D29-6192F106B2A0}" type="presOf" srcId="{89A89081-9164-4F3D-B943-EDA6A4BF8F19}" destId="{76F547AF-AE94-4448-81A3-6B40136A7A3D}" srcOrd="1" destOrd="0" presId="urn:microsoft.com/office/officeart/2008/layout/HorizontalMultiLevelHierarchy"/>
    <dgm:cxn modelId="{7F919D71-3F06-4D9C-AB17-8499DAD756B9}" srcId="{D2E208AD-9457-45DF-B007-B963920D534F}" destId="{BFE7C015-1E0E-4A4B-AFB1-A7C4C573A045}" srcOrd="2" destOrd="0" parTransId="{7DB031FB-1B19-42AA-ACB0-F71BFE5BD3AF}" sibTransId="{41409DA9-A173-4136-AC2D-F5698404CBA3}"/>
    <dgm:cxn modelId="{AFDAD796-628E-4E04-8C33-415512B40654}" srcId="{D2E208AD-9457-45DF-B007-B963920D534F}" destId="{C2044D2B-0B4C-4B3F-A601-193B7C37A607}" srcOrd="1" destOrd="0" parTransId="{89A89081-9164-4F3D-B943-EDA6A4BF8F19}" sibTransId="{A87BE555-7FEB-4E03-9307-38F0787EDDAE}"/>
    <dgm:cxn modelId="{70C5BA92-F42E-4E8A-B4F1-C9B1F2066348}" type="presOf" srcId="{8BA4EC5A-76EF-4F6A-B9B0-C8F15D4B2D15}" destId="{66F587D0-F145-4B4E-BF54-3DDE2982F3F0}" srcOrd="1" destOrd="0" presId="urn:microsoft.com/office/officeart/2008/layout/HorizontalMultiLevelHierarchy"/>
    <dgm:cxn modelId="{DAD44B43-57CD-4727-B440-07AEC1A08701}" type="presOf" srcId="{7DB031FB-1B19-42AA-ACB0-F71BFE5BD3AF}" destId="{B3495A5A-0551-41E8-BD54-779F9818CE5D}" srcOrd="0" destOrd="0" presId="urn:microsoft.com/office/officeart/2008/layout/HorizontalMultiLevelHierarchy"/>
    <dgm:cxn modelId="{84905C49-C046-497B-85E3-699FA4A451D9}" type="presOf" srcId="{68192539-4498-4A9A-8F0F-D5D4A482E5CA}" destId="{2343E314-8374-4410-9FB2-5494A0A61EBF}" srcOrd="0"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1784D93E-4512-46AC-99B4-FE9BF7E07DED}" type="presOf" srcId="{89A89081-9164-4F3D-B943-EDA6A4BF8F19}" destId="{9587EB41-7699-4CFF-A232-3032924C3ED2}" srcOrd="0" destOrd="0" presId="urn:microsoft.com/office/officeart/2008/layout/HorizontalMultiLevelHierarchy"/>
    <dgm:cxn modelId="{0E8FDA24-B2B3-4018-834D-627EECA35225}" srcId="{D2E208AD-9457-45DF-B007-B963920D534F}" destId="{68192539-4498-4A9A-8F0F-D5D4A482E5CA}" srcOrd="3" destOrd="0" parTransId="{8BA4EC5A-76EF-4F6A-B9B0-C8F15D4B2D15}" sibTransId="{EB69FF50-3090-485B-9905-BB09463C713F}"/>
    <dgm:cxn modelId="{575ADF72-7E82-4DCF-AFA5-19BFE8BB1836}" type="presOf" srcId="{7DB031FB-1B19-42AA-ACB0-F71BFE5BD3AF}" destId="{5BF47E31-F96E-41AF-814C-94AD0265AC6B}" srcOrd="1" destOrd="0" presId="urn:microsoft.com/office/officeart/2008/layout/HorizontalMultiLevelHierarchy"/>
    <dgm:cxn modelId="{44087376-3724-4F0D-8C16-A82C9478E47D}" type="presOf" srcId="{8BA4EC5A-76EF-4F6A-B9B0-C8F15D4B2D15}" destId="{3E9D2BE5-283A-43E9-88A5-19F1306A90A5}" srcOrd="0" destOrd="0" presId="urn:microsoft.com/office/officeart/2008/layout/HorizontalMultiLevelHierarchy"/>
    <dgm:cxn modelId="{73DD11DD-3548-437B-A4FE-59494F1416AE}" type="presOf" srcId="{B1B3FC5F-8EAC-49E0-BF4B-9C44B19E90CA}" destId="{BE12A291-A317-4B44-A87B-10D422698411}" srcOrd="0" destOrd="0" presId="urn:microsoft.com/office/officeart/2008/layout/HorizontalMultiLevelHierarchy"/>
    <dgm:cxn modelId="{03E79393-3C65-4998-B0EE-20B811CBA3B3}" type="presOf" srcId="{D2E208AD-9457-45DF-B007-B963920D534F}" destId="{C7FF3985-6E4C-4E69-A6AA-46939974B3EA}" srcOrd="0" destOrd="0" presId="urn:microsoft.com/office/officeart/2008/layout/HorizontalMultiLevelHierarchy"/>
    <dgm:cxn modelId="{077EDB37-CB8B-4537-A532-AE6668F9FA0D}" type="presOf" srcId="{C2044D2B-0B4C-4B3F-A601-193B7C37A607}" destId="{FE33DEAA-8D11-4E5B-A857-BDC9126EE2B2}" srcOrd="0" destOrd="0" presId="urn:microsoft.com/office/officeart/2008/layout/HorizontalMultiLevelHierarchy"/>
    <dgm:cxn modelId="{3FDDA468-AE5D-4BF7-9321-3E63E26C7AC6}" type="presOf" srcId="{CFE8A05B-5A44-4D58-94CA-319AFD18886E}" destId="{FCBB2849-CB4B-4E02-B631-BA3E1DCAD344}" srcOrd="0" destOrd="0" presId="urn:microsoft.com/office/officeart/2008/layout/HorizontalMultiLevelHierarchy"/>
    <dgm:cxn modelId="{F26BF48A-0734-4786-890A-01F5E5E01FAA}" type="presOf" srcId="{BFE7C015-1E0E-4A4B-AFB1-A7C4C573A045}" destId="{227AA6ED-0056-4F95-9695-A5FF31EBCA83}"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EE145AA1-AE7D-4EB9-8A8A-C6940ED2BCBA}" type="presParOf" srcId="{FA993D8A-CF90-47DF-92FF-817EA717461A}" destId="{E09808C3-190C-486F-AFB1-3C66E0137BA4}" srcOrd="0" destOrd="0" presId="urn:microsoft.com/office/officeart/2008/layout/HorizontalMultiLevelHierarchy"/>
    <dgm:cxn modelId="{58F7F3EB-4260-4FC7-A273-63E58FB03927}" type="presParOf" srcId="{E09808C3-190C-486F-AFB1-3C66E0137BA4}" destId="{C7FF3985-6E4C-4E69-A6AA-46939974B3EA}" srcOrd="0" destOrd="0" presId="urn:microsoft.com/office/officeart/2008/layout/HorizontalMultiLevelHierarchy"/>
    <dgm:cxn modelId="{E5BBA7C3-7AAC-4A9D-A075-591937FD7915}" type="presParOf" srcId="{E09808C3-190C-486F-AFB1-3C66E0137BA4}" destId="{C78CE985-FDF3-4E60-A3DD-525FB47C88E0}" srcOrd="1" destOrd="0" presId="urn:microsoft.com/office/officeart/2008/layout/HorizontalMultiLevelHierarchy"/>
    <dgm:cxn modelId="{55EEF484-E73F-4EB2-A7A0-F501DCF33E08}" type="presParOf" srcId="{C78CE985-FDF3-4E60-A3DD-525FB47C88E0}" destId="{FCBB2849-CB4B-4E02-B631-BA3E1DCAD344}" srcOrd="0" destOrd="0" presId="urn:microsoft.com/office/officeart/2008/layout/HorizontalMultiLevelHierarchy"/>
    <dgm:cxn modelId="{33AA99CF-CF65-4DD8-9D76-F9BAB5975D06}" type="presParOf" srcId="{FCBB2849-CB4B-4E02-B631-BA3E1DCAD344}" destId="{7DAF2B7E-6F71-45B4-B05F-190035EF39FD}" srcOrd="0" destOrd="0" presId="urn:microsoft.com/office/officeart/2008/layout/HorizontalMultiLevelHierarchy"/>
    <dgm:cxn modelId="{8570ED07-2A06-4716-9294-9D1E9C541572}" type="presParOf" srcId="{C78CE985-FDF3-4E60-A3DD-525FB47C88E0}" destId="{877508B6-09CC-498D-B33A-70E8D69E1889}" srcOrd="1" destOrd="0" presId="urn:microsoft.com/office/officeart/2008/layout/HorizontalMultiLevelHierarchy"/>
    <dgm:cxn modelId="{B598C35F-D1A6-4DBA-A304-A845227CC115}" type="presParOf" srcId="{877508B6-09CC-498D-B33A-70E8D69E1889}" destId="{BE12A291-A317-4B44-A87B-10D422698411}" srcOrd="0" destOrd="0" presId="urn:microsoft.com/office/officeart/2008/layout/HorizontalMultiLevelHierarchy"/>
    <dgm:cxn modelId="{195A47C8-20C5-4B48-87AA-2905B34960EA}" type="presParOf" srcId="{877508B6-09CC-498D-B33A-70E8D69E1889}" destId="{2A540569-6B1B-440D-B556-E0BF4FD43475}" srcOrd="1" destOrd="0" presId="urn:microsoft.com/office/officeart/2008/layout/HorizontalMultiLevelHierarchy"/>
    <dgm:cxn modelId="{0289879D-A74C-402F-9217-6EC8B6735B24}" type="presParOf" srcId="{C78CE985-FDF3-4E60-A3DD-525FB47C88E0}" destId="{9587EB41-7699-4CFF-A232-3032924C3ED2}" srcOrd="2" destOrd="0" presId="urn:microsoft.com/office/officeart/2008/layout/HorizontalMultiLevelHierarchy"/>
    <dgm:cxn modelId="{45D206D3-79BC-473F-8D79-AFA4551B50ED}" type="presParOf" srcId="{9587EB41-7699-4CFF-A232-3032924C3ED2}" destId="{76F547AF-AE94-4448-81A3-6B40136A7A3D}" srcOrd="0" destOrd="0" presId="urn:microsoft.com/office/officeart/2008/layout/HorizontalMultiLevelHierarchy"/>
    <dgm:cxn modelId="{CD1E7B29-1308-4FDB-BE26-793661D15D9F}" type="presParOf" srcId="{C78CE985-FDF3-4E60-A3DD-525FB47C88E0}" destId="{DE6B63E7-524B-4B32-BD82-CB325CF46569}" srcOrd="3" destOrd="0" presId="urn:microsoft.com/office/officeart/2008/layout/HorizontalMultiLevelHierarchy"/>
    <dgm:cxn modelId="{5F90F7AE-67BA-4EB9-9788-24B777852E25}" type="presParOf" srcId="{DE6B63E7-524B-4B32-BD82-CB325CF46569}" destId="{FE33DEAA-8D11-4E5B-A857-BDC9126EE2B2}" srcOrd="0" destOrd="0" presId="urn:microsoft.com/office/officeart/2008/layout/HorizontalMultiLevelHierarchy"/>
    <dgm:cxn modelId="{5BC73F64-3EB4-4112-BBAD-171E965522FA}" type="presParOf" srcId="{DE6B63E7-524B-4B32-BD82-CB325CF46569}" destId="{5FA2F579-D794-414D-A5AE-158195BAF540}" srcOrd="1" destOrd="0" presId="urn:microsoft.com/office/officeart/2008/layout/HorizontalMultiLevelHierarchy"/>
    <dgm:cxn modelId="{3AE10044-AC2F-41B5-8BE3-9D32EEEB9330}" type="presParOf" srcId="{C78CE985-FDF3-4E60-A3DD-525FB47C88E0}" destId="{B3495A5A-0551-41E8-BD54-779F9818CE5D}" srcOrd="4" destOrd="0" presId="urn:microsoft.com/office/officeart/2008/layout/HorizontalMultiLevelHierarchy"/>
    <dgm:cxn modelId="{642224E2-5F6E-4227-9756-4469A76E62CA}" type="presParOf" srcId="{B3495A5A-0551-41E8-BD54-779F9818CE5D}" destId="{5BF47E31-F96E-41AF-814C-94AD0265AC6B}" srcOrd="0" destOrd="0" presId="urn:microsoft.com/office/officeart/2008/layout/HorizontalMultiLevelHierarchy"/>
    <dgm:cxn modelId="{0B61313A-2A3D-4556-98AF-4AA697F627F4}" type="presParOf" srcId="{C78CE985-FDF3-4E60-A3DD-525FB47C88E0}" destId="{8C2B9DC3-73A2-4724-A5C0-AF4BC8269598}" srcOrd="5" destOrd="0" presId="urn:microsoft.com/office/officeart/2008/layout/HorizontalMultiLevelHierarchy"/>
    <dgm:cxn modelId="{B9D5EFD8-9A58-40EA-9EFD-CC9973538D9D}" type="presParOf" srcId="{8C2B9DC3-73A2-4724-A5C0-AF4BC8269598}" destId="{227AA6ED-0056-4F95-9695-A5FF31EBCA83}" srcOrd="0" destOrd="0" presId="urn:microsoft.com/office/officeart/2008/layout/HorizontalMultiLevelHierarchy"/>
    <dgm:cxn modelId="{E7BA5E35-A25B-4596-847D-BEC123F20DA2}" type="presParOf" srcId="{8C2B9DC3-73A2-4724-A5C0-AF4BC8269598}" destId="{C75A7263-7544-43F0-9352-DC21A2AD038E}" srcOrd="1" destOrd="0" presId="urn:microsoft.com/office/officeart/2008/layout/HorizontalMultiLevelHierarchy"/>
    <dgm:cxn modelId="{37C855C8-6870-489C-9F14-5752EADE9B9D}" type="presParOf" srcId="{C78CE985-FDF3-4E60-A3DD-525FB47C88E0}" destId="{3E9D2BE5-283A-43E9-88A5-19F1306A90A5}" srcOrd="6" destOrd="0" presId="urn:microsoft.com/office/officeart/2008/layout/HorizontalMultiLevelHierarchy"/>
    <dgm:cxn modelId="{CBBC2745-9DD8-4B75-8A29-23F479462AA7}" type="presParOf" srcId="{3E9D2BE5-283A-43E9-88A5-19F1306A90A5}" destId="{66F587D0-F145-4B4E-BF54-3DDE2982F3F0}" srcOrd="0" destOrd="0" presId="urn:microsoft.com/office/officeart/2008/layout/HorizontalMultiLevelHierarchy"/>
    <dgm:cxn modelId="{298EBD47-0148-44C3-AC11-BBDEA36FBD90}" type="presParOf" srcId="{C78CE985-FDF3-4E60-A3DD-525FB47C88E0}" destId="{D8557094-387A-4DA2-A39C-1D976B39A8F4}" srcOrd="7" destOrd="0" presId="urn:microsoft.com/office/officeart/2008/layout/HorizontalMultiLevelHierarchy"/>
    <dgm:cxn modelId="{81B85809-FAD0-426B-B257-4932C7FB3A59}" type="presParOf" srcId="{D8557094-387A-4DA2-A39C-1D976B39A8F4}" destId="{2343E314-8374-4410-9FB2-5494A0A61EBF}" srcOrd="0" destOrd="0" presId="urn:microsoft.com/office/officeart/2008/layout/HorizontalMultiLevelHierarchy"/>
    <dgm:cxn modelId="{C322A7CD-5362-4A75-AE8F-FC28609539A4}" type="presParOf" srcId="{D8557094-387A-4DA2-A39C-1D976B39A8F4}" destId="{D223B6E3-79BD-40BB-8FDA-3C62E68AA15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46583D8-F2E7-4A92-A9E3-D302C7E99AB3}" type="doc">
      <dgm:prSet loTypeId="urn:microsoft.com/office/officeart/2005/8/layout/radial2" loCatId="relationship" qsTypeId="urn:microsoft.com/office/officeart/2005/8/quickstyle/3d1" qsCatId="3D" csTypeId="urn:microsoft.com/office/officeart/2005/8/colors/accent6_5" csCatId="accent6" phldr="1"/>
      <dgm:spPr/>
      <dgm:t>
        <a:bodyPr/>
        <a:lstStyle/>
        <a:p>
          <a:endParaRPr lang="es-MX"/>
        </a:p>
      </dgm:t>
    </dgm:pt>
    <dgm:pt modelId="{9B40DD43-152D-4CC3-8040-4E5D6D38BCDE}">
      <dgm:prSet phldrT="[Texto]" custT="1"/>
      <dgm:spPr/>
      <dgm:t>
        <a:bodyPr/>
        <a:lstStyle/>
        <a:p>
          <a:r>
            <a:rPr lang="es-ES" sz="2800" dirty="0" smtClean="0"/>
            <a:t>Instrucción:</a:t>
          </a:r>
        </a:p>
        <a:p>
          <a:r>
            <a:rPr lang="es-ES" sz="2100" dirty="0" smtClean="0"/>
            <a:t>*postulatoria</a:t>
          </a:r>
        </a:p>
        <a:p>
          <a:r>
            <a:rPr lang="es-ES" sz="2100" dirty="0" smtClean="0"/>
            <a:t>*probatoria</a:t>
          </a:r>
        </a:p>
        <a:p>
          <a:r>
            <a:rPr lang="es-ES" sz="2100" dirty="0" smtClean="0"/>
            <a:t>*conclusiva</a:t>
          </a:r>
          <a:endParaRPr lang="es-MX" sz="2100" dirty="0"/>
        </a:p>
      </dgm:t>
    </dgm:pt>
    <dgm:pt modelId="{2CE2060D-E71C-4720-9E22-ECB5453B5275}" type="parTrans" cxnId="{4A1E409C-51A1-4300-881F-78FF600B910E}">
      <dgm:prSet/>
      <dgm:spPr/>
      <dgm:t>
        <a:bodyPr/>
        <a:lstStyle/>
        <a:p>
          <a:endParaRPr lang="es-MX"/>
        </a:p>
      </dgm:t>
    </dgm:pt>
    <dgm:pt modelId="{B32D404E-6DF8-40BB-8AE4-CD7127B84934}" type="sibTrans" cxnId="{4A1E409C-51A1-4300-881F-78FF600B910E}">
      <dgm:prSet/>
      <dgm:spPr/>
      <dgm:t>
        <a:bodyPr/>
        <a:lstStyle/>
        <a:p>
          <a:endParaRPr lang="es-MX"/>
        </a:p>
      </dgm:t>
    </dgm:pt>
    <dgm:pt modelId="{603F5C7A-44CD-449A-8A93-1F46196610CE}">
      <dgm:prSet custT="1"/>
      <dgm:spPr/>
      <dgm:t>
        <a:bodyPr/>
        <a:lstStyle/>
        <a:p>
          <a:r>
            <a:rPr lang="es-ES" sz="3200" dirty="0" smtClean="0"/>
            <a:t>Resolutiva</a:t>
          </a:r>
        </a:p>
        <a:p>
          <a:r>
            <a:rPr lang="es-ES" sz="2000" dirty="0" smtClean="0"/>
            <a:t>*sentencia</a:t>
          </a:r>
          <a:endParaRPr lang="es-MX" sz="2000" dirty="0"/>
        </a:p>
      </dgm:t>
    </dgm:pt>
    <dgm:pt modelId="{C2BF5BF0-33FE-4CE2-8F56-B62437846979}" type="parTrans" cxnId="{C26B09DF-6B2B-4E1D-8425-98E0561D39F6}">
      <dgm:prSet/>
      <dgm:spPr/>
      <dgm:t>
        <a:bodyPr/>
        <a:lstStyle/>
        <a:p>
          <a:endParaRPr lang="es-MX"/>
        </a:p>
      </dgm:t>
    </dgm:pt>
    <dgm:pt modelId="{0008D90D-32C5-4B1B-BC5B-9351377E4423}" type="sibTrans" cxnId="{C26B09DF-6B2B-4E1D-8425-98E0561D39F6}">
      <dgm:prSet/>
      <dgm:spPr/>
      <dgm:t>
        <a:bodyPr/>
        <a:lstStyle/>
        <a:p>
          <a:endParaRPr lang="es-MX"/>
        </a:p>
      </dgm:t>
    </dgm:pt>
    <dgm:pt modelId="{3B10AB32-F4CE-4C83-BFA1-64CFEFDBB6DD}" type="pres">
      <dgm:prSet presAssocID="{C46583D8-F2E7-4A92-A9E3-D302C7E99AB3}" presName="composite" presStyleCnt="0">
        <dgm:presLayoutVars>
          <dgm:chMax val="5"/>
          <dgm:dir/>
          <dgm:animLvl val="ctr"/>
          <dgm:resizeHandles val="exact"/>
        </dgm:presLayoutVars>
      </dgm:prSet>
      <dgm:spPr/>
      <dgm:t>
        <a:bodyPr/>
        <a:lstStyle/>
        <a:p>
          <a:endParaRPr lang="es-MX"/>
        </a:p>
      </dgm:t>
    </dgm:pt>
    <dgm:pt modelId="{8D112197-D8D4-49BA-8366-371B9B6FDE77}" type="pres">
      <dgm:prSet presAssocID="{C46583D8-F2E7-4A92-A9E3-D302C7E99AB3}" presName="cycle" presStyleCnt="0"/>
      <dgm:spPr/>
    </dgm:pt>
    <dgm:pt modelId="{E22F1548-9FAB-44A4-825D-B97BDABF0839}" type="pres">
      <dgm:prSet presAssocID="{C46583D8-F2E7-4A92-A9E3-D302C7E99AB3}" presName="centerShape" presStyleCnt="0"/>
      <dgm:spPr/>
    </dgm:pt>
    <dgm:pt modelId="{FF4F5944-20B8-47D8-A8D3-29C9EA051ABD}" type="pres">
      <dgm:prSet presAssocID="{C46583D8-F2E7-4A92-A9E3-D302C7E99AB3}" presName="connSite" presStyleLbl="node1" presStyleIdx="0" presStyleCnt="3"/>
      <dgm:spPr/>
    </dgm:pt>
    <dgm:pt modelId="{71E39597-FED7-45AD-BA7C-73D828F163AF}" type="pres">
      <dgm:prSet presAssocID="{C46583D8-F2E7-4A92-A9E3-D302C7E99AB3}" presName="visible" presStyleLbl="node1" presStyleIdx="0" presStyleCnt="3" custScaleX="121851" custScaleY="110910" custLinFactNeighborX="3767" custLinFactNeighborY="3096"/>
      <dgm:spPr>
        <a:blipFill rotWithShape="1">
          <a:blip xmlns:r="http://schemas.openxmlformats.org/officeDocument/2006/relationships" r:embed="rId1"/>
          <a:stretch>
            <a:fillRect/>
          </a:stretch>
        </a:blipFill>
      </dgm:spPr>
    </dgm:pt>
    <dgm:pt modelId="{95C741D5-97D5-4FC0-898B-975BBC9E8000}" type="pres">
      <dgm:prSet presAssocID="{2CE2060D-E71C-4720-9E22-ECB5453B5275}" presName="Name25" presStyleLbl="parChTrans1D1" presStyleIdx="0" presStyleCnt="2"/>
      <dgm:spPr/>
      <dgm:t>
        <a:bodyPr/>
        <a:lstStyle/>
        <a:p>
          <a:endParaRPr lang="es-MX"/>
        </a:p>
      </dgm:t>
    </dgm:pt>
    <dgm:pt modelId="{0AB267C0-12D7-4568-8576-AF424F0D389C}" type="pres">
      <dgm:prSet presAssocID="{9B40DD43-152D-4CC3-8040-4E5D6D38BCDE}" presName="node" presStyleCnt="0"/>
      <dgm:spPr/>
    </dgm:pt>
    <dgm:pt modelId="{88851BF1-2C67-4A4F-9AB4-54AA55C0BADD}" type="pres">
      <dgm:prSet presAssocID="{9B40DD43-152D-4CC3-8040-4E5D6D38BCDE}" presName="parentNode" presStyleLbl="node1" presStyleIdx="1" presStyleCnt="3" custScaleX="227516" custScaleY="167328" custLinFactX="21294" custLinFactNeighborX="100000" custLinFactNeighborY="-11143">
        <dgm:presLayoutVars>
          <dgm:chMax val="1"/>
          <dgm:bulletEnabled val="1"/>
        </dgm:presLayoutVars>
      </dgm:prSet>
      <dgm:spPr/>
      <dgm:t>
        <a:bodyPr/>
        <a:lstStyle/>
        <a:p>
          <a:endParaRPr lang="es-MX"/>
        </a:p>
      </dgm:t>
    </dgm:pt>
    <dgm:pt modelId="{B619B9EE-313D-443A-B3DE-AF5113C34EE6}" type="pres">
      <dgm:prSet presAssocID="{9B40DD43-152D-4CC3-8040-4E5D6D38BCDE}" presName="childNode" presStyleLbl="revTx" presStyleIdx="0" presStyleCnt="0">
        <dgm:presLayoutVars>
          <dgm:bulletEnabled val="1"/>
        </dgm:presLayoutVars>
      </dgm:prSet>
      <dgm:spPr/>
      <dgm:t>
        <a:bodyPr/>
        <a:lstStyle/>
        <a:p>
          <a:endParaRPr lang="es-MX"/>
        </a:p>
      </dgm:t>
    </dgm:pt>
    <dgm:pt modelId="{1BB7D1DE-B34C-40C0-B758-022036441F00}" type="pres">
      <dgm:prSet presAssocID="{C2BF5BF0-33FE-4CE2-8F56-B62437846979}" presName="Name25" presStyleLbl="parChTrans1D1" presStyleIdx="1" presStyleCnt="2"/>
      <dgm:spPr/>
      <dgm:t>
        <a:bodyPr/>
        <a:lstStyle/>
        <a:p>
          <a:endParaRPr lang="es-MX"/>
        </a:p>
      </dgm:t>
    </dgm:pt>
    <dgm:pt modelId="{7C592EE1-B42D-4168-8D97-B96354700719}" type="pres">
      <dgm:prSet presAssocID="{603F5C7A-44CD-449A-8A93-1F46196610CE}" presName="node" presStyleCnt="0"/>
      <dgm:spPr/>
    </dgm:pt>
    <dgm:pt modelId="{CF606EAB-B1AF-4F2C-8A1C-29BBBBD3663C}" type="pres">
      <dgm:prSet presAssocID="{603F5C7A-44CD-449A-8A93-1F46196610CE}" presName="parentNode" presStyleLbl="node1" presStyleIdx="2" presStyleCnt="3" custScaleX="196649" custScaleY="182232" custLinFactX="25456" custLinFactNeighborX="100000" custLinFactNeighborY="-2751">
        <dgm:presLayoutVars>
          <dgm:chMax val="1"/>
          <dgm:bulletEnabled val="1"/>
        </dgm:presLayoutVars>
      </dgm:prSet>
      <dgm:spPr/>
      <dgm:t>
        <a:bodyPr/>
        <a:lstStyle/>
        <a:p>
          <a:endParaRPr lang="es-MX"/>
        </a:p>
      </dgm:t>
    </dgm:pt>
    <dgm:pt modelId="{8F0EF276-1A27-42FF-9F68-CCB98736729B}" type="pres">
      <dgm:prSet presAssocID="{603F5C7A-44CD-449A-8A93-1F46196610CE}" presName="childNode" presStyleLbl="revTx" presStyleIdx="0" presStyleCnt="0">
        <dgm:presLayoutVars>
          <dgm:bulletEnabled val="1"/>
        </dgm:presLayoutVars>
      </dgm:prSet>
      <dgm:spPr/>
      <dgm:t>
        <a:bodyPr/>
        <a:lstStyle/>
        <a:p>
          <a:endParaRPr lang="es-MX"/>
        </a:p>
      </dgm:t>
    </dgm:pt>
  </dgm:ptLst>
  <dgm:cxnLst>
    <dgm:cxn modelId="{C26B09DF-6B2B-4E1D-8425-98E0561D39F6}" srcId="{C46583D8-F2E7-4A92-A9E3-D302C7E99AB3}" destId="{603F5C7A-44CD-449A-8A93-1F46196610CE}" srcOrd="1" destOrd="0" parTransId="{C2BF5BF0-33FE-4CE2-8F56-B62437846979}" sibTransId="{0008D90D-32C5-4B1B-BC5B-9351377E4423}"/>
    <dgm:cxn modelId="{A7FE9B50-F0B5-4AF7-BB2A-A66BF9BCB8AE}" type="presOf" srcId="{C2BF5BF0-33FE-4CE2-8F56-B62437846979}" destId="{1BB7D1DE-B34C-40C0-B758-022036441F00}" srcOrd="0" destOrd="0" presId="urn:microsoft.com/office/officeart/2005/8/layout/radial2"/>
    <dgm:cxn modelId="{4A1E409C-51A1-4300-881F-78FF600B910E}" srcId="{C46583D8-F2E7-4A92-A9E3-D302C7E99AB3}" destId="{9B40DD43-152D-4CC3-8040-4E5D6D38BCDE}" srcOrd="0" destOrd="0" parTransId="{2CE2060D-E71C-4720-9E22-ECB5453B5275}" sibTransId="{B32D404E-6DF8-40BB-8AE4-CD7127B84934}"/>
    <dgm:cxn modelId="{8B3889C4-053F-47B1-A08E-EBF2ABE9DC1B}" type="presOf" srcId="{603F5C7A-44CD-449A-8A93-1F46196610CE}" destId="{CF606EAB-B1AF-4F2C-8A1C-29BBBBD3663C}" srcOrd="0" destOrd="0" presId="urn:microsoft.com/office/officeart/2005/8/layout/radial2"/>
    <dgm:cxn modelId="{74177FD6-7DAA-42C3-8F75-C16C9068172E}" type="presOf" srcId="{2CE2060D-E71C-4720-9E22-ECB5453B5275}" destId="{95C741D5-97D5-4FC0-898B-975BBC9E8000}" srcOrd="0" destOrd="0" presId="urn:microsoft.com/office/officeart/2005/8/layout/radial2"/>
    <dgm:cxn modelId="{CEC1E410-8513-42A7-8B1A-A7C36B8F6051}" type="presOf" srcId="{C46583D8-F2E7-4A92-A9E3-D302C7E99AB3}" destId="{3B10AB32-F4CE-4C83-BFA1-64CFEFDBB6DD}" srcOrd="0" destOrd="0" presId="urn:microsoft.com/office/officeart/2005/8/layout/radial2"/>
    <dgm:cxn modelId="{C8031D7D-78B7-413B-B35E-4C5B07CDE571}" type="presOf" srcId="{9B40DD43-152D-4CC3-8040-4E5D6D38BCDE}" destId="{88851BF1-2C67-4A4F-9AB4-54AA55C0BADD}" srcOrd="0" destOrd="0" presId="urn:microsoft.com/office/officeart/2005/8/layout/radial2"/>
    <dgm:cxn modelId="{18E27B97-7E91-4869-8D9C-1A0446B6D0CD}" type="presParOf" srcId="{3B10AB32-F4CE-4C83-BFA1-64CFEFDBB6DD}" destId="{8D112197-D8D4-49BA-8366-371B9B6FDE77}" srcOrd="0" destOrd="0" presId="urn:microsoft.com/office/officeart/2005/8/layout/radial2"/>
    <dgm:cxn modelId="{4430CEBA-10DF-43CD-94E6-BE33B66664A9}" type="presParOf" srcId="{8D112197-D8D4-49BA-8366-371B9B6FDE77}" destId="{E22F1548-9FAB-44A4-825D-B97BDABF0839}" srcOrd="0" destOrd="0" presId="urn:microsoft.com/office/officeart/2005/8/layout/radial2"/>
    <dgm:cxn modelId="{C2025F62-6330-45C9-A388-A91D322A8851}" type="presParOf" srcId="{E22F1548-9FAB-44A4-825D-B97BDABF0839}" destId="{FF4F5944-20B8-47D8-A8D3-29C9EA051ABD}" srcOrd="0" destOrd="0" presId="urn:microsoft.com/office/officeart/2005/8/layout/radial2"/>
    <dgm:cxn modelId="{0A2BA56D-E6BB-40DC-872F-88DEAF4A2ED8}" type="presParOf" srcId="{E22F1548-9FAB-44A4-825D-B97BDABF0839}" destId="{71E39597-FED7-45AD-BA7C-73D828F163AF}" srcOrd="1" destOrd="0" presId="urn:microsoft.com/office/officeart/2005/8/layout/radial2"/>
    <dgm:cxn modelId="{E806B42C-49D3-4192-A064-9D4B076EF9F6}" type="presParOf" srcId="{8D112197-D8D4-49BA-8366-371B9B6FDE77}" destId="{95C741D5-97D5-4FC0-898B-975BBC9E8000}" srcOrd="1" destOrd="0" presId="urn:microsoft.com/office/officeart/2005/8/layout/radial2"/>
    <dgm:cxn modelId="{90527263-5F1D-4E53-B5C6-48E4CC09E83D}" type="presParOf" srcId="{8D112197-D8D4-49BA-8366-371B9B6FDE77}" destId="{0AB267C0-12D7-4568-8576-AF424F0D389C}" srcOrd="2" destOrd="0" presId="urn:microsoft.com/office/officeart/2005/8/layout/radial2"/>
    <dgm:cxn modelId="{D39903C8-7020-4220-8E14-0353677B960D}" type="presParOf" srcId="{0AB267C0-12D7-4568-8576-AF424F0D389C}" destId="{88851BF1-2C67-4A4F-9AB4-54AA55C0BADD}" srcOrd="0" destOrd="0" presId="urn:microsoft.com/office/officeart/2005/8/layout/radial2"/>
    <dgm:cxn modelId="{2B1BB0E6-58E1-4E51-B99D-8DC1031A7DF5}" type="presParOf" srcId="{0AB267C0-12D7-4568-8576-AF424F0D389C}" destId="{B619B9EE-313D-443A-B3DE-AF5113C34EE6}" srcOrd="1" destOrd="0" presId="urn:microsoft.com/office/officeart/2005/8/layout/radial2"/>
    <dgm:cxn modelId="{7C9DABB7-4C70-4C6F-9430-8ECC446D54EE}" type="presParOf" srcId="{8D112197-D8D4-49BA-8366-371B9B6FDE77}" destId="{1BB7D1DE-B34C-40C0-B758-022036441F00}" srcOrd="3" destOrd="0" presId="urn:microsoft.com/office/officeart/2005/8/layout/radial2"/>
    <dgm:cxn modelId="{57BDA557-9E15-44DE-ADC3-0E56D19F7A29}" type="presParOf" srcId="{8D112197-D8D4-49BA-8366-371B9B6FDE77}" destId="{7C592EE1-B42D-4168-8D97-B96354700719}" srcOrd="4" destOrd="0" presId="urn:microsoft.com/office/officeart/2005/8/layout/radial2"/>
    <dgm:cxn modelId="{1AB7B02A-601C-4CA2-95D9-75F379F470AF}" type="presParOf" srcId="{7C592EE1-B42D-4168-8D97-B96354700719}" destId="{CF606EAB-B1AF-4F2C-8A1C-29BBBBD3663C}" srcOrd="0" destOrd="0" presId="urn:microsoft.com/office/officeart/2005/8/layout/radial2"/>
    <dgm:cxn modelId="{36071476-4934-43E6-AE41-1F89F9198A16}" type="presParOf" srcId="{7C592EE1-B42D-4168-8D97-B96354700719}" destId="{8F0EF276-1A27-42FF-9F68-CCB98736729B}"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PARTES </a:t>
          </a:r>
        </a:p>
        <a:p>
          <a:r>
            <a:rPr lang="es-ES" b="1" dirty="0" smtClean="0"/>
            <a:t>EN EL </a:t>
          </a:r>
        </a:p>
        <a:p>
          <a:r>
            <a:rPr lang="es-ES" b="1" dirty="0" smtClean="0"/>
            <a:t>CONTENCIOSO ADMINISTRATIVO</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El demandante</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Los demandados</a:t>
          </a:r>
        </a:p>
        <a:p>
          <a:r>
            <a:rPr lang="es-ES" dirty="0" smtClean="0"/>
            <a:t>*autoridad administrativa</a:t>
          </a:r>
        </a:p>
        <a:p>
          <a:r>
            <a:rPr lang="es-ES" dirty="0" smtClean="0"/>
            <a:t>*el particular favorecido</a:t>
          </a:r>
        </a:p>
        <a:p>
          <a:r>
            <a:rPr lang="es-ES" dirty="0" smtClean="0"/>
            <a:t>*el jefe del SAT u órgano descentralizado o desconcentrado</a:t>
          </a:r>
          <a:endParaRPr lang="es-MX"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1" dirty="0" smtClean="0"/>
            <a:t>El Tercero </a:t>
          </a:r>
          <a:r>
            <a:rPr lang="es-ES" dirty="0" smtClean="0"/>
            <a:t>que tenga un derecho incompatible con la pretensión del demandante</a:t>
          </a:r>
          <a:endParaRPr lang="es-MX"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195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173286"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1C810640-E83D-48A1-A83D-23A69A7CF8A3}" type="presOf" srcId="{05D3AC43-4A09-431D-ABB7-F8F187DF3499}" destId="{4BC179A4-822A-4BEF-8E27-1F0672DDF319}"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82BE442C-59EF-487A-867D-73BA8A2384A3}" type="presOf" srcId="{A3D6C485-362F-4B09-B28D-FAF684C4F639}" destId="{4B7F4AB9-F29B-4850-8C18-D2E3C0E2F58E}" srcOrd="0" destOrd="0" presId="urn:microsoft.com/office/officeart/2005/8/layout/hierarchy1"/>
    <dgm:cxn modelId="{EDE6A580-89EC-4F58-AB97-933427E3FCA4}" type="presOf" srcId="{2CE5DF26-B670-401B-ADF0-79AB843A4502}" destId="{E9AE880C-5EC3-4E24-849B-539CD8DDC8DB}" srcOrd="0" destOrd="0" presId="urn:microsoft.com/office/officeart/2005/8/layout/hierarchy1"/>
    <dgm:cxn modelId="{2BBA61D1-410A-4E06-B4BB-20D046204BED}" type="presOf" srcId="{FBFF5AC6-D4FF-448F-B809-D5A0E91CD25C}" destId="{C3569CA3-BC6C-4890-9B47-EB5B5220EA40}"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AC3EC93A-077F-48CF-B7F0-91B051F61A57}" srcId="{A3D6C485-362F-4B09-B28D-FAF684C4F639}" destId="{2CE5DF26-B670-401B-ADF0-79AB843A4502}" srcOrd="0" destOrd="0" parTransId="{FE4B5F38-D98F-4533-B936-ED4F327F2691}" sibTransId="{D86C2513-0BAA-4D43-939E-2FF91B1D4204}"/>
    <dgm:cxn modelId="{C11E773F-781D-4E31-B7D5-AC90743FD16E}" type="presOf" srcId="{46E3F74C-0362-48D0-B56B-E8D1DC5BB4C0}" destId="{83DC986F-9DA5-490F-B102-FF81E2ECE2E2}"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8589B5B9-D9C9-4C3B-9085-C7D06FC73720}" type="presOf" srcId="{EFB5D373-51AF-49DD-9A28-D8A90F8681C3}" destId="{733792A5-9BB4-4291-8EC9-903E8FC5DB4B}" srcOrd="0" destOrd="0" presId="urn:microsoft.com/office/officeart/2005/8/layout/hierarchy1"/>
    <dgm:cxn modelId="{93E03A86-4EB2-475B-B9D5-8B874EE8EE62}" type="presOf" srcId="{5AE9E007-F748-41BE-A804-9159204C221F}" destId="{98930C70-7571-4249-9CA3-3ADE5E8A6665}" srcOrd="0" destOrd="0" presId="urn:microsoft.com/office/officeart/2005/8/layout/hierarchy1"/>
    <dgm:cxn modelId="{2A094E9A-5C4A-4F66-ABAC-49D1F36F361A}" type="presOf" srcId="{FE4B5F38-D98F-4533-B936-ED4F327F2691}" destId="{0E4B76F5-E02E-427F-98EA-BBB0906BB7AE}" srcOrd="0" destOrd="0" presId="urn:microsoft.com/office/officeart/2005/8/layout/hierarchy1"/>
    <dgm:cxn modelId="{EA9D2B38-6769-485D-A28A-000BB0CF5CE7}" type="presParOf" srcId="{C3569CA3-BC6C-4890-9B47-EB5B5220EA40}" destId="{9AA6EF33-DCBB-4D85-858D-B1941F11E53B}" srcOrd="0" destOrd="0" presId="urn:microsoft.com/office/officeart/2005/8/layout/hierarchy1"/>
    <dgm:cxn modelId="{8FD6D060-A8CC-4E59-B006-731A65745AE0}" type="presParOf" srcId="{9AA6EF33-DCBB-4D85-858D-B1941F11E53B}" destId="{4B3E1051-24E6-4F90-BFAB-DD95666A1787}" srcOrd="0" destOrd="0" presId="urn:microsoft.com/office/officeart/2005/8/layout/hierarchy1"/>
    <dgm:cxn modelId="{7E51B510-AE1E-4EEC-80AF-F90C03BB1005}" type="presParOf" srcId="{4B3E1051-24E6-4F90-BFAB-DD95666A1787}" destId="{75EAD2D3-6CE4-4F11-BEF9-1DC2D4DBE0D6}" srcOrd="0" destOrd="0" presId="urn:microsoft.com/office/officeart/2005/8/layout/hierarchy1"/>
    <dgm:cxn modelId="{223D140A-AB90-4CE2-97AC-3A52A4D1B3CA}" type="presParOf" srcId="{4B3E1051-24E6-4F90-BFAB-DD95666A1787}" destId="{4B7F4AB9-F29B-4850-8C18-D2E3C0E2F58E}" srcOrd="1" destOrd="0" presId="urn:microsoft.com/office/officeart/2005/8/layout/hierarchy1"/>
    <dgm:cxn modelId="{DF2D3107-A197-4F7B-B092-C220A5CC5E98}" type="presParOf" srcId="{9AA6EF33-DCBB-4D85-858D-B1941F11E53B}" destId="{6711D6AE-1971-4272-B907-1577FDAAFF7C}" srcOrd="1" destOrd="0" presId="urn:microsoft.com/office/officeart/2005/8/layout/hierarchy1"/>
    <dgm:cxn modelId="{7DA31238-8617-4BB1-B3AC-67B91FE001E3}" type="presParOf" srcId="{6711D6AE-1971-4272-B907-1577FDAAFF7C}" destId="{0E4B76F5-E02E-427F-98EA-BBB0906BB7AE}" srcOrd="0" destOrd="0" presId="urn:microsoft.com/office/officeart/2005/8/layout/hierarchy1"/>
    <dgm:cxn modelId="{31179573-EFB4-40BC-9DE9-2698719950E3}" type="presParOf" srcId="{6711D6AE-1971-4272-B907-1577FDAAFF7C}" destId="{38CBADFD-A4FB-461D-A322-C93227F6E4A1}" srcOrd="1" destOrd="0" presId="urn:microsoft.com/office/officeart/2005/8/layout/hierarchy1"/>
    <dgm:cxn modelId="{959DBA54-2066-4AAF-941B-2C0FA48DC742}" type="presParOf" srcId="{38CBADFD-A4FB-461D-A322-C93227F6E4A1}" destId="{5E5D4454-7FA8-42A6-9A60-25EEFBBBDE56}" srcOrd="0" destOrd="0" presId="urn:microsoft.com/office/officeart/2005/8/layout/hierarchy1"/>
    <dgm:cxn modelId="{85F058D6-EA9C-4C68-A592-0612AD72050E}" type="presParOf" srcId="{5E5D4454-7FA8-42A6-9A60-25EEFBBBDE56}" destId="{E82D1BB4-9A5E-4D81-93B4-487B2E7F5108}" srcOrd="0" destOrd="0" presId="urn:microsoft.com/office/officeart/2005/8/layout/hierarchy1"/>
    <dgm:cxn modelId="{5C27CCB5-33DC-43B1-868C-0011A7C4B66A}" type="presParOf" srcId="{5E5D4454-7FA8-42A6-9A60-25EEFBBBDE56}" destId="{E9AE880C-5EC3-4E24-849B-539CD8DDC8DB}" srcOrd="1" destOrd="0" presId="urn:microsoft.com/office/officeart/2005/8/layout/hierarchy1"/>
    <dgm:cxn modelId="{91839E1D-7A91-4D0F-AEB6-C2C710E509E7}" type="presParOf" srcId="{38CBADFD-A4FB-461D-A322-C93227F6E4A1}" destId="{328B4D06-8F56-4C1E-BD81-3751905068F1}" srcOrd="1" destOrd="0" presId="urn:microsoft.com/office/officeart/2005/8/layout/hierarchy1"/>
    <dgm:cxn modelId="{1829EA50-A0FA-446C-A8E6-069E15C9AFD3}" type="presParOf" srcId="{6711D6AE-1971-4272-B907-1577FDAAFF7C}" destId="{83DC986F-9DA5-490F-B102-FF81E2ECE2E2}" srcOrd="2" destOrd="0" presId="urn:microsoft.com/office/officeart/2005/8/layout/hierarchy1"/>
    <dgm:cxn modelId="{C9DE09EC-D644-47C8-B7A0-AC4B9DB6E776}" type="presParOf" srcId="{6711D6AE-1971-4272-B907-1577FDAAFF7C}" destId="{2DC90864-5D4E-4CF4-9E04-6FE2EF30916E}" srcOrd="3" destOrd="0" presId="urn:microsoft.com/office/officeart/2005/8/layout/hierarchy1"/>
    <dgm:cxn modelId="{64D6C2C3-869C-43A3-A03B-881C45555E62}" type="presParOf" srcId="{2DC90864-5D4E-4CF4-9E04-6FE2EF30916E}" destId="{E481D7AE-36E6-4272-A9EA-2C619B052E41}" srcOrd="0" destOrd="0" presId="urn:microsoft.com/office/officeart/2005/8/layout/hierarchy1"/>
    <dgm:cxn modelId="{FBB4144A-1329-491D-BD8B-CA20424E59EC}" type="presParOf" srcId="{E481D7AE-36E6-4272-A9EA-2C619B052E41}" destId="{8768CE2D-E919-4070-A44B-412DE2126615}" srcOrd="0" destOrd="0" presId="urn:microsoft.com/office/officeart/2005/8/layout/hierarchy1"/>
    <dgm:cxn modelId="{707A4088-A8CB-4CAC-B099-B8D4BF8468CF}" type="presParOf" srcId="{E481D7AE-36E6-4272-A9EA-2C619B052E41}" destId="{733792A5-9BB4-4291-8EC9-903E8FC5DB4B}" srcOrd="1" destOrd="0" presId="urn:microsoft.com/office/officeart/2005/8/layout/hierarchy1"/>
    <dgm:cxn modelId="{E92133AE-9BA8-4C5C-8235-B32377B1114C}" type="presParOf" srcId="{2DC90864-5D4E-4CF4-9E04-6FE2EF30916E}" destId="{52C53BD3-B7FF-4F78-AB27-A0F74787564B}" srcOrd="1" destOrd="0" presId="urn:microsoft.com/office/officeart/2005/8/layout/hierarchy1"/>
    <dgm:cxn modelId="{BF46E01A-AAD9-425B-B3C0-532E34B04CE7}" type="presParOf" srcId="{6711D6AE-1971-4272-B907-1577FDAAFF7C}" destId="{98930C70-7571-4249-9CA3-3ADE5E8A6665}" srcOrd="4" destOrd="0" presId="urn:microsoft.com/office/officeart/2005/8/layout/hierarchy1"/>
    <dgm:cxn modelId="{725C8D6E-C700-4AB8-B391-0D4099315307}" type="presParOf" srcId="{6711D6AE-1971-4272-B907-1577FDAAFF7C}" destId="{05C07188-AC4B-44AE-997A-EB66B8C0F031}" srcOrd="5" destOrd="0" presId="urn:microsoft.com/office/officeart/2005/8/layout/hierarchy1"/>
    <dgm:cxn modelId="{735EBC6C-CD24-4E99-B94F-8D6915EC6CC0}" type="presParOf" srcId="{05C07188-AC4B-44AE-997A-EB66B8C0F031}" destId="{FABA2D86-5D75-4323-8BEE-C1C3E5384B97}" srcOrd="0" destOrd="0" presId="urn:microsoft.com/office/officeart/2005/8/layout/hierarchy1"/>
    <dgm:cxn modelId="{DA16E3A0-F3DB-47AC-B250-BAC2D629776A}" type="presParOf" srcId="{FABA2D86-5D75-4323-8BEE-C1C3E5384B97}" destId="{B72E7CA3-1C87-4976-8E20-D93C78ECCCF6}" srcOrd="0" destOrd="0" presId="urn:microsoft.com/office/officeart/2005/8/layout/hierarchy1"/>
    <dgm:cxn modelId="{3553869E-ABF2-4F63-B96D-150129AE9124}" type="presParOf" srcId="{FABA2D86-5D75-4323-8BEE-C1C3E5384B97}" destId="{4BC179A4-822A-4BEF-8E27-1F0672DDF319}" srcOrd="1" destOrd="0" presId="urn:microsoft.com/office/officeart/2005/8/layout/hierarchy1"/>
    <dgm:cxn modelId="{79F3F2D1-11EB-463D-A2BB-E2F583A1664D}"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Tribunal Federal de Justicia Fiscal y Administrativa</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Pleno</a:t>
          </a:r>
        </a:p>
        <a:p>
          <a:r>
            <a:rPr lang="es-ES" b="1" dirty="0" smtClean="0"/>
            <a:t>(11 magistrados)</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Salas Regionales</a:t>
          </a:r>
        </a:p>
        <a:p>
          <a:r>
            <a:rPr lang="es-ES" b="1" dirty="0" smtClean="0"/>
            <a:t>(3 magistrados)</a:t>
          </a:r>
        </a:p>
        <a:p>
          <a:r>
            <a:rPr lang="es-ES" b="1" dirty="0" smtClean="0"/>
            <a:t>Especializadas </a:t>
          </a:r>
        </a:p>
        <a:p>
          <a:r>
            <a:rPr lang="es-ES" b="1" dirty="0" smtClean="0"/>
            <a:t>Metropolitanas</a:t>
          </a:r>
        </a:p>
        <a:p>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1" dirty="0" smtClean="0"/>
            <a:t>Junta de Gobierno y de Administración</a:t>
          </a:r>
        </a:p>
        <a:p>
          <a:r>
            <a:rPr lang="es-ES" b="1" dirty="0" smtClean="0"/>
            <a:t>(2 magistrados de sala superior</a:t>
          </a:r>
        </a:p>
        <a:p>
          <a:r>
            <a:rPr lang="es-ES" b="1" dirty="0" smtClean="0"/>
            <a:t>2 magistrados de salas regionales</a:t>
          </a:r>
        </a:p>
        <a:p>
          <a:r>
            <a:rPr lang="es-ES" b="1" dirty="0" smtClean="0"/>
            <a:t>El presidente de la sala superior) </a:t>
          </a:r>
          <a:endParaRPr lang="es-MX" b="1"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E3EAA3B4-4EFE-48A0-A338-429D39B82115}">
      <dgm:prSet/>
      <dgm:spPr/>
      <dgm:t>
        <a:bodyPr/>
        <a:lstStyle/>
        <a:p>
          <a:r>
            <a:rPr lang="es-ES" b="1" dirty="0" smtClean="0"/>
            <a:t>Sala Superior</a:t>
          </a:r>
          <a:endParaRPr lang="es-MX" b="1" dirty="0"/>
        </a:p>
      </dgm:t>
    </dgm:pt>
    <dgm:pt modelId="{981552A3-6C31-46EE-B279-1A523D812141}" type="parTrans" cxnId="{21D3A8E0-70DB-4857-8355-A571B3417F48}">
      <dgm:prSet/>
      <dgm:spPr/>
      <dgm:t>
        <a:bodyPr/>
        <a:lstStyle/>
        <a:p>
          <a:endParaRPr lang="es-MX"/>
        </a:p>
      </dgm:t>
    </dgm:pt>
    <dgm:pt modelId="{6CAE46CC-A2D1-47AC-B71F-EFBC88C184AE}" type="sibTrans" cxnId="{21D3A8E0-70DB-4857-8355-A571B3417F48}">
      <dgm:prSet/>
      <dgm:spPr/>
      <dgm:t>
        <a:bodyPr/>
        <a:lstStyle/>
        <a:p>
          <a:endParaRPr lang="es-MX"/>
        </a:p>
      </dgm:t>
    </dgm:pt>
    <dgm:pt modelId="{F0DF8FAA-84A6-417C-A6B9-4A13126178E4}">
      <dgm:prSet/>
      <dgm:spPr/>
      <dgm:t>
        <a:bodyPr/>
        <a:lstStyle/>
        <a:p>
          <a:r>
            <a:rPr lang="es-ES" b="1" dirty="0" smtClean="0"/>
            <a:t>Salas Auxiliares</a:t>
          </a:r>
          <a:endParaRPr lang="es-MX" b="1" dirty="0"/>
        </a:p>
      </dgm:t>
    </dgm:pt>
    <dgm:pt modelId="{1E4134ED-B82B-45B8-8F0C-C74F49958EF9}" type="parTrans" cxnId="{D650C661-DAE5-4D99-91C0-DC597D0A095A}">
      <dgm:prSet/>
      <dgm:spPr/>
      <dgm:t>
        <a:bodyPr/>
        <a:lstStyle/>
        <a:p>
          <a:endParaRPr lang="es-MX"/>
        </a:p>
      </dgm:t>
    </dgm:pt>
    <dgm:pt modelId="{153D95AF-842D-422F-8507-A6776FD3AC33}" type="sibTrans" cxnId="{D650C661-DAE5-4D99-91C0-DC597D0A095A}">
      <dgm:prSet/>
      <dgm:spPr/>
      <dgm:t>
        <a:bodyPr/>
        <a:lstStyle/>
        <a:p>
          <a:endParaRPr lang="es-MX"/>
        </a:p>
      </dgm:t>
    </dgm:pt>
    <dgm:pt modelId="{425BF969-77A9-466E-80E3-C77718767BDB}">
      <dgm:prSet/>
      <dgm:spPr/>
      <dgm:t>
        <a:bodyPr/>
        <a:lstStyle/>
        <a:p>
          <a:r>
            <a:rPr lang="es-ES" b="1" dirty="0" smtClean="0"/>
            <a:t>2 Secciones</a:t>
          </a:r>
        </a:p>
        <a:p>
          <a:r>
            <a:rPr lang="es-ES" b="1" dirty="0" smtClean="0"/>
            <a:t>(5 magistrados por cada sección, el presidente no es parte)</a:t>
          </a:r>
          <a:endParaRPr lang="es-MX" b="1" dirty="0"/>
        </a:p>
      </dgm:t>
    </dgm:pt>
    <dgm:pt modelId="{1DF0ABE5-DB08-48C2-8760-07878A6D5FD5}" type="parTrans" cxnId="{404F7E2F-9423-415B-9DF0-70D26AFF8251}">
      <dgm:prSet/>
      <dgm:spPr/>
      <dgm:t>
        <a:bodyPr/>
        <a:lstStyle/>
        <a:p>
          <a:endParaRPr lang="es-MX"/>
        </a:p>
      </dgm:t>
    </dgm:pt>
    <dgm:pt modelId="{64244CF8-0316-4415-A871-9425954727AA}" type="sibTrans" cxnId="{404F7E2F-9423-415B-9DF0-70D26AFF8251}">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A4579B58-5D8D-43D7-951D-D3FF410DD017}" type="pres">
      <dgm:prSet presAssocID="{981552A3-6C31-46EE-B279-1A523D812141}" presName="Name10" presStyleLbl="parChTrans1D2" presStyleIdx="0" presStyleCnt="3"/>
      <dgm:spPr/>
      <dgm:t>
        <a:bodyPr/>
        <a:lstStyle/>
        <a:p>
          <a:endParaRPr lang="es-MX"/>
        </a:p>
      </dgm:t>
    </dgm:pt>
    <dgm:pt modelId="{614572EC-5A19-445D-BCC0-27D70E8CDEE0}" type="pres">
      <dgm:prSet presAssocID="{E3EAA3B4-4EFE-48A0-A338-429D39B82115}" presName="hierRoot2" presStyleCnt="0"/>
      <dgm:spPr/>
    </dgm:pt>
    <dgm:pt modelId="{167D0560-AB8F-4225-B5B8-B191CF63B150}" type="pres">
      <dgm:prSet presAssocID="{E3EAA3B4-4EFE-48A0-A338-429D39B82115}" presName="composite2" presStyleCnt="0"/>
      <dgm:spPr/>
    </dgm:pt>
    <dgm:pt modelId="{61D5A589-18C4-4595-A53F-3A3FCFCF9004}" type="pres">
      <dgm:prSet presAssocID="{E3EAA3B4-4EFE-48A0-A338-429D39B82115}" presName="background2" presStyleLbl="node2" presStyleIdx="0" presStyleCnt="3"/>
      <dgm:spPr/>
    </dgm:pt>
    <dgm:pt modelId="{31A56E63-665C-4B33-B6F8-8E043A4BE7EF}" type="pres">
      <dgm:prSet presAssocID="{E3EAA3B4-4EFE-48A0-A338-429D39B82115}" presName="text2" presStyleLbl="fgAcc2" presStyleIdx="0" presStyleCnt="3">
        <dgm:presLayoutVars>
          <dgm:chPref val="3"/>
        </dgm:presLayoutVars>
      </dgm:prSet>
      <dgm:spPr/>
      <dgm:t>
        <a:bodyPr/>
        <a:lstStyle/>
        <a:p>
          <a:endParaRPr lang="es-MX"/>
        </a:p>
      </dgm:t>
    </dgm:pt>
    <dgm:pt modelId="{F2D5C3A1-70A0-4228-B234-C9E0EBF234DC}" type="pres">
      <dgm:prSet presAssocID="{E3EAA3B4-4EFE-48A0-A338-429D39B82115}" presName="hierChild3" presStyleCnt="0"/>
      <dgm:spPr/>
    </dgm:pt>
    <dgm:pt modelId="{BDA3B141-1BDF-40B5-95F8-0CDC4FE8039A}" type="pres">
      <dgm:prSet presAssocID="{FE4B5F38-D98F-4533-B936-ED4F327F2691}" presName="Name17" presStyleLbl="parChTrans1D3" presStyleIdx="0" presStyleCnt="3"/>
      <dgm:spPr/>
      <dgm:t>
        <a:bodyPr/>
        <a:lstStyle/>
        <a:p>
          <a:endParaRPr lang="es-MX"/>
        </a:p>
      </dgm:t>
    </dgm:pt>
    <dgm:pt modelId="{C87E1F6C-B451-42B5-92A2-81D08813FB8F}" type="pres">
      <dgm:prSet presAssocID="{2CE5DF26-B670-401B-ADF0-79AB843A4502}" presName="hierRoot3" presStyleCnt="0"/>
      <dgm:spPr/>
    </dgm:pt>
    <dgm:pt modelId="{54E391FC-FA62-4237-B484-9CF33161DB8F}" type="pres">
      <dgm:prSet presAssocID="{2CE5DF26-B670-401B-ADF0-79AB843A4502}" presName="composite3" presStyleCnt="0"/>
      <dgm:spPr/>
    </dgm:pt>
    <dgm:pt modelId="{8C0C6E4C-BCB7-4F80-9C4E-853652382C2C}" type="pres">
      <dgm:prSet presAssocID="{2CE5DF26-B670-401B-ADF0-79AB843A4502}" presName="background3" presStyleLbl="node3" presStyleIdx="0" presStyleCnt="3"/>
      <dgm:spPr/>
    </dgm:pt>
    <dgm:pt modelId="{5836E2E3-6AA9-49A9-93A0-49B3D23FBBDB}" type="pres">
      <dgm:prSet presAssocID="{2CE5DF26-B670-401B-ADF0-79AB843A4502}" presName="text3" presStyleLbl="fgAcc3" presStyleIdx="0" presStyleCnt="3" custLinFactNeighborX="2480" custLinFactNeighborY="411">
        <dgm:presLayoutVars>
          <dgm:chPref val="3"/>
        </dgm:presLayoutVars>
      </dgm:prSet>
      <dgm:spPr/>
      <dgm:t>
        <a:bodyPr/>
        <a:lstStyle/>
        <a:p>
          <a:endParaRPr lang="es-MX"/>
        </a:p>
      </dgm:t>
    </dgm:pt>
    <dgm:pt modelId="{16064ACE-0A08-409C-81F3-39B15C01AA9F}" type="pres">
      <dgm:prSet presAssocID="{2CE5DF26-B670-401B-ADF0-79AB843A4502}" presName="hierChild4" presStyleCnt="0"/>
      <dgm:spPr/>
    </dgm:pt>
    <dgm:pt modelId="{2678F1F2-1C33-4207-A462-2721EAE3986C}" type="pres">
      <dgm:prSet presAssocID="{1DF0ABE5-DB08-48C2-8760-07878A6D5FD5}" presName="Name17" presStyleLbl="parChTrans1D3" presStyleIdx="1" presStyleCnt="3"/>
      <dgm:spPr/>
      <dgm:t>
        <a:bodyPr/>
        <a:lstStyle/>
        <a:p>
          <a:endParaRPr lang="es-MX"/>
        </a:p>
      </dgm:t>
    </dgm:pt>
    <dgm:pt modelId="{F4C5DABE-91CF-491A-BAE8-670882447FAB}" type="pres">
      <dgm:prSet presAssocID="{425BF969-77A9-466E-80E3-C77718767BDB}" presName="hierRoot3" presStyleCnt="0"/>
      <dgm:spPr/>
    </dgm:pt>
    <dgm:pt modelId="{78E0A8E7-32B5-4C53-BB7A-C6CCD1884607}" type="pres">
      <dgm:prSet presAssocID="{425BF969-77A9-466E-80E3-C77718767BDB}" presName="composite3" presStyleCnt="0"/>
      <dgm:spPr/>
    </dgm:pt>
    <dgm:pt modelId="{AEEFC143-4E40-4A02-94DA-FE66F141BD22}" type="pres">
      <dgm:prSet presAssocID="{425BF969-77A9-466E-80E3-C77718767BDB}" presName="background3" presStyleLbl="node3" presStyleIdx="1" presStyleCnt="3"/>
      <dgm:spPr/>
    </dgm:pt>
    <dgm:pt modelId="{DBBEE8B6-2BE6-46AE-83C5-E095FC8EC9D0}" type="pres">
      <dgm:prSet presAssocID="{425BF969-77A9-466E-80E3-C77718767BDB}" presName="text3" presStyleLbl="fgAcc3" presStyleIdx="1" presStyleCnt="3" custLinFactNeighborX="-3078" custLinFactNeighborY="16387">
        <dgm:presLayoutVars>
          <dgm:chPref val="3"/>
        </dgm:presLayoutVars>
      </dgm:prSet>
      <dgm:spPr/>
      <dgm:t>
        <a:bodyPr/>
        <a:lstStyle/>
        <a:p>
          <a:endParaRPr lang="es-MX"/>
        </a:p>
      </dgm:t>
    </dgm:pt>
    <dgm:pt modelId="{37925DAF-0429-4560-8489-9F9E99AAEDCF}" type="pres">
      <dgm:prSet presAssocID="{425BF969-77A9-466E-80E3-C77718767BDB}" presName="hierChild4"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195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1928ABFA-92CC-4D17-B0F2-5C495692B24E}" type="pres">
      <dgm:prSet presAssocID="{1E4134ED-B82B-45B8-8F0C-C74F49958EF9}" presName="Name17" presStyleLbl="parChTrans1D3" presStyleIdx="2" presStyleCnt="3"/>
      <dgm:spPr/>
      <dgm:t>
        <a:bodyPr/>
        <a:lstStyle/>
        <a:p>
          <a:endParaRPr lang="es-MX"/>
        </a:p>
      </dgm:t>
    </dgm:pt>
    <dgm:pt modelId="{36057BE5-C095-4CAE-A6B2-97D77FB146BD}" type="pres">
      <dgm:prSet presAssocID="{F0DF8FAA-84A6-417C-A6B9-4A13126178E4}" presName="hierRoot3" presStyleCnt="0"/>
      <dgm:spPr/>
    </dgm:pt>
    <dgm:pt modelId="{16E5992A-46ED-427C-AC40-A18FBCA6BE9A}" type="pres">
      <dgm:prSet presAssocID="{F0DF8FAA-84A6-417C-A6B9-4A13126178E4}" presName="composite3" presStyleCnt="0"/>
      <dgm:spPr/>
    </dgm:pt>
    <dgm:pt modelId="{B8905814-3379-4C76-B8F9-FD5655D50D93}" type="pres">
      <dgm:prSet presAssocID="{F0DF8FAA-84A6-417C-A6B9-4A13126178E4}" presName="background3" presStyleLbl="node3" presStyleIdx="2" presStyleCnt="3"/>
      <dgm:spPr/>
    </dgm:pt>
    <dgm:pt modelId="{A3A5452A-E4B0-4692-B62A-3E78681250BA}" type="pres">
      <dgm:prSet presAssocID="{F0DF8FAA-84A6-417C-A6B9-4A13126178E4}" presName="text3" presStyleLbl="fgAcc3" presStyleIdx="2" presStyleCnt="3">
        <dgm:presLayoutVars>
          <dgm:chPref val="3"/>
        </dgm:presLayoutVars>
      </dgm:prSet>
      <dgm:spPr/>
      <dgm:t>
        <a:bodyPr/>
        <a:lstStyle/>
        <a:p>
          <a:endParaRPr lang="es-MX"/>
        </a:p>
      </dgm:t>
    </dgm:pt>
    <dgm:pt modelId="{95E1207F-F84F-4241-9148-D23BCED41A18}" type="pres">
      <dgm:prSet presAssocID="{F0DF8FAA-84A6-417C-A6B9-4A13126178E4}" presName="hierChild4"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173286" custLinFactNeighborX="1022" custLinFactNeighborY="2428">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3094D150-5210-4203-B776-7DDC6B874BAF}" type="presOf" srcId="{981552A3-6C31-46EE-B279-1A523D812141}" destId="{A4579B58-5D8D-43D7-951D-D3FF410DD017}" srcOrd="0" destOrd="0" presId="urn:microsoft.com/office/officeart/2005/8/layout/hierarchy1"/>
    <dgm:cxn modelId="{F5944620-8D1C-43BD-97E8-06925E1CB975}" type="presOf" srcId="{1E4134ED-B82B-45B8-8F0C-C74F49958EF9}" destId="{1928ABFA-92CC-4D17-B0F2-5C495692B24E}" srcOrd="0" destOrd="0" presId="urn:microsoft.com/office/officeart/2005/8/layout/hierarchy1"/>
    <dgm:cxn modelId="{380BE314-7570-468E-AE65-A6BC3292E40B}" type="presOf" srcId="{E3EAA3B4-4EFE-48A0-A338-429D39B82115}" destId="{31A56E63-665C-4B33-B6F8-8E043A4BE7EF}" srcOrd="0" destOrd="0" presId="urn:microsoft.com/office/officeart/2005/8/layout/hierarchy1"/>
    <dgm:cxn modelId="{0E067649-ACA6-415A-9B8A-AE306C9DA245}" type="presOf" srcId="{2CE5DF26-B670-401B-ADF0-79AB843A4502}" destId="{5836E2E3-6AA9-49A9-93A0-49B3D23FBBD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7DBC39D5-36EF-4058-989A-251492978363}" type="presOf" srcId="{FE4B5F38-D98F-4533-B936-ED4F327F2691}" destId="{BDA3B141-1BDF-40B5-95F8-0CDC4FE8039A}"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CE0A7B38-B6A5-477D-8111-BEED5F59A618}" type="presOf" srcId="{EFB5D373-51AF-49DD-9A28-D8A90F8681C3}" destId="{733792A5-9BB4-4291-8EC9-903E8FC5DB4B}" srcOrd="0" destOrd="0" presId="urn:microsoft.com/office/officeart/2005/8/layout/hierarchy1"/>
    <dgm:cxn modelId="{D650C661-DAE5-4D99-91C0-DC597D0A095A}" srcId="{EFB5D373-51AF-49DD-9A28-D8A90F8681C3}" destId="{F0DF8FAA-84A6-417C-A6B9-4A13126178E4}" srcOrd="0" destOrd="0" parTransId="{1E4134ED-B82B-45B8-8F0C-C74F49958EF9}" sibTransId="{153D95AF-842D-422F-8507-A6776FD3AC33}"/>
    <dgm:cxn modelId="{91D3C2BA-8EF8-436E-B8FF-B3F73B46B35C}" type="presOf" srcId="{1DF0ABE5-DB08-48C2-8760-07878A6D5FD5}" destId="{2678F1F2-1C33-4207-A462-2721EAE3986C}" srcOrd="0" destOrd="0" presId="urn:microsoft.com/office/officeart/2005/8/layout/hierarchy1"/>
    <dgm:cxn modelId="{777DD2E4-F055-4AA2-B076-827CB4CEEDDA}" type="presOf" srcId="{425BF969-77A9-466E-80E3-C77718767BDB}" destId="{DBBEE8B6-2BE6-46AE-83C5-E095FC8EC9D0}" srcOrd="0" destOrd="0" presId="urn:microsoft.com/office/officeart/2005/8/layout/hierarchy1"/>
    <dgm:cxn modelId="{404F7E2F-9423-415B-9DF0-70D26AFF8251}" srcId="{E3EAA3B4-4EFE-48A0-A338-429D39B82115}" destId="{425BF969-77A9-466E-80E3-C77718767BDB}" srcOrd="1" destOrd="0" parTransId="{1DF0ABE5-DB08-48C2-8760-07878A6D5FD5}" sibTransId="{64244CF8-0316-4415-A871-9425954727AA}"/>
    <dgm:cxn modelId="{21D3A8E0-70DB-4857-8355-A571B3417F48}" srcId="{A3D6C485-362F-4B09-B28D-FAF684C4F639}" destId="{E3EAA3B4-4EFE-48A0-A338-429D39B82115}" srcOrd="0" destOrd="0" parTransId="{981552A3-6C31-46EE-B279-1A523D812141}" sibTransId="{6CAE46CC-A2D1-47AC-B71F-EFBC88C184AE}"/>
    <dgm:cxn modelId="{A397926B-FE74-45AB-80CB-6DEFC3D586C7}" type="presOf" srcId="{A3D6C485-362F-4B09-B28D-FAF684C4F639}" destId="{4B7F4AB9-F29B-4850-8C18-D2E3C0E2F58E}" srcOrd="0" destOrd="0" presId="urn:microsoft.com/office/officeart/2005/8/layout/hierarchy1"/>
    <dgm:cxn modelId="{AB8D0BED-B2E5-4B8A-8A2C-621B1CE97CC9}" type="presOf" srcId="{46E3F74C-0362-48D0-B56B-E8D1DC5BB4C0}" destId="{83DC986F-9DA5-490F-B102-FF81E2ECE2E2}" srcOrd="0" destOrd="0" presId="urn:microsoft.com/office/officeart/2005/8/layout/hierarchy1"/>
    <dgm:cxn modelId="{5499BED7-26F4-4C16-B84B-87F4BB11934F}" type="presOf" srcId="{FBFF5AC6-D4FF-448F-B809-D5A0E91CD25C}" destId="{C3569CA3-BC6C-4890-9B47-EB5B5220EA40}" srcOrd="0" destOrd="0" presId="urn:microsoft.com/office/officeart/2005/8/layout/hierarchy1"/>
    <dgm:cxn modelId="{79E9CEEC-5BD7-4C2B-BA2B-0A220B0F2B96}" type="presOf" srcId="{05D3AC43-4A09-431D-ABB7-F8F187DF3499}" destId="{4BC179A4-822A-4BEF-8E27-1F0672DDF319}"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807CFB7B-B3A0-4037-96BB-9020E2D95FD4}" type="presOf" srcId="{5AE9E007-F748-41BE-A804-9159204C221F}" destId="{98930C70-7571-4249-9CA3-3ADE5E8A6665}" srcOrd="0" destOrd="0" presId="urn:microsoft.com/office/officeart/2005/8/layout/hierarchy1"/>
    <dgm:cxn modelId="{CBB7A40E-0398-4B94-8043-F21A665543AC}" type="presOf" srcId="{F0DF8FAA-84A6-417C-A6B9-4A13126178E4}" destId="{A3A5452A-E4B0-4692-B62A-3E78681250BA}" srcOrd="0" destOrd="0" presId="urn:microsoft.com/office/officeart/2005/8/layout/hierarchy1"/>
    <dgm:cxn modelId="{AC3EC93A-077F-48CF-B7F0-91B051F61A57}" srcId="{E3EAA3B4-4EFE-48A0-A338-429D39B82115}" destId="{2CE5DF26-B670-401B-ADF0-79AB843A4502}" srcOrd="0" destOrd="0" parTransId="{FE4B5F38-D98F-4533-B936-ED4F327F2691}" sibTransId="{D86C2513-0BAA-4D43-939E-2FF91B1D4204}"/>
    <dgm:cxn modelId="{977B9A3C-93F8-494B-AB4A-C0086469FDCF}" type="presParOf" srcId="{C3569CA3-BC6C-4890-9B47-EB5B5220EA40}" destId="{9AA6EF33-DCBB-4D85-858D-B1941F11E53B}" srcOrd="0" destOrd="0" presId="urn:microsoft.com/office/officeart/2005/8/layout/hierarchy1"/>
    <dgm:cxn modelId="{F8DF652E-698B-4022-905E-57F9A36E55B7}" type="presParOf" srcId="{9AA6EF33-DCBB-4D85-858D-B1941F11E53B}" destId="{4B3E1051-24E6-4F90-BFAB-DD95666A1787}" srcOrd="0" destOrd="0" presId="urn:microsoft.com/office/officeart/2005/8/layout/hierarchy1"/>
    <dgm:cxn modelId="{F6EA5B3F-7CA4-4272-A6B7-EA959EBB0D1C}" type="presParOf" srcId="{4B3E1051-24E6-4F90-BFAB-DD95666A1787}" destId="{75EAD2D3-6CE4-4F11-BEF9-1DC2D4DBE0D6}" srcOrd="0" destOrd="0" presId="urn:microsoft.com/office/officeart/2005/8/layout/hierarchy1"/>
    <dgm:cxn modelId="{17E81BE6-9036-4F9C-A4B9-99F820067911}" type="presParOf" srcId="{4B3E1051-24E6-4F90-BFAB-DD95666A1787}" destId="{4B7F4AB9-F29B-4850-8C18-D2E3C0E2F58E}" srcOrd="1" destOrd="0" presId="urn:microsoft.com/office/officeart/2005/8/layout/hierarchy1"/>
    <dgm:cxn modelId="{7ECBBC6A-8FA5-408C-8128-E113CC0475B9}" type="presParOf" srcId="{9AA6EF33-DCBB-4D85-858D-B1941F11E53B}" destId="{6711D6AE-1971-4272-B907-1577FDAAFF7C}" srcOrd="1" destOrd="0" presId="urn:microsoft.com/office/officeart/2005/8/layout/hierarchy1"/>
    <dgm:cxn modelId="{BFA7669B-C076-4E17-9A37-6707620E64EC}" type="presParOf" srcId="{6711D6AE-1971-4272-B907-1577FDAAFF7C}" destId="{A4579B58-5D8D-43D7-951D-D3FF410DD017}" srcOrd="0" destOrd="0" presId="urn:microsoft.com/office/officeart/2005/8/layout/hierarchy1"/>
    <dgm:cxn modelId="{10C8E543-D626-4CC5-BBD0-1C5681C53045}" type="presParOf" srcId="{6711D6AE-1971-4272-B907-1577FDAAFF7C}" destId="{614572EC-5A19-445D-BCC0-27D70E8CDEE0}" srcOrd="1" destOrd="0" presId="urn:microsoft.com/office/officeart/2005/8/layout/hierarchy1"/>
    <dgm:cxn modelId="{C46E8466-9773-4706-9E52-AAE7C5F989CB}" type="presParOf" srcId="{614572EC-5A19-445D-BCC0-27D70E8CDEE0}" destId="{167D0560-AB8F-4225-B5B8-B191CF63B150}" srcOrd="0" destOrd="0" presId="urn:microsoft.com/office/officeart/2005/8/layout/hierarchy1"/>
    <dgm:cxn modelId="{DA46E4C3-BE9A-4E8C-BD8D-9492DC8A7B95}" type="presParOf" srcId="{167D0560-AB8F-4225-B5B8-B191CF63B150}" destId="{61D5A589-18C4-4595-A53F-3A3FCFCF9004}" srcOrd="0" destOrd="0" presId="urn:microsoft.com/office/officeart/2005/8/layout/hierarchy1"/>
    <dgm:cxn modelId="{982528A3-81AD-495D-848C-51115F836BFF}" type="presParOf" srcId="{167D0560-AB8F-4225-B5B8-B191CF63B150}" destId="{31A56E63-665C-4B33-B6F8-8E043A4BE7EF}" srcOrd="1" destOrd="0" presId="urn:microsoft.com/office/officeart/2005/8/layout/hierarchy1"/>
    <dgm:cxn modelId="{55510444-34F3-42DB-A0B0-1724AEC97FE4}" type="presParOf" srcId="{614572EC-5A19-445D-BCC0-27D70E8CDEE0}" destId="{F2D5C3A1-70A0-4228-B234-C9E0EBF234DC}" srcOrd="1" destOrd="0" presId="urn:microsoft.com/office/officeart/2005/8/layout/hierarchy1"/>
    <dgm:cxn modelId="{F880EB30-DDBA-49A4-9C3A-637A9551890E}" type="presParOf" srcId="{F2D5C3A1-70A0-4228-B234-C9E0EBF234DC}" destId="{BDA3B141-1BDF-40B5-95F8-0CDC4FE8039A}" srcOrd="0" destOrd="0" presId="urn:microsoft.com/office/officeart/2005/8/layout/hierarchy1"/>
    <dgm:cxn modelId="{405B55E2-B8A5-4A5D-8D20-14B96A37EE63}" type="presParOf" srcId="{F2D5C3A1-70A0-4228-B234-C9E0EBF234DC}" destId="{C87E1F6C-B451-42B5-92A2-81D08813FB8F}" srcOrd="1" destOrd="0" presId="urn:microsoft.com/office/officeart/2005/8/layout/hierarchy1"/>
    <dgm:cxn modelId="{B118D793-72AA-47FB-8126-95A554F85CD6}" type="presParOf" srcId="{C87E1F6C-B451-42B5-92A2-81D08813FB8F}" destId="{54E391FC-FA62-4237-B484-9CF33161DB8F}" srcOrd="0" destOrd="0" presId="urn:microsoft.com/office/officeart/2005/8/layout/hierarchy1"/>
    <dgm:cxn modelId="{E9574ADE-9C9B-4F24-A2AE-AB2DC46881AE}" type="presParOf" srcId="{54E391FC-FA62-4237-B484-9CF33161DB8F}" destId="{8C0C6E4C-BCB7-4F80-9C4E-853652382C2C}" srcOrd="0" destOrd="0" presId="urn:microsoft.com/office/officeart/2005/8/layout/hierarchy1"/>
    <dgm:cxn modelId="{545DB620-6887-4FB2-A9F2-580E17B9B916}" type="presParOf" srcId="{54E391FC-FA62-4237-B484-9CF33161DB8F}" destId="{5836E2E3-6AA9-49A9-93A0-49B3D23FBBDB}" srcOrd="1" destOrd="0" presId="urn:microsoft.com/office/officeart/2005/8/layout/hierarchy1"/>
    <dgm:cxn modelId="{B9F37974-9E42-4252-9BF6-9E00845860AC}" type="presParOf" srcId="{C87E1F6C-B451-42B5-92A2-81D08813FB8F}" destId="{16064ACE-0A08-409C-81F3-39B15C01AA9F}" srcOrd="1" destOrd="0" presId="urn:microsoft.com/office/officeart/2005/8/layout/hierarchy1"/>
    <dgm:cxn modelId="{A51E1A6A-85BB-4C53-97F1-295A78A5BC52}" type="presParOf" srcId="{F2D5C3A1-70A0-4228-B234-C9E0EBF234DC}" destId="{2678F1F2-1C33-4207-A462-2721EAE3986C}" srcOrd="2" destOrd="0" presId="urn:microsoft.com/office/officeart/2005/8/layout/hierarchy1"/>
    <dgm:cxn modelId="{62903B02-869C-404D-87D1-FD35DC84D991}" type="presParOf" srcId="{F2D5C3A1-70A0-4228-B234-C9E0EBF234DC}" destId="{F4C5DABE-91CF-491A-BAE8-670882447FAB}" srcOrd="3" destOrd="0" presId="urn:microsoft.com/office/officeart/2005/8/layout/hierarchy1"/>
    <dgm:cxn modelId="{AD58BE99-3599-4421-878A-B754684E9885}" type="presParOf" srcId="{F4C5DABE-91CF-491A-BAE8-670882447FAB}" destId="{78E0A8E7-32B5-4C53-BB7A-C6CCD1884607}" srcOrd="0" destOrd="0" presId="urn:microsoft.com/office/officeart/2005/8/layout/hierarchy1"/>
    <dgm:cxn modelId="{10E60B35-EEA3-47DD-B866-F18C7913C67A}" type="presParOf" srcId="{78E0A8E7-32B5-4C53-BB7A-C6CCD1884607}" destId="{AEEFC143-4E40-4A02-94DA-FE66F141BD22}" srcOrd="0" destOrd="0" presId="urn:microsoft.com/office/officeart/2005/8/layout/hierarchy1"/>
    <dgm:cxn modelId="{6AFE3FC4-32FD-40A3-BA47-A94412DEE2A6}" type="presParOf" srcId="{78E0A8E7-32B5-4C53-BB7A-C6CCD1884607}" destId="{DBBEE8B6-2BE6-46AE-83C5-E095FC8EC9D0}" srcOrd="1" destOrd="0" presId="urn:microsoft.com/office/officeart/2005/8/layout/hierarchy1"/>
    <dgm:cxn modelId="{1FEF38AA-B9AC-4E2C-B298-5A344272696B}" type="presParOf" srcId="{F4C5DABE-91CF-491A-BAE8-670882447FAB}" destId="{37925DAF-0429-4560-8489-9F9E99AAEDCF}" srcOrd="1" destOrd="0" presId="urn:microsoft.com/office/officeart/2005/8/layout/hierarchy1"/>
    <dgm:cxn modelId="{0EC543A8-F4D9-4A15-8E8C-8769BB22B10D}" type="presParOf" srcId="{6711D6AE-1971-4272-B907-1577FDAAFF7C}" destId="{83DC986F-9DA5-490F-B102-FF81E2ECE2E2}" srcOrd="2" destOrd="0" presId="urn:microsoft.com/office/officeart/2005/8/layout/hierarchy1"/>
    <dgm:cxn modelId="{FE4ED32C-E50B-46DF-B9F6-EAE8A9FA9FB5}" type="presParOf" srcId="{6711D6AE-1971-4272-B907-1577FDAAFF7C}" destId="{2DC90864-5D4E-4CF4-9E04-6FE2EF30916E}" srcOrd="3" destOrd="0" presId="urn:microsoft.com/office/officeart/2005/8/layout/hierarchy1"/>
    <dgm:cxn modelId="{265D32F0-73AC-49F3-80DB-32D2C7F5045A}" type="presParOf" srcId="{2DC90864-5D4E-4CF4-9E04-6FE2EF30916E}" destId="{E481D7AE-36E6-4272-A9EA-2C619B052E41}" srcOrd="0" destOrd="0" presId="urn:microsoft.com/office/officeart/2005/8/layout/hierarchy1"/>
    <dgm:cxn modelId="{6A092DEF-7BDE-4DA9-9FBC-8B85E3163139}" type="presParOf" srcId="{E481D7AE-36E6-4272-A9EA-2C619B052E41}" destId="{8768CE2D-E919-4070-A44B-412DE2126615}" srcOrd="0" destOrd="0" presId="urn:microsoft.com/office/officeart/2005/8/layout/hierarchy1"/>
    <dgm:cxn modelId="{6C6F511D-E90E-4847-8A74-5A1F97CDB140}" type="presParOf" srcId="{E481D7AE-36E6-4272-A9EA-2C619B052E41}" destId="{733792A5-9BB4-4291-8EC9-903E8FC5DB4B}" srcOrd="1" destOrd="0" presId="urn:microsoft.com/office/officeart/2005/8/layout/hierarchy1"/>
    <dgm:cxn modelId="{902190CE-4337-4D2E-94AA-5843BD60D6D7}" type="presParOf" srcId="{2DC90864-5D4E-4CF4-9E04-6FE2EF30916E}" destId="{52C53BD3-B7FF-4F78-AB27-A0F74787564B}" srcOrd="1" destOrd="0" presId="urn:microsoft.com/office/officeart/2005/8/layout/hierarchy1"/>
    <dgm:cxn modelId="{65C2C01B-D755-4A1C-AD9C-886C18EF9282}" type="presParOf" srcId="{52C53BD3-B7FF-4F78-AB27-A0F74787564B}" destId="{1928ABFA-92CC-4D17-B0F2-5C495692B24E}" srcOrd="0" destOrd="0" presId="urn:microsoft.com/office/officeart/2005/8/layout/hierarchy1"/>
    <dgm:cxn modelId="{2B08F8F8-0568-4467-AECE-AF3450FBE9F9}" type="presParOf" srcId="{52C53BD3-B7FF-4F78-AB27-A0F74787564B}" destId="{36057BE5-C095-4CAE-A6B2-97D77FB146BD}" srcOrd="1" destOrd="0" presId="urn:microsoft.com/office/officeart/2005/8/layout/hierarchy1"/>
    <dgm:cxn modelId="{A11EC7BA-F474-4678-9F06-43E575B17C81}" type="presParOf" srcId="{36057BE5-C095-4CAE-A6B2-97D77FB146BD}" destId="{16E5992A-46ED-427C-AC40-A18FBCA6BE9A}" srcOrd="0" destOrd="0" presId="urn:microsoft.com/office/officeart/2005/8/layout/hierarchy1"/>
    <dgm:cxn modelId="{F81F20EC-F4DF-4664-8726-128BE737FF53}" type="presParOf" srcId="{16E5992A-46ED-427C-AC40-A18FBCA6BE9A}" destId="{B8905814-3379-4C76-B8F9-FD5655D50D93}" srcOrd="0" destOrd="0" presId="urn:microsoft.com/office/officeart/2005/8/layout/hierarchy1"/>
    <dgm:cxn modelId="{8E2A5A8C-0530-4306-928F-40C7B0EC3B7E}" type="presParOf" srcId="{16E5992A-46ED-427C-AC40-A18FBCA6BE9A}" destId="{A3A5452A-E4B0-4692-B62A-3E78681250BA}" srcOrd="1" destOrd="0" presId="urn:microsoft.com/office/officeart/2005/8/layout/hierarchy1"/>
    <dgm:cxn modelId="{F9181F79-2588-4349-9287-87F0CAEBA377}" type="presParOf" srcId="{36057BE5-C095-4CAE-A6B2-97D77FB146BD}" destId="{95E1207F-F84F-4241-9148-D23BCED41A18}" srcOrd="1" destOrd="0" presId="urn:microsoft.com/office/officeart/2005/8/layout/hierarchy1"/>
    <dgm:cxn modelId="{19C651DB-5943-4F7C-80BA-FA23ECEC0420}" type="presParOf" srcId="{6711D6AE-1971-4272-B907-1577FDAAFF7C}" destId="{98930C70-7571-4249-9CA3-3ADE5E8A6665}" srcOrd="4" destOrd="0" presId="urn:microsoft.com/office/officeart/2005/8/layout/hierarchy1"/>
    <dgm:cxn modelId="{61D4431D-6AAE-4569-A7A5-0AE56C6DA003}" type="presParOf" srcId="{6711D6AE-1971-4272-B907-1577FDAAFF7C}" destId="{05C07188-AC4B-44AE-997A-EB66B8C0F031}" srcOrd="5" destOrd="0" presId="urn:microsoft.com/office/officeart/2005/8/layout/hierarchy1"/>
    <dgm:cxn modelId="{7A6A9BE2-93CA-45D0-8566-1484049790C1}" type="presParOf" srcId="{05C07188-AC4B-44AE-997A-EB66B8C0F031}" destId="{FABA2D86-5D75-4323-8BEE-C1C3E5384B97}" srcOrd="0" destOrd="0" presId="urn:microsoft.com/office/officeart/2005/8/layout/hierarchy1"/>
    <dgm:cxn modelId="{143ECD6B-9C19-4361-815D-197F9559F11E}" type="presParOf" srcId="{FABA2D86-5D75-4323-8BEE-C1C3E5384B97}" destId="{B72E7CA3-1C87-4976-8E20-D93C78ECCCF6}" srcOrd="0" destOrd="0" presId="urn:microsoft.com/office/officeart/2005/8/layout/hierarchy1"/>
    <dgm:cxn modelId="{E95B1A3A-C1D2-49C2-AE7E-A23EA539C6CE}" type="presParOf" srcId="{FABA2D86-5D75-4323-8BEE-C1C3E5384B97}" destId="{4BC179A4-822A-4BEF-8E27-1F0672DDF319}" srcOrd="1" destOrd="0" presId="urn:microsoft.com/office/officeart/2005/8/layout/hierarchy1"/>
    <dgm:cxn modelId="{F38E9945-E715-4C66-A1E9-B94BB12FDF8F}"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5D12CB24-452D-49E5-B0E5-FF032F0B2D61}">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s-ES" sz="1600" dirty="0" smtClean="0"/>
            <a:t>I.- El nombre del demandante y domicilio para recibir notificaciones.</a:t>
          </a:r>
          <a:endParaRPr lang="es-MX" sz="1600" dirty="0"/>
        </a:p>
      </dgm:t>
    </dgm:pt>
    <dgm:pt modelId="{11D7DA83-2018-47D6-86EA-21355B042937}" type="parTrans" cxnId="{1E857207-BBE6-4B55-BAC5-9533E4D48AE5}">
      <dgm:prSet/>
      <dgm:spPr/>
      <dgm:t>
        <a:bodyPr/>
        <a:lstStyle/>
        <a:p>
          <a:endParaRPr lang="es-MX"/>
        </a:p>
      </dgm:t>
    </dgm:pt>
    <dgm:pt modelId="{060B0E27-8FE2-4B30-8549-36B33FD6C7F3}" type="sibTrans" cxnId="{1E857207-BBE6-4B55-BAC5-9533E4D48AE5}">
      <dgm:prSet/>
      <dgm:spPr/>
      <dgm:t>
        <a:bodyPr/>
        <a:lstStyle/>
        <a:p>
          <a:endParaRPr lang="es-MX"/>
        </a:p>
      </dgm:t>
    </dgm:pt>
    <dgm:pt modelId="{C90D772A-2BE1-4F79-A707-AC32901355EA}">
      <dgm:prSet phldrT="[Text]" custT="1"/>
      <dgm:spPr>
        <a:solidFill>
          <a:srgbClr val="FF6600"/>
        </a:solidFill>
      </dgm:spPr>
      <dgm:t>
        <a:bodyPr/>
        <a:lstStyle/>
        <a:p>
          <a:r>
            <a:rPr lang="es-ES" sz="1600" dirty="0" smtClean="0"/>
            <a:t>III.- La autoridad o autoridades demandadas o, el nombre y domicilio del particular demandado.</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ES" sz="1600" dirty="0" smtClean="0"/>
            <a:t>IV.- Los hechos que </a:t>
          </a:r>
          <a:r>
            <a:rPr lang="es-ES" sz="1600" b="1" dirty="0" smtClean="0"/>
            <a:t>dan motivo </a:t>
          </a:r>
          <a:r>
            <a:rPr lang="es-ES" sz="1600" dirty="0" smtClean="0"/>
            <a:t>a la demanda.</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dgm:spPr>
        <a:solidFill>
          <a:srgbClr val="FFC000"/>
        </a:solidFill>
      </dgm:spPr>
      <dgm:t>
        <a:bodyPr/>
        <a:lstStyle/>
        <a:p>
          <a:r>
            <a:rPr lang="es-ES" b="1" dirty="0" smtClean="0"/>
            <a:t>Datos que debe contener la Demanda</a:t>
          </a:r>
          <a:endParaRPr lang="es-MX"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ES" sz="1600" dirty="0" smtClean="0"/>
            <a:t>II. La resolución que se impugna o el decreto, acuerdo, acto o resolución de carácter general que se controvierte y la fecha de su publicación en el DOF</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07ADFBB3-03C6-412C-9E4B-816698DA471C}">
      <dgm:prSet custT="1">
        <dgm:style>
          <a:lnRef idx="1">
            <a:schemeClr val="dk1"/>
          </a:lnRef>
          <a:fillRef idx="3">
            <a:schemeClr val="dk1"/>
          </a:fillRef>
          <a:effectRef idx="2">
            <a:schemeClr val="dk1"/>
          </a:effectRef>
          <a:fontRef idx="minor">
            <a:schemeClr val="lt1"/>
          </a:fontRef>
        </dgm:style>
      </dgm:prSet>
      <dgm:spPr/>
      <dgm:t>
        <a:bodyPr/>
        <a:lstStyle/>
        <a:p>
          <a:r>
            <a:rPr lang="es-ES" sz="1600" dirty="0" smtClean="0"/>
            <a:t>V.- Las pruebas que se ofrecen.</a:t>
          </a:r>
          <a:endParaRPr lang="es-MX" sz="1600" dirty="0"/>
        </a:p>
      </dgm:t>
    </dgm:pt>
    <dgm:pt modelId="{09B1EDDF-B779-4105-A740-AA6734B871AF}" type="parTrans" cxnId="{D4E28FA6-3B1D-4200-ADA4-90E357B05C54}">
      <dgm:prSet/>
      <dgm:spPr/>
      <dgm:t>
        <a:bodyPr/>
        <a:lstStyle/>
        <a:p>
          <a:endParaRPr lang="es-MX"/>
        </a:p>
      </dgm:t>
    </dgm:pt>
    <dgm:pt modelId="{769CFBD6-0273-4C6F-AF0C-A91F660E4C58}" type="sibTrans" cxnId="{D4E28FA6-3B1D-4200-ADA4-90E357B05C54}">
      <dgm:prSet/>
      <dgm:spPr/>
      <dgm:t>
        <a:bodyPr/>
        <a:lstStyle/>
        <a:p>
          <a:endParaRPr lang="es-MX"/>
        </a:p>
      </dgm:t>
    </dgm:pt>
    <dgm:pt modelId="{6B73C12B-99AA-4963-AFAB-0AC4E2AB0E7D}">
      <dgm:prSet custScaleX="89846" custScaleY="90689" custRadScaleRad="91011" custRadScaleInc="-193691"/>
      <dgm:spPr>
        <a:solidFill>
          <a:srgbClr val="0066FF"/>
        </a:solidFill>
      </dgm:spPr>
      <dgm:t>
        <a:bodyPr/>
        <a:lstStyle/>
        <a:p>
          <a:endParaRPr lang="es-MX"/>
        </a:p>
      </dgm:t>
    </dgm:pt>
    <dgm:pt modelId="{3A8F05B0-BB70-43F6-A5CC-372F42283620}" type="parTrans" cxnId="{22F0271B-B129-4D7D-9A42-10306241072B}">
      <dgm:prSet/>
      <dgm:spPr/>
      <dgm:t>
        <a:bodyPr/>
        <a:lstStyle/>
        <a:p>
          <a:endParaRPr lang="es-MX"/>
        </a:p>
      </dgm:t>
    </dgm:pt>
    <dgm:pt modelId="{93695FF5-6184-453D-AB27-CAA94FEE5B91}" type="sibTrans" cxnId="{22F0271B-B129-4D7D-9A42-10306241072B}">
      <dgm:prSet/>
      <dgm:spPr/>
      <dgm:t>
        <a:bodyPr/>
        <a:lstStyle/>
        <a:p>
          <a:endParaRPr lang="es-MX"/>
        </a:p>
      </dgm:t>
    </dgm:pt>
    <dgm:pt modelId="{28F8DD49-B74E-4658-8C8F-556533409E34}">
      <dgm:prSet custT="1">
        <dgm:style>
          <a:lnRef idx="1">
            <a:schemeClr val="accent2"/>
          </a:lnRef>
          <a:fillRef idx="3">
            <a:schemeClr val="accent2"/>
          </a:fillRef>
          <a:effectRef idx="2">
            <a:schemeClr val="accent2"/>
          </a:effectRef>
          <a:fontRef idx="minor">
            <a:schemeClr val="lt1"/>
          </a:fontRef>
        </dgm:style>
      </dgm:prSet>
      <dgm:spPr/>
      <dgm:t>
        <a:bodyPr/>
        <a:lstStyle/>
        <a:p>
          <a:r>
            <a:rPr lang="es-ES" sz="1600" dirty="0" smtClean="0"/>
            <a:t>VI.- Los conceptos de impugnación</a:t>
          </a:r>
          <a:endParaRPr lang="es-MX" sz="1600" dirty="0"/>
        </a:p>
      </dgm:t>
    </dgm:pt>
    <dgm:pt modelId="{50058B5E-7F64-499F-9F4D-359459CF885E}" type="parTrans" cxnId="{AE36FA7E-CE0E-4FA8-9027-6F5DC8EB0120}">
      <dgm:prSet/>
      <dgm:spPr/>
      <dgm:t>
        <a:bodyPr/>
        <a:lstStyle/>
        <a:p>
          <a:endParaRPr lang="es-MX"/>
        </a:p>
      </dgm:t>
    </dgm:pt>
    <dgm:pt modelId="{38C4310B-DAA6-482C-9431-1C44A1407907}" type="sibTrans" cxnId="{AE36FA7E-CE0E-4FA8-9027-6F5DC8EB0120}">
      <dgm:prSet/>
      <dgm:spPr/>
      <dgm:t>
        <a:bodyPr/>
        <a:lstStyle/>
        <a:p>
          <a:endParaRPr lang="es-MX"/>
        </a:p>
      </dgm:t>
    </dgm:pt>
    <dgm:pt modelId="{F8A9DC44-7372-4F37-8E03-40D6E262C6EB}">
      <dgm:prSet custT="1">
        <dgm:style>
          <a:lnRef idx="1">
            <a:schemeClr val="accent4"/>
          </a:lnRef>
          <a:fillRef idx="3">
            <a:schemeClr val="accent4"/>
          </a:fillRef>
          <a:effectRef idx="2">
            <a:schemeClr val="accent4"/>
          </a:effectRef>
          <a:fontRef idx="minor">
            <a:schemeClr val="lt1"/>
          </a:fontRef>
        </dgm:style>
      </dgm:prSet>
      <dgm:spPr/>
      <dgm:t>
        <a:bodyPr/>
        <a:lstStyle/>
        <a:p>
          <a:r>
            <a:rPr lang="es-ES" sz="1600" dirty="0" smtClean="0"/>
            <a:t>VII.- El nombre y domicilio del tercero interesado, cuando lo haya.</a:t>
          </a:r>
          <a:endParaRPr lang="es-MX" sz="1600" dirty="0"/>
        </a:p>
      </dgm:t>
    </dgm:pt>
    <dgm:pt modelId="{B5B75CA7-2348-426C-BEB5-C0A49768F703}" type="parTrans" cxnId="{E43FE5BF-1970-4081-A93F-B197BC12C8AD}">
      <dgm:prSet/>
      <dgm:spPr/>
      <dgm:t>
        <a:bodyPr/>
        <a:lstStyle/>
        <a:p>
          <a:endParaRPr lang="es-MX"/>
        </a:p>
      </dgm:t>
    </dgm:pt>
    <dgm:pt modelId="{EBCB4D2E-D37D-426B-B119-60CBBCF982A9}" type="sibTrans" cxnId="{E43FE5BF-1970-4081-A93F-B197BC12C8AD}">
      <dgm:prSet/>
      <dgm:spPr/>
      <dgm:t>
        <a:bodyPr/>
        <a:lstStyle/>
        <a:p>
          <a:endParaRPr lang="es-MX"/>
        </a:p>
      </dgm:t>
    </dgm:pt>
    <dgm:pt modelId="{67AD2DB9-8597-4EAA-8A47-B5FAD846670D}">
      <dgm:prSet custT="1"/>
      <dgm:spPr>
        <a:solidFill>
          <a:srgbClr val="0066FF"/>
        </a:solidFill>
      </dgm:spPr>
      <dgm:t>
        <a:bodyPr/>
        <a:lstStyle/>
        <a:p>
          <a:r>
            <a:rPr lang="es-ES" sz="1600" dirty="0" smtClean="0"/>
            <a:t>VIII.- Lo que se pide. </a:t>
          </a:r>
          <a:endParaRPr lang="es-MX" sz="1600" dirty="0"/>
        </a:p>
      </dgm:t>
    </dgm:pt>
    <dgm:pt modelId="{122B9FC0-79D3-49CB-A3C4-6A2024FF6E45}" type="parTrans" cxnId="{DA77F1CE-5255-4796-932C-15A0D3C0B499}">
      <dgm:prSet/>
      <dgm:spPr/>
      <dgm:t>
        <a:bodyPr/>
        <a:lstStyle/>
        <a:p>
          <a:endParaRPr lang="es-MX"/>
        </a:p>
      </dgm:t>
    </dgm:pt>
    <dgm:pt modelId="{C801FCAE-C99A-4512-93E2-B832DDDCE96B}" type="sibTrans" cxnId="{DA77F1CE-5255-4796-932C-15A0D3C0B499}">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0447" custScaleY="160447"/>
      <dgm:spPr/>
      <dgm:t>
        <a:bodyPr/>
        <a:lstStyle/>
        <a:p>
          <a:endParaRPr lang="es-MX"/>
        </a:p>
      </dgm:t>
    </dgm:pt>
    <dgm:pt modelId="{BA782E44-02D8-4CB5-9025-41EADA8F0E87}" type="pres">
      <dgm:prSet presAssocID="{11D7DA83-2018-47D6-86EA-21355B042937}" presName="parTrans" presStyleLbl="sibTrans2D1" presStyleIdx="0" presStyleCnt="8"/>
      <dgm:spPr/>
      <dgm:t>
        <a:bodyPr/>
        <a:lstStyle/>
        <a:p>
          <a:endParaRPr lang="es-MX"/>
        </a:p>
      </dgm:t>
    </dgm:pt>
    <dgm:pt modelId="{69C0FD07-8F8E-47D1-9F2A-6CEA606BA123}" type="pres">
      <dgm:prSet presAssocID="{11D7DA83-2018-47D6-86EA-21355B042937}" presName="connectorText" presStyleLbl="sibTrans2D1" presStyleIdx="0" presStyleCnt="8"/>
      <dgm:spPr/>
      <dgm:t>
        <a:bodyPr/>
        <a:lstStyle/>
        <a:p>
          <a:endParaRPr lang="es-MX"/>
        </a:p>
      </dgm:t>
    </dgm:pt>
    <dgm:pt modelId="{7C1A6FB0-AE62-447C-A3F7-5599E7022055}" type="pres">
      <dgm:prSet presAssocID="{5D12CB24-452D-49E5-B0E5-FF032F0B2D61}" presName="node" presStyleLbl="node1" presStyleIdx="0" presStyleCnt="8" custScaleX="150332" custScaleY="121201" custRadScaleRad="99487" custRadScaleInc="-8118">
        <dgm:presLayoutVars>
          <dgm:bulletEnabled val="1"/>
        </dgm:presLayoutVars>
      </dgm:prSet>
      <dgm:spPr/>
      <dgm:t>
        <a:bodyPr/>
        <a:lstStyle/>
        <a:p>
          <a:endParaRPr lang="es-MX"/>
        </a:p>
      </dgm:t>
    </dgm:pt>
    <dgm:pt modelId="{2879CF11-D5FF-48DD-A976-CEBE8CDD7EF5}" type="pres">
      <dgm:prSet presAssocID="{4AB37D41-CB42-4D75-A68E-36582FA73458}" presName="parTrans" presStyleLbl="sibTrans2D1" presStyleIdx="1" presStyleCnt="8" custScaleX="151493"/>
      <dgm:spPr/>
      <dgm:t>
        <a:bodyPr/>
        <a:lstStyle/>
        <a:p>
          <a:endParaRPr lang="es-MX"/>
        </a:p>
      </dgm:t>
    </dgm:pt>
    <dgm:pt modelId="{2359F278-0AEE-43B6-B415-12038F5B7485}" type="pres">
      <dgm:prSet presAssocID="{4AB37D41-CB42-4D75-A68E-36582FA73458}" presName="connectorText" presStyleLbl="sibTrans2D1" presStyleIdx="1" presStyleCnt="8"/>
      <dgm:spPr/>
      <dgm:t>
        <a:bodyPr/>
        <a:lstStyle/>
        <a:p>
          <a:endParaRPr lang="es-MX"/>
        </a:p>
      </dgm:t>
    </dgm:pt>
    <dgm:pt modelId="{6A5C8F95-74EE-430C-81A6-36EEEF416631}" type="pres">
      <dgm:prSet presAssocID="{D65D8E0A-867F-4DE9-A34E-05B87B1FFFA9}" presName="node" presStyleLbl="node1" presStyleIdx="1" presStyleCnt="8" custScaleX="214295" custScaleY="192671" custRadScaleRad="130048" custRadScaleInc="8865">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2" presStyleCnt="8" custAng="10995764" custFlipHor="1" custScaleX="193987" custScaleY="85097" custLinFactNeighborX="-4153" custLinFactNeighborY="1018"/>
      <dgm:spPr/>
      <dgm:t>
        <a:bodyPr/>
        <a:lstStyle/>
        <a:p>
          <a:endParaRPr lang="es-MX"/>
        </a:p>
      </dgm:t>
    </dgm:pt>
    <dgm:pt modelId="{1F8E5549-D48A-44CE-A722-E44E4EC0C294}" type="pres">
      <dgm:prSet presAssocID="{FD5ABEC9-407B-4F2E-916B-12A3A6BB6AF8}" presName="connectorText" presStyleLbl="sibTrans2D1" presStyleIdx="2" presStyleCnt="8"/>
      <dgm:spPr/>
      <dgm:t>
        <a:bodyPr/>
        <a:lstStyle/>
        <a:p>
          <a:endParaRPr lang="es-MX"/>
        </a:p>
      </dgm:t>
    </dgm:pt>
    <dgm:pt modelId="{0337CB91-747E-4BD2-92D8-F4A280E874CE}" type="pres">
      <dgm:prSet presAssocID="{C90D772A-2BE1-4F79-A707-AC32901355EA}" presName="node" presStyleLbl="node1" presStyleIdx="2" presStyleCnt="8" custScaleX="186982" custScaleY="148533" custRadScaleRad="101570" custRadScaleInc="12793">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3" presStyleCnt="8" custScaleX="250502" custScaleY="64756" custLinFactNeighborX="5617" custLinFactNeighborY="-1513"/>
      <dgm:spPr/>
      <dgm:t>
        <a:bodyPr/>
        <a:lstStyle/>
        <a:p>
          <a:endParaRPr lang="es-MX"/>
        </a:p>
      </dgm:t>
    </dgm:pt>
    <dgm:pt modelId="{2D20E4F5-48B5-46FF-8B9B-A4A738F8A6FB}" type="pres">
      <dgm:prSet presAssocID="{BBFF112A-D917-44BF-8C75-6966F3138E10}" presName="connectorText" presStyleLbl="sibTrans2D1" presStyleIdx="3" presStyleCnt="8"/>
      <dgm:spPr/>
      <dgm:t>
        <a:bodyPr/>
        <a:lstStyle/>
        <a:p>
          <a:endParaRPr lang="es-MX"/>
        </a:p>
      </dgm:t>
    </dgm:pt>
    <dgm:pt modelId="{BEBD3F43-6A85-415F-8370-D6243F1D23B1}" type="pres">
      <dgm:prSet presAssocID="{B73D2A93-E6EA-483D-AFF2-B36F528A6D4D}" presName="node" presStyleLbl="node1" presStyleIdx="3" presStyleCnt="8" custScaleX="140626" custScaleY="105172" custRadScaleRad="84195" custRadScaleInc="22672">
        <dgm:presLayoutVars>
          <dgm:bulletEnabled val="1"/>
        </dgm:presLayoutVars>
      </dgm:prSet>
      <dgm:spPr/>
      <dgm:t>
        <a:bodyPr/>
        <a:lstStyle/>
        <a:p>
          <a:endParaRPr lang="es-MX"/>
        </a:p>
      </dgm:t>
    </dgm:pt>
    <dgm:pt modelId="{99DFEA07-B859-4AA0-8BC7-897F5FA1F0CE}" type="pres">
      <dgm:prSet presAssocID="{09B1EDDF-B779-4105-A740-AA6734B871AF}" presName="parTrans" presStyleLbl="sibTrans2D1" presStyleIdx="4" presStyleCnt="8" custFlipHor="1" custScaleX="150031" custScaleY="72532" custLinFactNeighborX="-19593" custLinFactNeighborY="-3708"/>
      <dgm:spPr/>
      <dgm:t>
        <a:bodyPr/>
        <a:lstStyle/>
        <a:p>
          <a:endParaRPr lang="es-MX"/>
        </a:p>
      </dgm:t>
    </dgm:pt>
    <dgm:pt modelId="{EA4C6D59-3565-4196-A4DE-022563C4F51A}" type="pres">
      <dgm:prSet presAssocID="{09B1EDDF-B779-4105-A740-AA6734B871AF}" presName="connectorText" presStyleLbl="sibTrans2D1" presStyleIdx="4" presStyleCnt="8"/>
      <dgm:spPr/>
      <dgm:t>
        <a:bodyPr/>
        <a:lstStyle/>
        <a:p>
          <a:endParaRPr lang="es-MX"/>
        </a:p>
      </dgm:t>
    </dgm:pt>
    <dgm:pt modelId="{98FEFAF8-81E9-4598-87A7-C93FF56223E5}" type="pres">
      <dgm:prSet presAssocID="{07ADFBB3-03C6-412C-9E4B-816698DA471C}" presName="node" presStyleLbl="node1" presStyleIdx="4" presStyleCnt="8" custScaleX="89846" custScaleY="90689" custRadScaleRad="80407" custRadScaleInc="17755">
        <dgm:presLayoutVars>
          <dgm:bulletEnabled val="1"/>
        </dgm:presLayoutVars>
      </dgm:prSet>
      <dgm:spPr/>
      <dgm:t>
        <a:bodyPr/>
        <a:lstStyle/>
        <a:p>
          <a:endParaRPr lang="es-MX"/>
        </a:p>
      </dgm:t>
    </dgm:pt>
    <dgm:pt modelId="{C9D4719E-64DD-4EA2-B45B-D00F9789D637}" type="pres">
      <dgm:prSet presAssocID="{50058B5E-7F64-499F-9F4D-359459CF885E}" presName="parTrans" presStyleLbl="sibTrans2D1" presStyleIdx="5" presStyleCnt="8" custScaleX="196465" custScaleY="89009" custLinFactNeighborX="-33947" custLinFactNeighborY="-12652"/>
      <dgm:spPr/>
      <dgm:t>
        <a:bodyPr/>
        <a:lstStyle/>
        <a:p>
          <a:endParaRPr lang="es-MX"/>
        </a:p>
      </dgm:t>
    </dgm:pt>
    <dgm:pt modelId="{E197944B-F147-49CD-9618-CCAC31EEBA7F}" type="pres">
      <dgm:prSet presAssocID="{50058B5E-7F64-499F-9F4D-359459CF885E}" presName="connectorText" presStyleLbl="sibTrans2D1" presStyleIdx="5" presStyleCnt="8"/>
      <dgm:spPr/>
      <dgm:t>
        <a:bodyPr/>
        <a:lstStyle/>
        <a:p>
          <a:endParaRPr lang="es-MX"/>
        </a:p>
      </dgm:t>
    </dgm:pt>
    <dgm:pt modelId="{1909D531-99C7-42B0-8193-862B09CCE648}" type="pres">
      <dgm:prSet presAssocID="{28F8DD49-B74E-4658-8C8F-556533409E34}" presName="node" presStyleLbl="node1" presStyleIdx="5" presStyleCnt="8" custScaleX="146345" custRadScaleRad="84256" custRadScaleInc="16672">
        <dgm:presLayoutVars>
          <dgm:bulletEnabled val="1"/>
        </dgm:presLayoutVars>
      </dgm:prSet>
      <dgm:spPr/>
      <dgm:t>
        <a:bodyPr/>
        <a:lstStyle/>
        <a:p>
          <a:endParaRPr lang="es-MX"/>
        </a:p>
      </dgm:t>
    </dgm:pt>
    <dgm:pt modelId="{E9379E8A-8285-4DAF-8986-215D7BB0D711}" type="pres">
      <dgm:prSet presAssocID="{B5B75CA7-2348-426C-BEB5-C0A49768F703}" presName="parTrans" presStyleLbl="sibTrans2D1" presStyleIdx="6" presStyleCnt="8" custScaleX="145660" custScaleY="110269" custLinFactNeighborX="21719" custLinFactNeighborY="-13359"/>
      <dgm:spPr/>
      <dgm:t>
        <a:bodyPr/>
        <a:lstStyle/>
        <a:p>
          <a:endParaRPr lang="es-MX"/>
        </a:p>
      </dgm:t>
    </dgm:pt>
    <dgm:pt modelId="{0A6FE4A1-D1C5-4B68-997A-47B71B5ACA57}" type="pres">
      <dgm:prSet presAssocID="{B5B75CA7-2348-426C-BEB5-C0A49768F703}" presName="connectorText" presStyleLbl="sibTrans2D1" presStyleIdx="6" presStyleCnt="8"/>
      <dgm:spPr/>
      <dgm:t>
        <a:bodyPr/>
        <a:lstStyle/>
        <a:p>
          <a:endParaRPr lang="es-MX"/>
        </a:p>
      </dgm:t>
    </dgm:pt>
    <dgm:pt modelId="{70729A6F-50AE-4CC7-AA9A-0164079A3FD4}" type="pres">
      <dgm:prSet presAssocID="{F8A9DC44-7372-4F37-8E03-40D6E262C6EB}" presName="node" presStyleLbl="node1" presStyleIdx="6" presStyleCnt="8" custScaleX="181081" custScaleY="121525" custRadScaleRad="96331" custRadScaleInc="21349">
        <dgm:presLayoutVars>
          <dgm:bulletEnabled val="1"/>
        </dgm:presLayoutVars>
      </dgm:prSet>
      <dgm:spPr/>
      <dgm:t>
        <a:bodyPr/>
        <a:lstStyle/>
        <a:p>
          <a:endParaRPr lang="es-MX"/>
        </a:p>
      </dgm:t>
    </dgm:pt>
    <dgm:pt modelId="{0C4FD8B0-749A-46C4-8B68-288128505269}" type="pres">
      <dgm:prSet presAssocID="{122B9FC0-79D3-49CB-A3C4-6A2024FF6E45}" presName="parTrans" presStyleLbl="sibTrans2D1" presStyleIdx="7" presStyleCnt="8" custLinFactNeighborX="62566" custLinFactNeighborY="2802"/>
      <dgm:spPr/>
      <dgm:t>
        <a:bodyPr/>
        <a:lstStyle/>
        <a:p>
          <a:endParaRPr lang="es-MX"/>
        </a:p>
      </dgm:t>
    </dgm:pt>
    <dgm:pt modelId="{3804089F-7006-4EF6-BC36-0AE9E6528644}" type="pres">
      <dgm:prSet presAssocID="{122B9FC0-79D3-49CB-A3C4-6A2024FF6E45}" presName="connectorText" presStyleLbl="sibTrans2D1" presStyleIdx="7" presStyleCnt="8"/>
      <dgm:spPr/>
      <dgm:t>
        <a:bodyPr/>
        <a:lstStyle/>
        <a:p>
          <a:endParaRPr lang="es-MX"/>
        </a:p>
      </dgm:t>
    </dgm:pt>
    <dgm:pt modelId="{F6912A4B-1AAD-4D5E-BDEF-21DF85BCA2D5}" type="pres">
      <dgm:prSet presAssocID="{67AD2DB9-8597-4EAA-8A47-B5FAD846670D}" presName="node" presStyleLbl="node1" presStyleIdx="7" presStyleCnt="8" custRadScaleRad="87435" custRadScaleInc="13373">
        <dgm:presLayoutVars>
          <dgm:bulletEnabled val="1"/>
        </dgm:presLayoutVars>
      </dgm:prSet>
      <dgm:spPr/>
      <dgm:t>
        <a:bodyPr/>
        <a:lstStyle/>
        <a:p>
          <a:endParaRPr lang="es-MX"/>
        </a:p>
      </dgm:t>
    </dgm:pt>
  </dgm:ptLst>
  <dgm:cxnLst>
    <dgm:cxn modelId="{0ED53C3B-7AFE-414A-BEB0-5DB4E668A398}" type="presOf" srcId="{09B1EDDF-B779-4105-A740-AA6734B871AF}" destId="{EA4C6D59-3565-4196-A4DE-022563C4F51A}" srcOrd="1" destOrd="0" presId="urn:microsoft.com/office/officeart/2005/8/layout/radial5"/>
    <dgm:cxn modelId="{CDFF1784-FCE0-4274-BD6B-CFC0C93E9FE3}" type="presOf" srcId="{BBFF112A-D917-44BF-8C75-6966F3138E10}" destId="{4B6D57BF-6B08-4A47-863D-78C40A8246CB}" srcOrd="0" destOrd="0" presId="urn:microsoft.com/office/officeart/2005/8/layout/radial5"/>
    <dgm:cxn modelId="{DFC54DE7-1B35-4F10-9E0A-B22C4050C50A}" srcId="{AEC44C79-7952-40D3-91BB-540A679F764E}" destId="{B73D2A93-E6EA-483D-AFF2-B36F528A6D4D}" srcOrd="3" destOrd="0" parTransId="{BBFF112A-D917-44BF-8C75-6966F3138E10}" sibTransId="{4E744766-4604-4B4D-8170-D4F193FB6654}"/>
    <dgm:cxn modelId="{34A41CFF-7A3C-42AB-839E-0B139140E87D}" type="presOf" srcId="{FD5ABEC9-407B-4F2E-916B-12A3A6BB6AF8}" destId="{1F8E5549-D48A-44CE-A722-E44E4EC0C294}" srcOrd="1" destOrd="0" presId="urn:microsoft.com/office/officeart/2005/8/layout/radial5"/>
    <dgm:cxn modelId="{30C42331-434B-4790-A32A-BA879A112CBA}" type="presOf" srcId="{11D7DA83-2018-47D6-86EA-21355B042937}" destId="{69C0FD07-8F8E-47D1-9F2A-6CEA606BA123}" srcOrd="1" destOrd="0" presId="urn:microsoft.com/office/officeart/2005/8/layout/radial5"/>
    <dgm:cxn modelId="{C9CE6A4E-25BA-47B1-83B2-E791C55668A2}" type="presOf" srcId="{F8A9DC44-7372-4F37-8E03-40D6E262C6EB}" destId="{70729A6F-50AE-4CC7-AA9A-0164079A3FD4}" srcOrd="0" destOrd="0" presId="urn:microsoft.com/office/officeart/2005/8/layout/radial5"/>
    <dgm:cxn modelId="{B1E1523A-E279-4F86-B2CA-A73BFCF5EEAF}" type="presOf" srcId="{50058B5E-7F64-499F-9F4D-359459CF885E}" destId="{C9D4719E-64DD-4EA2-B45B-D00F9789D637}" srcOrd="0" destOrd="0" presId="urn:microsoft.com/office/officeart/2005/8/layout/radial5"/>
    <dgm:cxn modelId="{4D510A6C-A8DA-43F1-AFE7-581DDC7350E2}" type="presOf" srcId="{5D12CB24-452D-49E5-B0E5-FF032F0B2D61}" destId="{7C1A6FB0-AE62-447C-A3F7-5599E7022055}" srcOrd="0" destOrd="0" presId="urn:microsoft.com/office/officeart/2005/8/layout/radial5"/>
    <dgm:cxn modelId="{CDF42A29-EDF3-4D5D-9770-AF4E4BB6A7F2}" type="presOf" srcId="{A691FFC0-9690-4233-9155-A79B3A71B93D}" destId="{961A7E8B-E5DB-45DE-95FA-F72A12A084C0}" srcOrd="0" destOrd="0" presId="urn:microsoft.com/office/officeart/2005/8/layout/radial5"/>
    <dgm:cxn modelId="{BD7EC7F9-04E0-46B6-9ECF-A0FFA7E3AA06}" type="presOf" srcId="{122B9FC0-79D3-49CB-A3C4-6A2024FF6E45}" destId="{0C4FD8B0-749A-46C4-8B68-288128505269}" srcOrd="0" destOrd="0" presId="urn:microsoft.com/office/officeart/2005/8/layout/radial5"/>
    <dgm:cxn modelId="{22F0271B-B129-4D7D-9A42-10306241072B}" srcId="{A691FFC0-9690-4233-9155-A79B3A71B93D}" destId="{6B73C12B-99AA-4963-AFAB-0AC4E2AB0E7D}" srcOrd="1" destOrd="0" parTransId="{3A8F05B0-BB70-43F6-A5CC-372F42283620}" sibTransId="{93695FF5-6184-453D-AB27-CAA94FEE5B91}"/>
    <dgm:cxn modelId="{65EEECEB-A213-4EA7-91D5-E6163743E51A}" type="presOf" srcId="{28F8DD49-B74E-4658-8C8F-556533409E34}" destId="{1909D531-99C7-42B0-8193-862B09CCE648}" srcOrd="0" destOrd="0" presId="urn:microsoft.com/office/officeart/2005/8/layout/radial5"/>
    <dgm:cxn modelId="{B89154FE-59A7-4E70-90DE-2C5FD17AD608}" type="presOf" srcId="{B73D2A93-E6EA-483D-AFF2-B36F528A6D4D}" destId="{BEBD3F43-6A85-415F-8370-D6243F1D23B1}" srcOrd="0" destOrd="0" presId="urn:microsoft.com/office/officeart/2005/8/layout/radial5"/>
    <dgm:cxn modelId="{5CC918C2-43E4-4E90-BF59-A12849A4B91B}" type="presOf" srcId="{AEC44C79-7952-40D3-91BB-540A679F764E}" destId="{3B3B548F-E755-43B0-93FC-65EBD8691EC7}" srcOrd="0" destOrd="0" presId="urn:microsoft.com/office/officeart/2005/8/layout/radial5"/>
    <dgm:cxn modelId="{A2654C1B-9E4A-4A01-BBC6-8BFF8D79C689}" srcId="{AEC44C79-7952-40D3-91BB-540A679F764E}" destId="{D65D8E0A-867F-4DE9-A34E-05B87B1FFFA9}" srcOrd="1" destOrd="0" parTransId="{4AB37D41-CB42-4D75-A68E-36582FA73458}" sibTransId="{E0A9E103-205A-44CA-A5CB-BADB12CFF389}"/>
    <dgm:cxn modelId="{842E5FE5-BF61-48FA-BD69-670FFA5EA1A7}" type="presOf" srcId="{FD5ABEC9-407B-4F2E-916B-12A3A6BB6AF8}" destId="{AAC4FA0D-A50E-418F-97F8-8C8E6A87B2C8}" srcOrd="0" destOrd="0" presId="urn:microsoft.com/office/officeart/2005/8/layout/radial5"/>
    <dgm:cxn modelId="{5E74C53D-F58C-45FA-BB76-A582235A09DC}" type="presOf" srcId="{B5B75CA7-2348-426C-BEB5-C0A49768F703}" destId="{0A6FE4A1-D1C5-4B68-997A-47B71B5ACA57}" srcOrd="1" destOrd="0" presId="urn:microsoft.com/office/officeart/2005/8/layout/radial5"/>
    <dgm:cxn modelId="{850A40A3-DBE1-4081-8786-AA1225385402}" type="presOf" srcId="{50058B5E-7F64-499F-9F4D-359459CF885E}" destId="{E197944B-F147-49CD-9618-CCAC31EEBA7F}" srcOrd="1" destOrd="0" presId="urn:microsoft.com/office/officeart/2005/8/layout/radial5"/>
    <dgm:cxn modelId="{AE36FA7E-CE0E-4FA8-9027-6F5DC8EB0120}" srcId="{AEC44C79-7952-40D3-91BB-540A679F764E}" destId="{28F8DD49-B74E-4658-8C8F-556533409E34}" srcOrd="5" destOrd="0" parTransId="{50058B5E-7F64-499F-9F4D-359459CF885E}" sibTransId="{38C4310B-DAA6-482C-9431-1C44A1407907}"/>
    <dgm:cxn modelId="{D4E28FA6-3B1D-4200-ADA4-90E357B05C54}" srcId="{AEC44C79-7952-40D3-91BB-540A679F764E}" destId="{07ADFBB3-03C6-412C-9E4B-816698DA471C}" srcOrd="4" destOrd="0" parTransId="{09B1EDDF-B779-4105-A740-AA6734B871AF}" sibTransId="{769CFBD6-0273-4C6F-AF0C-A91F660E4C58}"/>
    <dgm:cxn modelId="{512A3AA9-D97E-411C-8A2B-BF4A3E9B2833}" type="presOf" srcId="{C90D772A-2BE1-4F79-A707-AC32901355EA}" destId="{0337CB91-747E-4BD2-92D8-F4A280E874CE}" srcOrd="0" destOrd="0" presId="urn:microsoft.com/office/officeart/2005/8/layout/radial5"/>
    <dgm:cxn modelId="{A81F84F0-54A9-4EFB-8F65-90986DB40269}" type="presOf" srcId="{67AD2DB9-8597-4EAA-8A47-B5FAD846670D}" destId="{F6912A4B-1AAD-4D5E-BDEF-21DF85BCA2D5}" srcOrd="0" destOrd="0" presId="urn:microsoft.com/office/officeart/2005/8/layout/radial5"/>
    <dgm:cxn modelId="{1C2E6B87-4D0E-402D-92FA-06F9C98C5888}" type="presOf" srcId="{09B1EDDF-B779-4105-A740-AA6734B871AF}" destId="{99DFEA07-B859-4AA0-8BC7-897F5FA1F0CE}" srcOrd="0" destOrd="0" presId="urn:microsoft.com/office/officeart/2005/8/layout/radial5"/>
    <dgm:cxn modelId="{ECC0A79E-4738-47E8-B888-BE7FBF575A7A}" type="presOf" srcId="{BBFF112A-D917-44BF-8C75-6966F3138E10}" destId="{2D20E4F5-48B5-46FF-8B9B-A4A738F8A6FB}" srcOrd="1" destOrd="0" presId="urn:microsoft.com/office/officeart/2005/8/layout/radial5"/>
    <dgm:cxn modelId="{DA77F1CE-5255-4796-932C-15A0D3C0B499}" srcId="{AEC44C79-7952-40D3-91BB-540A679F764E}" destId="{67AD2DB9-8597-4EAA-8A47-B5FAD846670D}" srcOrd="7" destOrd="0" parTransId="{122B9FC0-79D3-49CB-A3C4-6A2024FF6E45}" sibTransId="{C801FCAE-C99A-4512-93E2-B832DDDCE96B}"/>
    <dgm:cxn modelId="{4135BA69-EE70-4EC0-9BBD-C1CCA8EE1AE9}" type="presOf" srcId="{4AB37D41-CB42-4D75-A68E-36582FA73458}" destId="{2359F278-0AEE-43B6-B415-12038F5B7485}" srcOrd="1" destOrd="0" presId="urn:microsoft.com/office/officeart/2005/8/layout/radial5"/>
    <dgm:cxn modelId="{6C6B4079-C920-41ED-A5D4-468D94D93AF5}" type="presOf" srcId="{07ADFBB3-03C6-412C-9E4B-816698DA471C}" destId="{98FEFAF8-81E9-4598-87A7-C93FF56223E5}" srcOrd="0" destOrd="0" presId="urn:microsoft.com/office/officeart/2005/8/layout/radial5"/>
    <dgm:cxn modelId="{AC049381-E7A0-4393-ABF4-4974B39DDC85}" type="presOf" srcId="{122B9FC0-79D3-49CB-A3C4-6A2024FF6E45}" destId="{3804089F-7006-4EF6-BC36-0AE9E6528644}" srcOrd="1" destOrd="0" presId="urn:microsoft.com/office/officeart/2005/8/layout/radial5"/>
    <dgm:cxn modelId="{3866779D-C22A-477E-8813-A267F9DF5EA4}" srcId="{AEC44C79-7952-40D3-91BB-540A679F764E}" destId="{C90D772A-2BE1-4F79-A707-AC32901355EA}" srcOrd="2" destOrd="0" parTransId="{FD5ABEC9-407B-4F2E-916B-12A3A6BB6AF8}" sibTransId="{A1DD7503-7462-4139-AA38-3F1FCB13A758}"/>
    <dgm:cxn modelId="{25EED17E-2284-4857-9B07-D8EBF12E6C73}" type="presOf" srcId="{11D7DA83-2018-47D6-86EA-21355B042937}" destId="{BA782E44-02D8-4CB5-9025-41EADA8F0E87}" srcOrd="0" destOrd="0" presId="urn:microsoft.com/office/officeart/2005/8/layout/radial5"/>
    <dgm:cxn modelId="{9B352A06-4FEC-4DC1-8938-E7DE80CF00ED}" srcId="{A691FFC0-9690-4233-9155-A79B3A71B93D}" destId="{AEC44C79-7952-40D3-91BB-540A679F764E}" srcOrd="0" destOrd="0" parTransId="{ED33D3DC-EA09-463B-8E15-2AB98022CEB7}" sibTransId="{0197262E-F3AE-4AEB-A0DD-164EE76D67B9}"/>
    <dgm:cxn modelId="{558164C1-0DF0-4C50-8195-41B9A4570AA9}" type="presOf" srcId="{B5B75CA7-2348-426C-BEB5-C0A49768F703}" destId="{E9379E8A-8285-4DAF-8986-215D7BB0D711}" srcOrd="0" destOrd="0" presId="urn:microsoft.com/office/officeart/2005/8/layout/radial5"/>
    <dgm:cxn modelId="{1E857207-BBE6-4B55-BAC5-9533E4D48AE5}" srcId="{AEC44C79-7952-40D3-91BB-540A679F764E}" destId="{5D12CB24-452D-49E5-B0E5-FF032F0B2D61}" srcOrd="0" destOrd="0" parTransId="{11D7DA83-2018-47D6-86EA-21355B042937}" sibTransId="{060B0E27-8FE2-4B30-8549-36B33FD6C7F3}"/>
    <dgm:cxn modelId="{EE6DF8BF-A42C-4C80-98E9-D41B358EDF58}" type="presOf" srcId="{D65D8E0A-867F-4DE9-A34E-05B87B1FFFA9}" destId="{6A5C8F95-74EE-430C-81A6-36EEEF416631}" srcOrd="0" destOrd="0" presId="urn:microsoft.com/office/officeart/2005/8/layout/radial5"/>
    <dgm:cxn modelId="{E43FE5BF-1970-4081-A93F-B197BC12C8AD}" srcId="{AEC44C79-7952-40D3-91BB-540A679F764E}" destId="{F8A9DC44-7372-4F37-8E03-40D6E262C6EB}" srcOrd="6" destOrd="0" parTransId="{B5B75CA7-2348-426C-BEB5-C0A49768F703}" sibTransId="{EBCB4D2E-D37D-426B-B119-60CBBCF982A9}"/>
    <dgm:cxn modelId="{6CA47179-50F7-4EE9-8F74-C7F6A3B86C9D}" type="presOf" srcId="{4AB37D41-CB42-4D75-A68E-36582FA73458}" destId="{2879CF11-D5FF-48DD-A976-CEBE8CDD7EF5}" srcOrd="0" destOrd="0" presId="urn:microsoft.com/office/officeart/2005/8/layout/radial5"/>
    <dgm:cxn modelId="{6B065CAE-9BFD-44E5-9B3B-3663F20654BB}" type="presParOf" srcId="{961A7E8B-E5DB-45DE-95FA-F72A12A084C0}" destId="{3B3B548F-E755-43B0-93FC-65EBD8691EC7}" srcOrd="0" destOrd="0" presId="urn:microsoft.com/office/officeart/2005/8/layout/radial5"/>
    <dgm:cxn modelId="{E797696B-4B93-4A44-B7EF-19A83BE225DD}" type="presParOf" srcId="{961A7E8B-E5DB-45DE-95FA-F72A12A084C0}" destId="{BA782E44-02D8-4CB5-9025-41EADA8F0E87}" srcOrd="1" destOrd="0" presId="urn:microsoft.com/office/officeart/2005/8/layout/radial5"/>
    <dgm:cxn modelId="{43D39CB2-2BD8-4C2C-AB73-90BBC7AC981C}" type="presParOf" srcId="{BA782E44-02D8-4CB5-9025-41EADA8F0E87}" destId="{69C0FD07-8F8E-47D1-9F2A-6CEA606BA123}" srcOrd="0" destOrd="0" presId="urn:microsoft.com/office/officeart/2005/8/layout/radial5"/>
    <dgm:cxn modelId="{09656181-0400-40F5-AC1C-5EAF32D6668C}" type="presParOf" srcId="{961A7E8B-E5DB-45DE-95FA-F72A12A084C0}" destId="{7C1A6FB0-AE62-447C-A3F7-5599E7022055}" srcOrd="2" destOrd="0" presId="urn:microsoft.com/office/officeart/2005/8/layout/radial5"/>
    <dgm:cxn modelId="{E7C23BC6-5EA9-4B5E-8403-A4B9AB242866}" type="presParOf" srcId="{961A7E8B-E5DB-45DE-95FA-F72A12A084C0}" destId="{2879CF11-D5FF-48DD-A976-CEBE8CDD7EF5}" srcOrd="3" destOrd="0" presId="urn:microsoft.com/office/officeart/2005/8/layout/radial5"/>
    <dgm:cxn modelId="{0299572E-595B-408B-A896-45B754B087EF}" type="presParOf" srcId="{2879CF11-D5FF-48DD-A976-CEBE8CDD7EF5}" destId="{2359F278-0AEE-43B6-B415-12038F5B7485}" srcOrd="0" destOrd="0" presId="urn:microsoft.com/office/officeart/2005/8/layout/radial5"/>
    <dgm:cxn modelId="{2E2B3786-2925-4FDB-AE7E-3F458BC903EA}" type="presParOf" srcId="{961A7E8B-E5DB-45DE-95FA-F72A12A084C0}" destId="{6A5C8F95-74EE-430C-81A6-36EEEF416631}" srcOrd="4" destOrd="0" presId="urn:microsoft.com/office/officeart/2005/8/layout/radial5"/>
    <dgm:cxn modelId="{F017808C-2168-4DE8-9A06-2DD4E657E2CE}" type="presParOf" srcId="{961A7E8B-E5DB-45DE-95FA-F72A12A084C0}" destId="{AAC4FA0D-A50E-418F-97F8-8C8E6A87B2C8}" srcOrd="5" destOrd="0" presId="urn:microsoft.com/office/officeart/2005/8/layout/radial5"/>
    <dgm:cxn modelId="{4C9E741F-F2F7-4DC4-B235-C4484CC92F58}" type="presParOf" srcId="{AAC4FA0D-A50E-418F-97F8-8C8E6A87B2C8}" destId="{1F8E5549-D48A-44CE-A722-E44E4EC0C294}" srcOrd="0" destOrd="0" presId="urn:microsoft.com/office/officeart/2005/8/layout/radial5"/>
    <dgm:cxn modelId="{27DEFD32-0FB2-46A8-B23F-06E387EF8A6C}" type="presParOf" srcId="{961A7E8B-E5DB-45DE-95FA-F72A12A084C0}" destId="{0337CB91-747E-4BD2-92D8-F4A280E874CE}" srcOrd="6" destOrd="0" presId="urn:microsoft.com/office/officeart/2005/8/layout/radial5"/>
    <dgm:cxn modelId="{23314A27-84A9-4F90-9EC7-397D5B407196}" type="presParOf" srcId="{961A7E8B-E5DB-45DE-95FA-F72A12A084C0}" destId="{4B6D57BF-6B08-4A47-863D-78C40A8246CB}" srcOrd="7" destOrd="0" presId="urn:microsoft.com/office/officeart/2005/8/layout/radial5"/>
    <dgm:cxn modelId="{DF434986-6E9E-46C8-9029-CE551756BE19}" type="presParOf" srcId="{4B6D57BF-6B08-4A47-863D-78C40A8246CB}" destId="{2D20E4F5-48B5-46FF-8B9B-A4A738F8A6FB}" srcOrd="0" destOrd="0" presId="urn:microsoft.com/office/officeart/2005/8/layout/radial5"/>
    <dgm:cxn modelId="{197B1FD6-BEE3-417F-8A59-47DD4D4DABFE}" type="presParOf" srcId="{961A7E8B-E5DB-45DE-95FA-F72A12A084C0}" destId="{BEBD3F43-6A85-415F-8370-D6243F1D23B1}" srcOrd="8" destOrd="0" presId="urn:microsoft.com/office/officeart/2005/8/layout/radial5"/>
    <dgm:cxn modelId="{FF84866B-E42B-47D4-B604-F563E892F643}" type="presParOf" srcId="{961A7E8B-E5DB-45DE-95FA-F72A12A084C0}" destId="{99DFEA07-B859-4AA0-8BC7-897F5FA1F0CE}" srcOrd="9" destOrd="0" presId="urn:microsoft.com/office/officeart/2005/8/layout/radial5"/>
    <dgm:cxn modelId="{FF3F318B-E214-477F-94AC-FC5F6F4237BF}" type="presParOf" srcId="{99DFEA07-B859-4AA0-8BC7-897F5FA1F0CE}" destId="{EA4C6D59-3565-4196-A4DE-022563C4F51A}" srcOrd="0" destOrd="0" presId="urn:microsoft.com/office/officeart/2005/8/layout/radial5"/>
    <dgm:cxn modelId="{81A46CC8-FDD5-4AF3-8FFB-FF85CADE715B}" type="presParOf" srcId="{961A7E8B-E5DB-45DE-95FA-F72A12A084C0}" destId="{98FEFAF8-81E9-4598-87A7-C93FF56223E5}" srcOrd="10" destOrd="0" presId="urn:microsoft.com/office/officeart/2005/8/layout/radial5"/>
    <dgm:cxn modelId="{9580B9E9-0CAF-454B-A287-1F06A8415A81}" type="presParOf" srcId="{961A7E8B-E5DB-45DE-95FA-F72A12A084C0}" destId="{C9D4719E-64DD-4EA2-B45B-D00F9789D637}" srcOrd="11" destOrd="0" presId="urn:microsoft.com/office/officeart/2005/8/layout/radial5"/>
    <dgm:cxn modelId="{FDEA8364-F99A-4068-98E7-5725019D83A8}" type="presParOf" srcId="{C9D4719E-64DD-4EA2-B45B-D00F9789D637}" destId="{E197944B-F147-49CD-9618-CCAC31EEBA7F}" srcOrd="0" destOrd="0" presId="urn:microsoft.com/office/officeart/2005/8/layout/radial5"/>
    <dgm:cxn modelId="{83DA9ABC-879F-48E8-A611-ED67A73EC841}" type="presParOf" srcId="{961A7E8B-E5DB-45DE-95FA-F72A12A084C0}" destId="{1909D531-99C7-42B0-8193-862B09CCE648}" srcOrd="12" destOrd="0" presId="urn:microsoft.com/office/officeart/2005/8/layout/radial5"/>
    <dgm:cxn modelId="{522F30A6-0363-4CC4-8F62-F53F6FDF142E}" type="presParOf" srcId="{961A7E8B-E5DB-45DE-95FA-F72A12A084C0}" destId="{E9379E8A-8285-4DAF-8986-215D7BB0D711}" srcOrd="13" destOrd="0" presId="urn:microsoft.com/office/officeart/2005/8/layout/radial5"/>
    <dgm:cxn modelId="{0036EB29-0994-4DA7-AA18-9F579648F904}" type="presParOf" srcId="{E9379E8A-8285-4DAF-8986-215D7BB0D711}" destId="{0A6FE4A1-D1C5-4B68-997A-47B71B5ACA57}" srcOrd="0" destOrd="0" presId="urn:microsoft.com/office/officeart/2005/8/layout/radial5"/>
    <dgm:cxn modelId="{5A741566-E354-4319-AF11-B0D7C25B1351}" type="presParOf" srcId="{961A7E8B-E5DB-45DE-95FA-F72A12A084C0}" destId="{70729A6F-50AE-4CC7-AA9A-0164079A3FD4}" srcOrd="14" destOrd="0" presId="urn:microsoft.com/office/officeart/2005/8/layout/radial5"/>
    <dgm:cxn modelId="{DB093399-FF0D-4D16-89BB-C92391754B58}" type="presParOf" srcId="{961A7E8B-E5DB-45DE-95FA-F72A12A084C0}" destId="{0C4FD8B0-749A-46C4-8B68-288128505269}" srcOrd="15" destOrd="0" presId="urn:microsoft.com/office/officeart/2005/8/layout/radial5"/>
    <dgm:cxn modelId="{1C0BB34E-F78D-4656-91B9-19F0D95BC668}" type="presParOf" srcId="{0C4FD8B0-749A-46C4-8B68-288128505269}" destId="{3804089F-7006-4EF6-BC36-0AE9E6528644}" srcOrd="0" destOrd="0" presId="urn:microsoft.com/office/officeart/2005/8/layout/radial5"/>
    <dgm:cxn modelId="{D6A79B6F-031C-4299-83EF-F23038D979CC}" type="presParOf" srcId="{961A7E8B-E5DB-45DE-95FA-F72A12A084C0}" destId="{F6912A4B-1AAD-4D5E-BDEF-21DF85BCA2D5}" srcOrd="1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ES" sz="1800" i="0" dirty="0" smtClean="0"/>
            <a:t>PLAZOS PARA LA PRESENTACIÓN DE LA DEMANDA</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a:solidFill>
          <a:srgbClr val="FF9933"/>
        </a:solidFill>
      </dgm:spPr>
      <dgm:t>
        <a:bodyPr/>
        <a:lstStyle/>
        <a:p>
          <a:r>
            <a:rPr lang="es-ES" sz="1600" i="0" dirty="0" smtClean="0"/>
            <a:t>JUICIO TRADICIONAL     </a:t>
          </a:r>
          <a:r>
            <a:rPr lang="es-ES" sz="1600" i="0" dirty="0" smtClean="0"/>
            <a:t>30 DÍAS</a:t>
          </a:r>
        </a:p>
        <a:p>
          <a:r>
            <a:rPr lang="es-ES" sz="1600" i="0" dirty="0" smtClean="0"/>
            <a:t>(Reforma junio 2016)</a:t>
          </a:r>
          <a:endParaRPr lang="es-ES" sz="1600" i="0" dirty="0" smtClean="0"/>
        </a:p>
        <a:p>
          <a:r>
            <a:rPr lang="es-ES" sz="1600" i="0" dirty="0" smtClean="0"/>
            <a:t>*juicio de lesividad  5 años </a:t>
          </a:r>
          <a:endParaRPr lang="es-MX" sz="16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CDA43FD8-9CAC-4489-9825-98CCF46B5428}">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s-ES" sz="1600" i="0" dirty="0" smtClean="0"/>
            <a:t>JUICIO EN LÍNEA </a:t>
          </a:r>
          <a:r>
            <a:rPr lang="es-ES" sz="1600" i="0" dirty="0" smtClean="0"/>
            <a:t>30 DIAS</a:t>
          </a:r>
        </a:p>
        <a:p>
          <a:r>
            <a:rPr lang="es-ES" sz="1600" i="0" dirty="0" smtClean="0"/>
            <a:t>(Reforma junio 2016)</a:t>
          </a:r>
        </a:p>
        <a:p>
          <a:r>
            <a:rPr lang="es-ES" sz="1600" i="0" dirty="0" smtClean="0"/>
            <a:t>15 Días</a:t>
          </a:r>
          <a:endParaRPr lang="es-MX" sz="1600" i="0" dirty="0"/>
        </a:p>
      </dgm:t>
    </dgm:pt>
    <dgm:pt modelId="{52124CCD-D9BC-428B-824C-56DE0B4A7C58}" type="parTrans" cxnId="{AF24900F-67AE-47E6-9A47-9DAB43A566A6}">
      <dgm:prSet>
        <dgm:style>
          <a:lnRef idx="2">
            <a:schemeClr val="accent2">
              <a:shade val="50000"/>
            </a:schemeClr>
          </a:lnRef>
          <a:fillRef idx="1">
            <a:schemeClr val="accent2"/>
          </a:fillRef>
          <a:effectRef idx="0">
            <a:schemeClr val="accent2"/>
          </a:effectRef>
          <a:fontRef idx="minor">
            <a:schemeClr val="lt1"/>
          </a:fontRef>
        </dgm:style>
      </dgm:prSet>
      <dgm:spPr/>
      <dgm:t>
        <a:bodyPr/>
        <a:lstStyle/>
        <a:p>
          <a:endParaRPr lang="es-MX"/>
        </a:p>
      </dgm:t>
    </dgm:pt>
    <dgm:pt modelId="{E46A0FD7-50C9-4273-A102-2DF9E9128A7B}" type="sibTrans" cxnId="{AF24900F-67AE-47E6-9A47-9DAB43A566A6}">
      <dgm:prSet/>
      <dgm:spPr/>
      <dgm:t>
        <a:bodyPr/>
        <a:lstStyle/>
        <a:p>
          <a:endParaRPr lang="es-MX"/>
        </a:p>
      </dgm:t>
    </dgm:pt>
    <dgm:pt modelId="{118833F6-CAAC-4122-94DF-4355D9108D73}">
      <dgm:prSet custT="1">
        <dgm:style>
          <a:lnRef idx="0">
            <a:schemeClr val="accent3"/>
          </a:lnRef>
          <a:fillRef idx="3">
            <a:schemeClr val="accent3"/>
          </a:fillRef>
          <a:effectRef idx="3">
            <a:schemeClr val="accent3"/>
          </a:effectRef>
          <a:fontRef idx="minor">
            <a:schemeClr val="lt1"/>
          </a:fontRef>
        </dgm:style>
      </dgm:prSet>
      <dgm:spPr/>
      <dgm:t>
        <a:bodyPr/>
        <a:lstStyle/>
        <a:p>
          <a:r>
            <a:rPr lang="es-ES" sz="1600" i="0" dirty="0" smtClean="0"/>
            <a:t>JUICIO SUMARIO 15 DÍAS </a:t>
          </a:r>
          <a:endParaRPr lang="es-MX" sz="1600" i="0" dirty="0"/>
        </a:p>
      </dgm:t>
    </dgm:pt>
    <dgm:pt modelId="{BDD0276E-BD9E-46AB-8AC1-78EC3D57A580}" type="parTrans" cxnId="{C9D29B18-95E9-47C8-9982-C4686C79E9A8}">
      <dgm:prSet>
        <dgm:style>
          <a:lnRef idx="1">
            <a:schemeClr val="dk1"/>
          </a:lnRef>
          <a:fillRef idx="2">
            <a:schemeClr val="dk1"/>
          </a:fillRef>
          <a:effectRef idx="1">
            <a:schemeClr val="dk1"/>
          </a:effectRef>
          <a:fontRef idx="minor">
            <a:schemeClr val="dk1"/>
          </a:fontRef>
        </dgm:style>
      </dgm:prSet>
      <dgm:spPr/>
      <dgm:t>
        <a:bodyPr/>
        <a:lstStyle/>
        <a:p>
          <a:endParaRPr lang="es-MX"/>
        </a:p>
      </dgm:t>
    </dgm:pt>
    <dgm:pt modelId="{38D5836D-5769-4183-AACF-F1ECA07515BE}" type="sibTrans" cxnId="{C9D29B18-95E9-47C8-9982-C4686C79E9A8}">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20065" custLinFactNeighborX="1061" custLinFactNeighborY="522"/>
      <dgm:spPr/>
      <dgm:t>
        <a:bodyPr/>
        <a:lstStyle/>
        <a:p>
          <a:endParaRPr lang="es-MX"/>
        </a:p>
      </dgm:t>
    </dgm:pt>
    <dgm:pt modelId="{49C287F1-5D4A-4AA3-8006-5F6FF8C14973}" type="pres">
      <dgm:prSet presAssocID="{9EE36E21-F5EC-475B-8441-3C4D7269D886}" presName="parTrans" presStyleLbl="bgSibTrans2D1" presStyleIdx="0" presStyleCnt="3" custAng="11757339" custScaleX="32027" custLinFactNeighborX="39035" custLinFactNeighborY="16037"/>
      <dgm:spPr/>
      <dgm:t>
        <a:bodyPr/>
        <a:lstStyle/>
        <a:p>
          <a:endParaRPr lang="es-MX"/>
        </a:p>
      </dgm:t>
    </dgm:pt>
    <dgm:pt modelId="{6180DE90-F576-4EEF-82A7-EF8C155B5481}" type="pres">
      <dgm:prSet presAssocID="{BE78DE60-BAA8-4A70-8922-FFCCDB750DBF}" presName="node" presStyleLbl="node1" presStyleIdx="0" presStyleCnt="3" custScaleY="126423">
        <dgm:presLayoutVars>
          <dgm:bulletEnabled val="1"/>
        </dgm:presLayoutVars>
      </dgm:prSet>
      <dgm:spPr/>
      <dgm:t>
        <a:bodyPr/>
        <a:lstStyle/>
        <a:p>
          <a:endParaRPr lang="es-MX"/>
        </a:p>
      </dgm:t>
    </dgm:pt>
    <dgm:pt modelId="{6F2FEE14-B246-44EB-A84B-D21D559FFB62}" type="pres">
      <dgm:prSet presAssocID="{52124CCD-D9BC-428B-824C-56DE0B4A7C58}" presName="parTrans" presStyleLbl="bgSibTrans2D1" presStyleIdx="1" presStyleCnt="3" custAng="67524" custFlipVert="1" custScaleX="40822" custScaleY="101805" custLinFactNeighborX="1097" custLinFactNeighborY="97440"/>
      <dgm:spPr/>
      <dgm:t>
        <a:bodyPr/>
        <a:lstStyle/>
        <a:p>
          <a:endParaRPr lang="es-MX"/>
        </a:p>
      </dgm:t>
    </dgm:pt>
    <dgm:pt modelId="{E57473DA-363A-420F-95DC-E63FD3870759}" type="pres">
      <dgm:prSet presAssocID="{CDA43FD8-9CAC-4489-9825-98CCF46B5428}" presName="node" presStyleLbl="node1" presStyleIdx="1" presStyleCnt="3" custRadScaleRad="100747" custRadScaleInc="116">
        <dgm:presLayoutVars>
          <dgm:bulletEnabled val="1"/>
        </dgm:presLayoutVars>
      </dgm:prSet>
      <dgm:spPr/>
      <dgm:t>
        <a:bodyPr/>
        <a:lstStyle/>
        <a:p>
          <a:endParaRPr lang="es-MX"/>
        </a:p>
      </dgm:t>
    </dgm:pt>
    <dgm:pt modelId="{88030CC0-70A1-4E67-B0EB-C1984B78363C}" type="pres">
      <dgm:prSet presAssocID="{BDD0276E-BD9E-46AB-8AC1-78EC3D57A580}" presName="parTrans" presStyleLbl="bgSibTrans2D1" presStyleIdx="2" presStyleCnt="3" custAng="5794319" custFlipHor="1" custScaleX="31191" custScaleY="123873" custLinFactY="6279" custLinFactNeighborX="-12938" custLinFactNeighborY="100000"/>
      <dgm:spPr/>
      <dgm:t>
        <a:bodyPr/>
        <a:lstStyle/>
        <a:p>
          <a:endParaRPr lang="es-MX"/>
        </a:p>
      </dgm:t>
    </dgm:pt>
    <dgm:pt modelId="{9F520073-1C5E-4BC0-9D5F-6C3D81A23C25}" type="pres">
      <dgm:prSet presAssocID="{118833F6-CAAC-4122-94DF-4355D9108D73}" presName="node" presStyleLbl="node1" presStyleIdx="2" presStyleCnt="3" custRadScaleRad="120564" custRadScaleInc="-11162">
        <dgm:presLayoutVars>
          <dgm:bulletEnabled val="1"/>
        </dgm:presLayoutVars>
      </dgm:prSet>
      <dgm:spPr/>
      <dgm:t>
        <a:bodyPr/>
        <a:lstStyle/>
        <a:p>
          <a:endParaRPr lang="es-MX"/>
        </a:p>
      </dgm:t>
    </dgm:pt>
  </dgm:ptLst>
  <dgm:cxnLst>
    <dgm:cxn modelId="{1E0F32C3-198C-49CD-A17B-B7A71AABB53A}" type="presOf" srcId="{88D1CD73-4455-4AA9-882D-FAD75F019972}" destId="{DC3B3D67-D47F-4FA7-9588-4B2C8A646B3B}" srcOrd="0" destOrd="0" presId="urn:microsoft.com/office/officeart/2005/8/layout/radial4"/>
    <dgm:cxn modelId="{B536F27F-1FAA-4397-9856-307C4874ADB2}" type="presOf" srcId="{52124CCD-D9BC-428B-824C-56DE0B4A7C58}" destId="{6F2FEE14-B246-44EB-A84B-D21D559FFB62}"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9BB3CEDC-9F10-4A54-A235-024C1A857D2D}" type="presOf" srcId="{BE78DE60-BAA8-4A70-8922-FFCCDB750DBF}" destId="{6180DE90-F576-4EEF-82A7-EF8C155B5481}"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5F8ACA9B-2378-4C94-A065-82077DDD76CF}" type="presOf" srcId="{CB010636-B6D5-4AE7-9AC2-3A602CB9462B}" destId="{67CA66F3-1963-4A18-8EA1-5E5D8E069CBB}" srcOrd="0" destOrd="0" presId="urn:microsoft.com/office/officeart/2005/8/layout/radial4"/>
    <dgm:cxn modelId="{AF24900F-67AE-47E6-9A47-9DAB43A566A6}" srcId="{88D1CD73-4455-4AA9-882D-FAD75F019972}" destId="{CDA43FD8-9CAC-4489-9825-98CCF46B5428}" srcOrd="1" destOrd="0" parTransId="{52124CCD-D9BC-428B-824C-56DE0B4A7C58}" sibTransId="{E46A0FD7-50C9-4273-A102-2DF9E9128A7B}"/>
    <dgm:cxn modelId="{C9D29B18-95E9-47C8-9982-C4686C79E9A8}" srcId="{88D1CD73-4455-4AA9-882D-FAD75F019972}" destId="{118833F6-CAAC-4122-94DF-4355D9108D73}" srcOrd="2" destOrd="0" parTransId="{BDD0276E-BD9E-46AB-8AC1-78EC3D57A580}" sibTransId="{38D5836D-5769-4183-AACF-F1ECA07515BE}"/>
    <dgm:cxn modelId="{95D283D2-0F98-476C-B483-4F12CA60ECB2}" type="presOf" srcId="{9EE36E21-F5EC-475B-8441-3C4D7269D886}" destId="{49C287F1-5D4A-4AA3-8006-5F6FF8C14973}" srcOrd="0" destOrd="0" presId="urn:microsoft.com/office/officeart/2005/8/layout/radial4"/>
    <dgm:cxn modelId="{367FC1DA-9D0B-407D-8D47-17A5F5AB70A8}" type="presOf" srcId="{CDA43FD8-9CAC-4489-9825-98CCF46B5428}" destId="{E57473DA-363A-420F-95DC-E63FD3870759}" srcOrd="0" destOrd="0" presId="urn:microsoft.com/office/officeart/2005/8/layout/radial4"/>
    <dgm:cxn modelId="{4CAB0AF0-7D4D-43A7-A46B-8C645235CCCC}" type="presOf" srcId="{BDD0276E-BD9E-46AB-8AC1-78EC3D57A580}" destId="{88030CC0-70A1-4E67-B0EB-C1984B78363C}" srcOrd="0" destOrd="0" presId="urn:microsoft.com/office/officeart/2005/8/layout/radial4"/>
    <dgm:cxn modelId="{875111B8-2995-4DC6-BE13-529601FD9F0F}" type="presOf" srcId="{118833F6-CAAC-4122-94DF-4355D9108D73}" destId="{9F520073-1C5E-4BC0-9D5F-6C3D81A23C25}" srcOrd="0" destOrd="0" presId="urn:microsoft.com/office/officeart/2005/8/layout/radial4"/>
    <dgm:cxn modelId="{8FC1C43A-D045-4F4E-8173-CDD708CCF38E}" type="presParOf" srcId="{67CA66F3-1963-4A18-8EA1-5E5D8E069CBB}" destId="{DC3B3D67-D47F-4FA7-9588-4B2C8A646B3B}" srcOrd="0" destOrd="0" presId="urn:microsoft.com/office/officeart/2005/8/layout/radial4"/>
    <dgm:cxn modelId="{9D361EF6-9025-43C0-B8ED-C85A4DCBE2BE}" type="presParOf" srcId="{67CA66F3-1963-4A18-8EA1-5E5D8E069CBB}" destId="{49C287F1-5D4A-4AA3-8006-5F6FF8C14973}" srcOrd="1" destOrd="0" presId="urn:microsoft.com/office/officeart/2005/8/layout/radial4"/>
    <dgm:cxn modelId="{B63B5A1E-BAD9-414D-A726-8E28F556CC36}" type="presParOf" srcId="{67CA66F3-1963-4A18-8EA1-5E5D8E069CBB}" destId="{6180DE90-F576-4EEF-82A7-EF8C155B5481}" srcOrd="2" destOrd="0" presId="urn:microsoft.com/office/officeart/2005/8/layout/radial4"/>
    <dgm:cxn modelId="{24A08B65-6EAE-4859-9FCA-4546FF278124}" type="presParOf" srcId="{67CA66F3-1963-4A18-8EA1-5E5D8E069CBB}" destId="{6F2FEE14-B246-44EB-A84B-D21D559FFB62}" srcOrd="3" destOrd="0" presId="urn:microsoft.com/office/officeart/2005/8/layout/radial4"/>
    <dgm:cxn modelId="{90A49DC5-6D24-4975-83B3-34A0B0AA51C8}" type="presParOf" srcId="{67CA66F3-1963-4A18-8EA1-5E5D8E069CBB}" destId="{E57473DA-363A-420F-95DC-E63FD3870759}" srcOrd="4" destOrd="0" presId="urn:microsoft.com/office/officeart/2005/8/layout/radial4"/>
    <dgm:cxn modelId="{AC5DCC85-ACE4-4B63-98D2-74A56C2316BE}" type="presParOf" srcId="{67CA66F3-1963-4A18-8EA1-5E5D8E069CBB}" destId="{88030CC0-70A1-4E67-B0EB-C1984B78363C}" srcOrd="5" destOrd="0" presId="urn:microsoft.com/office/officeart/2005/8/layout/radial4"/>
    <dgm:cxn modelId="{4E20B186-33DB-41F7-8083-057E8448E185}" type="presParOf" srcId="{67CA66F3-1963-4A18-8EA1-5E5D8E069CBB}" destId="{9F520073-1C5E-4BC0-9D5F-6C3D81A23C25}"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ES" sz="1800" i="0" dirty="0" smtClean="0"/>
            <a:t>PLAZOS PARA LA CONTESTACIÓN DE LA  DEMANDA</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a:solidFill>
          <a:srgbClr val="FF9933"/>
        </a:solidFill>
      </dgm:spPr>
      <dgm:t>
        <a:bodyPr/>
        <a:lstStyle/>
        <a:p>
          <a:r>
            <a:rPr lang="es-ES" sz="1600" i="0" dirty="0" smtClean="0"/>
            <a:t>JUICIO TRADICIONAL     </a:t>
          </a:r>
          <a:r>
            <a:rPr lang="es-ES" sz="1600" i="0" dirty="0" smtClean="0"/>
            <a:t>30 DÍAS</a:t>
          </a:r>
        </a:p>
        <a:p>
          <a:r>
            <a:rPr lang="es-ES" sz="1600" i="0" dirty="0" smtClean="0"/>
            <a:t>(Reforma junio 2016)</a:t>
          </a:r>
          <a:endParaRPr lang="es-MX" sz="16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CDA43FD8-9CAC-4489-9825-98CCF46B5428}">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s-ES" sz="1600" i="0" dirty="0" smtClean="0"/>
            <a:t>JUICIO EN LÍNEA </a:t>
          </a:r>
          <a:r>
            <a:rPr lang="es-ES" sz="1600" i="0" dirty="0" smtClean="0"/>
            <a:t>30 DIAS</a:t>
          </a:r>
        </a:p>
        <a:p>
          <a:r>
            <a:rPr lang="es-ES" sz="1600" i="0" dirty="0" smtClean="0"/>
            <a:t>(Reforma junio 2016)</a:t>
          </a:r>
        </a:p>
        <a:p>
          <a:r>
            <a:rPr lang="es-ES" sz="1600" i="0" dirty="0" smtClean="0"/>
            <a:t>15 Días</a:t>
          </a:r>
          <a:endParaRPr lang="es-MX" sz="1600" i="0" dirty="0"/>
        </a:p>
      </dgm:t>
    </dgm:pt>
    <dgm:pt modelId="{52124CCD-D9BC-428B-824C-56DE0B4A7C58}" type="parTrans" cxnId="{AF24900F-67AE-47E6-9A47-9DAB43A566A6}">
      <dgm:prSet>
        <dgm:style>
          <a:lnRef idx="2">
            <a:schemeClr val="accent2">
              <a:shade val="50000"/>
            </a:schemeClr>
          </a:lnRef>
          <a:fillRef idx="1">
            <a:schemeClr val="accent2"/>
          </a:fillRef>
          <a:effectRef idx="0">
            <a:schemeClr val="accent2"/>
          </a:effectRef>
          <a:fontRef idx="minor">
            <a:schemeClr val="lt1"/>
          </a:fontRef>
        </dgm:style>
      </dgm:prSet>
      <dgm:spPr/>
      <dgm:t>
        <a:bodyPr/>
        <a:lstStyle/>
        <a:p>
          <a:endParaRPr lang="es-MX"/>
        </a:p>
      </dgm:t>
    </dgm:pt>
    <dgm:pt modelId="{E46A0FD7-50C9-4273-A102-2DF9E9128A7B}" type="sibTrans" cxnId="{AF24900F-67AE-47E6-9A47-9DAB43A566A6}">
      <dgm:prSet/>
      <dgm:spPr/>
      <dgm:t>
        <a:bodyPr/>
        <a:lstStyle/>
        <a:p>
          <a:endParaRPr lang="es-MX"/>
        </a:p>
      </dgm:t>
    </dgm:pt>
    <dgm:pt modelId="{118833F6-CAAC-4122-94DF-4355D9108D73}">
      <dgm:prSet custT="1">
        <dgm:style>
          <a:lnRef idx="0">
            <a:schemeClr val="accent3"/>
          </a:lnRef>
          <a:fillRef idx="3">
            <a:schemeClr val="accent3"/>
          </a:fillRef>
          <a:effectRef idx="3">
            <a:schemeClr val="accent3"/>
          </a:effectRef>
          <a:fontRef idx="minor">
            <a:schemeClr val="lt1"/>
          </a:fontRef>
        </dgm:style>
      </dgm:prSet>
      <dgm:spPr/>
      <dgm:t>
        <a:bodyPr/>
        <a:lstStyle/>
        <a:p>
          <a:r>
            <a:rPr lang="es-ES" sz="1600" i="0" dirty="0" smtClean="0"/>
            <a:t>JUICIO SUMARIO 15 DÍAS </a:t>
          </a:r>
          <a:endParaRPr lang="es-MX" sz="1600" i="0" dirty="0"/>
        </a:p>
      </dgm:t>
    </dgm:pt>
    <dgm:pt modelId="{BDD0276E-BD9E-46AB-8AC1-78EC3D57A580}" type="parTrans" cxnId="{C9D29B18-95E9-47C8-9982-C4686C79E9A8}">
      <dgm:prSet>
        <dgm:style>
          <a:lnRef idx="1">
            <a:schemeClr val="dk1"/>
          </a:lnRef>
          <a:fillRef idx="2">
            <a:schemeClr val="dk1"/>
          </a:fillRef>
          <a:effectRef idx="1">
            <a:schemeClr val="dk1"/>
          </a:effectRef>
          <a:fontRef idx="minor">
            <a:schemeClr val="dk1"/>
          </a:fontRef>
        </dgm:style>
      </dgm:prSet>
      <dgm:spPr/>
      <dgm:t>
        <a:bodyPr/>
        <a:lstStyle/>
        <a:p>
          <a:endParaRPr lang="es-MX"/>
        </a:p>
      </dgm:t>
    </dgm:pt>
    <dgm:pt modelId="{38D5836D-5769-4183-AACF-F1ECA07515BE}" type="sibTrans" cxnId="{C9D29B18-95E9-47C8-9982-C4686C79E9A8}">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35645" custLinFactNeighborX="1061" custLinFactNeighborY="522"/>
      <dgm:spPr/>
      <dgm:t>
        <a:bodyPr/>
        <a:lstStyle/>
        <a:p>
          <a:endParaRPr lang="es-MX"/>
        </a:p>
      </dgm:t>
    </dgm:pt>
    <dgm:pt modelId="{49C287F1-5D4A-4AA3-8006-5F6FF8C14973}" type="pres">
      <dgm:prSet presAssocID="{9EE36E21-F5EC-475B-8441-3C4D7269D886}" presName="parTrans" presStyleLbl="bgSibTrans2D1" presStyleIdx="0" presStyleCnt="3" custAng="11757339" custScaleX="32027" custLinFactNeighborX="39035" custLinFactNeighborY="16037"/>
      <dgm:spPr/>
      <dgm:t>
        <a:bodyPr/>
        <a:lstStyle/>
        <a:p>
          <a:endParaRPr lang="es-MX"/>
        </a:p>
      </dgm:t>
    </dgm:pt>
    <dgm:pt modelId="{6180DE90-F576-4EEF-82A7-EF8C155B5481}" type="pres">
      <dgm:prSet presAssocID="{BE78DE60-BAA8-4A70-8922-FFCCDB750DBF}" presName="node" presStyleLbl="node1" presStyleIdx="0" presStyleCnt="3">
        <dgm:presLayoutVars>
          <dgm:bulletEnabled val="1"/>
        </dgm:presLayoutVars>
      </dgm:prSet>
      <dgm:spPr/>
      <dgm:t>
        <a:bodyPr/>
        <a:lstStyle/>
        <a:p>
          <a:endParaRPr lang="es-MX"/>
        </a:p>
      </dgm:t>
    </dgm:pt>
    <dgm:pt modelId="{6F2FEE14-B246-44EB-A84B-D21D559FFB62}" type="pres">
      <dgm:prSet presAssocID="{52124CCD-D9BC-428B-824C-56DE0B4A7C58}" presName="parTrans" presStyleLbl="bgSibTrans2D1" presStyleIdx="1" presStyleCnt="3" custAng="67524" custFlipVert="1" custScaleX="40822" custScaleY="101805" custLinFactNeighborX="1097" custLinFactNeighborY="97440"/>
      <dgm:spPr/>
      <dgm:t>
        <a:bodyPr/>
        <a:lstStyle/>
        <a:p>
          <a:endParaRPr lang="es-MX"/>
        </a:p>
      </dgm:t>
    </dgm:pt>
    <dgm:pt modelId="{E57473DA-363A-420F-95DC-E63FD3870759}" type="pres">
      <dgm:prSet presAssocID="{CDA43FD8-9CAC-4489-9825-98CCF46B5428}" presName="node" presStyleLbl="node1" presStyleIdx="1" presStyleCnt="3" custRadScaleRad="100747" custRadScaleInc="116">
        <dgm:presLayoutVars>
          <dgm:bulletEnabled val="1"/>
        </dgm:presLayoutVars>
      </dgm:prSet>
      <dgm:spPr/>
      <dgm:t>
        <a:bodyPr/>
        <a:lstStyle/>
        <a:p>
          <a:endParaRPr lang="es-MX"/>
        </a:p>
      </dgm:t>
    </dgm:pt>
    <dgm:pt modelId="{88030CC0-70A1-4E67-B0EB-C1984B78363C}" type="pres">
      <dgm:prSet presAssocID="{BDD0276E-BD9E-46AB-8AC1-78EC3D57A580}" presName="parTrans" presStyleLbl="bgSibTrans2D1" presStyleIdx="2" presStyleCnt="3" custAng="5794319" custFlipHor="1" custScaleX="31191" custScaleY="123873" custLinFactY="6279" custLinFactNeighborX="-12938" custLinFactNeighborY="100000"/>
      <dgm:spPr/>
      <dgm:t>
        <a:bodyPr/>
        <a:lstStyle/>
        <a:p>
          <a:endParaRPr lang="es-MX"/>
        </a:p>
      </dgm:t>
    </dgm:pt>
    <dgm:pt modelId="{9F520073-1C5E-4BC0-9D5F-6C3D81A23C25}" type="pres">
      <dgm:prSet presAssocID="{118833F6-CAAC-4122-94DF-4355D9108D73}" presName="node" presStyleLbl="node1" presStyleIdx="2" presStyleCnt="3" custRadScaleRad="120564" custRadScaleInc="-11162">
        <dgm:presLayoutVars>
          <dgm:bulletEnabled val="1"/>
        </dgm:presLayoutVars>
      </dgm:prSet>
      <dgm:spPr/>
      <dgm:t>
        <a:bodyPr/>
        <a:lstStyle/>
        <a:p>
          <a:endParaRPr lang="es-MX"/>
        </a:p>
      </dgm:t>
    </dgm:pt>
  </dgm:ptLst>
  <dgm:cxnLst>
    <dgm:cxn modelId="{2DE64014-8B16-4294-9FE4-1AEBFA48D0D1}" type="presOf" srcId="{CDA43FD8-9CAC-4489-9825-98CCF46B5428}" destId="{E57473DA-363A-420F-95DC-E63FD3870759}"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9DA0F8B6-DB22-46C4-94A7-C115D9CA3ACB}" type="presOf" srcId="{118833F6-CAAC-4122-94DF-4355D9108D73}" destId="{9F520073-1C5E-4BC0-9D5F-6C3D81A23C25}"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C9D29B18-95E9-47C8-9982-C4686C79E9A8}" srcId="{88D1CD73-4455-4AA9-882D-FAD75F019972}" destId="{118833F6-CAAC-4122-94DF-4355D9108D73}" srcOrd="2" destOrd="0" parTransId="{BDD0276E-BD9E-46AB-8AC1-78EC3D57A580}" sibTransId="{38D5836D-5769-4183-AACF-F1ECA07515BE}"/>
    <dgm:cxn modelId="{3439DEAF-B026-4E40-9C1F-8A405A94C1AB}" type="presOf" srcId="{9EE36E21-F5EC-475B-8441-3C4D7269D886}" destId="{49C287F1-5D4A-4AA3-8006-5F6FF8C14973}" srcOrd="0" destOrd="0" presId="urn:microsoft.com/office/officeart/2005/8/layout/radial4"/>
    <dgm:cxn modelId="{6037A037-BCF7-409F-B24D-94F9F9661A18}" type="presOf" srcId="{CB010636-B6D5-4AE7-9AC2-3A602CB9462B}" destId="{67CA66F3-1963-4A18-8EA1-5E5D8E069CBB}" srcOrd="0" destOrd="0" presId="urn:microsoft.com/office/officeart/2005/8/layout/radial4"/>
    <dgm:cxn modelId="{71AEEA28-4C29-4A18-8597-653DCB2468B4}" type="presOf" srcId="{BE78DE60-BAA8-4A70-8922-FFCCDB750DBF}" destId="{6180DE90-F576-4EEF-82A7-EF8C155B5481}" srcOrd="0" destOrd="0" presId="urn:microsoft.com/office/officeart/2005/8/layout/radial4"/>
    <dgm:cxn modelId="{99AD288B-31BC-4DE0-BF3A-B05615CC3EB7}" type="presOf" srcId="{BDD0276E-BD9E-46AB-8AC1-78EC3D57A580}" destId="{88030CC0-70A1-4E67-B0EB-C1984B78363C}" srcOrd="0" destOrd="0" presId="urn:microsoft.com/office/officeart/2005/8/layout/radial4"/>
    <dgm:cxn modelId="{AF24900F-67AE-47E6-9A47-9DAB43A566A6}" srcId="{88D1CD73-4455-4AA9-882D-FAD75F019972}" destId="{CDA43FD8-9CAC-4489-9825-98CCF46B5428}" srcOrd="1" destOrd="0" parTransId="{52124CCD-D9BC-428B-824C-56DE0B4A7C58}" sibTransId="{E46A0FD7-50C9-4273-A102-2DF9E9128A7B}"/>
    <dgm:cxn modelId="{AE7B6686-43B5-4F24-BE53-55C37DF64E73}" type="presOf" srcId="{88D1CD73-4455-4AA9-882D-FAD75F019972}" destId="{DC3B3D67-D47F-4FA7-9588-4B2C8A646B3B}" srcOrd="0" destOrd="0" presId="urn:microsoft.com/office/officeart/2005/8/layout/radial4"/>
    <dgm:cxn modelId="{F0981F01-B707-4989-96F6-9E2BCD8298E5}" type="presOf" srcId="{52124CCD-D9BC-428B-824C-56DE0B4A7C58}" destId="{6F2FEE14-B246-44EB-A84B-D21D559FFB62}" srcOrd="0" destOrd="0" presId="urn:microsoft.com/office/officeart/2005/8/layout/radial4"/>
    <dgm:cxn modelId="{8B851C59-2B7F-456B-9B49-90A4974A215F}" type="presParOf" srcId="{67CA66F3-1963-4A18-8EA1-5E5D8E069CBB}" destId="{DC3B3D67-D47F-4FA7-9588-4B2C8A646B3B}" srcOrd="0" destOrd="0" presId="urn:microsoft.com/office/officeart/2005/8/layout/radial4"/>
    <dgm:cxn modelId="{4D17E06C-470B-48D2-B503-A2C6EE1379CA}" type="presParOf" srcId="{67CA66F3-1963-4A18-8EA1-5E5D8E069CBB}" destId="{49C287F1-5D4A-4AA3-8006-5F6FF8C14973}" srcOrd="1" destOrd="0" presId="urn:microsoft.com/office/officeart/2005/8/layout/radial4"/>
    <dgm:cxn modelId="{AE000EC1-94B3-4269-AF89-2EBA2A2CB971}" type="presParOf" srcId="{67CA66F3-1963-4A18-8EA1-5E5D8E069CBB}" destId="{6180DE90-F576-4EEF-82A7-EF8C155B5481}" srcOrd="2" destOrd="0" presId="urn:microsoft.com/office/officeart/2005/8/layout/radial4"/>
    <dgm:cxn modelId="{15D52BB0-2473-400A-86C2-7656A0A6C8F6}" type="presParOf" srcId="{67CA66F3-1963-4A18-8EA1-5E5D8E069CBB}" destId="{6F2FEE14-B246-44EB-A84B-D21D559FFB62}" srcOrd="3" destOrd="0" presId="urn:microsoft.com/office/officeart/2005/8/layout/radial4"/>
    <dgm:cxn modelId="{BDF00030-69A1-49EC-829F-BAEA3184D3BA}" type="presParOf" srcId="{67CA66F3-1963-4A18-8EA1-5E5D8E069CBB}" destId="{E57473DA-363A-420F-95DC-E63FD3870759}" srcOrd="4" destOrd="0" presId="urn:microsoft.com/office/officeart/2005/8/layout/radial4"/>
    <dgm:cxn modelId="{817232FB-65B7-4A48-9292-02D8EA1A5F23}" type="presParOf" srcId="{67CA66F3-1963-4A18-8EA1-5E5D8E069CBB}" destId="{88030CC0-70A1-4E67-B0EB-C1984B78363C}" srcOrd="5" destOrd="0" presId="urn:microsoft.com/office/officeart/2005/8/layout/radial4"/>
    <dgm:cxn modelId="{91A4C039-25BD-43F2-955E-F6E3B2FC8DDD}" type="presParOf" srcId="{67CA66F3-1963-4A18-8EA1-5E5D8E069CBB}" destId="{9F520073-1C5E-4BC0-9D5F-6C3D81A23C25}"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a:solidFill>
          <a:schemeClr val="accent3">
            <a:lumMod val="40000"/>
            <a:lumOff val="60000"/>
          </a:schemeClr>
        </a:solidFill>
      </dgm:spPr>
      <dgm:t>
        <a:bodyPr/>
        <a:lstStyle/>
        <a:p>
          <a:r>
            <a:rPr lang="es-ES" dirty="0" smtClean="0"/>
            <a:t>JUICIO TRADICIONAL</a:t>
          </a:r>
        </a:p>
        <a:p>
          <a:r>
            <a:rPr lang="es-ES" i="0" dirty="0" smtClean="0"/>
            <a:t>10 DIAS</a:t>
          </a:r>
        </a:p>
        <a:p>
          <a:r>
            <a:rPr lang="es-ES" i="0" dirty="0" smtClean="0"/>
            <a:t>(Reforma junio 2016)</a:t>
          </a:r>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a:solidFill>
          <a:schemeClr val="accent3">
            <a:lumMod val="60000"/>
            <a:lumOff val="40000"/>
            <a:alpha val="50000"/>
          </a:schemeClr>
        </a:solidFill>
      </dgm:spPr>
      <dgm:t>
        <a:bodyPr/>
        <a:lstStyle/>
        <a:p>
          <a:r>
            <a:rPr lang="es-MX" dirty="0" smtClean="0"/>
            <a:t>JUICIO EN LÍNEA</a:t>
          </a:r>
        </a:p>
        <a:p>
          <a:r>
            <a:rPr lang="es-ES" i="0" dirty="0" smtClean="0"/>
            <a:t>10 DIAS</a:t>
          </a:r>
        </a:p>
        <a:p>
          <a:r>
            <a:rPr lang="es-ES" i="0" dirty="0" smtClean="0"/>
            <a:t>(Reforma junio 2016)</a:t>
          </a:r>
        </a:p>
        <a:p>
          <a:r>
            <a:rPr lang="es-ES" i="0" dirty="0" smtClean="0"/>
            <a:t>15 Días</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EDC1FDE9-3EB4-45B8-8ECA-6C9771C56BDE}">
      <dgm:prSet phldrT="[Texto]"/>
      <dgm:spPr>
        <a:solidFill>
          <a:schemeClr val="accent3">
            <a:lumMod val="40000"/>
            <a:lumOff val="60000"/>
          </a:schemeClr>
        </a:solidFill>
      </dgm:spPr>
      <dgm:t>
        <a:bodyPr/>
        <a:lstStyle/>
        <a:p>
          <a:r>
            <a:rPr lang="es-MX" dirty="0" smtClean="0"/>
            <a:t>JUICIO SUMARIO</a:t>
          </a:r>
        </a:p>
        <a:p>
          <a:r>
            <a:rPr lang="es-ES" dirty="0" smtClean="0"/>
            <a:t>5 DÍAS </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a:solidFill>
          <a:schemeClr val="accent3">
            <a:lumMod val="75000"/>
            <a:alpha val="50000"/>
          </a:schemeClr>
        </a:solidFill>
      </dgm:spPr>
      <dgm:t>
        <a:bodyPr/>
        <a:lstStyle/>
        <a:p>
          <a:r>
            <a:rPr lang="es-MX" b="1" u="sng" dirty="0" smtClean="0"/>
            <a:t>PLAZOS PARA AMPLIACIÓN DE DEMANDA</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4"/>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4" custLinFactNeighborX="2535" custLinFactNeighborY="1647"/>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11BC7BBC-58FC-4C36-B995-BDE3F14A99F5}" type="pres">
      <dgm:prSet presAssocID="{EDC1FDE9-3EB4-45B8-8ECA-6C9771C56BDE}" presName="circ3" presStyleLbl="vennNode1" presStyleIdx="2" presStyleCnt="4" custScaleX="109274"/>
      <dgm:spPr/>
      <dgm:t>
        <a:bodyPr/>
        <a:lstStyle/>
        <a:p>
          <a:endParaRPr lang="es-ES"/>
        </a:p>
      </dgm:t>
    </dgm:pt>
    <dgm:pt modelId="{EE76BEDD-F3DA-4472-B1E0-91E8FC6BAC93}" type="pres">
      <dgm:prSet presAssocID="{EDC1FDE9-3EB4-45B8-8ECA-6C9771C56BDE}" presName="circ3Tx" presStyleLbl="revTx" presStyleIdx="0" presStyleCnt="0">
        <dgm:presLayoutVars>
          <dgm:chMax val="0"/>
          <dgm:chPref val="0"/>
          <dgm:bulletEnabled val="1"/>
        </dgm:presLayoutVars>
      </dgm:prSet>
      <dgm:spPr/>
      <dgm:t>
        <a:bodyPr/>
        <a:lstStyle/>
        <a:p>
          <a:endParaRPr lang="es-ES"/>
        </a:p>
      </dgm:t>
    </dgm:pt>
    <dgm:pt modelId="{0588D411-D1A1-4EB3-BBAB-5A60371D6EF3}" type="pres">
      <dgm:prSet presAssocID="{F3186A0F-2B54-4F17-881D-431B53944423}" presName="circ4" presStyleLbl="vennNode1" presStyleIdx="3" presStyleCnt="4" custScaleX="154370"/>
      <dgm:spPr/>
      <dgm:t>
        <a:bodyPr/>
        <a:lstStyle/>
        <a:p>
          <a:endParaRPr lang="es-ES"/>
        </a:p>
      </dgm:t>
    </dgm:pt>
    <dgm:pt modelId="{F79A9820-D97C-4A9C-89DE-06FB864AE899}" type="pres">
      <dgm:prSet presAssocID="{F3186A0F-2B54-4F17-881D-431B53944423}" presName="circ4Tx" presStyleLbl="revTx" presStyleIdx="0" presStyleCnt="0">
        <dgm:presLayoutVars>
          <dgm:chMax val="0"/>
          <dgm:chPref val="0"/>
          <dgm:bulletEnabled val="1"/>
        </dgm:presLayoutVars>
      </dgm:prSet>
      <dgm:spPr/>
      <dgm:t>
        <a:bodyPr/>
        <a:lstStyle/>
        <a:p>
          <a:endParaRPr lang="es-ES"/>
        </a:p>
      </dgm:t>
    </dgm:pt>
  </dgm:ptLst>
  <dgm:cxnLst>
    <dgm:cxn modelId="{0E1C6E60-4DDE-4EEC-8452-2382D70A9366}" type="presOf" srcId="{2B68451C-94AD-4DD5-8616-F3E28C7C9E0F}" destId="{A0804CB0-BC1B-485D-BFAD-819C9E9673B5}" srcOrd="0"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1F8DD8D5-C5CC-4EC7-A815-C6619A34CC85}" type="presOf" srcId="{F3186A0F-2B54-4F17-881D-431B53944423}" destId="{F79A9820-D97C-4A9C-89DE-06FB864AE899}" srcOrd="1" destOrd="0" presId="urn:microsoft.com/office/officeart/2005/8/layout/venn1"/>
    <dgm:cxn modelId="{839E8302-C4F5-418B-8C9C-2BB69B7FDE89}" type="presOf" srcId="{E9D3B9F5-8869-4717-BCF9-5A4D3B93D218}" destId="{15EF9859-7FFC-4A2D-945F-667B0D1037B4}" srcOrd="0" destOrd="0" presId="urn:microsoft.com/office/officeart/2005/8/layout/venn1"/>
    <dgm:cxn modelId="{3B98863B-5F50-4D87-8B9A-96487B85B0FD}" type="presOf" srcId="{E9D3B9F5-8869-4717-BCF9-5A4D3B93D218}" destId="{FB0EEF09-D96B-40BD-8D14-3DB1B207177E}" srcOrd="1" destOrd="0" presId="urn:microsoft.com/office/officeart/2005/8/layout/venn1"/>
    <dgm:cxn modelId="{31119E0D-7C75-45E8-915C-9FE865A5DE6C}" srcId="{2B68451C-94AD-4DD5-8616-F3E28C7C9E0F}" destId="{EDC1FDE9-3EB4-45B8-8ECA-6C9771C56BDE}" srcOrd="2" destOrd="0" parTransId="{7EC02234-76E7-458A-888E-A51161B6D4FB}" sibTransId="{59F9FB4F-4E00-480B-87DE-0A117768BBB1}"/>
    <dgm:cxn modelId="{8D7F20BC-6245-4B35-B381-79CA52436033}" type="presOf" srcId="{685598F6-8683-40C4-9667-36FC413520BC}" destId="{529817A3-57FD-44AB-BC01-AA7D7499FD54}" srcOrd="1" destOrd="0" presId="urn:microsoft.com/office/officeart/2005/8/layout/venn1"/>
    <dgm:cxn modelId="{AA71D6A2-0B74-414D-B90D-A8B50E00863B}" type="presOf" srcId="{685598F6-8683-40C4-9667-36FC413520BC}" destId="{B5C0F2B7-6319-4162-837A-3A997CF1161E}" srcOrd="0" destOrd="0" presId="urn:microsoft.com/office/officeart/2005/8/layout/venn1"/>
    <dgm:cxn modelId="{5CDA3B62-0CB0-429C-A788-1F4830F1B469}" srcId="{2B68451C-94AD-4DD5-8616-F3E28C7C9E0F}" destId="{F3186A0F-2B54-4F17-881D-431B53944423}" srcOrd="3" destOrd="0" parTransId="{2856CEFF-4367-43E5-9545-1DED3C354DC1}" sibTransId="{F44C4056-9247-45A3-B4F7-56B86B126D64}"/>
    <dgm:cxn modelId="{E6493C97-406D-4426-ADAE-BA05AB6ED2DA}" srcId="{2B68451C-94AD-4DD5-8616-F3E28C7C9E0F}" destId="{E9D3B9F5-8869-4717-BCF9-5A4D3B93D218}" srcOrd="1" destOrd="0" parTransId="{6D5B3639-E91C-4D42-A3BF-E424D14EFA45}" sibTransId="{D2B143F6-D41E-497C-9494-57308DA777B2}"/>
    <dgm:cxn modelId="{558500B4-BE74-45E7-B315-7CF3AE8D6353}" type="presOf" srcId="{EDC1FDE9-3EB4-45B8-8ECA-6C9771C56BDE}" destId="{11BC7BBC-58FC-4C36-B995-BDE3F14A99F5}" srcOrd="0" destOrd="0" presId="urn:microsoft.com/office/officeart/2005/8/layout/venn1"/>
    <dgm:cxn modelId="{EB509152-B200-4D91-AC9F-E2FC81FE3FE7}" type="presOf" srcId="{EDC1FDE9-3EB4-45B8-8ECA-6C9771C56BDE}" destId="{EE76BEDD-F3DA-4472-B1E0-91E8FC6BAC93}" srcOrd="1" destOrd="0" presId="urn:microsoft.com/office/officeart/2005/8/layout/venn1"/>
    <dgm:cxn modelId="{E255114F-7A43-4492-817F-822050C0EA9B}" type="presOf" srcId="{F3186A0F-2B54-4F17-881D-431B53944423}" destId="{0588D411-D1A1-4EB3-BBAB-5A60371D6EF3}" srcOrd="0" destOrd="0" presId="urn:microsoft.com/office/officeart/2005/8/layout/venn1"/>
    <dgm:cxn modelId="{42DFD75B-A747-43D1-AF4D-D0983A427EEA}" type="presParOf" srcId="{A0804CB0-BC1B-485D-BFAD-819C9E9673B5}" destId="{B5C0F2B7-6319-4162-837A-3A997CF1161E}" srcOrd="0" destOrd="0" presId="urn:microsoft.com/office/officeart/2005/8/layout/venn1"/>
    <dgm:cxn modelId="{281F7962-E661-46AB-A3B9-E821E02A7DA1}" type="presParOf" srcId="{A0804CB0-BC1B-485D-BFAD-819C9E9673B5}" destId="{529817A3-57FD-44AB-BC01-AA7D7499FD54}" srcOrd="1" destOrd="0" presId="urn:microsoft.com/office/officeart/2005/8/layout/venn1"/>
    <dgm:cxn modelId="{81B60858-18CE-4A0B-B45B-3C0A06C41CF5}" type="presParOf" srcId="{A0804CB0-BC1B-485D-BFAD-819C9E9673B5}" destId="{15EF9859-7FFC-4A2D-945F-667B0D1037B4}" srcOrd="2" destOrd="0" presId="urn:microsoft.com/office/officeart/2005/8/layout/venn1"/>
    <dgm:cxn modelId="{CF1D0E1E-BC5F-46BC-B76A-FBB91DF19D2F}" type="presParOf" srcId="{A0804CB0-BC1B-485D-BFAD-819C9E9673B5}" destId="{FB0EEF09-D96B-40BD-8D14-3DB1B207177E}" srcOrd="3" destOrd="0" presId="urn:microsoft.com/office/officeart/2005/8/layout/venn1"/>
    <dgm:cxn modelId="{782C393F-6CCD-49BE-8E6E-00E4204CB249}" type="presParOf" srcId="{A0804CB0-BC1B-485D-BFAD-819C9E9673B5}" destId="{11BC7BBC-58FC-4C36-B995-BDE3F14A99F5}" srcOrd="4" destOrd="0" presId="urn:microsoft.com/office/officeart/2005/8/layout/venn1"/>
    <dgm:cxn modelId="{35C31D78-04DD-47B9-A2AB-CA8894AC8758}" type="presParOf" srcId="{A0804CB0-BC1B-485D-BFAD-819C9E9673B5}" destId="{EE76BEDD-F3DA-4472-B1E0-91E8FC6BAC93}" srcOrd="5" destOrd="0" presId="urn:microsoft.com/office/officeart/2005/8/layout/venn1"/>
    <dgm:cxn modelId="{3BF5845E-B46D-44F0-8197-0FA07C3646CF}" type="presParOf" srcId="{A0804CB0-BC1B-485D-BFAD-819C9E9673B5}" destId="{0588D411-D1A1-4EB3-BBAB-5A60371D6EF3}" srcOrd="6" destOrd="0" presId="urn:microsoft.com/office/officeart/2005/8/layout/venn1"/>
    <dgm:cxn modelId="{AFD95F7E-4E7E-4E1B-84D8-F47BA0852314}" type="presParOf" srcId="{A0804CB0-BC1B-485D-BFAD-819C9E9673B5}" destId="{F79A9820-D97C-4A9C-89DE-06FB864AE89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dgm:t>
        <a:bodyPr/>
        <a:lstStyle/>
        <a:p>
          <a:r>
            <a:rPr lang="es-ES" dirty="0" smtClean="0"/>
            <a:t>JUICIO TRADICIONAL</a:t>
          </a:r>
        </a:p>
        <a:p>
          <a:r>
            <a:rPr lang="es-ES" i="0" dirty="0" smtClean="0"/>
            <a:t>10 DIAS</a:t>
          </a:r>
        </a:p>
        <a:p>
          <a:r>
            <a:rPr lang="es-ES" i="0" dirty="0" smtClean="0"/>
            <a:t>(Reforma junio 2016)</a:t>
          </a:r>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dgm:t>
        <a:bodyPr/>
        <a:lstStyle/>
        <a:p>
          <a:r>
            <a:rPr lang="es-MX" dirty="0" smtClean="0"/>
            <a:t>JUICIO EN LÍNEA</a:t>
          </a:r>
        </a:p>
        <a:p>
          <a:r>
            <a:rPr lang="es-ES" i="0" dirty="0" smtClean="0"/>
            <a:t>10 DIAS</a:t>
          </a:r>
        </a:p>
        <a:p>
          <a:r>
            <a:rPr lang="es-ES" i="0" dirty="0" smtClean="0"/>
            <a:t>(Reforma junio 2016)</a:t>
          </a:r>
        </a:p>
        <a:p>
          <a:r>
            <a:rPr lang="es-ES" i="0" dirty="0" smtClean="0"/>
            <a:t>15 Días</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EDC1FDE9-3EB4-45B8-8ECA-6C9771C56BDE}">
      <dgm:prSet phldrT="[Texto]"/>
      <dgm:spPr/>
      <dgm:t>
        <a:bodyPr/>
        <a:lstStyle/>
        <a:p>
          <a:r>
            <a:rPr lang="es-MX" dirty="0" smtClean="0"/>
            <a:t>JUICIO SUMARIO</a:t>
          </a:r>
        </a:p>
        <a:p>
          <a:r>
            <a:rPr lang="es-ES" dirty="0" smtClean="0"/>
            <a:t>5 DÍAS </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dgm:t>
        <a:bodyPr/>
        <a:lstStyle/>
        <a:p>
          <a:r>
            <a:rPr lang="es-MX" b="1" u="sng" dirty="0" smtClean="0"/>
            <a:t>PLAZOS PARA CONTESTAR AMPLIACIÓN DE DEMANDA</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4"/>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4"/>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11BC7BBC-58FC-4C36-B995-BDE3F14A99F5}" type="pres">
      <dgm:prSet presAssocID="{EDC1FDE9-3EB4-45B8-8ECA-6C9771C56BDE}" presName="circ3" presStyleLbl="vennNode1" presStyleIdx="2" presStyleCnt="4" custScaleX="109274"/>
      <dgm:spPr/>
      <dgm:t>
        <a:bodyPr/>
        <a:lstStyle/>
        <a:p>
          <a:endParaRPr lang="es-ES"/>
        </a:p>
      </dgm:t>
    </dgm:pt>
    <dgm:pt modelId="{EE76BEDD-F3DA-4472-B1E0-91E8FC6BAC93}" type="pres">
      <dgm:prSet presAssocID="{EDC1FDE9-3EB4-45B8-8ECA-6C9771C56BDE}" presName="circ3Tx" presStyleLbl="revTx" presStyleIdx="0" presStyleCnt="0">
        <dgm:presLayoutVars>
          <dgm:chMax val="0"/>
          <dgm:chPref val="0"/>
          <dgm:bulletEnabled val="1"/>
        </dgm:presLayoutVars>
      </dgm:prSet>
      <dgm:spPr/>
      <dgm:t>
        <a:bodyPr/>
        <a:lstStyle/>
        <a:p>
          <a:endParaRPr lang="es-ES"/>
        </a:p>
      </dgm:t>
    </dgm:pt>
    <dgm:pt modelId="{0588D411-D1A1-4EB3-BBAB-5A60371D6EF3}" type="pres">
      <dgm:prSet presAssocID="{F3186A0F-2B54-4F17-881D-431B53944423}" presName="circ4" presStyleLbl="vennNode1" presStyleIdx="3" presStyleCnt="4" custScaleX="154370"/>
      <dgm:spPr/>
      <dgm:t>
        <a:bodyPr/>
        <a:lstStyle/>
        <a:p>
          <a:endParaRPr lang="es-ES"/>
        </a:p>
      </dgm:t>
    </dgm:pt>
    <dgm:pt modelId="{F79A9820-D97C-4A9C-89DE-06FB864AE899}" type="pres">
      <dgm:prSet presAssocID="{F3186A0F-2B54-4F17-881D-431B53944423}" presName="circ4Tx" presStyleLbl="revTx" presStyleIdx="0" presStyleCnt="0">
        <dgm:presLayoutVars>
          <dgm:chMax val="0"/>
          <dgm:chPref val="0"/>
          <dgm:bulletEnabled val="1"/>
        </dgm:presLayoutVars>
      </dgm:prSet>
      <dgm:spPr/>
      <dgm:t>
        <a:bodyPr/>
        <a:lstStyle/>
        <a:p>
          <a:endParaRPr lang="es-ES"/>
        </a:p>
      </dgm:t>
    </dgm:pt>
  </dgm:ptLst>
  <dgm:cxnLst>
    <dgm:cxn modelId="{68C0314C-B9FD-4BE8-8966-27BCA8EA04D5}" type="presOf" srcId="{EDC1FDE9-3EB4-45B8-8ECA-6C9771C56BDE}" destId="{11BC7BBC-58FC-4C36-B995-BDE3F14A99F5}" srcOrd="0" destOrd="0" presId="urn:microsoft.com/office/officeart/2005/8/layout/venn1"/>
    <dgm:cxn modelId="{97763F86-7A4D-4F8D-96FE-93CC7B1D1226}" type="presOf" srcId="{E9D3B9F5-8869-4717-BCF9-5A4D3B93D218}" destId="{FB0EEF09-D96B-40BD-8D14-3DB1B207177E}" srcOrd="1" destOrd="0" presId="urn:microsoft.com/office/officeart/2005/8/layout/venn1"/>
    <dgm:cxn modelId="{4ACF60AF-17F1-4305-90CD-FD627D65277B}" type="presOf" srcId="{E9D3B9F5-8869-4717-BCF9-5A4D3B93D218}" destId="{15EF9859-7FFC-4A2D-945F-667B0D1037B4}" srcOrd="0" destOrd="0" presId="urn:microsoft.com/office/officeart/2005/8/layout/venn1"/>
    <dgm:cxn modelId="{93163B8A-B705-4DBF-B16E-77BAAEF2F289}" type="presOf" srcId="{685598F6-8683-40C4-9667-36FC413520BC}" destId="{B5C0F2B7-6319-4162-837A-3A997CF1161E}" srcOrd="0"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BB6A1E1A-9514-4086-8B23-9D1B1695334A}" type="presOf" srcId="{685598F6-8683-40C4-9667-36FC413520BC}" destId="{529817A3-57FD-44AB-BC01-AA7D7499FD54}" srcOrd="1" destOrd="0" presId="urn:microsoft.com/office/officeart/2005/8/layout/venn1"/>
    <dgm:cxn modelId="{CB810333-1AE4-4DF4-B7E9-77FD43330A6B}" type="presOf" srcId="{EDC1FDE9-3EB4-45B8-8ECA-6C9771C56BDE}" destId="{EE76BEDD-F3DA-4472-B1E0-91E8FC6BAC93}" srcOrd="1" destOrd="0" presId="urn:microsoft.com/office/officeart/2005/8/layout/venn1"/>
    <dgm:cxn modelId="{31119E0D-7C75-45E8-915C-9FE865A5DE6C}" srcId="{2B68451C-94AD-4DD5-8616-F3E28C7C9E0F}" destId="{EDC1FDE9-3EB4-45B8-8ECA-6C9771C56BDE}" srcOrd="2" destOrd="0" parTransId="{7EC02234-76E7-458A-888E-A51161B6D4FB}" sibTransId="{59F9FB4F-4E00-480B-87DE-0A117768BBB1}"/>
    <dgm:cxn modelId="{DC5CE6F5-D49D-4DD8-A70B-FEEB69A8C3D5}" type="presOf" srcId="{F3186A0F-2B54-4F17-881D-431B53944423}" destId="{F79A9820-D97C-4A9C-89DE-06FB864AE899}" srcOrd="1" destOrd="0" presId="urn:microsoft.com/office/officeart/2005/8/layout/venn1"/>
    <dgm:cxn modelId="{5CDA3B62-0CB0-429C-A788-1F4830F1B469}" srcId="{2B68451C-94AD-4DD5-8616-F3E28C7C9E0F}" destId="{F3186A0F-2B54-4F17-881D-431B53944423}" srcOrd="3" destOrd="0" parTransId="{2856CEFF-4367-43E5-9545-1DED3C354DC1}" sibTransId="{F44C4056-9247-45A3-B4F7-56B86B126D64}"/>
    <dgm:cxn modelId="{E6493C97-406D-4426-ADAE-BA05AB6ED2DA}" srcId="{2B68451C-94AD-4DD5-8616-F3E28C7C9E0F}" destId="{E9D3B9F5-8869-4717-BCF9-5A4D3B93D218}" srcOrd="1" destOrd="0" parTransId="{6D5B3639-E91C-4D42-A3BF-E424D14EFA45}" sibTransId="{D2B143F6-D41E-497C-9494-57308DA777B2}"/>
    <dgm:cxn modelId="{641D95F0-5042-41D9-840E-CC86D7B8879D}" type="presOf" srcId="{2B68451C-94AD-4DD5-8616-F3E28C7C9E0F}" destId="{A0804CB0-BC1B-485D-BFAD-819C9E9673B5}" srcOrd="0" destOrd="0" presId="urn:microsoft.com/office/officeart/2005/8/layout/venn1"/>
    <dgm:cxn modelId="{00D5EBA8-90D5-490F-ADC8-D526FF25025A}" type="presOf" srcId="{F3186A0F-2B54-4F17-881D-431B53944423}" destId="{0588D411-D1A1-4EB3-BBAB-5A60371D6EF3}" srcOrd="0" destOrd="0" presId="urn:microsoft.com/office/officeart/2005/8/layout/venn1"/>
    <dgm:cxn modelId="{D7350495-E892-47BE-BE4D-95ACA3A87E7F}" type="presParOf" srcId="{A0804CB0-BC1B-485D-BFAD-819C9E9673B5}" destId="{B5C0F2B7-6319-4162-837A-3A997CF1161E}" srcOrd="0" destOrd="0" presId="urn:microsoft.com/office/officeart/2005/8/layout/venn1"/>
    <dgm:cxn modelId="{18404285-98D2-4A93-9392-DBB352A422E0}" type="presParOf" srcId="{A0804CB0-BC1B-485D-BFAD-819C9E9673B5}" destId="{529817A3-57FD-44AB-BC01-AA7D7499FD54}" srcOrd="1" destOrd="0" presId="urn:microsoft.com/office/officeart/2005/8/layout/venn1"/>
    <dgm:cxn modelId="{02FDE658-FFA2-4376-A9EF-26C6F456E1C8}" type="presParOf" srcId="{A0804CB0-BC1B-485D-BFAD-819C9E9673B5}" destId="{15EF9859-7FFC-4A2D-945F-667B0D1037B4}" srcOrd="2" destOrd="0" presId="urn:microsoft.com/office/officeart/2005/8/layout/venn1"/>
    <dgm:cxn modelId="{199E3D50-B345-425C-8683-E622ED4E8007}" type="presParOf" srcId="{A0804CB0-BC1B-485D-BFAD-819C9E9673B5}" destId="{FB0EEF09-D96B-40BD-8D14-3DB1B207177E}" srcOrd="3" destOrd="0" presId="urn:microsoft.com/office/officeart/2005/8/layout/venn1"/>
    <dgm:cxn modelId="{EE8CA7C4-B4F1-4852-9FFE-5367FA5E55AE}" type="presParOf" srcId="{A0804CB0-BC1B-485D-BFAD-819C9E9673B5}" destId="{11BC7BBC-58FC-4C36-B995-BDE3F14A99F5}" srcOrd="4" destOrd="0" presId="urn:microsoft.com/office/officeart/2005/8/layout/venn1"/>
    <dgm:cxn modelId="{63F41A40-7CA6-43C8-88A8-ADCA36428779}" type="presParOf" srcId="{A0804CB0-BC1B-485D-BFAD-819C9E9673B5}" destId="{EE76BEDD-F3DA-4472-B1E0-91E8FC6BAC93}" srcOrd="5" destOrd="0" presId="urn:microsoft.com/office/officeart/2005/8/layout/venn1"/>
    <dgm:cxn modelId="{B8356A2C-F9BD-42A0-956A-15C61AF293BF}" type="presParOf" srcId="{A0804CB0-BC1B-485D-BFAD-819C9E9673B5}" destId="{0588D411-D1A1-4EB3-BBAB-5A60371D6EF3}" srcOrd="6" destOrd="0" presId="urn:microsoft.com/office/officeart/2005/8/layout/venn1"/>
    <dgm:cxn modelId="{4B12C0CD-F719-4B06-BB55-8BD394131A7A}" type="presParOf" srcId="{A0804CB0-BC1B-485D-BFAD-819C9E9673B5}" destId="{F79A9820-D97C-4A9C-89DE-06FB864AE899}"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800" dirty="0" smtClean="0"/>
            <a:t>Sentencia</a:t>
          </a:r>
          <a:endParaRPr lang="es-MX" sz="28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1800" dirty="0" smtClean="0"/>
            <a:t>Documento destinado a constatar la expresión del juicio del juez sobre la cuestión sometida a su decisión. (Hugo Alsina)</a:t>
          </a:r>
          <a:endParaRPr lang="es-MX" sz="18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custT="1"/>
      <dgm:spPr/>
      <dgm:t>
        <a:bodyPr/>
        <a:lstStyle/>
        <a:p>
          <a:r>
            <a:rPr lang="es-ES" sz="1800" dirty="0" smtClean="0"/>
            <a:t>La conformidad o disconformidad de la pretensión con el ordenamiento jurídico (González Pérez)</a:t>
          </a:r>
          <a:endParaRPr lang="es-MX" sz="1800"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custT="1"/>
      <dgm:spPr/>
      <dgm:t>
        <a:bodyPr/>
        <a:lstStyle/>
        <a:p>
          <a:r>
            <a:rPr lang="es-ES" sz="1600" dirty="0" smtClean="0"/>
            <a:t>Acto por el cual el Estado, por medio del órgano jurisdiccional, aplicando la norma general al caso concreto, indica aquella norma jurídica que el derecho concede a un determinado interés</a:t>
          </a:r>
          <a:endParaRPr lang="es-MX" sz="1600"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219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219528"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CCD4DE47-85D5-4263-A6F0-F03D9B64BDD5}" type="presOf" srcId="{A3D6C485-362F-4B09-B28D-FAF684C4F639}" destId="{4B7F4AB9-F29B-4850-8C18-D2E3C0E2F58E}"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E037E46D-953D-43E6-A753-6C895B4FFFBC}" type="presOf" srcId="{FBFF5AC6-D4FF-448F-B809-D5A0E91CD25C}" destId="{C3569CA3-BC6C-4890-9B47-EB5B5220EA40}" srcOrd="0" destOrd="0" presId="urn:microsoft.com/office/officeart/2005/8/layout/hierarchy1"/>
    <dgm:cxn modelId="{A3B2B4C4-19B2-4841-AC29-865CA902F03C}" type="presOf" srcId="{EFB5D373-51AF-49DD-9A28-D8A90F8681C3}" destId="{733792A5-9BB4-4291-8EC9-903E8FC5DB4B}" srcOrd="0" destOrd="0" presId="urn:microsoft.com/office/officeart/2005/8/layout/hierarchy1"/>
    <dgm:cxn modelId="{E8A3D840-6AE0-4335-B4E0-4CED60101B47}" type="presOf" srcId="{05D3AC43-4A09-431D-ABB7-F8F187DF3499}" destId="{4BC179A4-822A-4BEF-8E27-1F0672DDF319}" srcOrd="0" destOrd="0" presId="urn:microsoft.com/office/officeart/2005/8/layout/hierarchy1"/>
    <dgm:cxn modelId="{6B5E83A3-6FBE-4D63-A966-10E12FD5D75A}" type="presOf" srcId="{2CE5DF26-B670-401B-ADF0-79AB843A4502}" destId="{E9AE880C-5EC3-4E24-849B-539CD8DDC8DB}"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AC3EC93A-077F-48CF-B7F0-91B051F61A57}" srcId="{A3D6C485-362F-4B09-B28D-FAF684C4F639}" destId="{2CE5DF26-B670-401B-ADF0-79AB843A4502}" srcOrd="0" destOrd="0" parTransId="{FE4B5F38-D98F-4533-B936-ED4F327F2691}" sibTransId="{D86C2513-0BAA-4D43-939E-2FF91B1D4204}"/>
    <dgm:cxn modelId="{7B800AE2-C188-4FB8-9084-ED8DFDC65866}" type="presOf" srcId="{FE4B5F38-D98F-4533-B936-ED4F327F2691}" destId="{0E4B76F5-E02E-427F-98EA-BBB0906BB7AE}" srcOrd="0" destOrd="0" presId="urn:microsoft.com/office/officeart/2005/8/layout/hierarchy1"/>
    <dgm:cxn modelId="{AAE22E19-DD90-4F13-B086-A751989B99BB}" type="presOf" srcId="{46E3F74C-0362-48D0-B56B-E8D1DC5BB4C0}" destId="{83DC986F-9DA5-490F-B102-FF81E2ECE2E2}" srcOrd="0" destOrd="0" presId="urn:microsoft.com/office/officeart/2005/8/layout/hierarchy1"/>
    <dgm:cxn modelId="{95C040F4-8BE9-4F8B-8ACD-E678E41C77F1}" srcId="{FBFF5AC6-D4FF-448F-B809-D5A0E91CD25C}" destId="{A3D6C485-362F-4B09-B28D-FAF684C4F639}" srcOrd="0" destOrd="0" parTransId="{0D5FDF29-73ED-4875-BE4C-1E11DB3D3D10}" sibTransId="{066BAC26-C278-46BB-9757-AABEE9434C88}"/>
    <dgm:cxn modelId="{B23CD76A-F2DD-4EFF-A383-30678A4E0B55}" type="presOf" srcId="{5AE9E007-F748-41BE-A804-9159204C221F}" destId="{98930C70-7571-4249-9CA3-3ADE5E8A6665}" srcOrd="0" destOrd="0" presId="urn:microsoft.com/office/officeart/2005/8/layout/hierarchy1"/>
    <dgm:cxn modelId="{2E1585D0-1AAB-4E20-B2CB-9FA2C534A94B}" type="presParOf" srcId="{C3569CA3-BC6C-4890-9B47-EB5B5220EA40}" destId="{9AA6EF33-DCBB-4D85-858D-B1941F11E53B}" srcOrd="0" destOrd="0" presId="urn:microsoft.com/office/officeart/2005/8/layout/hierarchy1"/>
    <dgm:cxn modelId="{9795E160-AADF-406F-BF55-FA6CC1C305B2}" type="presParOf" srcId="{9AA6EF33-DCBB-4D85-858D-B1941F11E53B}" destId="{4B3E1051-24E6-4F90-BFAB-DD95666A1787}" srcOrd="0" destOrd="0" presId="urn:microsoft.com/office/officeart/2005/8/layout/hierarchy1"/>
    <dgm:cxn modelId="{9A1AE802-0B28-4200-BBCE-A0FB6D454FB0}" type="presParOf" srcId="{4B3E1051-24E6-4F90-BFAB-DD95666A1787}" destId="{75EAD2D3-6CE4-4F11-BEF9-1DC2D4DBE0D6}" srcOrd="0" destOrd="0" presId="urn:microsoft.com/office/officeart/2005/8/layout/hierarchy1"/>
    <dgm:cxn modelId="{2D28BBC8-8D66-4A59-8E16-A1B56DBEC2DD}" type="presParOf" srcId="{4B3E1051-24E6-4F90-BFAB-DD95666A1787}" destId="{4B7F4AB9-F29B-4850-8C18-D2E3C0E2F58E}" srcOrd="1" destOrd="0" presId="urn:microsoft.com/office/officeart/2005/8/layout/hierarchy1"/>
    <dgm:cxn modelId="{D5C9ED90-59C2-4DBC-B35C-9F3F486ECD4F}" type="presParOf" srcId="{9AA6EF33-DCBB-4D85-858D-B1941F11E53B}" destId="{6711D6AE-1971-4272-B907-1577FDAAFF7C}" srcOrd="1" destOrd="0" presId="urn:microsoft.com/office/officeart/2005/8/layout/hierarchy1"/>
    <dgm:cxn modelId="{7F9889C1-AC9A-4001-A19A-AB6FF4DF64BF}" type="presParOf" srcId="{6711D6AE-1971-4272-B907-1577FDAAFF7C}" destId="{0E4B76F5-E02E-427F-98EA-BBB0906BB7AE}" srcOrd="0" destOrd="0" presId="urn:microsoft.com/office/officeart/2005/8/layout/hierarchy1"/>
    <dgm:cxn modelId="{1C70DDDC-FFE2-4D11-97C6-9A419F1E5084}" type="presParOf" srcId="{6711D6AE-1971-4272-B907-1577FDAAFF7C}" destId="{38CBADFD-A4FB-461D-A322-C93227F6E4A1}" srcOrd="1" destOrd="0" presId="urn:microsoft.com/office/officeart/2005/8/layout/hierarchy1"/>
    <dgm:cxn modelId="{232B0002-5DFB-47AE-A1F6-CBE765FC90B7}" type="presParOf" srcId="{38CBADFD-A4FB-461D-A322-C93227F6E4A1}" destId="{5E5D4454-7FA8-42A6-9A60-25EEFBBBDE56}" srcOrd="0" destOrd="0" presId="urn:microsoft.com/office/officeart/2005/8/layout/hierarchy1"/>
    <dgm:cxn modelId="{B44AEAE2-99B7-49C8-87A8-5E4F0940BC93}" type="presParOf" srcId="{5E5D4454-7FA8-42A6-9A60-25EEFBBBDE56}" destId="{E82D1BB4-9A5E-4D81-93B4-487B2E7F5108}" srcOrd="0" destOrd="0" presId="urn:microsoft.com/office/officeart/2005/8/layout/hierarchy1"/>
    <dgm:cxn modelId="{D86FDC03-5D94-4A66-921B-BF23C49473D5}" type="presParOf" srcId="{5E5D4454-7FA8-42A6-9A60-25EEFBBBDE56}" destId="{E9AE880C-5EC3-4E24-849B-539CD8DDC8DB}" srcOrd="1" destOrd="0" presId="urn:microsoft.com/office/officeart/2005/8/layout/hierarchy1"/>
    <dgm:cxn modelId="{5B44707B-B4B8-4B48-9A89-30C9CA2E811B}" type="presParOf" srcId="{38CBADFD-A4FB-461D-A322-C93227F6E4A1}" destId="{328B4D06-8F56-4C1E-BD81-3751905068F1}" srcOrd="1" destOrd="0" presId="urn:microsoft.com/office/officeart/2005/8/layout/hierarchy1"/>
    <dgm:cxn modelId="{8D8612DD-B74C-498F-8A5C-157C5AB8CA8A}" type="presParOf" srcId="{6711D6AE-1971-4272-B907-1577FDAAFF7C}" destId="{83DC986F-9DA5-490F-B102-FF81E2ECE2E2}" srcOrd="2" destOrd="0" presId="urn:microsoft.com/office/officeart/2005/8/layout/hierarchy1"/>
    <dgm:cxn modelId="{371D3789-CDEA-4D4C-A382-BAA1356B93F7}" type="presParOf" srcId="{6711D6AE-1971-4272-B907-1577FDAAFF7C}" destId="{2DC90864-5D4E-4CF4-9E04-6FE2EF30916E}" srcOrd="3" destOrd="0" presId="urn:microsoft.com/office/officeart/2005/8/layout/hierarchy1"/>
    <dgm:cxn modelId="{73517982-9669-408A-A7CA-279A4556BB39}" type="presParOf" srcId="{2DC90864-5D4E-4CF4-9E04-6FE2EF30916E}" destId="{E481D7AE-36E6-4272-A9EA-2C619B052E41}" srcOrd="0" destOrd="0" presId="urn:microsoft.com/office/officeart/2005/8/layout/hierarchy1"/>
    <dgm:cxn modelId="{3DEB15FB-B89B-4D85-8172-5FAAE86BA68C}" type="presParOf" srcId="{E481D7AE-36E6-4272-A9EA-2C619B052E41}" destId="{8768CE2D-E919-4070-A44B-412DE2126615}" srcOrd="0" destOrd="0" presId="urn:microsoft.com/office/officeart/2005/8/layout/hierarchy1"/>
    <dgm:cxn modelId="{EC2E1ACC-C8EC-4123-89E1-81A2CDD56E04}" type="presParOf" srcId="{E481D7AE-36E6-4272-A9EA-2C619B052E41}" destId="{733792A5-9BB4-4291-8EC9-903E8FC5DB4B}" srcOrd="1" destOrd="0" presId="urn:microsoft.com/office/officeart/2005/8/layout/hierarchy1"/>
    <dgm:cxn modelId="{8E0C0D85-36D3-42A5-BD4D-FBCDD5727E97}" type="presParOf" srcId="{2DC90864-5D4E-4CF4-9E04-6FE2EF30916E}" destId="{52C53BD3-B7FF-4F78-AB27-A0F74787564B}" srcOrd="1" destOrd="0" presId="urn:microsoft.com/office/officeart/2005/8/layout/hierarchy1"/>
    <dgm:cxn modelId="{47122519-774C-47F4-A211-FDF83CF347A4}" type="presParOf" srcId="{6711D6AE-1971-4272-B907-1577FDAAFF7C}" destId="{98930C70-7571-4249-9CA3-3ADE5E8A6665}" srcOrd="4" destOrd="0" presId="urn:microsoft.com/office/officeart/2005/8/layout/hierarchy1"/>
    <dgm:cxn modelId="{4682D9FD-6A95-4A29-A67C-0B803FAF7694}" type="presParOf" srcId="{6711D6AE-1971-4272-B907-1577FDAAFF7C}" destId="{05C07188-AC4B-44AE-997A-EB66B8C0F031}" srcOrd="5" destOrd="0" presId="urn:microsoft.com/office/officeart/2005/8/layout/hierarchy1"/>
    <dgm:cxn modelId="{5CD03E67-CA82-4A66-85CE-AB375209ECC9}" type="presParOf" srcId="{05C07188-AC4B-44AE-997A-EB66B8C0F031}" destId="{FABA2D86-5D75-4323-8BEE-C1C3E5384B97}" srcOrd="0" destOrd="0" presId="urn:microsoft.com/office/officeart/2005/8/layout/hierarchy1"/>
    <dgm:cxn modelId="{70A9834A-F817-4CC9-B750-334A13EEA272}" type="presParOf" srcId="{FABA2D86-5D75-4323-8BEE-C1C3E5384B97}" destId="{B72E7CA3-1C87-4976-8E20-D93C78ECCCF6}" srcOrd="0" destOrd="0" presId="urn:microsoft.com/office/officeart/2005/8/layout/hierarchy1"/>
    <dgm:cxn modelId="{E62A0B8B-02DC-4A82-AEB2-0A693EB1D6D8}" type="presParOf" srcId="{FABA2D86-5D75-4323-8BEE-C1C3E5384B97}" destId="{4BC179A4-822A-4BEF-8E27-1F0672DDF319}" srcOrd="1" destOrd="0" presId="urn:microsoft.com/office/officeart/2005/8/layout/hierarchy1"/>
    <dgm:cxn modelId="{BF5D534D-0F4E-478E-BBFF-58441EF96867}"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019A85E-93BD-402E-BFF4-C23243D33A6B}" type="doc">
      <dgm:prSet loTypeId="urn:microsoft.com/office/officeart/2005/8/layout/hierarchy6" loCatId="hierarchy" qsTypeId="urn:microsoft.com/office/officeart/2005/8/quickstyle/simple1" qsCatId="simple" csTypeId="urn:microsoft.com/office/officeart/2005/8/colors/accent1_2" csCatId="accent1" phldr="1"/>
      <dgm:spPr/>
    </dgm:pt>
    <dgm:pt modelId="{B4E00AEA-6FE0-47E6-A716-44BE4C2F3231}">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charset="0"/>
            </a:rPr>
            <a:t>Recursos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charset="0"/>
            </a:rPr>
            <a:t>ante el </a:t>
          </a:r>
          <a:r>
            <a:rPr kumimoji="0" lang="es-ES" sz="2400" b="0" i="0" u="none" strike="noStrike" cap="none" normalizeH="0" baseline="0" dirty="0" err="1" smtClean="0">
              <a:ln>
                <a:noFill/>
              </a:ln>
              <a:solidFill>
                <a:schemeClr val="tx1"/>
              </a:solidFill>
              <a:effectLst/>
              <a:latin typeface="Arial" charset="0"/>
            </a:rPr>
            <a:t>TFJFyA</a:t>
          </a:r>
          <a:endParaRPr kumimoji="0" lang="es-ES" sz="2400" b="0" i="0" u="none" strike="noStrike" cap="none" normalizeH="0" baseline="0" dirty="0" smtClean="0">
            <a:ln>
              <a:noFill/>
            </a:ln>
            <a:solidFill>
              <a:schemeClr val="tx1"/>
            </a:solidFill>
            <a:effectLst/>
            <a:latin typeface="Arial" charset="0"/>
          </a:endParaRPr>
        </a:p>
      </dgm:t>
    </dgm:pt>
    <dgm:pt modelId="{F1089B79-7844-4FA8-9688-DFE89CAA7EB4}" type="parTrans" cxnId="{457A33B4-6A66-4F26-83E9-83F4737B7069}">
      <dgm:prSet/>
      <dgm:spPr/>
      <dgm:t>
        <a:bodyPr/>
        <a:lstStyle/>
        <a:p>
          <a:endParaRPr lang="es-MX"/>
        </a:p>
      </dgm:t>
    </dgm:pt>
    <dgm:pt modelId="{2E4A0633-1CF1-456D-A2F6-6A6E3EAC0F7C}" type="sibTrans" cxnId="{457A33B4-6A66-4F26-83E9-83F4737B7069}">
      <dgm:prSet/>
      <dgm:spPr/>
      <dgm:t>
        <a:bodyPr/>
        <a:lstStyle/>
        <a:p>
          <a:endParaRPr lang="es-MX"/>
        </a:p>
      </dgm:t>
    </dgm:pt>
    <dgm:pt modelId="{2C719F9B-A1B3-4E58-B953-EA0B782727B1}">
      <dgm:prSet>
        <dgm:style>
          <a:lnRef idx="1">
            <a:schemeClr val="accent6"/>
          </a:lnRef>
          <a:fillRef idx="3">
            <a:schemeClr val="accent6"/>
          </a:fillRef>
          <a:effectRef idx="2">
            <a:schemeClr val="accent6"/>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Reclamación</a:t>
          </a:r>
        </a:p>
      </dgm:t>
    </dgm:pt>
    <dgm:pt modelId="{0997B0C7-63F6-4CD4-B052-29B6E970D943}" type="parTrans" cxnId="{2F6C7C43-7966-4BBE-A001-37E19FEA8441}">
      <dgm:prSet/>
      <dgm:spPr/>
      <dgm:t>
        <a:bodyPr/>
        <a:lstStyle/>
        <a:p>
          <a:endParaRPr lang="es-MX"/>
        </a:p>
      </dgm:t>
    </dgm:pt>
    <dgm:pt modelId="{B39E0741-1199-45EC-96CC-9A9E8DA78CED}" type="sibTrans" cxnId="{2F6C7C43-7966-4BBE-A001-37E19FEA8441}">
      <dgm:prSet/>
      <dgm:spPr/>
      <dgm:t>
        <a:bodyPr/>
        <a:lstStyle/>
        <a:p>
          <a:endParaRPr lang="es-MX"/>
        </a:p>
      </dgm:t>
    </dgm:pt>
    <dgm:pt modelId="{D08BEC1D-BBF1-4FE7-84B9-AAD8B76EB314}">
      <dgm:prSet>
        <dgm:style>
          <a:lnRef idx="1">
            <a:schemeClr val="accent5"/>
          </a:lnRef>
          <a:fillRef idx="3">
            <a:schemeClr val="accent5"/>
          </a:fillRef>
          <a:effectRef idx="2">
            <a:schemeClr val="accent5"/>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Arial" charset="0"/>
            </a:rPr>
            <a:t>Revisión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Vs la resolución definitiva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*para la autoridad administrativa</a:t>
          </a:r>
        </a:p>
      </dgm:t>
    </dgm:pt>
    <dgm:pt modelId="{578A4E38-8CBC-469E-83C0-C938D7BA7FED}" type="parTrans" cxnId="{D0337714-1417-45E8-8241-EE48D5EF1DA2}">
      <dgm:prSet/>
      <dgm:spPr/>
      <dgm:t>
        <a:bodyPr/>
        <a:lstStyle/>
        <a:p>
          <a:endParaRPr lang="es-MX"/>
        </a:p>
      </dgm:t>
    </dgm:pt>
    <dgm:pt modelId="{581997D4-7BB3-4601-85AD-B5B619DAC507}" type="sibTrans" cxnId="{D0337714-1417-45E8-8241-EE48D5EF1DA2}">
      <dgm:prSet/>
      <dgm:spPr/>
      <dgm:t>
        <a:bodyPr/>
        <a:lstStyle/>
        <a:p>
          <a:endParaRPr lang="es-MX"/>
        </a:p>
      </dgm:t>
    </dgm:pt>
    <dgm:pt modelId="{A5A6FE4F-7744-4998-A0BE-83C1A58C556D}">
      <dgm:prSet>
        <dgm:style>
          <a:lnRef idx="1">
            <a:schemeClr val="accent2"/>
          </a:lnRef>
          <a:fillRef idx="3">
            <a:schemeClr val="accent2"/>
          </a:fillRef>
          <a:effectRef idx="2">
            <a:schemeClr val="accent2"/>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Excitativa de Justicia</a:t>
          </a:r>
        </a:p>
      </dgm:t>
    </dgm:pt>
    <dgm:pt modelId="{8C07D0EF-2486-40EC-9E62-EE3090785A1A}" type="parTrans" cxnId="{8250455B-8737-41A8-96D2-C7D7FECE63FA}">
      <dgm:prSet/>
      <dgm:spPr/>
      <dgm:t>
        <a:bodyPr/>
        <a:lstStyle/>
        <a:p>
          <a:endParaRPr lang="es-MX"/>
        </a:p>
      </dgm:t>
    </dgm:pt>
    <dgm:pt modelId="{9B36C95E-E4B1-47DF-84A1-BA902CDCAE45}" type="sibTrans" cxnId="{8250455B-8737-41A8-96D2-C7D7FECE63FA}">
      <dgm:prSet/>
      <dgm:spPr/>
      <dgm:t>
        <a:bodyPr/>
        <a:lstStyle/>
        <a:p>
          <a:endParaRPr lang="es-MX"/>
        </a:p>
      </dgm:t>
    </dgm:pt>
    <dgm:pt modelId="{AE5C4ADC-F96C-49E6-AB06-3E03364CDC90}" type="pres">
      <dgm:prSet presAssocID="{7019A85E-93BD-402E-BFF4-C23243D33A6B}" presName="mainComposite" presStyleCnt="0">
        <dgm:presLayoutVars>
          <dgm:chPref val="1"/>
          <dgm:dir/>
          <dgm:animOne val="branch"/>
          <dgm:animLvl val="lvl"/>
          <dgm:resizeHandles val="exact"/>
        </dgm:presLayoutVars>
      </dgm:prSet>
      <dgm:spPr/>
    </dgm:pt>
    <dgm:pt modelId="{07B8DFC3-4509-4B17-BDF0-54054E2D782E}" type="pres">
      <dgm:prSet presAssocID="{7019A85E-93BD-402E-BFF4-C23243D33A6B}" presName="hierFlow" presStyleCnt="0"/>
      <dgm:spPr/>
    </dgm:pt>
    <dgm:pt modelId="{D5B758A6-A835-497E-8B93-53B4ADDCECD0}" type="pres">
      <dgm:prSet presAssocID="{7019A85E-93BD-402E-BFF4-C23243D33A6B}" presName="hierChild1" presStyleCnt="0">
        <dgm:presLayoutVars>
          <dgm:chPref val="1"/>
          <dgm:animOne val="branch"/>
          <dgm:animLvl val="lvl"/>
        </dgm:presLayoutVars>
      </dgm:prSet>
      <dgm:spPr/>
    </dgm:pt>
    <dgm:pt modelId="{E754B68F-CAA3-4B34-A0C6-46706FDEE701}" type="pres">
      <dgm:prSet presAssocID="{B4E00AEA-6FE0-47E6-A716-44BE4C2F3231}" presName="Name14" presStyleCnt="0"/>
      <dgm:spPr/>
    </dgm:pt>
    <dgm:pt modelId="{1D02A958-34B5-4C09-84E3-F136A2EC62F8}" type="pres">
      <dgm:prSet presAssocID="{B4E00AEA-6FE0-47E6-A716-44BE4C2F3231}" presName="level1Shape" presStyleLbl="node0" presStyleIdx="0" presStyleCnt="1" custLinFactNeighborX="-6183" custLinFactNeighborY="58270">
        <dgm:presLayoutVars>
          <dgm:chPref val="3"/>
        </dgm:presLayoutVars>
      </dgm:prSet>
      <dgm:spPr/>
      <dgm:t>
        <a:bodyPr/>
        <a:lstStyle/>
        <a:p>
          <a:endParaRPr lang="es-MX"/>
        </a:p>
      </dgm:t>
    </dgm:pt>
    <dgm:pt modelId="{C322E901-8F54-4B84-ACF3-4D8197E0A941}" type="pres">
      <dgm:prSet presAssocID="{B4E00AEA-6FE0-47E6-A716-44BE4C2F3231}" presName="hierChild2" presStyleCnt="0"/>
      <dgm:spPr/>
    </dgm:pt>
    <dgm:pt modelId="{600CE27A-CD51-49E5-9174-A5FE2F4CA4A2}" type="pres">
      <dgm:prSet presAssocID="{0997B0C7-63F6-4CD4-B052-29B6E970D943}" presName="Name19" presStyleLbl="parChTrans1D2" presStyleIdx="0" presStyleCnt="3"/>
      <dgm:spPr/>
      <dgm:t>
        <a:bodyPr/>
        <a:lstStyle/>
        <a:p>
          <a:endParaRPr lang="es-MX"/>
        </a:p>
      </dgm:t>
    </dgm:pt>
    <dgm:pt modelId="{51BA2D1C-2DBD-477A-A721-960C4F2E394E}" type="pres">
      <dgm:prSet presAssocID="{2C719F9B-A1B3-4E58-B953-EA0B782727B1}" presName="Name21" presStyleCnt="0"/>
      <dgm:spPr/>
    </dgm:pt>
    <dgm:pt modelId="{FAE72821-D909-4B6C-B9FD-CB6A187D51E8}" type="pres">
      <dgm:prSet presAssocID="{2C719F9B-A1B3-4E58-B953-EA0B782727B1}" presName="level2Shape" presStyleLbl="node2" presStyleIdx="0" presStyleCnt="3" custLinFactNeighborX="6708" custLinFactNeighborY="93934"/>
      <dgm:spPr/>
      <dgm:t>
        <a:bodyPr/>
        <a:lstStyle/>
        <a:p>
          <a:endParaRPr lang="es-MX"/>
        </a:p>
      </dgm:t>
    </dgm:pt>
    <dgm:pt modelId="{233D5839-B69C-4383-A01E-A6315BF07C61}" type="pres">
      <dgm:prSet presAssocID="{2C719F9B-A1B3-4E58-B953-EA0B782727B1}" presName="hierChild3" presStyleCnt="0"/>
      <dgm:spPr/>
    </dgm:pt>
    <dgm:pt modelId="{17AE9C34-2417-4940-B763-CBB77D432E8F}" type="pres">
      <dgm:prSet presAssocID="{578A4E38-8CBC-469E-83C0-C938D7BA7FED}" presName="Name19" presStyleLbl="parChTrans1D2" presStyleIdx="1" presStyleCnt="3"/>
      <dgm:spPr/>
      <dgm:t>
        <a:bodyPr/>
        <a:lstStyle/>
        <a:p>
          <a:endParaRPr lang="es-MX"/>
        </a:p>
      </dgm:t>
    </dgm:pt>
    <dgm:pt modelId="{9F3319A6-259A-4FEF-9D59-CCD8CE169EF4}" type="pres">
      <dgm:prSet presAssocID="{D08BEC1D-BBF1-4FE7-84B9-AAD8B76EB314}" presName="Name21" presStyleCnt="0"/>
      <dgm:spPr/>
    </dgm:pt>
    <dgm:pt modelId="{77093F9F-1CD3-4EFC-AEA9-F8B85BD838DE}" type="pres">
      <dgm:prSet presAssocID="{D08BEC1D-BBF1-4FE7-84B9-AAD8B76EB314}" presName="level2Shape" presStyleLbl="node2" presStyleIdx="1" presStyleCnt="3" custLinFactNeighborX="1894" custLinFactNeighborY="99991"/>
      <dgm:spPr/>
      <dgm:t>
        <a:bodyPr/>
        <a:lstStyle/>
        <a:p>
          <a:endParaRPr lang="es-MX"/>
        </a:p>
      </dgm:t>
    </dgm:pt>
    <dgm:pt modelId="{8448EFA8-42D1-4445-B012-66C015B02DC9}" type="pres">
      <dgm:prSet presAssocID="{D08BEC1D-BBF1-4FE7-84B9-AAD8B76EB314}" presName="hierChild3" presStyleCnt="0"/>
      <dgm:spPr/>
    </dgm:pt>
    <dgm:pt modelId="{268415DF-0F56-4E25-A94B-FE3844FD76EE}" type="pres">
      <dgm:prSet presAssocID="{8C07D0EF-2486-40EC-9E62-EE3090785A1A}" presName="Name19" presStyleLbl="parChTrans1D2" presStyleIdx="2" presStyleCnt="3"/>
      <dgm:spPr/>
      <dgm:t>
        <a:bodyPr/>
        <a:lstStyle/>
        <a:p>
          <a:endParaRPr lang="es-MX"/>
        </a:p>
      </dgm:t>
    </dgm:pt>
    <dgm:pt modelId="{3F9FD6EB-C438-4029-A58E-4AE72EA8E32C}" type="pres">
      <dgm:prSet presAssocID="{A5A6FE4F-7744-4998-A0BE-83C1A58C556D}" presName="Name21" presStyleCnt="0"/>
      <dgm:spPr/>
    </dgm:pt>
    <dgm:pt modelId="{A0B2288F-49A9-4A9E-851C-C105CBDF248F}" type="pres">
      <dgm:prSet presAssocID="{A5A6FE4F-7744-4998-A0BE-83C1A58C556D}" presName="level2Shape" presStyleLbl="node2" presStyleIdx="2" presStyleCnt="3" custLinFactNeighborX="-2921" custLinFactNeighborY="93934"/>
      <dgm:spPr/>
      <dgm:t>
        <a:bodyPr/>
        <a:lstStyle/>
        <a:p>
          <a:endParaRPr lang="es-MX"/>
        </a:p>
      </dgm:t>
    </dgm:pt>
    <dgm:pt modelId="{6BB6BC70-98D2-4277-9C05-5703EBAC40B0}" type="pres">
      <dgm:prSet presAssocID="{A5A6FE4F-7744-4998-A0BE-83C1A58C556D}" presName="hierChild3" presStyleCnt="0"/>
      <dgm:spPr/>
    </dgm:pt>
    <dgm:pt modelId="{2D1FA8E7-DF21-43B2-A194-85EA0C2BCFBC}" type="pres">
      <dgm:prSet presAssocID="{7019A85E-93BD-402E-BFF4-C23243D33A6B}" presName="bgShapesFlow" presStyleCnt="0"/>
      <dgm:spPr/>
    </dgm:pt>
  </dgm:ptLst>
  <dgm:cxnLst>
    <dgm:cxn modelId="{2F6C7C43-7966-4BBE-A001-37E19FEA8441}" srcId="{B4E00AEA-6FE0-47E6-A716-44BE4C2F3231}" destId="{2C719F9B-A1B3-4E58-B953-EA0B782727B1}" srcOrd="0" destOrd="0" parTransId="{0997B0C7-63F6-4CD4-B052-29B6E970D943}" sibTransId="{B39E0741-1199-45EC-96CC-9A9E8DA78CED}"/>
    <dgm:cxn modelId="{BA6BC527-A012-4904-9B3D-C947A4155D9A}" type="presOf" srcId="{D08BEC1D-BBF1-4FE7-84B9-AAD8B76EB314}" destId="{77093F9F-1CD3-4EFC-AEA9-F8B85BD838DE}" srcOrd="0" destOrd="0" presId="urn:microsoft.com/office/officeart/2005/8/layout/hierarchy6"/>
    <dgm:cxn modelId="{8250455B-8737-41A8-96D2-C7D7FECE63FA}" srcId="{B4E00AEA-6FE0-47E6-A716-44BE4C2F3231}" destId="{A5A6FE4F-7744-4998-A0BE-83C1A58C556D}" srcOrd="2" destOrd="0" parTransId="{8C07D0EF-2486-40EC-9E62-EE3090785A1A}" sibTransId="{9B36C95E-E4B1-47DF-84A1-BA902CDCAE45}"/>
    <dgm:cxn modelId="{7DD9AD8E-A07B-463D-9D1A-840D51471723}" type="presOf" srcId="{B4E00AEA-6FE0-47E6-A716-44BE4C2F3231}" destId="{1D02A958-34B5-4C09-84E3-F136A2EC62F8}" srcOrd="0" destOrd="0" presId="urn:microsoft.com/office/officeart/2005/8/layout/hierarchy6"/>
    <dgm:cxn modelId="{421945BB-7D8D-4C8A-891F-52F740CE1710}" type="presOf" srcId="{578A4E38-8CBC-469E-83C0-C938D7BA7FED}" destId="{17AE9C34-2417-4940-B763-CBB77D432E8F}" srcOrd="0" destOrd="0" presId="urn:microsoft.com/office/officeart/2005/8/layout/hierarchy6"/>
    <dgm:cxn modelId="{457A33B4-6A66-4F26-83E9-83F4737B7069}" srcId="{7019A85E-93BD-402E-BFF4-C23243D33A6B}" destId="{B4E00AEA-6FE0-47E6-A716-44BE4C2F3231}" srcOrd="0" destOrd="0" parTransId="{F1089B79-7844-4FA8-9688-DFE89CAA7EB4}" sibTransId="{2E4A0633-1CF1-456D-A2F6-6A6E3EAC0F7C}"/>
    <dgm:cxn modelId="{EC152358-070B-4B81-85DF-0ECD062B1EB8}" type="presOf" srcId="{8C07D0EF-2486-40EC-9E62-EE3090785A1A}" destId="{268415DF-0F56-4E25-A94B-FE3844FD76EE}" srcOrd="0" destOrd="0" presId="urn:microsoft.com/office/officeart/2005/8/layout/hierarchy6"/>
    <dgm:cxn modelId="{5EF4E02B-E4DD-4B13-9EC0-A8033E31D598}" type="presOf" srcId="{2C719F9B-A1B3-4E58-B953-EA0B782727B1}" destId="{FAE72821-D909-4B6C-B9FD-CB6A187D51E8}" srcOrd="0" destOrd="0" presId="urn:microsoft.com/office/officeart/2005/8/layout/hierarchy6"/>
    <dgm:cxn modelId="{3D76F6C9-AE55-48C1-95E5-3D15D641AE4A}" type="presOf" srcId="{0997B0C7-63F6-4CD4-B052-29B6E970D943}" destId="{600CE27A-CD51-49E5-9174-A5FE2F4CA4A2}" srcOrd="0" destOrd="0" presId="urn:microsoft.com/office/officeart/2005/8/layout/hierarchy6"/>
    <dgm:cxn modelId="{8C52A908-6FCB-4747-A86C-D9563072264D}" type="presOf" srcId="{A5A6FE4F-7744-4998-A0BE-83C1A58C556D}" destId="{A0B2288F-49A9-4A9E-851C-C105CBDF248F}" srcOrd="0" destOrd="0" presId="urn:microsoft.com/office/officeart/2005/8/layout/hierarchy6"/>
    <dgm:cxn modelId="{D0337714-1417-45E8-8241-EE48D5EF1DA2}" srcId="{B4E00AEA-6FE0-47E6-A716-44BE4C2F3231}" destId="{D08BEC1D-BBF1-4FE7-84B9-AAD8B76EB314}" srcOrd="1" destOrd="0" parTransId="{578A4E38-8CBC-469E-83C0-C938D7BA7FED}" sibTransId="{581997D4-7BB3-4601-85AD-B5B619DAC507}"/>
    <dgm:cxn modelId="{02556BBE-4789-4ACD-A75D-D92B95BE40D8}" type="presOf" srcId="{7019A85E-93BD-402E-BFF4-C23243D33A6B}" destId="{AE5C4ADC-F96C-49E6-AB06-3E03364CDC90}" srcOrd="0" destOrd="0" presId="urn:microsoft.com/office/officeart/2005/8/layout/hierarchy6"/>
    <dgm:cxn modelId="{CACCFCB6-23B7-4B55-BBB1-46CD4F82A11D}" type="presParOf" srcId="{AE5C4ADC-F96C-49E6-AB06-3E03364CDC90}" destId="{07B8DFC3-4509-4B17-BDF0-54054E2D782E}" srcOrd="0" destOrd="0" presId="urn:microsoft.com/office/officeart/2005/8/layout/hierarchy6"/>
    <dgm:cxn modelId="{34DBBA34-D368-4CB0-9F7E-06E670947D6B}" type="presParOf" srcId="{07B8DFC3-4509-4B17-BDF0-54054E2D782E}" destId="{D5B758A6-A835-497E-8B93-53B4ADDCECD0}" srcOrd="0" destOrd="0" presId="urn:microsoft.com/office/officeart/2005/8/layout/hierarchy6"/>
    <dgm:cxn modelId="{D58FCE12-9C68-4EB4-B141-0E68584FFF62}" type="presParOf" srcId="{D5B758A6-A835-497E-8B93-53B4ADDCECD0}" destId="{E754B68F-CAA3-4B34-A0C6-46706FDEE701}" srcOrd="0" destOrd="0" presId="urn:microsoft.com/office/officeart/2005/8/layout/hierarchy6"/>
    <dgm:cxn modelId="{38702FC6-9F62-406E-AF33-CF20E1CD5C93}" type="presParOf" srcId="{E754B68F-CAA3-4B34-A0C6-46706FDEE701}" destId="{1D02A958-34B5-4C09-84E3-F136A2EC62F8}" srcOrd="0" destOrd="0" presId="urn:microsoft.com/office/officeart/2005/8/layout/hierarchy6"/>
    <dgm:cxn modelId="{66EFCB28-C05F-47EF-B95D-7BDBAEE37A3A}" type="presParOf" srcId="{E754B68F-CAA3-4B34-A0C6-46706FDEE701}" destId="{C322E901-8F54-4B84-ACF3-4D8197E0A941}" srcOrd="1" destOrd="0" presId="urn:microsoft.com/office/officeart/2005/8/layout/hierarchy6"/>
    <dgm:cxn modelId="{4EF64CEC-5D6D-4819-ADFF-760EADB2F3C2}" type="presParOf" srcId="{C322E901-8F54-4B84-ACF3-4D8197E0A941}" destId="{600CE27A-CD51-49E5-9174-A5FE2F4CA4A2}" srcOrd="0" destOrd="0" presId="urn:microsoft.com/office/officeart/2005/8/layout/hierarchy6"/>
    <dgm:cxn modelId="{5EC8577D-F75F-4A36-BAF5-9A56AE9B9932}" type="presParOf" srcId="{C322E901-8F54-4B84-ACF3-4D8197E0A941}" destId="{51BA2D1C-2DBD-477A-A721-960C4F2E394E}" srcOrd="1" destOrd="0" presId="urn:microsoft.com/office/officeart/2005/8/layout/hierarchy6"/>
    <dgm:cxn modelId="{8F2833F8-486C-427E-9AC0-49A7C2BA40AD}" type="presParOf" srcId="{51BA2D1C-2DBD-477A-A721-960C4F2E394E}" destId="{FAE72821-D909-4B6C-B9FD-CB6A187D51E8}" srcOrd="0" destOrd="0" presId="urn:microsoft.com/office/officeart/2005/8/layout/hierarchy6"/>
    <dgm:cxn modelId="{8F45F60F-43A3-456D-A760-5989745332BA}" type="presParOf" srcId="{51BA2D1C-2DBD-477A-A721-960C4F2E394E}" destId="{233D5839-B69C-4383-A01E-A6315BF07C61}" srcOrd="1" destOrd="0" presId="urn:microsoft.com/office/officeart/2005/8/layout/hierarchy6"/>
    <dgm:cxn modelId="{F2A5B995-A2F7-4D86-AA7D-77F063070004}" type="presParOf" srcId="{C322E901-8F54-4B84-ACF3-4D8197E0A941}" destId="{17AE9C34-2417-4940-B763-CBB77D432E8F}" srcOrd="2" destOrd="0" presId="urn:microsoft.com/office/officeart/2005/8/layout/hierarchy6"/>
    <dgm:cxn modelId="{0207894C-9536-444A-9A04-A7DB20E8ADDD}" type="presParOf" srcId="{C322E901-8F54-4B84-ACF3-4D8197E0A941}" destId="{9F3319A6-259A-4FEF-9D59-CCD8CE169EF4}" srcOrd="3" destOrd="0" presId="urn:microsoft.com/office/officeart/2005/8/layout/hierarchy6"/>
    <dgm:cxn modelId="{3438763C-2A6F-43C5-ABED-315FD2C74071}" type="presParOf" srcId="{9F3319A6-259A-4FEF-9D59-CCD8CE169EF4}" destId="{77093F9F-1CD3-4EFC-AEA9-F8B85BD838DE}" srcOrd="0" destOrd="0" presId="urn:microsoft.com/office/officeart/2005/8/layout/hierarchy6"/>
    <dgm:cxn modelId="{3F913E05-91D3-4D9B-85C7-A5F97827E46E}" type="presParOf" srcId="{9F3319A6-259A-4FEF-9D59-CCD8CE169EF4}" destId="{8448EFA8-42D1-4445-B012-66C015B02DC9}" srcOrd="1" destOrd="0" presId="urn:microsoft.com/office/officeart/2005/8/layout/hierarchy6"/>
    <dgm:cxn modelId="{AB25295A-88DB-4D73-BCF8-4CB5D974F33D}" type="presParOf" srcId="{C322E901-8F54-4B84-ACF3-4D8197E0A941}" destId="{268415DF-0F56-4E25-A94B-FE3844FD76EE}" srcOrd="4" destOrd="0" presId="urn:microsoft.com/office/officeart/2005/8/layout/hierarchy6"/>
    <dgm:cxn modelId="{F6A69FF5-3217-4CC4-AF68-46204A673617}" type="presParOf" srcId="{C322E901-8F54-4B84-ACF3-4D8197E0A941}" destId="{3F9FD6EB-C438-4029-A58E-4AE72EA8E32C}" srcOrd="5" destOrd="0" presId="urn:microsoft.com/office/officeart/2005/8/layout/hierarchy6"/>
    <dgm:cxn modelId="{6B04493D-65FC-44F2-8DBA-512382814CEB}" type="presParOf" srcId="{3F9FD6EB-C438-4029-A58E-4AE72EA8E32C}" destId="{A0B2288F-49A9-4A9E-851C-C105CBDF248F}" srcOrd="0" destOrd="0" presId="urn:microsoft.com/office/officeart/2005/8/layout/hierarchy6"/>
    <dgm:cxn modelId="{49A5B0FF-DB2E-4E53-BF1D-044EF2B6AD47}" type="presParOf" srcId="{3F9FD6EB-C438-4029-A58E-4AE72EA8E32C}" destId="{6BB6BC70-98D2-4277-9C05-5703EBAC40B0}" srcOrd="1" destOrd="0" presId="urn:microsoft.com/office/officeart/2005/8/layout/hierarchy6"/>
    <dgm:cxn modelId="{11D5978D-C82F-4E52-9B3D-9A828AB902EE}" type="presParOf" srcId="{AE5C4ADC-F96C-49E6-AB06-3E03364CDC90}" destId="{2D1FA8E7-DF21-43B2-A194-85EA0C2BCFBC}"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dgm:t>
        <a:bodyPr/>
        <a:lstStyle/>
        <a:p>
          <a:r>
            <a:rPr lang="es-MX" dirty="0" smtClean="0"/>
            <a:t>Recurso de reclamación </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dgm:t>
        <a:bodyPr/>
        <a:lstStyle/>
        <a:p>
          <a:r>
            <a:rPr kumimoji="0" lang="es-ES" b="0" i="0" u="none" strike="noStrike" cap="none" normalizeH="0" baseline="0" dirty="0" smtClean="0">
              <a:ln>
                <a:noFill/>
              </a:ln>
              <a:solidFill>
                <a:schemeClr val="tx1"/>
              </a:solidFill>
              <a:effectLst/>
              <a:latin typeface="Arial" charset="0"/>
            </a:rPr>
            <a:t>Vs actos realizados antes de la instrucción</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C285AF25-B4C8-4E2F-A941-41CFE266BFF0}" srcId="{52913D5A-CA54-45FE-B683-5012E0F9C417}" destId="{8A8A130C-02FB-42DD-B9C2-85A9180D8B52}" srcOrd="0" destOrd="0" parTransId="{D6CA6F68-F556-4FA3-81BD-8AF848AA83DC}" sibTransId="{A1F108F9-8330-471F-BCA5-F82B174067A9}"/>
    <dgm:cxn modelId="{5E9351C7-8620-4175-B984-7D9DC5440B06}" type="presOf" srcId="{AFAEE8E3-EC6E-445A-BB22-CCF90E997CAA}" destId="{7EE1CC1E-290F-424C-BE95-DBF28D0C8C8C}" srcOrd="0" destOrd="0" presId="urn:microsoft.com/office/officeart/2005/8/layout/hProcess9"/>
    <dgm:cxn modelId="{F8023847-696C-476C-9D13-19E9EF5F8F10}" type="presOf" srcId="{52913D5A-CA54-45FE-B683-5012E0F9C417}" destId="{2949204C-6591-4568-8285-2D3734991BE9}"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63246180-14BA-48BC-B8F9-BDFFAED5FB9B}" type="presOf" srcId="{FFED7EBF-BE8A-40CE-98C0-F4682CE5B9C6}" destId="{D68D4165-45ED-4F55-91D5-5F0D9A0108AF}" srcOrd="0" destOrd="0" presId="urn:microsoft.com/office/officeart/2005/8/layout/hProcess9"/>
    <dgm:cxn modelId="{1E734DAF-4407-4C02-A9DF-648015BC5B22}" srcId="{52913D5A-CA54-45FE-B683-5012E0F9C417}" destId="{FFED7EBF-BE8A-40CE-98C0-F4682CE5B9C6}" srcOrd="1" destOrd="0" parTransId="{07540528-556F-44B0-9047-D634C57AE2A2}" sibTransId="{EA8404DD-D0F4-492F-B397-122CD6B0615C}"/>
    <dgm:cxn modelId="{3571B069-0B0A-4398-959D-A751AE9F1636}" type="presOf" srcId="{8A8A130C-02FB-42DD-B9C2-85A9180D8B52}" destId="{6BDD7D14-CFB5-47E5-8DDF-4E04CDE05DD2}" srcOrd="0" destOrd="0" presId="urn:microsoft.com/office/officeart/2005/8/layout/hProcess9"/>
    <dgm:cxn modelId="{C0FE5C2E-9591-422C-B45B-D7D7A78AFCB8}" type="presParOf" srcId="{2949204C-6591-4568-8285-2D3734991BE9}" destId="{5F9B4366-F286-4684-B483-B750A1DAA2F8}" srcOrd="0" destOrd="0" presId="urn:microsoft.com/office/officeart/2005/8/layout/hProcess9"/>
    <dgm:cxn modelId="{982A02A8-6AB9-4E80-B897-229C7E208EED}" type="presParOf" srcId="{2949204C-6591-4568-8285-2D3734991BE9}" destId="{8BE35621-12F2-4431-AAF0-AC52E7F7DC08}" srcOrd="1" destOrd="0" presId="urn:microsoft.com/office/officeart/2005/8/layout/hProcess9"/>
    <dgm:cxn modelId="{78BE1913-3150-43CD-8C41-AE39C0160B6F}" type="presParOf" srcId="{8BE35621-12F2-4431-AAF0-AC52E7F7DC08}" destId="{6BDD7D14-CFB5-47E5-8DDF-4E04CDE05DD2}" srcOrd="0" destOrd="0" presId="urn:microsoft.com/office/officeart/2005/8/layout/hProcess9"/>
    <dgm:cxn modelId="{4C718B4B-4D7A-44AB-AD44-57D62818DF46}" type="presParOf" srcId="{8BE35621-12F2-4431-AAF0-AC52E7F7DC08}" destId="{48F2EE7B-8AE2-47BB-AD3D-83873BD3CE77}" srcOrd="1" destOrd="0" presId="urn:microsoft.com/office/officeart/2005/8/layout/hProcess9"/>
    <dgm:cxn modelId="{724F211C-65BD-406D-B63A-CD7DD9632FA3}" type="presParOf" srcId="{8BE35621-12F2-4431-AAF0-AC52E7F7DC08}" destId="{D68D4165-45ED-4F55-91D5-5F0D9A0108AF}" srcOrd="2" destOrd="0" presId="urn:microsoft.com/office/officeart/2005/8/layout/hProcess9"/>
    <dgm:cxn modelId="{25BAE2B1-1CAE-4849-832D-E2F49CD02E90}" type="presParOf" srcId="{8BE35621-12F2-4431-AAF0-AC52E7F7DC08}" destId="{CC3CADAD-654D-4657-A698-96A4CF549015}" srcOrd="3" destOrd="0" presId="urn:microsoft.com/office/officeart/2005/8/layout/hProcess9"/>
    <dgm:cxn modelId="{B81347A2-087A-4D5A-A23E-F264962EED8E}" type="presParOf" srcId="{8BE35621-12F2-4431-AAF0-AC52E7F7DC08}" destId="{7EE1CC1E-290F-424C-BE95-DBF28D0C8C8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dgm:t>
        <a:bodyPr/>
        <a:lstStyle/>
        <a:p>
          <a:r>
            <a:rPr lang="es-MX" dirty="0" smtClean="0"/>
            <a:t>Recurso de reclamación </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dgm:t>
        <a:bodyPr/>
        <a:lstStyle/>
        <a:p>
          <a:r>
            <a:rPr kumimoji="0" lang="es-ES" b="0" i="0" u="none" strike="noStrike" cap="none" normalizeH="0" baseline="0" dirty="0" smtClean="0">
              <a:ln>
                <a:noFill/>
              </a:ln>
              <a:solidFill>
                <a:schemeClr val="tx1"/>
              </a:solidFill>
              <a:effectLst/>
              <a:latin typeface="Arial" charset="0"/>
            </a:rPr>
            <a:t>Vs actos realizados antes de la instrucción</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CB80F07A-BBB3-4365-9314-29B819408A87}" type="presOf" srcId="{FFED7EBF-BE8A-40CE-98C0-F4682CE5B9C6}" destId="{D68D4165-45ED-4F55-91D5-5F0D9A0108AF}"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1E734DAF-4407-4C02-A9DF-648015BC5B22}" srcId="{52913D5A-CA54-45FE-B683-5012E0F9C417}" destId="{FFED7EBF-BE8A-40CE-98C0-F4682CE5B9C6}" srcOrd="1" destOrd="0" parTransId="{07540528-556F-44B0-9047-D634C57AE2A2}" sibTransId="{EA8404DD-D0F4-492F-B397-122CD6B0615C}"/>
    <dgm:cxn modelId="{7BC1A9BE-A73F-4B3F-B1B0-9F7F766C5061}" type="presOf" srcId="{52913D5A-CA54-45FE-B683-5012E0F9C417}" destId="{2949204C-6591-4568-8285-2D3734991BE9}" srcOrd="0" destOrd="0" presId="urn:microsoft.com/office/officeart/2005/8/layout/hProcess9"/>
    <dgm:cxn modelId="{78E59975-8B8F-49A5-88C4-FAE60B233B4C}" type="presOf" srcId="{AFAEE8E3-EC6E-445A-BB22-CCF90E997CAA}" destId="{7EE1CC1E-290F-424C-BE95-DBF28D0C8C8C}" srcOrd="0" destOrd="0" presId="urn:microsoft.com/office/officeart/2005/8/layout/hProcess9"/>
    <dgm:cxn modelId="{3A77EF85-FFCB-48CD-A4A6-BCA93021DE52}" type="presOf" srcId="{8A8A130C-02FB-42DD-B9C2-85A9180D8B52}" destId="{6BDD7D14-CFB5-47E5-8DDF-4E04CDE05DD2}" srcOrd="0" destOrd="0" presId="urn:microsoft.com/office/officeart/2005/8/layout/hProcess9"/>
    <dgm:cxn modelId="{EA5FD0AB-8326-49B2-8A65-B603FA6911E6}" type="presParOf" srcId="{2949204C-6591-4568-8285-2D3734991BE9}" destId="{5F9B4366-F286-4684-B483-B750A1DAA2F8}" srcOrd="0" destOrd="0" presId="urn:microsoft.com/office/officeart/2005/8/layout/hProcess9"/>
    <dgm:cxn modelId="{3C070921-ECD7-47AC-99FC-F94DF2AC93BF}" type="presParOf" srcId="{2949204C-6591-4568-8285-2D3734991BE9}" destId="{8BE35621-12F2-4431-AAF0-AC52E7F7DC08}" srcOrd="1" destOrd="0" presId="urn:microsoft.com/office/officeart/2005/8/layout/hProcess9"/>
    <dgm:cxn modelId="{A618CF42-4759-4A3F-9FD5-C54601EBB10C}" type="presParOf" srcId="{8BE35621-12F2-4431-AAF0-AC52E7F7DC08}" destId="{6BDD7D14-CFB5-47E5-8DDF-4E04CDE05DD2}" srcOrd="0" destOrd="0" presId="urn:microsoft.com/office/officeart/2005/8/layout/hProcess9"/>
    <dgm:cxn modelId="{51AC0981-06E0-4723-80C6-79A94D207A7C}" type="presParOf" srcId="{8BE35621-12F2-4431-AAF0-AC52E7F7DC08}" destId="{48F2EE7B-8AE2-47BB-AD3D-83873BD3CE77}" srcOrd="1" destOrd="0" presId="urn:microsoft.com/office/officeart/2005/8/layout/hProcess9"/>
    <dgm:cxn modelId="{AF76CF99-AEA5-423F-A5E2-431651C5EE6F}" type="presParOf" srcId="{8BE35621-12F2-4431-AAF0-AC52E7F7DC08}" destId="{D68D4165-45ED-4F55-91D5-5F0D9A0108AF}" srcOrd="2" destOrd="0" presId="urn:microsoft.com/office/officeart/2005/8/layout/hProcess9"/>
    <dgm:cxn modelId="{9CA68B3A-56CC-468B-BF62-DBE0883DA672}" type="presParOf" srcId="{8BE35621-12F2-4431-AAF0-AC52E7F7DC08}" destId="{CC3CADAD-654D-4657-A698-96A4CF549015}" srcOrd="3" destOrd="0" presId="urn:microsoft.com/office/officeart/2005/8/layout/hProcess9"/>
    <dgm:cxn modelId="{BC9F7E5D-22BB-4E49-BD85-0244141DA301}" type="presParOf" srcId="{8BE35621-12F2-4431-AAF0-AC52E7F7DC08}" destId="{7EE1CC1E-290F-424C-BE95-DBF28D0C8C8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tyle>
          <a:lnRef idx="2">
            <a:schemeClr val="accent3">
              <a:shade val="50000"/>
            </a:schemeClr>
          </a:lnRef>
          <a:fillRef idx="1">
            <a:schemeClr val="accent3"/>
          </a:fillRef>
          <a:effectRef idx="0">
            <a:schemeClr val="accent3"/>
          </a:effectRef>
          <a:fontRef idx="minor">
            <a:schemeClr val="lt1"/>
          </a:fontRef>
        </dgm:style>
      </dgm:prSet>
      <dgm:spPr>
        <a:solidFill>
          <a:schemeClr val="accent3">
            <a:lumMod val="75000"/>
          </a:schemeClr>
        </a:solidFill>
      </dgm:spPr>
      <dgm:t>
        <a:bodyPr/>
        <a:lstStyle/>
        <a:p>
          <a:r>
            <a:rPr lang="es-MX" dirty="0" smtClean="0"/>
            <a:t>Recurso de revisión</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tyle>
          <a:lnRef idx="3">
            <a:schemeClr val="lt1"/>
          </a:lnRef>
          <a:fillRef idx="1">
            <a:schemeClr val="accent3"/>
          </a:fillRef>
          <a:effectRef idx="1">
            <a:schemeClr val="accent3"/>
          </a:effectRef>
          <a:fontRef idx="minor">
            <a:schemeClr val="lt1"/>
          </a:fontRef>
        </dgm:style>
      </dgm:prSet>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tyle>
          <a:lnRef idx="1">
            <a:schemeClr val="accent3"/>
          </a:lnRef>
          <a:fillRef idx="3">
            <a:schemeClr val="accent3"/>
          </a:fillRef>
          <a:effectRef idx="2">
            <a:schemeClr val="accent3"/>
          </a:effectRef>
          <a:fontRef idx="minor">
            <a:schemeClr val="lt1"/>
          </a:fontRef>
        </dgm:style>
      </dgm:prSet>
      <dgm:spPr/>
      <dgm:t>
        <a:bodyPr/>
        <a:lstStyle/>
        <a:p>
          <a:r>
            <a:rPr kumimoji="0" lang="es-ES" b="0" i="0" u="none" strike="noStrike" cap="none" normalizeH="0" baseline="0" dirty="0" smtClean="0">
              <a:ln>
                <a:noFill/>
              </a:ln>
              <a:solidFill>
                <a:schemeClr val="tx1"/>
              </a:solidFill>
              <a:effectLst/>
              <a:latin typeface="Arial" charset="0"/>
            </a:rPr>
            <a:t>Vs la resolución definitiva</a:t>
          </a:r>
        </a:p>
        <a:p>
          <a:pPr rtl="0"/>
          <a:r>
            <a:rPr kumimoji="0" lang="es-ES" b="0" i="0" u="none" strike="noStrike" cap="none" normalizeH="0" baseline="0" dirty="0" smtClean="0">
              <a:ln>
                <a:noFill/>
              </a:ln>
              <a:solidFill>
                <a:schemeClr val="tx1"/>
              </a:solidFill>
              <a:effectLst/>
              <a:latin typeface="Arial" charset="0"/>
            </a:rPr>
            <a:t>*para la autoridad administrativa</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DAD27CB5-B007-4B2D-8647-4C6B7A68568D}" type="presOf" srcId="{52913D5A-CA54-45FE-B683-5012E0F9C417}" destId="{2949204C-6591-4568-8285-2D3734991BE9}" srcOrd="0" destOrd="0" presId="urn:microsoft.com/office/officeart/2005/8/layout/hProcess9"/>
    <dgm:cxn modelId="{F42CC559-6CA1-484D-B74D-D36A3F8A105A}" type="presOf" srcId="{8A8A130C-02FB-42DD-B9C2-85A9180D8B52}" destId="{6BDD7D14-CFB5-47E5-8DDF-4E04CDE05DD2}"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1E734DAF-4407-4C02-A9DF-648015BC5B22}" srcId="{52913D5A-CA54-45FE-B683-5012E0F9C417}" destId="{FFED7EBF-BE8A-40CE-98C0-F4682CE5B9C6}" srcOrd="1" destOrd="0" parTransId="{07540528-556F-44B0-9047-D634C57AE2A2}" sibTransId="{EA8404DD-D0F4-492F-B397-122CD6B0615C}"/>
    <dgm:cxn modelId="{455AD5EF-E5AF-4718-8063-77CE3D80A1B9}" type="presOf" srcId="{AFAEE8E3-EC6E-445A-BB22-CCF90E997CAA}" destId="{7EE1CC1E-290F-424C-BE95-DBF28D0C8C8C}" srcOrd="0" destOrd="0" presId="urn:microsoft.com/office/officeart/2005/8/layout/hProcess9"/>
    <dgm:cxn modelId="{6CB93521-B4A4-4EB1-838C-9B1E6C001FB8}" type="presOf" srcId="{FFED7EBF-BE8A-40CE-98C0-F4682CE5B9C6}" destId="{D68D4165-45ED-4F55-91D5-5F0D9A0108AF}" srcOrd="0" destOrd="0" presId="urn:microsoft.com/office/officeart/2005/8/layout/hProcess9"/>
    <dgm:cxn modelId="{61B4DA72-F636-447D-936F-B6B3EC716FC7}" type="presParOf" srcId="{2949204C-6591-4568-8285-2D3734991BE9}" destId="{5F9B4366-F286-4684-B483-B750A1DAA2F8}" srcOrd="0" destOrd="0" presId="urn:microsoft.com/office/officeart/2005/8/layout/hProcess9"/>
    <dgm:cxn modelId="{02B2CE9F-0C4C-4A41-A4D2-4D64440B49ED}" type="presParOf" srcId="{2949204C-6591-4568-8285-2D3734991BE9}" destId="{8BE35621-12F2-4431-AAF0-AC52E7F7DC08}" srcOrd="1" destOrd="0" presId="urn:microsoft.com/office/officeart/2005/8/layout/hProcess9"/>
    <dgm:cxn modelId="{DD73B67A-997E-4FCF-84D5-7D4D9329809D}" type="presParOf" srcId="{8BE35621-12F2-4431-AAF0-AC52E7F7DC08}" destId="{6BDD7D14-CFB5-47E5-8DDF-4E04CDE05DD2}" srcOrd="0" destOrd="0" presId="urn:microsoft.com/office/officeart/2005/8/layout/hProcess9"/>
    <dgm:cxn modelId="{108396EB-DDCA-4543-9A91-01C9AD9AE6D3}" type="presParOf" srcId="{8BE35621-12F2-4431-AAF0-AC52E7F7DC08}" destId="{48F2EE7B-8AE2-47BB-AD3D-83873BD3CE77}" srcOrd="1" destOrd="0" presId="urn:microsoft.com/office/officeart/2005/8/layout/hProcess9"/>
    <dgm:cxn modelId="{F73F252D-2041-43F0-83BE-69AD32EC4E34}" type="presParOf" srcId="{8BE35621-12F2-4431-AAF0-AC52E7F7DC08}" destId="{D68D4165-45ED-4F55-91D5-5F0D9A0108AF}" srcOrd="2" destOrd="0" presId="urn:microsoft.com/office/officeart/2005/8/layout/hProcess9"/>
    <dgm:cxn modelId="{735A83F6-48AA-452D-951A-92E3FED85CAF}" type="presParOf" srcId="{8BE35621-12F2-4431-AAF0-AC52E7F7DC08}" destId="{CC3CADAD-654D-4657-A698-96A4CF549015}" srcOrd="3" destOrd="0" presId="urn:microsoft.com/office/officeart/2005/8/layout/hProcess9"/>
    <dgm:cxn modelId="{1B9BF560-8D6C-450F-8376-E66861B540DF}" type="presParOf" srcId="{8BE35621-12F2-4431-AAF0-AC52E7F7DC08}" destId="{7EE1CC1E-290F-424C-BE95-DBF28D0C8C8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ES" dirty="0" smtClean="0"/>
            <a:t>La LFPCA señala Causas de Improcedencia del Contencioso Administrativo Federal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a:solidFill>
          <a:schemeClr val="accent6">
            <a:lumMod val="75000"/>
          </a:schemeClr>
        </a:solidFill>
      </dgm:spPr>
      <dgm:t>
        <a:bodyPr/>
        <a:lstStyle/>
        <a:p>
          <a:r>
            <a:rPr lang="es-MX" dirty="0" smtClean="0"/>
            <a:t>Recurso de excitativa de justicia</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a:solidFill>
          <a:schemeClr val="accent6">
            <a:lumMod val="75000"/>
          </a:schemeClr>
        </a:solidFill>
      </dgm:spPr>
      <dgm:t>
        <a:bodyPr/>
        <a:lstStyle/>
        <a:p>
          <a:r>
            <a:rPr kumimoji="0" lang="es-ES" b="0" i="0" u="none" strike="noStrike" cap="none" normalizeH="0" baseline="0" dirty="0" smtClean="0">
              <a:ln>
                <a:noFill/>
              </a:ln>
              <a:solidFill>
                <a:schemeClr val="tx1"/>
              </a:solidFill>
              <a:effectLst/>
              <a:latin typeface="Arial" charset="0"/>
            </a:rPr>
            <a:t>Por no dictarse la resolución definitiva del juicio durante el plazo legal</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DA9134E6-EB29-4211-9D83-D52E63761FB7}" type="presOf" srcId="{52913D5A-CA54-45FE-B683-5012E0F9C417}" destId="{2949204C-6591-4568-8285-2D3734991BE9}" srcOrd="0" destOrd="0" presId="urn:microsoft.com/office/officeart/2005/8/layout/hProcess9"/>
    <dgm:cxn modelId="{F1B5F0BC-E581-408F-86C0-E5E7B9769DD9}" type="presOf" srcId="{FFED7EBF-BE8A-40CE-98C0-F4682CE5B9C6}" destId="{D68D4165-45ED-4F55-91D5-5F0D9A0108AF}"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4638058B-D74F-4560-8320-981443F5C2C1}" type="presOf" srcId="{8A8A130C-02FB-42DD-B9C2-85A9180D8B52}" destId="{6BDD7D14-CFB5-47E5-8DDF-4E04CDE05DD2}" srcOrd="0" destOrd="0" presId="urn:microsoft.com/office/officeart/2005/8/layout/hProcess9"/>
    <dgm:cxn modelId="{C285AF25-B4C8-4E2F-A941-41CFE266BFF0}" srcId="{52913D5A-CA54-45FE-B683-5012E0F9C417}" destId="{8A8A130C-02FB-42DD-B9C2-85A9180D8B52}" srcOrd="0" destOrd="0" parTransId="{D6CA6F68-F556-4FA3-81BD-8AF848AA83DC}" sibTransId="{A1F108F9-8330-471F-BCA5-F82B174067A9}"/>
    <dgm:cxn modelId="{1E734DAF-4407-4C02-A9DF-648015BC5B22}" srcId="{52913D5A-CA54-45FE-B683-5012E0F9C417}" destId="{FFED7EBF-BE8A-40CE-98C0-F4682CE5B9C6}" srcOrd="1" destOrd="0" parTransId="{07540528-556F-44B0-9047-D634C57AE2A2}" sibTransId="{EA8404DD-D0F4-492F-B397-122CD6B0615C}"/>
    <dgm:cxn modelId="{1F4D7D32-D916-431F-AE86-127DEB3F25DC}" type="presOf" srcId="{AFAEE8E3-EC6E-445A-BB22-CCF90E997CAA}" destId="{7EE1CC1E-290F-424C-BE95-DBF28D0C8C8C}" srcOrd="0" destOrd="0" presId="urn:microsoft.com/office/officeart/2005/8/layout/hProcess9"/>
    <dgm:cxn modelId="{1D572FDB-DFC0-47D0-8314-9EF6304BCA53}" type="presParOf" srcId="{2949204C-6591-4568-8285-2D3734991BE9}" destId="{5F9B4366-F286-4684-B483-B750A1DAA2F8}" srcOrd="0" destOrd="0" presId="urn:microsoft.com/office/officeart/2005/8/layout/hProcess9"/>
    <dgm:cxn modelId="{89B73D1F-057A-4D6F-8D4A-3F130BFE76F2}" type="presParOf" srcId="{2949204C-6591-4568-8285-2D3734991BE9}" destId="{8BE35621-12F2-4431-AAF0-AC52E7F7DC08}" srcOrd="1" destOrd="0" presId="urn:microsoft.com/office/officeart/2005/8/layout/hProcess9"/>
    <dgm:cxn modelId="{B9D13260-D751-4F05-8576-4A708F6B285F}" type="presParOf" srcId="{8BE35621-12F2-4431-AAF0-AC52E7F7DC08}" destId="{6BDD7D14-CFB5-47E5-8DDF-4E04CDE05DD2}" srcOrd="0" destOrd="0" presId="urn:microsoft.com/office/officeart/2005/8/layout/hProcess9"/>
    <dgm:cxn modelId="{0FE873C7-0348-4825-8C1F-240B31402717}" type="presParOf" srcId="{8BE35621-12F2-4431-AAF0-AC52E7F7DC08}" destId="{48F2EE7B-8AE2-47BB-AD3D-83873BD3CE77}" srcOrd="1" destOrd="0" presId="urn:microsoft.com/office/officeart/2005/8/layout/hProcess9"/>
    <dgm:cxn modelId="{40165736-4E45-4899-BA2F-C4A51FF832D2}" type="presParOf" srcId="{8BE35621-12F2-4431-AAF0-AC52E7F7DC08}" destId="{D68D4165-45ED-4F55-91D5-5F0D9A0108AF}" srcOrd="2" destOrd="0" presId="urn:microsoft.com/office/officeart/2005/8/layout/hProcess9"/>
    <dgm:cxn modelId="{6EEDE53E-0FED-421C-843D-545EA30BA4F6}" type="presParOf" srcId="{8BE35621-12F2-4431-AAF0-AC52E7F7DC08}" destId="{CC3CADAD-654D-4657-A698-96A4CF549015}" srcOrd="3" destOrd="0" presId="urn:microsoft.com/office/officeart/2005/8/layout/hProcess9"/>
    <dgm:cxn modelId="{F74A34A5-0C72-41F0-9825-0AD9E97696EF}" type="presParOf" srcId="{8BE35621-12F2-4431-AAF0-AC52E7F7DC08}" destId="{7EE1CC1E-290F-424C-BE95-DBF28D0C8C8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4">
            <a:lumMod val="60000"/>
            <a:lumOff val="40000"/>
          </a:schemeClr>
        </a:solidFill>
      </dgm:spPr>
      <dgm:t>
        <a:bodyPr/>
        <a:lstStyle/>
        <a:p>
          <a:pPr rtl="0"/>
          <a:r>
            <a:rPr lang="es-ES" sz="1200" dirty="0" smtClean="0"/>
            <a:t> </a:t>
          </a:r>
          <a:r>
            <a:rPr lang="es-ES" sz="1400" dirty="0" smtClean="0"/>
            <a:t>I. Que no afecten los intereses jurídicos del demandante.</a:t>
          </a:r>
          <a:endParaRPr lang="es-MX" sz="14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custT="1"/>
      <dgm:spPr>
        <a:solidFill>
          <a:schemeClr val="accent4">
            <a:lumMod val="60000"/>
            <a:lumOff val="40000"/>
          </a:schemeClr>
        </a:solidFill>
      </dgm:spPr>
      <dgm:t>
        <a:bodyPr/>
        <a:lstStyle/>
        <a:p>
          <a:pPr rtl="0"/>
          <a:r>
            <a:rPr lang="es-ES" sz="1400" dirty="0" smtClean="0"/>
            <a:t>II. Cuya impugnación no corresponda conocer  a  dicho Tribunal.</a:t>
          </a:r>
          <a:endParaRPr lang="es-ES" sz="14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custT="1"/>
      <dgm:spPr>
        <a:solidFill>
          <a:schemeClr val="accent4">
            <a:lumMod val="60000"/>
            <a:lumOff val="40000"/>
          </a:schemeClr>
        </a:solidFill>
      </dgm:spPr>
      <dgm:t>
        <a:bodyPr/>
        <a:lstStyle/>
        <a:p>
          <a:pPr rtl="0"/>
          <a:r>
            <a:rPr lang="es-ES" sz="1400" dirty="0" smtClean="0"/>
            <a:t>III. Que hayan sido materia de sentencia pronunciada por el Tribunal Fiscal, siempre que hubiera identidad de partes y se trate del mismo acto impugnado, aunque las violaciones alegadas sean diversas.</a:t>
          </a:r>
          <a:endParaRPr lang="es-ES" sz="1400"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0256C1EB-6839-44E3-A457-1C58BE08EE5C}">
      <dgm:prSet custT="1"/>
      <dgm:spPr>
        <a:solidFill>
          <a:schemeClr val="accent4">
            <a:lumMod val="60000"/>
            <a:lumOff val="40000"/>
          </a:schemeClr>
        </a:solidFill>
      </dgm:spPr>
      <dgm:t>
        <a:bodyPr/>
        <a:lstStyle/>
        <a:p>
          <a:pPr rtl="0"/>
          <a:r>
            <a:rPr lang="es-ES" sz="1400" dirty="0" smtClean="0"/>
            <a:t>IV. Respecto de las cuales hubiere consentimiento, </a:t>
          </a:r>
          <a:r>
            <a:rPr lang="es-MX" sz="1400" dirty="0" smtClean="0"/>
            <a:t>.</a:t>
          </a:r>
          <a:endParaRPr lang="es-ES" sz="1400" dirty="0"/>
        </a:p>
      </dgm:t>
    </dgm:pt>
    <dgm:pt modelId="{7CA216BF-FEB0-4A05-99B6-0F118E6F025C}" type="parTrans" cxnId="{FF25A8B0-907D-41F1-AA31-561E330B2F16}">
      <dgm:prSet/>
      <dgm:spPr/>
      <dgm:t>
        <a:bodyPr/>
        <a:lstStyle/>
        <a:p>
          <a:endParaRPr lang="es-ES"/>
        </a:p>
      </dgm:t>
    </dgm:pt>
    <dgm:pt modelId="{892E2735-82D7-43D5-8A08-2082DFC6A24D}" type="sibTrans" cxnId="{FF25A8B0-907D-41F1-AA31-561E330B2F16}">
      <dgm:prSet/>
      <dgm:spPr/>
      <dgm:t>
        <a:bodyPr/>
        <a:lstStyle/>
        <a:p>
          <a:endParaRPr lang="es-ES"/>
        </a:p>
      </dgm:t>
    </dgm:pt>
    <dgm:pt modelId="{F96B5526-2AE6-4E62-8411-47201A845C98}">
      <dgm:prSet custT="1"/>
      <dgm:spPr>
        <a:solidFill>
          <a:schemeClr val="accent4">
            <a:lumMod val="60000"/>
            <a:lumOff val="40000"/>
          </a:schemeClr>
        </a:solidFill>
      </dgm:spPr>
      <dgm:t>
        <a:bodyPr/>
        <a:lstStyle/>
        <a:p>
          <a:pPr rtl="0"/>
          <a:r>
            <a:rPr lang="es-ES" sz="1400" dirty="0" smtClean="0"/>
            <a:t>V. Que sean materia de un recurso o juicio que se encuentre pendiente de resolución ante una autoridad administrativa o ante el propio Tribunal.</a:t>
          </a:r>
          <a:endParaRPr lang="es-ES" sz="1400" dirty="0"/>
        </a:p>
      </dgm:t>
    </dgm:pt>
    <dgm:pt modelId="{00C75FB6-39FA-484A-83AF-F0DCD8294873}" type="parTrans" cxnId="{5E7AE2EC-556F-4224-8755-403873C31884}">
      <dgm:prSet/>
      <dgm:spPr/>
      <dgm:t>
        <a:bodyPr/>
        <a:lstStyle/>
        <a:p>
          <a:endParaRPr lang="es-ES"/>
        </a:p>
      </dgm:t>
    </dgm:pt>
    <dgm:pt modelId="{9FB1453E-8376-4035-9696-2CBF6B8E0152}" type="sibTrans" cxnId="{5E7AE2EC-556F-4224-8755-403873C31884}">
      <dgm:prSet/>
      <dgm:spPr/>
      <dgm:t>
        <a:bodyPr/>
        <a:lstStyle/>
        <a:p>
          <a:endParaRPr lang="es-ES"/>
        </a:p>
      </dgm:t>
    </dgm:pt>
    <dgm:pt modelId="{E7514F8C-F9C9-412E-9AB9-12DDAC55FD9C}">
      <dgm:prSet custT="1"/>
      <dgm:spPr>
        <a:solidFill>
          <a:schemeClr val="accent4">
            <a:lumMod val="60000"/>
            <a:lumOff val="40000"/>
          </a:schemeClr>
        </a:solidFill>
      </dgm:spPr>
      <dgm:t>
        <a:bodyPr/>
        <a:lstStyle/>
        <a:p>
          <a:pPr rtl="0"/>
          <a:r>
            <a:rPr lang="es-ES" sz="1400" dirty="0" smtClean="0"/>
            <a:t>VI. Que puedan impugnarse por medio de algún recurso o medio de defensa, con excepción de aquéllos cuya interposición sea optativa</a:t>
          </a:r>
          <a:endParaRPr lang="es-ES" sz="1400" dirty="0"/>
        </a:p>
      </dgm:t>
    </dgm:pt>
    <dgm:pt modelId="{AA0CE48E-2270-4027-946C-4D016A98994B}" type="parTrans" cxnId="{264E0F86-6AE6-472E-BB96-B79A2BD12142}">
      <dgm:prSet/>
      <dgm:spPr/>
      <dgm:t>
        <a:bodyPr/>
        <a:lstStyle/>
        <a:p>
          <a:endParaRPr lang="es-ES"/>
        </a:p>
      </dgm:t>
    </dgm:pt>
    <dgm:pt modelId="{98120DC9-DC13-49EE-8C9F-0519D32A619D}" type="sibTrans" cxnId="{264E0F86-6AE6-472E-BB96-B79A2BD12142}">
      <dgm:prSet/>
      <dgm:spPr/>
      <dgm:t>
        <a:bodyPr/>
        <a:lstStyle/>
        <a:p>
          <a:endParaRPr lang="es-ES"/>
        </a:p>
      </dgm:t>
    </dgm:pt>
    <dgm:pt modelId="{69695E62-B7C8-4965-936E-A6AD8A76E69C}">
      <dgm:prSet custT="1"/>
      <dgm:spPr>
        <a:solidFill>
          <a:schemeClr val="accent4">
            <a:lumMod val="60000"/>
            <a:lumOff val="40000"/>
          </a:schemeClr>
        </a:solidFill>
      </dgm:spPr>
      <dgm:t>
        <a:bodyPr/>
        <a:lstStyle/>
        <a:p>
          <a:pPr rtl="0"/>
          <a:r>
            <a:rPr lang="es-ES" sz="1400" dirty="0" smtClean="0"/>
            <a:t>VII. Conexos a otro que haya sido impugnado por medio de algún recurso o medio de defensa diferente.</a:t>
          </a:r>
          <a:endParaRPr lang="es-ES" sz="1400" dirty="0"/>
        </a:p>
      </dgm:t>
    </dgm:pt>
    <dgm:pt modelId="{0CF5E362-89E7-4EDA-A9FA-EA9333357B60}" type="parTrans" cxnId="{C06E0CF7-FB6E-4FE5-A6F3-6EAACD6AA4EA}">
      <dgm:prSet/>
      <dgm:spPr/>
      <dgm:t>
        <a:bodyPr/>
        <a:lstStyle/>
        <a:p>
          <a:endParaRPr lang="es-ES"/>
        </a:p>
      </dgm:t>
    </dgm:pt>
    <dgm:pt modelId="{905EDF4F-3313-4513-9A7C-B75F1A3893E8}" type="sibTrans" cxnId="{C06E0CF7-FB6E-4FE5-A6F3-6EAACD6AA4EA}">
      <dgm:prSet/>
      <dgm:spPr/>
      <dgm:t>
        <a:bodyPr/>
        <a:lstStyle/>
        <a:p>
          <a:endParaRPr lang="es-ES"/>
        </a:p>
      </dgm:t>
    </dgm:pt>
    <dgm:pt modelId="{14150E30-1F9C-4754-A718-56CCDCB1972F}">
      <dgm:prSet custT="1"/>
      <dgm:spPr>
        <a:solidFill>
          <a:schemeClr val="accent4">
            <a:lumMod val="60000"/>
            <a:lumOff val="40000"/>
          </a:schemeClr>
        </a:solidFill>
      </dgm:spPr>
      <dgm:t>
        <a:bodyPr/>
        <a:lstStyle/>
        <a:p>
          <a:pPr rtl="0"/>
          <a:r>
            <a:rPr lang="es-ES" sz="1400" dirty="0" smtClean="0"/>
            <a:t>VIII. Que hayan sido impugnados en un procedimiento judicial.</a:t>
          </a:r>
          <a:endParaRPr lang="es-ES" sz="1400" dirty="0"/>
        </a:p>
      </dgm:t>
    </dgm:pt>
    <dgm:pt modelId="{2E42A961-28A4-4FE8-9741-48EBF33C269C}" type="parTrans" cxnId="{C091EFFE-3F19-49AC-95FD-6E6EC9D262C4}">
      <dgm:prSet/>
      <dgm:spPr/>
      <dgm:t>
        <a:bodyPr/>
        <a:lstStyle/>
        <a:p>
          <a:endParaRPr lang="es-ES"/>
        </a:p>
      </dgm:t>
    </dgm:pt>
    <dgm:pt modelId="{DC6B1CD0-5132-4346-8FA6-5C3B58AE3D2D}" type="sibTrans" cxnId="{C091EFFE-3F19-49AC-95FD-6E6EC9D262C4}">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8">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pt>
    <dgm:pt modelId="{D7CDA026-FCC0-45F1-80A3-53ED1A458A4D}" type="pres">
      <dgm:prSet presAssocID="{6DF3D2B4-2FBE-4194-BAC0-ADD35AE78AB7}" presName="parentText" presStyleLbl="node1" presStyleIdx="1" presStyleCnt="8">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pt>
    <dgm:pt modelId="{31199E86-C126-45D9-B0A2-0E514439BF71}" type="pres">
      <dgm:prSet presAssocID="{F934C0F8-2AF1-4B19-A8C3-D73BFB196342}" presName="parentText" presStyleLbl="node1" presStyleIdx="2" presStyleCnt="8">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pt>
    <dgm:pt modelId="{674CCF61-9ECD-4B2B-A940-76520EBD77B4}" type="pres">
      <dgm:prSet presAssocID="{0256C1EB-6839-44E3-A457-1C58BE08EE5C}" presName="parentText" presStyleLbl="node1" presStyleIdx="3" presStyleCnt="8">
        <dgm:presLayoutVars>
          <dgm:chMax val="0"/>
          <dgm:bulletEnabled val="1"/>
        </dgm:presLayoutVars>
      </dgm:prSet>
      <dgm:spPr/>
      <dgm:t>
        <a:bodyPr/>
        <a:lstStyle/>
        <a:p>
          <a:endParaRPr lang="es-MX"/>
        </a:p>
      </dgm:t>
    </dgm:pt>
    <dgm:pt modelId="{C937DD2F-3472-482D-8DA1-6A5E7DBD8AA3}" type="pres">
      <dgm:prSet presAssocID="{892E2735-82D7-43D5-8A08-2082DFC6A24D}" presName="spacer" presStyleCnt="0"/>
      <dgm:spPr/>
    </dgm:pt>
    <dgm:pt modelId="{52E0A369-877E-436B-A3F0-7490D6528B7A}" type="pres">
      <dgm:prSet presAssocID="{F96B5526-2AE6-4E62-8411-47201A845C98}" presName="parentText" presStyleLbl="node1" presStyleIdx="4" presStyleCnt="8">
        <dgm:presLayoutVars>
          <dgm:chMax val="0"/>
          <dgm:bulletEnabled val="1"/>
        </dgm:presLayoutVars>
      </dgm:prSet>
      <dgm:spPr/>
      <dgm:t>
        <a:bodyPr/>
        <a:lstStyle/>
        <a:p>
          <a:endParaRPr lang="es-MX"/>
        </a:p>
      </dgm:t>
    </dgm:pt>
    <dgm:pt modelId="{19161D8F-6374-4FE0-B13F-0D59CB6CF3E5}" type="pres">
      <dgm:prSet presAssocID="{9FB1453E-8376-4035-9696-2CBF6B8E0152}" presName="spacer" presStyleCnt="0"/>
      <dgm:spPr/>
    </dgm:pt>
    <dgm:pt modelId="{52EF5F75-B55B-45A0-B3E7-E5ABB07E31CF}" type="pres">
      <dgm:prSet presAssocID="{E7514F8C-F9C9-412E-9AB9-12DDAC55FD9C}" presName="parentText" presStyleLbl="node1" presStyleIdx="5" presStyleCnt="8" custLinFactY="20821" custLinFactNeighborY="100000">
        <dgm:presLayoutVars>
          <dgm:chMax val="0"/>
          <dgm:bulletEnabled val="1"/>
        </dgm:presLayoutVars>
      </dgm:prSet>
      <dgm:spPr/>
      <dgm:t>
        <a:bodyPr/>
        <a:lstStyle/>
        <a:p>
          <a:endParaRPr lang="es-MX"/>
        </a:p>
      </dgm:t>
    </dgm:pt>
    <dgm:pt modelId="{362F6BAA-3B1F-4FF5-B9CC-377A05F2B81E}" type="pres">
      <dgm:prSet presAssocID="{98120DC9-DC13-49EE-8C9F-0519D32A619D}" presName="spacer" presStyleCnt="0"/>
      <dgm:spPr/>
    </dgm:pt>
    <dgm:pt modelId="{52ED35AF-D696-4489-B44D-9CCA0E87ABD1}" type="pres">
      <dgm:prSet presAssocID="{69695E62-B7C8-4965-936E-A6AD8A76E69C}" presName="parentText" presStyleLbl="node1" presStyleIdx="6" presStyleCnt="8">
        <dgm:presLayoutVars>
          <dgm:chMax val="0"/>
          <dgm:bulletEnabled val="1"/>
        </dgm:presLayoutVars>
      </dgm:prSet>
      <dgm:spPr/>
      <dgm:t>
        <a:bodyPr/>
        <a:lstStyle/>
        <a:p>
          <a:endParaRPr lang="es-MX"/>
        </a:p>
      </dgm:t>
    </dgm:pt>
    <dgm:pt modelId="{EEFB89FA-4908-49F2-856A-DEB984475CD7}" type="pres">
      <dgm:prSet presAssocID="{905EDF4F-3313-4513-9A7C-B75F1A3893E8}" presName="spacer" presStyleCnt="0"/>
      <dgm:spPr/>
    </dgm:pt>
    <dgm:pt modelId="{C414F4BA-EAF7-4790-806E-9B1266198D1F}" type="pres">
      <dgm:prSet presAssocID="{14150E30-1F9C-4754-A718-56CCDCB1972F}" presName="parentText" presStyleLbl="node1" presStyleIdx="7" presStyleCnt="8">
        <dgm:presLayoutVars>
          <dgm:chMax val="0"/>
          <dgm:bulletEnabled val="1"/>
        </dgm:presLayoutVars>
      </dgm:prSet>
      <dgm:spPr/>
      <dgm:t>
        <a:bodyPr/>
        <a:lstStyle/>
        <a:p>
          <a:endParaRPr lang="es-MX"/>
        </a:p>
      </dgm:t>
    </dgm:pt>
  </dgm:ptLst>
  <dgm:cxnLst>
    <dgm:cxn modelId="{6A319BBC-BDD8-4CFD-9C90-20C2C774A7BD}" type="presOf" srcId="{F934C0F8-2AF1-4B19-A8C3-D73BFB196342}" destId="{31199E86-C126-45D9-B0A2-0E514439BF71}" srcOrd="0" destOrd="0" presId="urn:microsoft.com/office/officeart/2005/8/layout/vList2"/>
    <dgm:cxn modelId="{BC29C30C-BA18-463F-954E-ED1678544CAF}" srcId="{22EBEE2E-00B1-417C-9C26-1F1A1DC48F9B}" destId="{F934C0F8-2AF1-4B19-A8C3-D73BFB196342}" srcOrd="2" destOrd="0" parTransId="{A2C30105-FA74-4558-AC38-F9286BCD2395}" sibTransId="{81A95E91-B879-4163-9253-976AC02F2602}"/>
    <dgm:cxn modelId="{E9E7F711-59A9-4C99-B5BB-092F5C155E6A}" type="presOf" srcId="{14150E30-1F9C-4754-A718-56CCDCB1972F}" destId="{C414F4BA-EAF7-4790-806E-9B1266198D1F}" srcOrd="0" destOrd="0" presId="urn:microsoft.com/office/officeart/2005/8/layout/vList2"/>
    <dgm:cxn modelId="{2B1FF449-B550-4588-B154-5569589A9501}" type="presOf" srcId="{F96B5526-2AE6-4E62-8411-47201A845C98}" destId="{52E0A369-877E-436B-A3F0-7490D6528B7A}" srcOrd="0" destOrd="0" presId="urn:microsoft.com/office/officeart/2005/8/layout/vList2"/>
    <dgm:cxn modelId="{94F59F12-23D1-42BD-8007-33C8A24E82CC}" type="presOf" srcId="{9CE2DD0C-874E-4BCF-B235-9AF9A3BA113C}" destId="{D9098BD4-870E-41DC-BACC-5EC0E262D5F6}" srcOrd="0" destOrd="0" presId="urn:microsoft.com/office/officeart/2005/8/layout/vList2"/>
    <dgm:cxn modelId="{F664E0B3-17A4-4F81-81C8-F47D2BE7FCBF}" type="presOf" srcId="{0256C1EB-6839-44E3-A457-1C58BE08EE5C}" destId="{674CCF61-9ECD-4B2B-A940-76520EBD77B4}" srcOrd="0" destOrd="0" presId="urn:microsoft.com/office/officeart/2005/8/layout/vList2"/>
    <dgm:cxn modelId="{FF25A8B0-907D-41F1-AA31-561E330B2F16}" srcId="{22EBEE2E-00B1-417C-9C26-1F1A1DC48F9B}" destId="{0256C1EB-6839-44E3-A457-1C58BE08EE5C}" srcOrd="3" destOrd="0" parTransId="{7CA216BF-FEB0-4A05-99B6-0F118E6F025C}" sibTransId="{892E2735-82D7-43D5-8A08-2082DFC6A24D}"/>
    <dgm:cxn modelId="{9B062896-704F-4C28-96AF-77B051D52E60}" type="presOf" srcId="{69695E62-B7C8-4965-936E-A6AD8A76E69C}" destId="{52ED35AF-D696-4489-B44D-9CCA0E87ABD1}" srcOrd="0" destOrd="0" presId="urn:microsoft.com/office/officeart/2005/8/layout/vList2"/>
    <dgm:cxn modelId="{C4F8DA7F-F2E8-46A8-B9E6-D7DBF2070CF4}" type="presOf" srcId="{E7514F8C-F9C9-412E-9AB9-12DDAC55FD9C}" destId="{52EF5F75-B55B-45A0-B3E7-E5ABB07E31CF}" srcOrd="0" destOrd="0" presId="urn:microsoft.com/office/officeart/2005/8/layout/vList2"/>
    <dgm:cxn modelId="{C091EFFE-3F19-49AC-95FD-6E6EC9D262C4}" srcId="{22EBEE2E-00B1-417C-9C26-1F1A1DC48F9B}" destId="{14150E30-1F9C-4754-A718-56CCDCB1972F}" srcOrd="7" destOrd="0" parTransId="{2E42A961-28A4-4FE8-9741-48EBF33C269C}" sibTransId="{DC6B1CD0-5132-4346-8FA6-5C3B58AE3D2D}"/>
    <dgm:cxn modelId="{37A633CB-53A9-4834-88C6-7612F79E2E2E}" type="presOf" srcId="{6DF3D2B4-2FBE-4194-BAC0-ADD35AE78AB7}" destId="{D7CDA026-FCC0-45F1-80A3-53ED1A458A4D}" srcOrd="0" destOrd="0" presId="urn:microsoft.com/office/officeart/2005/8/layout/vList2"/>
    <dgm:cxn modelId="{F0F56053-C191-479E-8BB5-332157FB804C}" srcId="{22EBEE2E-00B1-417C-9C26-1F1A1DC48F9B}" destId="{6DF3D2B4-2FBE-4194-BAC0-ADD35AE78AB7}" srcOrd="1" destOrd="0" parTransId="{595E97DB-0206-4E48-8EE8-F7672CA73420}" sibTransId="{35929A78-0955-45C3-A764-B6C3DEE120CF}"/>
    <dgm:cxn modelId="{264E0F86-6AE6-472E-BB96-B79A2BD12142}" srcId="{22EBEE2E-00B1-417C-9C26-1F1A1DC48F9B}" destId="{E7514F8C-F9C9-412E-9AB9-12DDAC55FD9C}" srcOrd="5" destOrd="0" parTransId="{AA0CE48E-2270-4027-946C-4D016A98994B}" sibTransId="{98120DC9-DC13-49EE-8C9F-0519D32A619D}"/>
    <dgm:cxn modelId="{C06E0CF7-FB6E-4FE5-A6F3-6EAACD6AA4EA}" srcId="{22EBEE2E-00B1-417C-9C26-1F1A1DC48F9B}" destId="{69695E62-B7C8-4965-936E-A6AD8A76E69C}" srcOrd="6" destOrd="0" parTransId="{0CF5E362-89E7-4EDA-A9FA-EA9333357B60}" sibTransId="{905EDF4F-3313-4513-9A7C-B75F1A3893E8}"/>
    <dgm:cxn modelId="{5E7AE2EC-556F-4224-8755-403873C31884}" srcId="{22EBEE2E-00B1-417C-9C26-1F1A1DC48F9B}" destId="{F96B5526-2AE6-4E62-8411-47201A845C98}" srcOrd="4" destOrd="0" parTransId="{00C75FB6-39FA-484A-83AF-F0DCD8294873}" sibTransId="{9FB1453E-8376-4035-9696-2CBF6B8E0152}"/>
    <dgm:cxn modelId="{0A7AEC0E-5ECE-45E3-88C2-DF2FDDA5C9B8}" srcId="{22EBEE2E-00B1-417C-9C26-1F1A1DC48F9B}" destId="{9CE2DD0C-874E-4BCF-B235-9AF9A3BA113C}" srcOrd="0" destOrd="0" parTransId="{640D1B95-92D5-4BE8-B802-72BB1C8E83B1}" sibTransId="{A8C206D4-FEAD-46B2-BE07-CFA25942A42B}"/>
    <dgm:cxn modelId="{E34F8B63-A31E-4195-B919-9DFAF0E0C82F}" type="presOf" srcId="{22EBEE2E-00B1-417C-9C26-1F1A1DC48F9B}" destId="{E6E30030-3C09-4F54-8AE5-9C5095772DD1}" srcOrd="0" destOrd="0" presId="urn:microsoft.com/office/officeart/2005/8/layout/vList2"/>
    <dgm:cxn modelId="{2308C92D-3EC1-49CF-949E-3C5392EA92CB}" type="presParOf" srcId="{E6E30030-3C09-4F54-8AE5-9C5095772DD1}" destId="{D9098BD4-870E-41DC-BACC-5EC0E262D5F6}" srcOrd="0" destOrd="0" presId="urn:microsoft.com/office/officeart/2005/8/layout/vList2"/>
    <dgm:cxn modelId="{A145A0F3-FFC3-450B-8C92-3EC8045708D5}" type="presParOf" srcId="{E6E30030-3C09-4F54-8AE5-9C5095772DD1}" destId="{0E6691B4-9270-4365-A607-A9FCA893AE0B}" srcOrd="1" destOrd="0" presId="urn:microsoft.com/office/officeart/2005/8/layout/vList2"/>
    <dgm:cxn modelId="{71611215-FFBE-40B7-881D-5D9694034632}" type="presParOf" srcId="{E6E30030-3C09-4F54-8AE5-9C5095772DD1}" destId="{D7CDA026-FCC0-45F1-80A3-53ED1A458A4D}" srcOrd="2" destOrd="0" presId="urn:microsoft.com/office/officeart/2005/8/layout/vList2"/>
    <dgm:cxn modelId="{44938EBD-FF2F-45F8-A490-F0D921536173}" type="presParOf" srcId="{E6E30030-3C09-4F54-8AE5-9C5095772DD1}" destId="{D4B82278-A66C-4B00-9540-45F97C3A26F1}" srcOrd="3" destOrd="0" presId="urn:microsoft.com/office/officeart/2005/8/layout/vList2"/>
    <dgm:cxn modelId="{88EDB9FB-013A-45F3-838F-6BF2A2FD0A48}" type="presParOf" srcId="{E6E30030-3C09-4F54-8AE5-9C5095772DD1}" destId="{31199E86-C126-45D9-B0A2-0E514439BF71}" srcOrd="4" destOrd="0" presId="urn:microsoft.com/office/officeart/2005/8/layout/vList2"/>
    <dgm:cxn modelId="{5564E339-CEC1-4AD6-8E4E-FE8252B3540D}" type="presParOf" srcId="{E6E30030-3C09-4F54-8AE5-9C5095772DD1}" destId="{56F3E0A5-439C-4564-80AB-950DE8FDA111}" srcOrd="5" destOrd="0" presId="urn:microsoft.com/office/officeart/2005/8/layout/vList2"/>
    <dgm:cxn modelId="{A30794AF-73B7-4074-B7A6-63299C13C850}" type="presParOf" srcId="{E6E30030-3C09-4F54-8AE5-9C5095772DD1}" destId="{674CCF61-9ECD-4B2B-A940-76520EBD77B4}" srcOrd="6" destOrd="0" presId="urn:microsoft.com/office/officeart/2005/8/layout/vList2"/>
    <dgm:cxn modelId="{D49628C4-0C73-49F9-8836-B99E1B3F584F}" type="presParOf" srcId="{E6E30030-3C09-4F54-8AE5-9C5095772DD1}" destId="{C937DD2F-3472-482D-8DA1-6A5E7DBD8AA3}" srcOrd="7" destOrd="0" presId="urn:microsoft.com/office/officeart/2005/8/layout/vList2"/>
    <dgm:cxn modelId="{FA824EB1-658F-4AD5-8774-819BB8272E41}" type="presParOf" srcId="{E6E30030-3C09-4F54-8AE5-9C5095772DD1}" destId="{52E0A369-877E-436B-A3F0-7490D6528B7A}" srcOrd="8" destOrd="0" presId="urn:microsoft.com/office/officeart/2005/8/layout/vList2"/>
    <dgm:cxn modelId="{E276EBD8-C51A-486D-B395-99F4BC8C91E6}" type="presParOf" srcId="{E6E30030-3C09-4F54-8AE5-9C5095772DD1}" destId="{19161D8F-6374-4FE0-B13F-0D59CB6CF3E5}" srcOrd="9" destOrd="0" presId="urn:microsoft.com/office/officeart/2005/8/layout/vList2"/>
    <dgm:cxn modelId="{B4760825-34CF-48B1-8D2C-F210B9E75E48}" type="presParOf" srcId="{E6E30030-3C09-4F54-8AE5-9C5095772DD1}" destId="{52EF5F75-B55B-45A0-B3E7-E5ABB07E31CF}" srcOrd="10" destOrd="0" presId="urn:microsoft.com/office/officeart/2005/8/layout/vList2"/>
    <dgm:cxn modelId="{A5B070B8-D8B7-46A5-AADE-8DA62C2E1493}" type="presParOf" srcId="{E6E30030-3C09-4F54-8AE5-9C5095772DD1}" destId="{362F6BAA-3B1F-4FF5-B9CC-377A05F2B81E}" srcOrd="11" destOrd="0" presId="urn:microsoft.com/office/officeart/2005/8/layout/vList2"/>
    <dgm:cxn modelId="{61EA38DF-A012-4EF7-9793-6D244141B6B9}" type="presParOf" srcId="{E6E30030-3C09-4F54-8AE5-9C5095772DD1}" destId="{52ED35AF-D696-4489-B44D-9CCA0E87ABD1}" srcOrd="12" destOrd="0" presId="urn:microsoft.com/office/officeart/2005/8/layout/vList2"/>
    <dgm:cxn modelId="{5A9F743C-AF59-4FCB-9868-BFF0AB42F749}" type="presParOf" srcId="{E6E30030-3C09-4F54-8AE5-9C5095772DD1}" destId="{EEFB89FA-4908-49F2-856A-DEB984475CD7}" srcOrd="13" destOrd="0" presId="urn:microsoft.com/office/officeart/2005/8/layout/vList2"/>
    <dgm:cxn modelId="{3A78DA6C-ACCC-422D-B149-EFB88C23FC63}" type="presParOf" srcId="{E6E30030-3C09-4F54-8AE5-9C5095772DD1}" destId="{C414F4BA-EAF7-4790-806E-9B1266198D1F}" srcOrd="1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ES" dirty="0" smtClean="0"/>
            <a:t>Causas de Improcedencia del Contencioso Administrativo Federal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0B094ECF-E4FA-4AFC-AB48-C0DE7C15585C}" type="presOf" srcId="{D570D13C-CAA4-49EE-9EB3-56D1F4319664}" destId="{54108079-3681-4ED9-8028-9E2F62605F57}" srcOrd="0" destOrd="0" presId="urn:microsoft.com/office/officeart/2005/8/layout/vList2"/>
    <dgm:cxn modelId="{02C1DABB-EFC9-4807-AC59-AC35C7CD9D87}" type="presOf" srcId="{8B0F1836-1EAF-41C4-B0C0-446F58D4C46F}" destId="{2F350E29-DC83-4309-956B-6DE34027F2D2}" srcOrd="0" destOrd="0" presId="urn:microsoft.com/office/officeart/2005/8/layout/vList2"/>
    <dgm:cxn modelId="{C2139F15-C786-4877-9E3A-70A2CEEBAC02}"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colorful1#6" csCatId="colorful" phldr="1"/>
      <dgm:spPr/>
      <dgm:t>
        <a:bodyPr/>
        <a:lstStyle/>
        <a:p>
          <a:endParaRPr lang="es-ES"/>
        </a:p>
      </dgm:t>
    </dgm:pt>
    <dgm:pt modelId="{9CE2DD0C-874E-4BCF-B235-9AF9A3BA113C}">
      <dgm:prSet custT="1"/>
      <dgm:spPr>
        <a:solidFill>
          <a:schemeClr val="accent4">
            <a:lumMod val="60000"/>
            <a:lumOff val="40000"/>
          </a:schemeClr>
        </a:solidFill>
      </dgm:spPr>
      <dgm:t>
        <a:bodyPr/>
        <a:lstStyle/>
        <a:p>
          <a:pPr rtl="0"/>
          <a:r>
            <a:rPr lang="es-ES" sz="1400" dirty="0" smtClean="0"/>
            <a:t> IX. Contra  reglamentos</a:t>
          </a:r>
          <a:endParaRPr lang="es-MX" sz="1400" dirty="0"/>
        </a:p>
      </dgm:t>
    </dgm:pt>
    <dgm:pt modelId="{640D1B95-92D5-4BE8-B802-72BB1C8E83B1}" type="parTrans" cxnId="{0A7AEC0E-5ECE-45E3-88C2-DF2FDDA5C9B8}">
      <dgm:prSet/>
      <dgm:spPr/>
      <dgm:t>
        <a:bodyPr/>
        <a:lstStyle/>
        <a:p>
          <a:endParaRPr lang="es-ES" sz="1400"/>
        </a:p>
      </dgm:t>
    </dgm:pt>
    <dgm:pt modelId="{A8C206D4-FEAD-46B2-BE07-CFA25942A42B}" type="sibTrans" cxnId="{0A7AEC0E-5ECE-45E3-88C2-DF2FDDA5C9B8}">
      <dgm:prSet/>
      <dgm:spPr/>
      <dgm:t>
        <a:bodyPr/>
        <a:lstStyle/>
        <a:p>
          <a:endParaRPr lang="es-ES" sz="1400"/>
        </a:p>
      </dgm:t>
    </dgm:pt>
    <dgm:pt modelId="{6DF3D2B4-2FBE-4194-BAC0-ADD35AE78AB7}">
      <dgm:prSet custT="1"/>
      <dgm:spPr>
        <a:solidFill>
          <a:schemeClr val="accent4">
            <a:lumMod val="60000"/>
            <a:lumOff val="40000"/>
          </a:schemeClr>
        </a:solidFill>
      </dgm:spPr>
      <dgm:t>
        <a:bodyPr/>
        <a:lstStyle/>
        <a:p>
          <a:pPr rtl="0"/>
          <a:r>
            <a:rPr lang="es-ES" sz="1400" dirty="0" smtClean="0"/>
            <a:t>X. Cuando no se hagan valer conceptos de impugnación.</a:t>
          </a:r>
          <a:endParaRPr lang="es-ES" sz="1400" dirty="0"/>
        </a:p>
      </dgm:t>
    </dgm:pt>
    <dgm:pt modelId="{595E97DB-0206-4E48-8EE8-F7672CA73420}" type="parTrans" cxnId="{F0F56053-C191-479E-8BB5-332157FB804C}">
      <dgm:prSet/>
      <dgm:spPr/>
      <dgm:t>
        <a:bodyPr/>
        <a:lstStyle/>
        <a:p>
          <a:endParaRPr lang="es-ES" sz="1400"/>
        </a:p>
      </dgm:t>
    </dgm:pt>
    <dgm:pt modelId="{35929A78-0955-45C3-A764-B6C3DEE120CF}" type="sibTrans" cxnId="{F0F56053-C191-479E-8BB5-332157FB804C}">
      <dgm:prSet/>
      <dgm:spPr/>
      <dgm:t>
        <a:bodyPr/>
        <a:lstStyle/>
        <a:p>
          <a:endParaRPr lang="es-ES" sz="1400"/>
        </a:p>
      </dgm:t>
    </dgm:pt>
    <dgm:pt modelId="{F934C0F8-2AF1-4B19-A8C3-D73BFB196342}">
      <dgm:prSet custT="1"/>
      <dgm:spPr>
        <a:solidFill>
          <a:schemeClr val="accent4">
            <a:lumMod val="60000"/>
            <a:lumOff val="40000"/>
          </a:schemeClr>
        </a:solidFill>
      </dgm:spPr>
      <dgm:t>
        <a:bodyPr/>
        <a:lstStyle/>
        <a:p>
          <a:pPr algn="l" rtl="0"/>
          <a:r>
            <a:rPr lang="es-ES" sz="1400" dirty="0" smtClean="0"/>
            <a:t>XI. Cuando de las constancias de autos apareciere claramente que no existe el acto reclamado.</a:t>
          </a:r>
          <a:endParaRPr lang="es-ES" sz="1400" dirty="0"/>
        </a:p>
      </dgm:t>
    </dgm:pt>
    <dgm:pt modelId="{A2C30105-FA74-4558-AC38-F9286BCD2395}" type="parTrans" cxnId="{BC29C30C-BA18-463F-954E-ED1678544CAF}">
      <dgm:prSet/>
      <dgm:spPr/>
      <dgm:t>
        <a:bodyPr/>
        <a:lstStyle/>
        <a:p>
          <a:endParaRPr lang="es-ES" sz="1400"/>
        </a:p>
      </dgm:t>
    </dgm:pt>
    <dgm:pt modelId="{81A95E91-B879-4163-9253-976AC02F2602}" type="sibTrans" cxnId="{BC29C30C-BA18-463F-954E-ED1678544CAF}">
      <dgm:prSet/>
      <dgm:spPr/>
      <dgm:t>
        <a:bodyPr/>
        <a:lstStyle/>
        <a:p>
          <a:endParaRPr lang="es-ES" sz="1400"/>
        </a:p>
      </dgm:t>
    </dgm:pt>
    <dgm:pt modelId="{0256C1EB-6839-44E3-A457-1C58BE08EE5C}">
      <dgm:prSet custT="1"/>
      <dgm:spPr>
        <a:solidFill>
          <a:schemeClr val="accent4">
            <a:lumMod val="60000"/>
            <a:lumOff val="40000"/>
          </a:schemeClr>
        </a:solidFill>
      </dgm:spPr>
      <dgm:t>
        <a:bodyPr/>
        <a:lstStyle/>
        <a:p>
          <a:pPr rtl="0"/>
          <a:r>
            <a:rPr lang="es-ES" sz="1400" dirty="0" smtClean="0"/>
            <a:t>XII.- Que puedan impugnarse en los términos del Artículo 97 de la Ley de Comercio Exterior, cuando no haya transcurrido el plazo para el ejercicio de la opción o cuando la opción ya haya sido ejercida.</a:t>
          </a:r>
          <a:endParaRPr lang="es-ES" sz="1400" dirty="0"/>
        </a:p>
      </dgm:t>
    </dgm:pt>
    <dgm:pt modelId="{7CA216BF-FEB0-4A05-99B6-0F118E6F025C}" type="parTrans" cxnId="{FF25A8B0-907D-41F1-AA31-561E330B2F16}">
      <dgm:prSet/>
      <dgm:spPr/>
      <dgm:t>
        <a:bodyPr/>
        <a:lstStyle/>
        <a:p>
          <a:endParaRPr lang="es-ES" sz="1400"/>
        </a:p>
      </dgm:t>
    </dgm:pt>
    <dgm:pt modelId="{892E2735-82D7-43D5-8A08-2082DFC6A24D}" type="sibTrans" cxnId="{FF25A8B0-907D-41F1-AA31-561E330B2F16}">
      <dgm:prSet/>
      <dgm:spPr/>
      <dgm:t>
        <a:bodyPr/>
        <a:lstStyle/>
        <a:p>
          <a:endParaRPr lang="es-ES" sz="1400"/>
        </a:p>
      </dgm:t>
    </dgm:pt>
    <dgm:pt modelId="{F96B5526-2AE6-4E62-8411-47201A845C98}">
      <dgm:prSet custT="1"/>
      <dgm:spPr>
        <a:solidFill>
          <a:schemeClr val="accent4">
            <a:lumMod val="60000"/>
            <a:lumOff val="40000"/>
          </a:schemeClr>
        </a:solidFill>
      </dgm:spPr>
      <dgm:t>
        <a:bodyPr/>
        <a:lstStyle/>
        <a:p>
          <a:pPr rtl="0"/>
          <a:r>
            <a:rPr lang="es-ES" sz="1400" dirty="0" smtClean="0"/>
            <a:t>XIII.- Dictados por la autoridad administrativa para dar cumplimiento a la decisión que emane de los mecanismos alternativos de solución de controversias a que se refiere el Artículo 97 de la Ley de Comercio Exterior.</a:t>
          </a:r>
          <a:endParaRPr lang="es-ES" sz="1400" dirty="0"/>
        </a:p>
      </dgm:t>
    </dgm:pt>
    <dgm:pt modelId="{00C75FB6-39FA-484A-83AF-F0DCD8294873}" type="parTrans" cxnId="{5E7AE2EC-556F-4224-8755-403873C31884}">
      <dgm:prSet/>
      <dgm:spPr/>
      <dgm:t>
        <a:bodyPr/>
        <a:lstStyle/>
        <a:p>
          <a:endParaRPr lang="es-ES" sz="1400"/>
        </a:p>
      </dgm:t>
    </dgm:pt>
    <dgm:pt modelId="{9FB1453E-8376-4035-9696-2CBF6B8E0152}" type="sibTrans" cxnId="{5E7AE2EC-556F-4224-8755-403873C31884}">
      <dgm:prSet/>
      <dgm:spPr/>
      <dgm:t>
        <a:bodyPr/>
        <a:lstStyle/>
        <a:p>
          <a:endParaRPr lang="es-ES" sz="1400"/>
        </a:p>
      </dgm:t>
    </dgm:pt>
    <dgm:pt modelId="{E7514F8C-F9C9-412E-9AB9-12DDAC55FD9C}">
      <dgm:prSet custT="1"/>
      <dgm:spPr>
        <a:solidFill>
          <a:schemeClr val="accent4">
            <a:lumMod val="60000"/>
            <a:lumOff val="40000"/>
          </a:schemeClr>
        </a:solidFill>
      </dgm:spPr>
      <dgm:t>
        <a:bodyPr/>
        <a:lstStyle/>
        <a:p>
          <a:pPr rtl="0"/>
          <a:r>
            <a:rPr lang="es-ES" sz="1400" dirty="0" smtClean="0"/>
            <a:t>XIV. Que hayan sido dictados por la autoridad administrativa en un procedimiento de resolución  de </a:t>
          </a:r>
          <a:r>
            <a:rPr lang="es-ES" sz="1100" dirty="0" smtClean="0"/>
            <a:t>controversias</a:t>
          </a:r>
          <a:r>
            <a:rPr lang="es-ES" sz="1400" dirty="0" smtClean="0"/>
            <a:t> previsto en un tratado para evitar la doble tributación, si dicho procedimiento se inicio con posterioridad a la resolución que recaiga  a un recurso de revocación o después de la conclusión de un juicio ante el tribunal</a:t>
          </a:r>
          <a:endParaRPr lang="es-ES" sz="1400" dirty="0"/>
        </a:p>
      </dgm:t>
    </dgm:pt>
    <dgm:pt modelId="{AA0CE48E-2270-4027-946C-4D016A98994B}" type="parTrans" cxnId="{264E0F86-6AE6-472E-BB96-B79A2BD12142}">
      <dgm:prSet/>
      <dgm:spPr/>
      <dgm:t>
        <a:bodyPr/>
        <a:lstStyle/>
        <a:p>
          <a:endParaRPr lang="es-ES" sz="1400"/>
        </a:p>
      </dgm:t>
    </dgm:pt>
    <dgm:pt modelId="{98120DC9-DC13-49EE-8C9F-0519D32A619D}" type="sibTrans" cxnId="{264E0F86-6AE6-472E-BB96-B79A2BD12142}">
      <dgm:prSet/>
      <dgm:spPr/>
      <dgm:t>
        <a:bodyPr/>
        <a:lstStyle/>
        <a:p>
          <a:endParaRPr lang="es-ES" sz="1400"/>
        </a:p>
      </dgm:t>
    </dgm:pt>
    <dgm:pt modelId="{69695E62-B7C8-4965-936E-A6AD8A76E69C}">
      <dgm:prSet custT="1"/>
      <dgm:spPr>
        <a:solidFill>
          <a:schemeClr val="accent4">
            <a:lumMod val="60000"/>
            <a:lumOff val="40000"/>
          </a:schemeClr>
        </a:solidFill>
      </dgm:spPr>
      <dgm:t>
        <a:bodyPr/>
        <a:lstStyle/>
        <a:p>
          <a:pPr rtl="0"/>
          <a:r>
            <a:rPr lang="es-ES" sz="1400" dirty="0" smtClean="0"/>
            <a:t>XV. Que sean </a:t>
          </a:r>
          <a:r>
            <a:rPr lang="es-ES" sz="1100" dirty="0" smtClean="0"/>
            <a:t>resoluciones</a:t>
          </a:r>
          <a:r>
            <a:rPr lang="es-ES" sz="1400" dirty="0" smtClean="0"/>
            <a:t> dictadas por autoridades extranjeras que determinen impuestos y sus accesorios cuyo cobro  y recaudación hayan sido solicitados por autoridades  fiscales mexicanas, de conformidad con los tratados internacionales sobre asistencia mutua sobre el cobro de  los que México sea parte</a:t>
          </a:r>
          <a:endParaRPr lang="es-ES" sz="1400" dirty="0"/>
        </a:p>
      </dgm:t>
    </dgm:pt>
    <dgm:pt modelId="{0CF5E362-89E7-4EDA-A9FA-EA9333357B60}" type="parTrans" cxnId="{C06E0CF7-FB6E-4FE5-A6F3-6EAACD6AA4EA}">
      <dgm:prSet/>
      <dgm:spPr/>
      <dgm:t>
        <a:bodyPr/>
        <a:lstStyle/>
        <a:p>
          <a:endParaRPr lang="es-ES" sz="1400"/>
        </a:p>
      </dgm:t>
    </dgm:pt>
    <dgm:pt modelId="{905EDF4F-3313-4513-9A7C-B75F1A3893E8}" type="sibTrans" cxnId="{C06E0CF7-FB6E-4FE5-A6F3-6EAACD6AA4EA}">
      <dgm:prSet/>
      <dgm:spPr/>
      <dgm:t>
        <a:bodyPr/>
        <a:lstStyle/>
        <a:p>
          <a:endParaRPr lang="es-ES" sz="1400"/>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7" custScaleY="33343" custLinFactY="-4808" custLinFactNeighborX="0" custLinFactNeighborY="-100000">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t>
        <a:bodyPr/>
        <a:lstStyle/>
        <a:p>
          <a:endParaRPr lang="es-MX"/>
        </a:p>
      </dgm:t>
    </dgm:pt>
    <dgm:pt modelId="{D7CDA026-FCC0-45F1-80A3-53ED1A458A4D}" type="pres">
      <dgm:prSet presAssocID="{6DF3D2B4-2FBE-4194-BAC0-ADD35AE78AB7}" presName="parentText" presStyleLbl="node1" presStyleIdx="1" presStyleCnt="7" custScaleY="67387">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t>
        <a:bodyPr/>
        <a:lstStyle/>
        <a:p>
          <a:endParaRPr lang="es-MX"/>
        </a:p>
      </dgm:t>
    </dgm:pt>
    <dgm:pt modelId="{31199E86-C126-45D9-B0A2-0E514439BF71}" type="pres">
      <dgm:prSet presAssocID="{F934C0F8-2AF1-4B19-A8C3-D73BFB196342}" presName="parentText" presStyleLbl="node1" presStyleIdx="2" presStyleCnt="7" custScaleY="58444">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t>
        <a:bodyPr/>
        <a:lstStyle/>
        <a:p>
          <a:endParaRPr lang="es-MX"/>
        </a:p>
      </dgm:t>
    </dgm:pt>
    <dgm:pt modelId="{674CCF61-9ECD-4B2B-A940-76520EBD77B4}" type="pres">
      <dgm:prSet presAssocID="{0256C1EB-6839-44E3-A457-1C58BE08EE5C}" presName="parentText" presStyleLbl="node1" presStyleIdx="3" presStyleCnt="7">
        <dgm:presLayoutVars>
          <dgm:chMax val="0"/>
          <dgm:bulletEnabled val="1"/>
        </dgm:presLayoutVars>
      </dgm:prSet>
      <dgm:spPr/>
      <dgm:t>
        <a:bodyPr/>
        <a:lstStyle/>
        <a:p>
          <a:endParaRPr lang="es-MX"/>
        </a:p>
      </dgm:t>
    </dgm:pt>
    <dgm:pt modelId="{C937DD2F-3472-482D-8DA1-6A5E7DBD8AA3}" type="pres">
      <dgm:prSet presAssocID="{892E2735-82D7-43D5-8A08-2082DFC6A24D}" presName="spacer" presStyleCnt="0"/>
      <dgm:spPr/>
      <dgm:t>
        <a:bodyPr/>
        <a:lstStyle/>
        <a:p>
          <a:endParaRPr lang="es-MX"/>
        </a:p>
      </dgm:t>
    </dgm:pt>
    <dgm:pt modelId="{52E0A369-877E-436B-A3F0-7490D6528B7A}" type="pres">
      <dgm:prSet presAssocID="{F96B5526-2AE6-4E62-8411-47201A845C98}" presName="parentText" presStyleLbl="node1" presStyleIdx="4" presStyleCnt="7" custLinFactY="14151" custLinFactNeighborX="0" custLinFactNeighborY="100000">
        <dgm:presLayoutVars>
          <dgm:chMax val="0"/>
          <dgm:bulletEnabled val="1"/>
        </dgm:presLayoutVars>
      </dgm:prSet>
      <dgm:spPr/>
      <dgm:t>
        <a:bodyPr/>
        <a:lstStyle/>
        <a:p>
          <a:endParaRPr lang="es-MX"/>
        </a:p>
      </dgm:t>
    </dgm:pt>
    <dgm:pt modelId="{19161D8F-6374-4FE0-B13F-0D59CB6CF3E5}" type="pres">
      <dgm:prSet presAssocID="{9FB1453E-8376-4035-9696-2CBF6B8E0152}" presName="spacer" presStyleCnt="0"/>
      <dgm:spPr/>
      <dgm:t>
        <a:bodyPr/>
        <a:lstStyle/>
        <a:p>
          <a:endParaRPr lang="es-MX"/>
        </a:p>
      </dgm:t>
    </dgm:pt>
    <dgm:pt modelId="{52EF5F75-B55B-45A0-B3E7-E5ABB07E31CF}" type="pres">
      <dgm:prSet presAssocID="{E7514F8C-F9C9-412E-9AB9-12DDAC55FD9C}" presName="parentText" presStyleLbl="node1" presStyleIdx="5" presStyleCnt="7" custLinFactY="26246" custLinFactNeighborX="0" custLinFactNeighborY="100000">
        <dgm:presLayoutVars>
          <dgm:chMax val="0"/>
          <dgm:bulletEnabled val="1"/>
        </dgm:presLayoutVars>
      </dgm:prSet>
      <dgm:spPr/>
      <dgm:t>
        <a:bodyPr/>
        <a:lstStyle/>
        <a:p>
          <a:endParaRPr lang="es-MX"/>
        </a:p>
      </dgm:t>
    </dgm:pt>
    <dgm:pt modelId="{362F6BAA-3B1F-4FF5-B9CC-377A05F2B81E}" type="pres">
      <dgm:prSet presAssocID="{98120DC9-DC13-49EE-8C9F-0519D32A619D}" presName="spacer" presStyleCnt="0"/>
      <dgm:spPr/>
      <dgm:t>
        <a:bodyPr/>
        <a:lstStyle/>
        <a:p>
          <a:endParaRPr lang="es-MX"/>
        </a:p>
      </dgm:t>
    </dgm:pt>
    <dgm:pt modelId="{52ED35AF-D696-4489-B44D-9CCA0E87ABD1}" type="pres">
      <dgm:prSet presAssocID="{69695E62-B7C8-4965-936E-A6AD8A76E69C}" presName="parentText" presStyleLbl="node1" presStyleIdx="6" presStyleCnt="7" custScaleY="136686" custLinFactY="38342" custLinFactNeighborX="0" custLinFactNeighborY="100000">
        <dgm:presLayoutVars>
          <dgm:chMax val="0"/>
          <dgm:bulletEnabled val="1"/>
        </dgm:presLayoutVars>
      </dgm:prSet>
      <dgm:spPr/>
      <dgm:t>
        <a:bodyPr/>
        <a:lstStyle/>
        <a:p>
          <a:endParaRPr lang="es-MX"/>
        </a:p>
      </dgm:t>
    </dgm:pt>
  </dgm:ptLst>
  <dgm:cxnLst>
    <dgm:cxn modelId="{BC29C30C-BA18-463F-954E-ED1678544CAF}" srcId="{22EBEE2E-00B1-417C-9C26-1F1A1DC48F9B}" destId="{F934C0F8-2AF1-4B19-A8C3-D73BFB196342}" srcOrd="2" destOrd="0" parTransId="{A2C30105-FA74-4558-AC38-F9286BCD2395}" sibTransId="{81A95E91-B879-4163-9253-976AC02F2602}"/>
    <dgm:cxn modelId="{22099AA0-EAEF-4CD7-A5A4-7C3980593759}" type="presOf" srcId="{9CE2DD0C-874E-4BCF-B235-9AF9A3BA113C}" destId="{D9098BD4-870E-41DC-BACC-5EC0E262D5F6}" srcOrd="0" destOrd="0" presId="urn:microsoft.com/office/officeart/2005/8/layout/vList2"/>
    <dgm:cxn modelId="{440248A7-2DB2-4D67-9F92-3F4641839903}" type="presOf" srcId="{F934C0F8-2AF1-4B19-A8C3-D73BFB196342}" destId="{31199E86-C126-45D9-B0A2-0E514439BF71}" srcOrd="0" destOrd="0" presId="urn:microsoft.com/office/officeart/2005/8/layout/vList2"/>
    <dgm:cxn modelId="{C4254FFB-D184-46B1-BA0F-A994B511540F}" type="presOf" srcId="{22EBEE2E-00B1-417C-9C26-1F1A1DC48F9B}" destId="{E6E30030-3C09-4F54-8AE5-9C5095772DD1}" srcOrd="0" destOrd="0" presId="urn:microsoft.com/office/officeart/2005/8/layout/vList2"/>
    <dgm:cxn modelId="{4DD8B34D-28C5-4B4F-8E35-70B90A91F3B0}" type="presOf" srcId="{E7514F8C-F9C9-412E-9AB9-12DDAC55FD9C}" destId="{52EF5F75-B55B-45A0-B3E7-E5ABB07E31CF}" srcOrd="0" destOrd="0" presId="urn:microsoft.com/office/officeart/2005/8/layout/vList2"/>
    <dgm:cxn modelId="{FF25A8B0-907D-41F1-AA31-561E330B2F16}" srcId="{22EBEE2E-00B1-417C-9C26-1F1A1DC48F9B}" destId="{0256C1EB-6839-44E3-A457-1C58BE08EE5C}" srcOrd="3" destOrd="0" parTransId="{7CA216BF-FEB0-4A05-99B6-0F118E6F025C}" sibTransId="{892E2735-82D7-43D5-8A08-2082DFC6A24D}"/>
    <dgm:cxn modelId="{C47D88F2-764A-4592-92B6-55493938BAE8}" type="presOf" srcId="{0256C1EB-6839-44E3-A457-1C58BE08EE5C}" destId="{674CCF61-9ECD-4B2B-A940-76520EBD77B4}" srcOrd="0" destOrd="0" presId="urn:microsoft.com/office/officeart/2005/8/layout/vList2"/>
    <dgm:cxn modelId="{F0F56053-C191-479E-8BB5-332157FB804C}" srcId="{22EBEE2E-00B1-417C-9C26-1F1A1DC48F9B}" destId="{6DF3D2B4-2FBE-4194-BAC0-ADD35AE78AB7}" srcOrd="1" destOrd="0" parTransId="{595E97DB-0206-4E48-8EE8-F7672CA73420}" sibTransId="{35929A78-0955-45C3-A764-B6C3DEE120CF}"/>
    <dgm:cxn modelId="{264E0F86-6AE6-472E-BB96-B79A2BD12142}" srcId="{22EBEE2E-00B1-417C-9C26-1F1A1DC48F9B}" destId="{E7514F8C-F9C9-412E-9AB9-12DDAC55FD9C}" srcOrd="5" destOrd="0" parTransId="{AA0CE48E-2270-4027-946C-4D016A98994B}" sibTransId="{98120DC9-DC13-49EE-8C9F-0519D32A619D}"/>
    <dgm:cxn modelId="{78B45FC6-BCB9-4D11-818E-70EE30E21CF5}" type="presOf" srcId="{F96B5526-2AE6-4E62-8411-47201A845C98}" destId="{52E0A369-877E-436B-A3F0-7490D6528B7A}" srcOrd="0" destOrd="0" presId="urn:microsoft.com/office/officeart/2005/8/layout/vList2"/>
    <dgm:cxn modelId="{C06E0CF7-FB6E-4FE5-A6F3-6EAACD6AA4EA}" srcId="{22EBEE2E-00B1-417C-9C26-1F1A1DC48F9B}" destId="{69695E62-B7C8-4965-936E-A6AD8A76E69C}" srcOrd="6" destOrd="0" parTransId="{0CF5E362-89E7-4EDA-A9FA-EA9333357B60}" sibTransId="{905EDF4F-3313-4513-9A7C-B75F1A3893E8}"/>
    <dgm:cxn modelId="{73A219B6-E83D-4519-BB0A-CF113746D98C}" type="presOf" srcId="{69695E62-B7C8-4965-936E-A6AD8A76E69C}" destId="{52ED35AF-D696-4489-B44D-9CCA0E87ABD1}" srcOrd="0" destOrd="0" presId="urn:microsoft.com/office/officeart/2005/8/layout/vList2"/>
    <dgm:cxn modelId="{5E7AE2EC-556F-4224-8755-403873C31884}" srcId="{22EBEE2E-00B1-417C-9C26-1F1A1DC48F9B}" destId="{F96B5526-2AE6-4E62-8411-47201A845C98}" srcOrd="4" destOrd="0" parTransId="{00C75FB6-39FA-484A-83AF-F0DCD8294873}" sibTransId="{9FB1453E-8376-4035-9696-2CBF6B8E0152}"/>
    <dgm:cxn modelId="{0A7AEC0E-5ECE-45E3-88C2-DF2FDDA5C9B8}" srcId="{22EBEE2E-00B1-417C-9C26-1F1A1DC48F9B}" destId="{9CE2DD0C-874E-4BCF-B235-9AF9A3BA113C}" srcOrd="0" destOrd="0" parTransId="{640D1B95-92D5-4BE8-B802-72BB1C8E83B1}" sibTransId="{A8C206D4-FEAD-46B2-BE07-CFA25942A42B}"/>
    <dgm:cxn modelId="{264907EB-0B94-40AD-826F-FC5697295BD9}" type="presOf" srcId="{6DF3D2B4-2FBE-4194-BAC0-ADD35AE78AB7}" destId="{D7CDA026-FCC0-45F1-80A3-53ED1A458A4D}" srcOrd="0" destOrd="0" presId="urn:microsoft.com/office/officeart/2005/8/layout/vList2"/>
    <dgm:cxn modelId="{2D6B2991-B592-4C41-9075-F6F86905653C}" type="presParOf" srcId="{E6E30030-3C09-4F54-8AE5-9C5095772DD1}" destId="{D9098BD4-870E-41DC-BACC-5EC0E262D5F6}" srcOrd="0" destOrd="0" presId="urn:microsoft.com/office/officeart/2005/8/layout/vList2"/>
    <dgm:cxn modelId="{3B0384ED-80DA-4B75-8394-4CC21F0F492B}" type="presParOf" srcId="{E6E30030-3C09-4F54-8AE5-9C5095772DD1}" destId="{0E6691B4-9270-4365-A607-A9FCA893AE0B}" srcOrd="1" destOrd="0" presId="urn:microsoft.com/office/officeart/2005/8/layout/vList2"/>
    <dgm:cxn modelId="{EA82FB71-DAFE-4C15-BB56-54C95CE0A0A6}" type="presParOf" srcId="{E6E30030-3C09-4F54-8AE5-9C5095772DD1}" destId="{D7CDA026-FCC0-45F1-80A3-53ED1A458A4D}" srcOrd="2" destOrd="0" presId="urn:microsoft.com/office/officeart/2005/8/layout/vList2"/>
    <dgm:cxn modelId="{19598F4B-FEB6-4FAA-B3AB-7356ABE7F1F9}" type="presParOf" srcId="{E6E30030-3C09-4F54-8AE5-9C5095772DD1}" destId="{D4B82278-A66C-4B00-9540-45F97C3A26F1}" srcOrd="3" destOrd="0" presId="urn:microsoft.com/office/officeart/2005/8/layout/vList2"/>
    <dgm:cxn modelId="{641566DB-BA6D-4A07-A295-B2D890DA5D3B}" type="presParOf" srcId="{E6E30030-3C09-4F54-8AE5-9C5095772DD1}" destId="{31199E86-C126-45D9-B0A2-0E514439BF71}" srcOrd="4" destOrd="0" presId="urn:microsoft.com/office/officeart/2005/8/layout/vList2"/>
    <dgm:cxn modelId="{9B0E2148-C4DC-4816-8C02-92A1CCB377C3}" type="presParOf" srcId="{E6E30030-3C09-4F54-8AE5-9C5095772DD1}" destId="{56F3E0A5-439C-4564-80AB-950DE8FDA111}" srcOrd="5" destOrd="0" presId="urn:microsoft.com/office/officeart/2005/8/layout/vList2"/>
    <dgm:cxn modelId="{52C2F9F7-FECA-4186-A00B-0AB73512F0BB}" type="presParOf" srcId="{E6E30030-3C09-4F54-8AE5-9C5095772DD1}" destId="{674CCF61-9ECD-4B2B-A940-76520EBD77B4}" srcOrd="6" destOrd="0" presId="urn:microsoft.com/office/officeart/2005/8/layout/vList2"/>
    <dgm:cxn modelId="{C38E6D5D-0E5E-4918-8C21-482997CD60C1}" type="presParOf" srcId="{E6E30030-3C09-4F54-8AE5-9C5095772DD1}" destId="{C937DD2F-3472-482D-8DA1-6A5E7DBD8AA3}" srcOrd="7" destOrd="0" presId="urn:microsoft.com/office/officeart/2005/8/layout/vList2"/>
    <dgm:cxn modelId="{3D963016-99DC-40DC-A776-7F74CF965AF1}" type="presParOf" srcId="{E6E30030-3C09-4F54-8AE5-9C5095772DD1}" destId="{52E0A369-877E-436B-A3F0-7490D6528B7A}" srcOrd="8" destOrd="0" presId="urn:microsoft.com/office/officeart/2005/8/layout/vList2"/>
    <dgm:cxn modelId="{7C0EE44E-41CF-475E-86EE-7A7F9F7E2FAA}" type="presParOf" srcId="{E6E30030-3C09-4F54-8AE5-9C5095772DD1}" destId="{19161D8F-6374-4FE0-B13F-0D59CB6CF3E5}" srcOrd="9" destOrd="0" presId="urn:microsoft.com/office/officeart/2005/8/layout/vList2"/>
    <dgm:cxn modelId="{0510813E-FF00-4D7D-99C6-A4F89768FF7D}" type="presParOf" srcId="{E6E30030-3C09-4F54-8AE5-9C5095772DD1}" destId="{52EF5F75-B55B-45A0-B3E7-E5ABB07E31CF}" srcOrd="10" destOrd="0" presId="urn:microsoft.com/office/officeart/2005/8/layout/vList2"/>
    <dgm:cxn modelId="{E3720056-8682-4BBC-828D-66AC6BD2ADA1}" type="presParOf" srcId="{E6E30030-3C09-4F54-8AE5-9C5095772DD1}" destId="{362F6BAA-3B1F-4FF5-B9CC-377A05F2B81E}" srcOrd="11" destOrd="0" presId="urn:microsoft.com/office/officeart/2005/8/layout/vList2"/>
    <dgm:cxn modelId="{8EDCE06B-81B3-4560-B605-05CE9F6945BD}" type="presParOf" srcId="{E6E30030-3C09-4F54-8AE5-9C5095772DD1}" destId="{52ED35AF-D696-4489-B44D-9CCA0E87ABD1}" srcOrd="1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ES" sz="2000" dirty="0" smtClean="0"/>
            <a:t>Sistemas de lo Contencioso Administrativo</a:t>
          </a:r>
        </a:p>
        <a:p>
          <a:pPr algn="ctr" rtl="0"/>
          <a:r>
            <a:rPr lang="es-ES" sz="2000" dirty="0" smtClean="0"/>
            <a:t> según el órgano</a:t>
          </a:r>
        </a:p>
        <a:p>
          <a:pPr algn="ctr" rtl="0"/>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4689A2F9-755E-4AEC-A737-F57A595CBB13}" type="presOf" srcId="{5693968B-49FC-4603-AFEC-8367C013F12D}" destId="{DEB400D1-CD68-4DEF-BB64-DA33C735054E}" srcOrd="0" destOrd="0" presId="urn:microsoft.com/office/officeart/2005/8/layout/vList2"/>
    <dgm:cxn modelId="{E2283E64-5024-41D3-BB46-7D43E1A6B261}" type="presOf" srcId="{31008932-3877-491B-8BCC-AF5EABA163EA}" destId="{323BFCE2-96ED-414C-8797-F6EFD8199A2F}" srcOrd="0" destOrd="0" presId="urn:microsoft.com/office/officeart/2005/8/layout/vList2"/>
    <dgm:cxn modelId="{93F205CC-07C0-4138-9C7E-FE7150B3EA6F}" type="presParOf" srcId="{323BFCE2-96ED-414C-8797-F6EFD8199A2F}" destId="{DEB400D1-CD68-4DEF-BB64-DA33C735054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dgm:spPr/>
      <dgm:t>
        <a:bodyPr/>
        <a:lstStyle/>
        <a:p>
          <a:pPr rtl="0"/>
          <a:r>
            <a:rPr lang="es-ES" dirty="0" smtClean="0"/>
            <a:t>Francés o administrativo</a:t>
          </a:r>
        </a:p>
        <a:p>
          <a:pPr rtl="0"/>
          <a:r>
            <a:rPr lang="es-ES" dirty="0" smtClean="0"/>
            <a:t>(Consejo de Estado como estructura del poder ejecutivo)</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dgm:spPr/>
      <dgm:t>
        <a:bodyPr/>
        <a:lstStyle/>
        <a:p>
          <a:pPr rtl="0"/>
          <a:r>
            <a:rPr lang="es-ES" dirty="0" smtClean="0"/>
            <a:t>Angloamericano o judicial</a:t>
          </a:r>
        </a:p>
        <a:p>
          <a:pPr rtl="0"/>
          <a:r>
            <a:rPr lang="es-ES" dirty="0" smtClean="0"/>
            <a:t>(órgano judicial especializado como parte del poder judicial)</a:t>
          </a:r>
          <a:endParaRPr lang="es-ES"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F2057F31-E52E-4253-8DCF-C04AEF1B983B}" type="presOf" srcId="{7299E1B2-D499-42A7-AC1B-F988FB5A3ED1}" destId="{14AF6F03-3D98-43BB-8270-787C299D3776}" srcOrd="1" destOrd="0" presId="urn:microsoft.com/office/officeart/2005/8/layout/cycle2"/>
    <dgm:cxn modelId="{1809F4FE-7A46-4D97-B4FC-0A0905C73C52}" type="presOf" srcId="{EAFC502C-8876-4411-8529-D52536F694C5}" destId="{2CA88053-85D8-4EEC-9242-79B192CF552B}" srcOrd="0" destOrd="0" presId="urn:microsoft.com/office/officeart/2005/8/layout/cycle2"/>
    <dgm:cxn modelId="{97E389E9-C3B3-4187-AEF6-9AB7B5C00D25}" srcId="{EAFC502C-8876-4411-8529-D52536F694C5}" destId="{10586DD3-F40C-4BF3-8EDD-2817E4C0C3D0}" srcOrd="0" destOrd="0" parTransId="{D96FF063-F021-458E-A0C9-A4A2E441A464}" sibTransId="{7299E1B2-D499-42A7-AC1B-F988FB5A3ED1}"/>
    <dgm:cxn modelId="{A5E25A26-8CA9-43B1-96A9-0F491F7374A2}" type="presOf" srcId="{7F432C05-EC58-4F65-B66D-6BA04FA33779}" destId="{57A6A375-93F9-41B8-9AE9-F271CF463CE7}" srcOrd="0" destOrd="0" presId="urn:microsoft.com/office/officeart/2005/8/layout/cycle2"/>
    <dgm:cxn modelId="{1AD4D33E-7C57-478E-A696-3A8F52277E91}" type="presOf" srcId="{1FCB2DF8-7C77-4998-9EEA-F930F1ED78CF}" destId="{ACBE89E6-4644-4EDE-9798-15929CF2D055}" srcOrd="1" destOrd="0" presId="urn:microsoft.com/office/officeart/2005/8/layout/cycle2"/>
    <dgm:cxn modelId="{FF189D5E-B17C-413F-A4AF-BF69CFA7A00A}" type="presOf" srcId="{1FCB2DF8-7C77-4998-9EEA-F930F1ED78CF}" destId="{8E93256E-1E4D-46A0-B270-8FE716FD68F3}" srcOrd="0" destOrd="0" presId="urn:microsoft.com/office/officeart/2005/8/layout/cycle2"/>
    <dgm:cxn modelId="{A682E159-C5B0-4BC9-BBD3-D26066009C3A}" type="presOf" srcId="{10586DD3-F40C-4BF3-8EDD-2817E4C0C3D0}" destId="{6FFF381B-DDA5-4F60-A802-4261F36B81EE}" srcOrd="0" destOrd="0" presId="urn:microsoft.com/office/officeart/2005/8/layout/cycle2"/>
    <dgm:cxn modelId="{527E06A5-5EB5-470B-87A5-2EA0476994AC}" type="presOf" srcId="{7299E1B2-D499-42A7-AC1B-F988FB5A3ED1}" destId="{F506122E-5B4D-45B4-AC91-2543E1D6B815}" srcOrd="0"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FD9321A0-2A03-4BEA-8DAA-EA8BAB06C3E7}" type="presParOf" srcId="{2CA88053-85D8-4EEC-9242-79B192CF552B}" destId="{6FFF381B-DDA5-4F60-A802-4261F36B81EE}" srcOrd="0" destOrd="0" presId="urn:microsoft.com/office/officeart/2005/8/layout/cycle2"/>
    <dgm:cxn modelId="{E50CDA93-4211-4962-8507-4E0E8E45E689}" type="presParOf" srcId="{2CA88053-85D8-4EEC-9242-79B192CF552B}" destId="{F506122E-5B4D-45B4-AC91-2543E1D6B815}" srcOrd="1" destOrd="0" presId="urn:microsoft.com/office/officeart/2005/8/layout/cycle2"/>
    <dgm:cxn modelId="{B125A73A-6660-4C29-960E-E18AA14474E4}" type="presParOf" srcId="{F506122E-5B4D-45B4-AC91-2543E1D6B815}" destId="{14AF6F03-3D98-43BB-8270-787C299D3776}" srcOrd="0" destOrd="0" presId="urn:microsoft.com/office/officeart/2005/8/layout/cycle2"/>
    <dgm:cxn modelId="{C21A7570-A889-4AAA-9D87-D7AF6FE270B6}" type="presParOf" srcId="{2CA88053-85D8-4EEC-9242-79B192CF552B}" destId="{57A6A375-93F9-41B8-9AE9-F271CF463CE7}" srcOrd="2" destOrd="0" presId="urn:microsoft.com/office/officeart/2005/8/layout/cycle2"/>
    <dgm:cxn modelId="{57F32408-8A8E-491A-B0E9-2A90E7471A52}" type="presParOf" srcId="{2CA88053-85D8-4EEC-9242-79B192CF552B}" destId="{8E93256E-1E4D-46A0-B270-8FE716FD68F3}" srcOrd="3" destOrd="0" presId="urn:microsoft.com/office/officeart/2005/8/layout/cycle2"/>
    <dgm:cxn modelId="{0003241E-CA6B-4AD2-A55F-C516303BC4AA}" type="presParOf" srcId="{8E93256E-1E4D-46A0-B270-8FE716FD68F3}" destId="{ACBE89E6-4644-4EDE-9798-15929CF2D055}"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ES" sz="2000" dirty="0" smtClean="0"/>
            <a:t>Sistemas de lo Contencioso Administrativo</a:t>
          </a:r>
        </a:p>
        <a:p>
          <a:pPr algn="ctr" rtl="0"/>
          <a:r>
            <a:rPr lang="es-ES" sz="2000" dirty="0" smtClean="0"/>
            <a:t> según la finalidad del órgano</a:t>
          </a:r>
        </a:p>
        <a:p>
          <a:pPr algn="ctr" rtl="0"/>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B4B75DF7-9985-49DC-8A8E-AA5A8CF4FEF1}" type="presOf" srcId="{31008932-3877-491B-8BCC-AF5EABA163EA}" destId="{323BFCE2-96ED-414C-8797-F6EFD8199A2F}" srcOrd="0" destOrd="0" presId="urn:microsoft.com/office/officeart/2005/8/layout/vList2"/>
    <dgm:cxn modelId="{3D6A48C7-CE45-47BF-B4C6-BF789B8BCE92}" type="presOf" srcId="{5693968B-49FC-4603-AFEC-8367C013F12D}" destId="{DEB400D1-CD68-4DEF-BB64-DA33C735054E}" srcOrd="0" destOrd="0" presId="urn:microsoft.com/office/officeart/2005/8/layout/vList2"/>
    <dgm:cxn modelId="{4ABB43F0-BF2A-42A2-9CAF-723D9B9252D5}" type="presParOf" srcId="{323BFCE2-96ED-414C-8797-F6EFD8199A2F}" destId="{DEB400D1-CD68-4DEF-BB64-DA33C735054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1D20B-79A6-4AC4-B72A-E5260A322797}">
      <dsp:nvSpPr>
        <dsp:cNvPr id="0" name=""/>
        <dsp:cNvSpPr/>
      </dsp:nvSpPr>
      <dsp:spPr>
        <a:xfrm>
          <a:off x="4422" y="2471606"/>
          <a:ext cx="1719696" cy="859848"/>
        </a:xfrm>
        <a:prstGeom prst="roundRect">
          <a:avLst>
            <a:gd name="adj" fmla="val 1000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Justicia Administrativa</a:t>
          </a:r>
        </a:p>
        <a:p>
          <a:pPr lvl="0" algn="ctr" defTabSz="622300">
            <a:lnSpc>
              <a:spcPct val="90000"/>
            </a:lnSpc>
            <a:spcBef>
              <a:spcPct val="0"/>
            </a:spcBef>
            <a:spcAft>
              <a:spcPct val="35000"/>
            </a:spcAft>
          </a:pPr>
          <a:r>
            <a:rPr lang="es-ES" sz="1400" kern="1200" dirty="0" smtClean="0"/>
            <a:t>(medios de control)</a:t>
          </a:r>
          <a:endParaRPr lang="es-MX" sz="1400" kern="1200" dirty="0"/>
        </a:p>
      </dsp:txBody>
      <dsp:txXfrm>
        <a:off x="29606" y="2496790"/>
        <a:ext cx="1669328" cy="809480"/>
      </dsp:txXfrm>
    </dsp:sp>
    <dsp:sp modelId="{43CBA607-1934-4E31-AD19-304A3CC2DE1F}">
      <dsp:nvSpPr>
        <dsp:cNvPr id="0" name=""/>
        <dsp:cNvSpPr/>
      </dsp:nvSpPr>
      <dsp:spPr>
        <a:xfrm rot="17862818">
          <a:off x="1323552" y="2224878"/>
          <a:ext cx="1497593" cy="27509"/>
        </a:xfrm>
        <a:custGeom>
          <a:avLst/>
          <a:gdLst/>
          <a:ahLst/>
          <a:cxnLst/>
          <a:rect l="0" t="0" r="0" b="0"/>
          <a:pathLst>
            <a:path>
              <a:moveTo>
                <a:pt x="0" y="13754"/>
              </a:moveTo>
              <a:lnTo>
                <a:pt x="1497593" y="13754"/>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034909" y="2201193"/>
        <a:ext cx="74879" cy="74879"/>
      </dsp:txXfrm>
    </dsp:sp>
    <dsp:sp modelId="{5814042C-2584-40D3-8430-45DDBE73276C}">
      <dsp:nvSpPr>
        <dsp:cNvPr id="0" name=""/>
        <dsp:cNvSpPr/>
      </dsp:nvSpPr>
      <dsp:spPr>
        <a:xfrm>
          <a:off x="2420578" y="870609"/>
          <a:ext cx="1719696" cy="1410254"/>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Jurisdicción Administrativa</a:t>
          </a:r>
        </a:p>
        <a:p>
          <a:pPr lvl="0" algn="ctr" defTabSz="622300">
            <a:lnSpc>
              <a:spcPct val="90000"/>
            </a:lnSpc>
            <a:spcBef>
              <a:spcPct val="0"/>
            </a:spcBef>
            <a:spcAft>
              <a:spcPct val="35000"/>
            </a:spcAft>
          </a:pPr>
          <a:r>
            <a:rPr lang="es-ES" sz="1400" kern="1200" dirty="0" smtClean="0"/>
            <a:t>(juicio de nulidad)</a:t>
          </a:r>
          <a:endParaRPr lang="es-MX" sz="1400" kern="1200" dirty="0"/>
        </a:p>
      </dsp:txBody>
      <dsp:txXfrm>
        <a:off x="2461883" y="911914"/>
        <a:ext cx="1637086" cy="1327644"/>
      </dsp:txXfrm>
    </dsp:sp>
    <dsp:sp modelId="{DC33BF2A-9B9F-453A-80FC-9A4418C4CCFF}">
      <dsp:nvSpPr>
        <dsp:cNvPr id="0" name=""/>
        <dsp:cNvSpPr/>
      </dsp:nvSpPr>
      <dsp:spPr>
        <a:xfrm rot="18856132">
          <a:off x="3996680" y="1221473"/>
          <a:ext cx="951045" cy="27509"/>
        </a:xfrm>
        <a:custGeom>
          <a:avLst/>
          <a:gdLst/>
          <a:ahLst/>
          <a:cxnLst/>
          <a:rect l="0" t="0" r="0" b="0"/>
          <a:pathLst>
            <a:path>
              <a:moveTo>
                <a:pt x="0" y="13754"/>
              </a:moveTo>
              <a:lnTo>
                <a:pt x="951045" y="1375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448426" y="1211452"/>
        <a:ext cx="47552" cy="47552"/>
      </dsp:txXfrm>
    </dsp:sp>
    <dsp:sp modelId="{756946C2-39CA-4609-8DB7-C7FF08AB7B88}">
      <dsp:nvSpPr>
        <dsp:cNvPr id="0" name=""/>
        <dsp:cNvSpPr/>
      </dsp:nvSpPr>
      <dsp:spPr>
        <a:xfrm>
          <a:off x="4804130" y="12631"/>
          <a:ext cx="1719696" cy="176417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Tribunal  Federal de Justicia  Fiscal y Administrativa o Tribunal de lo Contencioso Administrativo</a:t>
          </a:r>
          <a:endParaRPr lang="es-MX" sz="1400" kern="1200" dirty="0"/>
        </a:p>
      </dsp:txBody>
      <dsp:txXfrm>
        <a:off x="4854498" y="62999"/>
        <a:ext cx="1618960" cy="1663440"/>
      </dsp:txXfrm>
    </dsp:sp>
    <dsp:sp modelId="{1512F877-F22D-4F95-9C0E-58A65FD7D3FF}">
      <dsp:nvSpPr>
        <dsp:cNvPr id="0" name=""/>
        <dsp:cNvSpPr/>
      </dsp:nvSpPr>
      <dsp:spPr>
        <a:xfrm rot="4149379">
          <a:off x="1145049" y="3727870"/>
          <a:ext cx="1797849" cy="27509"/>
        </a:xfrm>
        <a:custGeom>
          <a:avLst/>
          <a:gdLst/>
          <a:ahLst/>
          <a:cxnLst/>
          <a:rect l="0" t="0" r="0" b="0"/>
          <a:pathLst>
            <a:path>
              <a:moveTo>
                <a:pt x="0" y="13754"/>
              </a:moveTo>
              <a:lnTo>
                <a:pt x="1797849" y="13754"/>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a:off x="1999027" y="3696678"/>
        <a:ext cx="89892" cy="89892"/>
      </dsp:txXfrm>
    </dsp:sp>
    <dsp:sp modelId="{415FBD4F-1A97-4F8F-8259-C2391C8540AC}">
      <dsp:nvSpPr>
        <dsp:cNvPr id="0" name=""/>
        <dsp:cNvSpPr/>
      </dsp:nvSpPr>
      <dsp:spPr>
        <a:xfrm>
          <a:off x="2363829" y="4151795"/>
          <a:ext cx="1719696" cy="859848"/>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Recursos Administrativos</a:t>
          </a:r>
          <a:endParaRPr lang="es-MX" sz="1400" kern="1200" dirty="0"/>
        </a:p>
      </dsp:txBody>
      <dsp:txXfrm>
        <a:off x="2389013" y="4176979"/>
        <a:ext cx="1669328" cy="809480"/>
      </dsp:txXfrm>
    </dsp:sp>
    <dsp:sp modelId="{D5E557A1-06F7-4606-A363-9156BD1A6AB8}">
      <dsp:nvSpPr>
        <dsp:cNvPr id="0" name=""/>
        <dsp:cNvSpPr/>
      </dsp:nvSpPr>
      <dsp:spPr>
        <a:xfrm rot="2293347">
          <a:off x="3985203" y="4851722"/>
          <a:ext cx="917249" cy="27509"/>
        </a:xfrm>
        <a:custGeom>
          <a:avLst/>
          <a:gdLst/>
          <a:ahLst/>
          <a:cxnLst/>
          <a:rect l="0" t="0" r="0" b="0"/>
          <a:pathLst>
            <a:path>
              <a:moveTo>
                <a:pt x="0" y="13754"/>
              </a:moveTo>
              <a:lnTo>
                <a:pt x="917249" y="1375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420896" y="4842546"/>
        <a:ext cx="45862" cy="45862"/>
      </dsp:txXfrm>
    </dsp:sp>
    <dsp:sp modelId="{2EBABAB7-41C4-464F-B465-A55AB87C55AF}">
      <dsp:nvSpPr>
        <dsp:cNvPr id="0" name=""/>
        <dsp:cNvSpPr/>
      </dsp:nvSpPr>
      <dsp:spPr>
        <a:xfrm>
          <a:off x="4804130" y="4719312"/>
          <a:ext cx="1719696" cy="859848"/>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Autoridad Administrativa</a:t>
          </a:r>
          <a:endParaRPr lang="es-MX" sz="1400" kern="1200" dirty="0"/>
        </a:p>
      </dsp:txBody>
      <dsp:txXfrm>
        <a:off x="4829314" y="4744496"/>
        <a:ext cx="1669328" cy="8094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F381B-DDA5-4F60-A802-4261F36B81EE}">
      <dsp:nvSpPr>
        <dsp:cNvPr id="0" name=""/>
        <dsp:cNvSpPr/>
      </dsp:nvSpPr>
      <dsp:spPr>
        <a:xfrm>
          <a:off x="47487" y="892699"/>
          <a:ext cx="2870433" cy="287043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ES" sz="1800" kern="1200" dirty="0" smtClean="0"/>
            <a:t>De  Simple Anulación</a:t>
          </a:r>
        </a:p>
        <a:p>
          <a:pPr lvl="0" algn="ctr" defTabSz="800100" rtl="0">
            <a:lnSpc>
              <a:spcPct val="90000"/>
            </a:lnSpc>
            <a:spcBef>
              <a:spcPct val="0"/>
            </a:spcBef>
            <a:spcAft>
              <a:spcPct val="35000"/>
            </a:spcAft>
          </a:pPr>
          <a:r>
            <a:rPr lang="es-ES" sz="1400" kern="1200" dirty="0" smtClean="0"/>
            <a:t>(solo busca el mantenimiento de la legalidad en la actuación de la Administración Pública)</a:t>
          </a:r>
        </a:p>
        <a:p>
          <a:pPr lvl="0" algn="ctr" defTabSz="800100" rtl="0">
            <a:lnSpc>
              <a:spcPct val="90000"/>
            </a:lnSpc>
            <a:spcBef>
              <a:spcPct val="0"/>
            </a:spcBef>
            <a:spcAft>
              <a:spcPct val="35000"/>
            </a:spcAft>
          </a:pPr>
          <a:endParaRPr lang="es-ES" sz="1600" kern="1200" dirty="0"/>
        </a:p>
      </dsp:txBody>
      <dsp:txXfrm>
        <a:off x="467852" y="1313064"/>
        <a:ext cx="2029703" cy="2029703"/>
      </dsp:txXfrm>
    </dsp:sp>
    <dsp:sp modelId="{F506122E-5B4D-45B4-AC91-2543E1D6B815}">
      <dsp:nvSpPr>
        <dsp:cNvPr id="0" name=""/>
        <dsp:cNvSpPr/>
      </dsp:nvSpPr>
      <dsp:spPr>
        <a:xfrm rot="21544535">
          <a:off x="2658883" y="450011"/>
          <a:ext cx="1782286" cy="968771"/>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es-ES" sz="4100" kern="1200"/>
        </a:p>
      </dsp:txBody>
      <dsp:txXfrm>
        <a:off x="2658902" y="646109"/>
        <a:ext cx="1491655" cy="581263"/>
      </dsp:txXfrm>
    </dsp:sp>
    <dsp:sp modelId="{57A6A375-93F9-41B8-9AE9-F271CF463CE7}">
      <dsp:nvSpPr>
        <dsp:cNvPr id="0" name=""/>
        <dsp:cNvSpPr/>
      </dsp:nvSpPr>
      <dsp:spPr>
        <a:xfrm>
          <a:off x="4315138" y="827764"/>
          <a:ext cx="2870433" cy="2870433"/>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ES" sz="1800" kern="1200" dirty="0" smtClean="0"/>
            <a:t>De Plena Jurisdicción</a:t>
          </a:r>
        </a:p>
        <a:p>
          <a:pPr lvl="0" algn="ctr" defTabSz="800100" rtl="0">
            <a:lnSpc>
              <a:spcPct val="90000"/>
            </a:lnSpc>
            <a:spcBef>
              <a:spcPct val="0"/>
            </a:spcBef>
            <a:spcAft>
              <a:spcPct val="35000"/>
            </a:spcAft>
          </a:pPr>
          <a:r>
            <a:rPr lang="es-ES" sz="1400" kern="1200" dirty="0" smtClean="0"/>
            <a:t>(pretende el reconocimiento o la reparación de un derecho subjetivo vulnerado por el acto administrativo</a:t>
          </a:r>
          <a:endParaRPr lang="es-ES" sz="1400" kern="1200" dirty="0"/>
        </a:p>
      </dsp:txBody>
      <dsp:txXfrm>
        <a:off x="4735503" y="1248129"/>
        <a:ext cx="2029703" cy="2029703"/>
      </dsp:txXfrm>
    </dsp:sp>
    <dsp:sp modelId="{8E93256E-1E4D-46A0-B270-8FE716FD68F3}">
      <dsp:nvSpPr>
        <dsp:cNvPr id="0" name=""/>
        <dsp:cNvSpPr/>
      </dsp:nvSpPr>
      <dsp:spPr>
        <a:xfrm rot="10751577">
          <a:off x="2822200" y="3157523"/>
          <a:ext cx="1738119" cy="968771"/>
        </a:xfrm>
        <a:prstGeom prst="rightArrow">
          <a:avLst>
            <a:gd name="adj1" fmla="val 60000"/>
            <a:gd name="adj2" fmla="val 50000"/>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es-ES" sz="4100" kern="1200"/>
        </a:p>
      </dsp:txBody>
      <dsp:txXfrm rot="10800000">
        <a:off x="3112817" y="3349230"/>
        <a:ext cx="1447488" cy="58126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E0850-5198-423A-A994-FACABD517CA0}">
      <dsp:nvSpPr>
        <dsp:cNvPr id="0" name=""/>
        <dsp:cNvSpPr/>
      </dsp:nvSpPr>
      <dsp:spPr>
        <a:xfrm rot="5400000">
          <a:off x="-307182" y="310014"/>
          <a:ext cx="2047881" cy="1433516"/>
        </a:xfrm>
        <a:prstGeom prst="chevron">
          <a:avLst/>
        </a:prstGeom>
        <a:solidFill>
          <a:schemeClr val="accent1">
            <a:shade val="80000"/>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Bartolomé</a:t>
          </a:r>
          <a:r>
            <a:rPr lang="es-ES" sz="1100" kern="1200" baseline="0" dirty="0" smtClean="0"/>
            <a:t> </a:t>
          </a:r>
          <a:r>
            <a:rPr lang="es-ES" sz="1100" kern="1200" baseline="0" dirty="0" err="1" smtClean="0"/>
            <a:t>Fiorini</a:t>
          </a:r>
          <a:r>
            <a:rPr lang="es-ES" sz="1100" kern="1200" baseline="0" dirty="0" smtClean="0"/>
            <a:t> </a:t>
          </a:r>
          <a:endParaRPr lang="es-MX" sz="1100" kern="1200" dirty="0"/>
        </a:p>
      </dsp:txBody>
      <dsp:txXfrm rot="-5400000">
        <a:off x="1" y="719589"/>
        <a:ext cx="1433516" cy="614365"/>
      </dsp:txXfrm>
    </dsp:sp>
    <dsp:sp modelId="{9F232B4B-8B77-46B9-980B-B433E1942023}">
      <dsp:nvSpPr>
        <dsp:cNvPr id="0" name=""/>
        <dsp:cNvSpPr/>
      </dsp:nvSpPr>
      <dsp:spPr>
        <a:xfrm rot="5400000">
          <a:off x="3323043" y="-1886693"/>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latin typeface="+mj-lt"/>
            </a:rPr>
            <a:t>El Contencioso Administrativo corresponde a aquellos litigios en que la Administración Pública es parte, donde el contenido de su actividad exhibe una especialidad para sus elementos esenciales: organización, procedimiento y materia. </a:t>
          </a:r>
          <a:endParaRPr lang="es-MX" sz="1400" kern="1200" dirty="0">
            <a:latin typeface="+mj-lt"/>
          </a:endParaRPr>
        </a:p>
      </dsp:txBody>
      <dsp:txXfrm rot="-5400000">
        <a:off x="1433517" y="67813"/>
        <a:ext cx="5045195" cy="1201162"/>
      </dsp:txXfrm>
    </dsp:sp>
    <dsp:sp modelId="{512B8A4F-035D-470B-B452-D22130002B40}">
      <dsp:nvSpPr>
        <dsp:cNvPr id="0" name=""/>
        <dsp:cNvSpPr/>
      </dsp:nvSpPr>
      <dsp:spPr>
        <a:xfrm rot="5400000">
          <a:off x="-307182" y="2167740"/>
          <a:ext cx="2047881" cy="1433516"/>
        </a:xfrm>
        <a:prstGeom prst="chevron">
          <a:avLst/>
        </a:prstGeom>
        <a:solidFill>
          <a:schemeClr val="accent1">
            <a:shade val="80000"/>
            <a:hueOff val="153123"/>
            <a:satOff val="-2196"/>
            <a:lumOff val="12807"/>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Jesús</a:t>
          </a:r>
          <a:r>
            <a:rPr lang="es-ES" sz="1100" kern="1200" baseline="0" dirty="0" smtClean="0"/>
            <a:t> </a:t>
          </a:r>
        </a:p>
        <a:p>
          <a:pPr lvl="0" algn="ctr" defTabSz="488950">
            <a:lnSpc>
              <a:spcPct val="90000"/>
            </a:lnSpc>
            <a:spcBef>
              <a:spcPct val="0"/>
            </a:spcBef>
            <a:spcAft>
              <a:spcPct val="35000"/>
            </a:spcAft>
          </a:pPr>
          <a:r>
            <a:rPr lang="es-ES" sz="1100" kern="1200" baseline="0" dirty="0" smtClean="0"/>
            <a:t>González </a:t>
          </a:r>
        </a:p>
        <a:p>
          <a:pPr lvl="0" algn="ctr" defTabSz="488950">
            <a:lnSpc>
              <a:spcPct val="90000"/>
            </a:lnSpc>
            <a:spcBef>
              <a:spcPct val="0"/>
            </a:spcBef>
            <a:spcAft>
              <a:spcPct val="35000"/>
            </a:spcAft>
          </a:pPr>
          <a:r>
            <a:rPr lang="es-ES" sz="1100" kern="1200" baseline="0" dirty="0" smtClean="0"/>
            <a:t>Pérez</a:t>
          </a:r>
          <a:endParaRPr lang="es-MX" sz="1100" kern="1200" dirty="0"/>
        </a:p>
      </dsp:txBody>
      <dsp:txXfrm rot="-5400000">
        <a:off x="1" y="2577315"/>
        <a:ext cx="1433516" cy="614365"/>
      </dsp:txXfrm>
    </dsp:sp>
    <dsp:sp modelId="{0CAEDA79-01AB-4FB9-8CA1-CFC76B3E979F}">
      <dsp:nvSpPr>
        <dsp:cNvPr id="0" name=""/>
        <dsp:cNvSpPr/>
      </dsp:nvSpPr>
      <dsp:spPr>
        <a:xfrm rot="5400000">
          <a:off x="3310318" y="30173"/>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endParaRPr lang="es-MX" sz="1400" kern="1200" dirty="0"/>
        </a:p>
        <a:p>
          <a:pPr marL="114300" lvl="1" indent="-114300" algn="l" defTabSz="622300">
            <a:lnSpc>
              <a:spcPct val="90000"/>
            </a:lnSpc>
            <a:spcBef>
              <a:spcPct val="0"/>
            </a:spcBef>
            <a:spcAft>
              <a:spcPct val="15000"/>
            </a:spcAft>
            <a:buChar char="••"/>
          </a:pPr>
          <a:r>
            <a:rPr lang="es-ES" sz="1400" kern="1200" dirty="0" smtClean="0"/>
            <a:t>Los sistemas de organización de la jurisdicción contencioso-administrativa pueden reducirse a dos, según los órganos a los que se confía a la composición de los litigios administrativos estén o no encuadrados en la común organización judicial</a:t>
          </a:r>
          <a:endParaRPr lang="es-MX" sz="1400" kern="1200" dirty="0"/>
        </a:p>
      </dsp:txBody>
      <dsp:txXfrm rot="-5400000">
        <a:off x="1420792" y="1984679"/>
        <a:ext cx="5045195" cy="1201162"/>
      </dsp:txXfrm>
    </dsp:sp>
    <dsp:sp modelId="{B8B9351C-857C-4BCD-838F-1CDCEF3024EF}">
      <dsp:nvSpPr>
        <dsp:cNvPr id="0" name=""/>
        <dsp:cNvSpPr/>
      </dsp:nvSpPr>
      <dsp:spPr>
        <a:xfrm rot="5400000">
          <a:off x="-307182" y="4025465"/>
          <a:ext cx="2047881" cy="1433516"/>
        </a:xfrm>
        <a:prstGeom prst="chevron">
          <a:avLst/>
        </a:prstGeom>
        <a:solidFill>
          <a:schemeClr val="accent1">
            <a:shade val="80000"/>
            <a:hueOff val="306246"/>
            <a:satOff val="-4392"/>
            <a:lumOff val="25615"/>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Antonio </a:t>
          </a:r>
        </a:p>
        <a:p>
          <a:pPr lvl="0" algn="ctr" defTabSz="488950">
            <a:lnSpc>
              <a:spcPct val="90000"/>
            </a:lnSpc>
            <a:spcBef>
              <a:spcPct val="0"/>
            </a:spcBef>
            <a:spcAft>
              <a:spcPct val="35000"/>
            </a:spcAft>
          </a:pPr>
          <a:r>
            <a:rPr lang="es-ES" sz="1100" kern="1200" dirty="0" smtClean="0"/>
            <a:t>Carrillo Flores</a:t>
          </a:r>
          <a:endParaRPr lang="es-MX" sz="1100" kern="1200" dirty="0"/>
        </a:p>
      </dsp:txBody>
      <dsp:txXfrm rot="-5400000">
        <a:off x="1" y="4435040"/>
        <a:ext cx="1433516" cy="614365"/>
      </dsp:txXfrm>
    </dsp:sp>
    <dsp:sp modelId="{12EC55EF-B5B5-4D5F-9617-8BF88C9B85A0}">
      <dsp:nvSpPr>
        <dsp:cNvPr id="0" name=""/>
        <dsp:cNvSpPr/>
      </dsp:nvSpPr>
      <dsp:spPr>
        <a:xfrm rot="5400000">
          <a:off x="3323043" y="1828757"/>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t>Lo contencioso Administrativo es la contienda que nace por el obrar de la Administración Pública, tanto en su seno mismo como fuera de ella. La justicia administrativa , se refiere  a la intervención jurisdiccional.</a:t>
          </a:r>
          <a:endParaRPr lang="es-MX" sz="1400" kern="1200" dirty="0"/>
        </a:p>
      </dsp:txBody>
      <dsp:txXfrm rot="-5400000">
        <a:off x="1433517" y="3783263"/>
        <a:ext cx="5045195" cy="120116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E0850-5198-423A-A994-FACABD517CA0}">
      <dsp:nvSpPr>
        <dsp:cNvPr id="0" name=""/>
        <dsp:cNvSpPr/>
      </dsp:nvSpPr>
      <dsp:spPr>
        <a:xfrm rot="5400000">
          <a:off x="-306882" y="312528"/>
          <a:ext cx="2045881" cy="1432116"/>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t>Alfonso Nava Negrete</a:t>
          </a:r>
          <a:endParaRPr lang="es-MX" sz="1500" kern="1200" dirty="0"/>
        </a:p>
      </dsp:txBody>
      <dsp:txXfrm rot="-5400000">
        <a:off x="1" y="721703"/>
        <a:ext cx="1432116" cy="613765"/>
      </dsp:txXfrm>
    </dsp:sp>
    <dsp:sp modelId="{9F232B4B-8B77-46B9-980B-B433E1942023}">
      <dsp:nvSpPr>
        <dsp:cNvPr id="0" name=""/>
        <dsp:cNvSpPr/>
      </dsp:nvSpPr>
      <dsp:spPr>
        <a:xfrm rot="5400000">
          <a:off x="3322993" y="-1885229"/>
          <a:ext cx="1329822" cy="511157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Justicia administrativa se refiere únicamente a la actuación de los tribunales administrativos o judiciales al resolver las controversias jurídicas  que se suscitan entre los particulares y autoridades administrativas, por las resoluciones que éstas últimas  dictan. Y no así, cuando la misma administración pública resuelve recursos administrativos. Pues existe una gran separación, mientras los tribunales ejercen una función jurisdiccional, la administración pública solo ejerce funciones administrativas</a:t>
          </a:r>
          <a:endParaRPr lang="es-MX" sz="1200" kern="1200" dirty="0"/>
        </a:p>
      </dsp:txBody>
      <dsp:txXfrm rot="-5400000">
        <a:off x="1432117" y="70564"/>
        <a:ext cx="5046658" cy="1199988"/>
      </dsp:txXfrm>
    </dsp:sp>
    <dsp:sp modelId="{512B8A4F-035D-470B-B452-D22130002B40}">
      <dsp:nvSpPr>
        <dsp:cNvPr id="0" name=""/>
        <dsp:cNvSpPr/>
      </dsp:nvSpPr>
      <dsp:spPr>
        <a:xfrm rot="5400000">
          <a:off x="-306882" y="2168440"/>
          <a:ext cx="2045881" cy="1432116"/>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t>Rafael  Martínez Morales </a:t>
          </a:r>
          <a:endParaRPr lang="es-MX" sz="1500" kern="1200" dirty="0"/>
        </a:p>
      </dsp:txBody>
      <dsp:txXfrm rot="-5400000">
        <a:off x="1" y="2577615"/>
        <a:ext cx="1432116" cy="613765"/>
      </dsp:txXfrm>
    </dsp:sp>
    <dsp:sp modelId="{0CAEDA79-01AB-4FB9-8CA1-CFC76B3E979F}">
      <dsp:nvSpPr>
        <dsp:cNvPr id="0" name=""/>
        <dsp:cNvSpPr/>
      </dsp:nvSpPr>
      <dsp:spPr>
        <a:xfrm rot="5400000">
          <a:off x="3322993" y="-29318"/>
          <a:ext cx="1329822" cy="5111575"/>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endParaRPr lang="es-MX" sz="1500" kern="1200" dirty="0"/>
        </a:p>
        <a:p>
          <a:pPr marL="114300" lvl="1" indent="-114300" algn="just" defTabSz="666750">
            <a:lnSpc>
              <a:spcPct val="90000"/>
            </a:lnSpc>
            <a:spcBef>
              <a:spcPct val="0"/>
            </a:spcBef>
            <a:spcAft>
              <a:spcPct val="15000"/>
            </a:spcAft>
            <a:buChar char="••"/>
          </a:pPr>
          <a:r>
            <a:rPr lang="es-ES" sz="1500" kern="1200" dirty="0" smtClean="0"/>
            <a:t>Se esta en presencia de la justicia administrativa cuando un órgano administrativo resuelve un conflicto que implica un derecho subjetivo. </a:t>
          </a:r>
          <a:endParaRPr lang="es-MX" sz="1500" kern="1200" dirty="0"/>
        </a:p>
        <a:p>
          <a:pPr marL="114300" lvl="1" indent="-114300" algn="l" defTabSz="666750">
            <a:lnSpc>
              <a:spcPct val="90000"/>
            </a:lnSpc>
            <a:spcBef>
              <a:spcPct val="0"/>
            </a:spcBef>
            <a:spcAft>
              <a:spcPct val="15000"/>
            </a:spcAft>
            <a:buChar char="••"/>
          </a:pPr>
          <a:endParaRPr lang="es-MX" sz="1500" kern="1200" dirty="0"/>
        </a:p>
      </dsp:txBody>
      <dsp:txXfrm rot="-5400000">
        <a:off x="1432117" y="1926476"/>
        <a:ext cx="5046658" cy="1199988"/>
      </dsp:txXfrm>
    </dsp:sp>
    <dsp:sp modelId="{B8B9351C-857C-4BCD-838F-1CDCEF3024EF}">
      <dsp:nvSpPr>
        <dsp:cNvPr id="0" name=""/>
        <dsp:cNvSpPr/>
      </dsp:nvSpPr>
      <dsp:spPr>
        <a:xfrm rot="5400000">
          <a:off x="-306882" y="4029997"/>
          <a:ext cx="2045881" cy="1432116"/>
        </a:xfrm>
        <a:prstGeom prst="chevron">
          <a:avLst/>
        </a:prstGeom>
        <a:solidFill>
          <a:schemeClr val="accent3">
            <a:tint val="45000"/>
          </a:schemeClr>
        </a:solidFill>
        <a:ln w="9525" cap="flat" cmpd="sng" algn="ctr">
          <a:solidFill>
            <a:schemeClr val="accent3"/>
          </a:solidFill>
          <a:prstDash val="solid"/>
        </a:ln>
        <a:effectLst>
          <a:outerShdw blurRad="50800" dist="25400" dir="5400000" rotWithShape="0">
            <a:srgbClr val="000000">
              <a:alpha val="35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t> Héctor </a:t>
          </a:r>
          <a:r>
            <a:rPr lang="es-ES" sz="1500" kern="1200" dirty="0" err="1" smtClean="0"/>
            <a:t>Fix-Zamudio</a:t>
          </a:r>
          <a:r>
            <a:rPr lang="es-ES" sz="1500" kern="1200" dirty="0" smtClean="0"/>
            <a:t> </a:t>
          </a:r>
          <a:endParaRPr lang="es-MX" sz="1500" kern="1200" dirty="0"/>
        </a:p>
      </dsp:txBody>
      <dsp:txXfrm rot="-5400000">
        <a:off x="1" y="4439172"/>
        <a:ext cx="1432116" cy="613765"/>
      </dsp:txXfrm>
    </dsp:sp>
    <dsp:sp modelId="{12EC55EF-B5B5-4D5F-9617-8BF88C9B85A0}">
      <dsp:nvSpPr>
        <dsp:cNvPr id="0" name=""/>
        <dsp:cNvSpPr/>
      </dsp:nvSpPr>
      <dsp:spPr>
        <a:xfrm rot="5400000">
          <a:off x="3322993" y="1826592"/>
          <a:ext cx="1329822" cy="511157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just" defTabSz="666750">
            <a:lnSpc>
              <a:spcPct val="90000"/>
            </a:lnSpc>
            <a:spcBef>
              <a:spcPct val="0"/>
            </a:spcBef>
            <a:spcAft>
              <a:spcPct val="15000"/>
            </a:spcAft>
            <a:buChar char="••"/>
          </a:pPr>
          <a:r>
            <a:rPr lang="es-ES" sz="1500" kern="1200" dirty="0" smtClean="0"/>
            <a:t>El instrumento de justicia administrativa que asume la mayor eficacia para la protección jurídica de los administrados es precisamente la jurisdicción administrativa</a:t>
          </a:r>
          <a:endParaRPr lang="es-MX" sz="1500" kern="1200" dirty="0"/>
        </a:p>
      </dsp:txBody>
      <dsp:txXfrm rot="-5400000">
        <a:off x="1432117" y="3782386"/>
        <a:ext cx="5046658" cy="119998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7D1DE-B34C-40C0-B758-022036441F00}">
      <dsp:nvSpPr>
        <dsp:cNvPr id="0" name=""/>
        <dsp:cNvSpPr/>
      </dsp:nvSpPr>
      <dsp:spPr>
        <a:xfrm rot="1024757">
          <a:off x="1753382" y="3403544"/>
          <a:ext cx="1930951" cy="67763"/>
        </a:xfrm>
        <a:custGeom>
          <a:avLst/>
          <a:gdLst/>
          <a:ahLst/>
          <a:cxnLst/>
          <a:rect l="0" t="0" r="0" b="0"/>
          <a:pathLst>
            <a:path>
              <a:moveTo>
                <a:pt x="0" y="33881"/>
              </a:moveTo>
              <a:lnTo>
                <a:pt x="1930951" y="33881"/>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5C741D5-97D5-4FC0-898B-975BBC9E8000}">
      <dsp:nvSpPr>
        <dsp:cNvPr id="0" name=""/>
        <dsp:cNvSpPr/>
      </dsp:nvSpPr>
      <dsp:spPr>
        <a:xfrm rot="20392471">
          <a:off x="1746254" y="2203925"/>
          <a:ext cx="1628142" cy="67763"/>
        </a:xfrm>
        <a:custGeom>
          <a:avLst/>
          <a:gdLst/>
          <a:ahLst/>
          <a:cxnLst/>
          <a:rect l="0" t="0" r="0" b="0"/>
          <a:pathLst>
            <a:path>
              <a:moveTo>
                <a:pt x="0" y="33881"/>
              </a:moveTo>
              <a:lnTo>
                <a:pt x="1628142" y="33881"/>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1E39597-FED7-45AD-BA7C-73D828F163AF}">
      <dsp:nvSpPr>
        <dsp:cNvPr id="0" name=""/>
        <dsp:cNvSpPr/>
      </dsp:nvSpPr>
      <dsp:spPr>
        <a:xfrm>
          <a:off x="-720072" y="1455113"/>
          <a:ext cx="3286446" cy="2991356"/>
        </a:xfrm>
        <a:prstGeom prst="ellipse">
          <a:avLst/>
        </a:prstGeom>
        <a:blipFill rotWithShape="1">
          <a:blip xmlns:r="http://schemas.openxmlformats.org/officeDocument/2006/relationships" r:embed="rId1"/>
          <a:stretch>
            <a:fillRect/>
          </a:stretch>
        </a:blip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8851BF1-2C67-4A4F-9AB4-54AA55C0BADD}">
      <dsp:nvSpPr>
        <dsp:cNvPr id="0" name=""/>
        <dsp:cNvSpPr/>
      </dsp:nvSpPr>
      <dsp:spPr>
        <a:xfrm>
          <a:off x="3131482" y="0"/>
          <a:ext cx="3681803" cy="2707804"/>
        </a:xfrm>
        <a:prstGeom prst="ellipse">
          <a:avLst/>
        </a:prstGeom>
        <a:solidFill>
          <a:schemeClr val="accent6">
            <a:alpha val="90000"/>
            <a:hueOff val="0"/>
            <a:satOff val="0"/>
            <a:lumOff val="0"/>
            <a:alphaOff val="-2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t>Ordinario:</a:t>
          </a:r>
        </a:p>
        <a:p>
          <a:pPr lvl="0" algn="ctr" defTabSz="1244600">
            <a:lnSpc>
              <a:spcPct val="90000"/>
            </a:lnSpc>
            <a:spcBef>
              <a:spcPct val="0"/>
            </a:spcBef>
            <a:spcAft>
              <a:spcPct val="35000"/>
            </a:spcAft>
          </a:pPr>
          <a:r>
            <a:rPr lang="es-ES" sz="2100" kern="1200" dirty="0" smtClean="0"/>
            <a:t>*CPEUM</a:t>
          </a:r>
        </a:p>
        <a:p>
          <a:pPr lvl="0" algn="ctr" defTabSz="1244600">
            <a:lnSpc>
              <a:spcPct val="90000"/>
            </a:lnSpc>
            <a:spcBef>
              <a:spcPct val="0"/>
            </a:spcBef>
            <a:spcAft>
              <a:spcPct val="35000"/>
            </a:spcAft>
          </a:pPr>
          <a:r>
            <a:rPr lang="es-ES" sz="2100" kern="1200" dirty="0" smtClean="0"/>
            <a:t>*LFPCA</a:t>
          </a:r>
        </a:p>
        <a:p>
          <a:pPr lvl="0" algn="ctr" defTabSz="1244600">
            <a:lnSpc>
              <a:spcPct val="90000"/>
            </a:lnSpc>
            <a:spcBef>
              <a:spcPct val="0"/>
            </a:spcBef>
            <a:spcAft>
              <a:spcPct val="35000"/>
            </a:spcAft>
          </a:pPr>
          <a:r>
            <a:rPr lang="es-ES" sz="2100" kern="1200" dirty="0" smtClean="0"/>
            <a:t>*LOTFJFA</a:t>
          </a:r>
        </a:p>
        <a:p>
          <a:pPr lvl="0" algn="ctr" defTabSz="1244600">
            <a:lnSpc>
              <a:spcPct val="90000"/>
            </a:lnSpc>
            <a:spcBef>
              <a:spcPct val="0"/>
            </a:spcBef>
            <a:spcAft>
              <a:spcPct val="35000"/>
            </a:spcAft>
          </a:pPr>
          <a:r>
            <a:rPr lang="es-ES" sz="2100" kern="1200" dirty="0" smtClean="0"/>
            <a:t>*RTFJFA</a:t>
          </a:r>
        </a:p>
        <a:p>
          <a:pPr lvl="0" algn="ctr" defTabSz="1244600">
            <a:lnSpc>
              <a:spcPct val="90000"/>
            </a:lnSpc>
            <a:spcBef>
              <a:spcPct val="0"/>
            </a:spcBef>
            <a:spcAft>
              <a:spcPct val="35000"/>
            </a:spcAft>
          </a:pPr>
          <a:r>
            <a:rPr lang="es-ES" sz="2100" kern="1200" dirty="0" smtClean="0"/>
            <a:t>*OTROS</a:t>
          </a:r>
          <a:endParaRPr lang="es-MX" sz="2100" kern="1200" dirty="0"/>
        </a:p>
      </dsp:txBody>
      <dsp:txXfrm>
        <a:off x="3670670" y="396549"/>
        <a:ext cx="2603427" cy="1914706"/>
      </dsp:txXfrm>
    </dsp:sp>
    <dsp:sp modelId="{CF606EAB-B1AF-4F2C-8A1C-29BBBBD3663C}">
      <dsp:nvSpPr>
        <dsp:cNvPr id="0" name=""/>
        <dsp:cNvSpPr/>
      </dsp:nvSpPr>
      <dsp:spPr>
        <a:xfrm>
          <a:off x="3511027" y="3039299"/>
          <a:ext cx="3182295" cy="2260776"/>
        </a:xfrm>
        <a:prstGeom prst="ellipse">
          <a:avLst/>
        </a:prstGeom>
        <a:solidFill>
          <a:schemeClr val="accent6">
            <a:alpha val="90000"/>
            <a:hueOff val="0"/>
            <a:satOff val="0"/>
            <a:lumOff val="0"/>
            <a:alphaOff val="-4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S" sz="3200" kern="1200" dirty="0" smtClean="0"/>
            <a:t>Supletoria:</a:t>
          </a:r>
        </a:p>
        <a:p>
          <a:pPr lvl="0" algn="ctr" defTabSz="1422400">
            <a:lnSpc>
              <a:spcPct val="90000"/>
            </a:lnSpc>
            <a:spcBef>
              <a:spcPct val="0"/>
            </a:spcBef>
            <a:spcAft>
              <a:spcPct val="35000"/>
            </a:spcAft>
          </a:pPr>
          <a:r>
            <a:rPr lang="es-ES" sz="2000" kern="1200" dirty="0" smtClean="0"/>
            <a:t>*Código Federal de procedimientos Civiles</a:t>
          </a:r>
          <a:endParaRPr lang="es-MX" sz="2000" kern="1200" dirty="0"/>
        </a:p>
      </dsp:txBody>
      <dsp:txXfrm>
        <a:off x="3977063" y="3370382"/>
        <a:ext cx="2250223" cy="159861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22C636-A2B0-4BA9-AABB-E390A82839CD}">
      <dsp:nvSpPr>
        <dsp:cNvPr id="0" name=""/>
        <dsp:cNvSpPr/>
      </dsp:nvSpPr>
      <dsp:spPr>
        <a:xfrm>
          <a:off x="3523376" y="2062521"/>
          <a:ext cx="2678312" cy="1347295"/>
        </a:xfrm>
        <a:custGeom>
          <a:avLst/>
          <a:gdLst/>
          <a:ahLst/>
          <a:cxnLst/>
          <a:rect l="0" t="0" r="0" b="0"/>
          <a:pathLst>
            <a:path>
              <a:moveTo>
                <a:pt x="0" y="0"/>
              </a:moveTo>
              <a:lnTo>
                <a:pt x="0" y="1152176"/>
              </a:lnTo>
              <a:lnTo>
                <a:pt x="2678312" y="1152176"/>
              </a:lnTo>
              <a:lnTo>
                <a:pt x="2678312" y="134729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D260E18-B24C-438C-9322-CD5ECAB7C691}">
      <dsp:nvSpPr>
        <dsp:cNvPr id="0" name=""/>
        <dsp:cNvSpPr/>
      </dsp:nvSpPr>
      <dsp:spPr>
        <a:xfrm>
          <a:off x="3523376" y="2062521"/>
          <a:ext cx="104026" cy="1347295"/>
        </a:xfrm>
        <a:custGeom>
          <a:avLst/>
          <a:gdLst/>
          <a:ahLst/>
          <a:cxnLst/>
          <a:rect l="0" t="0" r="0" b="0"/>
          <a:pathLst>
            <a:path>
              <a:moveTo>
                <a:pt x="0" y="0"/>
              </a:moveTo>
              <a:lnTo>
                <a:pt x="0" y="1152176"/>
              </a:lnTo>
              <a:lnTo>
                <a:pt x="104026" y="1152176"/>
              </a:lnTo>
              <a:lnTo>
                <a:pt x="104026" y="134729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0AA55AC-022F-459B-88C8-A215349F4517}">
      <dsp:nvSpPr>
        <dsp:cNvPr id="0" name=""/>
        <dsp:cNvSpPr/>
      </dsp:nvSpPr>
      <dsp:spPr>
        <a:xfrm>
          <a:off x="1053117" y="2062521"/>
          <a:ext cx="2470259" cy="1347295"/>
        </a:xfrm>
        <a:custGeom>
          <a:avLst/>
          <a:gdLst/>
          <a:ahLst/>
          <a:cxnLst/>
          <a:rect l="0" t="0" r="0" b="0"/>
          <a:pathLst>
            <a:path>
              <a:moveTo>
                <a:pt x="2470259" y="0"/>
              </a:moveTo>
              <a:lnTo>
                <a:pt x="2470259" y="1152176"/>
              </a:lnTo>
              <a:lnTo>
                <a:pt x="0" y="1152176"/>
              </a:lnTo>
              <a:lnTo>
                <a:pt x="0" y="1347295"/>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298148" y="725062"/>
          <a:ext cx="2450455" cy="1337458"/>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532174" y="947387"/>
          <a:ext cx="2450455" cy="133745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Tribunal Federal de Justicia Administrativa</a:t>
          </a:r>
          <a:endParaRPr lang="es-MX" sz="1100" b="1" kern="1200" dirty="0"/>
        </a:p>
      </dsp:txBody>
      <dsp:txXfrm>
        <a:off x="2571347" y="986560"/>
        <a:ext cx="2372109" cy="1259112"/>
      </dsp:txXfrm>
    </dsp:sp>
    <dsp:sp modelId="{F2BE223A-BE04-4573-A19C-1305FF26A363}">
      <dsp:nvSpPr>
        <dsp:cNvPr id="0" name=""/>
        <dsp:cNvSpPr/>
      </dsp:nvSpPr>
      <dsp:spPr>
        <a:xfrm>
          <a:off x="0" y="3409817"/>
          <a:ext cx="2106234" cy="1337458"/>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C7C6759-4DF1-42ED-B12F-7C489FD0E7C3}">
      <dsp:nvSpPr>
        <dsp:cNvPr id="0" name=""/>
        <dsp:cNvSpPr/>
      </dsp:nvSpPr>
      <dsp:spPr>
        <a:xfrm>
          <a:off x="234026" y="3632141"/>
          <a:ext cx="2106234" cy="133745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PRESIDENTE </a:t>
          </a:r>
          <a:r>
            <a:rPr lang="es-MX" sz="1100" kern="1200" dirty="0" err="1" smtClean="0"/>
            <a:t>Mag</a:t>
          </a:r>
          <a:r>
            <a:rPr lang="es-MX" sz="1100" kern="1200" dirty="0" smtClean="0"/>
            <a:t>. Manuel Luciano </a:t>
          </a:r>
          <a:r>
            <a:rPr lang="es-MX" sz="1100" kern="1200" dirty="0" err="1" smtClean="0"/>
            <a:t>Hallivis</a:t>
          </a:r>
          <a:r>
            <a:rPr lang="es-MX" sz="1100" kern="1200" dirty="0" smtClean="0"/>
            <a:t> Pelayo</a:t>
          </a:r>
          <a:endParaRPr lang="es-MX" sz="1100" b="1" kern="1200" dirty="0"/>
        </a:p>
      </dsp:txBody>
      <dsp:txXfrm>
        <a:off x="273199" y="3671314"/>
        <a:ext cx="2027888" cy="1259112"/>
      </dsp:txXfrm>
    </dsp:sp>
    <dsp:sp modelId="{91E45BC8-F70E-4343-9988-C3317E4C20D8}">
      <dsp:nvSpPr>
        <dsp:cNvPr id="0" name=""/>
        <dsp:cNvSpPr/>
      </dsp:nvSpPr>
      <dsp:spPr>
        <a:xfrm>
          <a:off x="2574286" y="3409817"/>
          <a:ext cx="2106234" cy="1337458"/>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733A18C-A754-4066-BBC3-8A92F5ADCBCA}">
      <dsp:nvSpPr>
        <dsp:cNvPr id="0" name=""/>
        <dsp:cNvSpPr/>
      </dsp:nvSpPr>
      <dsp:spPr>
        <a:xfrm>
          <a:off x="2808312" y="3632141"/>
          <a:ext cx="2106234" cy="133745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PRIMERA SECCION </a:t>
          </a:r>
          <a:r>
            <a:rPr lang="es-MX" sz="1100" kern="1200" dirty="0" err="1" smtClean="0"/>
            <a:t>Mag</a:t>
          </a:r>
          <a:r>
            <a:rPr lang="es-MX" sz="1100" kern="1200" dirty="0" smtClean="0"/>
            <a:t>. Nora Elizabeth </a:t>
          </a:r>
          <a:r>
            <a:rPr lang="es-MX" sz="1100" kern="1200" dirty="0" err="1" smtClean="0"/>
            <a:t>Urby</a:t>
          </a:r>
          <a:r>
            <a:rPr lang="es-MX" sz="1100" kern="1200" dirty="0" smtClean="0"/>
            <a:t> </a:t>
          </a:r>
          <a:r>
            <a:rPr lang="es-MX" sz="1100" kern="1200" dirty="0" err="1" smtClean="0"/>
            <a:t>Genel</a:t>
          </a:r>
          <a:r>
            <a:rPr lang="es-MX" sz="1100" kern="1200" dirty="0" smtClean="0"/>
            <a:t> </a:t>
          </a:r>
          <a:r>
            <a:rPr lang="es-MX" sz="1100" kern="1200" dirty="0" err="1" smtClean="0"/>
            <a:t>Mag</a:t>
          </a:r>
          <a:r>
            <a:rPr lang="es-MX" sz="1100" kern="1200" dirty="0" smtClean="0"/>
            <a:t>. Carlos </a:t>
          </a:r>
          <a:r>
            <a:rPr lang="es-MX" sz="1100" kern="1200" dirty="0" err="1" smtClean="0"/>
            <a:t>Chaurand</a:t>
          </a:r>
          <a:r>
            <a:rPr lang="es-MX" sz="1100" kern="1200" dirty="0" smtClean="0"/>
            <a:t> Arzate </a:t>
          </a:r>
          <a:r>
            <a:rPr lang="es-MX" sz="1100" kern="1200" dirty="0" err="1" smtClean="0"/>
            <a:t>Mag</a:t>
          </a:r>
          <a:r>
            <a:rPr lang="es-MX" sz="1100" kern="1200" dirty="0" smtClean="0"/>
            <a:t>. Juan Manuel Jiménez </a:t>
          </a:r>
          <a:r>
            <a:rPr lang="es-MX" sz="1100" kern="1200" dirty="0" err="1" smtClean="0"/>
            <a:t>Illescas</a:t>
          </a:r>
          <a:r>
            <a:rPr lang="es-MX" sz="1100" kern="1200" dirty="0" smtClean="0"/>
            <a:t> </a:t>
          </a:r>
          <a:r>
            <a:rPr lang="es-MX" sz="1100" kern="1200" dirty="0" err="1" smtClean="0"/>
            <a:t>Mag</a:t>
          </a:r>
          <a:r>
            <a:rPr lang="es-MX" sz="1100" kern="1200" dirty="0" smtClean="0"/>
            <a:t>. Rafael Anzures Uribe </a:t>
          </a:r>
          <a:r>
            <a:rPr lang="es-MX" sz="1100" kern="1200" dirty="0" err="1" smtClean="0"/>
            <a:t>Mag</a:t>
          </a:r>
          <a:r>
            <a:rPr lang="es-MX" sz="1100" kern="1200" dirty="0" smtClean="0"/>
            <a:t>. Julián Alfonso Olivas Ugalde</a:t>
          </a:r>
          <a:endParaRPr lang="es-MX" sz="1100" b="1" kern="1200" dirty="0"/>
        </a:p>
      </dsp:txBody>
      <dsp:txXfrm>
        <a:off x="2847485" y="3671314"/>
        <a:ext cx="2027888" cy="1259112"/>
      </dsp:txXfrm>
    </dsp:sp>
    <dsp:sp modelId="{C23F902C-7E67-428B-A456-A5B60F2E2CC5}">
      <dsp:nvSpPr>
        <dsp:cNvPr id="0" name=""/>
        <dsp:cNvSpPr/>
      </dsp:nvSpPr>
      <dsp:spPr>
        <a:xfrm>
          <a:off x="5148572" y="3409817"/>
          <a:ext cx="2106234" cy="1337458"/>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3D6C1B4-1B1C-4CE2-9078-6BA84F7E1E83}">
      <dsp:nvSpPr>
        <dsp:cNvPr id="0" name=""/>
        <dsp:cNvSpPr/>
      </dsp:nvSpPr>
      <dsp:spPr>
        <a:xfrm>
          <a:off x="5382598" y="3632141"/>
          <a:ext cx="2106234" cy="133745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SEGUNDA SECCION </a:t>
          </a:r>
          <a:r>
            <a:rPr lang="es-MX" sz="1100" kern="1200" dirty="0" err="1" smtClean="0"/>
            <a:t>Mag</a:t>
          </a:r>
          <a:r>
            <a:rPr lang="es-MX" sz="1100" kern="1200" dirty="0" smtClean="0"/>
            <a:t>. Carlos Mena Adame </a:t>
          </a:r>
          <a:r>
            <a:rPr lang="es-MX" sz="1100" kern="1200" dirty="0" err="1" smtClean="0"/>
            <a:t>Mag</a:t>
          </a:r>
          <a:r>
            <a:rPr lang="es-MX" sz="1100" kern="1200" dirty="0" smtClean="0"/>
            <a:t>. Rafael Estrada Sámano </a:t>
          </a:r>
          <a:r>
            <a:rPr lang="es-MX" sz="1100" kern="1200" dirty="0" err="1" smtClean="0"/>
            <a:t>Mag</a:t>
          </a:r>
          <a:r>
            <a:rPr lang="es-MX" sz="1100" kern="1200" dirty="0" smtClean="0"/>
            <a:t>. Magda Zulema </a:t>
          </a:r>
          <a:r>
            <a:rPr lang="es-MX" sz="1100" kern="1200" dirty="0" err="1" smtClean="0"/>
            <a:t>Mosri</a:t>
          </a:r>
          <a:r>
            <a:rPr lang="es-MX" sz="1100" kern="1200" dirty="0" smtClean="0"/>
            <a:t> Gutiérrez </a:t>
          </a:r>
          <a:r>
            <a:rPr lang="es-MX" sz="1100" kern="1200" dirty="0" err="1" smtClean="0"/>
            <a:t>Mag</a:t>
          </a:r>
          <a:r>
            <a:rPr lang="es-MX" sz="1100" kern="1200" dirty="0" smtClean="0"/>
            <a:t>. Víctor Martín Orduña Muñoz </a:t>
          </a:r>
          <a:r>
            <a:rPr lang="es-MX" sz="1100" kern="1200" dirty="0" err="1" smtClean="0"/>
            <a:t>Mag</a:t>
          </a:r>
          <a:r>
            <a:rPr lang="es-MX" sz="1100" kern="1200" dirty="0" smtClean="0"/>
            <a:t>. Juan Ángel Chávez Ramírez</a:t>
          </a:r>
          <a:endParaRPr lang="es-MX" sz="1100" b="1" kern="1200" dirty="0"/>
        </a:p>
      </dsp:txBody>
      <dsp:txXfrm>
        <a:off x="5421771" y="3671314"/>
        <a:ext cx="2027888" cy="125911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8880E5-D207-4964-AEEA-E02B692B9E23}">
      <dsp:nvSpPr>
        <dsp:cNvPr id="0" name=""/>
        <dsp:cNvSpPr/>
      </dsp:nvSpPr>
      <dsp:spPr>
        <a:xfrm>
          <a:off x="2588673" y="2245785"/>
          <a:ext cx="1723535" cy="1723535"/>
        </a:xfrm>
        <a:prstGeom prst="ellipse">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accent1">
                  <a:lumMod val="75000"/>
                </a:schemeClr>
              </a:solidFill>
            </a:rPr>
            <a:t>Competencia Material del TFJFA</a:t>
          </a:r>
        </a:p>
        <a:p>
          <a:pPr lvl="0" algn="ctr" defTabSz="666750">
            <a:lnSpc>
              <a:spcPct val="90000"/>
            </a:lnSpc>
            <a:spcBef>
              <a:spcPct val="0"/>
            </a:spcBef>
            <a:spcAft>
              <a:spcPct val="35000"/>
            </a:spcAft>
          </a:pPr>
          <a:r>
            <a:rPr lang="es-ES" sz="1500" b="1" kern="1200" dirty="0" smtClean="0">
              <a:solidFill>
                <a:schemeClr val="accent1">
                  <a:lumMod val="75000"/>
                </a:schemeClr>
              </a:solidFill>
            </a:rPr>
            <a:t>(a. 14 LOTFJFA)</a:t>
          </a:r>
          <a:endParaRPr lang="es-MX" sz="1500" kern="1200" dirty="0"/>
        </a:p>
      </dsp:txBody>
      <dsp:txXfrm>
        <a:off x="2841079" y="2498191"/>
        <a:ext cx="1218723" cy="1218723"/>
      </dsp:txXfrm>
    </dsp:sp>
    <dsp:sp modelId="{3A730F86-D247-4DBE-B16F-EDA1F3159109}">
      <dsp:nvSpPr>
        <dsp:cNvPr id="0" name=""/>
        <dsp:cNvSpPr/>
      </dsp:nvSpPr>
      <dsp:spPr>
        <a:xfrm rot="16200000">
          <a:off x="3191833" y="1964699"/>
          <a:ext cx="517215" cy="44956"/>
        </a:xfrm>
        <a:custGeom>
          <a:avLst/>
          <a:gdLst/>
          <a:ahLst/>
          <a:cxnLst/>
          <a:rect l="0" t="0" r="0" b="0"/>
          <a:pathLst>
            <a:path>
              <a:moveTo>
                <a:pt x="0" y="22478"/>
              </a:moveTo>
              <a:lnTo>
                <a:pt x="517215"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437510" y="1974247"/>
        <a:ext cx="25860" cy="25860"/>
      </dsp:txXfrm>
    </dsp:sp>
    <dsp:sp modelId="{023437F0-7AD6-41AC-B94B-E8CBDA7A7EE0}">
      <dsp:nvSpPr>
        <dsp:cNvPr id="0" name=""/>
        <dsp:cNvSpPr/>
      </dsp:nvSpPr>
      <dsp:spPr>
        <a:xfrm>
          <a:off x="2588673" y="5034"/>
          <a:ext cx="1723535" cy="1723535"/>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1.- Materia Tributaria Federal en general</a:t>
          </a:r>
          <a:endParaRPr lang="es-MX" sz="1000" kern="1200" dirty="0"/>
        </a:p>
      </dsp:txBody>
      <dsp:txXfrm>
        <a:off x="2841079" y="257440"/>
        <a:ext cx="1218723" cy="1218723"/>
      </dsp:txXfrm>
    </dsp:sp>
    <dsp:sp modelId="{BB48C05B-85A8-44C1-B434-2551561B9CCC}">
      <dsp:nvSpPr>
        <dsp:cNvPr id="0" name=""/>
        <dsp:cNvSpPr/>
      </dsp:nvSpPr>
      <dsp:spPr>
        <a:xfrm rot="20115432">
          <a:off x="4193510" y="2543917"/>
          <a:ext cx="862358" cy="44956"/>
        </a:xfrm>
        <a:custGeom>
          <a:avLst/>
          <a:gdLst/>
          <a:ahLst/>
          <a:cxnLst/>
          <a:rect l="0" t="0" r="0" b="0"/>
          <a:pathLst>
            <a:path>
              <a:moveTo>
                <a:pt x="0" y="22478"/>
              </a:moveTo>
              <a:lnTo>
                <a:pt x="862358"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03130" y="2544836"/>
        <a:ext cx="43117" cy="43117"/>
      </dsp:txXfrm>
    </dsp:sp>
    <dsp:sp modelId="{988BFD55-2AEC-4936-9A59-057D9FBFA596}">
      <dsp:nvSpPr>
        <dsp:cNvPr id="0" name=""/>
        <dsp:cNvSpPr/>
      </dsp:nvSpPr>
      <dsp:spPr>
        <a:xfrm>
          <a:off x="4937171" y="1163470"/>
          <a:ext cx="1723535" cy="1723535"/>
        </a:xfrm>
        <a:prstGeom prst="ellipse">
          <a:avLst/>
        </a:prstGeom>
        <a:solidFill>
          <a:schemeClr val="accent4">
            <a:hueOff val="-892954"/>
            <a:satOff val="5380"/>
            <a:lumOff val="431"/>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2.- Multas derivadas de Normas Administrativas Federales.</a:t>
          </a:r>
          <a:endParaRPr lang="es-MX" sz="1000" kern="1200" dirty="0"/>
        </a:p>
      </dsp:txBody>
      <dsp:txXfrm>
        <a:off x="5189577" y="1415876"/>
        <a:ext cx="1218723" cy="1218723"/>
      </dsp:txXfrm>
    </dsp:sp>
    <dsp:sp modelId="{CB4F3EB2-EDE8-4D96-8575-EB764444CB64}">
      <dsp:nvSpPr>
        <dsp:cNvPr id="0" name=""/>
        <dsp:cNvSpPr/>
      </dsp:nvSpPr>
      <dsp:spPr>
        <a:xfrm rot="1209582">
          <a:off x="4232399" y="3534036"/>
          <a:ext cx="881875" cy="44956"/>
        </a:xfrm>
        <a:custGeom>
          <a:avLst/>
          <a:gdLst/>
          <a:ahLst/>
          <a:cxnLst/>
          <a:rect l="0" t="0" r="0" b="0"/>
          <a:pathLst>
            <a:path>
              <a:moveTo>
                <a:pt x="0" y="22478"/>
              </a:moveTo>
              <a:lnTo>
                <a:pt x="881875"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51290" y="3534467"/>
        <a:ext cx="44093" cy="44093"/>
      </dsp:txXfrm>
    </dsp:sp>
    <dsp:sp modelId="{9E177C79-AE1B-4045-A111-88D2C21CC1D3}">
      <dsp:nvSpPr>
        <dsp:cNvPr id="0" name=""/>
        <dsp:cNvSpPr/>
      </dsp:nvSpPr>
      <dsp:spPr>
        <a:xfrm>
          <a:off x="5034465" y="3143708"/>
          <a:ext cx="1723535" cy="1723535"/>
        </a:xfrm>
        <a:prstGeom prst="ellipse">
          <a:avLst/>
        </a:prstGeom>
        <a:solidFill>
          <a:schemeClr val="accent4">
            <a:hueOff val="-1785908"/>
            <a:satOff val="10760"/>
            <a:lumOff val="862"/>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3. Pensiones y Prestaciones Sociales en Materia de Militares y Civiles cuando sean a cargo del Erario Federal o del ISSSTE</a:t>
          </a:r>
          <a:endParaRPr lang="es-MX" sz="1000" kern="1200" dirty="0"/>
        </a:p>
      </dsp:txBody>
      <dsp:txXfrm>
        <a:off x="5286871" y="3396114"/>
        <a:ext cx="1218723" cy="1218723"/>
      </dsp:txXfrm>
    </dsp:sp>
    <dsp:sp modelId="{A9DC82DA-DA6F-49BD-8EFD-9B4DD38C0E22}">
      <dsp:nvSpPr>
        <dsp:cNvPr id="0" name=""/>
        <dsp:cNvSpPr/>
      </dsp:nvSpPr>
      <dsp:spPr>
        <a:xfrm rot="5771473">
          <a:off x="3060917" y="4207967"/>
          <a:ext cx="535424" cy="44956"/>
        </a:xfrm>
        <a:custGeom>
          <a:avLst/>
          <a:gdLst/>
          <a:ahLst/>
          <a:cxnLst/>
          <a:rect l="0" t="0" r="0" b="0"/>
          <a:pathLst>
            <a:path>
              <a:moveTo>
                <a:pt x="0" y="22478"/>
              </a:moveTo>
              <a:lnTo>
                <a:pt x="535424"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3315244" y="4217059"/>
        <a:ext cx="26771" cy="26771"/>
      </dsp:txXfrm>
    </dsp:sp>
    <dsp:sp modelId="{0F06AD7F-5794-4C08-98E2-B2A9C7DDD512}">
      <dsp:nvSpPr>
        <dsp:cNvPr id="0" name=""/>
        <dsp:cNvSpPr/>
      </dsp:nvSpPr>
      <dsp:spPr>
        <a:xfrm>
          <a:off x="2345050" y="4491570"/>
          <a:ext cx="1723535" cy="1723535"/>
        </a:xfrm>
        <a:prstGeom prst="ellipse">
          <a:avLst/>
        </a:prstGeom>
        <a:solidFill>
          <a:schemeClr val="accent4">
            <a:hueOff val="-2678862"/>
            <a:satOff val="16139"/>
            <a:lumOff val="129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4. Interpretación y Cumplimiento de Contratos de Obras Públicas.</a:t>
          </a:r>
          <a:endParaRPr lang="es-MX" sz="1000" kern="1200" dirty="0"/>
        </a:p>
      </dsp:txBody>
      <dsp:txXfrm>
        <a:off x="2597456" y="4743976"/>
        <a:ext cx="1218723" cy="1218723"/>
      </dsp:txXfrm>
    </dsp:sp>
    <dsp:sp modelId="{3EC7A50E-2988-49E5-8EA2-D1E437F81EC0}">
      <dsp:nvSpPr>
        <dsp:cNvPr id="0" name=""/>
        <dsp:cNvSpPr/>
      </dsp:nvSpPr>
      <dsp:spPr>
        <a:xfrm rot="8746362">
          <a:off x="2172776" y="3743808"/>
          <a:ext cx="618721" cy="44956"/>
        </a:xfrm>
        <a:custGeom>
          <a:avLst/>
          <a:gdLst/>
          <a:ahLst/>
          <a:cxnLst/>
          <a:rect l="0" t="0" r="0" b="0"/>
          <a:pathLst>
            <a:path>
              <a:moveTo>
                <a:pt x="0" y="22478"/>
              </a:moveTo>
              <a:lnTo>
                <a:pt x="618721"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466669" y="3750818"/>
        <a:ext cx="30936" cy="30936"/>
      </dsp:txXfrm>
    </dsp:sp>
    <dsp:sp modelId="{2FC9EC39-327D-468E-912A-A1E91C7A2E36}">
      <dsp:nvSpPr>
        <dsp:cNvPr id="0" name=""/>
        <dsp:cNvSpPr/>
      </dsp:nvSpPr>
      <dsp:spPr>
        <a:xfrm>
          <a:off x="652065" y="3563251"/>
          <a:ext cx="1723535" cy="1723535"/>
        </a:xfrm>
        <a:prstGeom prst="ellipse">
          <a:avLst/>
        </a:prstGeom>
        <a:solidFill>
          <a:schemeClr val="accent4">
            <a:hueOff val="-3571816"/>
            <a:satOff val="21519"/>
            <a:lumOff val="1725"/>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5.- Créditos por Responsabilidad contra Funcionarios o Empleados Federales</a:t>
          </a:r>
          <a:endParaRPr lang="es-MX" sz="1000" kern="1200" dirty="0"/>
        </a:p>
      </dsp:txBody>
      <dsp:txXfrm>
        <a:off x="904471" y="3815657"/>
        <a:ext cx="1218723" cy="1218723"/>
      </dsp:txXfrm>
    </dsp:sp>
    <dsp:sp modelId="{6F480D7E-71A6-4E09-B7FE-505278D5516E}">
      <dsp:nvSpPr>
        <dsp:cNvPr id="0" name=""/>
        <dsp:cNvSpPr/>
      </dsp:nvSpPr>
      <dsp:spPr>
        <a:xfrm rot="12600000">
          <a:off x="2221559" y="2524887"/>
          <a:ext cx="517215" cy="44956"/>
        </a:xfrm>
        <a:custGeom>
          <a:avLst/>
          <a:gdLst/>
          <a:ahLst/>
          <a:cxnLst/>
          <a:rect l="0" t="0" r="0" b="0"/>
          <a:pathLst>
            <a:path>
              <a:moveTo>
                <a:pt x="0" y="22478"/>
              </a:moveTo>
              <a:lnTo>
                <a:pt x="517215"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467236" y="2534434"/>
        <a:ext cx="25860" cy="25860"/>
      </dsp:txXfrm>
    </dsp:sp>
    <dsp:sp modelId="{799C62D0-9D97-4A8A-AA58-6B7B4E44B00C}">
      <dsp:nvSpPr>
        <dsp:cNvPr id="0" name=""/>
        <dsp:cNvSpPr/>
      </dsp:nvSpPr>
      <dsp:spPr>
        <a:xfrm>
          <a:off x="648125" y="1125409"/>
          <a:ext cx="1723535" cy="1723535"/>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6.- Las materias señaladas en otras leyes, de acuerdo a la fracción XV, artículo 11 de la LOTFJFA</a:t>
          </a:r>
          <a:endParaRPr lang="es-MX" sz="1000" kern="1200" dirty="0"/>
        </a:p>
      </dsp:txBody>
      <dsp:txXfrm>
        <a:off x="900531" y="1377815"/>
        <a:ext cx="1218723" cy="121872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30C70-7571-4249-9CA3-3ADE5E8A6665}">
      <dsp:nvSpPr>
        <dsp:cNvPr id="0" name=""/>
        <dsp:cNvSpPr/>
      </dsp:nvSpPr>
      <dsp:spPr>
        <a:xfrm>
          <a:off x="3192991" y="1080274"/>
          <a:ext cx="2424745" cy="1282314"/>
        </a:xfrm>
        <a:custGeom>
          <a:avLst/>
          <a:gdLst/>
          <a:ahLst/>
          <a:cxnLst/>
          <a:rect l="0" t="0" r="0" b="0"/>
          <a:pathLst>
            <a:path>
              <a:moveTo>
                <a:pt x="0" y="0"/>
              </a:moveTo>
              <a:lnTo>
                <a:pt x="0" y="1105491"/>
              </a:lnTo>
              <a:lnTo>
                <a:pt x="2424745" y="1105491"/>
              </a:lnTo>
              <a:lnTo>
                <a:pt x="2424745" y="128231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080274"/>
          <a:ext cx="94272" cy="1220961"/>
        </a:xfrm>
        <a:custGeom>
          <a:avLst/>
          <a:gdLst/>
          <a:ahLst/>
          <a:cxnLst/>
          <a:rect l="0" t="0" r="0" b="0"/>
          <a:pathLst>
            <a:path>
              <a:moveTo>
                <a:pt x="0" y="0"/>
              </a:moveTo>
              <a:lnTo>
                <a:pt x="0" y="1044138"/>
              </a:lnTo>
              <a:lnTo>
                <a:pt x="94272" y="1044138"/>
              </a:lnTo>
              <a:lnTo>
                <a:pt x="94272"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080274"/>
          <a:ext cx="2238624" cy="1220961"/>
        </a:xfrm>
        <a:custGeom>
          <a:avLst/>
          <a:gdLst/>
          <a:ahLst/>
          <a:cxnLst/>
          <a:rect l="0" t="0" r="0" b="0"/>
          <a:pathLst>
            <a:path>
              <a:moveTo>
                <a:pt x="2238624" y="0"/>
              </a:moveTo>
              <a:lnTo>
                <a:pt x="2238624" y="1044138"/>
              </a:lnTo>
              <a:lnTo>
                <a:pt x="0" y="1044138"/>
              </a:lnTo>
              <a:lnTo>
                <a:pt x="0"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082652" y="-131771"/>
          <a:ext cx="2220678" cy="121204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294734" y="69705"/>
          <a:ext cx="2220678"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Modalidades del Juicio Contencioso Administrativo Federal</a:t>
          </a:r>
          <a:endParaRPr lang="es-MX" sz="1600" b="1" kern="1200" dirty="0"/>
        </a:p>
      </dsp:txBody>
      <dsp:txXfrm>
        <a:off x="2330234" y="105205"/>
        <a:ext cx="2149678" cy="1141046"/>
      </dsp:txXfrm>
    </dsp:sp>
    <dsp:sp modelId="{E82D1BB4-9A5E-4D81-93B4-487B2E7F5108}">
      <dsp:nvSpPr>
        <dsp:cNvPr id="0" name=""/>
        <dsp:cNvSpPr/>
      </dsp:nvSpPr>
      <dsp:spPr>
        <a:xfrm>
          <a:off x="0"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Juicio  Tradicional u Ordinario</a:t>
          </a:r>
          <a:endParaRPr lang="es-MX" sz="1600" b="1" kern="1200" dirty="0"/>
        </a:p>
      </dsp:txBody>
      <dsp:txXfrm>
        <a:off x="267986" y="2558617"/>
        <a:ext cx="1796924" cy="2548970"/>
      </dsp:txXfrm>
    </dsp:sp>
    <dsp:sp modelId="{8768CE2D-E919-4070-A44B-412DE2126615}">
      <dsp:nvSpPr>
        <dsp:cNvPr id="0" name=""/>
        <dsp:cNvSpPr/>
      </dsp:nvSpPr>
      <dsp:spPr>
        <a:xfrm>
          <a:off x="2332897" y="2301235"/>
          <a:ext cx="1908734" cy="2369889"/>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2502712"/>
          <a:ext cx="1908734" cy="236988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Juicio en Línea</a:t>
          </a:r>
        </a:p>
        <a:p>
          <a:pPr lvl="0" algn="ctr" defTabSz="711200">
            <a:lnSpc>
              <a:spcPct val="90000"/>
            </a:lnSpc>
            <a:spcBef>
              <a:spcPct val="0"/>
            </a:spcBef>
            <a:spcAft>
              <a:spcPct val="35000"/>
            </a:spcAft>
          </a:pPr>
          <a:r>
            <a:rPr lang="es-ES" sz="1600" b="1" kern="1200" dirty="0" smtClean="0"/>
            <a:t>(Inició  08/2011)</a:t>
          </a:r>
        </a:p>
        <a:p>
          <a:pPr lvl="0" algn="ctr" defTabSz="711200">
            <a:lnSpc>
              <a:spcPct val="90000"/>
            </a:lnSpc>
            <a:spcBef>
              <a:spcPct val="0"/>
            </a:spcBef>
            <a:spcAft>
              <a:spcPct val="35000"/>
            </a:spcAft>
          </a:pPr>
          <a:r>
            <a:rPr lang="es-ES" sz="1600" b="1" kern="1200" dirty="0" smtClean="0"/>
            <a:t>*a elección del demandante </a:t>
          </a:r>
          <a:r>
            <a:rPr lang="es-ES" sz="1600" b="1" kern="1200" dirty="0" smtClean="0"/>
            <a:t>(gobernado)</a:t>
          </a:r>
          <a:endParaRPr lang="es-MX" sz="1600" b="1" kern="1200" dirty="0"/>
        </a:p>
      </dsp:txBody>
      <dsp:txXfrm>
        <a:off x="2600883" y="2558617"/>
        <a:ext cx="1796924" cy="2258079"/>
      </dsp:txXfrm>
    </dsp:sp>
    <dsp:sp modelId="{B72E7CA3-1C87-4976-8E20-D93C78ECCCF6}">
      <dsp:nvSpPr>
        <dsp:cNvPr id="0" name=""/>
        <dsp:cNvSpPr/>
      </dsp:nvSpPr>
      <dsp:spPr>
        <a:xfrm>
          <a:off x="4663370" y="2362589"/>
          <a:ext cx="1908734" cy="210030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5451" y="2564066"/>
          <a:ext cx="1908734" cy="210030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Juicio Sumario</a:t>
          </a:r>
        </a:p>
        <a:p>
          <a:pPr lvl="0" algn="ctr" defTabSz="711200">
            <a:lnSpc>
              <a:spcPct val="90000"/>
            </a:lnSpc>
            <a:spcBef>
              <a:spcPct val="0"/>
            </a:spcBef>
            <a:spcAft>
              <a:spcPct val="35000"/>
            </a:spcAft>
          </a:pPr>
          <a:r>
            <a:rPr lang="es-ES" sz="1600" b="1" kern="1200" dirty="0" smtClean="0"/>
            <a:t>(Inició  08/2011)</a:t>
          </a:r>
        </a:p>
        <a:p>
          <a:pPr lvl="0" algn="ctr" defTabSz="711200">
            <a:lnSpc>
              <a:spcPct val="90000"/>
            </a:lnSpc>
            <a:spcBef>
              <a:spcPct val="0"/>
            </a:spcBef>
            <a:spcAft>
              <a:spcPct val="35000"/>
            </a:spcAft>
          </a:pPr>
          <a:r>
            <a:rPr lang="es-ES" sz="1600" b="1" kern="1200" dirty="0" smtClean="0"/>
            <a:t>*por cuantía </a:t>
          </a:r>
          <a:r>
            <a:rPr lang="es-ES" sz="1600" b="1" kern="1200" dirty="0" smtClean="0"/>
            <a:t>15 </a:t>
          </a:r>
          <a:r>
            <a:rPr lang="es-ES" sz="1600" b="1" kern="1200" dirty="0" smtClean="0"/>
            <a:t>salarios mínimos elevados al año</a:t>
          </a:r>
          <a:r>
            <a:rPr lang="es-ES" sz="1600" b="1" kern="1200" dirty="0" smtClean="0"/>
            <a:t>.</a:t>
          </a:r>
        </a:p>
        <a:p>
          <a:pPr lvl="0" algn="ctr" defTabSz="711200">
            <a:lnSpc>
              <a:spcPct val="90000"/>
            </a:lnSpc>
            <a:spcBef>
              <a:spcPct val="0"/>
            </a:spcBef>
            <a:spcAft>
              <a:spcPct val="35000"/>
            </a:spcAft>
          </a:pPr>
          <a:r>
            <a:rPr lang="es-ES" sz="1600" b="1" kern="1200" dirty="0" smtClean="0"/>
            <a:t>(Reforma junio 2016)</a:t>
          </a:r>
          <a:endParaRPr lang="es-ES" sz="1600" b="1" kern="1200" dirty="0" smtClean="0"/>
        </a:p>
      </dsp:txBody>
      <dsp:txXfrm>
        <a:off x="4931356" y="2619971"/>
        <a:ext cx="1796924" cy="198849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D2BE5-283A-43E9-88A5-19F1306A90A5}">
      <dsp:nvSpPr>
        <dsp:cNvPr id="0" name=""/>
        <dsp:cNvSpPr/>
      </dsp:nvSpPr>
      <dsp:spPr>
        <a:xfrm>
          <a:off x="1843999" y="3046648"/>
          <a:ext cx="757985" cy="2166499"/>
        </a:xfrm>
        <a:custGeom>
          <a:avLst/>
          <a:gdLst/>
          <a:ahLst/>
          <a:cxnLst/>
          <a:rect l="0" t="0" r="0" b="0"/>
          <a:pathLst>
            <a:path>
              <a:moveTo>
                <a:pt x="0" y="0"/>
              </a:moveTo>
              <a:lnTo>
                <a:pt x="378992" y="0"/>
              </a:lnTo>
              <a:lnTo>
                <a:pt x="378992" y="2166499"/>
              </a:lnTo>
              <a:lnTo>
                <a:pt x="757985" y="2166499"/>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165610" y="4072515"/>
        <a:ext cx="114763" cy="114763"/>
      </dsp:txXfrm>
    </dsp:sp>
    <dsp:sp modelId="{B3495A5A-0551-41E8-BD54-779F9818CE5D}">
      <dsp:nvSpPr>
        <dsp:cNvPr id="0" name=""/>
        <dsp:cNvSpPr/>
      </dsp:nvSpPr>
      <dsp:spPr>
        <a:xfrm>
          <a:off x="1843999" y="3046648"/>
          <a:ext cx="757985" cy="722166"/>
        </a:xfrm>
        <a:custGeom>
          <a:avLst/>
          <a:gdLst/>
          <a:ahLst/>
          <a:cxnLst/>
          <a:rect l="0" t="0" r="0" b="0"/>
          <a:pathLst>
            <a:path>
              <a:moveTo>
                <a:pt x="0" y="0"/>
              </a:moveTo>
              <a:lnTo>
                <a:pt x="378992" y="0"/>
              </a:lnTo>
              <a:lnTo>
                <a:pt x="378992" y="722166"/>
              </a:lnTo>
              <a:lnTo>
                <a:pt x="757985" y="722166"/>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96819" y="3381557"/>
        <a:ext cx="52346" cy="52346"/>
      </dsp:txXfrm>
    </dsp:sp>
    <dsp:sp modelId="{9587EB41-7699-4CFF-A232-3032924C3ED2}">
      <dsp:nvSpPr>
        <dsp:cNvPr id="0" name=""/>
        <dsp:cNvSpPr/>
      </dsp:nvSpPr>
      <dsp:spPr>
        <a:xfrm>
          <a:off x="1843999" y="2324481"/>
          <a:ext cx="757985" cy="722166"/>
        </a:xfrm>
        <a:custGeom>
          <a:avLst/>
          <a:gdLst/>
          <a:ahLst/>
          <a:cxnLst/>
          <a:rect l="0" t="0" r="0" b="0"/>
          <a:pathLst>
            <a:path>
              <a:moveTo>
                <a:pt x="0" y="722166"/>
              </a:moveTo>
              <a:lnTo>
                <a:pt x="378992" y="722166"/>
              </a:lnTo>
              <a:lnTo>
                <a:pt x="378992" y="0"/>
              </a:lnTo>
              <a:lnTo>
                <a:pt x="757985"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96819" y="2659391"/>
        <a:ext cx="52346" cy="52346"/>
      </dsp:txXfrm>
    </dsp:sp>
    <dsp:sp modelId="{FCBB2849-CB4B-4E02-B631-BA3E1DCAD344}">
      <dsp:nvSpPr>
        <dsp:cNvPr id="0" name=""/>
        <dsp:cNvSpPr/>
      </dsp:nvSpPr>
      <dsp:spPr>
        <a:xfrm>
          <a:off x="1843999" y="880148"/>
          <a:ext cx="757985" cy="2166499"/>
        </a:xfrm>
        <a:custGeom>
          <a:avLst/>
          <a:gdLst/>
          <a:ahLst/>
          <a:cxnLst/>
          <a:rect l="0" t="0" r="0" b="0"/>
          <a:pathLst>
            <a:path>
              <a:moveTo>
                <a:pt x="0" y="2166499"/>
              </a:moveTo>
              <a:lnTo>
                <a:pt x="378992" y="2166499"/>
              </a:lnTo>
              <a:lnTo>
                <a:pt x="378992" y="0"/>
              </a:lnTo>
              <a:lnTo>
                <a:pt x="757985"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165610" y="1906016"/>
        <a:ext cx="114763" cy="114763"/>
      </dsp:txXfrm>
    </dsp:sp>
    <dsp:sp modelId="{C7FF3985-6E4C-4E69-A6AA-46939974B3EA}">
      <dsp:nvSpPr>
        <dsp:cNvPr id="0" name=""/>
        <dsp:cNvSpPr/>
      </dsp:nvSpPr>
      <dsp:spPr>
        <a:xfrm rot="16200000">
          <a:off x="-1774433" y="2468914"/>
          <a:ext cx="6081400" cy="1155466"/>
        </a:xfrm>
        <a:prstGeom prst="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es-MX" sz="6500" kern="1200" dirty="0" smtClean="0"/>
            <a:t>PRINCIPIOS</a:t>
          </a:r>
          <a:endParaRPr lang="es-MX" sz="6500" kern="1200" dirty="0"/>
        </a:p>
      </dsp:txBody>
      <dsp:txXfrm>
        <a:off x="-1774433" y="2468914"/>
        <a:ext cx="6081400" cy="1155466"/>
      </dsp:txXfrm>
    </dsp:sp>
    <dsp:sp modelId="{BE12A291-A317-4B44-A87B-10D422698411}">
      <dsp:nvSpPr>
        <dsp:cNvPr id="0" name=""/>
        <dsp:cNvSpPr/>
      </dsp:nvSpPr>
      <dsp:spPr>
        <a:xfrm>
          <a:off x="2601985" y="302415"/>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MX" sz="2300" kern="1200" dirty="0" smtClean="0"/>
            <a:t>Audiencia</a:t>
          </a:r>
        </a:p>
        <a:p>
          <a:pPr lvl="0" algn="ctr" defTabSz="1022350">
            <a:lnSpc>
              <a:spcPct val="90000"/>
            </a:lnSpc>
            <a:spcBef>
              <a:spcPct val="0"/>
            </a:spcBef>
            <a:spcAft>
              <a:spcPct val="35000"/>
            </a:spcAft>
          </a:pPr>
          <a:r>
            <a:rPr lang="es-MX" sz="2400" kern="1200" dirty="0" smtClean="0"/>
            <a:t>(a. 14 </a:t>
          </a:r>
          <a:r>
            <a:rPr lang="es-MX" sz="2400" kern="1200" dirty="0" err="1" smtClean="0"/>
            <a:t>pfo</a:t>
          </a:r>
          <a:r>
            <a:rPr lang="es-MX" sz="2400" kern="1200" dirty="0" smtClean="0"/>
            <a:t>. 1ro. constitucional) </a:t>
          </a:r>
          <a:endParaRPr lang="es-MX" sz="2400" kern="1200" dirty="0"/>
        </a:p>
      </dsp:txBody>
      <dsp:txXfrm>
        <a:off x="2601985" y="302415"/>
        <a:ext cx="3789929" cy="1155466"/>
      </dsp:txXfrm>
    </dsp:sp>
    <dsp:sp modelId="{FE33DEAA-8D11-4E5B-A857-BDC9126EE2B2}">
      <dsp:nvSpPr>
        <dsp:cNvPr id="0" name=""/>
        <dsp:cNvSpPr/>
      </dsp:nvSpPr>
      <dsp:spPr>
        <a:xfrm>
          <a:off x="2601985" y="1746748"/>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Legalidad</a:t>
          </a:r>
        </a:p>
        <a:p>
          <a:pPr lvl="0" algn="ctr" defTabSz="1466850">
            <a:lnSpc>
              <a:spcPct val="90000"/>
            </a:lnSpc>
            <a:spcBef>
              <a:spcPct val="0"/>
            </a:spcBef>
            <a:spcAft>
              <a:spcPct val="35000"/>
            </a:spcAft>
          </a:pPr>
          <a:r>
            <a:rPr lang="es-MX" sz="2400" kern="1200" dirty="0" smtClean="0"/>
            <a:t>(a. 16 </a:t>
          </a:r>
          <a:r>
            <a:rPr lang="es-MX" sz="2400" kern="1200" dirty="0" err="1" smtClean="0"/>
            <a:t>pfo</a:t>
          </a:r>
          <a:r>
            <a:rPr lang="es-MX" sz="2400" kern="1200" dirty="0" smtClean="0"/>
            <a:t>. 2do. constitucional) </a:t>
          </a:r>
          <a:endParaRPr lang="es-MX" sz="2400" kern="1200" dirty="0"/>
        </a:p>
      </dsp:txBody>
      <dsp:txXfrm>
        <a:off x="2601985" y="1746748"/>
        <a:ext cx="3789929" cy="1155466"/>
      </dsp:txXfrm>
    </dsp:sp>
    <dsp:sp modelId="{227AA6ED-0056-4F95-9695-A5FF31EBCA83}">
      <dsp:nvSpPr>
        <dsp:cNvPr id="0" name=""/>
        <dsp:cNvSpPr/>
      </dsp:nvSpPr>
      <dsp:spPr>
        <a:xfrm>
          <a:off x="2601985" y="3191081"/>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Igualdad</a:t>
          </a:r>
        </a:p>
        <a:p>
          <a:pPr lvl="0" algn="ctr" defTabSz="1466850">
            <a:lnSpc>
              <a:spcPct val="90000"/>
            </a:lnSpc>
            <a:spcBef>
              <a:spcPct val="0"/>
            </a:spcBef>
            <a:spcAft>
              <a:spcPct val="35000"/>
            </a:spcAft>
          </a:pPr>
          <a:r>
            <a:rPr lang="es-MX" sz="2400" kern="1200" dirty="0" smtClean="0"/>
            <a:t>(a. 13 constitucional)</a:t>
          </a:r>
          <a:endParaRPr lang="es-MX" sz="2400" kern="1200" dirty="0"/>
        </a:p>
      </dsp:txBody>
      <dsp:txXfrm>
        <a:off x="2601985" y="3191081"/>
        <a:ext cx="3789929" cy="1155466"/>
      </dsp:txXfrm>
    </dsp:sp>
    <dsp:sp modelId="{2343E314-8374-4410-9FB2-5494A0A61EBF}">
      <dsp:nvSpPr>
        <dsp:cNvPr id="0" name=""/>
        <dsp:cNvSpPr/>
      </dsp:nvSpPr>
      <dsp:spPr>
        <a:xfrm>
          <a:off x="2601985" y="4635413"/>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Acción procesal</a:t>
          </a:r>
        </a:p>
        <a:p>
          <a:pPr lvl="0" algn="ctr" defTabSz="1466850">
            <a:lnSpc>
              <a:spcPct val="90000"/>
            </a:lnSpc>
            <a:spcBef>
              <a:spcPct val="0"/>
            </a:spcBef>
            <a:spcAft>
              <a:spcPct val="35000"/>
            </a:spcAft>
          </a:pPr>
          <a:r>
            <a:rPr lang="es-MX" sz="2400" kern="1200" dirty="0" smtClean="0"/>
            <a:t>(a. 17 constitucional)</a:t>
          </a:r>
          <a:endParaRPr lang="es-MX" sz="2400" kern="1200" dirty="0"/>
        </a:p>
      </dsp:txBody>
      <dsp:txXfrm>
        <a:off x="2601985" y="4635413"/>
        <a:ext cx="3789929" cy="115546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B7D1DE-B34C-40C0-B758-022036441F00}">
      <dsp:nvSpPr>
        <dsp:cNvPr id="0" name=""/>
        <dsp:cNvSpPr/>
      </dsp:nvSpPr>
      <dsp:spPr>
        <a:xfrm rot="1027043">
          <a:off x="1451463" y="3145186"/>
          <a:ext cx="1603593" cy="67236"/>
        </a:xfrm>
        <a:custGeom>
          <a:avLst/>
          <a:gdLst/>
          <a:ahLst/>
          <a:cxnLst/>
          <a:rect l="0" t="0" r="0" b="0"/>
          <a:pathLst>
            <a:path>
              <a:moveTo>
                <a:pt x="0" y="33618"/>
              </a:moveTo>
              <a:lnTo>
                <a:pt x="1603593" y="33618"/>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5C741D5-97D5-4FC0-898B-975BBC9E8000}">
      <dsp:nvSpPr>
        <dsp:cNvPr id="0" name=""/>
        <dsp:cNvSpPr/>
      </dsp:nvSpPr>
      <dsp:spPr>
        <a:xfrm rot="20377528">
          <a:off x="1443107" y="2134210"/>
          <a:ext cx="1402519" cy="67236"/>
        </a:xfrm>
        <a:custGeom>
          <a:avLst/>
          <a:gdLst/>
          <a:ahLst/>
          <a:cxnLst/>
          <a:rect l="0" t="0" r="0" b="0"/>
          <a:pathLst>
            <a:path>
              <a:moveTo>
                <a:pt x="0" y="33618"/>
              </a:moveTo>
              <a:lnTo>
                <a:pt x="1402519" y="33618"/>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1E39597-FED7-45AD-BA7C-73D828F163AF}">
      <dsp:nvSpPr>
        <dsp:cNvPr id="0" name=""/>
        <dsp:cNvSpPr/>
      </dsp:nvSpPr>
      <dsp:spPr>
        <a:xfrm>
          <a:off x="-570453" y="1533258"/>
          <a:ext cx="2720316" cy="2476059"/>
        </a:xfrm>
        <a:prstGeom prst="ellipse">
          <a:avLst/>
        </a:prstGeom>
        <a:blipFill rotWithShape="1">
          <a:blip xmlns:r="http://schemas.openxmlformats.org/officeDocument/2006/relationships" r:embed="rId1"/>
          <a:stretch>
            <a:fillRect/>
          </a:stretch>
        </a:blip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8851BF1-2C67-4A4F-9AB4-54AA55C0BADD}">
      <dsp:nvSpPr>
        <dsp:cNvPr id="0" name=""/>
        <dsp:cNvSpPr/>
      </dsp:nvSpPr>
      <dsp:spPr>
        <a:xfrm>
          <a:off x="2638162" y="297841"/>
          <a:ext cx="3047568" cy="2241352"/>
        </a:xfrm>
        <a:prstGeom prst="ellipse">
          <a:avLst/>
        </a:prstGeom>
        <a:solidFill>
          <a:schemeClr val="accent6">
            <a:alpha val="90000"/>
            <a:hueOff val="0"/>
            <a:satOff val="0"/>
            <a:lumOff val="0"/>
            <a:alphaOff val="-2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t>Instrucción:</a:t>
          </a:r>
        </a:p>
        <a:p>
          <a:pPr lvl="0" algn="ctr" defTabSz="1244600">
            <a:lnSpc>
              <a:spcPct val="90000"/>
            </a:lnSpc>
            <a:spcBef>
              <a:spcPct val="0"/>
            </a:spcBef>
            <a:spcAft>
              <a:spcPct val="35000"/>
            </a:spcAft>
          </a:pPr>
          <a:r>
            <a:rPr lang="es-ES" sz="2100" kern="1200" dirty="0" smtClean="0"/>
            <a:t>*postulatoria</a:t>
          </a:r>
        </a:p>
        <a:p>
          <a:pPr lvl="0" algn="ctr" defTabSz="1244600">
            <a:lnSpc>
              <a:spcPct val="90000"/>
            </a:lnSpc>
            <a:spcBef>
              <a:spcPct val="0"/>
            </a:spcBef>
            <a:spcAft>
              <a:spcPct val="35000"/>
            </a:spcAft>
          </a:pPr>
          <a:r>
            <a:rPr lang="es-ES" sz="2100" kern="1200" dirty="0" smtClean="0"/>
            <a:t>*probatoria</a:t>
          </a:r>
        </a:p>
        <a:p>
          <a:pPr lvl="0" algn="ctr" defTabSz="1244600">
            <a:lnSpc>
              <a:spcPct val="90000"/>
            </a:lnSpc>
            <a:spcBef>
              <a:spcPct val="0"/>
            </a:spcBef>
            <a:spcAft>
              <a:spcPct val="35000"/>
            </a:spcAft>
          </a:pPr>
          <a:r>
            <a:rPr lang="es-ES" sz="2100" kern="1200" dirty="0" smtClean="0"/>
            <a:t>*conclusiva</a:t>
          </a:r>
          <a:endParaRPr lang="es-MX" sz="2100" kern="1200" dirty="0"/>
        </a:p>
      </dsp:txBody>
      <dsp:txXfrm>
        <a:off x="3084468" y="626079"/>
        <a:ext cx="2154956" cy="1584876"/>
      </dsp:txXfrm>
    </dsp:sp>
    <dsp:sp modelId="{CF606EAB-B1AF-4F2C-8A1C-29BBBBD3663C}">
      <dsp:nvSpPr>
        <dsp:cNvPr id="0" name=""/>
        <dsp:cNvSpPr/>
      </dsp:nvSpPr>
      <dsp:spPr>
        <a:xfrm>
          <a:off x="2952326" y="2579217"/>
          <a:ext cx="2634106" cy="2440991"/>
        </a:xfrm>
        <a:prstGeom prst="ellipse">
          <a:avLst/>
        </a:prstGeom>
        <a:solidFill>
          <a:schemeClr val="accent6">
            <a:alpha val="90000"/>
            <a:hueOff val="0"/>
            <a:satOff val="0"/>
            <a:lumOff val="0"/>
            <a:alphaOff val="-4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S" sz="3200" kern="1200" dirty="0" smtClean="0"/>
            <a:t>Resolutiva</a:t>
          </a:r>
        </a:p>
        <a:p>
          <a:pPr lvl="0" algn="ctr" defTabSz="1422400">
            <a:lnSpc>
              <a:spcPct val="90000"/>
            </a:lnSpc>
            <a:spcBef>
              <a:spcPct val="0"/>
            </a:spcBef>
            <a:spcAft>
              <a:spcPct val="35000"/>
            </a:spcAft>
          </a:pPr>
          <a:r>
            <a:rPr lang="es-ES" sz="2000" kern="1200" dirty="0" smtClean="0"/>
            <a:t>*sentencia</a:t>
          </a:r>
          <a:endParaRPr lang="es-MX" sz="2000" kern="1200" dirty="0"/>
        </a:p>
      </dsp:txBody>
      <dsp:txXfrm>
        <a:off x="3338082" y="2936692"/>
        <a:ext cx="1862594" cy="172604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30C70-7571-4249-9CA3-3ADE5E8A6665}">
      <dsp:nvSpPr>
        <dsp:cNvPr id="0" name=""/>
        <dsp:cNvSpPr/>
      </dsp:nvSpPr>
      <dsp:spPr>
        <a:xfrm>
          <a:off x="3192991" y="1080274"/>
          <a:ext cx="2424745" cy="1282314"/>
        </a:xfrm>
        <a:custGeom>
          <a:avLst/>
          <a:gdLst/>
          <a:ahLst/>
          <a:cxnLst/>
          <a:rect l="0" t="0" r="0" b="0"/>
          <a:pathLst>
            <a:path>
              <a:moveTo>
                <a:pt x="0" y="0"/>
              </a:moveTo>
              <a:lnTo>
                <a:pt x="0" y="1105491"/>
              </a:lnTo>
              <a:lnTo>
                <a:pt x="2424745" y="1105491"/>
              </a:lnTo>
              <a:lnTo>
                <a:pt x="2424745" y="128231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080274"/>
          <a:ext cx="94272" cy="1220961"/>
        </a:xfrm>
        <a:custGeom>
          <a:avLst/>
          <a:gdLst/>
          <a:ahLst/>
          <a:cxnLst/>
          <a:rect l="0" t="0" r="0" b="0"/>
          <a:pathLst>
            <a:path>
              <a:moveTo>
                <a:pt x="0" y="0"/>
              </a:moveTo>
              <a:lnTo>
                <a:pt x="0" y="1044138"/>
              </a:lnTo>
              <a:lnTo>
                <a:pt x="94272" y="1044138"/>
              </a:lnTo>
              <a:lnTo>
                <a:pt x="94272"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080274"/>
          <a:ext cx="2238624" cy="1220961"/>
        </a:xfrm>
        <a:custGeom>
          <a:avLst/>
          <a:gdLst/>
          <a:ahLst/>
          <a:cxnLst/>
          <a:rect l="0" t="0" r="0" b="0"/>
          <a:pathLst>
            <a:path>
              <a:moveTo>
                <a:pt x="2238624" y="0"/>
              </a:moveTo>
              <a:lnTo>
                <a:pt x="2238624" y="1044138"/>
              </a:lnTo>
              <a:lnTo>
                <a:pt x="0" y="1044138"/>
              </a:lnTo>
              <a:lnTo>
                <a:pt x="0"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082652" y="-131771"/>
          <a:ext cx="2220678" cy="121204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294734" y="69705"/>
          <a:ext cx="2220678"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PARTES </a:t>
          </a:r>
        </a:p>
        <a:p>
          <a:pPr lvl="0" algn="ctr" defTabSz="666750">
            <a:lnSpc>
              <a:spcPct val="90000"/>
            </a:lnSpc>
            <a:spcBef>
              <a:spcPct val="0"/>
            </a:spcBef>
            <a:spcAft>
              <a:spcPct val="35000"/>
            </a:spcAft>
          </a:pPr>
          <a:r>
            <a:rPr lang="es-ES" sz="1500" b="1" kern="1200" dirty="0" smtClean="0"/>
            <a:t>EN EL </a:t>
          </a:r>
        </a:p>
        <a:p>
          <a:pPr lvl="0" algn="ctr" defTabSz="666750">
            <a:lnSpc>
              <a:spcPct val="90000"/>
            </a:lnSpc>
            <a:spcBef>
              <a:spcPct val="0"/>
            </a:spcBef>
            <a:spcAft>
              <a:spcPct val="35000"/>
            </a:spcAft>
          </a:pPr>
          <a:r>
            <a:rPr lang="es-ES" sz="1500" b="1" kern="1200" dirty="0" smtClean="0"/>
            <a:t>CONTENCIOSO ADMINISTRATIVO</a:t>
          </a:r>
          <a:endParaRPr lang="es-MX" sz="1500" b="1" kern="1200" dirty="0"/>
        </a:p>
      </dsp:txBody>
      <dsp:txXfrm>
        <a:off x="2330234" y="105205"/>
        <a:ext cx="2149678" cy="1141046"/>
      </dsp:txXfrm>
    </dsp:sp>
    <dsp:sp modelId="{E82D1BB4-9A5E-4D81-93B4-487B2E7F5108}">
      <dsp:nvSpPr>
        <dsp:cNvPr id="0" name=""/>
        <dsp:cNvSpPr/>
      </dsp:nvSpPr>
      <dsp:spPr>
        <a:xfrm>
          <a:off x="0"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El demandante</a:t>
          </a:r>
          <a:endParaRPr lang="es-MX" sz="1500" b="1" kern="1200" dirty="0"/>
        </a:p>
      </dsp:txBody>
      <dsp:txXfrm>
        <a:off x="267986" y="2558617"/>
        <a:ext cx="1796924" cy="2548970"/>
      </dsp:txXfrm>
    </dsp:sp>
    <dsp:sp modelId="{8768CE2D-E919-4070-A44B-412DE2126615}">
      <dsp:nvSpPr>
        <dsp:cNvPr id="0" name=""/>
        <dsp:cNvSpPr/>
      </dsp:nvSpPr>
      <dsp:spPr>
        <a:xfrm>
          <a:off x="2332897" y="2301235"/>
          <a:ext cx="1908734" cy="2369889"/>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2502712"/>
          <a:ext cx="1908734" cy="236988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Los demandados</a:t>
          </a:r>
        </a:p>
        <a:p>
          <a:pPr lvl="0" algn="ctr" defTabSz="666750">
            <a:lnSpc>
              <a:spcPct val="90000"/>
            </a:lnSpc>
            <a:spcBef>
              <a:spcPct val="0"/>
            </a:spcBef>
            <a:spcAft>
              <a:spcPct val="35000"/>
            </a:spcAft>
          </a:pPr>
          <a:r>
            <a:rPr lang="es-ES" sz="1500" kern="1200" dirty="0" smtClean="0"/>
            <a:t>*autoridad administrativa</a:t>
          </a:r>
        </a:p>
        <a:p>
          <a:pPr lvl="0" algn="ctr" defTabSz="666750">
            <a:lnSpc>
              <a:spcPct val="90000"/>
            </a:lnSpc>
            <a:spcBef>
              <a:spcPct val="0"/>
            </a:spcBef>
            <a:spcAft>
              <a:spcPct val="35000"/>
            </a:spcAft>
          </a:pPr>
          <a:r>
            <a:rPr lang="es-ES" sz="1500" kern="1200" dirty="0" smtClean="0"/>
            <a:t>*el particular favorecido</a:t>
          </a:r>
        </a:p>
        <a:p>
          <a:pPr lvl="0" algn="ctr" defTabSz="666750">
            <a:lnSpc>
              <a:spcPct val="90000"/>
            </a:lnSpc>
            <a:spcBef>
              <a:spcPct val="0"/>
            </a:spcBef>
            <a:spcAft>
              <a:spcPct val="35000"/>
            </a:spcAft>
          </a:pPr>
          <a:r>
            <a:rPr lang="es-ES" sz="1500" kern="1200" dirty="0" smtClean="0"/>
            <a:t>*el jefe del SAT u órgano descentralizado o desconcentrado</a:t>
          </a:r>
          <a:endParaRPr lang="es-MX" sz="1500" kern="1200" dirty="0"/>
        </a:p>
      </dsp:txBody>
      <dsp:txXfrm>
        <a:off x="2600883" y="2558617"/>
        <a:ext cx="1796924" cy="2258079"/>
      </dsp:txXfrm>
    </dsp:sp>
    <dsp:sp modelId="{B72E7CA3-1C87-4976-8E20-D93C78ECCCF6}">
      <dsp:nvSpPr>
        <dsp:cNvPr id="0" name=""/>
        <dsp:cNvSpPr/>
      </dsp:nvSpPr>
      <dsp:spPr>
        <a:xfrm>
          <a:off x="4663370" y="2362589"/>
          <a:ext cx="1908734" cy="210030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5451" y="2564066"/>
          <a:ext cx="1908734" cy="210030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El Tercero </a:t>
          </a:r>
          <a:r>
            <a:rPr lang="es-ES" sz="1500" kern="1200" dirty="0" smtClean="0"/>
            <a:t>que tenga un derecho incompatible con la pretensión del demandante</a:t>
          </a:r>
          <a:endParaRPr lang="es-MX" sz="1500" kern="1200" dirty="0"/>
        </a:p>
      </dsp:txBody>
      <dsp:txXfrm>
        <a:off x="4931356" y="2619971"/>
        <a:ext cx="1796924" cy="19884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30C70-7571-4249-9CA3-3ADE5E8A6665}">
      <dsp:nvSpPr>
        <dsp:cNvPr id="0" name=""/>
        <dsp:cNvSpPr/>
      </dsp:nvSpPr>
      <dsp:spPr>
        <a:xfrm>
          <a:off x="4058673" y="1157477"/>
          <a:ext cx="2472845" cy="1026203"/>
        </a:xfrm>
        <a:custGeom>
          <a:avLst/>
          <a:gdLst/>
          <a:ahLst/>
          <a:cxnLst/>
          <a:rect l="0" t="0" r="0" b="0"/>
          <a:pathLst>
            <a:path>
              <a:moveTo>
                <a:pt x="0" y="0"/>
              </a:moveTo>
              <a:lnTo>
                <a:pt x="0" y="881083"/>
              </a:lnTo>
              <a:lnTo>
                <a:pt x="2472845" y="881083"/>
              </a:lnTo>
              <a:lnTo>
                <a:pt x="2472845" y="1026203"/>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928ABFA-92CC-4D17-B0F2-5C495692B24E}">
      <dsp:nvSpPr>
        <dsp:cNvPr id="0" name=""/>
        <dsp:cNvSpPr/>
      </dsp:nvSpPr>
      <dsp:spPr>
        <a:xfrm>
          <a:off x="4568980" y="4104513"/>
          <a:ext cx="91440" cy="455593"/>
        </a:xfrm>
        <a:custGeom>
          <a:avLst/>
          <a:gdLst/>
          <a:ahLst/>
          <a:cxnLst/>
          <a:rect l="0" t="0" r="0" b="0"/>
          <a:pathLst>
            <a:path>
              <a:moveTo>
                <a:pt x="45720" y="0"/>
              </a:moveTo>
              <a:lnTo>
                <a:pt x="45720" y="455593"/>
              </a:lnTo>
            </a:path>
          </a:pathLst>
        </a:custGeom>
        <a:noFill/>
        <a:ln w="11429" cap="flat" cmpd="sng" algn="ctr">
          <a:solidFill>
            <a:schemeClr val="accent5">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4058673" y="1157477"/>
          <a:ext cx="556026" cy="1002051"/>
        </a:xfrm>
        <a:custGeom>
          <a:avLst/>
          <a:gdLst/>
          <a:ahLst/>
          <a:cxnLst/>
          <a:rect l="0" t="0" r="0" b="0"/>
          <a:pathLst>
            <a:path>
              <a:moveTo>
                <a:pt x="0" y="0"/>
              </a:moveTo>
              <a:lnTo>
                <a:pt x="0" y="856931"/>
              </a:lnTo>
              <a:lnTo>
                <a:pt x="556026" y="856931"/>
              </a:lnTo>
              <a:lnTo>
                <a:pt x="556026" y="100205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678F1F2-1C33-4207-A462-2721EAE3986C}">
      <dsp:nvSpPr>
        <dsp:cNvPr id="0" name=""/>
        <dsp:cNvSpPr/>
      </dsp:nvSpPr>
      <dsp:spPr>
        <a:xfrm>
          <a:off x="1742762" y="3154263"/>
          <a:ext cx="909095" cy="618600"/>
        </a:xfrm>
        <a:custGeom>
          <a:avLst/>
          <a:gdLst/>
          <a:ahLst/>
          <a:cxnLst/>
          <a:rect l="0" t="0" r="0" b="0"/>
          <a:pathLst>
            <a:path>
              <a:moveTo>
                <a:pt x="0" y="0"/>
              </a:moveTo>
              <a:lnTo>
                <a:pt x="0" y="473481"/>
              </a:lnTo>
              <a:lnTo>
                <a:pt x="909095" y="473481"/>
              </a:lnTo>
              <a:lnTo>
                <a:pt x="909095" y="618600"/>
              </a:lnTo>
            </a:path>
          </a:pathLst>
        </a:custGeom>
        <a:noFill/>
        <a:ln w="11429" cap="flat" cmpd="sng" algn="ctr">
          <a:solidFill>
            <a:schemeClr val="accent5">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DA3B141-1BDF-40B5-95F8-0CDC4FE8039A}">
      <dsp:nvSpPr>
        <dsp:cNvPr id="0" name=""/>
        <dsp:cNvSpPr/>
      </dsp:nvSpPr>
      <dsp:spPr>
        <a:xfrm>
          <a:off x="824299" y="3154263"/>
          <a:ext cx="918463" cy="459682"/>
        </a:xfrm>
        <a:custGeom>
          <a:avLst/>
          <a:gdLst/>
          <a:ahLst/>
          <a:cxnLst/>
          <a:rect l="0" t="0" r="0" b="0"/>
          <a:pathLst>
            <a:path>
              <a:moveTo>
                <a:pt x="918463" y="0"/>
              </a:moveTo>
              <a:lnTo>
                <a:pt x="918463" y="314562"/>
              </a:lnTo>
              <a:lnTo>
                <a:pt x="0" y="314562"/>
              </a:lnTo>
              <a:lnTo>
                <a:pt x="0" y="459682"/>
              </a:lnTo>
            </a:path>
          </a:pathLst>
        </a:custGeom>
        <a:noFill/>
        <a:ln w="11429" cap="flat" cmpd="sng" algn="ctr">
          <a:solidFill>
            <a:schemeClr val="accent5">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4579B58-5D8D-43D7-951D-D3FF410DD017}">
      <dsp:nvSpPr>
        <dsp:cNvPr id="0" name=""/>
        <dsp:cNvSpPr/>
      </dsp:nvSpPr>
      <dsp:spPr>
        <a:xfrm>
          <a:off x="1742762" y="1157477"/>
          <a:ext cx="2315911" cy="1002051"/>
        </a:xfrm>
        <a:custGeom>
          <a:avLst/>
          <a:gdLst/>
          <a:ahLst/>
          <a:cxnLst/>
          <a:rect l="0" t="0" r="0" b="0"/>
          <a:pathLst>
            <a:path>
              <a:moveTo>
                <a:pt x="2315911" y="0"/>
              </a:moveTo>
              <a:lnTo>
                <a:pt x="2315911" y="856931"/>
              </a:lnTo>
              <a:lnTo>
                <a:pt x="0" y="856931"/>
              </a:lnTo>
              <a:lnTo>
                <a:pt x="0" y="100205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3147410" y="162742"/>
          <a:ext cx="1822526" cy="994734"/>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3321467" y="328096"/>
          <a:ext cx="1822526" cy="99473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Tribunal Federal de Justicia Fiscal y Administrativa</a:t>
          </a:r>
          <a:endParaRPr lang="es-MX" sz="1100" b="1" kern="1200" dirty="0"/>
        </a:p>
      </dsp:txBody>
      <dsp:txXfrm>
        <a:off x="3350602" y="357231"/>
        <a:ext cx="1764256" cy="936464"/>
      </dsp:txXfrm>
    </dsp:sp>
    <dsp:sp modelId="{61D5A589-18C4-4595-A53F-3A3FCFCF9004}">
      <dsp:nvSpPr>
        <dsp:cNvPr id="0" name=""/>
        <dsp:cNvSpPr/>
      </dsp:nvSpPr>
      <dsp:spPr>
        <a:xfrm>
          <a:off x="959506" y="2159528"/>
          <a:ext cx="1566511" cy="994734"/>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1A56E63-665C-4B33-B6F8-8E043A4BE7EF}">
      <dsp:nvSpPr>
        <dsp:cNvPr id="0" name=""/>
        <dsp:cNvSpPr/>
      </dsp:nvSpPr>
      <dsp:spPr>
        <a:xfrm>
          <a:off x="1133563" y="2324882"/>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Sala Superior</a:t>
          </a:r>
          <a:endParaRPr lang="es-MX" sz="1100" b="1" kern="1200" dirty="0"/>
        </a:p>
      </dsp:txBody>
      <dsp:txXfrm>
        <a:off x="1162698" y="2354017"/>
        <a:ext cx="1508241" cy="936464"/>
      </dsp:txXfrm>
    </dsp:sp>
    <dsp:sp modelId="{8C0C6E4C-BCB7-4F80-9C4E-853652382C2C}">
      <dsp:nvSpPr>
        <dsp:cNvPr id="0" name=""/>
        <dsp:cNvSpPr/>
      </dsp:nvSpPr>
      <dsp:spPr>
        <a:xfrm>
          <a:off x="41043" y="3613945"/>
          <a:ext cx="1566511" cy="994734"/>
        </a:xfrm>
        <a:prstGeom prst="roundRect">
          <a:avLst>
            <a:gd name="adj" fmla="val 1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836E2E3-6AA9-49A9-93A0-49B3D23FBBDB}">
      <dsp:nvSpPr>
        <dsp:cNvPr id="0" name=""/>
        <dsp:cNvSpPr/>
      </dsp:nvSpPr>
      <dsp:spPr>
        <a:xfrm>
          <a:off x="215100" y="3779299"/>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Pleno</a:t>
          </a:r>
        </a:p>
        <a:p>
          <a:pPr lvl="0" algn="ctr" defTabSz="488950">
            <a:lnSpc>
              <a:spcPct val="90000"/>
            </a:lnSpc>
            <a:spcBef>
              <a:spcPct val="0"/>
            </a:spcBef>
            <a:spcAft>
              <a:spcPct val="35000"/>
            </a:spcAft>
          </a:pPr>
          <a:r>
            <a:rPr lang="es-ES" sz="1100" b="1" kern="1200" dirty="0" smtClean="0"/>
            <a:t>(11 magistrados)</a:t>
          </a:r>
          <a:endParaRPr lang="es-MX" sz="1100" b="1" kern="1200" dirty="0"/>
        </a:p>
      </dsp:txBody>
      <dsp:txXfrm>
        <a:off x="244235" y="3808434"/>
        <a:ext cx="1508241" cy="936464"/>
      </dsp:txXfrm>
    </dsp:sp>
    <dsp:sp modelId="{AEEFC143-4E40-4A02-94DA-FE66F141BD22}">
      <dsp:nvSpPr>
        <dsp:cNvPr id="0" name=""/>
        <dsp:cNvSpPr/>
      </dsp:nvSpPr>
      <dsp:spPr>
        <a:xfrm>
          <a:off x="1868601" y="3772864"/>
          <a:ext cx="1566511" cy="994734"/>
        </a:xfrm>
        <a:prstGeom prst="roundRect">
          <a:avLst>
            <a:gd name="adj" fmla="val 1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BBEE8B6-2BE6-46AE-83C5-E095FC8EC9D0}">
      <dsp:nvSpPr>
        <dsp:cNvPr id="0" name=""/>
        <dsp:cNvSpPr/>
      </dsp:nvSpPr>
      <dsp:spPr>
        <a:xfrm>
          <a:off x="2042658" y="3938218"/>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2 Secciones</a:t>
          </a:r>
        </a:p>
        <a:p>
          <a:pPr lvl="0" algn="ctr" defTabSz="488950">
            <a:lnSpc>
              <a:spcPct val="90000"/>
            </a:lnSpc>
            <a:spcBef>
              <a:spcPct val="0"/>
            </a:spcBef>
            <a:spcAft>
              <a:spcPct val="35000"/>
            </a:spcAft>
          </a:pPr>
          <a:r>
            <a:rPr lang="es-ES" sz="1100" b="1" kern="1200" dirty="0" smtClean="0"/>
            <a:t>(5 magistrados por cada sección, el presidente no es parte)</a:t>
          </a:r>
          <a:endParaRPr lang="es-MX" sz="1100" b="1" kern="1200" dirty="0"/>
        </a:p>
      </dsp:txBody>
      <dsp:txXfrm>
        <a:off x="2071793" y="3967353"/>
        <a:ext cx="1508241" cy="936464"/>
      </dsp:txXfrm>
    </dsp:sp>
    <dsp:sp modelId="{8768CE2D-E919-4070-A44B-412DE2126615}">
      <dsp:nvSpPr>
        <dsp:cNvPr id="0" name=""/>
        <dsp:cNvSpPr/>
      </dsp:nvSpPr>
      <dsp:spPr>
        <a:xfrm>
          <a:off x="3831444" y="2159528"/>
          <a:ext cx="1566511" cy="1944985"/>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4005501" y="2324882"/>
          <a:ext cx="1566511" cy="194498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Salas Regionales</a:t>
          </a:r>
        </a:p>
        <a:p>
          <a:pPr lvl="0" algn="ctr" defTabSz="488950">
            <a:lnSpc>
              <a:spcPct val="90000"/>
            </a:lnSpc>
            <a:spcBef>
              <a:spcPct val="0"/>
            </a:spcBef>
            <a:spcAft>
              <a:spcPct val="35000"/>
            </a:spcAft>
          </a:pPr>
          <a:r>
            <a:rPr lang="es-ES" sz="1100" b="1" kern="1200" dirty="0" smtClean="0"/>
            <a:t>(3 magistrados)</a:t>
          </a:r>
        </a:p>
        <a:p>
          <a:pPr lvl="0" algn="ctr" defTabSz="488950">
            <a:lnSpc>
              <a:spcPct val="90000"/>
            </a:lnSpc>
            <a:spcBef>
              <a:spcPct val="0"/>
            </a:spcBef>
            <a:spcAft>
              <a:spcPct val="35000"/>
            </a:spcAft>
          </a:pPr>
          <a:r>
            <a:rPr lang="es-ES" sz="1100" b="1" kern="1200" dirty="0" smtClean="0"/>
            <a:t>Especializadas </a:t>
          </a:r>
        </a:p>
        <a:p>
          <a:pPr lvl="0" algn="ctr" defTabSz="488950">
            <a:lnSpc>
              <a:spcPct val="90000"/>
            </a:lnSpc>
            <a:spcBef>
              <a:spcPct val="0"/>
            </a:spcBef>
            <a:spcAft>
              <a:spcPct val="35000"/>
            </a:spcAft>
          </a:pPr>
          <a:r>
            <a:rPr lang="es-ES" sz="1100" b="1" kern="1200" dirty="0" smtClean="0"/>
            <a:t>Metropolitanas</a:t>
          </a:r>
        </a:p>
        <a:p>
          <a:pPr lvl="0" algn="ctr" defTabSz="488950">
            <a:lnSpc>
              <a:spcPct val="90000"/>
            </a:lnSpc>
            <a:spcBef>
              <a:spcPct val="0"/>
            </a:spcBef>
            <a:spcAft>
              <a:spcPct val="35000"/>
            </a:spcAft>
          </a:pPr>
          <a:endParaRPr lang="es-MX" sz="1100" b="1" kern="1200" dirty="0"/>
        </a:p>
      </dsp:txBody>
      <dsp:txXfrm>
        <a:off x="4051383" y="2370764"/>
        <a:ext cx="1474747" cy="1853221"/>
      </dsp:txXfrm>
    </dsp:sp>
    <dsp:sp modelId="{B8905814-3379-4C76-B8F9-FD5655D50D93}">
      <dsp:nvSpPr>
        <dsp:cNvPr id="0" name=""/>
        <dsp:cNvSpPr/>
      </dsp:nvSpPr>
      <dsp:spPr>
        <a:xfrm>
          <a:off x="3831444" y="4560107"/>
          <a:ext cx="1566511" cy="994734"/>
        </a:xfrm>
        <a:prstGeom prst="roundRect">
          <a:avLst>
            <a:gd name="adj" fmla="val 1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3A5452A-E4B0-4692-B62A-3E78681250BA}">
      <dsp:nvSpPr>
        <dsp:cNvPr id="0" name=""/>
        <dsp:cNvSpPr/>
      </dsp:nvSpPr>
      <dsp:spPr>
        <a:xfrm>
          <a:off x="4005501" y="4725461"/>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Salas Auxiliares</a:t>
          </a:r>
          <a:endParaRPr lang="es-MX" sz="1100" b="1" kern="1200" dirty="0"/>
        </a:p>
      </dsp:txBody>
      <dsp:txXfrm>
        <a:off x="4034636" y="4754596"/>
        <a:ext cx="1508241" cy="936464"/>
      </dsp:txXfrm>
    </dsp:sp>
    <dsp:sp modelId="{B72E7CA3-1C87-4976-8E20-D93C78ECCCF6}">
      <dsp:nvSpPr>
        <dsp:cNvPr id="0" name=""/>
        <dsp:cNvSpPr/>
      </dsp:nvSpPr>
      <dsp:spPr>
        <a:xfrm>
          <a:off x="5748263" y="2183680"/>
          <a:ext cx="1566511" cy="172373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5922320" y="2349034"/>
          <a:ext cx="1566511" cy="172373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Junta de Gobierno y de Administración</a:t>
          </a:r>
        </a:p>
        <a:p>
          <a:pPr lvl="0" algn="ctr" defTabSz="488950">
            <a:lnSpc>
              <a:spcPct val="90000"/>
            </a:lnSpc>
            <a:spcBef>
              <a:spcPct val="0"/>
            </a:spcBef>
            <a:spcAft>
              <a:spcPct val="35000"/>
            </a:spcAft>
          </a:pPr>
          <a:r>
            <a:rPr lang="es-ES" sz="1100" b="1" kern="1200" dirty="0" smtClean="0"/>
            <a:t>(2 magistrados de sala superior</a:t>
          </a:r>
        </a:p>
        <a:p>
          <a:pPr lvl="0" algn="ctr" defTabSz="488950">
            <a:lnSpc>
              <a:spcPct val="90000"/>
            </a:lnSpc>
            <a:spcBef>
              <a:spcPct val="0"/>
            </a:spcBef>
            <a:spcAft>
              <a:spcPct val="35000"/>
            </a:spcAft>
          </a:pPr>
          <a:r>
            <a:rPr lang="es-ES" sz="1100" b="1" kern="1200" dirty="0" smtClean="0"/>
            <a:t>2 magistrados de salas regionales</a:t>
          </a:r>
        </a:p>
        <a:p>
          <a:pPr lvl="0" algn="ctr" defTabSz="488950">
            <a:lnSpc>
              <a:spcPct val="90000"/>
            </a:lnSpc>
            <a:spcBef>
              <a:spcPct val="0"/>
            </a:spcBef>
            <a:spcAft>
              <a:spcPct val="35000"/>
            </a:spcAft>
          </a:pPr>
          <a:r>
            <a:rPr lang="es-ES" sz="1100" b="1" kern="1200" dirty="0" smtClean="0"/>
            <a:t>El presidente de la sala superior) </a:t>
          </a:r>
          <a:endParaRPr lang="es-MX" sz="1100" b="1" kern="1200" dirty="0"/>
        </a:p>
      </dsp:txBody>
      <dsp:txXfrm>
        <a:off x="5968202" y="2394916"/>
        <a:ext cx="1474747" cy="163197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3B548F-E755-43B0-93FC-65EBD8691EC7}">
      <dsp:nvSpPr>
        <dsp:cNvPr id="0" name=""/>
        <dsp:cNvSpPr/>
      </dsp:nvSpPr>
      <dsp:spPr>
        <a:xfrm>
          <a:off x="2797456" y="2409724"/>
          <a:ext cx="1640193" cy="1640193"/>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Datos que debe contener la Demanda</a:t>
          </a:r>
          <a:endParaRPr lang="es-MX" sz="1600" kern="1200" dirty="0"/>
        </a:p>
      </dsp:txBody>
      <dsp:txXfrm>
        <a:off x="3037657" y="2649925"/>
        <a:ext cx="1159791" cy="1159791"/>
      </dsp:txXfrm>
    </dsp:sp>
    <dsp:sp modelId="{BA782E44-02D8-4CB5-9025-41EADA8F0E87}">
      <dsp:nvSpPr>
        <dsp:cNvPr id="0" name=""/>
        <dsp:cNvSpPr/>
      </dsp:nvSpPr>
      <dsp:spPr>
        <a:xfrm rot="16090407">
          <a:off x="3364560" y="1749396"/>
          <a:ext cx="428696" cy="5372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3430914" y="1921126"/>
        <a:ext cx="300087" cy="322376"/>
      </dsp:txXfrm>
    </dsp:sp>
    <dsp:sp modelId="{7C1A6FB0-AE62-447C-A3F7-5599E7022055}">
      <dsp:nvSpPr>
        <dsp:cNvPr id="0" name=""/>
        <dsp:cNvSpPr/>
      </dsp:nvSpPr>
      <dsp:spPr>
        <a:xfrm>
          <a:off x="2580450" y="53202"/>
          <a:ext cx="1920988" cy="1548744"/>
        </a:xfrm>
        <a:prstGeom prst="ellipse">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chilly" dir="t"/>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 El nombre del demandante y domicilio para recibir notificaciones.</a:t>
          </a:r>
          <a:endParaRPr lang="es-MX" sz="1600" kern="1200" dirty="0"/>
        </a:p>
      </dsp:txBody>
      <dsp:txXfrm>
        <a:off x="2861772" y="280010"/>
        <a:ext cx="1358344" cy="1095128"/>
      </dsp:txXfrm>
    </dsp:sp>
    <dsp:sp modelId="{2879CF11-D5FF-48DD-A976-CEBE8CDD7EF5}">
      <dsp:nvSpPr>
        <dsp:cNvPr id="0" name=""/>
        <dsp:cNvSpPr/>
      </dsp:nvSpPr>
      <dsp:spPr>
        <a:xfrm rot="19130134">
          <a:off x="4201774" y="2129984"/>
          <a:ext cx="732858" cy="5372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4221695" y="2290491"/>
        <a:ext cx="571670" cy="322376"/>
      </dsp:txXfrm>
    </dsp:sp>
    <dsp:sp modelId="{6A5C8F95-74EE-430C-81A6-36EEEF416631}">
      <dsp:nvSpPr>
        <dsp:cNvPr id="0" name=""/>
        <dsp:cNvSpPr/>
      </dsp:nvSpPr>
      <dsp:spPr>
        <a:xfrm>
          <a:off x="4534479" y="0"/>
          <a:ext cx="2738328" cy="2462009"/>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 La resolución que se impugna o el decreto, acuerdo, acto o resolución de carácter general que se controvierte y la fecha de su publicación en el DOF</a:t>
          </a:r>
          <a:endParaRPr lang="es-MX" sz="1600" kern="1200" dirty="0"/>
        </a:p>
      </dsp:txBody>
      <dsp:txXfrm>
        <a:off x="4935498" y="360553"/>
        <a:ext cx="1936290" cy="1740903"/>
      </dsp:txXfrm>
    </dsp:sp>
    <dsp:sp modelId="{AAC4FA0D-A50E-418F-97F8-8C8E6A87B2C8}">
      <dsp:nvSpPr>
        <dsp:cNvPr id="0" name=""/>
        <dsp:cNvSpPr/>
      </dsp:nvSpPr>
      <dsp:spPr>
        <a:xfrm rot="10431530" flipH="1">
          <a:off x="4413876" y="3058577"/>
          <a:ext cx="452291" cy="457220"/>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4414265" y="3157279"/>
        <a:ext cx="316604" cy="274332"/>
      </dsp:txXfrm>
    </dsp:sp>
    <dsp:sp modelId="{0337CB91-747E-4BD2-92D8-F4A280E874CE}">
      <dsp:nvSpPr>
        <dsp:cNvPr id="0" name=""/>
        <dsp:cNvSpPr/>
      </dsp:nvSpPr>
      <dsp:spPr>
        <a:xfrm>
          <a:off x="4873589" y="2404042"/>
          <a:ext cx="2389314" cy="1898000"/>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III.- La autoridad o autoridades demandadas o, el nombre y domicilio del particular demandado.</a:t>
          </a:r>
          <a:endParaRPr lang="es-MX" sz="1600" kern="1200" dirty="0"/>
        </a:p>
      </dsp:txBody>
      <dsp:txXfrm>
        <a:off x="5223496" y="2681998"/>
        <a:ext cx="1689500" cy="1342088"/>
      </dsp:txXfrm>
    </dsp:sp>
    <dsp:sp modelId="{4B6D57BF-6B08-4A47-863D-78C40A8246CB}">
      <dsp:nvSpPr>
        <dsp:cNvPr id="0" name=""/>
        <dsp:cNvSpPr/>
      </dsp:nvSpPr>
      <dsp:spPr>
        <a:xfrm rot="3006072">
          <a:off x="3991380" y="3852245"/>
          <a:ext cx="625712" cy="34792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4010093" y="3881792"/>
        <a:ext cx="521333" cy="208757"/>
      </dsp:txXfrm>
    </dsp:sp>
    <dsp:sp modelId="{BEBD3F43-6A85-415F-8370-D6243F1D23B1}">
      <dsp:nvSpPr>
        <dsp:cNvPr id="0" name=""/>
        <dsp:cNvSpPr/>
      </dsp:nvSpPr>
      <dsp:spPr>
        <a:xfrm>
          <a:off x="4023769" y="4118328"/>
          <a:ext cx="1796962" cy="1343920"/>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IV.- Los hechos que </a:t>
          </a:r>
          <a:r>
            <a:rPr lang="es-ES" sz="1600" b="1" kern="1200" dirty="0" smtClean="0"/>
            <a:t>dan motivo </a:t>
          </a:r>
          <a:r>
            <a:rPr lang="es-ES" sz="1600" kern="1200" dirty="0" smtClean="0"/>
            <a:t>a la demanda.</a:t>
          </a:r>
          <a:endParaRPr lang="es-MX" sz="1600" kern="1200" dirty="0"/>
        </a:p>
      </dsp:txBody>
      <dsp:txXfrm>
        <a:off x="4286928" y="4315141"/>
        <a:ext cx="1270644" cy="950294"/>
      </dsp:txXfrm>
    </dsp:sp>
    <dsp:sp modelId="{99DFEA07-B859-4AA0-8BC7-897F5FA1F0CE}">
      <dsp:nvSpPr>
        <dsp:cNvPr id="0" name=""/>
        <dsp:cNvSpPr/>
      </dsp:nvSpPr>
      <dsp:spPr>
        <a:xfrm rot="15960308" flipH="1">
          <a:off x="3269784" y="4095874"/>
          <a:ext cx="431794" cy="38970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3324168" y="4115502"/>
        <a:ext cx="314881" cy="233825"/>
      </dsp:txXfrm>
    </dsp:sp>
    <dsp:sp modelId="{98FEFAF8-81E9-4598-87A7-C93FF56223E5}">
      <dsp:nvSpPr>
        <dsp:cNvPr id="0" name=""/>
        <dsp:cNvSpPr/>
      </dsp:nvSpPr>
      <dsp:spPr>
        <a:xfrm>
          <a:off x="2908182" y="4588196"/>
          <a:ext cx="1148080" cy="1158852"/>
        </a:xfrm>
        <a:prstGeom prst="ellipse">
          <a:avLst/>
        </a:prstGeom>
        <a:solidFill>
          <a:schemeClr val="dk1">
            <a:tint val="95000"/>
          </a:schemeClr>
        </a:solidFill>
        <a:ln w="9525" cap="flat" cmpd="sng" algn="ctr">
          <a:solidFill>
            <a:schemeClr val="dk1"/>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dk1">
              <a:shade val="70000"/>
              <a:satMod val="105000"/>
            </a:schemeClr>
          </a:contourClr>
        </a:sp3d>
      </dsp:spPr>
      <dsp:style>
        <a:lnRef idx="1">
          <a:schemeClr val="dk1"/>
        </a:lnRef>
        <a:fillRef idx="3">
          <a:schemeClr val="dk1"/>
        </a:fillRef>
        <a:effectRef idx="2">
          <a:schemeClr val="dk1"/>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 Las pruebas que se ofrecen.</a:t>
          </a:r>
          <a:endParaRPr lang="es-MX" sz="1600" kern="1200" dirty="0"/>
        </a:p>
      </dsp:txBody>
      <dsp:txXfrm>
        <a:off x="3076314" y="4757906"/>
        <a:ext cx="811816" cy="819432"/>
      </dsp:txXfrm>
    </dsp:sp>
    <dsp:sp modelId="{C9D4719E-64DD-4EA2-B45B-D00F9789D637}">
      <dsp:nvSpPr>
        <dsp:cNvPr id="0" name=""/>
        <dsp:cNvSpPr/>
      </dsp:nvSpPr>
      <dsp:spPr>
        <a:xfrm rot="8325072">
          <a:off x="2520524" y="3607665"/>
          <a:ext cx="469640" cy="47823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2643935" y="3656866"/>
        <a:ext cx="328748" cy="286943"/>
      </dsp:txXfrm>
    </dsp:sp>
    <dsp:sp modelId="{1909D531-99C7-42B0-8193-862B09CCE648}">
      <dsp:nvSpPr>
        <dsp:cNvPr id="0" name=""/>
        <dsp:cNvSpPr/>
      </dsp:nvSpPr>
      <dsp:spPr>
        <a:xfrm>
          <a:off x="1152128" y="3932976"/>
          <a:ext cx="1870041" cy="1277831"/>
        </a:xfrm>
        <a:prstGeom prst="ellipse">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VI.- Los conceptos de impugnación</a:t>
          </a:r>
          <a:endParaRPr lang="es-MX" sz="1600" kern="1200" dirty="0"/>
        </a:p>
      </dsp:txBody>
      <dsp:txXfrm>
        <a:off x="1425989" y="4120110"/>
        <a:ext cx="1322319" cy="903563"/>
      </dsp:txXfrm>
    </dsp:sp>
    <dsp:sp modelId="{E9379E8A-8285-4DAF-8986-215D7BB0D711}">
      <dsp:nvSpPr>
        <dsp:cNvPr id="0" name=""/>
        <dsp:cNvSpPr/>
      </dsp:nvSpPr>
      <dsp:spPr>
        <a:xfrm rot="11088212">
          <a:off x="2532532" y="2778714"/>
          <a:ext cx="274128" cy="59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2614626" y="2900650"/>
        <a:ext cx="191890" cy="355481"/>
      </dsp:txXfrm>
    </dsp:sp>
    <dsp:sp modelId="{70729A6F-50AE-4CC7-AA9A-0164079A3FD4}">
      <dsp:nvSpPr>
        <dsp:cNvPr id="0" name=""/>
        <dsp:cNvSpPr/>
      </dsp:nvSpPr>
      <dsp:spPr>
        <a:xfrm>
          <a:off x="141549" y="2258499"/>
          <a:ext cx="2313909" cy="1552884"/>
        </a:xfrm>
        <a:prstGeom prst="ellipse">
          <a:avLst/>
        </a:prstGeom>
        <a:solidFill>
          <a:schemeClr val="accent4">
            <a:tint val="95000"/>
          </a:schemeClr>
        </a:solidFill>
        <a:ln w="9525" cap="flat" cmpd="sng" algn="ctr">
          <a:solidFill>
            <a:schemeClr val="accent4"/>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4">
              <a:shade val="70000"/>
              <a:satMod val="105000"/>
            </a:schemeClr>
          </a:contourClr>
        </a:sp3d>
      </dsp:spPr>
      <dsp:style>
        <a:lnRef idx="1">
          <a:schemeClr val="accent4"/>
        </a:lnRef>
        <a:fillRef idx="3">
          <a:schemeClr val="accent4"/>
        </a:fillRef>
        <a:effectRef idx="2">
          <a:schemeClr val="accent4"/>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VII.- El nombre y domicilio del tercero interesado, cuando lo haya.</a:t>
          </a:r>
          <a:endParaRPr lang="es-MX" sz="1600" kern="1200" dirty="0"/>
        </a:p>
      </dsp:txBody>
      <dsp:txXfrm>
        <a:off x="480413" y="2485914"/>
        <a:ext cx="1636181" cy="1098054"/>
      </dsp:txXfrm>
    </dsp:sp>
    <dsp:sp modelId="{0C4FD8B0-749A-46C4-8B68-288128505269}">
      <dsp:nvSpPr>
        <dsp:cNvPr id="0" name=""/>
        <dsp:cNvSpPr/>
      </dsp:nvSpPr>
      <dsp:spPr>
        <a:xfrm rot="13680535">
          <a:off x="2900429" y="2131196"/>
          <a:ext cx="346246" cy="5372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2987113" y="2277256"/>
        <a:ext cx="242372" cy="322376"/>
      </dsp:txXfrm>
    </dsp:sp>
    <dsp:sp modelId="{F6912A4B-1AAD-4D5E-BDEF-21DF85BCA2D5}">
      <dsp:nvSpPr>
        <dsp:cNvPr id="0" name=""/>
        <dsp:cNvSpPr/>
      </dsp:nvSpPr>
      <dsp:spPr>
        <a:xfrm>
          <a:off x="1565471" y="1020934"/>
          <a:ext cx="1277831" cy="1277831"/>
        </a:xfrm>
        <a:prstGeom prst="ellipse">
          <a:avLst/>
        </a:prstGeom>
        <a:solidFill>
          <a:srgbClr val="0066FF"/>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VIII.- Lo que se pide. </a:t>
          </a:r>
          <a:endParaRPr lang="es-MX" sz="1600" kern="1200" dirty="0"/>
        </a:p>
      </dsp:txBody>
      <dsp:txXfrm>
        <a:off x="1752605" y="1208068"/>
        <a:ext cx="903563" cy="90356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B3D67-D47F-4FA7-9588-4B2C8A646B3B}">
      <dsp:nvSpPr>
        <dsp:cNvPr id="0" name=""/>
        <dsp:cNvSpPr/>
      </dsp:nvSpPr>
      <dsp:spPr>
        <a:xfrm>
          <a:off x="2100334" y="3091142"/>
          <a:ext cx="2490605" cy="207438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0" kern="1200" dirty="0" smtClean="0"/>
            <a:t>PLAZOS PARA LA PRESENTACIÓN DE LA DEMANDA</a:t>
          </a:r>
          <a:endParaRPr lang="es-MX" sz="1800" i="0" kern="1200" dirty="0"/>
        </a:p>
      </dsp:txBody>
      <dsp:txXfrm>
        <a:off x="2465075" y="3394928"/>
        <a:ext cx="1761123" cy="1466808"/>
      </dsp:txXfrm>
    </dsp:sp>
    <dsp:sp modelId="{49C287F1-5D4A-4AA3-8006-5F6FF8C14973}">
      <dsp:nvSpPr>
        <dsp:cNvPr id="0" name=""/>
        <dsp:cNvSpPr/>
      </dsp:nvSpPr>
      <dsp:spPr>
        <a:xfrm rot="3045181">
          <a:off x="2021927" y="2749916"/>
          <a:ext cx="515905" cy="591198"/>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4362" y="1494522"/>
          <a:ext cx="1970661" cy="1993095"/>
        </a:xfrm>
        <a:prstGeom prst="roundRect">
          <a:avLst>
            <a:gd name="adj" fmla="val 10000"/>
          </a:avLst>
        </a:prstGeom>
        <a:solidFill>
          <a:srgbClr val="FF9933"/>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TRADICIONAL     </a:t>
          </a:r>
          <a:r>
            <a:rPr lang="es-ES" sz="1600" i="0" kern="1200" dirty="0" smtClean="0"/>
            <a:t>30 DÍAS</a:t>
          </a:r>
        </a:p>
        <a:p>
          <a:pPr lvl="0" algn="ctr" defTabSz="711200">
            <a:lnSpc>
              <a:spcPct val="90000"/>
            </a:lnSpc>
            <a:spcBef>
              <a:spcPct val="0"/>
            </a:spcBef>
            <a:spcAft>
              <a:spcPct val="35000"/>
            </a:spcAft>
          </a:pPr>
          <a:r>
            <a:rPr lang="es-ES" sz="1600" i="0" kern="1200" dirty="0" smtClean="0"/>
            <a:t>(Reforma junio 2016)</a:t>
          </a:r>
          <a:endParaRPr lang="es-ES" sz="1600" i="0" kern="1200" dirty="0" smtClean="0"/>
        </a:p>
        <a:p>
          <a:pPr lvl="0" algn="ctr" defTabSz="711200">
            <a:lnSpc>
              <a:spcPct val="90000"/>
            </a:lnSpc>
            <a:spcBef>
              <a:spcPct val="0"/>
            </a:spcBef>
            <a:spcAft>
              <a:spcPct val="35000"/>
            </a:spcAft>
          </a:pPr>
          <a:r>
            <a:rPr lang="es-ES" sz="1600" i="0" kern="1200" dirty="0" smtClean="0"/>
            <a:t>*juicio de lesividad  5 años </a:t>
          </a:r>
          <a:endParaRPr lang="es-MX" sz="1600" i="0" kern="1200" dirty="0"/>
        </a:p>
      </dsp:txBody>
      <dsp:txXfrm>
        <a:off x="62081" y="1552241"/>
        <a:ext cx="1855223" cy="1877657"/>
      </dsp:txXfrm>
    </dsp:sp>
    <dsp:sp modelId="{6F2FEE14-B246-44EB-A84B-D21D559FFB62}">
      <dsp:nvSpPr>
        <dsp:cNvPr id="0" name=""/>
        <dsp:cNvSpPr/>
      </dsp:nvSpPr>
      <dsp:spPr>
        <a:xfrm rot="5400000" flipV="1">
          <a:off x="2974814" y="2408148"/>
          <a:ext cx="700924" cy="601869"/>
        </a:xfrm>
        <a:prstGeom prst="leftArrow">
          <a:avLst>
            <a:gd name="adj1" fmla="val 60000"/>
            <a:gd name="adj2" fmla="val 50000"/>
          </a:avLst>
        </a:prstGeom>
        <a:solidFill>
          <a:schemeClr val="accent2"/>
        </a:solidFill>
        <a:ln w="11429" cap="flat" cmpd="sng" algn="ctr">
          <a:solidFill>
            <a:schemeClr val="accent2">
              <a:shade val="50000"/>
            </a:schemeClr>
          </a:solidFill>
          <a:prstDash val="sysDash"/>
        </a:ln>
        <a:effectLst/>
      </dsp:spPr>
      <dsp:style>
        <a:lnRef idx="2">
          <a:schemeClr val="accent2">
            <a:shade val="50000"/>
          </a:schemeClr>
        </a:lnRef>
        <a:fillRef idx="1">
          <a:schemeClr val="accent2"/>
        </a:fillRef>
        <a:effectRef idx="0">
          <a:schemeClr val="accent2"/>
        </a:effectRef>
        <a:fontRef idx="minor">
          <a:schemeClr val="lt1"/>
        </a:fontRef>
      </dsp:style>
    </dsp:sp>
    <dsp:sp modelId="{E57473DA-363A-420F-95DC-E63FD3870759}">
      <dsp:nvSpPr>
        <dsp:cNvPr id="0" name=""/>
        <dsp:cNvSpPr/>
      </dsp:nvSpPr>
      <dsp:spPr>
        <a:xfrm>
          <a:off x="2304247" y="486407"/>
          <a:ext cx="1970661" cy="1576529"/>
        </a:xfrm>
        <a:prstGeom prst="roundRect">
          <a:avLst>
            <a:gd name="adj" fmla="val 1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EN LÍNEA </a:t>
          </a:r>
          <a:r>
            <a:rPr lang="es-ES" sz="1600" i="0" kern="1200" dirty="0" smtClean="0"/>
            <a:t>30 DIAS</a:t>
          </a:r>
        </a:p>
        <a:p>
          <a:pPr lvl="0" algn="ctr" defTabSz="711200">
            <a:lnSpc>
              <a:spcPct val="90000"/>
            </a:lnSpc>
            <a:spcBef>
              <a:spcPct val="0"/>
            </a:spcBef>
            <a:spcAft>
              <a:spcPct val="35000"/>
            </a:spcAft>
          </a:pPr>
          <a:r>
            <a:rPr lang="es-ES" sz="1600" i="0" kern="1200" dirty="0" smtClean="0"/>
            <a:t>(Reforma junio 2016)</a:t>
          </a:r>
        </a:p>
        <a:p>
          <a:pPr lvl="0" algn="ctr" defTabSz="711200">
            <a:lnSpc>
              <a:spcPct val="90000"/>
            </a:lnSpc>
            <a:spcBef>
              <a:spcPct val="0"/>
            </a:spcBef>
            <a:spcAft>
              <a:spcPct val="35000"/>
            </a:spcAft>
          </a:pPr>
          <a:r>
            <a:rPr lang="es-ES" sz="1600" i="0" kern="1200" dirty="0" smtClean="0"/>
            <a:t>15 Días</a:t>
          </a:r>
          <a:endParaRPr lang="es-MX" sz="1600" i="0" kern="1200" dirty="0"/>
        </a:p>
      </dsp:txBody>
      <dsp:txXfrm>
        <a:off x="2350422" y="532582"/>
        <a:ext cx="1878311" cy="1484179"/>
      </dsp:txXfrm>
    </dsp:sp>
    <dsp:sp modelId="{88030CC0-70A1-4E67-B0EB-C1984B78363C}">
      <dsp:nvSpPr>
        <dsp:cNvPr id="0" name=""/>
        <dsp:cNvSpPr/>
      </dsp:nvSpPr>
      <dsp:spPr>
        <a:xfrm rot="18533269" flipH="1">
          <a:off x="4342769" y="2810026"/>
          <a:ext cx="610146" cy="732335"/>
        </a:xfrm>
        <a:prstGeom prst="leftArrow">
          <a:avLst>
            <a:gd name="adj1" fmla="val 60000"/>
            <a:gd name="adj2" fmla="val 50000"/>
          </a:avLst>
        </a:prstGeom>
        <a:solidFill>
          <a:schemeClr val="dk1">
            <a:tint val="45000"/>
          </a:schemeClr>
        </a:solidFill>
        <a:ln w="9525" cap="flat" cmpd="sng" algn="ctr">
          <a:solidFill>
            <a:schemeClr val="dk1"/>
          </a:solidFill>
          <a:prstDash val="solid"/>
        </a:ln>
        <a:effectLst>
          <a:outerShdw blurRad="50800" dist="25400" dir="5400000" rotWithShape="0">
            <a:srgbClr val="000000">
              <a:alpha val="35000"/>
            </a:srgbClr>
          </a:outerShdw>
        </a:effectLst>
      </dsp:spPr>
      <dsp:style>
        <a:lnRef idx="1">
          <a:schemeClr val="dk1"/>
        </a:lnRef>
        <a:fillRef idx="2">
          <a:schemeClr val="dk1"/>
        </a:fillRef>
        <a:effectRef idx="1">
          <a:schemeClr val="dk1"/>
        </a:effectRef>
        <a:fontRef idx="minor">
          <a:schemeClr val="dk1"/>
        </a:fontRef>
      </dsp:style>
    </dsp:sp>
    <dsp:sp modelId="{9F520073-1C5E-4BC0-9D5F-6C3D81A23C25}">
      <dsp:nvSpPr>
        <dsp:cNvPr id="0" name=""/>
        <dsp:cNvSpPr/>
      </dsp:nvSpPr>
      <dsp:spPr>
        <a:xfrm>
          <a:off x="4601634" y="1062474"/>
          <a:ext cx="1970661" cy="1576529"/>
        </a:xfrm>
        <a:prstGeom prst="roundRect">
          <a:avLst>
            <a:gd name="adj" fmla="val 10000"/>
          </a:avLst>
        </a:prstGeom>
        <a:solidFill>
          <a:schemeClr val="accent3">
            <a:tint val="9500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SUMARIO 15 DÍAS </a:t>
          </a:r>
          <a:endParaRPr lang="es-MX" sz="1600" i="0" kern="1200" dirty="0"/>
        </a:p>
      </dsp:txBody>
      <dsp:txXfrm>
        <a:off x="4647809" y="1108649"/>
        <a:ext cx="1878311" cy="148417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B3D67-D47F-4FA7-9588-4B2C8A646B3B}">
      <dsp:nvSpPr>
        <dsp:cNvPr id="0" name=""/>
        <dsp:cNvSpPr/>
      </dsp:nvSpPr>
      <dsp:spPr>
        <a:xfrm>
          <a:off x="1938740" y="3091142"/>
          <a:ext cx="2813794" cy="207438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0" kern="1200" dirty="0" smtClean="0"/>
            <a:t>PLAZOS PARA LA CONTESTACIÓN DE LA  DEMANDA</a:t>
          </a:r>
          <a:endParaRPr lang="es-MX" sz="1800" i="0" kern="1200" dirty="0"/>
        </a:p>
      </dsp:txBody>
      <dsp:txXfrm>
        <a:off x="2350811" y="3394928"/>
        <a:ext cx="1989652" cy="1466808"/>
      </dsp:txXfrm>
    </dsp:sp>
    <dsp:sp modelId="{49C287F1-5D4A-4AA3-8006-5F6FF8C14973}">
      <dsp:nvSpPr>
        <dsp:cNvPr id="0" name=""/>
        <dsp:cNvSpPr/>
      </dsp:nvSpPr>
      <dsp:spPr>
        <a:xfrm rot="3045181">
          <a:off x="1972097" y="2727728"/>
          <a:ext cx="491000" cy="591198"/>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4362" y="1702805"/>
          <a:ext cx="1970661" cy="1576529"/>
        </a:xfrm>
        <a:prstGeom prst="roundRect">
          <a:avLst>
            <a:gd name="adj" fmla="val 10000"/>
          </a:avLst>
        </a:prstGeom>
        <a:solidFill>
          <a:srgbClr val="FF9933"/>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TRADICIONAL     </a:t>
          </a:r>
          <a:r>
            <a:rPr lang="es-ES" sz="1600" i="0" kern="1200" dirty="0" smtClean="0"/>
            <a:t>30 DÍAS</a:t>
          </a:r>
        </a:p>
        <a:p>
          <a:pPr lvl="0" algn="ctr" defTabSz="711200">
            <a:lnSpc>
              <a:spcPct val="90000"/>
            </a:lnSpc>
            <a:spcBef>
              <a:spcPct val="0"/>
            </a:spcBef>
            <a:spcAft>
              <a:spcPct val="35000"/>
            </a:spcAft>
          </a:pPr>
          <a:r>
            <a:rPr lang="es-ES" sz="1600" i="0" kern="1200" dirty="0" smtClean="0"/>
            <a:t>(Reforma junio 2016)</a:t>
          </a:r>
          <a:endParaRPr lang="es-MX" sz="1600" i="0" kern="1200" dirty="0"/>
        </a:p>
      </dsp:txBody>
      <dsp:txXfrm>
        <a:off x="50537" y="1748980"/>
        <a:ext cx="1878311" cy="1484179"/>
      </dsp:txXfrm>
    </dsp:sp>
    <dsp:sp modelId="{6F2FEE14-B246-44EB-A84B-D21D559FFB62}">
      <dsp:nvSpPr>
        <dsp:cNvPr id="0" name=""/>
        <dsp:cNvSpPr/>
      </dsp:nvSpPr>
      <dsp:spPr>
        <a:xfrm rot="5400000" flipV="1">
          <a:off x="2974819" y="2408134"/>
          <a:ext cx="700913" cy="601869"/>
        </a:xfrm>
        <a:prstGeom prst="leftArrow">
          <a:avLst>
            <a:gd name="adj1" fmla="val 60000"/>
            <a:gd name="adj2" fmla="val 50000"/>
          </a:avLst>
        </a:prstGeom>
        <a:solidFill>
          <a:schemeClr val="accent2"/>
        </a:solidFill>
        <a:ln w="11429" cap="flat" cmpd="sng" algn="ctr">
          <a:solidFill>
            <a:schemeClr val="accent2">
              <a:shade val="50000"/>
            </a:schemeClr>
          </a:solidFill>
          <a:prstDash val="sysDash"/>
        </a:ln>
        <a:effectLst/>
      </dsp:spPr>
      <dsp:style>
        <a:lnRef idx="2">
          <a:schemeClr val="accent2">
            <a:shade val="50000"/>
          </a:schemeClr>
        </a:lnRef>
        <a:fillRef idx="1">
          <a:schemeClr val="accent2"/>
        </a:fillRef>
        <a:effectRef idx="0">
          <a:schemeClr val="accent2"/>
        </a:effectRef>
        <a:fontRef idx="minor">
          <a:schemeClr val="lt1"/>
        </a:fontRef>
      </dsp:style>
    </dsp:sp>
    <dsp:sp modelId="{E57473DA-363A-420F-95DC-E63FD3870759}">
      <dsp:nvSpPr>
        <dsp:cNvPr id="0" name=""/>
        <dsp:cNvSpPr/>
      </dsp:nvSpPr>
      <dsp:spPr>
        <a:xfrm>
          <a:off x="2304247" y="486407"/>
          <a:ext cx="1970661" cy="1576529"/>
        </a:xfrm>
        <a:prstGeom prst="roundRect">
          <a:avLst>
            <a:gd name="adj" fmla="val 1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EN LÍNEA </a:t>
          </a:r>
          <a:r>
            <a:rPr lang="es-ES" sz="1600" i="0" kern="1200" dirty="0" smtClean="0"/>
            <a:t>30 DIAS</a:t>
          </a:r>
        </a:p>
        <a:p>
          <a:pPr lvl="0" algn="ctr" defTabSz="711200">
            <a:lnSpc>
              <a:spcPct val="90000"/>
            </a:lnSpc>
            <a:spcBef>
              <a:spcPct val="0"/>
            </a:spcBef>
            <a:spcAft>
              <a:spcPct val="35000"/>
            </a:spcAft>
          </a:pPr>
          <a:r>
            <a:rPr lang="es-ES" sz="1600" i="0" kern="1200" dirty="0" smtClean="0"/>
            <a:t>(Reforma junio 2016)</a:t>
          </a:r>
        </a:p>
        <a:p>
          <a:pPr lvl="0" algn="ctr" defTabSz="711200">
            <a:lnSpc>
              <a:spcPct val="90000"/>
            </a:lnSpc>
            <a:spcBef>
              <a:spcPct val="0"/>
            </a:spcBef>
            <a:spcAft>
              <a:spcPct val="35000"/>
            </a:spcAft>
          </a:pPr>
          <a:r>
            <a:rPr lang="es-ES" sz="1600" i="0" kern="1200" dirty="0" smtClean="0"/>
            <a:t>15 Días</a:t>
          </a:r>
          <a:endParaRPr lang="es-MX" sz="1600" i="0" kern="1200" dirty="0"/>
        </a:p>
      </dsp:txBody>
      <dsp:txXfrm>
        <a:off x="2350422" y="532582"/>
        <a:ext cx="1878311" cy="1484179"/>
      </dsp:txXfrm>
    </dsp:sp>
    <dsp:sp modelId="{88030CC0-70A1-4E67-B0EB-C1984B78363C}">
      <dsp:nvSpPr>
        <dsp:cNvPr id="0" name=""/>
        <dsp:cNvSpPr/>
      </dsp:nvSpPr>
      <dsp:spPr>
        <a:xfrm rot="18533269" flipH="1">
          <a:off x="4374268" y="2792377"/>
          <a:ext cx="594698" cy="732335"/>
        </a:xfrm>
        <a:prstGeom prst="leftArrow">
          <a:avLst>
            <a:gd name="adj1" fmla="val 60000"/>
            <a:gd name="adj2" fmla="val 50000"/>
          </a:avLst>
        </a:prstGeom>
        <a:solidFill>
          <a:schemeClr val="dk1">
            <a:tint val="45000"/>
          </a:schemeClr>
        </a:solidFill>
        <a:ln w="9525" cap="flat" cmpd="sng" algn="ctr">
          <a:solidFill>
            <a:schemeClr val="dk1"/>
          </a:solidFill>
          <a:prstDash val="solid"/>
        </a:ln>
        <a:effectLst>
          <a:outerShdw blurRad="50800" dist="25400" dir="5400000" rotWithShape="0">
            <a:srgbClr val="000000">
              <a:alpha val="35000"/>
            </a:srgbClr>
          </a:outerShdw>
        </a:effectLst>
      </dsp:spPr>
      <dsp:style>
        <a:lnRef idx="1">
          <a:schemeClr val="dk1"/>
        </a:lnRef>
        <a:fillRef idx="2">
          <a:schemeClr val="dk1"/>
        </a:fillRef>
        <a:effectRef idx="1">
          <a:schemeClr val="dk1"/>
        </a:effectRef>
        <a:fontRef idx="minor">
          <a:schemeClr val="dk1"/>
        </a:fontRef>
      </dsp:style>
    </dsp:sp>
    <dsp:sp modelId="{9F520073-1C5E-4BC0-9D5F-6C3D81A23C25}">
      <dsp:nvSpPr>
        <dsp:cNvPr id="0" name=""/>
        <dsp:cNvSpPr/>
      </dsp:nvSpPr>
      <dsp:spPr>
        <a:xfrm>
          <a:off x="4601634" y="1062474"/>
          <a:ext cx="1970661" cy="1576529"/>
        </a:xfrm>
        <a:prstGeom prst="roundRect">
          <a:avLst>
            <a:gd name="adj" fmla="val 10000"/>
          </a:avLst>
        </a:prstGeom>
        <a:solidFill>
          <a:schemeClr val="accent3">
            <a:tint val="9500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SUMARIO 15 DÍAS </a:t>
          </a:r>
          <a:endParaRPr lang="es-MX" sz="1600" i="0" kern="1200" dirty="0"/>
        </a:p>
      </dsp:txBody>
      <dsp:txXfrm>
        <a:off x="4647809" y="1108649"/>
        <a:ext cx="1878311" cy="148417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0F2B7-6319-4162-837A-3A997CF1161E}">
      <dsp:nvSpPr>
        <dsp:cNvPr id="0" name=""/>
        <dsp:cNvSpPr/>
      </dsp:nvSpPr>
      <dsp:spPr>
        <a:xfrm>
          <a:off x="2478945" y="56975"/>
          <a:ext cx="2962719" cy="2962719"/>
        </a:xfrm>
        <a:prstGeom prst="ellipse">
          <a:avLst/>
        </a:prstGeom>
        <a:solidFill>
          <a:schemeClr val="accent3">
            <a:lumMod val="40000"/>
            <a:lumOff val="6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ES" sz="1600" kern="1200" dirty="0" smtClean="0"/>
            <a:t>JUICIO TRADICIONAL</a:t>
          </a:r>
        </a:p>
        <a:p>
          <a:pPr lvl="0" algn="ctr" defTabSz="711200">
            <a:lnSpc>
              <a:spcPct val="90000"/>
            </a:lnSpc>
            <a:spcBef>
              <a:spcPct val="0"/>
            </a:spcBef>
            <a:spcAft>
              <a:spcPct val="35000"/>
            </a:spcAft>
          </a:pPr>
          <a:r>
            <a:rPr lang="es-ES" sz="1600" i="0" kern="1200" dirty="0" smtClean="0"/>
            <a:t>10 DIAS</a:t>
          </a:r>
        </a:p>
        <a:p>
          <a:pPr lvl="0" algn="ctr" defTabSz="711200">
            <a:lnSpc>
              <a:spcPct val="90000"/>
            </a:lnSpc>
            <a:spcBef>
              <a:spcPct val="0"/>
            </a:spcBef>
            <a:spcAft>
              <a:spcPct val="35000"/>
            </a:spcAft>
          </a:pPr>
          <a:r>
            <a:rPr lang="es-ES" sz="1600" i="0" kern="1200" dirty="0" smtClean="0"/>
            <a:t>(Reforma junio 2016)</a:t>
          </a:r>
        </a:p>
      </dsp:txBody>
      <dsp:txXfrm>
        <a:off x="2820798" y="455803"/>
        <a:ext cx="2279015" cy="940093"/>
      </dsp:txXfrm>
    </dsp:sp>
    <dsp:sp modelId="{15EF9859-7FFC-4A2D-945F-667B0D1037B4}">
      <dsp:nvSpPr>
        <dsp:cNvPr id="0" name=""/>
        <dsp:cNvSpPr/>
      </dsp:nvSpPr>
      <dsp:spPr>
        <a:xfrm>
          <a:off x="3864484" y="1416205"/>
          <a:ext cx="2962719" cy="2962719"/>
        </a:xfrm>
        <a:prstGeom prst="ellipse">
          <a:avLst/>
        </a:prstGeom>
        <a:solidFill>
          <a:schemeClr val="accent3">
            <a:lumMod val="60000"/>
            <a:lumOff val="40000"/>
            <a:alpha val="5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kern="1200" dirty="0" smtClean="0"/>
            <a:t>JUICIO EN LÍNEA</a:t>
          </a:r>
        </a:p>
        <a:p>
          <a:pPr lvl="0" algn="ctr" defTabSz="711200">
            <a:lnSpc>
              <a:spcPct val="90000"/>
            </a:lnSpc>
            <a:spcBef>
              <a:spcPct val="0"/>
            </a:spcBef>
            <a:spcAft>
              <a:spcPct val="35000"/>
            </a:spcAft>
          </a:pPr>
          <a:r>
            <a:rPr lang="es-ES" sz="1600" i="0" kern="1200" dirty="0" smtClean="0"/>
            <a:t>10 DIAS</a:t>
          </a:r>
        </a:p>
        <a:p>
          <a:pPr lvl="0" algn="ctr" defTabSz="711200">
            <a:lnSpc>
              <a:spcPct val="90000"/>
            </a:lnSpc>
            <a:spcBef>
              <a:spcPct val="0"/>
            </a:spcBef>
            <a:spcAft>
              <a:spcPct val="35000"/>
            </a:spcAft>
          </a:pPr>
          <a:r>
            <a:rPr lang="es-ES" sz="1600" i="0" kern="1200" dirty="0" smtClean="0"/>
            <a:t>(Reforma junio 2016)</a:t>
          </a:r>
        </a:p>
        <a:p>
          <a:pPr lvl="0" algn="ctr" defTabSz="711200">
            <a:lnSpc>
              <a:spcPct val="90000"/>
            </a:lnSpc>
            <a:spcBef>
              <a:spcPct val="0"/>
            </a:spcBef>
            <a:spcAft>
              <a:spcPct val="35000"/>
            </a:spcAft>
          </a:pPr>
          <a:r>
            <a:rPr lang="es-ES" sz="1600" i="0" kern="1200" dirty="0" smtClean="0"/>
            <a:t>15 Días</a:t>
          </a:r>
          <a:endParaRPr lang="es-MX" sz="1600" kern="1200" dirty="0"/>
        </a:p>
      </dsp:txBody>
      <dsp:txXfrm>
        <a:off x="5459795" y="1758057"/>
        <a:ext cx="1139507" cy="2279015"/>
      </dsp:txXfrm>
    </dsp:sp>
    <dsp:sp modelId="{11BC7BBC-58FC-4C36-B995-BDE3F14A99F5}">
      <dsp:nvSpPr>
        <dsp:cNvPr id="0" name=""/>
        <dsp:cNvSpPr/>
      </dsp:nvSpPr>
      <dsp:spPr>
        <a:xfrm>
          <a:off x="2341564" y="2677842"/>
          <a:ext cx="3237482" cy="2962719"/>
        </a:xfrm>
        <a:prstGeom prst="ellipse">
          <a:avLst/>
        </a:prstGeom>
        <a:solidFill>
          <a:schemeClr val="accent3">
            <a:lumMod val="40000"/>
            <a:lumOff val="6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kern="1200" dirty="0" smtClean="0"/>
            <a:t>JUICIO SUMARIO</a:t>
          </a:r>
        </a:p>
        <a:p>
          <a:pPr lvl="0" algn="ctr" defTabSz="711200">
            <a:lnSpc>
              <a:spcPct val="90000"/>
            </a:lnSpc>
            <a:spcBef>
              <a:spcPct val="0"/>
            </a:spcBef>
            <a:spcAft>
              <a:spcPct val="35000"/>
            </a:spcAft>
          </a:pPr>
          <a:r>
            <a:rPr lang="es-ES" sz="1600" kern="1200" dirty="0" smtClean="0"/>
            <a:t>5 DÍAS </a:t>
          </a:r>
          <a:endParaRPr lang="es-MX" sz="1600" kern="1200" dirty="0"/>
        </a:p>
      </dsp:txBody>
      <dsp:txXfrm>
        <a:off x="2715120" y="4301641"/>
        <a:ext cx="2490371" cy="940093"/>
      </dsp:txXfrm>
    </dsp:sp>
    <dsp:sp modelId="{0588D411-D1A1-4EB3-BBAB-5A60371D6EF3}">
      <dsp:nvSpPr>
        <dsp:cNvPr id="0" name=""/>
        <dsp:cNvSpPr/>
      </dsp:nvSpPr>
      <dsp:spPr>
        <a:xfrm>
          <a:off x="363096" y="1367409"/>
          <a:ext cx="4573550" cy="2962719"/>
        </a:xfrm>
        <a:prstGeom prst="ellipse">
          <a:avLst/>
        </a:prstGeom>
        <a:solidFill>
          <a:schemeClr val="accent3">
            <a:lumMod val="75000"/>
            <a:alpha val="5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b="1" u="sng" kern="1200" dirty="0" smtClean="0"/>
            <a:t>PLAZOS PARA AMPLIACIÓN DE DEMANDA</a:t>
          </a:r>
          <a:endParaRPr lang="es-MX" sz="1600" b="1" u="sng" kern="1200" dirty="0"/>
        </a:p>
      </dsp:txBody>
      <dsp:txXfrm>
        <a:off x="714908" y="1709261"/>
        <a:ext cx="1759057" cy="227901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0F2B7-6319-4162-837A-3A997CF1161E}">
      <dsp:nvSpPr>
        <dsp:cNvPr id="0" name=""/>
        <dsp:cNvSpPr/>
      </dsp:nvSpPr>
      <dsp:spPr>
        <a:xfrm>
          <a:off x="2478945" y="56975"/>
          <a:ext cx="2962719"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ES" sz="1600" kern="1200" dirty="0" smtClean="0"/>
            <a:t>JUICIO TRADICIONAL</a:t>
          </a:r>
        </a:p>
        <a:p>
          <a:pPr lvl="0" algn="ctr" defTabSz="711200">
            <a:lnSpc>
              <a:spcPct val="90000"/>
            </a:lnSpc>
            <a:spcBef>
              <a:spcPct val="0"/>
            </a:spcBef>
            <a:spcAft>
              <a:spcPct val="35000"/>
            </a:spcAft>
          </a:pPr>
          <a:r>
            <a:rPr lang="es-ES" sz="1600" i="0" kern="1200" dirty="0" smtClean="0"/>
            <a:t>10 DIAS</a:t>
          </a:r>
        </a:p>
        <a:p>
          <a:pPr lvl="0" algn="ctr" defTabSz="711200">
            <a:lnSpc>
              <a:spcPct val="90000"/>
            </a:lnSpc>
            <a:spcBef>
              <a:spcPct val="0"/>
            </a:spcBef>
            <a:spcAft>
              <a:spcPct val="35000"/>
            </a:spcAft>
          </a:pPr>
          <a:r>
            <a:rPr lang="es-ES" sz="1600" i="0" kern="1200" dirty="0" smtClean="0"/>
            <a:t>(Reforma junio 2016)</a:t>
          </a:r>
        </a:p>
      </dsp:txBody>
      <dsp:txXfrm>
        <a:off x="2820798" y="455803"/>
        <a:ext cx="2279015" cy="940093"/>
      </dsp:txXfrm>
    </dsp:sp>
    <dsp:sp modelId="{15EF9859-7FFC-4A2D-945F-667B0D1037B4}">
      <dsp:nvSpPr>
        <dsp:cNvPr id="0" name=""/>
        <dsp:cNvSpPr/>
      </dsp:nvSpPr>
      <dsp:spPr>
        <a:xfrm>
          <a:off x="3789379" y="1367409"/>
          <a:ext cx="2962719"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kern="1200" dirty="0" smtClean="0"/>
            <a:t>JUICIO EN LÍNEA</a:t>
          </a:r>
        </a:p>
        <a:p>
          <a:pPr lvl="0" algn="ctr" defTabSz="711200">
            <a:lnSpc>
              <a:spcPct val="90000"/>
            </a:lnSpc>
            <a:spcBef>
              <a:spcPct val="0"/>
            </a:spcBef>
            <a:spcAft>
              <a:spcPct val="35000"/>
            </a:spcAft>
          </a:pPr>
          <a:r>
            <a:rPr lang="es-ES" sz="1600" i="0" kern="1200" dirty="0" smtClean="0"/>
            <a:t>10 DIAS</a:t>
          </a:r>
        </a:p>
        <a:p>
          <a:pPr lvl="0" algn="ctr" defTabSz="711200">
            <a:lnSpc>
              <a:spcPct val="90000"/>
            </a:lnSpc>
            <a:spcBef>
              <a:spcPct val="0"/>
            </a:spcBef>
            <a:spcAft>
              <a:spcPct val="35000"/>
            </a:spcAft>
          </a:pPr>
          <a:r>
            <a:rPr lang="es-ES" sz="1600" i="0" kern="1200" dirty="0" smtClean="0"/>
            <a:t>(Reforma junio 2016)</a:t>
          </a:r>
        </a:p>
        <a:p>
          <a:pPr lvl="0" algn="ctr" defTabSz="711200">
            <a:lnSpc>
              <a:spcPct val="90000"/>
            </a:lnSpc>
            <a:spcBef>
              <a:spcPct val="0"/>
            </a:spcBef>
            <a:spcAft>
              <a:spcPct val="35000"/>
            </a:spcAft>
          </a:pPr>
          <a:r>
            <a:rPr lang="es-ES" sz="1600" i="0" kern="1200" dirty="0" smtClean="0"/>
            <a:t>15 Días</a:t>
          </a:r>
          <a:endParaRPr lang="es-MX" sz="1600" kern="1200" dirty="0"/>
        </a:p>
      </dsp:txBody>
      <dsp:txXfrm>
        <a:off x="5384690" y="1709261"/>
        <a:ext cx="1139507" cy="2279015"/>
      </dsp:txXfrm>
    </dsp:sp>
    <dsp:sp modelId="{11BC7BBC-58FC-4C36-B995-BDE3F14A99F5}">
      <dsp:nvSpPr>
        <dsp:cNvPr id="0" name=""/>
        <dsp:cNvSpPr/>
      </dsp:nvSpPr>
      <dsp:spPr>
        <a:xfrm>
          <a:off x="2341564" y="2677842"/>
          <a:ext cx="3237482"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kern="1200" dirty="0" smtClean="0"/>
            <a:t>JUICIO SUMARIO</a:t>
          </a:r>
        </a:p>
        <a:p>
          <a:pPr lvl="0" algn="ctr" defTabSz="711200">
            <a:lnSpc>
              <a:spcPct val="90000"/>
            </a:lnSpc>
            <a:spcBef>
              <a:spcPct val="0"/>
            </a:spcBef>
            <a:spcAft>
              <a:spcPct val="35000"/>
            </a:spcAft>
          </a:pPr>
          <a:r>
            <a:rPr lang="es-ES" sz="1600" kern="1200" dirty="0" smtClean="0"/>
            <a:t>5 DÍAS </a:t>
          </a:r>
          <a:endParaRPr lang="es-MX" sz="1600" kern="1200" dirty="0"/>
        </a:p>
      </dsp:txBody>
      <dsp:txXfrm>
        <a:off x="2715120" y="4301641"/>
        <a:ext cx="2490371" cy="940093"/>
      </dsp:txXfrm>
    </dsp:sp>
    <dsp:sp modelId="{0588D411-D1A1-4EB3-BBAB-5A60371D6EF3}">
      <dsp:nvSpPr>
        <dsp:cNvPr id="0" name=""/>
        <dsp:cNvSpPr/>
      </dsp:nvSpPr>
      <dsp:spPr>
        <a:xfrm>
          <a:off x="363096" y="1367409"/>
          <a:ext cx="4573550"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sz="1600" b="1" u="sng" kern="1200" dirty="0" smtClean="0"/>
            <a:t>PLAZOS PARA CONTESTAR AMPLIACIÓN DE DEMANDA</a:t>
          </a:r>
          <a:endParaRPr lang="es-MX" sz="1600" b="1" u="sng" kern="1200" dirty="0"/>
        </a:p>
      </dsp:txBody>
      <dsp:txXfrm>
        <a:off x="714908" y="1709261"/>
        <a:ext cx="1759057" cy="227901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30C70-7571-4249-9CA3-3ADE5E8A6665}">
      <dsp:nvSpPr>
        <dsp:cNvPr id="0" name=""/>
        <dsp:cNvSpPr/>
      </dsp:nvSpPr>
      <dsp:spPr>
        <a:xfrm>
          <a:off x="3192991" y="1080274"/>
          <a:ext cx="2424745" cy="1282314"/>
        </a:xfrm>
        <a:custGeom>
          <a:avLst/>
          <a:gdLst/>
          <a:ahLst/>
          <a:cxnLst/>
          <a:rect l="0" t="0" r="0" b="0"/>
          <a:pathLst>
            <a:path>
              <a:moveTo>
                <a:pt x="0" y="0"/>
              </a:moveTo>
              <a:lnTo>
                <a:pt x="0" y="1105491"/>
              </a:lnTo>
              <a:lnTo>
                <a:pt x="2424745" y="1105491"/>
              </a:lnTo>
              <a:lnTo>
                <a:pt x="2424745" y="128231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080274"/>
          <a:ext cx="94272" cy="1220961"/>
        </a:xfrm>
        <a:custGeom>
          <a:avLst/>
          <a:gdLst/>
          <a:ahLst/>
          <a:cxnLst/>
          <a:rect l="0" t="0" r="0" b="0"/>
          <a:pathLst>
            <a:path>
              <a:moveTo>
                <a:pt x="0" y="0"/>
              </a:moveTo>
              <a:lnTo>
                <a:pt x="0" y="1044138"/>
              </a:lnTo>
              <a:lnTo>
                <a:pt x="94272" y="1044138"/>
              </a:lnTo>
              <a:lnTo>
                <a:pt x="94272"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080274"/>
          <a:ext cx="2238624" cy="1220961"/>
        </a:xfrm>
        <a:custGeom>
          <a:avLst/>
          <a:gdLst/>
          <a:ahLst/>
          <a:cxnLst/>
          <a:rect l="0" t="0" r="0" b="0"/>
          <a:pathLst>
            <a:path>
              <a:moveTo>
                <a:pt x="2238624" y="0"/>
              </a:moveTo>
              <a:lnTo>
                <a:pt x="2238624" y="1044138"/>
              </a:lnTo>
              <a:lnTo>
                <a:pt x="0" y="1044138"/>
              </a:lnTo>
              <a:lnTo>
                <a:pt x="0"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082652" y="-131771"/>
          <a:ext cx="2220678" cy="121204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294734" y="69705"/>
          <a:ext cx="2220678"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Sentencia</a:t>
          </a:r>
          <a:endParaRPr lang="es-MX" sz="2800" b="1" kern="1200" dirty="0"/>
        </a:p>
      </dsp:txBody>
      <dsp:txXfrm>
        <a:off x="2330234" y="105205"/>
        <a:ext cx="2149678" cy="1141046"/>
      </dsp:txXfrm>
    </dsp:sp>
    <dsp:sp modelId="{E82D1BB4-9A5E-4D81-93B4-487B2E7F5108}">
      <dsp:nvSpPr>
        <dsp:cNvPr id="0" name=""/>
        <dsp:cNvSpPr/>
      </dsp:nvSpPr>
      <dsp:spPr>
        <a:xfrm>
          <a:off x="0"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Documento destinado a constatar la expresión del juicio del juez sobre la cuestión sometida a su decisión. (Hugo Alsina)</a:t>
          </a:r>
          <a:endParaRPr lang="es-MX" sz="1800" b="1" kern="1200" dirty="0"/>
        </a:p>
      </dsp:txBody>
      <dsp:txXfrm>
        <a:off x="267986" y="2558617"/>
        <a:ext cx="1796924" cy="2548970"/>
      </dsp:txXfrm>
    </dsp:sp>
    <dsp:sp modelId="{8768CE2D-E919-4070-A44B-412DE2126615}">
      <dsp:nvSpPr>
        <dsp:cNvPr id="0" name=""/>
        <dsp:cNvSpPr/>
      </dsp:nvSpPr>
      <dsp:spPr>
        <a:xfrm>
          <a:off x="2332897"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La conformidad o disconformidad de la pretensión con el ordenamiento jurídico (González Pérez)</a:t>
          </a:r>
          <a:endParaRPr lang="es-MX" sz="1800" kern="1200" dirty="0"/>
        </a:p>
      </dsp:txBody>
      <dsp:txXfrm>
        <a:off x="2600883" y="2558617"/>
        <a:ext cx="1796924" cy="2548970"/>
      </dsp:txXfrm>
    </dsp:sp>
    <dsp:sp modelId="{B72E7CA3-1C87-4976-8E20-D93C78ECCCF6}">
      <dsp:nvSpPr>
        <dsp:cNvPr id="0" name=""/>
        <dsp:cNvSpPr/>
      </dsp:nvSpPr>
      <dsp:spPr>
        <a:xfrm>
          <a:off x="4663370" y="2362589"/>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5451" y="2564066"/>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Acto por el cual el Estado, por medio del órgano jurisdiccional, aplicando la norma general al caso concreto, indica aquella norma jurídica que el derecho concede a un determinado interés</a:t>
          </a:r>
          <a:endParaRPr lang="es-MX" sz="1600" kern="1200" dirty="0"/>
        </a:p>
      </dsp:txBody>
      <dsp:txXfrm>
        <a:off x="4931356" y="2619971"/>
        <a:ext cx="1796924" cy="254897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2A958-34B5-4C09-84E3-F136A2EC62F8}">
      <dsp:nvSpPr>
        <dsp:cNvPr id="0" name=""/>
        <dsp:cNvSpPr/>
      </dsp:nvSpPr>
      <dsp:spPr>
        <a:xfrm>
          <a:off x="2212866" y="692694"/>
          <a:ext cx="1783150" cy="1188767"/>
        </a:xfrm>
        <a:prstGeom prst="roundRect">
          <a:avLst>
            <a:gd name="adj" fmla="val 1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smtClean="0">
              <a:ln>
                <a:noFill/>
              </a:ln>
              <a:solidFill>
                <a:schemeClr val="tx1"/>
              </a:solidFill>
              <a:effectLst/>
              <a:latin typeface="Arial" charset="0"/>
            </a:rPr>
            <a:t>Recursos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smtClean="0">
              <a:ln>
                <a:noFill/>
              </a:ln>
              <a:solidFill>
                <a:schemeClr val="tx1"/>
              </a:solidFill>
              <a:effectLst/>
              <a:latin typeface="Arial" charset="0"/>
            </a:rPr>
            <a:t>ante el </a:t>
          </a:r>
          <a:r>
            <a:rPr kumimoji="0" lang="es-ES" sz="2400" b="0" i="0" u="none" strike="noStrike" kern="1200" cap="none" normalizeH="0" baseline="0" dirty="0" err="1" smtClean="0">
              <a:ln>
                <a:noFill/>
              </a:ln>
              <a:solidFill>
                <a:schemeClr val="tx1"/>
              </a:solidFill>
              <a:effectLst/>
              <a:latin typeface="Arial" charset="0"/>
            </a:rPr>
            <a:t>TFJFyA</a:t>
          </a:r>
          <a:endParaRPr kumimoji="0" lang="es-ES" sz="2400" b="0" i="0" u="none" strike="noStrike" kern="1200" cap="none" normalizeH="0" baseline="0" dirty="0" smtClean="0">
            <a:ln>
              <a:noFill/>
            </a:ln>
            <a:solidFill>
              <a:schemeClr val="tx1"/>
            </a:solidFill>
            <a:effectLst/>
            <a:latin typeface="Arial" charset="0"/>
          </a:endParaRPr>
        </a:p>
      </dsp:txBody>
      <dsp:txXfrm>
        <a:off x="2247684" y="727512"/>
        <a:ext cx="1713514" cy="1119131"/>
      </dsp:txXfrm>
    </dsp:sp>
    <dsp:sp modelId="{600CE27A-CD51-49E5-9174-A5FE2F4CA4A2}">
      <dsp:nvSpPr>
        <dsp:cNvPr id="0" name=""/>
        <dsp:cNvSpPr/>
      </dsp:nvSpPr>
      <dsp:spPr>
        <a:xfrm>
          <a:off x="1016211" y="1881461"/>
          <a:ext cx="2088229" cy="899468"/>
        </a:xfrm>
        <a:custGeom>
          <a:avLst/>
          <a:gdLst/>
          <a:ahLst/>
          <a:cxnLst/>
          <a:rect l="0" t="0" r="0" b="0"/>
          <a:pathLst>
            <a:path>
              <a:moveTo>
                <a:pt x="2088229" y="0"/>
              </a:moveTo>
              <a:lnTo>
                <a:pt x="2088229" y="449734"/>
              </a:lnTo>
              <a:lnTo>
                <a:pt x="0" y="449734"/>
              </a:lnTo>
              <a:lnTo>
                <a:pt x="0" y="899468"/>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AE72821-D909-4B6C-B9FD-CB6A187D51E8}">
      <dsp:nvSpPr>
        <dsp:cNvPr id="0" name=""/>
        <dsp:cNvSpPr/>
      </dsp:nvSpPr>
      <dsp:spPr>
        <a:xfrm>
          <a:off x="124636" y="2780930"/>
          <a:ext cx="1783150" cy="1188767"/>
        </a:xfrm>
        <a:prstGeom prst="roundRect">
          <a:avLst>
            <a:gd name="adj" fmla="val 10000"/>
          </a:avLst>
        </a:prstGeom>
        <a:solidFill>
          <a:schemeClr val="accent6">
            <a:tint val="95000"/>
          </a:schemeClr>
        </a:solidFill>
        <a:ln w="9525" cap="flat" cmpd="sng" algn="ctr">
          <a:solidFill>
            <a:schemeClr val="accent6"/>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6">
              <a:shade val="70000"/>
              <a:satMod val="105000"/>
            </a:schemeClr>
          </a:contourClr>
        </a:sp3d>
      </dsp:spPr>
      <dsp:style>
        <a:lnRef idx="1">
          <a:schemeClr val="accent6"/>
        </a:lnRef>
        <a:fillRef idx="3">
          <a:schemeClr val="accent6"/>
        </a:fillRef>
        <a:effectRef idx="2">
          <a:schemeClr val="accent6"/>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Reclamación</a:t>
          </a:r>
        </a:p>
      </dsp:txBody>
      <dsp:txXfrm>
        <a:off x="159454" y="2815748"/>
        <a:ext cx="1713514" cy="1119131"/>
      </dsp:txXfrm>
    </dsp:sp>
    <dsp:sp modelId="{17AE9C34-2417-4940-B763-CBB77D432E8F}">
      <dsp:nvSpPr>
        <dsp:cNvPr id="0" name=""/>
        <dsp:cNvSpPr/>
      </dsp:nvSpPr>
      <dsp:spPr>
        <a:xfrm>
          <a:off x="3104441" y="1881461"/>
          <a:ext cx="144025" cy="971472"/>
        </a:xfrm>
        <a:custGeom>
          <a:avLst/>
          <a:gdLst/>
          <a:ahLst/>
          <a:cxnLst/>
          <a:rect l="0" t="0" r="0" b="0"/>
          <a:pathLst>
            <a:path>
              <a:moveTo>
                <a:pt x="0" y="0"/>
              </a:moveTo>
              <a:lnTo>
                <a:pt x="0" y="485736"/>
              </a:lnTo>
              <a:lnTo>
                <a:pt x="144025" y="485736"/>
              </a:lnTo>
              <a:lnTo>
                <a:pt x="144025" y="97147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77093F9F-1CD3-4EFC-AEA9-F8B85BD838DE}">
      <dsp:nvSpPr>
        <dsp:cNvPr id="0" name=""/>
        <dsp:cNvSpPr/>
      </dsp:nvSpPr>
      <dsp:spPr>
        <a:xfrm>
          <a:off x="2356891" y="2852933"/>
          <a:ext cx="1783150" cy="1188767"/>
        </a:xfrm>
        <a:prstGeom prst="roundRect">
          <a:avLst>
            <a:gd name="adj" fmla="val 10000"/>
          </a:avLst>
        </a:prstGeom>
        <a:solidFill>
          <a:schemeClr val="accent5">
            <a:tint val="95000"/>
          </a:schemeClr>
        </a:solidFill>
        <a:ln w="9525" cap="flat" cmpd="sng" algn="ctr">
          <a:solidFill>
            <a:schemeClr val="accent5"/>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5">
              <a:shade val="70000"/>
              <a:satMod val="105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300" b="0" i="0" u="none" strike="noStrike" kern="1200" cap="none" normalizeH="0" baseline="0" dirty="0" smtClean="0">
              <a:ln>
                <a:noFill/>
              </a:ln>
              <a:solidFill>
                <a:schemeClr val="tx1"/>
              </a:solidFill>
              <a:effectLst/>
              <a:latin typeface="Arial" charset="0"/>
            </a:rPr>
            <a:t>Revisión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Vs la resolución definitiva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*para la autoridad administrativa</a:t>
          </a:r>
        </a:p>
      </dsp:txBody>
      <dsp:txXfrm>
        <a:off x="2391709" y="2887751"/>
        <a:ext cx="1713514" cy="1119131"/>
      </dsp:txXfrm>
    </dsp:sp>
    <dsp:sp modelId="{268415DF-0F56-4E25-A94B-FE3844FD76EE}">
      <dsp:nvSpPr>
        <dsp:cNvPr id="0" name=""/>
        <dsp:cNvSpPr/>
      </dsp:nvSpPr>
      <dsp:spPr>
        <a:xfrm>
          <a:off x="3104441" y="1881461"/>
          <a:ext cx="2376262" cy="899468"/>
        </a:xfrm>
        <a:custGeom>
          <a:avLst/>
          <a:gdLst/>
          <a:ahLst/>
          <a:cxnLst/>
          <a:rect l="0" t="0" r="0" b="0"/>
          <a:pathLst>
            <a:path>
              <a:moveTo>
                <a:pt x="0" y="0"/>
              </a:moveTo>
              <a:lnTo>
                <a:pt x="0" y="449734"/>
              </a:lnTo>
              <a:lnTo>
                <a:pt x="2376262" y="449734"/>
              </a:lnTo>
              <a:lnTo>
                <a:pt x="2376262" y="899468"/>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A0B2288F-49A9-4A9E-851C-C105CBDF248F}">
      <dsp:nvSpPr>
        <dsp:cNvPr id="0" name=""/>
        <dsp:cNvSpPr/>
      </dsp:nvSpPr>
      <dsp:spPr>
        <a:xfrm>
          <a:off x="4589128" y="2780930"/>
          <a:ext cx="1783150" cy="1188767"/>
        </a:xfrm>
        <a:prstGeom prst="roundRect">
          <a:avLst>
            <a:gd name="adj" fmla="val 10000"/>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Excitativa de Justicia</a:t>
          </a:r>
        </a:p>
      </dsp:txBody>
      <dsp:txXfrm>
        <a:off x="4623946" y="2815748"/>
        <a:ext cx="1713514" cy="1119131"/>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Recurso de reclamación </a:t>
          </a:r>
          <a:endParaRPr lang="es-MX" sz="2400" kern="1200" dirty="0"/>
        </a:p>
      </dsp:txBody>
      <dsp:txXfrm>
        <a:off x="311750" y="1298554"/>
        <a:ext cx="1898694" cy="146689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VS</a:t>
          </a:r>
          <a:endParaRPr lang="es-MX" sz="2400" kern="1200" dirty="0"/>
        </a:p>
      </dsp:txBody>
      <dsp:txXfrm>
        <a:off x="2479660" y="1298554"/>
        <a:ext cx="1898694" cy="1466890"/>
      </dsp:txXfrm>
    </dsp:sp>
    <dsp:sp modelId="{7EE1CC1E-290F-424C-BE95-DBF28D0C8C8C}">
      <dsp:nvSpPr>
        <dsp:cNvPr id="0" name=""/>
        <dsp:cNvSpPr/>
      </dsp:nvSpPr>
      <dsp:spPr>
        <a:xfrm>
          <a:off x="456821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kumimoji="0" lang="es-ES" sz="2400" b="0" i="0" u="none" strike="noStrike" kern="1200" cap="none" normalizeH="0" baseline="0" dirty="0" smtClean="0">
              <a:ln>
                <a:noFill/>
              </a:ln>
              <a:solidFill>
                <a:schemeClr val="tx1"/>
              </a:solidFill>
              <a:effectLst/>
              <a:latin typeface="Arial" charset="0"/>
            </a:rPr>
            <a:t>Vs actos realizados antes de la instrucción</a:t>
          </a:r>
          <a:endParaRPr lang="es-MX" sz="2400" kern="1200" dirty="0"/>
        </a:p>
      </dsp:txBody>
      <dsp:txXfrm>
        <a:off x="4647570" y="1298554"/>
        <a:ext cx="1898694" cy="146689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Recurso de reclamación </a:t>
          </a:r>
          <a:endParaRPr lang="es-MX" sz="2400" kern="1200" dirty="0"/>
        </a:p>
      </dsp:txBody>
      <dsp:txXfrm>
        <a:off x="311750" y="1298554"/>
        <a:ext cx="1898694" cy="146689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VS</a:t>
          </a:r>
          <a:endParaRPr lang="es-MX" sz="2400" kern="1200" dirty="0"/>
        </a:p>
      </dsp:txBody>
      <dsp:txXfrm>
        <a:off x="2479660" y="1298554"/>
        <a:ext cx="1898694" cy="1466890"/>
      </dsp:txXfrm>
    </dsp:sp>
    <dsp:sp modelId="{7EE1CC1E-290F-424C-BE95-DBF28D0C8C8C}">
      <dsp:nvSpPr>
        <dsp:cNvPr id="0" name=""/>
        <dsp:cNvSpPr/>
      </dsp:nvSpPr>
      <dsp:spPr>
        <a:xfrm>
          <a:off x="456821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kumimoji="0" lang="es-ES" sz="2400" b="0" i="0" u="none" strike="noStrike" kern="1200" cap="none" normalizeH="0" baseline="0" dirty="0" smtClean="0">
              <a:ln>
                <a:noFill/>
              </a:ln>
              <a:solidFill>
                <a:schemeClr val="tx1"/>
              </a:solidFill>
              <a:effectLst/>
              <a:latin typeface="Arial" charset="0"/>
            </a:rPr>
            <a:t>Vs actos realizados antes de la instrucción</a:t>
          </a:r>
          <a:endParaRPr lang="es-MX" sz="2400" kern="1200" dirty="0"/>
        </a:p>
      </dsp:txBody>
      <dsp:txXfrm>
        <a:off x="4647570" y="1298554"/>
        <a:ext cx="1898694" cy="146689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3348" y="1219199"/>
          <a:ext cx="2210102" cy="1625600"/>
        </a:xfrm>
        <a:prstGeom prst="roundRect">
          <a:avLst/>
        </a:prstGeom>
        <a:solidFill>
          <a:schemeClr val="accent3">
            <a:lumMod val="75000"/>
          </a:schemeClr>
        </a:solidFill>
        <a:ln w="11429" cap="flat" cmpd="sng" algn="ctr">
          <a:solidFill>
            <a:schemeClr val="accent3">
              <a:shade val="50000"/>
            </a:schemeClr>
          </a:solidFill>
          <a:prstDash val="sysDash"/>
        </a:ln>
        <a:effectLst/>
        <a:sp3d extrusionH="152250"/>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Recurso de revisión</a:t>
          </a:r>
          <a:endParaRPr lang="es-MX" sz="1900" kern="1200" dirty="0"/>
        </a:p>
      </dsp:txBody>
      <dsp:txXfrm>
        <a:off x="82703" y="1298554"/>
        <a:ext cx="2051392" cy="1466890"/>
      </dsp:txXfrm>
    </dsp:sp>
    <dsp:sp modelId="{D68D4165-45ED-4F55-91D5-5F0D9A0108AF}">
      <dsp:nvSpPr>
        <dsp:cNvPr id="0" name=""/>
        <dsp:cNvSpPr/>
      </dsp:nvSpPr>
      <dsp:spPr>
        <a:xfrm>
          <a:off x="2323956" y="1219199"/>
          <a:ext cx="2210102" cy="1625600"/>
        </a:xfrm>
        <a:prstGeom prst="roundRect">
          <a:avLst/>
        </a:prstGeom>
        <a:solidFill>
          <a:schemeClr val="accent3"/>
        </a:solidFill>
        <a:ln w="20000" cap="flat" cmpd="sng" algn="ctr">
          <a:solidFill>
            <a:schemeClr val="lt1"/>
          </a:solidFill>
          <a:prstDash val="solid"/>
        </a:ln>
        <a:effectLst>
          <a:outerShdw blurRad="50800" dist="25400" dir="5400000" rotWithShape="0">
            <a:srgbClr val="000000">
              <a:alpha val="35000"/>
            </a:srgbClr>
          </a:outerShdw>
        </a:effectLst>
        <a:sp3d extrusionH="152250"/>
      </dsp:spPr>
      <dsp:style>
        <a:lnRef idx="3">
          <a:schemeClr val="lt1"/>
        </a:lnRef>
        <a:fillRef idx="1">
          <a:schemeClr val="accent3"/>
        </a:fillRef>
        <a:effectRef idx="1">
          <a:schemeClr val="accent3"/>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VS</a:t>
          </a:r>
          <a:endParaRPr lang="es-MX" sz="1900" kern="1200" dirty="0"/>
        </a:p>
      </dsp:txBody>
      <dsp:txXfrm>
        <a:off x="2403311" y="1298554"/>
        <a:ext cx="2051392" cy="1466890"/>
      </dsp:txXfrm>
    </dsp:sp>
    <dsp:sp modelId="{7EE1CC1E-290F-424C-BE95-DBF28D0C8C8C}">
      <dsp:nvSpPr>
        <dsp:cNvPr id="0" name=""/>
        <dsp:cNvSpPr/>
      </dsp:nvSpPr>
      <dsp:spPr>
        <a:xfrm>
          <a:off x="4644564" y="1219199"/>
          <a:ext cx="2210102" cy="1625600"/>
        </a:xfrm>
        <a:prstGeom prst="roundRect">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kumimoji="0" lang="es-ES" sz="1900" b="0" i="0" u="none" strike="noStrike" kern="1200" cap="none" normalizeH="0" baseline="0" dirty="0" smtClean="0">
              <a:ln>
                <a:noFill/>
              </a:ln>
              <a:solidFill>
                <a:schemeClr val="tx1"/>
              </a:solidFill>
              <a:effectLst/>
              <a:latin typeface="Arial" charset="0"/>
            </a:rPr>
            <a:t>Vs la resolución definitiva</a:t>
          </a:r>
        </a:p>
        <a:p>
          <a:pPr lvl="0" algn="ctr" defTabSz="844550" rtl="0">
            <a:lnSpc>
              <a:spcPct val="90000"/>
            </a:lnSpc>
            <a:spcBef>
              <a:spcPct val="0"/>
            </a:spcBef>
            <a:spcAft>
              <a:spcPct val="35000"/>
            </a:spcAft>
          </a:pPr>
          <a:r>
            <a:rPr kumimoji="0" lang="es-ES" sz="1900" b="0" i="0" u="none" strike="noStrike" kern="1200" cap="none" normalizeH="0" baseline="0" dirty="0" smtClean="0">
              <a:ln>
                <a:noFill/>
              </a:ln>
              <a:solidFill>
                <a:schemeClr val="tx1"/>
              </a:solidFill>
              <a:effectLst/>
              <a:latin typeface="Arial" charset="0"/>
            </a:rPr>
            <a:t>*para la autoridad administrativa</a:t>
          </a:r>
          <a:endParaRPr lang="es-MX" sz="1900" kern="1200" dirty="0"/>
        </a:p>
      </dsp:txBody>
      <dsp:txXfrm>
        <a:off x="4723919" y="1298554"/>
        <a:ext cx="2051392"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14580"/>
          <a:ext cx="7249438" cy="111384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La LFPCA señala Causas de Improcedencia del Contencioso Administrativo Federal</a:t>
          </a:r>
          <a:endParaRPr lang="es-ES" sz="2800" kern="1200" dirty="0"/>
        </a:p>
      </dsp:txBody>
      <dsp:txXfrm>
        <a:off x="54373" y="68953"/>
        <a:ext cx="7140692" cy="100509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Recurso de excitativa de justicia</a:t>
          </a:r>
          <a:endParaRPr lang="es-MX" sz="1900" kern="1200" dirty="0"/>
        </a:p>
      </dsp:txBody>
      <dsp:txXfrm>
        <a:off x="311750" y="1298554"/>
        <a:ext cx="1898694" cy="146689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VS</a:t>
          </a:r>
          <a:endParaRPr lang="es-MX" sz="1900" kern="1200" dirty="0"/>
        </a:p>
      </dsp:txBody>
      <dsp:txXfrm>
        <a:off x="2479660" y="1298554"/>
        <a:ext cx="1898694" cy="1466890"/>
      </dsp:txXfrm>
    </dsp:sp>
    <dsp:sp modelId="{7EE1CC1E-290F-424C-BE95-DBF28D0C8C8C}">
      <dsp:nvSpPr>
        <dsp:cNvPr id="0" name=""/>
        <dsp:cNvSpPr/>
      </dsp:nvSpPr>
      <dsp:spPr>
        <a:xfrm>
          <a:off x="4568215" y="1219199"/>
          <a:ext cx="2057404" cy="162560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kumimoji="0" lang="es-ES" sz="1900" b="0" i="0" u="none" strike="noStrike" kern="1200" cap="none" normalizeH="0" baseline="0" dirty="0" smtClean="0">
              <a:ln>
                <a:noFill/>
              </a:ln>
              <a:solidFill>
                <a:schemeClr val="tx1"/>
              </a:solidFill>
              <a:effectLst/>
              <a:latin typeface="Arial" charset="0"/>
            </a:rPr>
            <a:t>Por no dictarse la resolución definitiva del juicio durante el plazo legal</a:t>
          </a:r>
          <a:endParaRPr lang="es-MX" sz="1900" kern="1200" dirty="0"/>
        </a:p>
      </dsp:txBody>
      <dsp:txXfrm>
        <a:off x="4647570" y="1298554"/>
        <a:ext cx="1898694" cy="14668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98BD4-870E-41DC-BACC-5EC0E262D5F6}">
      <dsp:nvSpPr>
        <dsp:cNvPr id="0" name=""/>
        <dsp:cNvSpPr/>
      </dsp:nvSpPr>
      <dsp:spPr>
        <a:xfrm>
          <a:off x="0" y="533"/>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 </a:t>
          </a:r>
          <a:r>
            <a:rPr lang="es-ES" sz="1400" kern="1200" dirty="0" smtClean="0"/>
            <a:t>I. Que no afecten los intereses jurídicos del demandante.</a:t>
          </a:r>
          <a:endParaRPr lang="es-MX" sz="1400" kern="1200" dirty="0"/>
        </a:p>
      </dsp:txBody>
      <dsp:txXfrm>
        <a:off x="29995" y="30528"/>
        <a:ext cx="7440968" cy="554455"/>
      </dsp:txXfrm>
    </dsp:sp>
    <dsp:sp modelId="{D7CDA026-FCC0-45F1-80A3-53ED1A458A4D}">
      <dsp:nvSpPr>
        <dsp:cNvPr id="0" name=""/>
        <dsp:cNvSpPr/>
      </dsp:nvSpPr>
      <dsp:spPr>
        <a:xfrm>
          <a:off x="0" y="626481"/>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II. Cuya impugnación no corresponda conocer  a  dicho Tribunal.</a:t>
          </a:r>
          <a:endParaRPr lang="es-ES" sz="1400" kern="1200" dirty="0"/>
        </a:p>
      </dsp:txBody>
      <dsp:txXfrm>
        <a:off x="29995" y="656476"/>
        <a:ext cx="7440968" cy="554455"/>
      </dsp:txXfrm>
    </dsp:sp>
    <dsp:sp modelId="{31199E86-C126-45D9-B0A2-0E514439BF71}">
      <dsp:nvSpPr>
        <dsp:cNvPr id="0" name=""/>
        <dsp:cNvSpPr/>
      </dsp:nvSpPr>
      <dsp:spPr>
        <a:xfrm>
          <a:off x="0" y="1252430"/>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III. Que hayan sido materia de sentencia pronunciada por el Tribunal Fiscal, siempre que hubiera identidad de partes y se trate del mismo acto impugnado, aunque las violaciones alegadas sean diversas.</a:t>
          </a:r>
          <a:endParaRPr lang="es-ES" sz="1400" kern="1200" dirty="0"/>
        </a:p>
      </dsp:txBody>
      <dsp:txXfrm>
        <a:off x="29995" y="1282425"/>
        <a:ext cx="7440968" cy="554455"/>
      </dsp:txXfrm>
    </dsp:sp>
    <dsp:sp modelId="{674CCF61-9ECD-4B2B-A940-76520EBD77B4}">
      <dsp:nvSpPr>
        <dsp:cNvPr id="0" name=""/>
        <dsp:cNvSpPr/>
      </dsp:nvSpPr>
      <dsp:spPr>
        <a:xfrm>
          <a:off x="0" y="1878378"/>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IV. Respecto de las cuales hubiere consentimiento, </a:t>
          </a:r>
          <a:r>
            <a:rPr lang="es-MX" sz="1400" kern="1200" dirty="0" smtClean="0"/>
            <a:t>.</a:t>
          </a:r>
          <a:endParaRPr lang="es-ES" sz="1400" kern="1200" dirty="0"/>
        </a:p>
      </dsp:txBody>
      <dsp:txXfrm>
        <a:off x="29995" y="1908373"/>
        <a:ext cx="7440968" cy="554455"/>
      </dsp:txXfrm>
    </dsp:sp>
    <dsp:sp modelId="{52E0A369-877E-436B-A3F0-7490D6528B7A}">
      <dsp:nvSpPr>
        <dsp:cNvPr id="0" name=""/>
        <dsp:cNvSpPr/>
      </dsp:nvSpPr>
      <dsp:spPr>
        <a:xfrm>
          <a:off x="0" y="2504327"/>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 Que sean materia de un recurso o juicio que se encuentre pendiente de resolución ante una autoridad administrativa o ante el propio Tribunal.</a:t>
          </a:r>
          <a:endParaRPr lang="es-ES" sz="1400" kern="1200" dirty="0"/>
        </a:p>
      </dsp:txBody>
      <dsp:txXfrm>
        <a:off x="29995" y="2534322"/>
        <a:ext cx="7440968" cy="554455"/>
      </dsp:txXfrm>
    </dsp:sp>
    <dsp:sp modelId="{52EF5F75-B55B-45A0-B3E7-E5ABB07E31CF}">
      <dsp:nvSpPr>
        <dsp:cNvPr id="0" name=""/>
        <dsp:cNvSpPr/>
      </dsp:nvSpPr>
      <dsp:spPr>
        <a:xfrm>
          <a:off x="0" y="3269712"/>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 Que puedan impugnarse por medio de algún recurso o medio de defensa, con excepción de aquéllos cuya interposición sea optativa</a:t>
          </a:r>
          <a:endParaRPr lang="es-ES" sz="1400" kern="1200" dirty="0"/>
        </a:p>
      </dsp:txBody>
      <dsp:txXfrm>
        <a:off x="29995" y="3299707"/>
        <a:ext cx="7440968" cy="554455"/>
      </dsp:txXfrm>
    </dsp:sp>
    <dsp:sp modelId="{52ED35AF-D696-4489-B44D-9CCA0E87ABD1}">
      <dsp:nvSpPr>
        <dsp:cNvPr id="0" name=""/>
        <dsp:cNvSpPr/>
      </dsp:nvSpPr>
      <dsp:spPr>
        <a:xfrm>
          <a:off x="0" y="3756224"/>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VII. Conexos a otro que haya sido impugnado por medio de algún recurso o medio de defensa diferente.</a:t>
          </a:r>
          <a:endParaRPr lang="es-ES" sz="1400" kern="1200" dirty="0"/>
        </a:p>
      </dsp:txBody>
      <dsp:txXfrm>
        <a:off x="29995" y="3786219"/>
        <a:ext cx="7440968" cy="554455"/>
      </dsp:txXfrm>
    </dsp:sp>
    <dsp:sp modelId="{C414F4BA-EAF7-4790-806E-9B1266198D1F}">
      <dsp:nvSpPr>
        <dsp:cNvPr id="0" name=""/>
        <dsp:cNvSpPr/>
      </dsp:nvSpPr>
      <dsp:spPr>
        <a:xfrm>
          <a:off x="0" y="4382173"/>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VIII. Que hayan sido impugnados en un procedimiento judicial.</a:t>
          </a:r>
          <a:endParaRPr lang="es-ES" sz="1400" kern="1200" dirty="0"/>
        </a:p>
      </dsp:txBody>
      <dsp:txXfrm>
        <a:off x="29995" y="4412168"/>
        <a:ext cx="7440968" cy="5544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14580"/>
          <a:ext cx="7043758" cy="111384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Causas de Improcedencia del Contencioso Administrativo Federal</a:t>
          </a:r>
          <a:endParaRPr lang="es-ES" sz="2800" kern="1200" dirty="0"/>
        </a:p>
      </dsp:txBody>
      <dsp:txXfrm>
        <a:off x="54373" y="68953"/>
        <a:ext cx="6935012" cy="10050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98BD4-870E-41DC-BACC-5EC0E262D5F6}">
      <dsp:nvSpPr>
        <dsp:cNvPr id="0" name=""/>
        <dsp:cNvSpPr/>
      </dsp:nvSpPr>
      <dsp:spPr>
        <a:xfrm>
          <a:off x="0" y="0"/>
          <a:ext cx="7452320" cy="273219"/>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 IX. Contra  reglamentos</a:t>
          </a:r>
          <a:endParaRPr lang="es-MX" sz="1400" kern="1200" dirty="0"/>
        </a:p>
      </dsp:txBody>
      <dsp:txXfrm>
        <a:off x="13337" y="13337"/>
        <a:ext cx="7425646" cy="246545"/>
      </dsp:txXfrm>
    </dsp:sp>
    <dsp:sp modelId="{D7CDA026-FCC0-45F1-80A3-53ED1A458A4D}">
      <dsp:nvSpPr>
        <dsp:cNvPr id="0" name=""/>
        <dsp:cNvSpPr/>
      </dsp:nvSpPr>
      <dsp:spPr>
        <a:xfrm>
          <a:off x="0" y="281854"/>
          <a:ext cx="7452320" cy="55218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 Cuando no se hagan valer conceptos de impugnación.</a:t>
          </a:r>
          <a:endParaRPr lang="es-ES" sz="1400" kern="1200" dirty="0"/>
        </a:p>
      </dsp:txBody>
      <dsp:txXfrm>
        <a:off x="26955" y="308809"/>
        <a:ext cx="7398410" cy="498273"/>
      </dsp:txXfrm>
    </dsp:sp>
    <dsp:sp modelId="{31199E86-C126-45D9-B0A2-0E514439BF71}">
      <dsp:nvSpPr>
        <dsp:cNvPr id="0" name=""/>
        <dsp:cNvSpPr/>
      </dsp:nvSpPr>
      <dsp:spPr>
        <a:xfrm>
          <a:off x="0" y="840355"/>
          <a:ext cx="7452320" cy="478902"/>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 Cuando de las constancias de autos apareciere claramente que no existe el acto reclamado.</a:t>
          </a:r>
          <a:endParaRPr lang="es-ES" sz="1400" kern="1200" dirty="0"/>
        </a:p>
      </dsp:txBody>
      <dsp:txXfrm>
        <a:off x="23378" y="863733"/>
        <a:ext cx="7405564" cy="432146"/>
      </dsp:txXfrm>
    </dsp:sp>
    <dsp:sp modelId="{674CCF61-9ECD-4B2B-A940-76520EBD77B4}">
      <dsp:nvSpPr>
        <dsp:cNvPr id="0" name=""/>
        <dsp:cNvSpPr/>
      </dsp:nvSpPr>
      <dsp:spPr>
        <a:xfrm>
          <a:off x="0" y="1325576"/>
          <a:ext cx="7452320" cy="81942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XII.- Que puedan impugnarse en los términos del Artículo 97 de la Ley de Comercio Exterior, cuando no haya transcurrido el plazo para el ejercicio de la opción o cuando la opción ya haya sido ejercida.</a:t>
          </a:r>
          <a:endParaRPr lang="es-ES" sz="1400" kern="1200" dirty="0"/>
        </a:p>
      </dsp:txBody>
      <dsp:txXfrm>
        <a:off x="40001" y="1365577"/>
        <a:ext cx="7372318" cy="739418"/>
      </dsp:txXfrm>
    </dsp:sp>
    <dsp:sp modelId="{52E0A369-877E-436B-A3F0-7490D6528B7A}">
      <dsp:nvSpPr>
        <dsp:cNvPr id="0" name=""/>
        <dsp:cNvSpPr/>
      </dsp:nvSpPr>
      <dsp:spPr>
        <a:xfrm>
          <a:off x="0" y="2273590"/>
          <a:ext cx="7452320" cy="81942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XIII.- Dictados por la autoridad administrativa para dar cumplimiento a la decisión que emane de los mecanismos alternativos de solución de controversias a que se refiere el Artículo 97 de la Ley de Comercio Exterior.</a:t>
          </a:r>
          <a:endParaRPr lang="es-ES" sz="1400" kern="1200" dirty="0"/>
        </a:p>
      </dsp:txBody>
      <dsp:txXfrm>
        <a:off x="40001" y="2313591"/>
        <a:ext cx="7372318" cy="739418"/>
      </dsp:txXfrm>
    </dsp:sp>
    <dsp:sp modelId="{52EF5F75-B55B-45A0-B3E7-E5ABB07E31CF}">
      <dsp:nvSpPr>
        <dsp:cNvPr id="0" name=""/>
        <dsp:cNvSpPr/>
      </dsp:nvSpPr>
      <dsp:spPr>
        <a:xfrm>
          <a:off x="0" y="3198438"/>
          <a:ext cx="7452320" cy="81942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XIV. Que hayan sido dictados por la autoridad administrativa en un procedimiento de resolución  de </a:t>
          </a:r>
          <a:r>
            <a:rPr lang="es-ES" sz="1100" kern="1200" dirty="0" smtClean="0"/>
            <a:t>controversias</a:t>
          </a:r>
          <a:r>
            <a:rPr lang="es-ES" sz="1400" kern="1200" dirty="0" smtClean="0"/>
            <a:t> previsto en un tratado para evitar la doble tributación, si dicho procedimiento se inicio con posterioridad a la resolución que recaiga  a un recurso de revocación o después de la conclusión de un juicio ante el tribunal</a:t>
          </a:r>
          <a:endParaRPr lang="es-ES" sz="1400" kern="1200" dirty="0"/>
        </a:p>
      </dsp:txBody>
      <dsp:txXfrm>
        <a:off x="40001" y="3238439"/>
        <a:ext cx="7372318" cy="739418"/>
      </dsp:txXfrm>
    </dsp:sp>
    <dsp:sp modelId="{52ED35AF-D696-4489-B44D-9CCA0E87ABD1}">
      <dsp:nvSpPr>
        <dsp:cNvPr id="0" name=""/>
        <dsp:cNvSpPr/>
      </dsp:nvSpPr>
      <dsp:spPr>
        <a:xfrm>
          <a:off x="0" y="3805110"/>
          <a:ext cx="7452320" cy="112003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XV. Que sean </a:t>
          </a:r>
          <a:r>
            <a:rPr lang="es-ES" sz="1100" kern="1200" dirty="0" smtClean="0"/>
            <a:t>resoluciones</a:t>
          </a:r>
          <a:r>
            <a:rPr lang="es-ES" sz="1400" kern="1200" dirty="0" smtClean="0"/>
            <a:t> dictadas por autoridades extranjeras que determinen impuestos y sus accesorios cuyo cobro  y recaudación hayan sido solicitados por autoridades  fiscales mexicanas, de conformidad con los tratados internacionales sobre asistencia mutua sobre el cobro de  los que México sea parte</a:t>
          </a:r>
          <a:endParaRPr lang="es-ES" sz="1400" kern="1200" dirty="0"/>
        </a:p>
      </dsp:txBody>
      <dsp:txXfrm>
        <a:off x="54676" y="3859786"/>
        <a:ext cx="7342968" cy="10106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400D1-CD68-4DEF-BB64-DA33C735054E}">
      <dsp:nvSpPr>
        <dsp:cNvPr id="0" name=""/>
        <dsp:cNvSpPr/>
      </dsp:nvSpPr>
      <dsp:spPr>
        <a:xfrm>
          <a:off x="0" y="0"/>
          <a:ext cx="7043758" cy="1142463"/>
        </a:xfrm>
        <a:prstGeom prst="roundRect">
          <a:avLst/>
        </a:prstGeom>
        <a:solidFill>
          <a:schemeClr val="accent3">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Sistemas de lo Contencioso Administrativo</a:t>
          </a:r>
        </a:p>
        <a:p>
          <a:pPr lvl="0" algn="ctr" defTabSz="889000" rtl="0">
            <a:lnSpc>
              <a:spcPct val="90000"/>
            </a:lnSpc>
            <a:spcBef>
              <a:spcPct val="0"/>
            </a:spcBef>
            <a:spcAft>
              <a:spcPct val="35000"/>
            </a:spcAft>
          </a:pPr>
          <a:r>
            <a:rPr lang="es-ES" sz="2000" kern="1200" dirty="0" smtClean="0"/>
            <a:t> según el órgano</a:t>
          </a:r>
        </a:p>
        <a:p>
          <a:pPr lvl="0" algn="ctr" defTabSz="889000" rtl="0">
            <a:lnSpc>
              <a:spcPct val="90000"/>
            </a:lnSpc>
            <a:spcBef>
              <a:spcPct val="0"/>
            </a:spcBef>
            <a:spcAft>
              <a:spcPct val="35000"/>
            </a:spcAft>
          </a:pPr>
          <a:r>
            <a:rPr lang="es-ES" sz="1600" kern="1200" dirty="0" smtClean="0"/>
            <a:t>  </a:t>
          </a:r>
        </a:p>
      </dsp:txBody>
      <dsp:txXfrm>
        <a:off x="55770" y="55770"/>
        <a:ext cx="6932218" cy="103092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F381B-DDA5-4F60-A802-4261F36B81EE}">
      <dsp:nvSpPr>
        <dsp:cNvPr id="0" name=""/>
        <dsp:cNvSpPr/>
      </dsp:nvSpPr>
      <dsp:spPr>
        <a:xfrm>
          <a:off x="47487" y="892699"/>
          <a:ext cx="2870433" cy="287043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s-ES" sz="2100" kern="1200" dirty="0" smtClean="0"/>
            <a:t>Francés o administrativo</a:t>
          </a:r>
        </a:p>
        <a:p>
          <a:pPr lvl="0" algn="ctr" defTabSz="933450" rtl="0">
            <a:lnSpc>
              <a:spcPct val="90000"/>
            </a:lnSpc>
            <a:spcBef>
              <a:spcPct val="0"/>
            </a:spcBef>
            <a:spcAft>
              <a:spcPct val="35000"/>
            </a:spcAft>
          </a:pPr>
          <a:r>
            <a:rPr lang="es-ES" sz="2100" kern="1200" dirty="0" smtClean="0"/>
            <a:t>(Consejo de Estado como estructura del poder ejecutivo)</a:t>
          </a:r>
          <a:endParaRPr lang="es-ES" sz="2100" kern="1200" dirty="0"/>
        </a:p>
      </dsp:txBody>
      <dsp:txXfrm>
        <a:off x="467852" y="1313064"/>
        <a:ext cx="2029703" cy="2029703"/>
      </dsp:txXfrm>
    </dsp:sp>
    <dsp:sp modelId="{F506122E-5B4D-45B4-AC91-2543E1D6B815}">
      <dsp:nvSpPr>
        <dsp:cNvPr id="0" name=""/>
        <dsp:cNvSpPr/>
      </dsp:nvSpPr>
      <dsp:spPr>
        <a:xfrm rot="21544535">
          <a:off x="2658883" y="450011"/>
          <a:ext cx="1782286" cy="968771"/>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a:off x="2658902" y="646109"/>
        <a:ext cx="1491655" cy="581263"/>
      </dsp:txXfrm>
    </dsp:sp>
    <dsp:sp modelId="{57A6A375-93F9-41B8-9AE9-F271CF463CE7}">
      <dsp:nvSpPr>
        <dsp:cNvPr id="0" name=""/>
        <dsp:cNvSpPr/>
      </dsp:nvSpPr>
      <dsp:spPr>
        <a:xfrm>
          <a:off x="4315138" y="827764"/>
          <a:ext cx="2870433" cy="2870433"/>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s-ES" sz="2100" kern="1200" dirty="0" smtClean="0"/>
            <a:t>Angloamericano o judicial</a:t>
          </a:r>
        </a:p>
        <a:p>
          <a:pPr lvl="0" algn="ctr" defTabSz="933450" rtl="0">
            <a:lnSpc>
              <a:spcPct val="90000"/>
            </a:lnSpc>
            <a:spcBef>
              <a:spcPct val="0"/>
            </a:spcBef>
            <a:spcAft>
              <a:spcPct val="35000"/>
            </a:spcAft>
          </a:pPr>
          <a:r>
            <a:rPr lang="es-ES" sz="2100" kern="1200" dirty="0" smtClean="0"/>
            <a:t>(órgano judicial especializado como parte del poder judicial)</a:t>
          </a:r>
          <a:endParaRPr lang="es-ES" sz="2100" kern="1200" dirty="0"/>
        </a:p>
      </dsp:txBody>
      <dsp:txXfrm>
        <a:off x="4735503" y="1248129"/>
        <a:ext cx="2029703" cy="2029703"/>
      </dsp:txXfrm>
    </dsp:sp>
    <dsp:sp modelId="{8E93256E-1E4D-46A0-B270-8FE716FD68F3}">
      <dsp:nvSpPr>
        <dsp:cNvPr id="0" name=""/>
        <dsp:cNvSpPr/>
      </dsp:nvSpPr>
      <dsp:spPr>
        <a:xfrm rot="10751577">
          <a:off x="2822200" y="3157523"/>
          <a:ext cx="1738119" cy="968771"/>
        </a:xfrm>
        <a:prstGeom prst="rightArrow">
          <a:avLst>
            <a:gd name="adj1" fmla="val 60000"/>
            <a:gd name="adj2" fmla="val 50000"/>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rot="10800000">
        <a:off x="3112817" y="3349230"/>
        <a:ext cx="1447488" cy="58126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400D1-CD68-4DEF-BB64-DA33C735054E}">
      <dsp:nvSpPr>
        <dsp:cNvPr id="0" name=""/>
        <dsp:cNvSpPr/>
      </dsp:nvSpPr>
      <dsp:spPr>
        <a:xfrm>
          <a:off x="0" y="0"/>
          <a:ext cx="7043758" cy="1142463"/>
        </a:xfrm>
        <a:prstGeom prst="roundRect">
          <a:avLst/>
        </a:prstGeom>
        <a:solidFill>
          <a:schemeClr val="accent3">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Sistemas de lo Contencioso Administrativo</a:t>
          </a:r>
        </a:p>
        <a:p>
          <a:pPr lvl="0" algn="ctr" defTabSz="889000" rtl="0">
            <a:lnSpc>
              <a:spcPct val="90000"/>
            </a:lnSpc>
            <a:spcBef>
              <a:spcPct val="0"/>
            </a:spcBef>
            <a:spcAft>
              <a:spcPct val="35000"/>
            </a:spcAft>
          </a:pPr>
          <a:r>
            <a:rPr lang="es-ES" sz="2000" kern="1200" dirty="0" smtClean="0"/>
            <a:t> según la finalidad del órgano</a:t>
          </a:r>
        </a:p>
        <a:p>
          <a:pPr lvl="0" algn="ctr" defTabSz="889000" rtl="0">
            <a:lnSpc>
              <a:spcPct val="90000"/>
            </a:lnSpc>
            <a:spcBef>
              <a:spcPct val="0"/>
            </a:spcBef>
            <a:spcAft>
              <a:spcPct val="35000"/>
            </a:spcAft>
          </a:pPr>
          <a:r>
            <a:rPr lang="es-ES" sz="1600" kern="1200" dirty="0" smtClean="0"/>
            <a:t>  </a:t>
          </a:r>
        </a:p>
      </dsp:txBody>
      <dsp:txXfrm>
        <a:off x="55770" y="55770"/>
        <a:ext cx="6932218" cy="103092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11/10/2016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dirty="0"/>
          </a:p>
        </p:txBody>
      </p:sp>
    </p:spTree>
    <p:extLst>
      <p:ext uri="{BB962C8B-B14F-4D97-AF65-F5344CB8AC3E}">
        <p14:creationId xmlns:p14="http://schemas.microsoft.com/office/powerpoint/2010/main" val="3857220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5</a:t>
            </a:fld>
            <a:endParaRPr lang="es-MX"/>
          </a:p>
        </p:txBody>
      </p:sp>
    </p:spTree>
    <p:extLst>
      <p:ext uri="{BB962C8B-B14F-4D97-AF65-F5344CB8AC3E}">
        <p14:creationId xmlns:p14="http://schemas.microsoft.com/office/powerpoint/2010/main" val="870016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10</a:t>
            </a:fld>
            <a:endParaRPr lang="es-MX"/>
          </a:p>
        </p:txBody>
      </p:sp>
    </p:spTree>
    <p:extLst>
      <p:ext uri="{BB962C8B-B14F-4D97-AF65-F5344CB8AC3E}">
        <p14:creationId xmlns:p14="http://schemas.microsoft.com/office/powerpoint/2010/main" val="3384248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extLst>
      <p:ext uri="{BB962C8B-B14F-4D97-AF65-F5344CB8AC3E}">
        <p14:creationId xmlns:p14="http://schemas.microsoft.com/office/powerpoint/2010/main" val="2980968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extLst>
      <p:ext uri="{BB962C8B-B14F-4D97-AF65-F5344CB8AC3E}">
        <p14:creationId xmlns:p14="http://schemas.microsoft.com/office/powerpoint/2010/main" val="2471811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extLst>
      <p:ext uri="{BB962C8B-B14F-4D97-AF65-F5344CB8AC3E}">
        <p14:creationId xmlns:p14="http://schemas.microsoft.com/office/powerpoint/2010/main" val="307373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49</a:t>
            </a:fld>
            <a:endParaRPr lang="es-MX"/>
          </a:p>
        </p:txBody>
      </p:sp>
    </p:spTree>
    <p:extLst>
      <p:ext uri="{BB962C8B-B14F-4D97-AF65-F5344CB8AC3E}">
        <p14:creationId xmlns:p14="http://schemas.microsoft.com/office/powerpoint/2010/main" val="2050857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457200" y="1600200"/>
            <a:ext cx="8229600" cy="4525963"/>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A7F10F9-68D5-4C73-8BAF-44030573DAF1}"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11/10/2016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4"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7.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7.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7.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7.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7.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Título"/>
          <p:cNvSpPr>
            <a:spLocks noGrp="1"/>
          </p:cNvSpPr>
          <p:nvPr>
            <p:ph type="ctrTitle"/>
          </p:nvPr>
        </p:nvSpPr>
        <p:spPr>
          <a:xfrm>
            <a:off x="1475656" y="2492896"/>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b="1" i="1" dirty="0" smtClean="0"/>
              <a:t>Proceso Administrativo</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85000" lnSpcReduction="20000"/>
          </a:bodyPr>
          <a:lstStyle/>
          <a:p>
            <a:r>
              <a:rPr lang="es-MX" b="1" dirty="0" smtClean="0"/>
              <a:t>M. En D. Emilia Durán Ramírez </a:t>
            </a:r>
            <a:r>
              <a:rPr lang="es-MX" b="1" dirty="0" smtClean="0"/>
              <a:t>2016</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24943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43042" y="1600200"/>
          <a:ext cx="7500958" cy="49971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nvPr>
        </p:nvGraphicFramePr>
        <p:xfrm>
          <a:off x="1691681" y="1600200"/>
          <a:ext cx="7452320" cy="49251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5720" y="1071546"/>
            <a:ext cx="8001056" cy="1938992"/>
          </a:xfrm>
          <a:prstGeom prst="rect">
            <a:avLst/>
          </a:prstGeom>
        </p:spPr>
        <p:txBody>
          <a:bodyPr wrap="square">
            <a:spAutoFit/>
          </a:bodyPr>
          <a:lstStyle/>
          <a:p>
            <a:pPr lvl="0"/>
            <a:endParaRPr lang="es-MX" b="1" dirty="0" smtClean="0"/>
          </a:p>
          <a:p>
            <a:pPr lvl="0"/>
            <a:endParaRPr lang="es-MX" b="1" dirty="0"/>
          </a:p>
          <a:p>
            <a:pPr lvl="0"/>
            <a:endParaRPr lang="es-MX" b="1" dirty="0" smtClean="0"/>
          </a:p>
          <a:p>
            <a:pPr lvl="0"/>
            <a:endParaRPr lang="es-MX" b="1" dirty="0"/>
          </a:p>
          <a:p>
            <a:pPr lvl="0"/>
            <a:endParaRPr lang="es-MX" b="1" dirty="0" smtClean="0"/>
          </a:p>
        </p:txBody>
      </p:sp>
      <p:sp>
        <p:nvSpPr>
          <p:cNvPr id="3" name="2 Rectángulo"/>
          <p:cNvSpPr/>
          <p:nvPr/>
        </p:nvSpPr>
        <p:spPr>
          <a:xfrm>
            <a:off x="571472" y="489734"/>
            <a:ext cx="7858180" cy="3416320"/>
          </a:xfrm>
          <a:prstGeom prst="rect">
            <a:avLst/>
          </a:prstGeom>
        </p:spPr>
        <p:txBody>
          <a:bodyPr wrap="square">
            <a:spAutoFit/>
          </a:bodyPr>
          <a:lstStyle/>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r>
              <a:rPr lang="es-ES" dirty="0" smtClean="0"/>
              <a:t>                   </a:t>
            </a:r>
          </a:p>
        </p:txBody>
      </p:sp>
      <p:sp>
        <p:nvSpPr>
          <p:cNvPr id="7" name="6 Marcador de contenido"/>
          <p:cNvSpPr>
            <a:spLocks noGrp="1"/>
          </p:cNvSpPr>
          <p:nvPr>
            <p:ph idx="1"/>
          </p:nvPr>
        </p:nvSpPr>
        <p:spPr>
          <a:xfrm>
            <a:off x="1500166" y="571480"/>
            <a:ext cx="6829444" cy="5857916"/>
          </a:xfrm>
        </p:spPr>
        <p:txBody>
          <a:bodyPr/>
          <a:lstStyle/>
          <a:p>
            <a:pPr algn="ctr">
              <a:buNone/>
            </a:pPr>
            <a:r>
              <a:rPr lang="es-MX" sz="2400" b="1" dirty="0" smtClean="0"/>
              <a:t>EVOLUCIÓN DEL PROCESO ADMINISTRATIVO </a:t>
            </a:r>
            <a:br>
              <a:rPr lang="es-MX" sz="2400" b="1" dirty="0" smtClean="0"/>
            </a:br>
            <a:endParaRPr lang="es-MX" sz="2400" b="1" dirty="0" smtClean="0"/>
          </a:p>
        </p:txBody>
      </p:sp>
      <p:sp>
        <p:nvSpPr>
          <p:cNvPr id="6" name="5 Placa"/>
          <p:cNvSpPr/>
          <p:nvPr/>
        </p:nvSpPr>
        <p:spPr>
          <a:xfrm>
            <a:off x="1835696" y="1412776"/>
            <a:ext cx="6840759" cy="5040560"/>
          </a:xfrm>
          <a:prstGeom prst="plaqu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s-ES" sz="2000" i="1" dirty="0" smtClean="0"/>
              <a:t>La exigencia de una justicia administrativa se comprende históricamente como protesta contra los métodos administrativos del Estado de policía absoluto. La introducción de esta institución ha significado, queriendo o sin querer, un voto de desconfianza para la administración y un voto de confianza para la justicia. La justicia administrativa era uno de los tres imperativos que el liberalismo aportaba a la política administrativa-los otros dos eran la legalidad de la administración y la autoadministración- que hoy se han convertido en un bien común del moderno derecho administrativo.</a:t>
            </a:r>
            <a:endParaRPr lang="es-MX" sz="2000" dirty="0"/>
          </a:p>
        </p:txBody>
      </p:sp>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957388" y="274638"/>
            <a:ext cx="7186612" cy="1143000"/>
          </a:xfrm>
        </p:spPr>
        <p:txBody>
          <a:bodyPr/>
          <a:lstStyle/>
          <a:p>
            <a:r>
              <a:rPr lang="es-ES" sz="2400" dirty="0" smtClean="0"/>
              <a:t>Marco Jurídico Aplicable al Proceso Administrativo</a:t>
            </a:r>
            <a:endParaRPr lang="es-MX" sz="2400" dirty="0"/>
          </a:p>
        </p:txBody>
      </p:sp>
      <p:graphicFrame>
        <p:nvGraphicFramePr>
          <p:cNvPr id="3" name="2 Diagrama"/>
          <p:cNvGraphicFramePr/>
          <p:nvPr>
            <p:extLst>
              <p:ext uri="{D42A27DB-BD31-4B8C-83A1-F6EECF244321}">
                <p14:modId xmlns:p14="http://schemas.microsoft.com/office/powerpoint/2010/main" val="2019526723"/>
              </p:ext>
            </p:extLst>
          </p:nvPr>
        </p:nvGraphicFramePr>
        <p:xfrm>
          <a:off x="1979712" y="1353840"/>
          <a:ext cx="7164288" cy="550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979712" y="1285875"/>
            <a:ext cx="6120680" cy="4286250"/>
          </a:xfrm>
          <a:prstGeom prst="rect">
            <a:avLst/>
          </a:prstGeom>
        </p:spPr>
      </p:pic>
    </p:spTree>
    <p:extLst>
      <p:ext uri="{BB962C8B-B14F-4D97-AF65-F5344CB8AC3E}">
        <p14:creationId xmlns:p14="http://schemas.microsoft.com/office/powerpoint/2010/main" val="4152849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835695" y="764705"/>
            <a:ext cx="7056785" cy="4176464"/>
          </a:xfrm>
          <a:prstGeom prst="rect">
            <a:avLst/>
          </a:prstGeom>
        </p:spPr>
      </p:pic>
      <p:sp>
        <p:nvSpPr>
          <p:cNvPr id="6" name="Marcador de posición de imagen 5"/>
          <p:cNvSpPr>
            <a:spLocks noGrp="1"/>
          </p:cNvSpPr>
          <p:nvPr>
            <p:ph type="pic" idx="1"/>
          </p:nvPr>
        </p:nvSpPr>
        <p:spPr>
          <a:xfrm>
            <a:off x="1792288" y="612775"/>
            <a:ext cx="7100192" cy="4114800"/>
          </a:xfrm>
        </p:spPr>
      </p:sp>
      <p:sp>
        <p:nvSpPr>
          <p:cNvPr id="7" name="Marcador de texto 6"/>
          <p:cNvSpPr>
            <a:spLocks noGrp="1"/>
          </p:cNvSpPr>
          <p:nvPr>
            <p:ph type="body" sz="half" idx="2"/>
          </p:nvPr>
        </p:nvSpPr>
        <p:spPr>
          <a:xfrm>
            <a:off x="1792288" y="5367338"/>
            <a:ext cx="7100192" cy="1085998"/>
          </a:xfrm>
        </p:spPr>
        <p:txBody>
          <a:bodyPr>
            <a:normAutofit fontScale="92500" lnSpcReduction="20000"/>
          </a:bodyPr>
          <a:lstStyle/>
          <a:p>
            <a:r>
              <a:rPr lang="es-MX" dirty="0"/>
              <a:t>Magistrados y magistradas de Sala Superior, Junta de Gobierno y Administración, así como salas regionales y especializadas (de izquierda a derecha): </a:t>
            </a:r>
            <a:r>
              <a:rPr lang="es-MX" dirty="0" err="1"/>
              <a:t>Mag</a:t>
            </a:r>
            <a:r>
              <a:rPr lang="es-MX" dirty="0"/>
              <a:t>. Guillermo Valls </a:t>
            </a:r>
            <a:r>
              <a:rPr lang="es-MX" dirty="0" err="1"/>
              <a:t>Esponda</a:t>
            </a:r>
            <a:r>
              <a:rPr lang="es-MX" dirty="0"/>
              <a:t>, </a:t>
            </a:r>
            <a:r>
              <a:rPr lang="es-MX" dirty="0" err="1"/>
              <a:t>Mag</a:t>
            </a:r>
            <a:r>
              <a:rPr lang="es-MX" dirty="0"/>
              <a:t>. Víctor Orduña Muñoz, </a:t>
            </a:r>
            <a:r>
              <a:rPr lang="es-MX" dirty="0" err="1"/>
              <a:t>Mag</a:t>
            </a:r>
            <a:r>
              <a:rPr lang="es-MX" dirty="0"/>
              <a:t>. Nora Elizabeth </a:t>
            </a:r>
            <a:r>
              <a:rPr lang="es-MX" dirty="0" err="1"/>
              <a:t>Urby</a:t>
            </a:r>
            <a:r>
              <a:rPr lang="es-MX" dirty="0"/>
              <a:t> </a:t>
            </a:r>
            <a:r>
              <a:rPr lang="es-MX" dirty="0" err="1"/>
              <a:t>Genel</a:t>
            </a:r>
            <a:r>
              <a:rPr lang="es-MX" dirty="0"/>
              <a:t>, </a:t>
            </a:r>
            <a:r>
              <a:rPr lang="es-MX" dirty="0" err="1"/>
              <a:t>Mag</a:t>
            </a:r>
            <a:r>
              <a:rPr lang="es-MX" dirty="0"/>
              <a:t>. Manuel </a:t>
            </a:r>
            <a:r>
              <a:rPr lang="es-MX" dirty="0" err="1"/>
              <a:t>Hallivis</a:t>
            </a:r>
            <a:r>
              <a:rPr lang="es-MX" dirty="0"/>
              <a:t> Pelayo, </a:t>
            </a:r>
            <a:r>
              <a:rPr lang="es-MX" dirty="0" err="1"/>
              <a:t>Mag</a:t>
            </a:r>
            <a:r>
              <a:rPr lang="es-MX" dirty="0"/>
              <a:t> Rafael Anzures Uribe, </a:t>
            </a:r>
            <a:r>
              <a:rPr lang="es-MX" dirty="0" err="1"/>
              <a:t>Mag</a:t>
            </a:r>
            <a:r>
              <a:rPr lang="es-MX" dirty="0"/>
              <a:t>. David Jiménez González, </a:t>
            </a:r>
            <a:r>
              <a:rPr lang="es-MX" dirty="0" err="1"/>
              <a:t>Mag</a:t>
            </a:r>
            <a:r>
              <a:rPr lang="es-MX" dirty="0"/>
              <a:t>. Carlos </a:t>
            </a:r>
            <a:r>
              <a:rPr lang="es-MX" dirty="0" err="1"/>
              <a:t>Chaurand</a:t>
            </a:r>
            <a:r>
              <a:rPr lang="es-MX" dirty="0"/>
              <a:t> Arzate, </a:t>
            </a:r>
            <a:r>
              <a:rPr lang="es-MX" dirty="0" err="1"/>
              <a:t>Mag</a:t>
            </a:r>
            <a:r>
              <a:rPr lang="es-MX" dirty="0"/>
              <a:t>. Julián Olivas Ugalde, </a:t>
            </a:r>
            <a:r>
              <a:rPr lang="es-MX" dirty="0" err="1"/>
              <a:t>Mag</a:t>
            </a:r>
            <a:r>
              <a:rPr lang="es-MX" dirty="0"/>
              <a:t>. Jorge Luis Revilla de la Torre, </a:t>
            </a:r>
            <a:r>
              <a:rPr lang="es-MX" dirty="0" err="1"/>
              <a:t>Mag</a:t>
            </a:r>
            <a:r>
              <a:rPr lang="es-MX" dirty="0"/>
              <a:t>. Elizabeth Ortiz Guzmán, </a:t>
            </a:r>
            <a:r>
              <a:rPr lang="es-MX" dirty="0" err="1"/>
              <a:t>Mag</a:t>
            </a:r>
            <a:r>
              <a:rPr lang="es-MX" dirty="0"/>
              <a:t>. Luz María Anaya Domínguez y </a:t>
            </a:r>
            <a:r>
              <a:rPr lang="es-MX" dirty="0" err="1"/>
              <a:t>Mag</a:t>
            </a:r>
            <a:r>
              <a:rPr lang="es-MX" dirty="0"/>
              <a:t>. Alfredo Salgado Loyo. (11-07-2016)</a:t>
            </a:r>
          </a:p>
        </p:txBody>
      </p:sp>
    </p:spTree>
    <p:extLst>
      <p:ext uri="{BB962C8B-B14F-4D97-AF65-F5344CB8AC3E}">
        <p14:creationId xmlns:p14="http://schemas.microsoft.com/office/powerpoint/2010/main" val="4032372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endParaRPr lang="es-ES" sz="2600" dirty="0" smtClean="0">
              <a:solidFill>
                <a:srgbClr val="0070C0"/>
              </a:solidFill>
              <a:latin typeface="Book Antiqua" pitchFamily="18" charset="0"/>
              <a:hlinkClick r:id="rId3" action="ppaction://hlinksldjump"/>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ES" sz="2800" u="sng" dirty="0" smtClean="0">
                <a:solidFill>
                  <a:srgbClr val="0070C0"/>
                </a:solidFill>
              </a:rPr>
              <a:t>Unidad IV .</a:t>
            </a:r>
            <a:r>
              <a:rPr lang="es-ES_tradnl" sz="2800" dirty="0" smtClean="0"/>
              <a:t>Caracterización del Juicio Contencioso Administrativo Federal </a:t>
            </a:r>
            <a:endParaRPr lang="es-MX" sz="2800" dirty="0" smtClean="0"/>
          </a:p>
          <a:p>
            <a:pPr lvl="0">
              <a:buNone/>
            </a:pPr>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nvPr>
        </p:nvGraphicFramePr>
        <p:xfrm>
          <a:off x="1475656" y="428604"/>
          <a:ext cx="7488832" cy="6429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49216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SALAS REGIONALES</a:t>
            </a:r>
            <a:endParaRPr lang="es-MX" dirty="0"/>
          </a:p>
        </p:txBody>
      </p:sp>
      <p:sp>
        <p:nvSpPr>
          <p:cNvPr id="3" name="Marcador de contenido 2"/>
          <p:cNvSpPr>
            <a:spLocks noGrp="1"/>
          </p:cNvSpPr>
          <p:nvPr>
            <p:ph idx="1"/>
          </p:nvPr>
        </p:nvSpPr>
        <p:spPr/>
        <p:txBody>
          <a:bodyPr/>
          <a:lstStyle/>
          <a:p>
            <a:r>
              <a:rPr lang="es-MX" dirty="0" smtClean="0"/>
              <a:t>ACTUALMENTE EXISTEN 29 REGIONES (art. 21 del Reglamento)</a:t>
            </a:r>
          </a:p>
          <a:p>
            <a:r>
              <a:rPr lang="es-MX" dirty="0" smtClean="0"/>
              <a:t>CADA REGION TIENE UN DETERMINADO NUMERO DE SALAS (art. 22 del reglamento)</a:t>
            </a:r>
          </a:p>
        </p:txBody>
      </p:sp>
    </p:spTree>
    <p:extLst>
      <p:ext uri="{BB962C8B-B14F-4D97-AF65-F5344CB8AC3E}">
        <p14:creationId xmlns:p14="http://schemas.microsoft.com/office/powerpoint/2010/main" val="519083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REGIONES EN LA CDMX</a:t>
            </a:r>
            <a:endParaRPr lang="es-MX" dirty="0"/>
          </a:p>
        </p:txBody>
      </p:sp>
      <p:sp>
        <p:nvSpPr>
          <p:cNvPr id="5" name="Marcador de contenido 4"/>
          <p:cNvSpPr>
            <a:spLocks noGrp="1"/>
          </p:cNvSpPr>
          <p:nvPr>
            <p:ph idx="1"/>
          </p:nvPr>
        </p:nvSpPr>
        <p:spPr/>
        <p:txBody>
          <a:bodyPr>
            <a:normAutofit/>
          </a:bodyPr>
          <a:lstStyle/>
          <a:p>
            <a:r>
              <a:rPr lang="es-MX" dirty="0"/>
              <a:t>XVII. Región Metropolitana: Catorce </a:t>
            </a:r>
            <a:r>
              <a:rPr lang="es-MX" dirty="0" smtClean="0"/>
              <a:t>Salas, </a:t>
            </a:r>
            <a:r>
              <a:rPr lang="es-MX" dirty="0"/>
              <a:t>todas con sede en la Ciudad de México, Distrito Federal</a:t>
            </a:r>
            <a:r>
              <a:rPr lang="es-MX" dirty="0" smtClean="0"/>
              <a:t>.</a:t>
            </a:r>
          </a:p>
          <a:p>
            <a:endParaRPr lang="es-MX" dirty="0"/>
          </a:p>
        </p:txBody>
      </p:sp>
    </p:spTree>
    <p:extLst>
      <p:ext uri="{BB962C8B-B14F-4D97-AF65-F5344CB8AC3E}">
        <p14:creationId xmlns:p14="http://schemas.microsoft.com/office/powerpoint/2010/main" val="1222750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a:t>REGIONES EN EL EDOMEX</a:t>
            </a:r>
          </a:p>
        </p:txBody>
      </p:sp>
      <p:sp>
        <p:nvSpPr>
          <p:cNvPr id="5" name="Marcador de contenido 4"/>
          <p:cNvSpPr>
            <a:spLocks noGrp="1"/>
          </p:cNvSpPr>
          <p:nvPr>
            <p:ph idx="1"/>
          </p:nvPr>
        </p:nvSpPr>
        <p:spPr/>
        <p:txBody>
          <a:bodyPr>
            <a:normAutofit fontScale="55000" lnSpcReduction="20000"/>
          </a:bodyPr>
          <a:lstStyle/>
          <a:p>
            <a:r>
              <a:rPr lang="es-MX" dirty="0" smtClean="0"/>
              <a:t>REGIÓN XI</a:t>
            </a:r>
            <a:r>
              <a:rPr lang="es-MX" dirty="0"/>
              <a:t>. Norte-Este del Estado de México, </a:t>
            </a:r>
            <a:r>
              <a:rPr lang="es-MX" dirty="0" smtClean="0"/>
              <a:t>comprende </a:t>
            </a:r>
            <a:r>
              <a:rPr lang="es-MX" dirty="0"/>
              <a:t>los municipios de: Acolman, Aculco, Amecameca, </a:t>
            </a:r>
            <a:r>
              <a:rPr lang="es-MX" dirty="0" err="1"/>
              <a:t>Apaxco</a:t>
            </a:r>
            <a:r>
              <a:rPr lang="es-MX" dirty="0"/>
              <a:t>, Atenco, </a:t>
            </a:r>
            <a:r>
              <a:rPr lang="es-MX" dirty="0" smtClean="0"/>
              <a:t>Atizapán </a:t>
            </a:r>
            <a:r>
              <a:rPr lang="es-MX" dirty="0"/>
              <a:t>de Zaragoza, </a:t>
            </a:r>
            <a:r>
              <a:rPr lang="es-MX" dirty="0" err="1"/>
              <a:t>Atlautla</a:t>
            </a:r>
            <a:r>
              <a:rPr lang="es-MX" dirty="0"/>
              <a:t>, </a:t>
            </a:r>
            <a:r>
              <a:rPr lang="es-MX" dirty="0" err="1"/>
              <a:t>Axapusco</a:t>
            </a:r>
            <a:r>
              <a:rPr lang="es-MX" dirty="0"/>
              <a:t>, </a:t>
            </a:r>
            <a:r>
              <a:rPr lang="es-MX" dirty="0" err="1"/>
              <a:t>Ayapango</a:t>
            </a:r>
            <a:r>
              <a:rPr lang="es-MX" dirty="0"/>
              <a:t>, Coacalco de Berriozábal, </a:t>
            </a:r>
            <a:r>
              <a:rPr lang="es-MX" dirty="0" err="1"/>
              <a:t>Cocotitlán</a:t>
            </a:r>
            <a:r>
              <a:rPr lang="es-MX" dirty="0"/>
              <a:t>, </a:t>
            </a:r>
            <a:r>
              <a:rPr lang="es-MX" dirty="0" err="1"/>
              <a:t>Coyotepec</a:t>
            </a:r>
            <a:r>
              <a:rPr lang="es-MX" dirty="0"/>
              <a:t>, Cuautitlán, Cuautitlán Izcalli, Chalco, Chapa de Mota, </a:t>
            </a:r>
            <a:r>
              <a:rPr lang="es-MX" dirty="0" err="1"/>
              <a:t>Chiautla</a:t>
            </a:r>
            <a:r>
              <a:rPr lang="es-MX" dirty="0"/>
              <a:t>, Chicoloapan, </a:t>
            </a:r>
            <a:r>
              <a:rPr lang="es-MX" dirty="0" err="1"/>
              <a:t>Chiconcuac</a:t>
            </a:r>
            <a:r>
              <a:rPr lang="es-MX" dirty="0"/>
              <a:t>, Chimalhuacán, Ecatepec de Morelos, </a:t>
            </a:r>
            <a:r>
              <a:rPr lang="es-MX" dirty="0" err="1"/>
              <a:t>Ecatzingo</a:t>
            </a:r>
            <a:r>
              <a:rPr lang="es-MX" dirty="0"/>
              <a:t>, Huehuetoca, </a:t>
            </a:r>
            <a:r>
              <a:rPr lang="es-MX" dirty="0" err="1"/>
              <a:t>Hueypoxtla</a:t>
            </a:r>
            <a:r>
              <a:rPr lang="es-MX" dirty="0"/>
              <a:t>, Huixquilucan, Isidro Fabela, Ixtapaluca, </a:t>
            </a:r>
            <a:r>
              <a:rPr lang="es-MX" dirty="0" err="1"/>
              <a:t>Jaltenco</a:t>
            </a:r>
            <a:r>
              <a:rPr lang="es-MX" dirty="0"/>
              <a:t>, Jilotepec, </a:t>
            </a:r>
            <a:r>
              <a:rPr lang="es-MX" dirty="0" err="1"/>
              <a:t>Jilotzingo</a:t>
            </a:r>
            <a:r>
              <a:rPr lang="es-MX" dirty="0"/>
              <a:t>, </a:t>
            </a:r>
            <a:r>
              <a:rPr lang="es-MX" dirty="0" err="1"/>
              <a:t>Juchitepec</a:t>
            </a:r>
            <a:r>
              <a:rPr lang="es-MX" dirty="0"/>
              <a:t>, La Paz, Melchor Ocampo, Naucalpan de Juárez, </a:t>
            </a:r>
            <a:r>
              <a:rPr lang="es-MX" dirty="0" err="1"/>
              <a:t>Nextlalpan</a:t>
            </a:r>
            <a:r>
              <a:rPr lang="es-MX" dirty="0"/>
              <a:t>, Nezahualcóyotl, Nicolás Romero, </a:t>
            </a:r>
            <a:r>
              <a:rPr lang="es-MX" dirty="0" err="1"/>
              <a:t>Nopaltepec</a:t>
            </a:r>
            <a:r>
              <a:rPr lang="es-MX" dirty="0"/>
              <a:t>, </a:t>
            </a:r>
            <a:r>
              <a:rPr lang="es-MX" dirty="0" err="1"/>
              <a:t>Otumba</a:t>
            </a:r>
            <a:r>
              <a:rPr lang="es-MX" dirty="0"/>
              <a:t>, </a:t>
            </a:r>
            <a:r>
              <a:rPr lang="es-MX" dirty="0" err="1"/>
              <a:t>Ozumba</a:t>
            </a:r>
            <a:r>
              <a:rPr lang="es-MX" dirty="0"/>
              <a:t>, </a:t>
            </a:r>
            <a:r>
              <a:rPr lang="es-MX" dirty="0" err="1"/>
              <a:t>Papalotla</a:t>
            </a:r>
            <a:r>
              <a:rPr lang="es-MX" dirty="0"/>
              <a:t>, </a:t>
            </a:r>
            <a:r>
              <a:rPr lang="es-MX" dirty="0" err="1"/>
              <a:t>Polotitlán</a:t>
            </a:r>
            <a:r>
              <a:rPr lang="es-MX" dirty="0"/>
              <a:t>, San Martín de las Pirámides, </a:t>
            </a:r>
            <a:r>
              <a:rPr lang="es-MX" dirty="0" err="1"/>
              <a:t>Soyaniquilpan</a:t>
            </a:r>
            <a:r>
              <a:rPr lang="es-MX" dirty="0"/>
              <a:t> de Juárez, Tecámac, </a:t>
            </a:r>
            <a:r>
              <a:rPr lang="es-MX" dirty="0" err="1"/>
              <a:t>Temamatla</a:t>
            </a:r>
            <a:r>
              <a:rPr lang="es-MX" dirty="0"/>
              <a:t>, </a:t>
            </a:r>
            <a:r>
              <a:rPr lang="es-MX" dirty="0" err="1"/>
              <a:t>Temascalapa</a:t>
            </a:r>
            <a:r>
              <a:rPr lang="es-MX" dirty="0"/>
              <a:t>, Tenango del Aire, Teotihuacán, </a:t>
            </a:r>
            <a:r>
              <a:rPr lang="es-MX" dirty="0" err="1"/>
              <a:t>Tepetlaoxtoc</a:t>
            </a:r>
            <a:r>
              <a:rPr lang="es-MX" dirty="0"/>
              <a:t>, </a:t>
            </a:r>
            <a:r>
              <a:rPr lang="es-MX" dirty="0" err="1"/>
              <a:t>Tepetlixpa</a:t>
            </a:r>
            <a:r>
              <a:rPr lang="es-MX" dirty="0"/>
              <a:t>, Texcoco, </a:t>
            </a:r>
            <a:r>
              <a:rPr lang="es-MX" dirty="0" err="1"/>
              <a:t>Tezoyuca</a:t>
            </a:r>
            <a:r>
              <a:rPr lang="es-MX" dirty="0"/>
              <a:t>, </a:t>
            </a:r>
            <a:r>
              <a:rPr lang="es-MX" dirty="0" err="1"/>
              <a:t>Tlalmanalco</a:t>
            </a:r>
            <a:r>
              <a:rPr lang="es-MX" dirty="0"/>
              <a:t>, </a:t>
            </a:r>
            <a:r>
              <a:rPr lang="es-MX" dirty="0" err="1"/>
              <a:t>Tonanitla</a:t>
            </a:r>
            <a:r>
              <a:rPr lang="es-MX" dirty="0"/>
              <a:t>, Teoloyucan, Tepotzotlán, </a:t>
            </a:r>
            <a:r>
              <a:rPr lang="es-MX" dirty="0" err="1"/>
              <a:t>Tequixquiac</a:t>
            </a:r>
            <a:r>
              <a:rPr lang="es-MX" dirty="0"/>
              <a:t>, </a:t>
            </a:r>
            <a:r>
              <a:rPr lang="es-MX" dirty="0" err="1"/>
              <a:t>Timilpan</a:t>
            </a:r>
            <a:r>
              <a:rPr lang="es-MX" dirty="0"/>
              <a:t>, Tlalnepantla de Baz, Tultepec, Tultitlán, Valle de Chalco Solidaridad, Villa del Carbón y Zumpango. </a:t>
            </a:r>
            <a:endParaRPr lang="es-MX" dirty="0" smtClean="0"/>
          </a:p>
          <a:p>
            <a:r>
              <a:rPr lang="es-MX" dirty="0"/>
              <a:t>EXISTEN 2 SALAS CON SEDE EN </a:t>
            </a:r>
            <a:r>
              <a:rPr lang="es-MX" dirty="0" smtClean="0"/>
              <a:t>Tlalnepantla</a:t>
            </a:r>
            <a:r>
              <a:rPr lang="es-MX" dirty="0"/>
              <a:t>, Estado de México</a:t>
            </a:r>
          </a:p>
        </p:txBody>
      </p:sp>
    </p:spTree>
    <p:extLst>
      <p:ext uri="{BB962C8B-B14F-4D97-AF65-F5344CB8AC3E}">
        <p14:creationId xmlns:p14="http://schemas.microsoft.com/office/powerpoint/2010/main" val="38376744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REGIONES EN EL EDOMEX</a:t>
            </a:r>
            <a:endParaRPr lang="es-MX" dirty="0"/>
          </a:p>
        </p:txBody>
      </p:sp>
      <p:sp>
        <p:nvSpPr>
          <p:cNvPr id="3" name="Marcador de contenido 2"/>
          <p:cNvSpPr>
            <a:spLocks noGrp="1"/>
          </p:cNvSpPr>
          <p:nvPr>
            <p:ph idx="1"/>
          </p:nvPr>
        </p:nvSpPr>
        <p:spPr/>
        <p:txBody>
          <a:bodyPr>
            <a:normAutofit fontScale="55000" lnSpcReduction="20000"/>
          </a:bodyPr>
          <a:lstStyle/>
          <a:p>
            <a:r>
              <a:rPr lang="es-MX" dirty="0"/>
              <a:t>REGION XXIX Sur del Estado de </a:t>
            </a:r>
            <a:r>
              <a:rPr lang="es-MX" dirty="0" smtClean="0"/>
              <a:t>México, comprende </a:t>
            </a:r>
            <a:r>
              <a:rPr lang="es-MX" dirty="0"/>
              <a:t>los municipios de: </a:t>
            </a:r>
            <a:r>
              <a:rPr lang="es-MX" dirty="0" err="1"/>
              <a:t>Acambay</a:t>
            </a:r>
            <a:r>
              <a:rPr lang="es-MX" dirty="0"/>
              <a:t>, Almoloya de </a:t>
            </a:r>
            <a:r>
              <a:rPr lang="es-MX" dirty="0" err="1"/>
              <a:t>Alquisiras</a:t>
            </a:r>
            <a:r>
              <a:rPr lang="es-MX" dirty="0"/>
              <a:t>, Almoloya de Juárez, Almoloya del Río, </a:t>
            </a:r>
            <a:r>
              <a:rPr lang="es-MX" dirty="0" err="1"/>
              <a:t>Amanalco</a:t>
            </a:r>
            <a:r>
              <a:rPr lang="es-MX" dirty="0"/>
              <a:t>, </a:t>
            </a:r>
            <a:r>
              <a:rPr lang="es-MX" dirty="0" err="1"/>
              <a:t>Amatepec</a:t>
            </a:r>
            <a:r>
              <a:rPr lang="es-MX" dirty="0"/>
              <a:t>, Atizapán, Atlacomulco, </a:t>
            </a:r>
            <a:r>
              <a:rPr lang="es-MX" dirty="0" err="1"/>
              <a:t>Calimaya</a:t>
            </a:r>
            <a:r>
              <a:rPr lang="es-MX" dirty="0"/>
              <a:t>, </a:t>
            </a:r>
            <a:r>
              <a:rPr lang="es-MX" dirty="0" err="1"/>
              <a:t>Capulhuac</a:t>
            </a:r>
            <a:r>
              <a:rPr lang="es-MX" dirty="0"/>
              <a:t>, Coatepec Harinas, Chapultepec, Donato Guerra, El Oro, Ixtapan de la Sal, Ixtapan del Oro, Ixtlahuaca, </a:t>
            </a:r>
            <a:r>
              <a:rPr lang="es-MX" dirty="0" err="1"/>
              <a:t>Jiquipilco</a:t>
            </a:r>
            <a:r>
              <a:rPr lang="es-MX" dirty="0"/>
              <a:t>, </a:t>
            </a:r>
            <a:r>
              <a:rPr lang="es-MX" dirty="0" err="1"/>
              <a:t>Jocotitlán</a:t>
            </a:r>
            <a:r>
              <a:rPr lang="es-MX" dirty="0"/>
              <a:t>, </a:t>
            </a:r>
            <a:r>
              <a:rPr lang="es-MX" dirty="0" err="1"/>
              <a:t>Joquicingo</a:t>
            </a:r>
            <a:r>
              <a:rPr lang="es-MX" dirty="0"/>
              <a:t>, Lerma, </a:t>
            </a:r>
            <a:r>
              <a:rPr lang="es-MX" dirty="0" err="1"/>
              <a:t>Luvianos</a:t>
            </a:r>
            <a:r>
              <a:rPr lang="es-MX" dirty="0"/>
              <a:t>, Malinalco, Metepec, </a:t>
            </a:r>
            <a:r>
              <a:rPr lang="es-MX" dirty="0" err="1"/>
              <a:t>Mexicaltzingo</a:t>
            </a:r>
            <a:r>
              <a:rPr lang="es-MX" dirty="0"/>
              <a:t>, Morelos, </a:t>
            </a:r>
            <a:r>
              <a:rPr lang="es-MX" dirty="0" err="1"/>
              <a:t>Ocoyoacac</a:t>
            </a:r>
            <a:r>
              <a:rPr lang="es-MX" dirty="0"/>
              <a:t>, </a:t>
            </a:r>
            <a:r>
              <a:rPr lang="es-MX" dirty="0" err="1"/>
              <a:t>Ocuilán</a:t>
            </a:r>
            <a:r>
              <a:rPr lang="es-MX" dirty="0"/>
              <a:t>, </a:t>
            </a:r>
            <a:r>
              <a:rPr lang="es-MX" dirty="0" err="1"/>
              <a:t>Otzoloapan</a:t>
            </a:r>
            <a:r>
              <a:rPr lang="es-MX" dirty="0"/>
              <a:t>, </a:t>
            </a:r>
            <a:r>
              <a:rPr lang="es-MX" dirty="0" err="1"/>
              <a:t>Otzolotepec</a:t>
            </a:r>
            <a:r>
              <a:rPr lang="es-MX" dirty="0"/>
              <a:t>, Rayón, San Antonio la Isla, San Felipe del Progreso, San José del Rincón, San Mateo Atenco, San Simón de Guerrero, Santo Tomás, Sultepec, Tejupilco, </a:t>
            </a:r>
            <a:r>
              <a:rPr lang="es-MX" dirty="0" err="1"/>
              <a:t>Temascalcingo</a:t>
            </a:r>
            <a:r>
              <a:rPr lang="es-MX" dirty="0"/>
              <a:t>, </a:t>
            </a:r>
            <a:r>
              <a:rPr lang="es-MX" dirty="0" err="1"/>
              <a:t>Temascaltepec</a:t>
            </a:r>
            <a:r>
              <a:rPr lang="es-MX" dirty="0"/>
              <a:t>, </a:t>
            </a:r>
            <a:r>
              <a:rPr lang="es-MX" dirty="0" err="1"/>
              <a:t>Temoaya</a:t>
            </a:r>
            <a:r>
              <a:rPr lang="es-MX" dirty="0"/>
              <a:t>, Tenancingo, Tenango del Valle, </a:t>
            </a:r>
            <a:r>
              <a:rPr lang="es-MX" dirty="0" err="1"/>
              <a:t>Texcaltitlán</a:t>
            </a:r>
            <a:r>
              <a:rPr lang="es-MX" dirty="0"/>
              <a:t>, </a:t>
            </a:r>
            <a:r>
              <a:rPr lang="es-MX" dirty="0" err="1"/>
              <a:t>Texcalyacac</a:t>
            </a:r>
            <a:r>
              <a:rPr lang="es-MX" dirty="0"/>
              <a:t>, Tianguistenco, </a:t>
            </a:r>
            <a:r>
              <a:rPr lang="es-MX" dirty="0" err="1"/>
              <a:t>Tlataya</a:t>
            </a:r>
            <a:r>
              <a:rPr lang="es-MX" dirty="0"/>
              <a:t>, Toluca, </a:t>
            </a:r>
            <a:r>
              <a:rPr lang="es-MX" dirty="0" err="1"/>
              <a:t>Tonatico</a:t>
            </a:r>
            <a:r>
              <a:rPr lang="es-MX" dirty="0"/>
              <a:t>, Valle de Bravo, Villa de Allende, Villa Guerrero, Villa Victoria, </a:t>
            </a:r>
            <a:r>
              <a:rPr lang="es-MX" dirty="0" err="1"/>
              <a:t>Xalatlaco</a:t>
            </a:r>
            <a:r>
              <a:rPr lang="es-MX" dirty="0"/>
              <a:t>, </a:t>
            </a:r>
            <a:r>
              <a:rPr lang="es-MX" dirty="0" err="1"/>
              <a:t>Xonacatlán</a:t>
            </a:r>
            <a:r>
              <a:rPr lang="es-MX" dirty="0"/>
              <a:t>, </a:t>
            </a:r>
            <a:r>
              <a:rPr lang="es-MX" dirty="0" err="1"/>
              <a:t>Zacazonapan</a:t>
            </a:r>
            <a:r>
              <a:rPr lang="es-MX" dirty="0"/>
              <a:t>, Zacualpan, Zinacantepec y </a:t>
            </a:r>
            <a:r>
              <a:rPr lang="es-MX" dirty="0" err="1"/>
              <a:t>Zumpahuacán</a:t>
            </a:r>
            <a:r>
              <a:rPr lang="es-MX" dirty="0" smtClean="0"/>
              <a:t>.</a:t>
            </a:r>
          </a:p>
          <a:p>
            <a:r>
              <a:rPr lang="es-MX" dirty="0"/>
              <a:t>EXISTE 1 SALA CON SEDE EN </a:t>
            </a:r>
            <a:r>
              <a:rPr lang="es-MX" dirty="0" smtClean="0"/>
              <a:t>LA Ciudad </a:t>
            </a:r>
            <a:r>
              <a:rPr lang="es-MX" dirty="0"/>
              <a:t>de Toluca, Estado de México</a:t>
            </a:r>
          </a:p>
        </p:txBody>
      </p:sp>
    </p:spTree>
    <p:extLst>
      <p:ext uri="{BB962C8B-B14F-4D97-AF65-F5344CB8AC3E}">
        <p14:creationId xmlns:p14="http://schemas.microsoft.com/office/powerpoint/2010/main" val="4074213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SALAS REGIONALES ESPECIALIZADAS</a:t>
            </a:r>
            <a:endParaRPr lang="es-MX" dirty="0"/>
          </a:p>
        </p:txBody>
      </p:sp>
      <p:sp>
        <p:nvSpPr>
          <p:cNvPr id="5" name="Marcador de contenido 4"/>
          <p:cNvSpPr>
            <a:spLocks noGrp="1"/>
          </p:cNvSpPr>
          <p:nvPr>
            <p:ph idx="1"/>
          </p:nvPr>
        </p:nvSpPr>
        <p:spPr/>
        <p:txBody>
          <a:bodyPr>
            <a:normAutofit fontScale="77500" lnSpcReduction="20000"/>
          </a:bodyPr>
          <a:lstStyle/>
          <a:p>
            <a:r>
              <a:rPr lang="es-MX" dirty="0"/>
              <a:t>I.- Una Sala Especializada en Materia de Propiedad Intelectual, con sede en el Distrito Federal y competencia material para tramitar y resolver, en todo el territorio nacional, los juicios que se promuevan contra las resoluciones </a:t>
            </a:r>
            <a:r>
              <a:rPr lang="es-MX" dirty="0" smtClean="0"/>
              <a:t>definitivas </a:t>
            </a:r>
            <a:r>
              <a:rPr lang="es-MX" dirty="0"/>
              <a:t>a que se </a:t>
            </a:r>
            <a:r>
              <a:rPr lang="es-MX" dirty="0" smtClean="0"/>
              <a:t>refiere </a:t>
            </a:r>
            <a:r>
              <a:rPr lang="es-MX" dirty="0"/>
              <a:t>el artículo 14, fracciones XI, XII, XIV, penúltimo y último párrafos de la Ley, dictadas con fundamento en la Ley de la Propiedad Industrial, en la Ley Federal del Derecho de Autor, en la Ley Federal de Variedades Vegetales, así como en los demás ordenamientos que regulan la materia de Propiedad Intelectual, o que tengan alguna injerencia en las citadas materias;</a:t>
            </a:r>
          </a:p>
        </p:txBody>
      </p:sp>
    </p:spTree>
    <p:extLst>
      <p:ext uri="{BB962C8B-B14F-4D97-AF65-F5344CB8AC3E}">
        <p14:creationId xmlns:p14="http://schemas.microsoft.com/office/powerpoint/2010/main" val="3061725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SALAS REGIONALES ESPECIALIZADAS</a:t>
            </a:r>
            <a:endParaRPr lang="es-MX" dirty="0"/>
          </a:p>
        </p:txBody>
      </p:sp>
      <p:sp>
        <p:nvSpPr>
          <p:cNvPr id="5" name="Marcador de contenido 4"/>
          <p:cNvSpPr>
            <a:spLocks noGrp="1"/>
          </p:cNvSpPr>
          <p:nvPr>
            <p:ph idx="1"/>
          </p:nvPr>
        </p:nvSpPr>
        <p:spPr/>
        <p:txBody>
          <a:bodyPr>
            <a:normAutofit fontScale="77500" lnSpcReduction="20000"/>
          </a:bodyPr>
          <a:lstStyle/>
          <a:p>
            <a:r>
              <a:rPr lang="es-MX" dirty="0"/>
              <a:t>Una Sala Especializada en Juicios en Línea, con sede en el Distrito Federal, con competencia exclusiva para tramitar y resolver, en todo el territorio nacional, de los juicios en línea o bien de los que conforme a la Ley Federal de Procedimiento Contencioso Administrativo se deban tramitar de manera simultánea en línea y en la vía tradicional, que se promuevan en los supuestos señalados en los artículos 14 y 15 de la Ley, sin perjuicio de que la Sala Especializada en Materia de Propiedad Intelectual conozca de los juicios de su competencia que se tramiten en cualquiera de las vías señaladas;</a:t>
            </a:r>
          </a:p>
        </p:txBody>
      </p:sp>
    </p:spTree>
    <p:extLst>
      <p:ext uri="{BB962C8B-B14F-4D97-AF65-F5344CB8AC3E}">
        <p14:creationId xmlns:p14="http://schemas.microsoft.com/office/powerpoint/2010/main" val="2435299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SALAS REGIONALES ESPECIALIZADAS</a:t>
            </a:r>
            <a:endParaRPr lang="es-MX" dirty="0"/>
          </a:p>
        </p:txBody>
      </p:sp>
      <p:sp>
        <p:nvSpPr>
          <p:cNvPr id="5" name="Marcador de contenido 4"/>
          <p:cNvSpPr>
            <a:spLocks noGrp="1"/>
          </p:cNvSpPr>
          <p:nvPr>
            <p:ph idx="1"/>
          </p:nvPr>
        </p:nvSpPr>
        <p:spPr/>
        <p:txBody>
          <a:bodyPr>
            <a:normAutofit fontScale="70000" lnSpcReduction="20000"/>
          </a:bodyPr>
          <a:lstStyle/>
          <a:p>
            <a:r>
              <a:rPr lang="es-MX" dirty="0" smtClean="0"/>
              <a:t>III</a:t>
            </a:r>
            <a:r>
              <a:rPr lang="es-MX" dirty="0"/>
              <a:t>.- Una Sala Especializada en Materia Ambiental y de Regulación, con sede en el Distrito Federal, que tendrá competencia material en todo el territorio nacional para: 1) Tramitar y resolver los juicios que se promuevan contra resoluciones </a:t>
            </a:r>
            <a:r>
              <a:rPr lang="es-MX" dirty="0" err="1"/>
              <a:t>defi</a:t>
            </a:r>
            <a:r>
              <a:rPr lang="es-MX" dirty="0"/>
              <a:t> </a:t>
            </a:r>
            <a:r>
              <a:rPr lang="es-MX" dirty="0" err="1"/>
              <a:t>nitivas</a:t>
            </a:r>
            <a:r>
              <a:rPr lang="es-MX" dirty="0"/>
              <a:t>, actos administrativos y procedimientos, que encuadren en los supuestos previstos por las fracciones III, XI, XII y XIV, penúltimo y último párrafo, del artículo 14 de la Ley, dictadas por los Órganos Reguladores a que se </a:t>
            </a:r>
            <a:r>
              <a:rPr lang="es-MX" dirty="0" err="1"/>
              <a:t>refi</a:t>
            </a:r>
            <a:r>
              <a:rPr lang="es-MX" dirty="0"/>
              <a:t> ere esta fracción, Secretarías de Estado, entidades de la Administración Pública Federal, así como por las entidades federativas en los casos de coordinación y concurrencia previamente establecidos en la legislación correspondiente, directamente relacionadas con las materias que sean competencia de los Órganos Reguladores de la Actividad del Estado. </a:t>
            </a:r>
          </a:p>
        </p:txBody>
      </p:sp>
    </p:spTree>
    <p:extLst>
      <p:ext uri="{BB962C8B-B14F-4D97-AF65-F5344CB8AC3E}">
        <p14:creationId xmlns:p14="http://schemas.microsoft.com/office/powerpoint/2010/main" val="6182841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77500" lnSpcReduction="20000"/>
          </a:bodyPr>
          <a:lstStyle/>
          <a:p>
            <a:r>
              <a:rPr lang="es-MX" dirty="0"/>
              <a:t>2) Tramitar y resolver los juicios que se promuevan contra resoluciones </a:t>
            </a:r>
            <a:r>
              <a:rPr lang="es-MX" dirty="0" smtClean="0"/>
              <a:t>definitivas</a:t>
            </a:r>
            <a:r>
              <a:rPr lang="es-MX" dirty="0"/>
              <a:t>, actos administrativos y procedimientos, que encuadren en los supuestos previstos por las fracciones III, XI, XII y XIV, penúltimo y último párrafo, del artículo 14 de la Ley, dictadas con fundamento en la Ley General del Equilibrio </a:t>
            </a:r>
            <a:r>
              <a:rPr lang="es-MX" dirty="0" smtClean="0"/>
              <a:t>Ecológico </a:t>
            </a:r>
            <a:r>
              <a:rPr lang="es-MX" dirty="0"/>
              <a:t>y la Protección al Ambiente, en la Ley General de Desarrollo Forestal Sustentable, Ley General de Vida Silvestre, Ley General para la Prevención y Gestión Integral de Residuos, Ley de Bioseguridad de Organismos Genéticamente </a:t>
            </a:r>
            <a:r>
              <a:rPr lang="es-MX" dirty="0" smtClean="0"/>
              <a:t>Modificados</a:t>
            </a:r>
            <a:r>
              <a:rPr lang="es-MX" dirty="0"/>
              <a:t>, Ley General</a:t>
            </a:r>
          </a:p>
        </p:txBody>
      </p:sp>
    </p:spTree>
    <p:extLst>
      <p:ext uri="{BB962C8B-B14F-4D97-AF65-F5344CB8AC3E}">
        <p14:creationId xmlns:p14="http://schemas.microsoft.com/office/powerpoint/2010/main" val="4278987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Órganos Reguladores de la Actividad del </a:t>
            </a:r>
            <a:r>
              <a:rPr lang="es-MX" dirty="0" smtClean="0"/>
              <a:t>Estado</a:t>
            </a:r>
            <a:endParaRPr lang="es-MX" dirty="0"/>
          </a:p>
        </p:txBody>
      </p:sp>
      <p:sp>
        <p:nvSpPr>
          <p:cNvPr id="3" name="Marcador de contenido 2"/>
          <p:cNvSpPr>
            <a:spLocks noGrp="1"/>
          </p:cNvSpPr>
          <p:nvPr>
            <p:ph idx="1"/>
          </p:nvPr>
        </p:nvSpPr>
        <p:spPr/>
        <p:txBody>
          <a:bodyPr>
            <a:normAutofit fontScale="62500" lnSpcReduction="20000"/>
          </a:bodyPr>
          <a:lstStyle/>
          <a:p>
            <a:r>
              <a:rPr lang="es-MX" dirty="0" smtClean="0"/>
              <a:t>a</a:t>
            </a:r>
            <a:r>
              <a:rPr lang="es-MX" dirty="0"/>
              <a:t>) Comisión Federal de Competencia (CFC), en lo que resulte competente. b) (Derogado) c) Comisión Federal de Telecomunicaciones (COFETEL) d) Comisión Federal para la Protección contra Riesgos Sanitarios (COFEPRIS) en lo que resulte competente y no sea del conocimiento de la Sala Especializada en Propiedad Intelectual. e) Comisión Nacional Bancaria y de Valores (CNBV) </a:t>
            </a:r>
            <a:r>
              <a:rPr lang="es-MX" dirty="0" smtClean="0"/>
              <a:t>f</a:t>
            </a:r>
            <a:r>
              <a:rPr lang="es-MX" dirty="0"/>
              <a:t>) Comisión Nacional de Acuacultura y Pesca (CONAPESCA) g) Comisión Nacional de Facilitación del Transporte Aéreo Internacional (CNFTAI) h) Comisión Nacional de Hidrocarburos (CNH) i) Comisión Nacional de Seguridad Nuclear y Salvaguardias (CNSNS) j) Comisión Nacional de Seguros y Fianzas (CNSF) [D] (70) k) (Derogado) l) Comisión Nacional del Sistema de Ahorro para el Retiro (CONSAR) m) Comisión Nacional para la Protección y Defensa de los Usuarios de Servicios Financieros (CONDUSEF) n) Comisión Reguladora de Energía (CRE) ñ) Servicio Nacional de Sanidad, Inocuidad y Calidad Agroalimentaria (SENASICA)</a:t>
            </a:r>
          </a:p>
        </p:txBody>
      </p:sp>
    </p:spTree>
    <p:extLst>
      <p:ext uri="{BB962C8B-B14F-4D97-AF65-F5344CB8AC3E}">
        <p14:creationId xmlns:p14="http://schemas.microsoft.com/office/powerpoint/2010/main" val="3354198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a:t>
            </a:r>
            <a:r>
              <a:rPr lang="es-ES" smtClean="0"/>
              <a:t>por </a:t>
            </a:r>
            <a:r>
              <a:rPr lang="es-ES" smtClean="0"/>
              <a:t>54</a:t>
            </a:r>
            <a:r>
              <a:rPr lang="es-ES" smtClean="0"/>
              <a:t> </a:t>
            </a:r>
            <a:r>
              <a:rPr lang="es-ES" dirty="0" smtClean="0"/>
              <a:t>diapositivas para abarcar  los seis puntos de la unidad de competencia IV que el plan de estudios específica  para la Unidad de Aprendizaje  Proceso Administrativo:</a:t>
            </a:r>
          </a:p>
          <a:p>
            <a:pPr>
              <a:buNone/>
            </a:pPr>
            <a:endParaRPr lang="es-ES" dirty="0" smtClean="0"/>
          </a:p>
          <a:p>
            <a:r>
              <a:rPr lang="es-ES_tradnl" u="sng" dirty="0" smtClean="0">
                <a:solidFill>
                  <a:schemeClr val="tx2">
                    <a:lumMod val="60000"/>
                    <a:lumOff val="40000"/>
                  </a:schemeClr>
                </a:solidFill>
              </a:rPr>
              <a:t>Unidad </a:t>
            </a:r>
            <a:r>
              <a:rPr lang="es-ES_tradnl" u="sng" dirty="0" smtClean="0">
                <a:solidFill>
                  <a:schemeClr val="tx2">
                    <a:lumMod val="60000"/>
                    <a:lumOff val="40000"/>
                  </a:schemeClr>
                </a:solidFill>
              </a:rPr>
              <a:t>IV: </a:t>
            </a:r>
            <a:r>
              <a:rPr lang="es-ES_tradnl" dirty="0" smtClean="0"/>
              <a:t>Caracterización del Juicio Contencioso Administrativo Federal </a:t>
            </a:r>
          </a:p>
          <a:p>
            <a:pPr>
              <a:buNone/>
            </a:pPr>
            <a:endParaRPr lang="es-ES" dirty="0" smtClean="0"/>
          </a:p>
          <a:p>
            <a:pPr>
              <a:buNone/>
            </a:pPr>
            <a:r>
              <a:rPr lang="es-ES" dirty="0" smtClean="0"/>
              <a:t>Se han seleccionado contenidos gráficos sobresalientes de cada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SALAS REGIONALES ESPECIALIZADAS</a:t>
            </a:r>
          </a:p>
        </p:txBody>
      </p:sp>
      <p:sp>
        <p:nvSpPr>
          <p:cNvPr id="3" name="Marcador de contenido 2"/>
          <p:cNvSpPr>
            <a:spLocks noGrp="1"/>
          </p:cNvSpPr>
          <p:nvPr>
            <p:ph idx="1"/>
          </p:nvPr>
        </p:nvSpPr>
        <p:spPr/>
        <p:txBody>
          <a:bodyPr>
            <a:normAutofit fontScale="55000" lnSpcReduction="20000"/>
          </a:bodyPr>
          <a:lstStyle/>
          <a:p>
            <a:r>
              <a:rPr lang="es-MX" dirty="0" smtClean="0"/>
              <a:t>IV</a:t>
            </a:r>
            <a:r>
              <a:rPr lang="es-MX" dirty="0"/>
              <a:t>. </a:t>
            </a:r>
            <a:r>
              <a:rPr lang="es-MX" dirty="0" smtClean="0"/>
              <a:t>3 Salas </a:t>
            </a:r>
            <a:r>
              <a:rPr lang="es-MX" dirty="0"/>
              <a:t>Especializadas en Materia de Comercio Exterior, que tendrán competencia material para tramitar y resolver los juicios que se promuevan contra las resoluciones </a:t>
            </a:r>
            <a:r>
              <a:rPr lang="es-MX" dirty="0" smtClean="0"/>
              <a:t>definitivas </a:t>
            </a:r>
            <a:r>
              <a:rPr lang="es-MX" dirty="0"/>
              <a:t>y actos a que se </a:t>
            </a:r>
            <a:r>
              <a:rPr lang="es-MX" dirty="0" smtClean="0"/>
              <a:t>refiere </a:t>
            </a:r>
            <a:r>
              <a:rPr lang="es-MX" dirty="0"/>
              <a:t>el artículo 14, fracciones I, II, III, IV, X, XI, XII, XIII, exclusivamente cuando el acto impugnado se funde en un tratado o acuerdo internacional en materia comercial, suscrito por México, o cuando el demandante haga valer como concepto de impugnación que no se haya aplicado en su favor dicho tratado o acuerdo; XIV, penúltimo y último párrafos de la Ley, dictados con fundamento en la Ley Aduanera, en la Ley de Comercio Exterior, así como en los demás ordenamientos que regulan la materia de comercio exterior. Respecto de los juicios que se promuevan contra las resoluciones </a:t>
            </a:r>
            <a:r>
              <a:rPr lang="es-MX" dirty="0" smtClean="0"/>
              <a:t>definitivas </a:t>
            </a:r>
            <a:r>
              <a:rPr lang="es-MX" dirty="0"/>
              <a:t>y actos a que se </a:t>
            </a:r>
            <a:r>
              <a:rPr lang="es-MX" dirty="0" smtClean="0"/>
              <a:t>refiere </a:t>
            </a:r>
            <a:r>
              <a:rPr lang="es-MX" dirty="0"/>
              <a:t>el artículo 14, fracción X, de la Ley, las Salas Especializadas en Materia de Comercio Exterior conocerán de los mismos en términos del párrafo que antecede, cuando se controvierta exclusivamente la aplicación de cuotas compensatorias, quedando a salvo la competencia especial de las Secciones de la Sala Superior, en términos del artículo 23, fracción I, de la Ley.</a:t>
            </a:r>
          </a:p>
        </p:txBody>
      </p:sp>
    </p:spTree>
    <p:extLst>
      <p:ext uri="{BB962C8B-B14F-4D97-AF65-F5344CB8AC3E}">
        <p14:creationId xmlns:p14="http://schemas.microsoft.com/office/powerpoint/2010/main" val="34493865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70000" lnSpcReduction="20000"/>
          </a:bodyPr>
          <a:lstStyle/>
          <a:p>
            <a:r>
              <a:rPr lang="es-MX" dirty="0"/>
              <a:t>a) </a:t>
            </a:r>
            <a:r>
              <a:rPr lang="es-MX" b="1" dirty="0"/>
              <a:t>La Primera Sala </a:t>
            </a:r>
            <a:r>
              <a:rPr lang="es-MX" dirty="0" smtClean="0"/>
              <a:t>con </a:t>
            </a:r>
            <a:r>
              <a:rPr lang="es-MX" dirty="0"/>
              <a:t>sede en la Ciudad de México, Distrito Federal, </a:t>
            </a:r>
            <a:r>
              <a:rPr lang="es-MX" dirty="0" smtClean="0"/>
              <a:t>tendrá </a:t>
            </a:r>
            <a:r>
              <a:rPr lang="es-MX" dirty="0"/>
              <a:t>competencia territorial limitada a las Entidades Federativas de Aguascalientes, Colima, Distrito Federal, Estado de México, Guanajuato, Guerrero, Hidalgo, Jalisco, Michoacán, Morelos, Nayarit, Puebla, Querétaro, San Luis Potosí y Tlaxcala</a:t>
            </a:r>
            <a:r>
              <a:rPr lang="es-MX" dirty="0" smtClean="0"/>
              <a:t>;</a:t>
            </a:r>
          </a:p>
          <a:p>
            <a:r>
              <a:rPr lang="es-MX" dirty="0" smtClean="0"/>
              <a:t> </a:t>
            </a:r>
            <a:r>
              <a:rPr lang="es-MX" dirty="0"/>
              <a:t>b) </a:t>
            </a:r>
            <a:r>
              <a:rPr lang="es-MX" b="1" dirty="0"/>
              <a:t>La Segunda Sala </a:t>
            </a:r>
            <a:r>
              <a:rPr lang="es-MX" dirty="0" smtClean="0"/>
              <a:t>con </a:t>
            </a:r>
            <a:r>
              <a:rPr lang="es-MX" dirty="0"/>
              <a:t>sede en el Municipio de San Pedro Garza García, en el Estado de Nuevo León, </a:t>
            </a:r>
            <a:r>
              <a:rPr lang="es-MX" dirty="0" smtClean="0"/>
              <a:t>tendrá </a:t>
            </a:r>
            <a:r>
              <a:rPr lang="es-MX" dirty="0"/>
              <a:t>competencia territorial limitada a los Estados de Coahuila, Nuevo León, Tamaulipas y Zacatecas, y </a:t>
            </a:r>
            <a:endParaRPr lang="es-MX" dirty="0" smtClean="0"/>
          </a:p>
          <a:p>
            <a:r>
              <a:rPr lang="es-MX" dirty="0" smtClean="0"/>
              <a:t>c</a:t>
            </a:r>
            <a:r>
              <a:rPr lang="es-MX" dirty="0"/>
              <a:t>) </a:t>
            </a:r>
            <a:r>
              <a:rPr lang="es-MX" b="1" dirty="0"/>
              <a:t>La Tercera Sala </a:t>
            </a:r>
            <a:r>
              <a:rPr lang="es-MX" dirty="0" smtClean="0"/>
              <a:t>con </a:t>
            </a:r>
            <a:r>
              <a:rPr lang="es-MX" dirty="0"/>
              <a:t>sede en la ciudad de Xalapa-Enríquez, Estado de Veracruz de Ignacio de la Llave, </a:t>
            </a:r>
            <a:r>
              <a:rPr lang="es-MX" dirty="0" smtClean="0"/>
              <a:t> </a:t>
            </a:r>
            <a:r>
              <a:rPr lang="es-MX" dirty="0"/>
              <a:t>tendrá competencia territorial limitada a los Estados de Campeche, Tabasco y Veracruz de Ignacio de la Llave.</a:t>
            </a:r>
          </a:p>
        </p:txBody>
      </p:sp>
    </p:spTree>
    <p:extLst>
      <p:ext uri="{BB962C8B-B14F-4D97-AF65-F5344CB8AC3E}">
        <p14:creationId xmlns:p14="http://schemas.microsoft.com/office/powerpoint/2010/main" val="4611968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2051720" y="0"/>
          <a:ext cx="6900882" cy="6215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137492023"/>
              </p:ext>
            </p:extLst>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4077235890"/>
              </p:ext>
            </p:extLst>
          </p:nvPr>
        </p:nvGraphicFramePr>
        <p:xfrm>
          <a:off x="1619672" y="116632"/>
          <a:ext cx="7080448"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957388" y="274638"/>
            <a:ext cx="7186612" cy="1143000"/>
          </a:xfrm>
        </p:spPr>
        <p:txBody>
          <a:bodyPr/>
          <a:lstStyle/>
          <a:p>
            <a:r>
              <a:rPr lang="es-ES" sz="2400" dirty="0" smtClean="0"/>
              <a:t>Etapas del proceso administrativo</a:t>
            </a:r>
            <a:endParaRPr lang="es-MX" sz="2400" dirty="0"/>
          </a:p>
        </p:txBody>
      </p:sp>
      <p:graphicFrame>
        <p:nvGraphicFramePr>
          <p:cNvPr id="3" name="2 Diagrama"/>
          <p:cNvGraphicFramePr/>
          <p:nvPr>
            <p:extLst>
              <p:ext uri="{D42A27DB-BD31-4B8C-83A1-F6EECF244321}">
                <p14:modId xmlns:p14="http://schemas.microsoft.com/office/powerpoint/2010/main" val="2019526723"/>
              </p:ext>
            </p:extLst>
          </p:nvPr>
        </p:nvGraphicFramePr>
        <p:xfrm>
          <a:off x="2555776" y="1353840"/>
          <a:ext cx="5976664" cy="550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2627784" y="3573016"/>
            <a:ext cx="1872208" cy="646331"/>
          </a:xfrm>
          <a:prstGeom prst="rect">
            <a:avLst/>
          </a:prstGeom>
          <a:noFill/>
        </p:spPr>
        <p:txBody>
          <a:bodyPr wrap="square" rtlCol="0">
            <a:spAutoFit/>
          </a:bodyPr>
          <a:lstStyle/>
          <a:p>
            <a:r>
              <a:rPr lang="es-ES" dirty="0" smtClean="0"/>
              <a:t>Proceso </a:t>
            </a:r>
            <a:r>
              <a:rPr lang="es-ES" dirty="0" err="1" smtClean="0"/>
              <a:t>Administartivo</a:t>
            </a:r>
            <a:endParaRPr lang="es-MX" dirty="0"/>
          </a:p>
        </p:txBody>
      </p:sp>
    </p:spTree>
  </p:cSld>
  <p:clrMapOvr>
    <a:masterClrMapping/>
  </p:clrMapOvr>
  <p:transition>
    <p:wheel spokes="3"/>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Instrucción</a:t>
            </a:r>
            <a:endParaRPr lang="es-MX" dirty="0"/>
          </a:p>
        </p:txBody>
      </p:sp>
      <p:sp>
        <p:nvSpPr>
          <p:cNvPr id="4" name="3 Marcador de contenido"/>
          <p:cNvSpPr>
            <a:spLocks noGrp="1"/>
          </p:cNvSpPr>
          <p:nvPr>
            <p:ph idx="1"/>
          </p:nvPr>
        </p:nvSpPr>
        <p:spPr/>
        <p:txBody>
          <a:bodyPr>
            <a:normAutofit lnSpcReduction="10000"/>
          </a:bodyPr>
          <a:lstStyle/>
          <a:p>
            <a:pPr algn="just"/>
            <a:r>
              <a:rPr lang="es-ES" dirty="0" smtClean="0"/>
              <a:t>Es el conjunto de actividades encaminadas a procurar  al juez los elementos de hecho de los que extrae su convicción en orden a los hechos en los que las partes fundamentan sus pretensiones, tiene en el proceso administrativo unas características especiales  y una limitaciones mayores que las que se ofrecen en el proceso civil (</a:t>
            </a:r>
            <a:r>
              <a:rPr lang="es-ES" dirty="0" err="1" smtClean="0"/>
              <a:t>Alessi</a:t>
            </a:r>
            <a:r>
              <a:rPr lang="es-ES" dirty="0" smtClean="0"/>
              <a:t>)</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 name="Rectangle 8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2097" name="Group 49"/>
          <p:cNvGrpSpPr>
            <a:grpSpLocks noChangeAspect="1"/>
          </p:cNvGrpSpPr>
          <p:nvPr/>
        </p:nvGrpSpPr>
        <p:grpSpPr bwMode="auto">
          <a:xfrm>
            <a:off x="2123728" y="358775"/>
            <a:ext cx="6026150" cy="6499225"/>
            <a:chOff x="2419" y="1355"/>
            <a:chExt cx="8074" cy="8772"/>
          </a:xfrm>
        </p:grpSpPr>
        <p:sp>
          <p:nvSpPr>
            <p:cNvPr id="2128" name="AutoShape 80"/>
            <p:cNvSpPr>
              <a:spLocks noChangeAspect="1" noChangeArrowheads="1" noTextEdit="1"/>
            </p:cNvSpPr>
            <p:nvPr/>
          </p:nvSpPr>
          <p:spPr bwMode="auto">
            <a:xfrm>
              <a:off x="2419" y="1355"/>
              <a:ext cx="8074" cy="8772"/>
            </a:xfrm>
            <a:prstGeom prst="rect">
              <a:avLst/>
            </a:prstGeom>
            <a:noFill/>
            <a:ln w="9525">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127" name="Text Box 79"/>
            <p:cNvSpPr txBox="1">
              <a:spLocks noChangeArrowheads="1"/>
            </p:cNvSpPr>
            <p:nvPr/>
          </p:nvSpPr>
          <p:spPr bwMode="auto">
            <a:xfrm>
              <a:off x="4869" y="1517"/>
              <a:ext cx="3064"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Tribunales colegiados de circuito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6" name="Text Box 78"/>
            <p:cNvSpPr txBox="1">
              <a:spLocks noChangeArrowheads="1"/>
            </p:cNvSpPr>
            <p:nvPr/>
          </p:nvSpPr>
          <p:spPr bwMode="auto">
            <a:xfrm>
              <a:off x="3256" y="2134"/>
              <a:ext cx="1685" cy="6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Amparo para los contribuyentes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5" name="Text Box 77"/>
            <p:cNvSpPr txBox="1">
              <a:spLocks noChangeArrowheads="1"/>
            </p:cNvSpPr>
            <p:nvPr/>
          </p:nvSpPr>
          <p:spPr bwMode="auto">
            <a:xfrm>
              <a:off x="8086" y="2129"/>
              <a:ext cx="1685" cy="77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Recurso de revisión para las autoridades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4" name="Text Box 76"/>
            <p:cNvSpPr txBox="1">
              <a:spLocks noChangeArrowheads="1"/>
            </p:cNvSpPr>
            <p:nvPr/>
          </p:nvSpPr>
          <p:spPr bwMode="auto">
            <a:xfrm>
              <a:off x="5788" y="3132"/>
              <a:ext cx="107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Sentencia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3" name="Text Box 75"/>
            <p:cNvSpPr txBox="1">
              <a:spLocks noChangeArrowheads="1"/>
            </p:cNvSpPr>
            <p:nvPr/>
          </p:nvSpPr>
          <p:spPr bwMode="auto">
            <a:xfrm>
              <a:off x="7473" y="3132"/>
              <a:ext cx="2451" cy="215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El art. 115, fracc. II inc. a), de la Constitución prevé que la ley establecerá las bases generales de la administración pública municipal y el procedimiento administrativo, incluyendo los medios de impugnación y los órganos para dirimir las controversias entre dicha administración y posparticulares,, con sujeción a los principios de igualdad, publicidad, audiencia y legalidad.</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2" name="Text Box 74"/>
            <p:cNvSpPr txBox="1">
              <a:spLocks noChangeArrowheads="1"/>
            </p:cNvSpPr>
            <p:nvPr/>
          </p:nvSpPr>
          <p:spPr bwMode="auto">
            <a:xfrm>
              <a:off x="3030" y="6033"/>
              <a:ext cx="2299" cy="9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Contencioso-Administrativo</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del Distrito Federal</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1" name="Text Box 73"/>
            <p:cNvSpPr txBox="1">
              <a:spLocks noChangeArrowheads="1"/>
            </p:cNvSpPr>
            <p:nvPr/>
          </p:nvSpPr>
          <p:spPr bwMode="auto">
            <a:xfrm>
              <a:off x="5553" y="6032"/>
              <a:ext cx="1531" cy="9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 Federal de Justicia Fiscal y administrativa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0" name="Text Box 72"/>
            <p:cNvSpPr txBox="1">
              <a:spLocks noChangeArrowheads="1"/>
            </p:cNvSpPr>
            <p:nvPr/>
          </p:nvSpPr>
          <p:spPr bwMode="auto">
            <a:xfrm>
              <a:off x="7473" y="6032"/>
              <a:ext cx="2298"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Tribunales</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Contencioso-Administrativo</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de los Estados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9" name="Text Box 71"/>
            <p:cNvSpPr txBox="1">
              <a:spLocks noChangeArrowheads="1"/>
            </p:cNvSpPr>
            <p:nvPr/>
          </p:nvSpPr>
          <p:spPr bwMode="auto">
            <a:xfrm>
              <a:off x="3030" y="7379"/>
              <a:ext cx="2145"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Art. 122, base quinta.</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Constitución Política de los Estados Unidos Mexicanos</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8" name="Text Box 70"/>
            <p:cNvSpPr txBox="1">
              <a:spLocks noChangeArrowheads="1"/>
            </p:cNvSpPr>
            <p:nvPr/>
          </p:nvSpPr>
          <p:spPr bwMode="auto">
            <a:xfrm>
              <a:off x="5329" y="7421"/>
              <a:ext cx="1990"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Art. 73, fracc. XXIX-H</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Constitución Política de los Estados Unidos Mexicanos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7" name="Text Box 69"/>
            <p:cNvSpPr txBox="1">
              <a:spLocks noChangeArrowheads="1"/>
            </p:cNvSpPr>
            <p:nvPr/>
          </p:nvSpPr>
          <p:spPr bwMode="auto">
            <a:xfrm>
              <a:off x="7613" y="7421"/>
              <a:ext cx="1839"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Art. 116, fracción V.</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Constitución Política de los Estados Unidos Mexicanos</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6" name="Text Box 68"/>
            <p:cNvSpPr txBox="1">
              <a:spLocks noChangeArrowheads="1"/>
            </p:cNvSpPr>
            <p:nvPr/>
          </p:nvSpPr>
          <p:spPr bwMode="auto">
            <a:xfrm>
              <a:off x="3030" y="8674"/>
              <a:ext cx="2145" cy="14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Controversias contencioso-fiscales en materia local, por ejemplo: impuesto predial, boletas por el servicio de agua,  etc.</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5" name="Text Box 67"/>
            <p:cNvSpPr txBox="1">
              <a:spLocks noChangeArrowheads="1"/>
            </p:cNvSpPr>
            <p:nvPr/>
          </p:nvSpPr>
          <p:spPr bwMode="auto">
            <a:xfrm>
              <a:off x="5329" y="8674"/>
              <a:ext cx="1838" cy="14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Controversias contencioso-fiscales en materia federal, por ejemplo: iva, comercio exterior,</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etc.</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4" name="Text Box 66"/>
            <p:cNvSpPr txBox="1">
              <a:spLocks noChangeArrowheads="1"/>
            </p:cNvSpPr>
            <p:nvPr/>
          </p:nvSpPr>
          <p:spPr bwMode="auto">
            <a:xfrm>
              <a:off x="7471" y="8674"/>
              <a:ext cx="2453" cy="14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Controversias contencioso-fiscales en materia estatal, por ejemplo: impuesto predial, sobre nóminas, servicios de hospedaje,</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etc.</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3" name="Line 65"/>
            <p:cNvSpPr>
              <a:spLocks noChangeShapeType="1"/>
            </p:cNvSpPr>
            <p:nvPr/>
          </p:nvSpPr>
          <p:spPr bwMode="auto">
            <a:xfrm>
              <a:off x="3950" y="4911"/>
              <a:ext cx="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12" name="Line 64"/>
            <p:cNvSpPr>
              <a:spLocks noChangeShapeType="1"/>
            </p:cNvSpPr>
            <p:nvPr/>
          </p:nvSpPr>
          <p:spPr bwMode="auto">
            <a:xfrm flipH="1" flipV="1">
              <a:off x="6400" y="3596"/>
              <a:ext cx="2" cy="2146"/>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11" name="Line 63"/>
            <p:cNvSpPr>
              <a:spLocks noChangeShapeType="1"/>
            </p:cNvSpPr>
            <p:nvPr/>
          </p:nvSpPr>
          <p:spPr bwMode="auto">
            <a:xfrm flipV="1">
              <a:off x="4098" y="6958"/>
              <a:ext cx="1" cy="463"/>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10" name="Line 62"/>
            <p:cNvSpPr>
              <a:spLocks noChangeShapeType="1"/>
            </p:cNvSpPr>
            <p:nvPr/>
          </p:nvSpPr>
          <p:spPr bwMode="auto">
            <a:xfrm flipV="1">
              <a:off x="6293" y="6957"/>
              <a:ext cx="1" cy="4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9" name="Line 61"/>
            <p:cNvSpPr>
              <a:spLocks noChangeShapeType="1"/>
            </p:cNvSpPr>
            <p:nvPr/>
          </p:nvSpPr>
          <p:spPr bwMode="auto">
            <a:xfrm flipV="1">
              <a:off x="8462" y="6959"/>
              <a:ext cx="2" cy="4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8" name="Line 60"/>
            <p:cNvSpPr>
              <a:spLocks noChangeShapeType="1"/>
            </p:cNvSpPr>
            <p:nvPr/>
          </p:nvSpPr>
          <p:spPr bwMode="auto">
            <a:xfrm flipH="1" flipV="1">
              <a:off x="4098" y="8305"/>
              <a:ext cx="7" cy="36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7" name="Line 59"/>
            <p:cNvSpPr>
              <a:spLocks noChangeShapeType="1"/>
            </p:cNvSpPr>
            <p:nvPr/>
          </p:nvSpPr>
          <p:spPr bwMode="auto">
            <a:xfrm flipH="1" flipV="1">
              <a:off x="6293" y="8305"/>
              <a:ext cx="1" cy="36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6" name="Line 58"/>
            <p:cNvSpPr>
              <a:spLocks noChangeShapeType="1"/>
            </p:cNvSpPr>
            <p:nvPr/>
          </p:nvSpPr>
          <p:spPr bwMode="auto">
            <a:xfrm flipV="1">
              <a:off x="8460" y="8347"/>
              <a:ext cx="2" cy="327"/>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5" name="AutoShape 57"/>
            <p:cNvSpPr>
              <a:spLocks noChangeShapeType="1"/>
            </p:cNvSpPr>
            <p:nvPr/>
          </p:nvSpPr>
          <p:spPr bwMode="auto">
            <a:xfrm>
              <a:off x="4941" y="2443"/>
              <a:ext cx="3145" cy="72"/>
            </a:xfrm>
            <a:prstGeom prst="bentConnector3">
              <a:avLst>
                <a:gd name="adj1" fmla="val 50000"/>
              </a:avLst>
            </a:prstGeom>
            <a:noFill/>
            <a:ln w="9525">
              <a:solidFill>
                <a:srgbClr val="000000"/>
              </a:solidFill>
              <a:miter lim="800000"/>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4" name="AutoShape 56"/>
            <p:cNvSpPr>
              <a:spLocks noChangeShapeType="1"/>
            </p:cNvSpPr>
            <p:nvPr/>
          </p:nvSpPr>
          <p:spPr bwMode="auto">
            <a:xfrm rot="16200000">
              <a:off x="4291" y="1556"/>
              <a:ext cx="386" cy="770"/>
            </a:xfrm>
            <a:prstGeom prst="bentConnector2">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3" name="AutoShape 55"/>
            <p:cNvSpPr>
              <a:spLocks noChangeShapeType="1"/>
            </p:cNvSpPr>
            <p:nvPr/>
          </p:nvSpPr>
          <p:spPr bwMode="auto">
            <a:xfrm rot="5400000" flipH="1">
              <a:off x="8240" y="1441"/>
              <a:ext cx="381" cy="995"/>
            </a:xfrm>
            <a:prstGeom prst="bentConnector2">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2" name="AutoShape 54"/>
            <p:cNvSpPr>
              <a:spLocks noChangeShapeType="1"/>
            </p:cNvSpPr>
            <p:nvPr/>
          </p:nvSpPr>
          <p:spPr bwMode="auto">
            <a:xfrm rot="10800000">
              <a:off x="8698" y="5291"/>
              <a:ext cx="1296" cy="604"/>
            </a:xfrm>
            <a:prstGeom prst="bentConnector2">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0" name="Line 52"/>
            <p:cNvSpPr>
              <a:spLocks noChangeShapeType="1"/>
            </p:cNvSpPr>
            <p:nvPr/>
          </p:nvSpPr>
          <p:spPr bwMode="auto">
            <a:xfrm flipH="1" flipV="1">
              <a:off x="6401" y="2443"/>
              <a:ext cx="1" cy="689"/>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099" name="AutoShape 51"/>
            <p:cNvSpPr>
              <a:spLocks noChangeShapeType="1"/>
            </p:cNvSpPr>
            <p:nvPr/>
          </p:nvSpPr>
          <p:spPr bwMode="auto">
            <a:xfrm>
              <a:off x="9771" y="6495"/>
              <a:ext cx="224" cy="18"/>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098" name="AutoShape 50"/>
            <p:cNvSpPr>
              <a:spLocks noChangeShapeType="1"/>
            </p:cNvSpPr>
            <p:nvPr/>
          </p:nvSpPr>
          <p:spPr bwMode="auto">
            <a:xfrm flipV="1">
              <a:off x="9995" y="5895"/>
              <a:ext cx="0" cy="6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grpSp>
    </p:spTree>
  </p:cSld>
  <p:clrMapOvr>
    <a:masterClrMapping/>
  </p:clrMapOvr>
  <p:transition>
    <p:cut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547664" y="260648"/>
          <a:ext cx="7272808"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fontScale="92500" lnSpcReduction="20000"/>
          </a:bodyPr>
          <a:lstStyle/>
          <a:p>
            <a:pPr algn="just"/>
            <a:r>
              <a:rPr lang="es-ES" b="1" dirty="0" smtClean="0"/>
              <a:t>Objetivo:  </a:t>
            </a:r>
            <a:r>
              <a:rPr lang="es-ES" dirty="0" smtClean="0"/>
              <a:t>Realizar el diseño del juicio contenciosos administrativo, basado en los principios de la ley federal de procedimiento contencioso administrativo fijando su competencia sujeta a las resoluciones administrativas  definitivas que refiere la ley orgánica del TFJFA efectuando un aspecto comparativo con la ley federal de procedimiento administrativo, con base en la identificación de sus principios y mecanismos jurídicos. </a:t>
            </a:r>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214446"/>
          </a:xfrm>
        </p:spPr>
        <p:txBody>
          <a:bodyPr>
            <a:noAutofit/>
          </a:bodyPr>
          <a:lstStyle/>
          <a:p>
            <a:pPr algn="ctr"/>
            <a:r>
              <a:rPr lang="es-MX" sz="2800" dirty="0" smtClean="0"/>
              <a:t>OMISIÓN DE DATOS EN LA DEMANDA</a:t>
            </a:r>
            <a:endParaRPr lang="es-ES" sz="2800" dirty="0"/>
          </a:p>
        </p:txBody>
      </p:sp>
      <p:sp>
        <p:nvSpPr>
          <p:cNvPr id="5" name="4 Flecha izquierda"/>
          <p:cNvSpPr/>
          <p:nvPr/>
        </p:nvSpPr>
        <p:spPr>
          <a:xfrm>
            <a:off x="1571604" y="2060848"/>
            <a:ext cx="3571900" cy="4797152"/>
          </a:xfrm>
          <a:prstGeom prst="lef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Omisión de los datos ( I, II y VI) SE DESECHARÁ POR IMPROCEDENTE LA DEMANDA </a:t>
            </a:r>
            <a:endParaRPr lang="es-ES" sz="1600" b="1" dirty="0">
              <a:solidFill>
                <a:schemeClr val="tx2">
                  <a:lumMod val="50000"/>
                </a:schemeClr>
              </a:solidFill>
            </a:endParaRPr>
          </a:p>
        </p:txBody>
      </p:sp>
      <p:sp>
        <p:nvSpPr>
          <p:cNvPr id="6" name="5 Flecha derecha"/>
          <p:cNvSpPr/>
          <p:nvPr/>
        </p:nvSpPr>
        <p:spPr>
          <a:xfrm>
            <a:off x="5357818" y="2060848"/>
            <a:ext cx="3429024" cy="4797152"/>
          </a:xfrm>
          <a:prstGeom prst="rightArrow">
            <a:avLst>
              <a:gd name="adj1" fmla="val 50000"/>
              <a:gd name="adj2" fmla="val 50000"/>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Omisión de los datos (III, IV, V, VII y VIII) = requerimiento para que los aporte  (plazo de 5 días) + apercibimiento que de no hacerlo, se tendrá por NO PRESENTADA LA DEMANDA</a:t>
            </a:r>
            <a:endParaRPr lang="es-MX" sz="1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p14="http://schemas.microsoft.com/office/powerpoint/2010/main" val="175284076"/>
              </p:ext>
            </p:extLst>
          </p:nvPr>
        </p:nvGraphicFramePr>
        <p:xfrm>
          <a:off x="1763688" y="1214398"/>
          <a:ext cx="657229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8"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p14="http://schemas.microsoft.com/office/powerpoint/2010/main" val="25476071"/>
              </p:ext>
            </p:extLst>
          </p:nvPr>
        </p:nvGraphicFramePr>
        <p:xfrm>
          <a:off x="1763688" y="1214398"/>
          <a:ext cx="657229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8"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325850374"/>
              </p:ext>
            </p:extLst>
          </p:nvPr>
        </p:nvGraphicFramePr>
        <p:xfrm>
          <a:off x="1571604" y="428625"/>
          <a:ext cx="7115196" cy="5697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460482733"/>
              </p:ext>
            </p:extLst>
          </p:nvPr>
        </p:nvGraphicFramePr>
        <p:xfrm>
          <a:off x="1571604" y="428625"/>
          <a:ext cx="7115196" cy="5697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Flecha derecha"/>
          <p:cNvSpPr/>
          <p:nvPr/>
        </p:nvSpPr>
        <p:spPr>
          <a:xfrm>
            <a:off x="3571868" y="714356"/>
            <a:ext cx="1071570" cy="357207"/>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MX" dirty="0"/>
          </a:p>
        </p:txBody>
      </p:sp>
      <p:sp>
        <p:nvSpPr>
          <p:cNvPr id="16" name="15 Rectángulo"/>
          <p:cNvSpPr/>
          <p:nvPr/>
        </p:nvSpPr>
        <p:spPr>
          <a:xfrm>
            <a:off x="4857752" y="428604"/>
            <a:ext cx="4071966" cy="107157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*ofrecimiento ,*admisión,  *interrogatorio, *desahogo</a:t>
            </a:r>
            <a:endParaRPr lang="es-MX" dirty="0"/>
          </a:p>
        </p:txBody>
      </p:sp>
      <p:sp>
        <p:nvSpPr>
          <p:cNvPr id="17" name="16 Rectángulo"/>
          <p:cNvSpPr/>
          <p:nvPr/>
        </p:nvSpPr>
        <p:spPr>
          <a:xfrm>
            <a:off x="1714480" y="2071678"/>
            <a:ext cx="164306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Prueba </a:t>
            </a:r>
          </a:p>
          <a:p>
            <a:pPr algn="ctr" fontAlgn="auto">
              <a:spcBef>
                <a:spcPts val="0"/>
              </a:spcBef>
              <a:spcAft>
                <a:spcPts val="0"/>
              </a:spcAft>
              <a:defRPr/>
            </a:pPr>
            <a:r>
              <a:rPr lang="es-ES" dirty="0" smtClean="0"/>
              <a:t>Pericial</a:t>
            </a:r>
            <a:endParaRPr lang="es-MX" dirty="0"/>
          </a:p>
        </p:txBody>
      </p:sp>
      <p:sp>
        <p:nvSpPr>
          <p:cNvPr id="18" name="17 Flecha derecha"/>
          <p:cNvSpPr/>
          <p:nvPr/>
        </p:nvSpPr>
        <p:spPr>
          <a:xfrm>
            <a:off x="3500430" y="2143116"/>
            <a:ext cx="1285875" cy="357187"/>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929190" y="1928802"/>
            <a:ext cx="4000528" cy="1071570"/>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dirty="0" smtClean="0"/>
              <a:t>*ofrecimiento , * admisión, *aceptación del cargo, *dictamen</a:t>
            </a:r>
            <a:endParaRPr lang="es-MX" dirty="0"/>
          </a:p>
        </p:txBody>
      </p:sp>
      <p:sp>
        <p:nvSpPr>
          <p:cNvPr id="20" name="19 Rectángulo"/>
          <p:cNvSpPr/>
          <p:nvPr/>
        </p:nvSpPr>
        <p:spPr>
          <a:xfrm>
            <a:off x="1714480" y="3571876"/>
            <a:ext cx="1643074" cy="1071570"/>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smtClean="0"/>
              <a:t>Prueba Documental</a:t>
            </a:r>
            <a:endParaRPr lang="es-MX" dirty="0"/>
          </a:p>
        </p:txBody>
      </p:sp>
      <p:sp>
        <p:nvSpPr>
          <p:cNvPr id="21" name="20 Flecha derecha"/>
          <p:cNvSpPr/>
          <p:nvPr/>
        </p:nvSpPr>
        <p:spPr>
          <a:xfrm>
            <a:off x="3571868" y="3929066"/>
            <a:ext cx="1214438" cy="35718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5000628" y="3429000"/>
            <a:ext cx="3929090" cy="1214446"/>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dirty="0" smtClean="0"/>
              <a:t>*ofrecimiento , * admisión, *desahogo</a:t>
            </a:r>
            <a:endParaRPr lang="es-MX" dirty="0"/>
          </a:p>
        </p:txBody>
      </p:sp>
      <p:sp>
        <p:nvSpPr>
          <p:cNvPr id="23" name="22 Rectángulo"/>
          <p:cNvSpPr/>
          <p:nvPr/>
        </p:nvSpPr>
        <p:spPr>
          <a:xfrm>
            <a:off x="1785918" y="5157192"/>
            <a:ext cx="1571636" cy="1129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s-ES" dirty="0" smtClean="0"/>
              <a:t>Prueba Confesional</a:t>
            </a:r>
          </a:p>
          <a:p>
            <a:pPr algn="ctr" fontAlgn="auto">
              <a:spcBef>
                <a:spcPts val="0"/>
              </a:spcBef>
              <a:spcAft>
                <a:spcPts val="0"/>
              </a:spcAft>
              <a:defRPr/>
            </a:pPr>
            <a:r>
              <a:rPr lang="es-ES" dirty="0" smtClean="0"/>
              <a:t>*NO  de  las autoridades</a:t>
            </a:r>
            <a:endParaRPr lang="es-MX" dirty="0"/>
          </a:p>
        </p:txBody>
      </p:sp>
      <p:sp>
        <p:nvSpPr>
          <p:cNvPr id="24" name="23 Flecha derecha"/>
          <p:cNvSpPr/>
          <p:nvPr/>
        </p:nvSpPr>
        <p:spPr>
          <a:xfrm>
            <a:off x="3643306" y="5643578"/>
            <a:ext cx="1214437" cy="357187"/>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25" name="24 Rectángulo"/>
          <p:cNvSpPr/>
          <p:nvPr/>
        </p:nvSpPr>
        <p:spPr>
          <a:xfrm>
            <a:off x="5000628" y="5143512"/>
            <a:ext cx="3857652" cy="1143008"/>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MX" dirty="0"/>
          </a:p>
        </p:txBody>
      </p:sp>
      <p:sp>
        <p:nvSpPr>
          <p:cNvPr id="11267" name="Rectangle 3"/>
          <p:cNvSpPr>
            <a:spLocks noChangeArrowheads="1"/>
          </p:cNvSpPr>
          <p:nvPr/>
        </p:nvSpPr>
        <p:spPr bwMode="auto">
          <a:xfrm>
            <a:off x="5000628" y="5378721"/>
            <a:ext cx="3857652" cy="646331"/>
          </a:xfrm>
          <a:prstGeom prst="rect">
            <a:avLst/>
          </a:prstGeom>
          <a:noFill/>
          <a:ln w="9525">
            <a:noFill/>
            <a:miter lim="800000"/>
            <a:headEnd/>
            <a:tailEnd/>
          </a:ln>
          <a:effectLst/>
        </p:spPr>
        <p:txBody>
          <a:bodyPr anchor="ctr">
            <a:spAutoFit/>
          </a:bodyPr>
          <a:lstStyle/>
          <a:p>
            <a:pPr algn="ctr" fontAlgn="auto">
              <a:spcBef>
                <a:spcPts val="0"/>
              </a:spcBef>
              <a:spcAft>
                <a:spcPts val="0"/>
              </a:spcAft>
              <a:defRPr/>
            </a:pPr>
            <a:r>
              <a:rPr lang="es-MX" dirty="0" smtClean="0"/>
              <a:t>*ofrecimiento ,*admisión,  *pliego de posiciones, *desahogo</a:t>
            </a:r>
            <a:endParaRPr lang="es-MX" dirty="0"/>
          </a:p>
        </p:txBody>
      </p:sp>
      <p:sp>
        <p:nvSpPr>
          <p:cNvPr id="30" name="29 Rectángulo"/>
          <p:cNvSpPr/>
          <p:nvPr/>
        </p:nvSpPr>
        <p:spPr>
          <a:xfrm>
            <a:off x="1643042" y="571480"/>
            <a:ext cx="1643060" cy="71435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ES" dirty="0" smtClean="0"/>
              <a:t>Prueba Testimonial</a:t>
            </a:r>
            <a:endParaRPr lang="es-MX"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Alegatos</a:t>
            </a:r>
            <a:endParaRPr lang="es-ES" dirty="0"/>
          </a:p>
        </p:txBody>
      </p:sp>
      <p:sp>
        <p:nvSpPr>
          <p:cNvPr id="4" name="3 Rectángulo"/>
          <p:cNvSpPr/>
          <p:nvPr/>
        </p:nvSpPr>
        <p:spPr>
          <a:xfrm>
            <a:off x="2051720" y="1268760"/>
            <a:ext cx="5904656" cy="2880320"/>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smtClean="0"/>
              <a:t>Son argumentaciones que expresan las partes, una vez realizadas las fases expositiva y probatoria,  para tratar de demostrar al juzgador que las pruebas practicadas han confirmado los hechos afirmados y que son aplicables los fundamentos de derecho aducidos por cada una de ellas, con la finalidad de que aquél estime fundadas sus respectivas pretensiones y excepciones, al pronunciar la sentencia definitiva</a:t>
            </a:r>
            <a:endParaRPr lang="es-ES" sz="2000" dirty="0"/>
          </a:p>
        </p:txBody>
      </p:sp>
      <p:sp>
        <p:nvSpPr>
          <p:cNvPr id="5" name="4 Rectángulo"/>
          <p:cNvSpPr/>
          <p:nvPr/>
        </p:nvSpPr>
        <p:spPr>
          <a:xfrm>
            <a:off x="3071802" y="5013176"/>
            <a:ext cx="3786214" cy="773278"/>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Último acto para dar por cerrada la instrucción</a:t>
            </a:r>
            <a:endParaRPr lang="es-ES" dirty="0"/>
          </a:p>
        </p:txBody>
      </p:sp>
      <p:sp>
        <p:nvSpPr>
          <p:cNvPr id="7" name="6 Flecha abajo"/>
          <p:cNvSpPr/>
          <p:nvPr/>
        </p:nvSpPr>
        <p:spPr>
          <a:xfrm>
            <a:off x="4788024" y="429309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214446"/>
          </a:xfrm>
        </p:spPr>
        <p:txBody>
          <a:bodyPr>
            <a:noAutofit/>
          </a:bodyPr>
          <a:lstStyle/>
          <a:p>
            <a:r>
              <a:rPr lang="es-ES" sz="2800" dirty="0" smtClean="0"/>
              <a:t>Tipos de sentencias</a:t>
            </a:r>
            <a:endParaRPr lang="es-ES" sz="2800" dirty="0"/>
          </a:p>
        </p:txBody>
      </p:sp>
      <p:sp>
        <p:nvSpPr>
          <p:cNvPr id="5" name="4 Flecha izquierda"/>
          <p:cNvSpPr/>
          <p:nvPr/>
        </p:nvSpPr>
        <p:spPr>
          <a:xfrm>
            <a:off x="1571604" y="2060848"/>
            <a:ext cx="3720476" cy="4797152"/>
          </a:xfrm>
          <a:prstGeom prst="lef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solidFill>
                  <a:schemeClr val="tx2">
                    <a:lumMod val="50000"/>
                  </a:schemeClr>
                </a:solidFill>
              </a:rPr>
              <a:t>Interlocutorias</a:t>
            </a:r>
          </a:p>
          <a:p>
            <a:pPr algn="ctr"/>
            <a:r>
              <a:rPr lang="es-ES" sz="1600" b="1" dirty="0" smtClean="0">
                <a:solidFill>
                  <a:schemeClr val="tx2">
                    <a:lumMod val="50000"/>
                  </a:schemeClr>
                </a:solidFill>
              </a:rPr>
              <a:t>(resuelven un incidente)</a:t>
            </a:r>
            <a:endParaRPr lang="es-ES" sz="1600" b="1" dirty="0">
              <a:solidFill>
                <a:schemeClr val="tx2">
                  <a:lumMod val="50000"/>
                </a:schemeClr>
              </a:solidFill>
            </a:endParaRPr>
          </a:p>
        </p:txBody>
      </p:sp>
      <p:sp>
        <p:nvSpPr>
          <p:cNvPr id="6" name="5 Flecha derecha"/>
          <p:cNvSpPr/>
          <p:nvPr/>
        </p:nvSpPr>
        <p:spPr>
          <a:xfrm>
            <a:off x="5357818" y="2060848"/>
            <a:ext cx="3429024" cy="4797152"/>
          </a:xfrm>
          <a:prstGeom prst="rightArrow">
            <a:avLst>
              <a:gd name="adj1" fmla="val 50000"/>
              <a:gd name="adj2" fmla="val 5000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t>Definitivas</a:t>
            </a:r>
          </a:p>
          <a:p>
            <a:pPr algn="ctr"/>
            <a:r>
              <a:rPr lang="es-ES" sz="1600" dirty="0" smtClean="0"/>
              <a:t>(deciden la litis principal, ponen fin al proceso)</a:t>
            </a:r>
            <a:endParaRPr lang="es-MX" sz="16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3108" y="0"/>
          <a:ext cx="6429388" cy="6597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Cheurón"/>
          <p:cNvSpPr/>
          <p:nvPr/>
        </p:nvSpPr>
        <p:spPr>
          <a:xfrm>
            <a:off x="3059832" y="5589240"/>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5" name="4 CuadroTexto"/>
          <p:cNvSpPr txBox="1"/>
          <p:nvPr/>
        </p:nvSpPr>
        <p:spPr>
          <a:xfrm>
            <a:off x="3923928" y="5301208"/>
            <a:ext cx="4680520" cy="1200329"/>
          </a:xfrm>
          <a:prstGeom prst="rect">
            <a:avLst/>
          </a:prstGeom>
          <a:noFill/>
        </p:spPr>
        <p:txBody>
          <a:bodyPr wrap="square" rtlCol="0">
            <a:spAutoFit/>
          </a:bodyPr>
          <a:lstStyle/>
          <a:p>
            <a:r>
              <a:rPr lang="es-ES" sz="2400" b="1" dirty="0" smtClean="0"/>
              <a:t>JUICIO DE AMPARO</a:t>
            </a:r>
          </a:p>
          <a:p>
            <a:r>
              <a:rPr lang="es-ES" sz="1600" b="1" dirty="0" smtClean="0"/>
              <a:t>Vs la resolución definitiva</a:t>
            </a:r>
          </a:p>
          <a:p>
            <a:r>
              <a:rPr lang="es-ES" sz="1600" b="1" dirty="0" smtClean="0"/>
              <a:t>*para el gobernado </a:t>
            </a:r>
          </a:p>
          <a:p>
            <a:r>
              <a:rPr lang="es-ES" sz="1600" b="1" dirty="0" smtClean="0"/>
              <a:t>*Ante el Tribunal Colegiado de Circuito</a:t>
            </a:r>
            <a:endParaRPr lang="es-MX" sz="16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a:xfrm>
            <a:off x="1500166" y="1412776"/>
            <a:ext cx="7392314" cy="5445224"/>
          </a:xfrm>
        </p:spPr>
        <p:txBody>
          <a:bodyPr>
            <a:normAutofit fontScale="40000" lnSpcReduction="20000"/>
          </a:bodyPr>
          <a:lstStyle/>
          <a:p>
            <a:r>
              <a:rPr lang="es-ES" sz="1500" dirty="0" smtClean="0"/>
              <a:t> </a:t>
            </a:r>
            <a:r>
              <a:rPr lang="es-ES" sz="1600" dirty="0" smtClean="0"/>
              <a:t> </a:t>
            </a:r>
            <a:r>
              <a:rPr lang="es-ES" sz="3300" dirty="0" smtClean="0"/>
              <a:t>Iturbe Rivas, Arturo, </a:t>
            </a:r>
            <a:r>
              <a:rPr lang="es-ES" sz="3300" u="sng" dirty="0" smtClean="0"/>
              <a:t>Elementos de Derecho Procesal Administrativo</a:t>
            </a:r>
            <a:r>
              <a:rPr lang="es-ES" sz="3300" dirty="0" smtClean="0"/>
              <a:t>, </a:t>
            </a:r>
            <a:r>
              <a:rPr lang="es-ES" sz="3300" dirty="0" err="1" smtClean="0"/>
              <a:t>edt</a:t>
            </a:r>
            <a:r>
              <a:rPr lang="es-ES" sz="3300" dirty="0" smtClean="0"/>
              <a:t>. Porrúa</a:t>
            </a:r>
          </a:p>
          <a:p>
            <a:endParaRPr lang="es-MX" sz="3300" dirty="0" smtClean="0"/>
          </a:p>
          <a:p>
            <a:r>
              <a:rPr lang="es-ES" sz="3300" dirty="0" smtClean="0"/>
              <a:t>Fraga, Gabino, </a:t>
            </a:r>
            <a:r>
              <a:rPr lang="es-ES" sz="3300" u="sng" dirty="0" smtClean="0"/>
              <a:t>Derecho Administrativo</a:t>
            </a:r>
            <a:r>
              <a:rPr lang="es-ES" sz="3300" dirty="0" smtClean="0"/>
              <a:t>, </a:t>
            </a:r>
            <a:r>
              <a:rPr lang="es-ES" sz="3300" dirty="0" err="1" smtClean="0"/>
              <a:t>edt</a:t>
            </a:r>
            <a:r>
              <a:rPr lang="es-ES" sz="3300" dirty="0" smtClean="0"/>
              <a:t>. Porrúa</a:t>
            </a:r>
          </a:p>
          <a:p>
            <a:pPr>
              <a:buNone/>
            </a:pPr>
            <a:endParaRPr lang="es-MX" sz="3300" dirty="0" smtClean="0"/>
          </a:p>
          <a:p>
            <a:r>
              <a:rPr lang="es-ES" sz="3300" dirty="0" smtClean="0"/>
              <a:t>Ley Federal de Procedimiento Administrativo</a:t>
            </a:r>
          </a:p>
          <a:p>
            <a:endParaRPr lang="es-MX" sz="3300" dirty="0" smtClean="0"/>
          </a:p>
          <a:p>
            <a:r>
              <a:rPr lang="es-ES" sz="3300" dirty="0" err="1" smtClean="0"/>
              <a:t>Margáin</a:t>
            </a:r>
            <a:r>
              <a:rPr lang="es-ES" sz="3300" dirty="0" smtClean="0"/>
              <a:t> Manautou, Emilio, </a:t>
            </a:r>
            <a:r>
              <a:rPr lang="es-ES" sz="3300" u="sng" dirty="0" smtClean="0"/>
              <a:t>El Recurso Administrativo en México</a:t>
            </a:r>
            <a:r>
              <a:rPr lang="es-ES" sz="3300" dirty="0" smtClean="0"/>
              <a:t>, </a:t>
            </a:r>
            <a:r>
              <a:rPr lang="es-ES" sz="3300" dirty="0" err="1" smtClean="0"/>
              <a:t>edt</a:t>
            </a:r>
            <a:r>
              <a:rPr lang="es-ES" sz="3300" dirty="0" smtClean="0"/>
              <a:t>. Porrúa.</a:t>
            </a:r>
          </a:p>
          <a:p>
            <a:endParaRPr lang="es-MX" sz="3300" dirty="0" smtClean="0"/>
          </a:p>
          <a:p>
            <a:r>
              <a:rPr lang="es-ES" sz="3300" dirty="0" smtClean="0"/>
              <a:t>Lucero Espinosa, Manuel, </a:t>
            </a:r>
            <a:r>
              <a:rPr lang="es-ES" sz="3300" u="sng" dirty="0" smtClean="0"/>
              <a:t>Teoría y Práctica del Contenciosos Administrativo Federal</a:t>
            </a:r>
            <a:r>
              <a:rPr lang="es-ES" sz="3300" dirty="0" smtClean="0"/>
              <a:t>, </a:t>
            </a:r>
            <a:r>
              <a:rPr lang="es-ES" sz="3300" dirty="0" err="1" smtClean="0"/>
              <a:t>edt</a:t>
            </a:r>
            <a:r>
              <a:rPr lang="es-ES" sz="3300" dirty="0" smtClean="0"/>
              <a:t>. Porrúa</a:t>
            </a:r>
          </a:p>
          <a:p>
            <a:endParaRPr lang="es-MX" sz="3300" dirty="0" smtClean="0"/>
          </a:p>
          <a:p>
            <a:r>
              <a:rPr lang="es-ES" sz="3300" dirty="0" smtClean="0"/>
              <a:t>Nava Negrete, Alfonso y otro</a:t>
            </a:r>
            <a:r>
              <a:rPr lang="es-ES" sz="3300" u="sng" dirty="0" smtClean="0"/>
              <a:t>, Justicia Administrativa en México</a:t>
            </a:r>
            <a:r>
              <a:rPr lang="es-ES" sz="3300" dirty="0" smtClean="0"/>
              <a:t>, Fundación Universitaria de Derecho, Administración y Política. </a:t>
            </a:r>
          </a:p>
          <a:p>
            <a:endParaRPr lang="es-MX" sz="3300" dirty="0" smtClean="0"/>
          </a:p>
          <a:p>
            <a:endParaRPr lang="es-ES" sz="3300" dirty="0" smtClean="0"/>
          </a:p>
          <a:p>
            <a:r>
              <a:rPr lang="es-ES" sz="3300" dirty="0" smtClean="0"/>
              <a:t>Sánchez Pichardo, Alberto, </a:t>
            </a:r>
            <a:r>
              <a:rPr lang="es-ES" sz="3300" u="sng" dirty="0" smtClean="0"/>
              <a:t>Los Medios de Impugnación en México</a:t>
            </a:r>
            <a:r>
              <a:rPr lang="es-ES" sz="3300" dirty="0" smtClean="0"/>
              <a:t>, </a:t>
            </a:r>
            <a:r>
              <a:rPr lang="es-ES" sz="3300" dirty="0" err="1" smtClean="0"/>
              <a:t>edt</a:t>
            </a:r>
            <a:r>
              <a:rPr lang="es-ES" sz="3300" dirty="0" smtClean="0"/>
              <a:t>. Porrúa.</a:t>
            </a:r>
          </a:p>
          <a:p>
            <a:endParaRPr lang="es-MX" sz="3300" dirty="0" smtClean="0"/>
          </a:p>
          <a:p>
            <a:r>
              <a:rPr lang="es-ES" sz="3300" dirty="0" err="1" smtClean="0"/>
              <a:t>Margáin</a:t>
            </a:r>
            <a:r>
              <a:rPr lang="es-ES" sz="3300" dirty="0" smtClean="0"/>
              <a:t> Manautou, Emilio, </a:t>
            </a:r>
            <a:r>
              <a:rPr lang="es-ES" sz="3300" u="sng" dirty="0" smtClean="0"/>
              <a:t>De lo Contencioso Administrativo</a:t>
            </a:r>
            <a:r>
              <a:rPr lang="es-ES" sz="3300" dirty="0" smtClean="0"/>
              <a:t>, </a:t>
            </a:r>
            <a:r>
              <a:rPr lang="es-ES" sz="3300" dirty="0" err="1" smtClean="0"/>
              <a:t>edt</a:t>
            </a:r>
            <a:r>
              <a:rPr lang="es-ES" sz="3300" dirty="0" smtClean="0"/>
              <a:t>. Porrúa.</a:t>
            </a:r>
          </a:p>
          <a:p>
            <a:endParaRPr lang="es-MX" sz="3300" dirty="0" smtClean="0"/>
          </a:p>
          <a:p>
            <a:r>
              <a:rPr lang="es-ES" sz="3300" dirty="0" smtClean="0"/>
              <a:t>Nava Negrete, Alfonso y otro</a:t>
            </a:r>
            <a:r>
              <a:rPr lang="es-ES" sz="3300" u="sng" dirty="0" smtClean="0"/>
              <a:t>, Justicia Administrativa en México</a:t>
            </a:r>
            <a:r>
              <a:rPr lang="es-ES" sz="3300" dirty="0" smtClean="0"/>
              <a:t>, Fundación Universitaria de Derecho, Administración y Política. </a:t>
            </a:r>
          </a:p>
          <a:p>
            <a:endParaRPr lang="es-MX" sz="3300" dirty="0" smtClean="0"/>
          </a:p>
          <a:p>
            <a:r>
              <a:rPr lang="es-ES" sz="3300" dirty="0" smtClean="0"/>
              <a:t>Ley Federal de Procedimiento Contencioso Administrativo</a:t>
            </a:r>
          </a:p>
          <a:p>
            <a:endParaRPr lang="es-MX" sz="3300" dirty="0" smtClean="0"/>
          </a:p>
          <a:p>
            <a:r>
              <a:rPr lang="es-ES" sz="3300" dirty="0" smtClean="0"/>
              <a:t>Ley Orgánica del TFJFA</a:t>
            </a:r>
          </a:p>
          <a:p>
            <a:pPr>
              <a:buNone/>
            </a:pPr>
            <a:endParaRPr lang="es-MX" sz="3300" dirty="0" smtClean="0"/>
          </a:p>
          <a:p>
            <a:r>
              <a:rPr lang="es-ES" sz="3300" dirty="0" smtClean="0"/>
              <a:t>Reglamento interior del TFJFA</a:t>
            </a:r>
            <a:endParaRPr lang="es-MX" sz="3300" dirty="0" smtClean="0"/>
          </a:p>
          <a:p>
            <a:endParaRPr lang="es-ES" sz="16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560236"/>
          </a:xfrm>
        </p:spPr>
        <p:txBody>
          <a:bodyPr>
            <a:noAutofit/>
          </a:bodyPr>
          <a:lstStyle/>
          <a:p>
            <a:r>
              <a:rPr lang="es-ES" sz="2800" dirty="0" smtClean="0"/>
              <a:t>Diferencias entre </a:t>
            </a:r>
            <a:r>
              <a:rPr lang="es-ES_tradnl" sz="2800" dirty="0" smtClean="0"/>
              <a:t>la ley federal de procedimiento administrativo  y la ley de federal de procedimiento contencioso administrativo</a:t>
            </a:r>
            <a:endParaRPr lang="es-ES" sz="2800" dirty="0"/>
          </a:p>
        </p:txBody>
      </p:sp>
      <p:sp>
        <p:nvSpPr>
          <p:cNvPr id="5" name="4 Flecha izquierda"/>
          <p:cNvSpPr/>
          <p:nvPr/>
        </p:nvSpPr>
        <p:spPr>
          <a:xfrm>
            <a:off x="539552" y="2060848"/>
            <a:ext cx="4320480" cy="4797152"/>
          </a:xfrm>
          <a:prstGeom prst="lef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solidFill>
                  <a:schemeClr val="tx2">
                    <a:lumMod val="50000"/>
                  </a:schemeClr>
                </a:solidFill>
              </a:rPr>
              <a:t>LFPA</a:t>
            </a:r>
          </a:p>
          <a:p>
            <a:pPr algn="ctr"/>
            <a:r>
              <a:rPr lang="es-ES" sz="1600" b="1" dirty="0" smtClean="0">
                <a:solidFill>
                  <a:schemeClr val="tx2">
                    <a:lumMod val="50000"/>
                  </a:schemeClr>
                </a:solidFill>
              </a:rPr>
              <a:t>Regula el  Procedimiento que  siguen las autoridades de la administración pública federal para la emisión de un acto </a:t>
            </a:r>
            <a:r>
              <a:rPr lang="es-ES" sz="1600" b="1" dirty="0" err="1" smtClean="0">
                <a:solidFill>
                  <a:schemeClr val="tx2">
                    <a:lumMod val="50000"/>
                  </a:schemeClr>
                </a:solidFill>
              </a:rPr>
              <a:t>admvo</a:t>
            </a:r>
            <a:r>
              <a:rPr lang="es-ES" sz="1600" b="1" dirty="0" smtClean="0">
                <a:solidFill>
                  <a:schemeClr val="tx2">
                    <a:lumMod val="50000"/>
                  </a:schemeClr>
                </a:solidFill>
              </a:rPr>
              <a:t>.</a:t>
            </a:r>
          </a:p>
          <a:p>
            <a:pPr algn="ctr"/>
            <a:r>
              <a:rPr lang="es-ES" sz="1600" b="1" dirty="0" smtClean="0">
                <a:solidFill>
                  <a:schemeClr val="tx2">
                    <a:lumMod val="50000"/>
                  </a:schemeClr>
                </a:solidFill>
              </a:rPr>
              <a:t>Sus etapas son  la iniciación, tramitación y terminación</a:t>
            </a:r>
            <a:endParaRPr lang="es-ES" sz="1600" b="1" dirty="0">
              <a:solidFill>
                <a:schemeClr val="tx2">
                  <a:lumMod val="50000"/>
                </a:schemeClr>
              </a:solidFill>
            </a:endParaRPr>
          </a:p>
        </p:txBody>
      </p:sp>
      <p:sp>
        <p:nvSpPr>
          <p:cNvPr id="6" name="5 Flecha derecha"/>
          <p:cNvSpPr/>
          <p:nvPr/>
        </p:nvSpPr>
        <p:spPr>
          <a:xfrm>
            <a:off x="4932040" y="2060848"/>
            <a:ext cx="4211960" cy="4797152"/>
          </a:xfrm>
          <a:prstGeom prst="rightArrow">
            <a:avLst>
              <a:gd name="adj1" fmla="val 50000"/>
              <a:gd name="adj2" fmla="val 50000"/>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ES" sz="2800" dirty="0" smtClean="0"/>
              <a:t>LFPCA</a:t>
            </a:r>
          </a:p>
          <a:p>
            <a:pPr algn="ctr"/>
            <a:r>
              <a:rPr lang="es-ES" sz="1600" b="1" dirty="0" smtClean="0">
                <a:solidFill>
                  <a:schemeClr val="tx2">
                    <a:lumMod val="50000"/>
                  </a:schemeClr>
                </a:solidFill>
              </a:rPr>
              <a:t>Regula el  Procedimiento que  siguen  el  TFJFA y las partes  así como otros sujetos para  dar solución a un  litigio  en vs  de las autoridades de la administración pública federal</a:t>
            </a:r>
          </a:p>
          <a:p>
            <a:pPr algn="ctr"/>
            <a:r>
              <a:rPr lang="es-ES" sz="1600" b="1" dirty="0" smtClean="0">
                <a:solidFill>
                  <a:schemeClr val="tx2">
                    <a:lumMod val="50000"/>
                  </a:schemeClr>
                </a:solidFill>
              </a:rPr>
              <a:t>Sus etapas son  la instrucción y el juicio</a:t>
            </a:r>
          </a:p>
          <a:p>
            <a:pPr algn="ctr"/>
            <a:endParaRPr lang="es-ES" sz="1600" b="1"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a:bodyPr>
          <a:lstStyle/>
          <a:p>
            <a:r>
              <a:rPr lang="es-MX" sz="2400" b="1" dirty="0" smtClean="0"/>
              <a:t>ESTRUCTURA DE LA UNIDAD DE APRENDIZAJE</a:t>
            </a:r>
            <a:endParaRPr lang="es-MX" sz="2400" b="1" dirty="0"/>
          </a:p>
        </p:txBody>
      </p:sp>
      <p:sp>
        <p:nvSpPr>
          <p:cNvPr id="3" name="2 Marcador de contenido"/>
          <p:cNvSpPr>
            <a:spLocks noGrp="1"/>
          </p:cNvSpPr>
          <p:nvPr>
            <p:ph idx="1"/>
          </p:nvPr>
        </p:nvSpPr>
        <p:spPr>
          <a:xfrm>
            <a:off x="1500166" y="1268760"/>
            <a:ext cx="7186634" cy="5256584"/>
          </a:xfrm>
        </p:spPr>
        <p:txBody>
          <a:bodyPr>
            <a:normAutofit fontScale="92500"/>
          </a:bodyPr>
          <a:lstStyle/>
          <a:p>
            <a:pPr algn="just">
              <a:buNone/>
            </a:pPr>
            <a:r>
              <a:rPr lang="es-ES" u="sng" dirty="0" smtClean="0">
                <a:solidFill>
                  <a:srgbClr val="0070C0"/>
                </a:solidFill>
              </a:rPr>
              <a:t>Unidad IV.</a:t>
            </a:r>
            <a:r>
              <a:rPr lang="es-ES" dirty="0" smtClean="0">
                <a:solidFill>
                  <a:srgbClr val="0070C0"/>
                </a:solidFill>
              </a:rPr>
              <a:t> </a:t>
            </a:r>
            <a:r>
              <a:rPr lang="es-ES_tradnl" dirty="0" smtClean="0"/>
              <a:t>Caracterización del Juicio Contencioso Administrativo Federal </a:t>
            </a:r>
          </a:p>
          <a:p>
            <a:pPr marL="514350" indent="-514350" algn="just">
              <a:buAutoNum type="arabicPeriod"/>
            </a:pPr>
            <a:r>
              <a:rPr lang="es-ES_tradnl" sz="2400" dirty="0" smtClean="0"/>
              <a:t>Organización del Tribunal Federal de Justicia Fiscal y Administrativa</a:t>
            </a:r>
          </a:p>
          <a:p>
            <a:pPr marL="514350" indent="-514350" algn="just">
              <a:buNone/>
            </a:pPr>
            <a:r>
              <a:rPr lang="es-ES_tradnl" sz="2400" dirty="0" smtClean="0"/>
              <a:t>2. Procedencia del juicio contencioso administrativo</a:t>
            </a:r>
          </a:p>
          <a:p>
            <a:pPr marL="514350" indent="-514350" algn="just">
              <a:buNone/>
            </a:pPr>
            <a:r>
              <a:rPr lang="es-ES_tradnl" sz="2400" dirty="0" smtClean="0"/>
              <a:t>3. Supletoriedad de la ley federal del procedimiento contencioso administrativo</a:t>
            </a:r>
          </a:p>
          <a:p>
            <a:pPr marL="514350" indent="-514350" algn="just">
              <a:buNone/>
            </a:pPr>
            <a:r>
              <a:rPr lang="es-ES_tradnl" sz="2400" dirty="0" smtClean="0"/>
              <a:t>4. Las partes en el juicio contencioso administrativo</a:t>
            </a:r>
          </a:p>
          <a:p>
            <a:pPr marL="514350" indent="-514350" algn="just">
              <a:buNone/>
            </a:pPr>
            <a:r>
              <a:rPr lang="es-ES_tradnl" sz="2400" dirty="0" smtClean="0"/>
              <a:t>5. Substanciación del juicio contencioso administrativo</a:t>
            </a:r>
          </a:p>
          <a:p>
            <a:pPr marL="514350" indent="-514350" algn="just">
              <a:buNone/>
            </a:pPr>
            <a:r>
              <a:rPr lang="es-ES_tradnl" sz="2400" dirty="0" smtClean="0"/>
              <a:t>6. Comparativo de la ley federal de procedimiento administrativo con la ley de federal de procedimiento contencioso administrativo administrativo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2636912"/>
            <a:ext cx="6994547" cy="3082857"/>
          </a:xfrm>
        </p:spPr>
        <p:txBody>
          <a:bodyPr/>
          <a:lstStyle/>
          <a:p>
            <a:r>
              <a:rPr lang="es-MX" sz="3600" dirty="0" smtClean="0"/>
              <a:t>UNIDAD </a:t>
            </a:r>
            <a:r>
              <a:rPr lang="es-MX" sz="3600" dirty="0" err="1" smtClean="0"/>
              <a:t>Iv</a:t>
            </a:r>
            <a:r>
              <a:rPr lang="es-MX" sz="3600" dirty="0" smtClean="0"/>
              <a:t>.</a:t>
            </a:r>
            <a:br>
              <a:rPr lang="es-MX" sz="3600" dirty="0" smtClean="0"/>
            </a:br>
            <a:r>
              <a:rPr lang="es-MX" sz="3600" dirty="0" smtClean="0"/>
              <a:t/>
            </a:r>
            <a:br>
              <a:rPr lang="es-MX" sz="3600" dirty="0" smtClean="0"/>
            </a:br>
            <a:r>
              <a:rPr lang="es-ES_tradnl" sz="3600" dirty="0" smtClean="0"/>
              <a:t> Caracterización del Juicio Contencioso Administrativo Federal </a:t>
            </a:r>
            <a:r>
              <a:rPr lang="es-ES_tradnl" sz="2000" dirty="0" smtClean="0"/>
              <a:t/>
            </a:r>
            <a:br>
              <a:rPr lang="es-ES_tradnl" sz="2000" dirty="0" smtClean="0"/>
            </a:br>
            <a:r>
              <a:rPr lang="es-ES_tradnl" sz="2000" dirty="0" smtClean="0"/>
              <a:t/>
            </a:r>
            <a:br>
              <a:rPr lang="es-ES_tradnl" sz="2000" dirty="0" smtClean="0"/>
            </a:br>
            <a:endParaRPr lang="es-MX" sz="2000"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143108" y="500063"/>
          <a:ext cx="6543692"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475656" y="428604"/>
          <a:ext cx="7488832" cy="6429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3204</TotalTime>
  <Words>4052</Words>
  <Application>Microsoft Office PowerPoint</Application>
  <PresentationFormat>Presentación en pantalla (4:3)</PresentationFormat>
  <Paragraphs>361</Paragraphs>
  <Slides>54</Slides>
  <Notes>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54</vt:i4>
      </vt:variant>
    </vt:vector>
  </HeadingPairs>
  <TitlesOfParts>
    <vt:vector size="61" baseType="lpstr">
      <vt:lpstr>Arial</vt:lpstr>
      <vt:lpstr>Book Antiqua</vt:lpstr>
      <vt:lpstr>Calibri</vt:lpstr>
      <vt:lpstr>Constantia</vt:lpstr>
      <vt:lpstr>Times New Roman</vt:lpstr>
      <vt:lpstr>Wingdings</vt:lpstr>
      <vt:lpstr>UAEM</vt:lpstr>
      <vt:lpstr>Proceso Administrativo</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Iv.   Caracterización del Juicio Contencioso Administrativo Federal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Marco Jurídico Aplicable al Proceso Administrativo</vt:lpstr>
      <vt:lpstr>Presentación de PowerPoint</vt:lpstr>
      <vt:lpstr>Presentación de PowerPoint</vt:lpstr>
      <vt:lpstr>Presentación de PowerPoint</vt:lpstr>
      <vt:lpstr>SALAS REGIONALES</vt:lpstr>
      <vt:lpstr>REGIONES EN LA CDMX</vt:lpstr>
      <vt:lpstr>REGIONES EN EL EDOMEX</vt:lpstr>
      <vt:lpstr>REGIONES EN EL EDOMEX</vt:lpstr>
      <vt:lpstr>SALAS REGIONALES ESPECIALIZADAS</vt:lpstr>
      <vt:lpstr>SALAS REGIONALES ESPECIALIZADAS</vt:lpstr>
      <vt:lpstr>SALAS REGIONALES ESPECIALIZADAS</vt:lpstr>
      <vt:lpstr>Presentación de PowerPoint</vt:lpstr>
      <vt:lpstr>Órganos Reguladores de la Actividad del Estado</vt:lpstr>
      <vt:lpstr>SALAS REGIONALES ESPECIALIZADAS</vt:lpstr>
      <vt:lpstr>Presentación de PowerPoint</vt:lpstr>
      <vt:lpstr>Presentación de PowerPoint</vt:lpstr>
      <vt:lpstr>Presentación de PowerPoint</vt:lpstr>
      <vt:lpstr>Presentación de PowerPoint</vt:lpstr>
      <vt:lpstr>Etapas del proceso administrativo</vt:lpstr>
      <vt:lpstr>Instrucción</vt:lpstr>
      <vt:lpstr>Presentación de PowerPoint</vt:lpstr>
      <vt:lpstr>Presentación de PowerPoint</vt:lpstr>
      <vt:lpstr>Presentación de PowerPoint</vt:lpstr>
      <vt:lpstr>OMISIÓN DE DATOS EN LA DEMANDA</vt:lpstr>
      <vt:lpstr>Presentación de PowerPoint</vt:lpstr>
      <vt:lpstr>Presentación de PowerPoint</vt:lpstr>
      <vt:lpstr>Presentación de PowerPoint</vt:lpstr>
      <vt:lpstr>Presentación de PowerPoint</vt:lpstr>
      <vt:lpstr>Presentación de PowerPoint</vt:lpstr>
      <vt:lpstr>Alegatos</vt:lpstr>
      <vt:lpstr>Presentación de PowerPoint</vt:lpstr>
      <vt:lpstr>Tipos de sentencias</vt:lpstr>
      <vt:lpstr>Presentación de PowerPoint</vt:lpstr>
      <vt:lpstr>Presentación de PowerPoint</vt:lpstr>
      <vt:lpstr>Presentación de PowerPoint</vt:lpstr>
      <vt:lpstr>Presentación de PowerPoint</vt:lpstr>
      <vt:lpstr>Presentación de PowerPoint</vt:lpstr>
      <vt:lpstr>Diferencias entre la ley federal de procedimiento administrativo  y la ley de federal de procedimiento contencioso administrativo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emy</dc:creator>
  <cp:lastModifiedBy>EM</cp:lastModifiedBy>
  <cp:revision>350</cp:revision>
  <dcterms:created xsi:type="dcterms:W3CDTF">2010-06-03T19:58:43Z</dcterms:created>
  <dcterms:modified xsi:type="dcterms:W3CDTF">2016-10-12T02:37:57Z</dcterms:modified>
</cp:coreProperties>
</file>