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diagrams/data65.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diagrams/data66.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diagrams/data67.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diagrams/data68.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ppt/diagrams/data69.xml" ContentType="application/vnd.openxmlformats-officedocument.drawingml.diagramData+xml"/>
  <Override PartName="/ppt/diagrams/layout69.xml" ContentType="application/vnd.openxmlformats-officedocument.drawingml.diagramLayout+xml"/>
  <Override PartName="/ppt/diagrams/quickStyle69.xml" ContentType="application/vnd.openxmlformats-officedocument.drawingml.diagramStyle+xml"/>
  <Override PartName="/ppt/diagrams/colors69.xml" ContentType="application/vnd.openxmlformats-officedocument.drawingml.diagramColors+xml"/>
  <Override PartName="/ppt/diagrams/drawing69.xml" ContentType="application/vnd.ms-office.drawingml.diagramDrawing+xml"/>
  <Override PartName="/ppt/diagrams/data70.xml" ContentType="application/vnd.openxmlformats-officedocument.drawingml.diagramData+xml"/>
  <Override PartName="/ppt/diagrams/layout70.xml" ContentType="application/vnd.openxmlformats-officedocument.drawingml.diagramLayout+xml"/>
  <Override PartName="/ppt/diagrams/quickStyle70.xml" ContentType="application/vnd.openxmlformats-officedocument.drawingml.diagramStyle+xml"/>
  <Override PartName="/ppt/diagrams/colors70.xml" ContentType="application/vnd.openxmlformats-officedocument.drawingml.diagramColors+xml"/>
  <Override PartName="/ppt/diagrams/drawing70.xml" ContentType="application/vnd.ms-office.drawingml.diagramDrawing+xml"/>
  <Override PartName="/ppt/diagrams/data71.xml" ContentType="application/vnd.openxmlformats-officedocument.drawingml.diagramData+xml"/>
  <Override PartName="/ppt/diagrams/layout71.xml" ContentType="application/vnd.openxmlformats-officedocument.drawingml.diagramLayout+xml"/>
  <Override PartName="/ppt/diagrams/quickStyle71.xml" ContentType="application/vnd.openxmlformats-officedocument.drawingml.diagramStyle+xml"/>
  <Override PartName="/ppt/diagrams/colors71.xml" ContentType="application/vnd.openxmlformats-officedocument.drawingml.diagramColors+xml"/>
  <Override PartName="/ppt/diagrams/drawing71.xml" ContentType="application/vnd.ms-office.drawingml.diagramDrawing+xml"/>
  <Override PartName="/ppt/diagrams/data72.xml" ContentType="application/vnd.openxmlformats-officedocument.drawingml.diagramData+xml"/>
  <Override PartName="/ppt/diagrams/layout72.xml" ContentType="application/vnd.openxmlformats-officedocument.drawingml.diagramLayout+xml"/>
  <Override PartName="/ppt/diagrams/quickStyle72.xml" ContentType="application/vnd.openxmlformats-officedocument.drawingml.diagramStyle+xml"/>
  <Override PartName="/ppt/diagrams/colors72.xml" ContentType="application/vnd.openxmlformats-officedocument.drawingml.diagramColors+xml"/>
  <Override PartName="/ppt/diagrams/drawing72.xml" ContentType="application/vnd.ms-office.drawingml.diagramDrawing+xml"/>
  <Override PartName="/ppt/diagrams/data73.xml" ContentType="application/vnd.openxmlformats-officedocument.drawingml.diagramData+xml"/>
  <Override PartName="/ppt/diagrams/layout73.xml" ContentType="application/vnd.openxmlformats-officedocument.drawingml.diagramLayout+xml"/>
  <Override PartName="/ppt/diagrams/quickStyle73.xml" ContentType="application/vnd.openxmlformats-officedocument.drawingml.diagramStyle+xml"/>
  <Override PartName="/ppt/diagrams/colors73.xml" ContentType="application/vnd.openxmlformats-officedocument.drawingml.diagramColors+xml"/>
  <Override PartName="/ppt/diagrams/drawing73.xml" ContentType="application/vnd.ms-office.drawingml.diagramDrawing+xml"/>
  <Override PartName="/ppt/diagrams/data74.xml" ContentType="application/vnd.openxmlformats-officedocument.drawingml.diagramData+xml"/>
  <Override PartName="/ppt/diagrams/layout74.xml" ContentType="application/vnd.openxmlformats-officedocument.drawingml.diagramLayout+xml"/>
  <Override PartName="/ppt/diagrams/quickStyle74.xml" ContentType="application/vnd.openxmlformats-officedocument.drawingml.diagramStyle+xml"/>
  <Override PartName="/ppt/diagrams/colors74.xml" ContentType="application/vnd.openxmlformats-officedocument.drawingml.diagramColors+xml"/>
  <Override PartName="/ppt/diagrams/drawing7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66"/>
  </p:notesMasterIdLst>
  <p:sldIdLst>
    <p:sldId id="256" r:id="rId2"/>
    <p:sldId id="542" r:id="rId3"/>
    <p:sldId id="543" r:id="rId4"/>
    <p:sldId id="544" r:id="rId5"/>
    <p:sldId id="545" r:id="rId6"/>
    <p:sldId id="257" r:id="rId7"/>
    <p:sldId id="258" r:id="rId8"/>
    <p:sldId id="259" r:id="rId9"/>
    <p:sldId id="272" r:id="rId10"/>
    <p:sldId id="313" r:id="rId11"/>
    <p:sldId id="273" r:id="rId12"/>
    <p:sldId id="277" r:id="rId13"/>
    <p:sldId id="288" r:id="rId14"/>
    <p:sldId id="297" r:id="rId15"/>
    <p:sldId id="289" r:id="rId16"/>
    <p:sldId id="300" r:id="rId17"/>
    <p:sldId id="290" r:id="rId18"/>
    <p:sldId id="274" r:id="rId19"/>
    <p:sldId id="291" r:id="rId20"/>
    <p:sldId id="292" r:id="rId21"/>
    <p:sldId id="293" r:id="rId22"/>
    <p:sldId id="299" r:id="rId23"/>
    <p:sldId id="296" r:id="rId24"/>
    <p:sldId id="294" r:id="rId25"/>
    <p:sldId id="295" r:id="rId26"/>
    <p:sldId id="301" r:id="rId27"/>
    <p:sldId id="298" r:id="rId28"/>
    <p:sldId id="275" r:id="rId29"/>
    <p:sldId id="276" r:id="rId30"/>
    <p:sldId id="278" r:id="rId31"/>
    <p:sldId id="279" r:id="rId32"/>
    <p:sldId id="280" r:id="rId33"/>
    <p:sldId id="281" r:id="rId34"/>
    <p:sldId id="282" r:id="rId35"/>
    <p:sldId id="284" r:id="rId36"/>
    <p:sldId id="286" r:id="rId37"/>
    <p:sldId id="287" r:id="rId38"/>
    <p:sldId id="302" r:id="rId39"/>
    <p:sldId id="303" r:id="rId40"/>
    <p:sldId id="304" r:id="rId41"/>
    <p:sldId id="305" r:id="rId42"/>
    <p:sldId id="306" r:id="rId43"/>
    <p:sldId id="307" r:id="rId44"/>
    <p:sldId id="308" r:id="rId45"/>
    <p:sldId id="309" r:id="rId46"/>
    <p:sldId id="310" r:id="rId47"/>
    <p:sldId id="311" r:id="rId48"/>
    <p:sldId id="312" r:id="rId49"/>
    <p:sldId id="314" r:id="rId50"/>
    <p:sldId id="315" r:id="rId51"/>
    <p:sldId id="316" r:id="rId52"/>
    <p:sldId id="317" r:id="rId53"/>
    <p:sldId id="318" r:id="rId54"/>
    <p:sldId id="319" r:id="rId55"/>
    <p:sldId id="320" r:id="rId56"/>
    <p:sldId id="321" r:id="rId57"/>
    <p:sldId id="322" r:id="rId58"/>
    <p:sldId id="323" r:id="rId59"/>
    <p:sldId id="324" r:id="rId60"/>
    <p:sldId id="325" r:id="rId61"/>
    <p:sldId id="353" r:id="rId62"/>
    <p:sldId id="354" r:id="rId63"/>
    <p:sldId id="355" r:id="rId64"/>
    <p:sldId id="356" r:id="rId6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18" autoAdjust="0"/>
    <p:restoredTop sz="94714" autoAdjust="0"/>
  </p:normalViewPr>
  <p:slideViewPr>
    <p:cSldViewPr>
      <p:cViewPr varScale="1">
        <p:scale>
          <a:sx n="87" d="100"/>
          <a:sy n="87" d="100"/>
        </p:scale>
        <p:origin x="1464" y="90"/>
      </p:cViewPr>
      <p:guideLst>
        <p:guide orient="horz" pos="2160"/>
        <p:guide pos="2880"/>
      </p:guideLst>
    </p:cSldViewPr>
  </p:slideViewPr>
  <p:outlineViewPr>
    <p:cViewPr>
      <p:scale>
        <a:sx n="33" d="100"/>
        <a:sy n="33" d="100"/>
      </p:scale>
      <p:origin x="0" y="6486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31BB18-9FC5-4097-9366-27F8B13D16EC}" type="doc">
      <dgm:prSet loTypeId="urn:microsoft.com/office/officeart/2005/8/layout/vProcess5" loCatId="process" qsTypeId="urn:microsoft.com/office/officeart/2005/8/quickstyle/simple1" qsCatId="simple" csTypeId="urn:microsoft.com/office/officeart/2005/8/colors/accent3_2" csCatId="accent3" phldr="1"/>
      <dgm:spPr/>
      <dgm:t>
        <a:bodyPr/>
        <a:lstStyle/>
        <a:p>
          <a:endParaRPr lang="es-MX"/>
        </a:p>
      </dgm:t>
    </dgm:pt>
    <dgm:pt modelId="{D976C98B-EA2B-485D-A6B6-9DF47F5041E8}">
      <dgm:prSet phldrT="[Texto]"/>
      <dgm:spPr/>
      <dgm:t>
        <a:bodyPr/>
        <a:lstStyle/>
        <a:p>
          <a:r>
            <a:rPr lang="es-ES" dirty="0" smtClean="0"/>
            <a:t>SISTEMAS ELECTORALES </a:t>
          </a:r>
          <a:endParaRPr lang="es-MX" dirty="0"/>
        </a:p>
      </dgm:t>
    </dgm:pt>
    <dgm:pt modelId="{7C1B733F-73A6-4BAE-9807-EAB484B9CD4A}" type="parTrans" cxnId="{C8BD4582-3CC0-420F-9EB2-93FE9E043D3A}">
      <dgm:prSet/>
      <dgm:spPr/>
      <dgm:t>
        <a:bodyPr/>
        <a:lstStyle/>
        <a:p>
          <a:endParaRPr lang="es-MX"/>
        </a:p>
      </dgm:t>
    </dgm:pt>
    <dgm:pt modelId="{12A1488D-B2B1-4CA8-BAAA-D2AACA0550B0}" type="sibTrans" cxnId="{C8BD4582-3CC0-420F-9EB2-93FE9E043D3A}">
      <dgm:prSet/>
      <dgm:spPr/>
      <dgm:t>
        <a:bodyPr/>
        <a:lstStyle/>
        <a:p>
          <a:endParaRPr lang="es-MX"/>
        </a:p>
      </dgm:t>
    </dgm:pt>
    <dgm:pt modelId="{23883DB0-5214-4340-9886-45361D49927E}">
      <dgm:prSet phldrT="[Texto]"/>
      <dgm:spPr/>
      <dgm:t>
        <a:bodyPr/>
        <a:lstStyle/>
        <a:p>
          <a:r>
            <a:rPr lang="es-ES" dirty="0" smtClean="0"/>
            <a:t>UNA INTRODUCCIÓN AL PROBLEMA CON CARÁCTER ORIENTADOR</a:t>
          </a:r>
          <a:endParaRPr lang="es-MX" dirty="0"/>
        </a:p>
      </dgm:t>
    </dgm:pt>
    <dgm:pt modelId="{A422F83C-690D-4A68-9245-2F81B688BF03}" type="parTrans" cxnId="{DDFA64C1-CCB3-4F61-B292-E239A5971005}">
      <dgm:prSet/>
      <dgm:spPr/>
      <dgm:t>
        <a:bodyPr/>
        <a:lstStyle/>
        <a:p>
          <a:endParaRPr lang="es-MX"/>
        </a:p>
      </dgm:t>
    </dgm:pt>
    <dgm:pt modelId="{4084DF73-B93A-4DEC-86D2-22087B893EA6}" type="sibTrans" cxnId="{DDFA64C1-CCB3-4F61-B292-E239A5971005}">
      <dgm:prSet/>
      <dgm:spPr/>
      <dgm:t>
        <a:bodyPr/>
        <a:lstStyle/>
        <a:p>
          <a:endParaRPr lang="es-MX"/>
        </a:p>
      </dgm:t>
    </dgm:pt>
    <dgm:pt modelId="{67793ECA-0A21-4DE1-A12E-13AF827CD916}" type="pres">
      <dgm:prSet presAssocID="{BC31BB18-9FC5-4097-9366-27F8B13D16EC}" presName="outerComposite" presStyleCnt="0">
        <dgm:presLayoutVars>
          <dgm:chMax val="5"/>
          <dgm:dir/>
          <dgm:resizeHandles val="exact"/>
        </dgm:presLayoutVars>
      </dgm:prSet>
      <dgm:spPr/>
      <dgm:t>
        <a:bodyPr/>
        <a:lstStyle/>
        <a:p>
          <a:endParaRPr lang="es-ES"/>
        </a:p>
      </dgm:t>
    </dgm:pt>
    <dgm:pt modelId="{20EF247B-3321-447A-8896-AC48FB33CDE2}" type="pres">
      <dgm:prSet presAssocID="{BC31BB18-9FC5-4097-9366-27F8B13D16EC}" presName="dummyMaxCanvas" presStyleCnt="0">
        <dgm:presLayoutVars/>
      </dgm:prSet>
      <dgm:spPr/>
    </dgm:pt>
    <dgm:pt modelId="{3932414E-E14B-465D-9867-283025C347A6}" type="pres">
      <dgm:prSet presAssocID="{BC31BB18-9FC5-4097-9366-27F8B13D16EC}" presName="TwoNodes_1" presStyleLbl="node1" presStyleIdx="0" presStyleCnt="2">
        <dgm:presLayoutVars>
          <dgm:bulletEnabled val="1"/>
        </dgm:presLayoutVars>
      </dgm:prSet>
      <dgm:spPr/>
      <dgm:t>
        <a:bodyPr/>
        <a:lstStyle/>
        <a:p>
          <a:endParaRPr lang="es-ES"/>
        </a:p>
      </dgm:t>
    </dgm:pt>
    <dgm:pt modelId="{01554196-AA7F-4089-8D21-5F2E4D468970}" type="pres">
      <dgm:prSet presAssocID="{BC31BB18-9FC5-4097-9366-27F8B13D16EC}" presName="TwoNodes_2" presStyleLbl="node1" presStyleIdx="1" presStyleCnt="2">
        <dgm:presLayoutVars>
          <dgm:bulletEnabled val="1"/>
        </dgm:presLayoutVars>
      </dgm:prSet>
      <dgm:spPr/>
      <dgm:t>
        <a:bodyPr/>
        <a:lstStyle/>
        <a:p>
          <a:endParaRPr lang="es-MX"/>
        </a:p>
      </dgm:t>
    </dgm:pt>
    <dgm:pt modelId="{32500639-E8C0-474F-A2D1-3163F24FFA4C}" type="pres">
      <dgm:prSet presAssocID="{BC31BB18-9FC5-4097-9366-27F8B13D16EC}" presName="TwoConn_1-2" presStyleLbl="fgAccFollowNode1" presStyleIdx="0" presStyleCnt="1">
        <dgm:presLayoutVars>
          <dgm:bulletEnabled val="1"/>
        </dgm:presLayoutVars>
      </dgm:prSet>
      <dgm:spPr/>
      <dgm:t>
        <a:bodyPr/>
        <a:lstStyle/>
        <a:p>
          <a:endParaRPr lang="es-ES"/>
        </a:p>
      </dgm:t>
    </dgm:pt>
    <dgm:pt modelId="{39944A4B-0ED6-4EAF-A1A5-59334EB5F7FC}" type="pres">
      <dgm:prSet presAssocID="{BC31BB18-9FC5-4097-9366-27F8B13D16EC}" presName="TwoNodes_1_text" presStyleLbl="node1" presStyleIdx="1" presStyleCnt="2">
        <dgm:presLayoutVars>
          <dgm:bulletEnabled val="1"/>
        </dgm:presLayoutVars>
      </dgm:prSet>
      <dgm:spPr/>
      <dgm:t>
        <a:bodyPr/>
        <a:lstStyle/>
        <a:p>
          <a:endParaRPr lang="es-ES"/>
        </a:p>
      </dgm:t>
    </dgm:pt>
    <dgm:pt modelId="{F91929A7-6C2F-4081-AD7F-E5E7143167B4}" type="pres">
      <dgm:prSet presAssocID="{BC31BB18-9FC5-4097-9366-27F8B13D16EC}" presName="TwoNodes_2_text" presStyleLbl="node1" presStyleIdx="1" presStyleCnt="2">
        <dgm:presLayoutVars>
          <dgm:bulletEnabled val="1"/>
        </dgm:presLayoutVars>
      </dgm:prSet>
      <dgm:spPr/>
      <dgm:t>
        <a:bodyPr/>
        <a:lstStyle/>
        <a:p>
          <a:endParaRPr lang="es-MX"/>
        </a:p>
      </dgm:t>
    </dgm:pt>
  </dgm:ptLst>
  <dgm:cxnLst>
    <dgm:cxn modelId="{648B0521-27DA-475D-8DE4-C77C063FDC90}" type="presOf" srcId="{12A1488D-B2B1-4CA8-BAAA-D2AACA0550B0}" destId="{32500639-E8C0-474F-A2D1-3163F24FFA4C}" srcOrd="0" destOrd="0" presId="urn:microsoft.com/office/officeart/2005/8/layout/vProcess5"/>
    <dgm:cxn modelId="{85E416FC-E9E0-4CB5-A3CB-866549033F23}" type="presOf" srcId="{23883DB0-5214-4340-9886-45361D49927E}" destId="{F91929A7-6C2F-4081-AD7F-E5E7143167B4}" srcOrd="1" destOrd="0" presId="urn:microsoft.com/office/officeart/2005/8/layout/vProcess5"/>
    <dgm:cxn modelId="{DDFA64C1-CCB3-4F61-B292-E239A5971005}" srcId="{BC31BB18-9FC5-4097-9366-27F8B13D16EC}" destId="{23883DB0-5214-4340-9886-45361D49927E}" srcOrd="1" destOrd="0" parTransId="{A422F83C-690D-4A68-9245-2F81B688BF03}" sibTransId="{4084DF73-B93A-4DEC-86D2-22087B893EA6}"/>
    <dgm:cxn modelId="{49BFD2A4-E48F-4132-9859-7481E9DCD9A7}" type="presOf" srcId="{D976C98B-EA2B-485D-A6B6-9DF47F5041E8}" destId="{39944A4B-0ED6-4EAF-A1A5-59334EB5F7FC}" srcOrd="1" destOrd="0" presId="urn:microsoft.com/office/officeart/2005/8/layout/vProcess5"/>
    <dgm:cxn modelId="{C8BD4582-3CC0-420F-9EB2-93FE9E043D3A}" srcId="{BC31BB18-9FC5-4097-9366-27F8B13D16EC}" destId="{D976C98B-EA2B-485D-A6B6-9DF47F5041E8}" srcOrd="0" destOrd="0" parTransId="{7C1B733F-73A6-4BAE-9807-EAB484B9CD4A}" sibTransId="{12A1488D-B2B1-4CA8-BAAA-D2AACA0550B0}"/>
    <dgm:cxn modelId="{BD0EBCDB-04FF-4209-BAA3-372E9D9D862F}" type="presOf" srcId="{BC31BB18-9FC5-4097-9366-27F8B13D16EC}" destId="{67793ECA-0A21-4DE1-A12E-13AF827CD916}" srcOrd="0" destOrd="0" presId="urn:microsoft.com/office/officeart/2005/8/layout/vProcess5"/>
    <dgm:cxn modelId="{740AF255-D10E-4BC6-A786-B9CFB740EFA0}" type="presOf" srcId="{D976C98B-EA2B-485D-A6B6-9DF47F5041E8}" destId="{3932414E-E14B-465D-9867-283025C347A6}" srcOrd="0" destOrd="0" presId="urn:microsoft.com/office/officeart/2005/8/layout/vProcess5"/>
    <dgm:cxn modelId="{FA68E083-F336-4B28-91BC-93123E007AE4}" type="presOf" srcId="{23883DB0-5214-4340-9886-45361D49927E}" destId="{01554196-AA7F-4089-8D21-5F2E4D468970}" srcOrd="0" destOrd="0" presId="urn:microsoft.com/office/officeart/2005/8/layout/vProcess5"/>
    <dgm:cxn modelId="{BF4E2E02-6F0B-49F9-855C-64BC1A3184D9}" type="presParOf" srcId="{67793ECA-0A21-4DE1-A12E-13AF827CD916}" destId="{20EF247B-3321-447A-8896-AC48FB33CDE2}" srcOrd="0" destOrd="0" presId="urn:microsoft.com/office/officeart/2005/8/layout/vProcess5"/>
    <dgm:cxn modelId="{FA983A60-D073-47BE-BCAB-C0A4D93E5579}" type="presParOf" srcId="{67793ECA-0A21-4DE1-A12E-13AF827CD916}" destId="{3932414E-E14B-465D-9867-283025C347A6}" srcOrd="1" destOrd="0" presId="urn:microsoft.com/office/officeart/2005/8/layout/vProcess5"/>
    <dgm:cxn modelId="{F795F625-C7D8-4ECD-AAE1-14C78FA62788}" type="presParOf" srcId="{67793ECA-0A21-4DE1-A12E-13AF827CD916}" destId="{01554196-AA7F-4089-8D21-5F2E4D468970}" srcOrd="2" destOrd="0" presId="urn:microsoft.com/office/officeart/2005/8/layout/vProcess5"/>
    <dgm:cxn modelId="{7DA22206-CABE-4A5E-976F-98CCE8352BB9}" type="presParOf" srcId="{67793ECA-0A21-4DE1-A12E-13AF827CD916}" destId="{32500639-E8C0-474F-A2D1-3163F24FFA4C}" srcOrd="3" destOrd="0" presId="urn:microsoft.com/office/officeart/2005/8/layout/vProcess5"/>
    <dgm:cxn modelId="{D617B27D-F538-4B69-BEF8-8613023E7C38}" type="presParOf" srcId="{67793ECA-0A21-4DE1-A12E-13AF827CD916}" destId="{39944A4B-0ED6-4EAF-A1A5-59334EB5F7FC}" srcOrd="4" destOrd="0" presId="urn:microsoft.com/office/officeart/2005/8/layout/vProcess5"/>
    <dgm:cxn modelId="{45BA1D59-129D-4BAE-B52D-427DE75CDAB4}" type="presParOf" srcId="{67793ECA-0A21-4DE1-A12E-13AF827CD916}" destId="{F91929A7-6C2F-4081-AD7F-E5E7143167B4}"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dgm:spPr/>
      <dgm:t>
        <a:bodyPr/>
        <a:lstStyle/>
        <a:p>
          <a:endParaRPr lang="es-ES"/>
        </a:p>
      </dgm:t>
    </dgm:pt>
    <dgm:pt modelId="{10586DD3-F40C-4BF3-8EDD-2817E4C0C3D0}">
      <dgm:prSet/>
      <dgm:spPr/>
      <dgm:t>
        <a:bodyPr/>
        <a:lstStyle/>
        <a:p>
          <a:pPr rtl="0"/>
          <a:r>
            <a:rPr lang="es-ES" dirty="0" smtClean="0"/>
            <a:t>Sistema electoral fuerte.-Es un sistema que sin la menor duda ejerce una influencia manipuladora. Ejemplo: Sistemas de mayoría absoluta o relativa</a:t>
          </a:r>
          <a:endParaRPr lang="es-ES"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dgm:spPr/>
      <dgm:t>
        <a:bodyPr/>
        <a:lstStyle/>
        <a:p>
          <a:pPr rtl="0"/>
          <a:r>
            <a:rPr lang="es-ES" dirty="0" smtClean="0"/>
            <a:t>Sistema electoral débil.-Es un sistema que ejerce  influencia  en medida mínima. Ejemplo: Sistemas de representación proporcional .</a:t>
          </a:r>
          <a:endParaRPr lang="es-ES"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F2057F31-E52E-4253-8DCF-C04AEF1B983B}" type="presOf" srcId="{7299E1B2-D499-42A7-AC1B-F988FB5A3ED1}" destId="{14AF6F03-3D98-43BB-8270-787C299D3776}" srcOrd="1" destOrd="0" presId="urn:microsoft.com/office/officeart/2005/8/layout/cycle2"/>
    <dgm:cxn modelId="{1809F4FE-7A46-4D97-B4FC-0A0905C73C52}" type="presOf" srcId="{EAFC502C-8876-4411-8529-D52536F694C5}" destId="{2CA88053-85D8-4EEC-9242-79B192CF552B}" srcOrd="0" destOrd="0" presId="urn:microsoft.com/office/officeart/2005/8/layout/cycle2"/>
    <dgm:cxn modelId="{97E389E9-C3B3-4187-AEF6-9AB7B5C00D25}" srcId="{EAFC502C-8876-4411-8529-D52536F694C5}" destId="{10586DD3-F40C-4BF3-8EDD-2817E4C0C3D0}" srcOrd="0" destOrd="0" parTransId="{D96FF063-F021-458E-A0C9-A4A2E441A464}" sibTransId="{7299E1B2-D499-42A7-AC1B-F988FB5A3ED1}"/>
    <dgm:cxn modelId="{A5E25A26-8CA9-43B1-96A9-0F491F7374A2}" type="presOf" srcId="{7F432C05-EC58-4F65-B66D-6BA04FA33779}" destId="{57A6A375-93F9-41B8-9AE9-F271CF463CE7}" srcOrd="0" destOrd="0" presId="urn:microsoft.com/office/officeart/2005/8/layout/cycle2"/>
    <dgm:cxn modelId="{1AD4D33E-7C57-478E-A696-3A8F52277E91}" type="presOf" srcId="{1FCB2DF8-7C77-4998-9EEA-F930F1ED78CF}" destId="{ACBE89E6-4644-4EDE-9798-15929CF2D055}" srcOrd="1" destOrd="0" presId="urn:microsoft.com/office/officeart/2005/8/layout/cycle2"/>
    <dgm:cxn modelId="{FF189D5E-B17C-413F-A4AF-BF69CFA7A00A}" type="presOf" srcId="{1FCB2DF8-7C77-4998-9EEA-F930F1ED78CF}" destId="{8E93256E-1E4D-46A0-B270-8FE716FD68F3}" srcOrd="0" destOrd="0" presId="urn:microsoft.com/office/officeart/2005/8/layout/cycle2"/>
    <dgm:cxn modelId="{A682E159-C5B0-4BC9-BBD3-D26066009C3A}" type="presOf" srcId="{10586DD3-F40C-4BF3-8EDD-2817E4C0C3D0}" destId="{6FFF381B-DDA5-4F60-A802-4261F36B81EE}" srcOrd="0" destOrd="0" presId="urn:microsoft.com/office/officeart/2005/8/layout/cycle2"/>
    <dgm:cxn modelId="{527E06A5-5EB5-470B-87A5-2EA0476994AC}" type="presOf" srcId="{7299E1B2-D499-42A7-AC1B-F988FB5A3ED1}" destId="{F506122E-5B4D-45B4-AC91-2543E1D6B815}" srcOrd="0"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FD9321A0-2A03-4BEA-8DAA-EA8BAB06C3E7}" type="presParOf" srcId="{2CA88053-85D8-4EEC-9242-79B192CF552B}" destId="{6FFF381B-DDA5-4F60-A802-4261F36B81EE}" srcOrd="0" destOrd="0" presId="urn:microsoft.com/office/officeart/2005/8/layout/cycle2"/>
    <dgm:cxn modelId="{E50CDA93-4211-4962-8507-4E0E8E45E689}" type="presParOf" srcId="{2CA88053-85D8-4EEC-9242-79B192CF552B}" destId="{F506122E-5B4D-45B4-AC91-2543E1D6B815}" srcOrd="1" destOrd="0" presId="urn:microsoft.com/office/officeart/2005/8/layout/cycle2"/>
    <dgm:cxn modelId="{B125A73A-6660-4C29-960E-E18AA14474E4}" type="presParOf" srcId="{F506122E-5B4D-45B4-AC91-2543E1D6B815}" destId="{14AF6F03-3D98-43BB-8270-787C299D3776}" srcOrd="0" destOrd="0" presId="urn:microsoft.com/office/officeart/2005/8/layout/cycle2"/>
    <dgm:cxn modelId="{C21A7570-A889-4AAA-9D87-D7AF6FE270B6}" type="presParOf" srcId="{2CA88053-85D8-4EEC-9242-79B192CF552B}" destId="{57A6A375-93F9-41B8-9AE9-F271CF463CE7}" srcOrd="2" destOrd="0" presId="urn:microsoft.com/office/officeart/2005/8/layout/cycle2"/>
    <dgm:cxn modelId="{57F32408-8A8E-491A-B0E9-2A90E7471A52}" type="presParOf" srcId="{2CA88053-85D8-4EEC-9242-79B192CF552B}" destId="{8E93256E-1E4D-46A0-B270-8FE716FD68F3}" srcOrd="3" destOrd="0" presId="urn:microsoft.com/office/officeart/2005/8/layout/cycle2"/>
    <dgm:cxn modelId="{0003241E-CA6B-4AD2-A55F-C516303BC4AA}" type="presParOf" srcId="{8E93256E-1E4D-46A0-B270-8FE716FD68F3}" destId="{ACBE89E6-4644-4EDE-9798-15929CF2D055}"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dgm:spPr/>
      <dgm:t>
        <a:bodyPr/>
        <a:lstStyle/>
        <a:p>
          <a:endParaRPr lang="es-ES"/>
        </a:p>
      </dgm:t>
    </dgm:pt>
    <dgm:pt modelId="{8B0F1836-1EAF-41C4-B0C0-446F58D4C46F}">
      <dgm:prSet/>
      <dgm:spPr/>
      <dgm:t>
        <a:bodyPr/>
        <a:lstStyle/>
        <a:p>
          <a:pPr rtl="0"/>
          <a:r>
            <a:rPr lang="es-ES" dirty="0" smtClean="0"/>
            <a:t>Tipos de sistema electoral</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2C00AC30-0706-4795-B28B-66B448506C43}" type="presOf" srcId="{8B0F1836-1EAF-41C4-B0C0-446F58D4C46F}" destId="{2F350E29-DC83-4309-956B-6DE34027F2D2}" srcOrd="0" destOrd="0" presId="urn:microsoft.com/office/officeart/2005/8/layout/vList2"/>
    <dgm:cxn modelId="{996FEFE3-8299-434D-9514-177C4276065F}" type="presOf" srcId="{D570D13C-CAA4-49EE-9EB3-56D1F4319664}" destId="{54108079-3681-4ED9-8028-9E2F62605F57}" srcOrd="0" destOrd="0" presId="urn:microsoft.com/office/officeart/2005/8/layout/vList2"/>
    <dgm:cxn modelId="{8B8D3F3F-782C-4221-8507-DB2F13A8D1B7}"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dgm:spPr/>
      <dgm:t>
        <a:bodyPr/>
        <a:lstStyle/>
        <a:p>
          <a:endParaRPr lang="es-ES"/>
        </a:p>
      </dgm:t>
    </dgm:pt>
    <dgm:pt modelId="{9CE2DD0C-874E-4BCF-B235-9AF9A3BA113C}">
      <dgm:prSet/>
      <dgm:spPr/>
      <dgm:t>
        <a:bodyPr/>
        <a:lstStyle/>
        <a:p>
          <a:pPr rtl="0"/>
          <a:r>
            <a:rPr lang="es-MX" dirty="0" smtClean="0"/>
            <a:t>Sistemas mayoritarios                                      </a:t>
          </a:r>
          <a:endParaRPr lang="es-MX"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6DF3D2B4-2FBE-4194-BAC0-ADD35AE78AB7}">
      <dgm:prSet/>
      <dgm:spPr/>
      <dgm:t>
        <a:bodyPr/>
        <a:lstStyle/>
        <a:p>
          <a:pPr rtl="0"/>
          <a:r>
            <a:rPr lang="es-MX" dirty="0" smtClean="0"/>
            <a:t>1.-De pluralidad en circunscripciones   uninominales        </a:t>
          </a:r>
          <a:endParaRPr lang="es-ES"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F934C0F8-2AF1-4B19-A8C3-D73BFB196342}">
      <dgm:prSet/>
      <dgm:spPr/>
      <dgm:t>
        <a:bodyPr/>
        <a:lstStyle/>
        <a:p>
          <a:pPr rtl="0"/>
          <a:r>
            <a:rPr lang="es-MX" dirty="0" smtClean="0"/>
            <a:t>2.-De mayoría absoluta en   circunscripciones plurinominales.</a:t>
          </a:r>
          <a:endParaRPr lang="es-ES" dirty="0"/>
        </a:p>
      </dgm:t>
    </dgm:pt>
    <dgm:pt modelId="{A2C30105-FA74-4558-AC38-F9286BCD2395}" type="parTrans" cxnId="{BC29C30C-BA18-463F-954E-ED1678544CAF}">
      <dgm:prSet/>
      <dgm:spPr/>
      <dgm:t>
        <a:bodyPr/>
        <a:lstStyle/>
        <a:p>
          <a:endParaRPr lang="es-ES"/>
        </a:p>
      </dgm:t>
    </dgm:pt>
    <dgm:pt modelId="{81A95E91-B879-4163-9253-976AC02F2602}" type="sibTrans" cxnId="{BC29C30C-BA18-463F-954E-ED1678544CAF}">
      <dgm:prSet/>
      <dgm:spPr/>
      <dgm:t>
        <a:bodyPr/>
        <a:lstStyle/>
        <a:p>
          <a:endParaRPr lang="es-ES"/>
        </a:p>
      </dgm:t>
    </dgm:pt>
    <dgm:pt modelId="{0256C1EB-6839-44E3-A457-1C58BE08EE5C}">
      <dgm:prSet/>
      <dgm:spPr/>
      <dgm:t>
        <a:bodyPr/>
        <a:lstStyle/>
        <a:p>
          <a:pPr rtl="0"/>
          <a:r>
            <a:rPr lang="es-MX" dirty="0" smtClean="0"/>
            <a:t>3.-De mayoría en circunscripciones plurinominales con representación de minorías.</a:t>
          </a:r>
          <a:endParaRPr lang="es-ES" dirty="0"/>
        </a:p>
      </dgm:t>
    </dgm:pt>
    <dgm:pt modelId="{7CA216BF-FEB0-4A05-99B6-0F118E6F025C}" type="parTrans" cxnId="{FF25A8B0-907D-41F1-AA31-561E330B2F16}">
      <dgm:prSet/>
      <dgm:spPr/>
      <dgm:t>
        <a:bodyPr/>
        <a:lstStyle/>
        <a:p>
          <a:endParaRPr lang="es-ES"/>
        </a:p>
      </dgm:t>
    </dgm:pt>
    <dgm:pt modelId="{892E2735-82D7-43D5-8A08-2082DFC6A24D}" type="sibTrans" cxnId="{FF25A8B0-907D-41F1-AA31-561E330B2F16}">
      <dgm:prSet/>
      <dgm:spPr/>
      <dgm:t>
        <a:bodyPr/>
        <a:lstStyle/>
        <a:p>
          <a:endParaRPr lang="es-ES"/>
        </a:p>
      </dgm:t>
    </dgm:pt>
    <dgm:pt modelId="{F96B5526-2AE6-4E62-8411-47201A845C98}">
      <dgm:prSet/>
      <dgm:spPr/>
      <dgm:t>
        <a:bodyPr/>
        <a:lstStyle/>
        <a:p>
          <a:pPr rtl="0"/>
          <a:r>
            <a:rPr lang="es-MX" dirty="0" smtClean="0"/>
            <a:t>4.-Mayoritario en circunscripciones plurinominales pequeñas.</a:t>
          </a:r>
          <a:endParaRPr lang="es-ES" dirty="0"/>
        </a:p>
      </dgm:t>
    </dgm:pt>
    <dgm:pt modelId="{00C75FB6-39FA-484A-83AF-F0DCD8294873}" type="parTrans" cxnId="{5E7AE2EC-556F-4224-8755-403873C31884}">
      <dgm:prSet/>
      <dgm:spPr/>
      <dgm:t>
        <a:bodyPr/>
        <a:lstStyle/>
        <a:p>
          <a:endParaRPr lang="es-ES"/>
        </a:p>
      </dgm:t>
    </dgm:pt>
    <dgm:pt modelId="{9FB1453E-8376-4035-9696-2CBF6B8E0152}" type="sibTrans" cxnId="{5E7AE2EC-556F-4224-8755-403873C31884}">
      <dgm:prSet/>
      <dgm:spPr/>
      <dgm:t>
        <a:bodyPr/>
        <a:lstStyle/>
        <a:p>
          <a:endParaRPr lang="es-ES"/>
        </a:p>
      </dgm:t>
    </dgm:pt>
    <dgm:pt modelId="{E7514F8C-F9C9-412E-9AB9-12DDAC55FD9C}">
      <dgm:prSet/>
      <dgm:spPr/>
      <dgm:t>
        <a:bodyPr/>
        <a:lstStyle/>
        <a:p>
          <a:pPr rtl="0"/>
          <a:r>
            <a:rPr lang="es-MX" dirty="0" smtClean="0"/>
            <a:t>5.- Mayoritario con lista proporcional adicional o sistema segmentado </a:t>
          </a:r>
          <a:endParaRPr lang="es-ES" dirty="0"/>
        </a:p>
      </dgm:t>
    </dgm:pt>
    <dgm:pt modelId="{AA0CE48E-2270-4027-946C-4D016A98994B}" type="parTrans" cxnId="{264E0F86-6AE6-472E-BB96-B79A2BD12142}">
      <dgm:prSet/>
      <dgm:spPr/>
      <dgm:t>
        <a:bodyPr/>
        <a:lstStyle/>
        <a:p>
          <a:endParaRPr lang="es-ES"/>
        </a:p>
      </dgm:t>
    </dgm:pt>
    <dgm:pt modelId="{98120DC9-DC13-49EE-8C9F-0519D32A619D}" type="sibTrans" cxnId="{264E0F86-6AE6-472E-BB96-B79A2BD12142}">
      <dgm:prSet/>
      <dgm:spPr/>
      <dgm:t>
        <a:bodyPr/>
        <a:lstStyle/>
        <a:p>
          <a:endParaRPr lang="es-ES"/>
        </a:p>
      </dgm:t>
    </dgm:pt>
    <dgm:pt modelId="{69695E62-B7C8-4965-936E-A6AD8A76E69C}">
      <dgm:prSet/>
      <dgm:spPr/>
      <dgm:t>
        <a:bodyPr/>
        <a:lstStyle/>
        <a:p>
          <a:pPr rtl="0"/>
          <a:r>
            <a:rPr lang="es-MX" dirty="0" smtClean="0"/>
            <a:t>Sistemas proporcionales</a:t>
          </a:r>
          <a:endParaRPr lang="es-ES" dirty="0"/>
        </a:p>
      </dgm:t>
    </dgm:pt>
    <dgm:pt modelId="{0CF5E362-89E7-4EDA-A9FA-EA9333357B60}" type="parTrans" cxnId="{C06E0CF7-FB6E-4FE5-A6F3-6EAACD6AA4EA}">
      <dgm:prSet/>
      <dgm:spPr/>
      <dgm:t>
        <a:bodyPr/>
        <a:lstStyle/>
        <a:p>
          <a:endParaRPr lang="es-ES"/>
        </a:p>
      </dgm:t>
    </dgm:pt>
    <dgm:pt modelId="{905EDF4F-3313-4513-9A7C-B75F1A3893E8}" type="sibTrans" cxnId="{C06E0CF7-FB6E-4FE5-A6F3-6EAACD6AA4EA}">
      <dgm:prSet/>
      <dgm:spPr/>
      <dgm:t>
        <a:bodyPr/>
        <a:lstStyle/>
        <a:p>
          <a:endParaRPr lang="es-ES"/>
        </a:p>
      </dgm:t>
    </dgm:pt>
    <dgm:pt modelId="{14150E30-1F9C-4754-A718-56CCDCB1972F}">
      <dgm:prSet/>
      <dgm:spPr/>
      <dgm:t>
        <a:bodyPr/>
        <a:lstStyle/>
        <a:p>
          <a:pPr rtl="0"/>
          <a:r>
            <a:rPr lang="es-MX" dirty="0" smtClean="0"/>
            <a:t>6.- proporcional en circunscripciones plurinominales variables</a:t>
          </a:r>
          <a:endParaRPr lang="es-ES" dirty="0"/>
        </a:p>
      </dgm:t>
    </dgm:pt>
    <dgm:pt modelId="{2E42A961-28A4-4FE8-9741-48EBF33C269C}" type="parTrans" cxnId="{C091EFFE-3F19-49AC-95FD-6E6EC9D262C4}">
      <dgm:prSet/>
      <dgm:spPr/>
      <dgm:t>
        <a:bodyPr/>
        <a:lstStyle/>
        <a:p>
          <a:endParaRPr lang="es-ES"/>
        </a:p>
      </dgm:t>
    </dgm:pt>
    <dgm:pt modelId="{DC6B1CD0-5132-4346-8FA6-5C3B58AE3D2D}" type="sibTrans" cxnId="{C091EFFE-3F19-49AC-95FD-6E6EC9D262C4}">
      <dgm:prSet/>
      <dgm:spPr/>
      <dgm:t>
        <a:bodyPr/>
        <a:lstStyle/>
        <a:p>
          <a:endParaRPr lang="es-ES"/>
        </a:p>
      </dgm:t>
    </dgm:pt>
    <dgm:pt modelId="{9639C60D-37FB-472B-BEB0-2733BDE7DD25}">
      <dgm:prSet/>
      <dgm:spPr/>
      <dgm:t>
        <a:bodyPr/>
        <a:lstStyle/>
        <a:p>
          <a:pPr rtl="0"/>
          <a:r>
            <a:rPr lang="es-MX" dirty="0" smtClean="0"/>
            <a:t>7.-proporcional compensatorio</a:t>
          </a:r>
          <a:endParaRPr lang="es-ES" dirty="0"/>
        </a:p>
      </dgm:t>
    </dgm:pt>
    <dgm:pt modelId="{FF76B2B7-90E1-4A1D-8140-10CBDC4252E3}" type="parTrans" cxnId="{4B6AE774-D10B-4517-A06F-6C1361D57B6C}">
      <dgm:prSet/>
      <dgm:spPr/>
      <dgm:t>
        <a:bodyPr/>
        <a:lstStyle/>
        <a:p>
          <a:endParaRPr lang="es-ES"/>
        </a:p>
      </dgm:t>
    </dgm:pt>
    <dgm:pt modelId="{4DC8ABF2-1A53-49C5-A2A7-3E2F56E11251}" type="sibTrans" cxnId="{4B6AE774-D10B-4517-A06F-6C1361D57B6C}">
      <dgm:prSet/>
      <dgm:spPr/>
      <dgm:t>
        <a:bodyPr/>
        <a:lstStyle/>
        <a:p>
          <a:endParaRPr lang="es-ES"/>
        </a:p>
      </dgm:t>
    </dgm:pt>
    <dgm:pt modelId="{348069C1-CD10-447E-A439-8C1F645E5F4D}">
      <dgm:prSet/>
      <dgm:spPr/>
      <dgm:t>
        <a:bodyPr/>
        <a:lstStyle/>
        <a:p>
          <a:pPr rtl="0"/>
          <a:r>
            <a:rPr lang="es-MX" dirty="0" smtClean="0"/>
            <a:t>8.-Personalizado con barrera legal</a:t>
          </a:r>
          <a:endParaRPr lang="es-ES" dirty="0"/>
        </a:p>
      </dgm:t>
    </dgm:pt>
    <dgm:pt modelId="{941B1828-9C68-4885-A00A-586D5C738AC9}" type="parTrans" cxnId="{98C7298E-E070-4CF1-A33C-177218BF5411}">
      <dgm:prSet/>
      <dgm:spPr/>
      <dgm:t>
        <a:bodyPr/>
        <a:lstStyle/>
        <a:p>
          <a:endParaRPr lang="es-ES"/>
        </a:p>
      </dgm:t>
    </dgm:pt>
    <dgm:pt modelId="{9290F84C-95F4-4B76-81DF-8CA7E22DABB4}" type="sibTrans" cxnId="{98C7298E-E070-4CF1-A33C-177218BF5411}">
      <dgm:prSet/>
      <dgm:spPr/>
      <dgm:t>
        <a:bodyPr/>
        <a:lstStyle/>
        <a:p>
          <a:endParaRPr lang="es-ES"/>
        </a:p>
      </dgm:t>
    </dgm:pt>
    <dgm:pt modelId="{1FB320BA-611C-4FCA-B972-B70E4AD4CFB2}">
      <dgm:prSet/>
      <dgm:spPr/>
      <dgm:t>
        <a:bodyPr/>
        <a:lstStyle/>
        <a:p>
          <a:pPr rtl="0"/>
          <a:r>
            <a:rPr lang="es-MX" dirty="0" smtClean="0"/>
            <a:t>9.- </a:t>
          </a:r>
          <a:r>
            <a:rPr lang="es-MX" i="1" dirty="0" smtClean="0"/>
            <a:t>Single transferable vote</a:t>
          </a:r>
          <a:endParaRPr lang="es-ES" dirty="0"/>
        </a:p>
      </dgm:t>
    </dgm:pt>
    <dgm:pt modelId="{8DAB24D8-DE94-4726-BA5D-E5EA43B9FDC3}" type="parTrans" cxnId="{8913EA66-098F-49A1-8966-8E87E5126695}">
      <dgm:prSet/>
      <dgm:spPr/>
      <dgm:t>
        <a:bodyPr/>
        <a:lstStyle/>
        <a:p>
          <a:endParaRPr lang="es-ES"/>
        </a:p>
      </dgm:t>
    </dgm:pt>
    <dgm:pt modelId="{13B6F27B-12A7-499B-8356-3B2B0F5A94DF}" type="sibTrans" cxnId="{8913EA66-098F-49A1-8966-8E87E5126695}">
      <dgm:prSet/>
      <dgm:spPr/>
      <dgm:t>
        <a:bodyPr/>
        <a:lstStyle/>
        <a:p>
          <a:endParaRPr lang="es-ES"/>
        </a:p>
      </dgm:t>
    </dgm:pt>
    <dgm:pt modelId="{27210F11-640C-40AC-A369-E5E40BFAF619}">
      <dgm:prSet/>
      <dgm:spPr/>
      <dgm:t>
        <a:bodyPr/>
        <a:lstStyle/>
        <a:p>
          <a:pPr rtl="0"/>
          <a:r>
            <a:rPr lang="es-MX" dirty="0" smtClean="0"/>
            <a:t>10.- proporcional puro.</a:t>
          </a:r>
          <a:endParaRPr lang="es-ES" dirty="0"/>
        </a:p>
      </dgm:t>
    </dgm:pt>
    <dgm:pt modelId="{55304250-8E10-42FD-8D56-60245DDE3362}" type="parTrans" cxnId="{B3E4A05A-8924-4479-9067-E420B2367344}">
      <dgm:prSet/>
      <dgm:spPr/>
      <dgm:t>
        <a:bodyPr/>
        <a:lstStyle/>
        <a:p>
          <a:endParaRPr lang="es-ES"/>
        </a:p>
      </dgm:t>
    </dgm:pt>
    <dgm:pt modelId="{671B8538-91A5-455D-AA75-E0C4685E3A55}" type="sibTrans" cxnId="{B3E4A05A-8924-4479-9067-E420B2367344}">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12">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pt>
    <dgm:pt modelId="{D7CDA026-FCC0-45F1-80A3-53ED1A458A4D}" type="pres">
      <dgm:prSet presAssocID="{6DF3D2B4-2FBE-4194-BAC0-ADD35AE78AB7}" presName="parentText" presStyleLbl="node1" presStyleIdx="1" presStyleCnt="12">
        <dgm:presLayoutVars>
          <dgm:chMax val="0"/>
          <dgm:bulletEnabled val="1"/>
        </dgm:presLayoutVars>
      </dgm:prSet>
      <dgm:spPr/>
      <dgm:t>
        <a:bodyPr/>
        <a:lstStyle/>
        <a:p>
          <a:endParaRPr lang="es-MX"/>
        </a:p>
      </dgm:t>
    </dgm:pt>
    <dgm:pt modelId="{D4B82278-A66C-4B00-9540-45F97C3A26F1}" type="pres">
      <dgm:prSet presAssocID="{35929A78-0955-45C3-A764-B6C3DEE120CF}" presName="spacer" presStyleCnt="0"/>
      <dgm:spPr/>
    </dgm:pt>
    <dgm:pt modelId="{31199E86-C126-45D9-B0A2-0E514439BF71}" type="pres">
      <dgm:prSet presAssocID="{F934C0F8-2AF1-4B19-A8C3-D73BFB196342}" presName="parentText" presStyleLbl="node1" presStyleIdx="2" presStyleCnt="12">
        <dgm:presLayoutVars>
          <dgm:chMax val="0"/>
          <dgm:bulletEnabled val="1"/>
        </dgm:presLayoutVars>
      </dgm:prSet>
      <dgm:spPr/>
      <dgm:t>
        <a:bodyPr/>
        <a:lstStyle/>
        <a:p>
          <a:endParaRPr lang="es-MX"/>
        </a:p>
      </dgm:t>
    </dgm:pt>
    <dgm:pt modelId="{56F3E0A5-439C-4564-80AB-950DE8FDA111}" type="pres">
      <dgm:prSet presAssocID="{81A95E91-B879-4163-9253-976AC02F2602}" presName="spacer" presStyleCnt="0"/>
      <dgm:spPr/>
    </dgm:pt>
    <dgm:pt modelId="{674CCF61-9ECD-4B2B-A940-76520EBD77B4}" type="pres">
      <dgm:prSet presAssocID="{0256C1EB-6839-44E3-A457-1C58BE08EE5C}" presName="parentText" presStyleLbl="node1" presStyleIdx="3" presStyleCnt="12">
        <dgm:presLayoutVars>
          <dgm:chMax val="0"/>
          <dgm:bulletEnabled val="1"/>
        </dgm:presLayoutVars>
      </dgm:prSet>
      <dgm:spPr/>
      <dgm:t>
        <a:bodyPr/>
        <a:lstStyle/>
        <a:p>
          <a:endParaRPr lang="es-MX"/>
        </a:p>
      </dgm:t>
    </dgm:pt>
    <dgm:pt modelId="{C937DD2F-3472-482D-8DA1-6A5E7DBD8AA3}" type="pres">
      <dgm:prSet presAssocID="{892E2735-82D7-43D5-8A08-2082DFC6A24D}" presName="spacer" presStyleCnt="0"/>
      <dgm:spPr/>
    </dgm:pt>
    <dgm:pt modelId="{52E0A369-877E-436B-A3F0-7490D6528B7A}" type="pres">
      <dgm:prSet presAssocID="{F96B5526-2AE6-4E62-8411-47201A845C98}" presName="parentText" presStyleLbl="node1" presStyleIdx="4" presStyleCnt="12">
        <dgm:presLayoutVars>
          <dgm:chMax val="0"/>
          <dgm:bulletEnabled val="1"/>
        </dgm:presLayoutVars>
      </dgm:prSet>
      <dgm:spPr/>
      <dgm:t>
        <a:bodyPr/>
        <a:lstStyle/>
        <a:p>
          <a:endParaRPr lang="es-MX"/>
        </a:p>
      </dgm:t>
    </dgm:pt>
    <dgm:pt modelId="{19161D8F-6374-4FE0-B13F-0D59CB6CF3E5}" type="pres">
      <dgm:prSet presAssocID="{9FB1453E-8376-4035-9696-2CBF6B8E0152}" presName="spacer" presStyleCnt="0"/>
      <dgm:spPr/>
    </dgm:pt>
    <dgm:pt modelId="{52EF5F75-B55B-45A0-B3E7-E5ABB07E31CF}" type="pres">
      <dgm:prSet presAssocID="{E7514F8C-F9C9-412E-9AB9-12DDAC55FD9C}" presName="parentText" presStyleLbl="node1" presStyleIdx="5" presStyleCnt="12">
        <dgm:presLayoutVars>
          <dgm:chMax val="0"/>
          <dgm:bulletEnabled val="1"/>
        </dgm:presLayoutVars>
      </dgm:prSet>
      <dgm:spPr/>
      <dgm:t>
        <a:bodyPr/>
        <a:lstStyle/>
        <a:p>
          <a:endParaRPr lang="es-MX"/>
        </a:p>
      </dgm:t>
    </dgm:pt>
    <dgm:pt modelId="{362F6BAA-3B1F-4FF5-B9CC-377A05F2B81E}" type="pres">
      <dgm:prSet presAssocID="{98120DC9-DC13-49EE-8C9F-0519D32A619D}" presName="spacer" presStyleCnt="0"/>
      <dgm:spPr/>
    </dgm:pt>
    <dgm:pt modelId="{52ED35AF-D696-4489-B44D-9CCA0E87ABD1}" type="pres">
      <dgm:prSet presAssocID="{69695E62-B7C8-4965-936E-A6AD8A76E69C}" presName="parentText" presStyleLbl="node1" presStyleIdx="6" presStyleCnt="12">
        <dgm:presLayoutVars>
          <dgm:chMax val="0"/>
          <dgm:bulletEnabled val="1"/>
        </dgm:presLayoutVars>
      </dgm:prSet>
      <dgm:spPr/>
      <dgm:t>
        <a:bodyPr/>
        <a:lstStyle/>
        <a:p>
          <a:endParaRPr lang="es-MX"/>
        </a:p>
      </dgm:t>
    </dgm:pt>
    <dgm:pt modelId="{EEFB89FA-4908-49F2-856A-DEB984475CD7}" type="pres">
      <dgm:prSet presAssocID="{905EDF4F-3313-4513-9A7C-B75F1A3893E8}" presName="spacer" presStyleCnt="0"/>
      <dgm:spPr/>
    </dgm:pt>
    <dgm:pt modelId="{C414F4BA-EAF7-4790-806E-9B1266198D1F}" type="pres">
      <dgm:prSet presAssocID="{14150E30-1F9C-4754-A718-56CCDCB1972F}" presName="parentText" presStyleLbl="node1" presStyleIdx="7" presStyleCnt="12">
        <dgm:presLayoutVars>
          <dgm:chMax val="0"/>
          <dgm:bulletEnabled val="1"/>
        </dgm:presLayoutVars>
      </dgm:prSet>
      <dgm:spPr/>
      <dgm:t>
        <a:bodyPr/>
        <a:lstStyle/>
        <a:p>
          <a:endParaRPr lang="es-MX"/>
        </a:p>
      </dgm:t>
    </dgm:pt>
    <dgm:pt modelId="{3323F25C-19A6-48B7-9C9A-9768082FFE76}" type="pres">
      <dgm:prSet presAssocID="{DC6B1CD0-5132-4346-8FA6-5C3B58AE3D2D}" presName="spacer" presStyleCnt="0"/>
      <dgm:spPr/>
    </dgm:pt>
    <dgm:pt modelId="{F4BCC354-24F6-4B25-A29B-955E6299F834}" type="pres">
      <dgm:prSet presAssocID="{9639C60D-37FB-472B-BEB0-2733BDE7DD25}" presName="parentText" presStyleLbl="node1" presStyleIdx="8" presStyleCnt="12">
        <dgm:presLayoutVars>
          <dgm:chMax val="0"/>
          <dgm:bulletEnabled val="1"/>
        </dgm:presLayoutVars>
      </dgm:prSet>
      <dgm:spPr/>
      <dgm:t>
        <a:bodyPr/>
        <a:lstStyle/>
        <a:p>
          <a:endParaRPr lang="es-MX"/>
        </a:p>
      </dgm:t>
    </dgm:pt>
    <dgm:pt modelId="{C9326996-BCD7-4FA7-967F-5A0BC5734920}" type="pres">
      <dgm:prSet presAssocID="{4DC8ABF2-1A53-49C5-A2A7-3E2F56E11251}" presName="spacer" presStyleCnt="0"/>
      <dgm:spPr/>
    </dgm:pt>
    <dgm:pt modelId="{42345D49-8AF1-455E-B105-4D8544AFCBB5}" type="pres">
      <dgm:prSet presAssocID="{348069C1-CD10-447E-A439-8C1F645E5F4D}" presName="parentText" presStyleLbl="node1" presStyleIdx="9" presStyleCnt="12">
        <dgm:presLayoutVars>
          <dgm:chMax val="0"/>
          <dgm:bulletEnabled val="1"/>
        </dgm:presLayoutVars>
      </dgm:prSet>
      <dgm:spPr/>
      <dgm:t>
        <a:bodyPr/>
        <a:lstStyle/>
        <a:p>
          <a:endParaRPr lang="es-MX"/>
        </a:p>
      </dgm:t>
    </dgm:pt>
    <dgm:pt modelId="{9C36846E-E8AC-44E4-A702-9840417E21CE}" type="pres">
      <dgm:prSet presAssocID="{9290F84C-95F4-4B76-81DF-8CA7E22DABB4}" presName="spacer" presStyleCnt="0"/>
      <dgm:spPr/>
    </dgm:pt>
    <dgm:pt modelId="{068DBA98-0672-4481-81B0-712AE1F9DE9D}" type="pres">
      <dgm:prSet presAssocID="{1FB320BA-611C-4FCA-B972-B70E4AD4CFB2}" presName="parentText" presStyleLbl="node1" presStyleIdx="10" presStyleCnt="12">
        <dgm:presLayoutVars>
          <dgm:chMax val="0"/>
          <dgm:bulletEnabled val="1"/>
        </dgm:presLayoutVars>
      </dgm:prSet>
      <dgm:spPr/>
      <dgm:t>
        <a:bodyPr/>
        <a:lstStyle/>
        <a:p>
          <a:endParaRPr lang="es-MX"/>
        </a:p>
      </dgm:t>
    </dgm:pt>
    <dgm:pt modelId="{A477FA1F-FDBC-4AAA-B987-5CB31942BBD0}" type="pres">
      <dgm:prSet presAssocID="{13B6F27B-12A7-499B-8356-3B2B0F5A94DF}" presName="spacer" presStyleCnt="0"/>
      <dgm:spPr/>
    </dgm:pt>
    <dgm:pt modelId="{5C5EEA4F-49C3-4633-A938-A9CD624588F2}" type="pres">
      <dgm:prSet presAssocID="{27210F11-640C-40AC-A369-E5E40BFAF619}" presName="parentText" presStyleLbl="node1" presStyleIdx="11" presStyleCnt="12">
        <dgm:presLayoutVars>
          <dgm:chMax val="0"/>
          <dgm:bulletEnabled val="1"/>
        </dgm:presLayoutVars>
      </dgm:prSet>
      <dgm:spPr/>
      <dgm:t>
        <a:bodyPr/>
        <a:lstStyle/>
        <a:p>
          <a:endParaRPr lang="es-MX"/>
        </a:p>
      </dgm:t>
    </dgm:pt>
  </dgm:ptLst>
  <dgm:cxnLst>
    <dgm:cxn modelId="{B3E4A05A-8924-4479-9067-E420B2367344}" srcId="{22EBEE2E-00B1-417C-9C26-1F1A1DC48F9B}" destId="{27210F11-640C-40AC-A369-E5E40BFAF619}" srcOrd="11" destOrd="0" parTransId="{55304250-8E10-42FD-8D56-60245DDE3362}" sibTransId="{671B8538-91A5-455D-AA75-E0C4685E3A55}"/>
    <dgm:cxn modelId="{FF25A8B0-907D-41F1-AA31-561E330B2F16}" srcId="{22EBEE2E-00B1-417C-9C26-1F1A1DC48F9B}" destId="{0256C1EB-6839-44E3-A457-1C58BE08EE5C}" srcOrd="3" destOrd="0" parTransId="{7CA216BF-FEB0-4A05-99B6-0F118E6F025C}" sibTransId="{892E2735-82D7-43D5-8A08-2082DFC6A24D}"/>
    <dgm:cxn modelId="{5E7AE2EC-556F-4224-8755-403873C31884}" srcId="{22EBEE2E-00B1-417C-9C26-1F1A1DC48F9B}" destId="{F96B5526-2AE6-4E62-8411-47201A845C98}" srcOrd="4" destOrd="0" parTransId="{00C75FB6-39FA-484A-83AF-F0DCD8294873}" sibTransId="{9FB1453E-8376-4035-9696-2CBF6B8E0152}"/>
    <dgm:cxn modelId="{6A319BBC-BDD8-4CFD-9C90-20C2C774A7BD}" type="presOf" srcId="{F934C0F8-2AF1-4B19-A8C3-D73BFB196342}" destId="{31199E86-C126-45D9-B0A2-0E514439BF71}" srcOrd="0" destOrd="0" presId="urn:microsoft.com/office/officeart/2005/8/layout/vList2"/>
    <dgm:cxn modelId="{9B062896-704F-4C28-96AF-77B051D52E60}" type="presOf" srcId="{69695E62-B7C8-4965-936E-A6AD8A76E69C}" destId="{52ED35AF-D696-4489-B44D-9CCA0E87ABD1}" srcOrd="0" destOrd="0" presId="urn:microsoft.com/office/officeart/2005/8/layout/vList2"/>
    <dgm:cxn modelId="{2B1FF449-B550-4588-B154-5569589A9501}" type="presOf" srcId="{F96B5526-2AE6-4E62-8411-47201A845C98}" destId="{52E0A369-877E-436B-A3F0-7490D6528B7A}" srcOrd="0" destOrd="0" presId="urn:microsoft.com/office/officeart/2005/8/layout/vList2"/>
    <dgm:cxn modelId="{C06E0CF7-FB6E-4FE5-A6F3-6EAACD6AA4EA}" srcId="{22EBEE2E-00B1-417C-9C26-1F1A1DC48F9B}" destId="{69695E62-B7C8-4965-936E-A6AD8A76E69C}" srcOrd="6" destOrd="0" parTransId="{0CF5E362-89E7-4EDA-A9FA-EA9333357B60}" sibTransId="{905EDF4F-3313-4513-9A7C-B75F1A3893E8}"/>
    <dgm:cxn modelId="{4B6AE774-D10B-4517-A06F-6C1361D57B6C}" srcId="{22EBEE2E-00B1-417C-9C26-1F1A1DC48F9B}" destId="{9639C60D-37FB-472B-BEB0-2733BDE7DD25}" srcOrd="8" destOrd="0" parTransId="{FF76B2B7-90E1-4A1D-8140-10CBDC4252E3}" sibTransId="{4DC8ABF2-1A53-49C5-A2A7-3E2F56E11251}"/>
    <dgm:cxn modelId="{C091EFFE-3F19-49AC-95FD-6E6EC9D262C4}" srcId="{22EBEE2E-00B1-417C-9C26-1F1A1DC48F9B}" destId="{14150E30-1F9C-4754-A718-56CCDCB1972F}" srcOrd="7" destOrd="0" parTransId="{2E42A961-28A4-4FE8-9741-48EBF33C269C}" sibTransId="{DC6B1CD0-5132-4346-8FA6-5C3B58AE3D2D}"/>
    <dgm:cxn modelId="{264E0F86-6AE6-472E-BB96-B79A2BD12142}" srcId="{22EBEE2E-00B1-417C-9C26-1F1A1DC48F9B}" destId="{E7514F8C-F9C9-412E-9AB9-12DDAC55FD9C}" srcOrd="5" destOrd="0" parTransId="{AA0CE48E-2270-4027-946C-4D016A98994B}" sibTransId="{98120DC9-DC13-49EE-8C9F-0519D32A619D}"/>
    <dgm:cxn modelId="{E34F8B63-A31E-4195-B919-9DFAF0E0C82F}" type="presOf" srcId="{22EBEE2E-00B1-417C-9C26-1F1A1DC48F9B}" destId="{E6E30030-3C09-4F54-8AE5-9C5095772DD1}" srcOrd="0" destOrd="0" presId="urn:microsoft.com/office/officeart/2005/8/layout/vList2"/>
    <dgm:cxn modelId="{F664E0B3-17A4-4F81-81C8-F47D2BE7FCBF}" type="presOf" srcId="{0256C1EB-6839-44E3-A457-1C58BE08EE5C}" destId="{674CCF61-9ECD-4B2B-A940-76520EBD77B4}" srcOrd="0" destOrd="0" presId="urn:microsoft.com/office/officeart/2005/8/layout/vList2"/>
    <dgm:cxn modelId="{C4F8DA7F-F2E8-46A8-B9E6-D7DBF2070CF4}" type="presOf" srcId="{E7514F8C-F9C9-412E-9AB9-12DDAC55FD9C}" destId="{52EF5F75-B55B-45A0-B3E7-E5ABB07E31CF}" srcOrd="0" destOrd="0" presId="urn:microsoft.com/office/officeart/2005/8/layout/vList2"/>
    <dgm:cxn modelId="{98C7298E-E070-4CF1-A33C-177218BF5411}" srcId="{22EBEE2E-00B1-417C-9C26-1F1A1DC48F9B}" destId="{348069C1-CD10-447E-A439-8C1F645E5F4D}" srcOrd="9" destOrd="0" parTransId="{941B1828-9C68-4885-A00A-586D5C738AC9}" sibTransId="{9290F84C-95F4-4B76-81DF-8CA7E22DABB4}"/>
    <dgm:cxn modelId="{81C6998F-16D1-4FCE-ABE7-0A2FCFF5E1E7}" type="presOf" srcId="{348069C1-CD10-447E-A439-8C1F645E5F4D}" destId="{42345D49-8AF1-455E-B105-4D8544AFCBB5}" srcOrd="0" destOrd="0" presId="urn:microsoft.com/office/officeart/2005/8/layout/vList2"/>
    <dgm:cxn modelId="{35FF89F1-E5F4-4160-84F1-7A55C9534364}" type="presOf" srcId="{27210F11-640C-40AC-A369-E5E40BFAF619}" destId="{5C5EEA4F-49C3-4633-A938-A9CD624588F2}" srcOrd="0" destOrd="0" presId="urn:microsoft.com/office/officeart/2005/8/layout/vList2"/>
    <dgm:cxn modelId="{59B9360F-97CD-4874-B78A-B4C57373CDAF}" type="presOf" srcId="{9639C60D-37FB-472B-BEB0-2733BDE7DD25}" destId="{F4BCC354-24F6-4B25-A29B-955E6299F834}" srcOrd="0" destOrd="0" presId="urn:microsoft.com/office/officeart/2005/8/layout/vList2"/>
    <dgm:cxn modelId="{0A7AEC0E-5ECE-45E3-88C2-DF2FDDA5C9B8}" srcId="{22EBEE2E-00B1-417C-9C26-1F1A1DC48F9B}" destId="{9CE2DD0C-874E-4BCF-B235-9AF9A3BA113C}" srcOrd="0" destOrd="0" parTransId="{640D1B95-92D5-4BE8-B802-72BB1C8E83B1}" sibTransId="{A8C206D4-FEAD-46B2-BE07-CFA25942A42B}"/>
    <dgm:cxn modelId="{BC29C30C-BA18-463F-954E-ED1678544CAF}" srcId="{22EBEE2E-00B1-417C-9C26-1F1A1DC48F9B}" destId="{F934C0F8-2AF1-4B19-A8C3-D73BFB196342}" srcOrd="2" destOrd="0" parTransId="{A2C30105-FA74-4558-AC38-F9286BCD2395}" sibTransId="{81A95E91-B879-4163-9253-976AC02F2602}"/>
    <dgm:cxn modelId="{37A633CB-53A9-4834-88C6-7612F79E2E2E}" type="presOf" srcId="{6DF3D2B4-2FBE-4194-BAC0-ADD35AE78AB7}" destId="{D7CDA026-FCC0-45F1-80A3-53ED1A458A4D}" srcOrd="0" destOrd="0" presId="urn:microsoft.com/office/officeart/2005/8/layout/vList2"/>
    <dgm:cxn modelId="{F0F56053-C191-479E-8BB5-332157FB804C}" srcId="{22EBEE2E-00B1-417C-9C26-1F1A1DC48F9B}" destId="{6DF3D2B4-2FBE-4194-BAC0-ADD35AE78AB7}" srcOrd="1" destOrd="0" parTransId="{595E97DB-0206-4E48-8EE8-F7672CA73420}" sibTransId="{35929A78-0955-45C3-A764-B6C3DEE120CF}"/>
    <dgm:cxn modelId="{94F59F12-23D1-42BD-8007-33C8A24E82CC}" type="presOf" srcId="{9CE2DD0C-874E-4BCF-B235-9AF9A3BA113C}" destId="{D9098BD4-870E-41DC-BACC-5EC0E262D5F6}" srcOrd="0" destOrd="0" presId="urn:microsoft.com/office/officeart/2005/8/layout/vList2"/>
    <dgm:cxn modelId="{8913EA66-098F-49A1-8966-8E87E5126695}" srcId="{22EBEE2E-00B1-417C-9C26-1F1A1DC48F9B}" destId="{1FB320BA-611C-4FCA-B972-B70E4AD4CFB2}" srcOrd="10" destOrd="0" parTransId="{8DAB24D8-DE94-4726-BA5D-E5EA43B9FDC3}" sibTransId="{13B6F27B-12A7-499B-8356-3B2B0F5A94DF}"/>
    <dgm:cxn modelId="{E9E7F711-59A9-4C99-B5BB-092F5C155E6A}" type="presOf" srcId="{14150E30-1F9C-4754-A718-56CCDCB1972F}" destId="{C414F4BA-EAF7-4790-806E-9B1266198D1F}" srcOrd="0" destOrd="0" presId="urn:microsoft.com/office/officeart/2005/8/layout/vList2"/>
    <dgm:cxn modelId="{2C3AFDEE-5019-41AD-A5FE-5962EA130372}" type="presOf" srcId="{1FB320BA-611C-4FCA-B972-B70E4AD4CFB2}" destId="{068DBA98-0672-4481-81B0-712AE1F9DE9D}" srcOrd="0" destOrd="0" presId="urn:microsoft.com/office/officeart/2005/8/layout/vList2"/>
    <dgm:cxn modelId="{2308C92D-3EC1-49CF-949E-3C5392EA92CB}" type="presParOf" srcId="{E6E30030-3C09-4F54-8AE5-9C5095772DD1}" destId="{D9098BD4-870E-41DC-BACC-5EC0E262D5F6}" srcOrd="0" destOrd="0" presId="urn:microsoft.com/office/officeart/2005/8/layout/vList2"/>
    <dgm:cxn modelId="{A145A0F3-FFC3-450B-8C92-3EC8045708D5}" type="presParOf" srcId="{E6E30030-3C09-4F54-8AE5-9C5095772DD1}" destId="{0E6691B4-9270-4365-A607-A9FCA893AE0B}" srcOrd="1" destOrd="0" presId="urn:microsoft.com/office/officeart/2005/8/layout/vList2"/>
    <dgm:cxn modelId="{71611215-FFBE-40B7-881D-5D9694034632}" type="presParOf" srcId="{E6E30030-3C09-4F54-8AE5-9C5095772DD1}" destId="{D7CDA026-FCC0-45F1-80A3-53ED1A458A4D}" srcOrd="2" destOrd="0" presId="urn:microsoft.com/office/officeart/2005/8/layout/vList2"/>
    <dgm:cxn modelId="{44938EBD-FF2F-45F8-A490-F0D921536173}" type="presParOf" srcId="{E6E30030-3C09-4F54-8AE5-9C5095772DD1}" destId="{D4B82278-A66C-4B00-9540-45F97C3A26F1}" srcOrd="3" destOrd="0" presId="urn:microsoft.com/office/officeart/2005/8/layout/vList2"/>
    <dgm:cxn modelId="{88EDB9FB-013A-45F3-838F-6BF2A2FD0A48}" type="presParOf" srcId="{E6E30030-3C09-4F54-8AE5-9C5095772DD1}" destId="{31199E86-C126-45D9-B0A2-0E514439BF71}" srcOrd="4" destOrd="0" presId="urn:microsoft.com/office/officeart/2005/8/layout/vList2"/>
    <dgm:cxn modelId="{5564E339-CEC1-4AD6-8E4E-FE8252B3540D}" type="presParOf" srcId="{E6E30030-3C09-4F54-8AE5-9C5095772DD1}" destId="{56F3E0A5-439C-4564-80AB-950DE8FDA111}" srcOrd="5" destOrd="0" presId="urn:microsoft.com/office/officeart/2005/8/layout/vList2"/>
    <dgm:cxn modelId="{A30794AF-73B7-4074-B7A6-63299C13C850}" type="presParOf" srcId="{E6E30030-3C09-4F54-8AE5-9C5095772DD1}" destId="{674CCF61-9ECD-4B2B-A940-76520EBD77B4}" srcOrd="6" destOrd="0" presId="urn:microsoft.com/office/officeart/2005/8/layout/vList2"/>
    <dgm:cxn modelId="{D49628C4-0C73-49F9-8836-B99E1B3F584F}" type="presParOf" srcId="{E6E30030-3C09-4F54-8AE5-9C5095772DD1}" destId="{C937DD2F-3472-482D-8DA1-6A5E7DBD8AA3}" srcOrd="7" destOrd="0" presId="urn:microsoft.com/office/officeart/2005/8/layout/vList2"/>
    <dgm:cxn modelId="{FA824EB1-658F-4AD5-8774-819BB8272E41}" type="presParOf" srcId="{E6E30030-3C09-4F54-8AE5-9C5095772DD1}" destId="{52E0A369-877E-436B-A3F0-7490D6528B7A}" srcOrd="8" destOrd="0" presId="urn:microsoft.com/office/officeart/2005/8/layout/vList2"/>
    <dgm:cxn modelId="{E276EBD8-C51A-486D-B395-99F4BC8C91E6}" type="presParOf" srcId="{E6E30030-3C09-4F54-8AE5-9C5095772DD1}" destId="{19161D8F-6374-4FE0-B13F-0D59CB6CF3E5}" srcOrd="9" destOrd="0" presId="urn:microsoft.com/office/officeart/2005/8/layout/vList2"/>
    <dgm:cxn modelId="{B4760825-34CF-48B1-8D2C-F210B9E75E48}" type="presParOf" srcId="{E6E30030-3C09-4F54-8AE5-9C5095772DD1}" destId="{52EF5F75-B55B-45A0-B3E7-E5ABB07E31CF}" srcOrd="10" destOrd="0" presId="urn:microsoft.com/office/officeart/2005/8/layout/vList2"/>
    <dgm:cxn modelId="{A5B070B8-D8B7-46A5-AADE-8DA62C2E1493}" type="presParOf" srcId="{E6E30030-3C09-4F54-8AE5-9C5095772DD1}" destId="{362F6BAA-3B1F-4FF5-B9CC-377A05F2B81E}" srcOrd="11" destOrd="0" presId="urn:microsoft.com/office/officeart/2005/8/layout/vList2"/>
    <dgm:cxn modelId="{61EA38DF-A012-4EF7-9793-6D244141B6B9}" type="presParOf" srcId="{E6E30030-3C09-4F54-8AE5-9C5095772DD1}" destId="{52ED35AF-D696-4489-B44D-9CCA0E87ABD1}" srcOrd="12" destOrd="0" presId="urn:microsoft.com/office/officeart/2005/8/layout/vList2"/>
    <dgm:cxn modelId="{5A9F743C-AF59-4FCB-9868-BFF0AB42F749}" type="presParOf" srcId="{E6E30030-3C09-4F54-8AE5-9C5095772DD1}" destId="{EEFB89FA-4908-49F2-856A-DEB984475CD7}" srcOrd="13" destOrd="0" presId="urn:microsoft.com/office/officeart/2005/8/layout/vList2"/>
    <dgm:cxn modelId="{3A78DA6C-ACCC-422D-B149-EFB88C23FC63}" type="presParOf" srcId="{E6E30030-3C09-4F54-8AE5-9C5095772DD1}" destId="{C414F4BA-EAF7-4790-806E-9B1266198D1F}" srcOrd="14" destOrd="0" presId="urn:microsoft.com/office/officeart/2005/8/layout/vList2"/>
    <dgm:cxn modelId="{26BD738D-7047-4478-81BB-5955D0EF3257}" type="presParOf" srcId="{E6E30030-3C09-4F54-8AE5-9C5095772DD1}" destId="{3323F25C-19A6-48B7-9C9A-9768082FFE76}" srcOrd="15" destOrd="0" presId="urn:microsoft.com/office/officeart/2005/8/layout/vList2"/>
    <dgm:cxn modelId="{CA6B3D25-3995-4DD1-9A8A-F42BEA5B2676}" type="presParOf" srcId="{E6E30030-3C09-4F54-8AE5-9C5095772DD1}" destId="{F4BCC354-24F6-4B25-A29B-955E6299F834}" srcOrd="16" destOrd="0" presId="urn:microsoft.com/office/officeart/2005/8/layout/vList2"/>
    <dgm:cxn modelId="{D6EA14DC-D58B-42DE-B070-38AD9CE5B8B3}" type="presParOf" srcId="{E6E30030-3C09-4F54-8AE5-9C5095772DD1}" destId="{C9326996-BCD7-4FA7-967F-5A0BC5734920}" srcOrd="17" destOrd="0" presId="urn:microsoft.com/office/officeart/2005/8/layout/vList2"/>
    <dgm:cxn modelId="{49BB7E08-5028-4546-9FAC-39B767B11329}" type="presParOf" srcId="{E6E30030-3C09-4F54-8AE5-9C5095772DD1}" destId="{42345D49-8AF1-455E-B105-4D8544AFCBB5}" srcOrd="18" destOrd="0" presId="urn:microsoft.com/office/officeart/2005/8/layout/vList2"/>
    <dgm:cxn modelId="{1CA44DC1-B1CE-4B85-BFB9-52AB10F27520}" type="presParOf" srcId="{E6E30030-3C09-4F54-8AE5-9C5095772DD1}" destId="{9C36846E-E8AC-44E4-A702-9840417E21CE}" srcOrd="19" destOrd="0" presId="urn:microsoft.com/office/officeart/2005/8/layout/vList2"/>
    <dgm:cxn modelId="{EC0B27B0-6897-4276-AA38-8E456F03F543}" type="presParOf" srcId="{E6E30030-3C09-4F54-8AE5-9C5095772DD1}" destId="{068DBA98-0672-4481-81B0-712AE1F9DE9D}" srcOrd="20" destOrd="0" presId="urn:microsoft.com/office/officeart/2005/8/layout/vList2"/>
    <dgm:cxn modelId="{196FBB26-5B0A-407F-8CAE-64BD4FC3B177}" type="presParOf" srcId="{E6E30030-3C09-4F54-8AE5-9C5095772DD1}" destId="{A477FA1F-FDBC-4AAA-B987-5CB31942BBD0}" srcOrd="21" destOrd="0" presId="urn:microsoft.com/office/officeart/2005/8/layout/vList2"/>
    <dgm:cxn modelId="{85C2FA2A-22C0-40B0-9639-D8416CC70CA0}" type="presParOf" srcId="{E6E30030-3C09-4F54-8AE5-9C5095772DD1}" destId="{5C5EEA4F-49C3-4633-A938-A9CD624588F2}" srcOrd="2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83AF40-A59F-4E17-A286-7FC2AF6DA000}"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s-ES"/>
        </a:p>
      </dgm:t>
    </dgm:pt>
    <dgm:pt modelId="{F311E56E-B648-4D67-A6C1-E0A127E4727B}">
      <dgm:prSet/>
      <dgm:spPr/>
      <dgm:t>
        <a:bodyPr/>
        <a:lstStyle/>
        <a:p>
          <a:pPr rtl="0"/>
          <a:r>
            <a:rPr lang="es-ES" dirty="0" smtClean="0"/>
            <a:t>Fórmulas Decisorias </a:t>
          </a:r>
          <a:endParaRPr lang="es-ES" dirty="0"/>
        </a:p>
      </dgm:t>
    </dgm:pt>
    <dgm:pt modelId="{D3AE8942-C589-444E-8955-D9110698CAB7}" type="parTrans" cxnId="{9AE2110E-2638-4C35-B7AE-F0FA357A7ED5}">
      <dgm:prSet/>
      <dgm:spPr/>
      <dgm:t>
        <a:bodyPr/>
        <a:lstStyle/>
        <a:p>
          <a:endParaRPr lang="es-ES"/>
        </a:p>
      </dgm:t>
    </dgm:pt>
    <dgm:pt modelId="{A12D6BC8-D457-4B44-B4BB-D00284084527}" type="sibTrans" cxnId="{9AE2110E-2638-4C35-B7AE-F0FA357A7ED5}">
      <dgm:prSet/>
      <dgm:spPr/>
      <dgm:t>
        <a:bodyPr/>
        <a:lstStyle/>
        <a:p>
          <a:endParaRPr lang="es-ES"/>
        </a:p>
      </dgm:t>
    </dgm:pt>
    <dgm:pt modelId="{59629222-1592-4C5F-9B91-FD4ABCE3B1B7}" type="pres">
      <dgm:prSet presAssocID="{B383AF40-A59F-4E17-A286-7FC2AF6DA000}" presName="linear" presStyleCnt="0">
        <dgm:presLayoutVars>
          <dgm:animLvl val="lvl"/>
          <dgm:resizeHandles val="exact"/>
        </dgm:presLayoutVars>
      </dgm:prSet>
      <dgm:spPr/>
      <dgm:t>
        <a:bodyPr/>
        <a:lstStyle/>
        <a:p>
          <a:endParaRPr lang="es-MX"/>
        </a:p>
      </dgm:t>
    </dgm:pt>
    <dgm:pt modelId="{060A17B9-7FC8-456B-933E-5DE3F4BA51B9}" type="pres">
      <dgm:prSet presAssocID="{F311E56E-B648-4D67-A6C1-E0A127E4727B}" presName="parentText" presStyleLbl="node1" presStyleIdx="0" presStyleCnt="1">
        <dgm:presLayoutVars>
          <dgm:chMax val="0"/>
          <dgm:bulletEnabled val="1"/>
        </dgm:presLayoutVars>
      </dgm:prSet>
      <dgm:spPr/>
      <dgm:t>
        <a:bodyPr/>
        <a:lstStyle/>
        <a:p>
          <a:endParaRPr lang="es-MX"/>
        </a:p>
      </dgm:t>
    </dgm:pt>
  </dgm:ptLst>
  <dgm:cxnLst>
    <dgm:cxn modelId="{99A5E381-C286-4207-822C-AA7110A74075}" type="presOf" srcId="{F311E56E-B648-4D67-A6C1-E0A127E4727B}" destId="{060A17B9-7FC8-456B-933E-5DE3F4BA51B9}" srcOrd="0" destOrd="0" presId="urn:microsoft.com/office/officeart/2005/8/layout/vList2"/>
    <dgm:cxn modelId="{9AE2110E-2638-4C35-B7AE-F0FA357A7ED5}" srcId="{B383AF40-A59F-4E17-A286-7FC2AF6DA000}" destId="{F311E56E-B648-4D67-A6C1-E0A127E4727B}" srcOrd="0" destOrd="0" parTransId="{D3AE8942-C589-444E-8955-D9110698CAB7}" sibTransId="{A12D6BC8-D457-4B44-B4BB-D00284084527}"/>
    <dgm:cxn modelId="{7F83D90D-D499-45D1-9098-C92EAC85DC05}" type="presOf" srcId="{B383AF40-A59F-4E17-A286-7FC2AF6DA000}" destId="{59629222-1592-4C5F-9B91-FD4ABCE3B1B7}" srcOrd="0" destOrd="0" presId="urn:microsoft.com/office/officeart/2005/8/layout/vList2"/>
    <dgm:cxn modelId="{BD443178-E25E-4A92-AF20-A001BE769091}" type="presParOf" srcId="{59629222-1592-4C5F-9B91-FD4ABCE3B1B7}" destId="{060A17B9-7FC8-456B-933E-5DE3F4BA51B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E8FF030-9172-4CBC-8862-DFFB4B447BE9}" type="doc">
      <dgm:prSet loTypeId="urn:microsoft.com/office/officeart/2005/8/layout/vList2" loCatId="list" qsTypeId="urn:microsoft.com/office/officeart/2005/8/quickstyle/simple1" qsCatId="simple" csTypeId="urn:microsoft.com/office/officeart/2005/8/colors/accent4_3" csCatId="accent4"/>
      <dgm:spPr/>
      <dgm:t>
        <a:bodyPr/>
        <a:lstStyle/>
        <a:p>
          <a:endParaRPr lang="es-ES"/>
        </a:p>
      </dgm:t>
    </dgm:pt>
    <dgm:pt modelId="{4E12D162-1BA6-407F-A61E-9D9BED2E72AD}">
      <dgm:prSet/>
      <dgm:spPr/>
      <dgm:t>
        <a:bodyPr/>
        <a:lstStyle/>
        <a:p>
          <a:pPr rtl="0"/>
          <a:r>
            <a:rPr lang="es-ES_tradnl" dirty="0" smtClean="0"/>
            <a:t>Consideramos en primer lugar los dos tipos de fórmulas de decisión: bajo la fórmula decisoria de la mayoría, el hecho de ganar o no un escaño en el parlamento depende de que un candidato o un partido gane la mayoría absoluta o relativa de los votos. Las leyes electorales dicen lo siguiente: será elegido el candidato o partido que obtenga la mayoría absoluta o relativa de los votos emitidos en una circunscripción electoral.</a:t>
          </a:r>
          <a:endParaRPr lang="es-ES" dirty="0"/>
        </a:p>
      </dgm:t>
    </dgm:pt>
    <dgm:pt modelId="{6C11BC98-8981-47FC-B04E-83E404B84A1F}" type="parTrans" cxnId="{EB5A5F27-C7AD-49CD-B05C-47FC52168094}">
      <dgm:prSet/>
      <dgm:spPr/>
      <dgm:t>
        <a:bodyPr/>
        <a:lstStyle/>
        <a:p>
          <a:endParaRPr lang="es-ES"/>
        </a:p>
      </dgm:t>
    </dgm:pt>
    <dgm:pt modelId="{BE14C602-2B0A-408D-B709-9D38412A1BFA}" type="sibTrans" cxnId="{EB5A5F27-C7AD-49CD-B05C-47FC52168094}">
      <dgm:prSet/>
      <dgm:spPr/>
      <dgm:t>
        <a:bodyPr/>
        <a:lstStyle/>
        <a:p>
          <a:endParaRPr lang="es-ES"/>
        </a:p>
      </dgm:t>
    </dgm:pt>
    <dgm:pt modelId="{F3FDCD8E-1613-4438-A070-A326AB1FF035}">
      <dgm:prSet/>
      <dgm:spPr/>
      <dgm:t>
        <a:bodyPr/>
        <a:lstStyle/>
        <a:p>
          <a:pPr rtl="0"/>
          <a:r>
            <a:rPr lang="es-ES" dirty="0" smtClean="0">
              <a:solidFill>
                <a:schemeClr val="tx1"/>
              </a:solidFill>
            </a:rPr>
            <a:t>En el caso de la fórmula de representación proporcional, el hecho de ganar o no un escaño depende generalmente de la proporción de votos que obtengan los diversos candidatos o partidos políticos. Los candidatos o partidos que hayan sido capaces de conseguir la cantidad/ proporción necesaria de votos (cociente) serán elegidos. </a:t>
          </a:r>
          <a:endParaRPr lang="es-ES" dirty="0">
            <a:solidFill>
              <a:schemeClr val="tx1"/>
            </a:solidFill>
          </a:endParaRPr>
        </a:p>
      </dgm:t>
    </dgm:pt>
    <dgm:pt modelId="{BEE523FB-A78C-4917-8718-886E2564EC74}" type="parTrans" cxnId="{27BEDC6F-187E-4633-9EF9-AD5CAE51EAB6}">
      <dgm:prSet/>
      <dgm:spPr/>
      <dgm:t>
        <a:bodyPr/>
        <a:lstStyle/>
        <a:p>
          <a:endParaRPr lang="es-ES"/>
        </a:p>
      </dgm:t>
    </dgm:pt>
    <dgm:pt modelId="{F0B6E8A9-21F8-4169-9445-8FC26A667D8A}" type="sibTrans" cxnId="{27BEDC6F-187E-4633-9EF9-AD5CAE51EAB6}">
      <dgm:prSet/>
      <dgm:spPr/>
      <dgm:t>
        <a:bodyPr/>
        <a:lstStyle/>
        <a:p>
          <a:endParaRPr lang="es-ES"/>
        </a:p>
      </dgm:t>
    </dgm:pt>
    <dgm:pt modelId="{34FA9755-4DBF-4CD3-82E9-BC5FEB3BA765}" type="pres">
      <dgm:prSet presAssocID="{0E8FF030-9172-4CBC-8862-DFFB4B447BE9}" presName="linear" presStyleCnt="0">
        <dgm:presLayoutVars>
          <dgm:animLvl val="lvl"/>
          <dgm:resizeHandles val="exact"/>
        </dgm:presLayoutVars>
      </dgm:prSet>
      <dgm:spPr/>
      <dgm:t>
        <a:bodyPr/>
        <a:lstStyle/>
        <a:p>
          <a:endParaRPr lang="es-MX"/>
        </a:p>
      </dgm:t>
    </dgm:pt>
    <dgm:pt modelId="{8F058F3B-9659-45B0-B0C7-298ACA835631}" type="pres">
      <dgm:prSet presAssocID="{4E12D162-1BA6-407F-A61E-9D9BED2E72AD}" presName="parentText" presStyleLbl="node1" presStyleIdx="0" presStyleCnt="2">
        <dgm:presLayoutVars>
          <dgm:chMax val="0"/>
          <dgm:bulletEnabled val="1"/>
        </dgm:presLayoutVars>
      </dgm:prSet>
      <dgm:spPr/>
      <dgm:t>
        <a:bodyPr/>
        <a:lstStyle/>
        <a:p>
          <a:endParaRPr lang="es-MX"/>
        </a:p>
      </dgm:t>
    </dgm:pt>
    <dgm:pt modelId="{6D0D6406-59D2-49F0-9B89-BA84AF1AA264}" type="pres">
      <dgm:prSet presAssocID="{BE14C602-2B0A-408D-B709-9D38412A1BFA}" presName="spacer" presStyleCnt="0"/>
      <dgm:spPr/>
    </dgm:pt>
    <dgm:pt modelId="{DE4AB992-59FF-42C0-AC90-7AB7F4B6491F}" type="pres">
      <dgm:prSet presAssocID="{F3FDCD8E-1613-4438-A070-A326AB1FF035}" presName="parentText" presStyleLbl="node1" presStyleIdx="1" presStyleCnt="2">
        <dgm:presLayoutVars>
          <dgm:chMax val="0"/>
          <dgm:bulletEnabled val="1"/>
        </dgm:presLayoutVars>
      </dgm:prSet>
      <dgm:spPr/>
      <dgm:t>
        <a:bodyPr/>
        <a:lstStyle/>
        <a:p>
          <a:endParaRPr lang="es-MX"/>
        </a:p>
      </dgm:t>
    </dgm:pt>
  </dgm:ptLst>
  <dgm:cxnLst>
    <dgm:cxn modelId="{EB5A5F27-C7AD-49CD-B05C-47FC52168094}" srcId="{0E8FF030-9172-4CBC-8862-DFFB4B447BE9}" destId="{4E12D162-1BA6-407F-A61E-9D9BED2E72AD}" srcOrd="0" destOrd="0" parTransId="{6C11BC98-8981-47FC-B04E-83E404B84A1F}" sibTransId="{BE14C602-2B0A-408D-B709-9D38412A1BFA}"/>
    <dgm:cxn modelId="{11EE4238-F9F0-4351-ADFD-1FAE43B76AFA}" type="presOf" srcId="{0E8FF030-9172-4CBC-8862-DFFB4B447BE9}" destId="{34FA9755-4DBF-4CD3-82E9-BC5FEB3BA765}" srcOrd="0" destOrd="0" presId="urn:microsoft.com/office/officeart/2005/8/layout/vList2"/>
    <dgm:cxn modelId="{27BEDC6F-187E-4633-9EF9-AD5CAE51EAB6}" srcId="{0E8FF030-9172-4CBC-8862-DFFB4B447BE9}" destId="{F3FDCD8E-1613-4438-A070-A326AB1FF035}" srcOrd="1" destOrd="0" parTransId="{BEE523FB-A78C-4917-8718-886E2564EC74}" sibTransId="{F0B6E8A9-21F8-4169-9445-8FC26A667D8A}"/>
    <dgm:cxn modelId="{C03C88A9-57B7-46C3-BFAE-D6E689102FBD}" type="presOf" srcId="{4E12D162-1BA6-407F-A61E-9D9BED2E72AD}" destId="{8F058F3B-9659-45B0-B0C7-298ACA835631}" srcOrd="0" destOrd="0" presId="urn:microsoft.com/office/officeart/2005/8/layout/vList2"/>
    <dgm:cxn modelId="{2BBF123E-87BA-4E6E-B3FA-9A7876C381ED}" type="presOf" srcId="{F3FDCD8E-1613-4438-A070-A326AB1FF035}" destId="{DE4AB992-59FF-42C0-AC90-7AB7F4B6491F}" srcOrd="0" destOrd="0" presId="urn:microsoft.com/office/officeart/2005/8/layout/vList2"/>
    <dgm:cxn modelId="{7A2089FF-FB6E-42BD-88AD-4F62D909B934}" type="presParOf" srcId="{34FA9755-4DBF-4CD3-82E9-BC5FEB3BA765}" destId="{8F058F3B-9659-45B0-B0C7-298ACA835631}" srcOrd="0" destOrd="0" presId="urn:microsoft.com/office/officeart/2005/8/layout/vList2"/>
    <dgm:cxn modelId="{D3D3334E-028D-452E-893D-BE96EFA87385}" type="presParOf" srcId="{34FA9755-4DBF-4CD3-82E9-BC5FEB3BA765}" destId="{6D0D6406-59D2-49F0-9B89-BA84AF1AA264}" srcOrd="1" destOrd="0" presId="urn:microsoft.com/office/officeart/2005/8/layout/vList2"/>
    <dgm:cxn modelId="{EFCFB9C8-13FC-4FF5-9622-99682CED6CCF}" type="presParOf" srcId="{34FA9755-4DBF-4CD3-82E9-BC5FEB3BA765}" destId="{DE4AB992-59FF-42C0-AC90-7AB7F4B6491F}" srcOrd="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D9901D1-DC66-4BF2-BF38-6B3BBA8241B2}" type="doc">
      <dgm:prSet loTypeId="urn:microsoft.com/office/officeart/2005/8/layout/hierarchy2" loCatId="hierarchy" qsTypeId="urn:microsoft.com/office/officeart/2005/8/quickstyle/3d2" qsCatId="3D" csTypeId="urn:microsoft.com/office/officeart/2005/8/colors/colorful2" csCatId="colorful" phldr="1"/>
      <dgm:spPr/>
      <dgm:t>
        <a:bodyPr/>
        <a:lstStyle/>
        <a:p>
          <a:endParaRPr lang="es-MX"/>
        </a:p>
      </dgm:t>
    </dgm:pt>
    <dgm:pt modelId="{BA4976A5-91D7-49E5-A0D9-FF312F923553}">
      <dgm:prSet phldrT="[Texto]"/>
      <dgm:spPr/>
      <dgm:t>
        <a:bodyPr/>
        <a:lstStyle/>
        <a:p>
          <a:r>
            <a:rPr lang="es-MX" dirty="0" smtClean="0"/>
            <a:t>Principios de los Sistemas Electorales</a:t>
          </a:r>
          <a:endParaRPr lang="es-MX" dirty="0"/>
        </a:p>
      </dgm:t>
    </dgm:pt>
    <dgm:pt modelId="{6D8F85ED-BD6A-4D87-AA4C-BA69DD8BA030}" type="parTrans" cxnId="{66383F99-97DC-46FA-8FAA-1FC0316BD857}">
      <dgm:prSet/>
      <dgm:spPr/>
      <dgm:t>
        <a:bodyPr/>
        <a:lstStyle/>
        <a:p>
          <a:endParaRPr lang="es-MX"/>
        </a:p>
      </dgm:t>
    </dgm:pt>
    <dgm:pt modelId="{F633C8EC-5627-44FC-8801-D56A8DC4F12F}" type="sibTrans" cxnId="{66383F99-97DC-46FA-8FAA-1FC0316BD857}">
      <dgm:prSet/>
      <dgm:spPr/>
      <dgm:t>
        <a:bodyPr/>
        <a:lstStyle/>
        <a:p>
          <a:endParaRPr lang="es-MX"/>
        </a:p>
      </dgm:t>
    </dgm:pt>
    <dgm:pt modelId="{16E1D76A-28CB-4533-87EC-A30383C6EB73}">
      <dgm:prSet phldrT="[Texto]"/>
      <dgm:spPr/>
      <dgm:t>
        <a:bodyPr/>
        <a:lstStyle/>
        <a:p>
          <a:r>
            <a:rPr lang="es-ES" dirty="0" smtClean="0"/>
            <a:t>Elección mayoritaria </a:t>
          </a:r>
          <a:endParaRPr lang="es-MX" dirty="0"/>
        </a:p>
      </dgm:t>
    </dgm:pt>
    <dgm:pt modelId="{F0394FD3-05AA-4968-A375-31282BA3FB8F}" type="parTrans" cxnId="{7DE3C0E8-F6B8-4053-9247-3929707E672E}">
      <dgm:prSet/>
      <dgm:spPr/>
      <dgm:t>
        <a:bodyPr/>
        <a:lstStyle/>
        <a:p>
          <a:endParaRPr lang="es-MX"/>
        </a:p>
      </dgm:t>
    </dgm:pt>
    <dgm:pt modelId="{1C0428EC-1EA7-4C7C-954D-285C0AEE488C}" type="sibTrans" cxnId="{7DE3C0E8-F6B8-4053-9247-3929707E672E}">
      <dgm:prSet/>
      <dgm:spPr/>
      <dgm:t>
        <a:bodyPr/>
        <a:lstStyle/>
        <a:p>
          <a:endParaRPr lang="es-MX"/>
        </a:p>
      </dgm:t>
    </dgm:pt>
    <dgm:pt modelId="{283B8B37-855D-48D3-9E65-A27179228491}">
      <dgm:prSet phldrT="[Texto]"/>
      <dgm:spPr/>
      <dgm:t>
        <a:bodyPr/>
        <a:lstStyle/>
        <a:p>
          <a:r>
            <a:rPr lang="es-MX" dirty="0" smtClean="0"/>
            <a:t>Es la obtención de la mitad de la votación más uno.</a:t>
          </a:r>
          <a:endParaRPr lang="es-MX" dirty="0"/>
        </a:p>
      </dgm:t>
    </dgm:pt>
    <dgm:pt modelId="{1A23D861-498B-4B49-91ED-F7E7A464770A}" type="parTrans" cxnId="{5E10F822-6A2C-4E4B-8AB6-4CC19FB5203E}">
      <dgm:prSet/>
      <dgm:spPr/>
      <dgm:t>
        <a:bodyPr/>
        <a:lstStyle/>
        <a:p>
          <a:endParaRPr lang="es-MX"/>
        </a:p>
      </dgm:t>
    </dgm:pt>
    <dgm:pt modelId="{A0684A02-9A89-4832-A238-F4E4625B8A0E}" type="sibTrans" cxnId="{5E10F822-6A2C-4E4B-8AB6-4CC19FB5203E}">
      <dgm:prSet/>
      <dgm:spPr/>
      <dgm:t>
        <a:bodyPr/>
        <a:lstStyle/>
        <a:p>
          <a:endParaRPr lang="es-MX"/>
        </a:p>
      </dgm:t>
    </dgm:pt>
    <dgm:pt modelId="{055BFED6-6BF5-453A-956B-CDD18D3F31F3}">
      <dgm:prSet phldrT="[Texto]"/>
      <dgm:spPr/>
      <dgm:t>
        <a:bodyPr/>
        <a:lstStyle/>
        <a:p>
          <a:r>
            <a:rPr lang="es-ES" dirty="0" smtClean="0"/>
            <a:t>Elección proporcional</a:t>
          </a:r>
          <a:endParaRPr lang="es-MX" dirty="0"/>
        </a:p>
      </dgm:t>
    </dgm:pt>
    <dgm:pt modelId="{C554B058-EE63-4552-BCA8-D72B60BE0E47}" type="parTrans" cxnId="{ED070624-C387-418C-8AD7-889E33A11F48}">
      <dgm:prSet/>
      <dgm:spPr/>
      <dgm:t>
        <a:bodyPr/>
        <a:lstStyle/>
        <a:p>
          <a:endParaRPr lang="es-MX"/>
        </a:p>
      </dgm:t>
    </dgm:pt>
    <dgm:pt modelId="{B3042AA0-B791-4796-859D-A0E5BEFDC598}" type="sibTrans" cxnId="{ED070624-C387-418C-8AD7-889E33A11F48}">
      <dgm:prSet/>
      <dgm:spPr/>
      <dgm:t>
        <a:bodyPr/>
        <a:lstStyle/>
        <a:p>
          <a:endParaRPr lang="es-MX"/>
        </a:p>
      </dgm:t>
    </dgm:pt>
    <dgm:pt modelId="{BDFFABE1-95D3-4654-A616-C5CFDBB10E12}">
      <dgm:prSet phldrT="[Texto]"/>
      <dgm:spPr/>
      <dgm:t>
        <a:bodyPr/>
        <a:lstStyle/>
        <a:p>
          <a:r>
            <a:rPr lang="es-MX" dirty="0" smtClean="0"/>
            <a:t>Distribución de cargos en forma proporcional a los votos obtenidos</a:t>
          </a:r>
          <a:endParaRPr lang="es-MX" dirty="0"/>
        </a:p>
      </dgm:t>
    </dgm:pt>
    <dgm:pt modelId="{BE09CBA7-12F2-4245-8D3B-BDF654A59674}" type="parTrans" cxnId="{E01545AA-993C-41AD-BA76-32606CEC74D1}">
      <dgm:prSet/>
      <dgm:spPr/>
      <dgm:t>
        <a:bodyPr/>
        <a:lstStyle/>
        <a:p>
          <a:endParaRPr lang="es-MX"/>
        </a:p>
      </dgm:t>
    </dgm:pt>
    <dgm:pt modelId="{80B076A0-0411-436C-B38D-B4E79B5153BB}" type="sibTrans" cxnId="{E01545AA-993C-41AD-BA76-32606CEC74D1}">
      <dgm:prSet/>
      <dgm:spPr/>
      <dgm:t>
        <a:bodyPr/>
        <a:lstStyle/>
        <a:p>
          <a:endParaRPr lang="es-MX"/>
        </a:p>
      </dgm:t>
    </dgm:pt>
    <dgm:pt modelId="{78ADCC07-3178-4994-A725-CF6E7EE9A3FB}" type="pres">
      <dgm:prSet presAssocID="{6D9901D1-DC66-4BF2-BF38-6B3BBA8241B2}" presName="diagram" presStyleCnt="0">
        <dgm:presLayoutVars>
          <dgm:chPref val="1"/>
          <dgm:dir/>
          <dgm:animOne val="branch"/>
          <dgm:animLvl val="lvl"/>
          <dgm:resizeHandles val="exact"/>
        </dgm:presLayoutVars>
      </dgm:prSet>
      <dgm:spPr/>
      <dgm:t>
        <a:bodyPr/>
        <a:lstStyle/>
        <a:p>
          <a:endParaRPr lang="es-ES"/>
        </a:p>
      </dgm:t>
    </dgm:pt>
    <dgm:pt modelId="{F995D473-9CAD-4ACD-B918-B2C5D9E3D60C}" type="pres">
      <dgm:prSet presAssocID="{BA4976A5-91D7-49E5-A0D9-FF312F923553}" presName="root1" presStyleCnt="0"/>
      <dgm:spPr/>
    </dgm:pt>
    <dgm:pt modelId="{72E1D20B-79A6-4AC4-B72A-E5260A322797}" type="pres">
      <dgm:prSet presAssocID="{BA4976A5-91D7-49E5-A0D9-FF312F923553}" presName="LevelOneTextNode" presStyleLbl="node0" presStyleIdx="0" presStyleCnt="1">
        <dgm:presLayoutVars>
          <dgm:chPref val="3"/>
        </dgm:presLayoutVars>
      </dgm:prSet>
      <dgm:spPr/>
      <dgm:t>
        <a:bodyPr/>
        <a:lstStyle/>
        <a:p>
          <a:endParaRPr lang="es-ES"/>
        </a:p>
      </dgm:t>
    </dgm:pt>
    <dgm:pt modelId="{7A79570A-22EF-4EA6-898C-7134763B0875}" type="pres">
      <dgm:prSet presAssocID="{BA4976A5-91D7-49E5-A0D9-FF312F923553}" presName="level2hierChild" presStyleCnt="0"/>
      <dgm:spPr/>
    </dgm:pt>
    <dgm:pt modelId="{43CBA607-1934-4E31-AD19-304A3CC2DE1F}" type="pres">
      <dgm:prSet presAssocID="{F0394FD3-05AA-4968-A375-31282BA3FB8F}" presName="conn2-1" presStyleLbl="parChTrans1D2" presStyleIdx="0" presStyleCnt="2"/>
      <dgm:spPr/>
      <dgm:t>
        <a:bodyPr/>
        <a:lstStyle/>
        <a:p>
          <a:endParaRPr lang="es-ES"/>
        </a:p>
      </dgm:t>
    </dgm:pt>
    <dgm:pt modelId="{3C9BA297-F4B0-41FA-AA8E-ECFBAE614733}" type="pres">
      <dgm:prSet presAssocID="{F0394FD3-05AA-4968-A375-31282BA3FB8F}" presName="connTx" presStyleLbl="parChTrans1D2" presStyleIdx="0" presStyleCnt="2"/>
      <dgm:spPr/>
      <dgm:t>
        <a:bodyPr/>
        <a:lstStyle/>
        <a:p>
          <a:endParaRPr lang="es-ES"/>
        </a:p>
      </dgm:t>
    </dgm:pt>
    <dgm:pt modelId="{10A34540-F2EC-46D3-8B31-3A4CF3F786D3}" type="pres">
      <dgm:prSet presAssocID="{16E1D76A-28CB-4533-87EC-A30383C6EB73}" presName="root2" presStyleCnt="0"/>
      <dgm:spPr/>
    </dgm:pt>
    <dgm:pt modelId="{5814042C-2584-40D3-8430-45DDBE73276C}" type="pres">
      <dgm:prSet presAssocID="{16E1D76A-28CB-4533-87EC-A30383C6EB73}" presName="LevelTwoTextNode" presStyleLbl="node2" presStyleIdx="0" presStyleCnt="2" custLinFactNeighborX="499" custLinFactNeighborY="-86399">
        <dgm:presLayoutVars>
          <dgm:chPref val="3"/>
        </dgm:presLayoutVars>
      </dgm:prSet>
      <dgm:spPr/>
      <dgm:t>
        <a:bodyPr/>
        <a:lstStyle/>
        <a:p>
          <a:endParaRPr lang="es-MX"/>
        </a:p>
      </dgm:t>
    </dgm:pt>
    <dgm:pt modelId="{258453E0-80C7-49A7-A06F-1F5ABA4F2B49}" type="pres">
      <dgm:prSet presAssocID="{16E1D76A-28CB-4533-87EC-A30383C6EB73}" presName="level3hierChild" presStyleCnt="0"/>
      <dgm:spPr/>
    </dgm:pt>
    <dgm:pt modelId="{DC33BF2A-9B9F-453A-80FC-9A4418C4CCFF}" type="pres">
      <dgm:prSet presAssocID="{1A23D861-498B-4B49-91ED-F7E7A464770A}" presName="conn2-1" presStyleLbl="parChTrans1D3" presStyleIdx="0" presStyleCnt="2"/>
      <dgm:spPr/>
      <dgm:t>
        <a:bodyPr/>
        <a:lstStyle/>
        <a:p>
          <a:endParaRPr lang="es-ES"/>
        </a:p>
      </dgm:t>
    </dgm:pt>
    <dgm:pt modelId="{8CD9B262-88F6-451B-B435-BAC37EF695DE}" type="pres">
      <dgm:prSet presAssocID="{1A23D861-498B-4B49-91ED-F7E7A464770A}" presName="connTx" presStyleLbl="parChTrans1D3" presStyleIdx="0" presStyleCnt="2"/>
      <dgm:spPr/>
      <dgm:t>
        <a:bodyPr/>
        <a:lstStyle/>
        <a:p>
          <a:endParaRPr lang="es-ES"/>
        </a:p>
      </dgm:t>
    </dgm:pt>
    <dgm:pt modelId="{8CCBCA77-16D5-461F-B8F5-527402824DD1}" type="pres">
      <dgm:prSet presAssocID="{283B8B37-855D-48D3-9E65-A27179228491}" presName="root2" presStyleCnt="0"/>
      <dgm:spPr/>
    </dgm:pt>
    <dgm:pt modelId="{756946C2-39CA-4609-8DB7-C7FF08AB7B88}" type="pres">
      <dgm:prSet presAssocID="{283B8B37-855D-48D3-9E65-A27179228491}" presName="LevelTwoTextNode" presStyleLbl="node3" presStyleIdx="0" presStyleCnt="2" custLinFactY="-65601" custLinFactNeighborX="-898" custLinFactNeighborY="-100000">
        <dgm:presLayoutVars>
          <dgm:chPref val="3"/>
        </dgm:presLayoutVars>
      </dgm:prSet>
      <dgm:spPr/>
      <dgm:t>
        <a:bodyPr/>
        <a:lstStyle/>
        <a:p>
          <a:endParaRPr lang="es-MX"/>
        </a:p>
      </dgm:t>
    </dgm:pt>
    <dgm:pt modelId="{CDA2894B-29BA-4FB3-8A6D-47AEADB86600}" type="pres">
      <dgm:prSet presAssocID="{283B8B37-855D-48D3-9E65-A27179228491}" presName="level3hierChild" presStyleCnt="0"/>
      <dgm:spPr/>
    </dgm:pt>
    <dgm:pt modelId="{1512F877-F22D-4F95-9C0E-58A65FD7D3FF}" type="pres">
      <dgm:prSet presAssocID="{C554B058-EE63-4552-BCA8-D72B60BE0E47}" presName="conn2-1" presStyleLbl="parChTrans1D2" presStyleIdx="1" presStyleCnt="2"/>
      <dgm:spPr/>
      <dgm:t>
        <a:bodyPr/>
        <a:lstStyle/>
        <a:p>
          <a:endParaRPr lang="es-ES"/>
        </a:p>
      </dgm:t>
    </dgm:pt>
    <dgm:pt modelId="{62F4182E-ACCD-445D-BC26-019C5FADDAFD}" type="pres">
      <dgm:prSet presAssocID="{C554B058-EE63-4552-BCA8-D72B60BE0E47}" presName="connTx" presStyleLbl="parChTrans1D2" presStyleIdx="1" presStyleCnt="2"/>
      <dgm:spPr/>
      <dgm:t>
        <a:bodyPr/>
        <a:lstStyle/>
        <a:p>
          <a:endParaRPr lang="es-ES"/>
        </a:p>
      </dgm:t>
    </dgm:pt>
    <dgm:pt modelId="{3A66F100-C677-40AC-8366-3C6A7779EC9A}" type="pres">
      <dgm:prSet presAssocID="{055BFED6-6BF5-453A-956B-CDD18D3F31F3}" presName="root2" presStyleCnt="0"/>
      <dgm:spPr/>
    </dgm:pt>
    <dgm:pt modelId="{415FBD4F-1A97-4F8F-8259-C2391C8540AC}" type="pres">
      <dgm:prSet presAssocID="{055BFED6-6BF5-453A-956B-CDD18D3F31F3}" presName="LevelTwoTextNode" presStyleLbl="node2" presStyleIdx="1" presStyleCnt="2" custLinFactNeighborX="-2801" custLinFactNeighborY="95609">
        <dgm:presLayoutVars>
          <dgm:chPref val="3"/>
        </dgm:presLayoutVars>
      </dgm:prSet>
      <dgm:spPr/>
      <dgm:t>
        <a:bodyPr/>
        <a:lstStyle/>
        <a:p>
          <a:endParaRPr lang="es-MX"/>
        </a:p>
      </dgm:t>
    </dgm:pt>
    <dgm:pt modelId="{8A26AD00-59E8-4FFB-8FA0-EF2F17F6DE2A}" type="pres">
      <dgm:prSet presAssocID="{055BFED6-6BF5-453A-956B-CDD18D3F31F3}" presName="level3hierChild" presStyleCnt="0"/>
      <dgm:spPr/>
    </dgm:pt>
    <dgm:pt modelId="{D5E557A1-06F7-4606-A363-9156BD1A6AB8}" type="pres">
      <dgm:prSet presAssocID="{BE09CBA7-12F2-4245-8D3B-BDF654A59674}" presName="conn2-1" presStyleLbl="parChTrans1D3" presStyleIdx="1" presStyleCnt="2"/>
      <dgm:spPr/>
      <dgm:t>
        <a:bodyPr/>
        <a:lstStyle/>
        <a:p>
          <a:endParaRPr lang="es-ES"/>
        </a:p>
      </dgm:t>
    </dgm:pt>
    <dgm:pt modelId="{B8AD30EB-BA6F-4066-9B73-73BFFFB3C9EA}" type="pres">
      <dgm:prSet presAssocID="{BE09CBA7-12F2-4245-8D3B-BDF654A59674}" presName="connTx" presStyleLbl="parChTrans1D3" presStyleIdx="1" presStyleCnt="2"/>
      <dgm:spPr/>
      <dgm:t>
        <a:bodyPr/>
        <a:lstStyle/>
        <a:p>
          <a:endParaRPr lang="es-ES"/>
        </a:p>
      </dgm:t>
    </dgm:pt>
    <dgm:pt modelId="{743E433B-B37E-470F-8515-7FD19A502DE1}" type="pres">
      <dgm:prSet presAssocID="{BDFFABE1-95D3-4654-A616-C5CFDBB10E12}" presName="root2" presStyleCnt="0"/>
      <dgm:spPr/>
    </dgm:pt>
    <dgm:pt modelId="{2EBABAB7-41C4-464F-B465-A55AB87C55AF}" type="pres">
      <dgm:prSet presAssocID="{BDFFABE1-95D3-4654-A616-C5CFDBB10E12}" presName="LevelTwoTextNode" presStyleLbl="node3" presStyleIdx="1" presStyleCnt="2" custLinFactY="61611" custLinFactNeighborX="-898" custLinFactNeighborY="100000">
        <dgm:presLayoutVars>
          <dgm:chPref val="3"/>
        </dgm:presLayoutVars>
      </dgm:prSet>
      <dgm:spPr/>
      <dgm:t>
        <a:bodyPr/>
        <a:lstStyle/>
        <a:p>
          <a:endParaRPr lang="es-ES"/>
        </a:p>
      </dgm:t>
    </dgm:pt>
    <dgm:pt modelId="{9778902C-F7FF-4AEB-A654-6F848A3C1933}" type="pres">
      <dgm:prSet presAssocID="{BDFFABE1-95D3-4654-A616-C5CFDBB10E12}" presName="level3hierChild" presStyleCnt="0"/>
      <dgm:spPr/>
    </dgm:pt>
  </dgm:ptLst>
  <dgm:cxnLst>
    <dgm:cxn modelId="{5E09B1AD-6AD9-4949-BFF3-677B00665AE1}" type="presOf" srcId="{F0394FD3-05AA-4968-A375-31282BA3FB8F}" destId="{3C9BA297-F4B0-41FA-AA8E-ECFBAE614733}" srcOrd="1" destOrd="0" presId="urn:microsoft.com/office/officeart/2005/8/layout/hierarchy2"/>
    <dgm:cxn modelId="{5E10F822-6A2C-4E4B-8AB6-4CC19FB5203E}" srcId="{16E1D76A-28CB-4533-87EC-A30383C6EB73}" destId="{283B8B37-855D-48D3-9E65-A27179228491}" srcOrd="0" destOrd="0" parTransId="{1A23D861-498B-4B49-91ED-F7E7A464770A}" sibTransId="{A0684A02-9A89-4832-A238-F4E4625B8A0E}"/>
    <dgm:cxn modelId="{89FD74F2-9996-4EB7-A181-E88E1B4DA033}" type="presOf" srcId="{F0394FD3-05AA-4968-A375-31282BA3FB8F}" destId="{43CBA607-1934-4E31-AD19-304A3CC2DE1F}" srcOrd="0" destOrd="0" presId="urn:microsoft.com/office/officeart/2005/8/layout/hierarchy2"/>
    <dgm:cxn modelId="{95D6A1D0-84DD-4858-86FF-197942E1B939}" type="presOf" srcId="{C554B058-EE63-4552-BCA8-D72B60BE0E47}" destId="{62F4182E-ACCD-445D-BC26-019C5FADDAFD}" srcOrd="1" destOrd="0" presId="urn:microsoft.com/office/officeart/2005/8/layout/hierarchy2"/>
    <dgm:cxn modelId="{65320388-0558-4E0E-A8F6-FB58FB5351D8}" type="presOf" srcId="{C554B058-EE63-4552-BCA8-D72B60BE0E47}" destId="{1512F877-F22D-4F95-9C0E-58A65FD7D3FF}" srcOrd="0" destOrd="0" presId="urn:microsoft.com/office/officeart/2005/8/layout/hierarchy2"/>
    <dgm:cxn modelId="{1869557E-63C7-453F-95D0-9BD008F63500}" type="presOf" srcId="{1A23D861-498B-4B49-91ED-F7E7A464770A}" destId="{8CD9B262-88F6-451B-B435-BAC37EF695DE}" srcOrd="1" destOrd="0" presId="urn:microsoft.com/office/officeart/2005/8/layout/hierarchy2"/>
    <dgm:cxn modelId="{B760EE70-AF7C-477B-8D6B-48E9FE7408B5}" type="presOf" srcId="{BA4976A5-91D7-49E5-A0D9-FF312F923553}" destId="{72E1D20B-79A6-4AC4-B72A-E5260A322797}" srcOrd="0" destOrd="0" presId="urn:microsoft.com/office/officeart/2005/8/layout/hierarchy2"/>
    <dgm:cxn modelId="{F0071E97-70FA-4F29-994F-902D3E10763C}" type="presOf" srcId="{6D9901D1-DC66-4BF2-BF38-6B3BBA8241B2}" destId="{78ADCC07-3178-4994-A725-CF6E7EE9A3FB}" srcOrd="0" destOrd="0" presId="urn:microsoft.com/office/officeart/2005/8/layout/hierarchy2"/>
    <dgm:cxn modelId="{7DE3C0E8-F6B8-4053-9247-3929707E672E}" srcId="{BA4976A5-91D7-49E5-A0D9-FF312F923553}" destId="{16E1D76A-28CB-4533-87EC-A30383C6EB73}" srcOrd="0" destOrd="0" parTransId="{F0394FD3-05AA-4968-A375-31282BA3FB8F}" sibTransId="{1C0428EC-1EA7-4C7C-954D-285C0AEE488C}"/>
    <dgm:cxn modelId="{ED070624-C387-418C-8AD7-889E33A11F48}" srcId="{BA4976A5-91D7-49E5-A0D9-FF312F923553}" destId="{055BFED6-6BF5-453A-956B-CDD18D3F31F3}" srcOrd="1" destOrd="0" parTransId="{C554B058-EE63-4552-BCA8-D72B60BE0E47}" sibTransId="{B3042AA0-B791-4796-859D-A0E5BEFDC598}"/>
    <dgm:cxn modelId="{CC5DF143-F597-4A6E-B1D2-BB08BACFC042}" type="presOf" srcId="{055BFED6-6BF5-453A-956B-CDD18D3F31F3}" destId="{415FBD4F-1A97-4F8F-8259-C2391C8540AC}" srcOrd="0" destOrd="0" presId="urn:microsoft.com/office/officeart/2005/8/layout/hierarchy2"/>
    <dgm:cxn modelId="{8C10D427-6666-4A90-B748-95291C87ED2D}" type="presOf" srcId="{283B8B37-855D-48D3-9E65-A27179228491}" destId="{756946C2-39CA-4609-8DB7-C7FF08AB7B88}" srcOrd="0" destOrd="0" presId="urn:microsoft.com/office/officeart/2005/8/layout/hierarchy2"/>
    <dgm:cxn modelId="{E01545AA-993C-41AD-BA76-32606CEC74D1}" srcId="{055BFED6-6BF5-453A-956B-CDD18D3F31F3}" destId="{BDFFABE1-95D3-4654-A616-C5CFDBB10E12}" srcOrd="0" destOrd="0" parTransId="{BE09CBA7-12F2-4245-8D3B-BDF654A59674}" sibTransId="{80B076A0-0411-436C-B38D-B4E79B5153BB}"/>
    <dgm:cxn modelId="{210DCF2F-06BF-49E2-ABC9-1CDABD5F579C}" type="presOf" srcId="{16E1D76A-28CB-4533-87EC-A30383C6EB73}" destId="{5814042C-2584-40D3-8430-45DDBE73276C}" srcOrd="0" destOrd="0" presId="urn:microsoft.com/office/officeart/2005/8/layout/hierarchy2"/>
    <dgm:cxn modelId="{C7CBDB62-AA81-4240-9728-D64B86BB5F0A}" type="presOf" srcId="{BDFFABE1-95D3-4654-A616-C5CFDBB10E12}" destId="{2EBABAB7-41C4-464F-B465-A55AB87C55AF}" srcOrd="0" destOrd="0" presId="urn:microsoft.com/office/officeart/2005/8/layout/hierarchy2"/>
    <dgm:cxn modelId="{66383F99-97DC-46FA-8FAA-1FC0316BD857}" srcId="{6D9901D1-DC66-4BF2-BF38-6B3BBA8241B2}" destId="{BA4976A5-91D7-49E5-A0D9-FF312F923553}" srcOrd="0" destOrd="0" parTransId="{6D8F85ED-BD6A-4D87-AA4C-BA69DD8BA030}" sibTransId="{F633C8EC-5627-44FC-8801-D56A8DC4F12F}"/>
    <dgm:cxn modelId="{53F1DD59-B1E0-4616-A935-FE4B5AB2BCCF}" type="presOf" srcId="{1A23D861-498B-4B49-91ED-F7E7A464770A}" destId="{DC33BF2A-9B9F-453A-80FC-9A4418C4CCFF}" srcOrd="0" destOrd="0" presId="urn:microsoft.com/office/officeart/2005/8/layout/hierarchy2"/>
    <dgm:cxn modelId="{53040827-12E0-4239-96F1-A9C06A4765B1}" type="presOf" srcId="{BE09CBA7-12F2-4245-8D3B-BDF654A59674}" destId="{D5E557A1-06F7-4606-A363-9156BD1A6AB8}" srcOrd="0" destOrd="0" presId="urn:microsoft.com/office/officeart/2005/8/layout/hierarchy2"/>
    <dgm:cxn modelId="{871C9AA7-6F10-4090-8E46-AA4130960EDC}" type="presOf" srcId="{BE09CBA7-12F2-4245-8D3B-BDF654A59674}" destId="{B8AD30EB-BA6F-4066-9B73-73BFFFB3C9EA}" srcOrd="1" destOrd="0" presId="urn:microsoft.com/office/officeart/2005/8/layout/hierarchy2"/>
    <dgm:cxn modelId="{30C3470E-CEDB-4525-8A77-67A7D0A6460A}" type="presParOf" srcId="{78ADCC07-3178-4994-A725-CF6E7EE9A3FB}" destId="{F995D473-9CAD-4ACD-B918-B2C5D9E3D60C}" srcOrd="0" destOrd="0" presId="urn:microsoft.com/office/officeart/2005/8/layout/hierarchy2"/>
    <dgm:cxn modelId="{078A8C6F-FAE2-4BE0-BB13-869CDB29F684}" type="presParOf" srcId="{F995D473-9CAD-4ACD-B918-B2C5D9E3D60C}" destId="{72E1D20B-79A6-4AC4-B72A-E5260A322797}" srcOrd="0" destOrd="0" presId="urn:microsoft.com/office/officeart/2005/8/layout/hierarchy2"/>
    <dgm:cxn modelId="{190D9D4D-F625-44F1-8D8A-B591CBB759ED}" type="presParOf" srcId="{F995D473-9CAD-4ACD-B918-B2C5D9E3D60C}" destId="{7A79570A-22EF-4EA6-898C-7134763B0875}" srcOrd="1" destOrd="0" presId="urn:microsoft.com/office/officeart/2005/8/layout/hierarchy2"/>
    <dgm:cxn modelId="{E9FD1B45-B63A-4D99-8F18-317BC8665930}" type="presParOf" srcId="{7A79570A-22EF-4EA6-898C-7134763B0875}" destId="{43CBA607-1934-4E31-AD19-304A3CC2DE1F}" srcOrd="0" destOrd="0" presId="urn:microsoft.com/office/officeart/2005/8/layout/hierarchy2"/>
    <dgm:cxn modelId="{10F5E74F-8E99-4C7F-BFA4-B361A11AFDC6}" type="presParOf" srcId="{43CBA607-1934-4E31-AD19-304A3CC2DE1F}" destId="{3C9BA297-F4B0-41FA-AA8E-ECFBAE614733}" srcOrd="0" destOrd="0" presId="urn:microsoft.com/office/officeart/2005/8/layout/hierarchy2"/>
    <dgm:cxn modelId="{0C92A9CD-4CB7-4C17-8639-F313DB214920}" type="presParOf" srcId="{7A79570A-22EF-4EA6-898C-7134763B0875}" destId="{10A34540-F2EC-46D3-8B31-3A4CF3F786D3}" srcOrd="1" destOrd="0" presId="urn:microsoft.com/office/officeart/2005/8/layout/hierarchy2"/>
    <dgm:cxn modelId="{73FAE422-D3A0-4F60-B4B5-C18931FBA177}" type="presParOf" srcId="{10A34540-F2EC-46D3-8B31-3A4CF3F786D3}" destId="{5814042C-2584-40D3-8430-45DDBE73276C}" srcOrd="0" destOrd="0" presId="urn:microsoft.com/office/officeart/2005/8/layout/hierarchy2"/>
    <dgm:cxn modelId="{44740B12-7874-49F0-9476-0535D5F9D567}" type="presParOf" srcId="{10A34540-F2EC-46D3-8B31-3A4CF3F786D3}" destId="{258453E0-80C7-49A7-A06F-1F5ABA4F2B49}" srcOrd="1" destOrd="0" presId="urn:microsoft.com/office/officeart/2005/8/layout/hierarchy2"/>
    <dgm:cxn modelId="{780DEFEF-387A-46B7-88C9-492C2943C9F3}" type="presParOf" srcId="{258453E0-80C7-49A7-A06F-1F5ABA4F2B49}" destId="{DC33BF2A-9B9F-453A-80FC-9A4418C4CCFF}" srcOrd="0" destOrd="0" presId="urn:microsoft.com/office/officeart/2005/8/layout/hierarchy2"/>
    <dgm:cxn modelId="{0008DF6B-29C9-4F8F-800B-8D981C496AB7}" type="presParOf" srcId="{DC33BF2A-9B9F-453A-80FC-9A4418C4CCFF}" destId="{8CD9B262-88F6-451B-B435-BAC37EF695DE}" srcOrd="0" destOrd="0" presId="urn:microsoft.com/office/officeart/2005/8/layout/hierarchy2"/>
    <dgm:cxn modelId="{AE1C00B4-8F98-4C51-A11F-767122D99418}" type="presParOf" srcId="{258453E0-80C7-49A7-A06F-1F5ABA4F2B49}" destId="{8CCBCA77-16D5-461F-B8F5-527402824DD1}" srcOrd="1" destOrd="0" presId="urn:microsoft.com/office/officeart/2005/8/layout/hierarchy2"/>
    <dgm:cxn modelId="{C76CEE52-2037-446B-8A38-2DC5975ED896}" type="presParOf" srcId="{8CCBCA77-16D5-461F-B8F5-527402824DD1}" destId="{756946C2-39CA-4609-8DB7-C7FF08AB7B88}" srcOrd="0" destOrd="0" presId="urn:microsoft.com/office/officeart/2005/8/layout/hierarchy2"/>
    <dgm:cxn modelId="{80812801-68A9-491F-BBE6-B9DF006E6287}" type="presParOf" srcId="{8CCBCA77-16D5-461F-B8F5-527402824DD1}" destId="{CDA2894B-29BA-4FB3-8A6D-47AEADB86600}" srcOrd="1" destOrd="0" presId="urn:microsoft.com/office/officeart/2005/8/layout/hierarchy2"/>
    <dgm:cxn modelId="{B24A7859-7C47-47C7-BBA1-28BD98C08629}" type="presParOf" srcId="{7A79570A-22EF-4EA6-898C-7134763B0875}" destId="{1512F877-F22D-4F95-9C0E-58A65FD7D3FF}" srcOrd="2" destOrd="0" presId="urn:microsoft.com/office/officeart/2005/8/layout/hierarchy2"/>
    <dgm:cxn modelId="{E1B649E6-B758-402E-B342-CAE51AB370F4}" type="presParOf" srcId="{1512F877-F22D-4F95-9C0E-58A65FD7D3FF}" destId="{62F4182E-ACCD-445D-BC26-019C5FADDAFD}" srcOrd="0" destOrd="0" presId="urn:microsoft.com/office/officeart/2005/8/layout/hierarchy2"/>
    <dgm:cxn modelId="{BE4F8CFC-57DF-4B83-91D6-F66F285B8E8D}" type="presParOf" srcId="{7A79570A-22EF-4EA6-898C-7134763B0875}" destId="{3A66F100-C677-40AC-8366-3C6A7779EC9A}" srcOrd="3" destOrd="0" presId="urn:microsoft.com/office/officeart/2005/8/layout/hierarchy2"/>
    <dgm:cxn modelId="{3314399F-09C5-4E55-A2E3-BAB75B989E31}" type="presParOf" srcId="{3A66F100-C677-40AC-8366-3C6A7779EC9A}" destId="{415FBD4F-1A97-4F8F-8259-C2391C8540AC}" srcOrd="0" destOrd="0" presId="urn:microsoft.com/office/officeart/2005/8/layout/hierarchy2"/>
    <dgm:cxn modelId="{A11B4144-31AB-43D3-B5D2-5BEE6606C9D8}" type="presParOf" srcId="{3A66F100-C677-40AC-8366-3C6A7779EC9A}" destId="{8A26AD00-59E8-4FFB-8FA0-EF2F17F6DE2A}" srcOrd="1" destOrd="0" presId="urn:microsoft.com/office/officeart/2005/8/layout/hierarchy2"/>
    <dgm:cxn modelId="{674744B2-1E11-4BB6-B19A-4FC60C6BB56C}" type="presParOf" srcId="{8A26AD00-59E8-4FFB-8FA0-EF2F17F6DE2A}" destId="{D5E557A1-06F7-4606-A363-9156BD1A6AB8}" srcOrd="0" destOrd="0" presId="urn:microsoft.com/office/officeart/2005/8/layout/hierarchy2"/>
    <dgm:cxn modelId="{0FCC0657-7422-4CD0-8F30-8A33D4367CB9}" type="presParOf" srcId="{D5E557A1-06F7-4606-A363-9156BD1A6AB8}" destId="{B8AD30EB-BA6F-4066-9B73-73BFFFB3C9EA}" srcOrd="0" destOrd="0" presId="urn:microsoft.com/office/officeart/2005/8/layout/hierarchy2"/>
    <dgm:cxn modelId="{730207A4-EED5-428F-9240-84450ED311DD}" type="presParOf" srcId="{8A26AD00-59E8-4FFB-8FA0-EF2F17F6DE2A}" destId="{743E433B-B37E-470F-8515-7FD19A502DE1}" srcOrd="1" destOrd="0" presId="urn:microsoft.com/office/officeart/2005/8/layout/hierarchy2"/>
    <dgm:cxn modelId="{AA74BB33-781F-44DB-9469-4903122882E9}" type="presParOf" srcId="{743E433B-B37E-470F-8515-7FD19A502DE1}" destId="{2EBABAB7-41C4-464F-B465-A55AB87C55AF}" srcOrd="0" destOrd="0" presId="urn:microsoft.com/office/officeart/2005/8/layout/hierarchy2"/>
    <dgm:cxn modelId="{C80837F3-5889-4DF3-8BFB-02B724C3A085}" type="presParOf" srcId="{743E433B-B37E-470F-8515-7FD19A502DE1}" destId="{9778902C-F7FF-4AEB-A654-6F848A3C193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1231355-8D3E-4A88-B11C-1152D3CB1B4B}" type="doc">
      <dgm:prSet loTypeId="urn:microsoft.com/office/officeart/2005/8/layout/vList2" loCatId="list" qsTypeId="urn:microsoft.com/office/officeart/2005/8/quickstyle/3d3" qsCatId="3D" csTypeId="urn:microsoft.com/office/officeart/2005/8/colors/accent5_3" csCatId="accent5"/>
      <dgm:spPr/>
      <dgm:t>
        <a:bodyPr/>
        <a:lstStyle/>
        <a:p>
          <a:endParaRPr lang="es-ES"/>
        </a:p>
      </dgm:t>
    </dgm:pt>
    <dgm:pt modelId="{157A63F7-EC7B-4DA2-807C-F028D2D38805}">
      <dgm:prSet/>
      <dgm:spPr/>
      <dgm:t>
        <a:bodyPr/>
        <a:lstStyle/>
        <a:p>
          <a:pPr rtl="0"/>
          <a:r>
            <a:rPr lang="es-ES_tradnl" dirty="0" smtClean="0"/>
            <a:t>¿Cuál es el objetivo político de los sistemas de mayoría de pluralidad? </a:t>
          </a:r>
          <a:r>
            <a:rPr lang="es-ES" dirty="0" smtClean="0"/>
            <a:t/>
          </a:r>
          <a:br>
            <a:rPr lang="es-ES" dirty="0" smtClean="0"/>
          </a:br>
          <a:endParaRPr lang="es-ES" dirty="0"/>
        </a:p>
      </dgm:t>
    </dgm:pt>
    <dgm:pt modelId="{4844FC22-4DF2-4B60-AF4B-ECEBA12E2B4E}" type="parTrans" cxnId="{91CCC9DB-C495-4386-82E9-D5751BAF2AE0}">
      <dgm:prSet/>
      <dgm:spPr/>
      <dgm:t>
        <a:bodyPr/>
        <a:lstStyle/>
        <a:p>
          <a:endParaRPr lang="es-ES"/>
        </a:p>
      </dgm:t>
    </dgm:pt>
    <dgm:pt modelId="{3E9E83DA-B033-4274-A313-B183B5A5E14C}" type="sibTrans" cxnId="{91CCC9DB-C495-4386-82E9-D5751BAF2AE0}">
      <dgm:prSet/>
      <dgm:spPr/>
      <dgm:t>
        <a:bodyPr/>
        <a:lstStyle/>
        <a:p>
          <a:endParaRPr lang="es-ES"/>
        </a:p>
      </dgm:t>
    </dgm:pt>
    <dgm:pt modelId="{DE4AE768-435E-434E-848D-F3AF4615AC59}" type="pres">
      <dgm:prSet presAssocID="{11231355-8D3E-4A88-B11C-1152D3CB1B4B}" presName="linear" presStyleCnt="0">
        <dgm:presLayoutVars>
          <dgm:animLvl val="lvl"/>
          <dgm:resizeHandles val="exact"/>
        </dgm:presLayoutVars>
      </dgm:prSet>
      <dgm:spPr/>
      <dgm:t>
        <a:bodyPr/>
        <a:lstStyle/>
        <a:p>
          <a:endParaRPr lang="es-MX"/>
        </a:p>
      </dgm:t>
    </dgm:pt>
    <dgm:pt modelId="{46BAF1BF-FC2A-4405-9D1D-59C333D651BE}" type="pres">
      <dgm:prSet presAssocID="{157A63F7-EC7B-4DA2-807C-F028D2D38805}" presName="parentText" presStyleLbl="node1" presStyleIdx="0" presStyleCnt="1">
        <dgm:presLayoutVars>
          <dgm:chMax val="0"/>
          <dgm:bulletEnabled val="1"/>
        </dgm:presLayoutVars>
      </dgm:prSet>
      <dgm:spPr/>
      <dgm:t>
        <a:bodyPr/>
        <a:lstStyle/>
        <a:p>
          <a:endParaRPr lang="es-MX"/>
        </a:p>
      </dgm:t>
    </dgm:pt>
  </dgm:ptLst>
  <dgm:cxnLst>
    <dgm:cxn modelId="{91CCC9DB-C495-4386-82E9-D5751BAF2AE0}" srcId="{11231355-8D3E-4A88-B11C-1152D3CB1B4B}" destId="{157A63F7-EC7B-4DA2-807C-F028D2D38805}" srcOrd="0" destOrd="0" parTransId="{4844FC22-4DF2-4B60-AF4B-ECEBA12E2B4E}" sibTransId="{3E9E83DA-B033-4274-A313-B183B5A5E14C}"/>
    <dgm:cxn modelId="{DE0E5243-051E-43AD-A6BF-203E0E279AD1}" type="presOf" srcId="{11231355-8D3E-4A88-B11C-1152D3CB1B4B}" destId="{DE4AE768-435E-434E-848D-F3AF4615AC59}" srcOrd="0" destOrd="0" presId="urn:microsoft.com/office/officeart/2005/8/layout/vList2"/>
    <dgm:cxn modelId="{17E61C92-3884-4B13-8309-988032B06C69}" type="presOf" srcId="{157A63F7-EC7B-4DA2-807C-F028D2D38805}" destId="{46BAF1BF-FC2A-4405-9D1D-59C333D651BE}" srcOrd="0" destOrd="0" presId="urn:microsoft.com/office/officeart/2005/8/layout/vList2"/>
    <dgm:cxn modelId="{0CF17B3C-742B-4025-8629-6A85EAEC0768}" type="presParOf" srcId="{DE4AE768-435E-434E-848D-F3AF4615AC59}" destId="{46BAF1BF-FC2A-4405-9D1D-59C333D651B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27363E7-5B1A-4B73-9E81-4306762A4191}" type="doc">
      <dgm:prSet loTypeId="urn:microsoft.com/office/officeart/2005/8/layout/process1" loCatId="process" qsTypeId="urn:microsoft.com/office/officeart/2005/8/quickstyle/3d2" qsCatId="3D" csTypeId="urn:microsoft.com/office/officeart/2005/8/colors/colorful1#1" csCatId="colorful" phldr="1"/>
      <dgm:spPr/>
      <dgm:t>
        <a:bodyPr/>
        <a:lstStyle/>
        <a:p>
          <a:endParaRPr lang="es-ES"/>
        </a:p>
      </dgm:t>
    </dgm:pt>
    <dgm:pt modelId="{8178F02B-6F0E-4AF8-B3CE-841402F5F1D7}">
      <dgm:prSet custT="1"/>
      <dgm:spPr/>
      <dgm:t>
        <a:bodyPr/>
        <a:lstStyle/>
        <a:p>
          <a:pPr algn="just" rtl="0"/>
          <a:r>
            <a:rPr lang="es-ES_tradnl" sz="1400" dirty="0" smtClean="0"/>
            <a:t>En el caso de la representación por mayoría, el objetivo es alcanzar una mayoría parlamentaria para un partido o una alianza de partidos. Esto no excluye la posibilidad de introducir otros puntos de referencia para medir la eficacia de un sistema mayoritario/ de pluralidad; sin embargo, el primordial es cumplir con su función sustantiva. </a:t>
          </a:r>
          <a:endParaRPr lang="es-ES_tradnl" sz="1400" dirty="0"/>
        </a:p>
      </dgm:t>
    </dgm:pt>
    <dgm:pt modelId="{97028715-BBFB-446D-AA91-F53136421952}" type="parTrans" cxnId="{2F6C1894-360A-4C11-8455-79366360704E}">
      <dgm:prSet/>
      <dgm:spPr/>
      <dgm:t>
        <a:bodyPr/>
        <a:lstStyle/>
        <a:p>
          <a:endParaRPr lang="es-ES"/>
        </a:p>
      </dgm:t>
    </dgm:pt>
    <dgm:pt modelId="{C6D80204-0E27-44AB-BFDD-B3EB6938E810}" type="sibTrans" cxnId="{2F6C1894-360A-4C11-8455-79366360704E}">
      <dgm:prSet/>
      <dgm:spPr/>
      <dgm:t>
        <a:bodyPr/>
        <a:lstStyle/>
        <a:p>
          <a:endParaRPr lang="es-ES"/>
        </a:p>
      </dgm:t>
    </dgm:pt>
    <dgm:pt modelId="{AC7B013F-7367-4C38-9BF9-C4242E8CD5CC}">
      <dgm:prSet custT="1"/>
      <dgm:spPr/>
      <dgm:t>
        <a:bodyPr/>
        <a:lstStyle/>
        <a:p>
          <a:pPr algn="just" rtl="0"/>
          <a:r>
            <a:rPr lang="es-ES_tradnl" sz="1400" dirty="0" smtClean="0"/>
            <a:t>Lo importante es que un partido (o una alianza de partidos) que no haya alcanzado la mayoría absoluta de los votos pueda formar una mayoría de partido en términos de escaños parlamentarios. </a:t>
          </a:r>
          <a:endParaRPr lang="es-ES_tradnl" sz="1400" dirty="0"/>
        </a:p>
      </dgm:t>
    </dgm:pt>
    <dgm:pt modelId="{4AEAE4A1-EA59-453C-8E8D-35E1F2024FF1}" type="parTrans" cxnId="{29BA9E7F-FB02-4554-88AD-F6AB64C64B67}">
      <dgm:prSet/>
      <dgm:spPr/>
      <dgm:t>
        <a:bodyPr/>
        <a:lstStyle/>
        <a:p>
          <a:endParaRPr lang="es-ES"/>
        </a:p>
      </dgm:t>
    </dgm:pt>
    <dgm:pt modelId="{977E0E1E-E0B8-4782-9374-63EED88DE05F}" type="sibTrans" cxnId="{29BA9E7F-FB02-4554-88AD-F6AB64C64B67}">
      <dgm:prSet/>
      <dgm:spPr/>
      <dgm:t>
        <a:bodyPr/>
        <a:lstStyle/>
        <a:p>
          <a:endParaRPr lang="es-ES"/>
        </a:p>
      </dgm:t>
    </dgm:pt>
    <dgm:pt modelId="{EF8C1C80-037B-4ADB-844D-7507F8EC8255}">
      <dgm:prSet custT="1"/>
      <dgm:spPr/>
      <dgm:t>
        <a:bodyPr/>
        <a:lstStyle/>
        <a:p>
          <a:pPr algn="just" rtl="0"/>
          <a:r>
            <a:rPr lang="es-ES_tradnl" sz="1100" dirty="0" smtClean="0"/>
            <a:t>En este mismo sentido concibe Hans Meyer el objetivo de la representación por mayoría: "Hoy no reside, primariamente, en que la mayoría  relativa de los votos se transforme en un escaño en la circunscripción electoral, sino en que posibilite a un partido la mayoría absoluta)de escaños en el Parlamento, y particularmente en el caso de que no exista una mayoría  absoluta de votos". </a:t>
          </a:r>
          <a:endParaRPr lang="es-ES_tradnl" sz="1100" dirty="0"/>
        </a:p>
      </dgm:t>
    </dgm:pt>
    <dgm:pt modelId="{60B64E61-504D-4FCB-AB67-F62F2B45F04C}" type="parTrans" cxnId="{B6A52CEE-037C-4588-83F2-8531263F5057}">
      <dgm:prSet/>
      <dgm:spPr/>
      <dgm:t>
        <a:bodyPr/>
        <a:lstStyle/>
        <a:p>
          <a:endParaRPr lang="es-ES"/>
        </a:p>
      </dgm:t>
    </dgm:pt>
    <dgm:pt modelId="{2C6AAC74-FC8E-42F8-AFC7-856195DFB6C5}" type="sibTrans" cxnId="{B6A52CEE-037C-4588-83F2-8531263F5057}">
      <dgm:prSet/>
      <dgm:spPr/>
      <dgm:t>
        <a:bodyPr/>
        <a:lstStyle/>
        <a:p>
          <a:endParaRPr lang="es-ES"/>
        </a:p>
      </dgm:t>
    </dgm:pt>
    <dgm:pt modelId="{D505D18C-1BB7-4C55-8C6B-9ACBA4DBE9F7}">
      <dgm:prSet custT="1"/>
      <dgm:spPr/>
      <dgm:t>
        <a:bodyPr/>
        <a:lstStyle/>
        <a:p>
          <a:pPr algn="just" rtl="0"/>
          <a:r>
            <a:rPr lang="es-ES_tradnl" sz="1400" dirty="0" smtClean="0"/>
            <a:t>El objetivo político del principio de la representación por mayoría es que el gobierno (mayoritario) de un partido se apoye en una minoría (mayoría relativa) de votos. La función básica de un sistema de mayoría relativa (el criterio para evaluar sus efectos) es su capacidad para producir gobiernos. </a:t>
          </a:r>
          <a:endParaRPr lang="es-ES" sz="1400" dirty="0"/>
        </a:p>
      </dgm:t>
    </dgm:pt>
    <dgm:pt modelId="{7D1C2F92-6B03-4888-B684-C34DB5C4B7F9}" type="parTrans" cxnId="{6F564A60-EEFD-46BB-9597-7C9F6D55EC2F}">
      <dgm:prSet/>
      <dgm:spPr/>
      <dgm:t>
        <a:bodyPr/>
        <a:lstStyle/>
        <a:p>
          <a:endParaRPr lang="es-ES"/>
        </a:p>
      </dgm:t>
    </dgm:pt>
    <dgm:pt modelId="{D62717ED-5014-4065-BC8F-04061FAA99C3}" type="sibTrans" cxnId="{6F564A60-EEFD-46BB-9597-7C9F6D55EC2F}">
      <dgm:prSet/>
      <dgm:spPr/>
      <dgm:t>
        <a:bodyPr/>
        <a:lstStyle/>
        <a:p>
          <a:endParaRPr lang="es-ES"/>
        </a:p>
      </dgm:t>
    </dgm:pt>
    <dgm:pt modelId="{BB116010-BA68-483C-BB8E-2425273F5E23}" type="pres">
      <dgm:prSet presAssocID="{727363E7-5B1A-4B73-9E81-4306762A4191}" presName="Name0" presStyleCnt="0">
        <dgm:presLayoutVars>
          <dgm:dir/>
          <dgm:resizeHandles val="exact"/>
        </dgm:presLayoutVars>
      </dgm:prSet>
      <dgm:spPr/>
      <dgm:t>
        <a:bodyPr/>
        <a:lstStyle/>
        <a:p>
          <a:endParaRPr lang="es-MX"/>
        </a:p>
      </dgm:t>
    </dgm:pt>
    <dgm:pt modelId="{5C1E5129-A5FD-4F4E-94D8-8F14866AE467}" type="pres">
      <dgm:prSet presAssocID="{8178F02B-6F0E-4AF8-B3CE-841402F5F1D7}" presName="node" presStyleLbl="node1" presStyleIdx="0" presStyleCnt="4" custScaleX="128514" custScaleY="202992">
        <dgm:presLayoutVars>
          <dgm:bulletEnabled val="1"/>
        </dgm:presLayoutVars>
      </dgm:prSet>
      <dgm:spPr/>
      <dgm:t>
        <a:bodyPr/>
        <a:lstStyle/>
        <a:p>
          <a:endParaRPr lang="es-MX"/>
        </a:p>
      </dgm:t>
    </dgm:pt>
    <dgm:pt modelId="{DA097B95-0D67-442E-ABBB-AB8BD57A7F90}" type="pres">
      <dgm:prSet presAssocID="{C6D80204-0E27-44AB-BFDD-B3EB6938E810}" presName="sibTrans" presStyleLbl="sibTrans2D1" presStyleIdx="0" presStyleCnt="3"/>
      <dgm:spPr/>
      <dgm:t>
        <a:bodyPr/>
        <a:lstStyle/>
        <a:p>
          <a:endParaRPr lang="es-MX"/>
        </a:p>
      </dgm:t>
    </dgm:pt>
    <dgm:pt modelId="{1BD6FD07-AAC2-4C06-AE33-8593F7C1E292}" type="pres">
      <dgm:prSet presAssocID="{C6D80204-0E27-44AB-BFDD-B3EB6938E810}" presName="connectorText" presStyleLbl="sibTrans2D1" presStyleIdx="0" presStyleCnt="3"/>
      <dgm:spPr/>
      <dgm:t>
        <a:bodyPr/>
        <a:lstStyle/>
        <a:p>
          <a:endParaRPr lang="es-MX"/>
        </a:p>
      </dgm:t>
    </dgm:pt>
    <dgm:pt modelId="{C1F563ED-E4A3-474A-BABF-3B8FFB6CFFA6}" type="pres">
      <dgm:prSet presAssocID="{AC7B013F-7367-4C38-9BF9-C4242E8CD5CC}" presName="node" presStyleLbl="node1" presStyleIdx="1" presStyleCnt="4" custScaleY="198106">
        <dgm:presLayoutVars>
          <dgm:bulletEnabled val="1"/>
        </dgm:presLayoutVars>
      </dgm:prSet>
      <dgm:spPr/>
      <dgm:t>
        <a:bodyPr/>
        <a:lstStyle/>
        <a:p>
          <a:endParaRPr lang="es-MX"/>
        </a:p>
      </dgm:t>
    </dgm:pt>
    <dgm:pt modelId="{815F43C9-6035-44C5-9E94-20DF571FDB22}" type="pres">
      <dgm:prSet presAssocID="{977E0E1E-E0B8-4782-9374-63EED88DE05F}" presName="sibTrans" presStyleLbl="sibTrans2D1" presStyleIdx="1" presStyleCnt="3"/>
      <dgm:spPr/>
      <dgm:t>
        <a:bodyPr/>
        <a:lstStyle/>
        <a:p>
          <a:endParaRPr lang="es-MX"/>
        </a:p>
      </dgm:t>
    </dgm:pt>
    <dgm:pt modelId="{1F7B10D9-87C4-48A2-95B8-690024269D65}" type="pres">
      <dgm:prSet presAssocID="{977E0E1E-E0B8-4782-9374-63EED88DE05F}" presName="connectorText" presStyleLbl="sibTrans2D1" presStyleIdx="1" presStyleCnt="3"/>
      <dgm:spPr/>
      <dgm:t>
        <a:bodyPr/>
        <a:lstStyle/>
        <a:p>
          <a:endParaRPr lang="es-MX"/>
        </a:p>
      </dgm:t>
    </dgm:pt>
    <dgm:pt modelId="{85EED2DD-12A3-44DF-8793-74AB1F143A88}" type="pres">
      <dgm:prSet presAssocID="{EF8C1C80-037B-4ADB-844D-7507F8EC8255}" presName="node" presStyleLbl="node1" presStyleIdx="2" presStyleCnt="4" custScaleY="198106">
        <dgm:presLayoutVars>
          <dgm:bulletEnabled val="1"/>
        </dgm:presLayoutVars>
      </dgm:prSet>
      <dgm:spPr/>
      <dgm:t>
        <a:bodyPr/>
        <a:lstStyle/>
        <a:p>
          <a:endParaRPr lang="es-MX"/>
        </a:p>
      </dgm:t>
    </dgm:pt>
    <dgm:pt modelId="{4D30D088-806D-4ECB-B727-889EC3E62356}" type="pres">
      <dgm:prSet presAssocID="{2C6AAC74-FC8E-42F8-AFC7-856195DFB6C5}" presName="sibTrans" presStyleLbl="sibTrans2D1" presStyleIdx="2" presStyleCnt="3"/>
      <dgm:spPr/>
      <dgm:t>
        <a:bodyPr/>
        <a:lstStyle/>
        <a:p>
          <a:endParaRPr lang="es-MX"/>
        </a:p>
      </dgm:t>
    </dgm:pt>
    <dgm:pt modelId="{2FFBE6AB-BF14-4047-B872-62F1FDF2F74B}" type="pres">
      <dgm:prSet presAssocID="{2C6AAC74-FC8E-42F8-AFC7-856195DFB6C5}" presName="connectorText" presStyleLbl="sibTrans2D1" presStyleIdx="2" presStyleCnt="3"/>
      <dgm:spPr/>
      <dgm:t>
        <a:bodyPr/>
        <a:lstStyle/>
        <a:p>
          <a:endParaRPr lang="es-MX"/>
        </a:p>
      </dgm:t>
    </dgm:pt>
    <dgm:pt modelId="{3E90682A-B0B5-44ED-AA0A-AE700EE6FC52}" type="pres">
      <dgm:prSet presAssocID="{D505D18C-1BB7-4C55-8C6B-9ACBA4DBE9F7}" presName="node" presStyleLbl="node1" presStyleIdx="3" presStyleCnt="4" custScaleY="199148">
        <dgm:presLayoutVars>
          <dgm:bulletEnabled val="1"/>
        </dgm:presLayoutVars>
      </dgm:prSet>
      <dgm:spPr/>
      <dgm:t>
        <a:bodyPr/>
        <a:lstStyle/>
        <a:p>
          <a:endParaRPr lang="es-MX"/>
        </a:p>
      </dgm:t>
    </dgm:pt>
  </dgm:ptLst>
  <dgm:cxnLst>
    <dgm:cxn modelId="{E197CD94-91A4-497A-9201-E1B5869E26F1}" type="presOf" srcId="{C6D80204-0E27-44AB-BFDD-B3EB6938E810}" destId="{1BD6FD07-AAC2-4C06-AE33-8593F7C1E292}" srcOrd="1" destOrd="0" presId="urn:microsoft.com/office/officeart/2005/8/layout/process1"/>
    <dgm:cxn modelId="{9AEEB3D4-F65D-4C3A-94EB-CD41FD1A4562}" type="presOf" srcId="{D505D18C-1BB7-4C55-8C6B-9ACBA4DBE9F7}" destId="{3E90682A-B0B5-44ED-AA0A-AE700EE6FC52}" srcOrd="0" destOrd="0" presId="urn:microsoft.com/office/officeart/2005/8/layout/process1"/>
    <dgm:cxn modelId="{6F564A60-EEFD-46BB-9597-7C9F6D55EC2F}" srcId="{727363E7-5B1A-4B73-9E81-4306762A4191}" destId="{D505D18C-1BB7-4C55-8C6B-9ACBA4DBE9F7}" srcOrd="3" destOrd="0" parTransId="{7D1C2F92-6B03-4888-B684-C34DB5C4B7F9}" sibTransId="{D62717ED-5014-4065-BC8F-04061FAA99C3}"/>
    <dgm:cxn modelId="{08174FE0-51BA-475E-A884-2DF571FCA704}" type="presOf" srcId="{2C6AAC74-FC8E-42F8-AFC7-856195DFB6C5}" destId="{4D30D088-806D-4ECB-B727-889EC3E62356}" srcOrd="0" destOrd="0" presId="urn:microsoft.com/office/officeart/2005/8/layout/process1"/>
    <dgm:cxn modelId="{29BA9E7F-FB02-4554-88AD-F6AB64C64B67}" srcId="{727363E7-5B1A-4B73-9E81-4306762A4191}" destId="{AC7B013F-7367-4C38-9BF9-C4242E8CD5CC}" srcOrd="1" destOrd="0" parTransId="{4AEAE4A1-EA59-453C-8E8D-35E1F2024FF1}" sibTransId="{977E0E1E-E0B8-4782-9374-63EED88DE05F}"/>
    <dgm:cxn modelId="{D50E1673-5513-433A-87CE-6FF89D17C5E0}" type="presOf" srcId="{EF8C1C80-037B-4ADB-844D-7507F8EC8255}" destId="{85EED2DD-12A3-44DF-8793-74AB1F143A88}" srcOrd="0" destOrd="0" presId="urn:microsoft.com/office/officeart/2005/8/layout/process1"/>
    <dgm:cxn modelId="{55C01640-F9C0-4C80-8FB0-A007ECEE8541}" type="presOf" srcId="{8178F02B-6F0E-4AF8-B3CE-841402F5F1D7}" destId="{5C1E5129-A5FD-4F4E-94D8-8F14866AE467}" srcOrd="0" destOrd="0" presId="urn:microsoft.com/office/officeart/2005/8/layout/process1"/>
    <dgm:cxn modelId="{02194FB6-FD11-4165-BD92-F9C14454C38D}" type="presOf" srcId="{C6D80204-0E27-44AB-BFDD-B3EB6938E810}" destId="{DA097B95-0D67-442E-ABBB-AB8BD57A7F90}" srcOrd="0" destOrd="0" presId="urn:microsoft.com/office/officeart/2005/8/layout/process1"/>
    <dgm:cxn modelId="{2F6C1894-360A-4C11-8455-79366360704E}" srcId="{727363E7-5B1A-4B73-9E81-4306762A4191}" destId="{8178F02B-6F0E-4AF8-B3CE-841402F5F1D7}" srcOrd="0" destOrd="0" parTransId="{97028715-BBFB-446D-AA91-F53136421952}" sibTransId="{C6D80204-0E27-44AB-BFDD-B3EB6938E810}"/>
    <dgm:cxn modelId="{7DDCCE81-358A-4361-85DC-3610D8E52A56}" type="presOf" srcId="{2C6AAC74-FC8E-42F8-AFC7-856195DFB6C5}" destId="{2FFBE6AB-BF14-4047-B872-62F1FDF2F74B}" srcOrd="1" destOrd="0" presId="urn:microsoft.com/office/officeart/2005/8/layout/process1"/>
    <dgm:cxn modelId="{BCECEEA0-2054-429F-B215-6B3FCAB378E8}" type="presOf" srcId="{AC7B013F-7367-4C38-9BF9-C4242E8CD5CC}" destId="{C1F563ED-E4A3-474A-BABF-3B8FFB6CFFA6}" srcOrd="0" destOrd="0" presId="urn:microsoft.com/office/officeart/2005/8/layout/process1"/>
    <dgm:cxn modelId="{2553B81A-E267-4E06-8827-8AEE7C75ACEC}" type="presOf" srcId="{977E0E1E-E0B8-4782-9374-63EED88DE05F}" destId="{815F43C9-6035-44C5-9E94-20DF571FDB22}" srcOrd="0" destOrd="0" presId="urn:microsoft.com/office/officeart/2005/8/layout/process1"/>
    <dgm:cxn modelId="{B6A52CEE-037C-4588-83F2-8531263F5057}" srcId="{727363E7-5B1A-4B73-9E81-4306762A4191}" destId="{EF8C1C80-037B-4ADB-844D-7507F8EC8255}" srcOrd="2" destOrd="0" parTransId="{60B64E61-504D-4FCB-AB67-F62F2B45F04C}" sibTransId="{2C6AAC74-FC8E-42F8-AFC7-856195DFB6C5}"/>
    <dgm:cxn modelId="{5EF8EE95-CB64-422B-9271-ED943CEAACF0}" type="presOf" srcId="{727363E7-5B1A-4B73-9E81-4306762A4191}" destId="{BB116010-BA68-483C-BB8E-2425273F5E23}" srcOrd="0" destOrd="0" presId="urn:microsoft.com/office/officeart/2005/8/layout/process1"/>
    <dgm:cxn modelId="{25ED0DE9-344D-40BD-A144-ED94E053CF43}" type="presOf" srcId="{977E0E1E-E0B8-4782-9374-63EED88DE05F}" destId="{1F7B10D9-87C4-48A2-95B8-690024269D65}" srcOrd="1" destOrd="0" presId="urn:microsoft.com/office/officeart/2005/8/layout/process1"/>
    <dgm:cxn modelId="{9351D130-4BEB-41F0-9F4D-82111B9444B3}" type="presParOf" srcId="{BB116010-BA68-483C-BB8E-2425273F5E23}" destId="{5C1E5129-A5FD-4F4E-94D8-8F14866AE467}" srcOrd="0" destOrd="0" presId="urn:microsoft.com/office/officeart/2005/8/layout/process1"/>
    <dgm:cxn modelId="{34ABA93C-999C-4E7D-9FF6-FD683FEC592F}" type="presParOf" srcId="{BB116010-BA68-483C-BB8E-2425273F5E23}" destId="{DA097B95-0D67-442E-ABBB-AB8BD57A7F90}" srcOrd="1" destOrd="0" presId="urn:microsoft.com/office/officeart/2005/8/layout/process1"/>
    <dgm:cxn modelId="{EA66F6DB-67A5-4AE6-BDDA-4B2A599E31AF}" type="presParOf" srcId="{DA097B95-0D67-442E-ABBB-AB8BD57A7F90}" destId="{1BD6FD07-AAC2-4C06-AE33-8593F7C1E292}" srcOrd="0" destOrd="0" presId="urn:microsoft.com/office/officeart/2005/8/layout/process1"/>
    <dgm:cxn modelId="{B7524928-8738-467A-88C5-8D139D3F50CC}" type="presParOf" srcId="{BB116010-BA68-483C-BB8E-2425273F5E23}" destId="{C1F563ED-E4A3-474A-BABF-3B8FFB6CFFA6}" srcOrd="2" destOrd="0" presId="urn:microsoft.com/office/officeart/2005/8/layout/process1"/>
    <dgm:cxn modelId="{FFCBF198-BA23-4377-B8B3-4A1605AE7504}" type="presParOf" srcId="{BB116010-BA68-483C-BB8E-2425273F5E23}" destId="{815F43C9-6035-44C5-9E94-20DF571FDB22}" srcOrd="3" destOrd="0" presId="urn:microsoft.com/office/officeart/2005/8/layout/process1"/>
    <dgm:cxn modelId="{D920A076-58CE-4F27-AC8C-EC737251D6F9}" type="presParOf" srcId="{815F43C9-6035-44C5-9E94-20DF571FDB22}" destId="{1F7B10D9-87C4-48A2-95B8-690024269D65}" srcOrd="0" destOrd="0" presId="urn:microsoft.com/office/officeart/2005/8/layout/process1"/>
    <dgm:cxn modelId="{3D3B8CC6-3920-4AA4-8464-17CC50B61862}" type="presParOf" srcId="{BB116010-BA68-483C-BB8E-2425273F5E23}" destId="{85EED2DD-12A3-44DF-8793-74AB1F143A88}" srcOrd="4" destOrd="0" presId="urn:microsoft.com/office/officeart/2005/8/layout/process1"/>
    <dgm:cxn modelId="{87A5EF27-AA52-4FB4-B855-34FEAC11277F}" type="presParOf" srcId="{BB116010-BA68-483C-BB8E-2425273F5E23}" destId="{4D30D088-806D-4ECB-B727-889EC3E62356}" srcOrd="5" destOrd="0" presId="urn:microsoft.com/office/officeart/2005/8/layout/process1"/>
    <dgm:cxn modelId="{35D5D876-D2FF-4792-BD0A-21A275AFFC57}" type="presParOf" srcId="{4D30D088-806D-4ECB-B727-889EC3E62356}" destId="{2FFBE6AB-BF14-4047-B872-62F1FDF2F74B}" srcOrd="0" destOrd="0" presId="urn:microsoft.com/office/officeart/2005/8/layout/process1"/>
    <dgm:cxn modelId="{D61F2FF4-4CB7-4D29-A401-DA90F8A606CE}" type="presParOf" srcId="{BB116010-BA68-483C-BB8E-2425273F5E23}" destId="{3E90682A-B0B5-44ED-AA0A-AE700EE6FC52}" srcOrd="6"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E8387B0-574D-450B-90FF-7FF9630E3FB2}" type="doc">
      <dgm:prSet loTypeId="urn:microsoft.com/office/officeart/2005/8/layout/vList2" loCatId="list" qsTypeId="urn:microsoft.com/office/officeart/2005/8/quickstyle/3d2" qsCatId="3D" csTypeId="urn:microsoft.com/office/officeart/2005/8/colors/colorful1#2" csCatId="colorful"/>
      <dgm:spPr/>
      <dgm:t>
        <a:bodyPr/>
        <a:lstStyle/>
        <a:p>
          <a:endParaRPr lang="es-ES"/>
        </a:p>
      </dgm:t>
    </dgm:pt>
    <dgm:pt modelId="{478A189E-C7F3-4768-BF79-F459FDD66EFD}">
      <dgm:prSet/>
      <dgm:spPr/>
      <dgm:t>
        <a:bodyPr/>
        <a:lstStyle/>
        <a:p>
          <a:pPr algn="ctr" rtl="0"/>
          <a:r>
            <a:rPr lang="es-ES" dirty="0" smtClean="0"/>
            <a:t>¿Cuál es el objetivo político de la representación proporcional? </a:t>
          </a:r>
          <a:endParaRPr lang="es-ES" dirty="0"/>
        </a:p>
      </dgm:t>
    </dgm:pt>
    <dgm:pt modelId="{0E6337ED-C4EF-4EC2-B40C-526FB67F3565}" type="parTrans" cxnId="{72E97148-ACEE-44BE-8990-F3AE3C835ECB}">
      <dgm:prSet/>
      <dgm:spPr/>
      <dgm:t>
        <a:bodyPr/>
        <a:lstStyle/>
        <a:p>
          <a:endParaRPr lang="es-ES"/>
        </a:p>
      </dgm:t>
    </dgm:pt>
    <dgm:pt modelId="{92B15769-9B56-470F-821A-4651D9EB36C5}" type="sibTrans" cxnId="{72E97148-ACEE-44BE-8990-F3AE3C835ECB}">
      <dgm:prSet/>
      <dgm:spPr/>
      <dgm:t>
        <a:bodyPr/>
        <a:lstStyle/>
        <a:p>
          <a:endParaRPr lang="es-ES"/>
        </a:p>
      </dgm:t>
    </dgm:pt>
    <dgm:pt modelId="{D1222E9B-0CE4-4095-869B-DD9833DC7825}" type="pres">
      <dgm:prSet presAssocID="{DE8387B0-574D-450B-90FF-7FF9630E3FB2}" presName="linear" presStyleCnt="0">
        <dgm:presLayoutVars>
          <dgm:animLvl val="lvl"/>
          <dgm:resizeHandles val="exact"/>
        </dgm:presLayoutVars>
      </dgm:prSet>
      <dgm:spPr/>
      <dgm:t>
        <a:bodyPr/>
        <a:lstStyle/>
        <a:p>
          <a:endParaRPr lang="es-MX"/>
        </a:p>
      </dgm:t>
    </dgm:pt>
    <dgm:pt modelId="{3E7854A2-06C8-4C24-9311-C77894796B68}" type="pres">
      <dgm:prSet presAssocID="{478A189E-C7F3-4768-BF79-F459FDD66EFD}" presName="parentText" presStyleLbl="node1" presStyleIdx="0" presStyleCnt="1">
        <dgm:presLayoutVars>
          <dgm:chMax val="0"/>
          <dgm:bulletEnabled val="1"/>
        </dgm:presLayoutVars>
      </dgm:prSet>
      <dgm:spPr/>
      <dgm:t>
        <a:bodyPr/>
        <a:lstStyle/>
        <a:p>
          <a:endParaRPr lang="es-MX"/>
        </a:p>
      </dgm:t>
    </dgm:pt>
  </dgm:ptLst>
  <dgm:cxnLst>
    <dgm:cxn modelId="{A51001AD-B863-493F-8918-CEBBAB516D1F}" type="presOf" srcId="{478A189E-C7F3-4768-BF79-F459FDD66EFD}" destId="{3E7854A2-06C8-4C24-9311-C77894796B68}" srcOrd="0" destOrd="0" presId="urn:microsoft.com/office/officeart/2005/8/layout/vList2"/>
    <dgm:cxn modelId="{72E97148-ACEE-44BE-8990-F3AE3C835ECB}" srcId="{DE8387B0-574D-450B-90FF-7FF9630E3FB2}" destId="{478A189E-C7F3-4768-BF79-F459FDD66EFD}" srcOrd="0" destOrd="0" parTransId="{0E6337ED-C4EF-4EC2-B40C-526FB67F3565}" sibTransId="{92B15769-9B56-470F-821A-4651D9EB36C5}"/>
    <dgm:cxn modelId="{2691A264-4F69-49CC-BD69-4EAFD15962D2}" type="presOf" srcId="{DE8387B0-574D-450B-90FF-7FF9630E3FB2}" destId="{D1222E9B-0CE4-4095-869B-DD9833DC7825}" srcOrd="0" destOrd="0" presId="urn:microsoft.com/office/officeart/2005/8/layout/vList2"/>
    <dgm:cxn modelId="{ED4ADDC1-A57F-4C3E-A679-DFC7930DA600}" type="presParOf" srcId="{D1222E9B-0CE4-4095-869B-DD9833DC7825}" destId="{3E7854A2-06C8-4C24-9311-C77894796B6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49CC606-A878-4EF1-8ED5-237EB1D9C419}" type="doc">
      <dgm:prSet loTypeId="urn:microsoft.com/office/officeart/2005/8/layout/vList2" loCatId="list" qsTypeId="urn:microsoft.com/office/officeart/2005/8/quickstyle/3d2" qsCatId="3D" csTypeId="urn:microsoft.com/office/officeart/2005/8/colors/colorful1#3" csCatId="colorful"/>
      <dgm:spPr/>
      <dgm:t>
        <a:bodyPr/>
        <a:lstStyle/>
        <a:p>
          <a:endParaRPr lang="es-ES"/>
        </a:p>
      </dgm:t>
    </dgm:pt>
    <dgm:pt modelId="{506F38AF-DD1C-486B-9E65-707FDD6B3827}">
      <dgm:prSet/>
      <dgm:spPr/>
      <dgm:t>
        <a:bodyPr/>
        <a:lstStyle/>
        <a:p>
          <a:pPr rtl="0"/>
          <a:r>
            <a:rPr lang="es-ES_tradnl" dirty="0" smtClean="0"/>
            <a:t>La idea clave de este principio de representación es reflejar, con la mayor exactitud posible, las fuerzas sociales y grupos políticos en la población.</a:t>
          </a:r>
          <a:endParaRPr lang="es-ES" dirty="0"/>
        </a:p>
      </dgm:t>
    </dgm:pt>
    <dgm:pt modelId="{8BA5CEE5-E3B0-4258-A7E8-6B3365DD3BFB}" type="parTrans" cxnId="{41D6F32A-C020-4F29-A069-C2463D5765B3}">
      <dgm:prSet/>
      <dgm:spPr/>
      <dgm:t>
        <a:bodyPr/>
        <a:lstStyle/>
        <a:p>
          <a:endParaRPr lang="es-ES"/>
        </a:p>
      </dgm:t>
    </dgm:pt>
    <dgm:pt modelId="{8F62E9D9-E39A-47A6-B09D-DCAF06958DAB}" type="sibTrans" cxnId="{41D6F32A-C020-4F29-A069-C2463D5765B3}">
      <dgm:prSet/>
      <dgm:spPr/>
      <dgm:t>
        <a:bodyPr/>
        <a:lstStyle/>
        <a:p>
          <a:endParaRPr lang="es-ES"/>
        </a:p>
      </dgm:t>
    </dgm:pt>
    <dgm:pt modelId="{0140C232-BA1F-46A5-A2D0-992F583E3272}">
      <dgm:prSet/>
      <dgm:spPr/>
      <dgm:t>
        <a:bodyPr/>
        <a:lstStyle/>
        <a:p>
          <a:pPr rtl="0"/>
          <a:r>
            <a:rPr lang="es-ES_tradnl" dirty="0" smtClean="0"/>
            <a:t>La cantidad de votos y la de escaños de los partidos debe corresponderse de modo aproximado una con otra. </a:t>
          </a:r>
          <a:endParaRPr lang="es-ES_tradnl" dirty="0"/>
        </a:p>
      </dgm:t>
    </dgm:pt>
    <dgm:pt modelId="{A25D266D-97D4-495D-9D84-9570A0619A2D}" type="parTrans" cxnId="{F254649F-EC9C-428D-82B0-4A27FE410930}">
      <dgm:prSet/>
      <dgm:spPr/>
      <dgm:t>
        <a:bodyPr/>
        <a:lstStyle/>
        <a:p>
          <a:endParaRPr lang="es-ES"/>
        </a:p>
      </dgm:t>
    </dgm:pt>
    <dgm:pt modelId="{0E5F13BD-E511-4087-AFE3-14485165BE7E}" type="sibTrans" cxnId="{F254649F-EC9C-428D-82B0-4A27FE410930}">
      <dgm:prSet/>
      <dgm:spPr/>
      <dgm:t>
        <a:bodyPr/>
        <a:lstStyle/>
        <a:p>
          <a:endParaRPr lang="es-ES"/>
        </a:p>
      </dgm:t>
    </dgm:pt>
    <dgm:pt modelId="{65A39CFD-FD1A-4B73-A4C4-48A4EF1C64EF}">
      <dgm:prSet/>
      <dgm:spPr/>
      <dgm:t>
        <a:bodyPr/>
        <a:lstStyle/>
        <a:p>
          <a:pPr rtl="0"/>
          <a:r>
            <a:rPr lang="es-ES_tradnl" dirty="0" smtClean="0"/>
            <a:t>Esta es la función básica del principio de representación proporcional y el criterio de eficacia de un sistema proporcional.</a:t>
          </a:r>
          <a:endParaRPr lang="es-ES" dirty="0"/>
        </a:p>
      </dgm:t>
    </dgm:pt>
    <dgm:pt modelId="{558F0296-1B9A-400B-BCA6-86C96D731ABE}" type="parTrans" cxnId="{D13E4859-5640-49B5-8561-9873AC526CEC}">
      <dgm:prSet/>
      <dgm:spPr/>
      <dgm:t>
        <a:bodyPr/>
        <a:lstStyle/>
        <a:p>
          <a:endParaRPr lang="es-ES"/>
        </a:p>
      </dgm:t>
    </dgm:pt>
    <dgm:pt modelId="{3E892324-89BB-46D7-9518-C805EC214485}" type="sibTrans" cxnId="{D13E4859-5640-49B5-8561-9873AC526CEC}">
      <dgm:prSet/>
      <dgm:spPr/>
      <dgm:t>
        <a:bodyPr/>
        <a:lstStyle/>
        <a:p>
          <a:endParaRPr lang="es-ES"/>
        </a:p>
      </dgm:t>
    </dgm:pt>
    <dgm:pt modelId="{D1CDCD43-6189-46D6-AE3C-13277BDDC50A}">
      <dgm:prSet/>
      <dgm:spPr/>
      <dgm:t>
        <a:bodyPr/>
        <a:lstStyle/>
        <a:p>
          <a:pPr rtl="0"/>
          <a:r>
            <a:rPr lang="es-ES_tradnl" dirty="0" smtClean="0"/>
            <a:t>Esto no impide la inclusión de otros puntos de referencia para medir la eficacia de un sistema proporcional. </a:t>
          </a:r>
          <a:endParaRPr lang="es-ES_tradnl" dirty="0"/>
        </a:p>
      </dgm:t>
    </dgm:pt>
    <dgm:pt modelId="{A6FA42F6-31C8-426B-89F9-060E09C9898F}" type="parTrans" cxnId="{64F311EF-C8E3-4632-A027-F2F8F8B30B6D}">
      <dgm:prSet/>
      <dgm:spPr/>
      <dgm:t>
        <a:bodyPr/>
        <a:lstStyle/>
        <a:p>
          <a:endParaRPr lang="es-ES"/>
        </a:p>
      </dgm:t>
    </dgm:pt>
    <dgm:pt modelId="{EB4A9AE0-FBC4-4B66-BC3F-04F047EA81FB}" type="sibTrans" cxnId="{64F311EF-C8E3-4632-A027-F2F8F8B30B6D}">
      <dgm:prSet/>
      <dgm:spPr/>
      <dgm:t>
        <a:bodyPr/>
        <a:lstStyle/>
        <a:p>
          <a:endParaRPr lang="es-ES"/>
        </a:p>
      </dgm:t>
    </dgm:pt>
    <dgm:pt modelId="{2E203E96-8B81-409B-BC10-BBD4A0A9787B}">
      <dgm:prSet/>
      <dgm:spPr/>
      <dgm:t>
        <a:bodyPr/>
        <a:lstStyle/>
        <a:p>
          <a:pPr rtl="0"/>
          <a:r>
            <a:rPr lang="es-ES_tradnl" dirty="0" smtClean="0"/>
            <a:t>Un criterio adicional podría ser el grado de equivalencia entre el valor numérico y el valor de logro del voto. </a:t>
          </a:r>
          <a:endParaRPr lang="es-ES" dirty="0"/>
        </a:p>
      </dgm:t>
    </dgm:pt>
    <dgm:pt modelId="{FEA158C0-F405-49FF-BC07-BAE25AAF0959}" type="parTrans" cxnId="{3036D250-300E-4858-8AD4-48107B49CFFB}">
      <dgm:prSet/>
      <dgm:spPr/>
      <dgm:t>
        <a:bodyPr/>
        <a:lstStyle/>
        <a:p>
          <a:endParaRPr lang="es-ES"/>
        </a:p>
      </dgm:t>
    </dgm:pt>
    <dgm:pt modelId="{98851C06-DF3C-4FC8-BA97-D25B44EE6656}" type="sibTrans" cxnId="{3036D250-300E-4858-8AD4-48107B49CFFB}">
      <dgm:prSet/>
      <dgm:spPr/>
      <dgm:t>
        <a:bodyPr/>
        <a:lstStyle/>
        <a:p>
          <a:endParaRPr lang="es-ES"/>
        </a:p>
      </dgm:t>
    </dgm:pt>
    <dgm:pt modelId="{1708374F-C83C-462E-A9C5-A08EDC6EEC86}" type="pres">
      <dgm:prSet presAssocID="{F49CC606-A878-4EF1-8ED5-237EB1D9C419}" presName="linear" presStyleCnt="0">
        <dgm:presLayoutVars>
          <dgm:animLvl val="lvl"/>
          <dgm:resizeHandles val="exact"/>
        </dgm:presLayoutVars>
      </dgm:prSet>
      <dgm:spPr/>
      <dgm:t>
        <a:bodyPr/>
        <a:lstStyle/>
        <a:p>
          <a:endParaRPr lang="es-MX"/>
        </a:p>
      </dgm:t>
    </dgm:pt>
    <dgm:pt modelId="{8E8794D9-AB35-428F-ABF4-CA0ADC6A69EF}" type="pres">
      <dgm:prSet presAssocID="{506F38AF-DD1C-486B-9E65-707FDD6B3827}" presName="parentText" presStyleLbl="node1" presStyleIdx="0" presStyleCnt="5">
        <dgm:presLayoutVars>
          <dgm:chMax val="0"/>
          <dgm:bulletEnabled val="1"/>
        </dgm:presLayoutVars>
      </dgm:prSet>
      <dgm:spPr/>
      <dgm:t>
        <a:bodyPr/>
        <a:lstStyle/>
        <a:p>
          <a:endParaRPr lang="es-MX"/>
        </a:p>
      </dgm:t>
    </dgm:pt>
    <dgm:pt modelId="{30323291-1010-4F8F-BC71-A87719CA8221}" type="pres">
      <dgm:prSet presAssocID="{8F62E9D9-E39A-47A6-B09D-DCAF06958DAB}" presName="spacer" presStyleCnt="0"/>
      <dgm:spPr/>
    </dgm:pt>
    <dgm:pt modelId="{ED5DC7D6-B781-45AC-9B95-1F8ABEFDD97B}" type="pres">
      <dgm:prSet presAssocID="{0140C232-BA1F-46A5-A2D0-992F583E3272}" presName="parentText" presStyleLbl="node1" presStyleIdx="1" presStyleCnt="5">
        <dgm:presLayoutVars>
          <dgm:chMax val="0"/>
          <dgm:bulletEnabled val="1"/>
        </dgm:presLayoutVars>
      </dgm:prSet>
      <dgm:spPr/>
      <dgm:t>
        <a:bodyPr/>
        <a:lstStyle/>
        <a:p>
          <a:endParaRPr lang="es-MX"/>
        </a:p>
      </dgm:t>
    </dgm:pt>
    <dgm:pt modelId="{1C55CBC4-1D37-4B32-94DF-FF4AD1A3259B}" type="pres">
      <dgm:prSet presAssocID="{0E5F13BD-E511-4087-AFE3-14485165BE7E}" presName="spacer" presStyleCnt="0"/>
      <dgm:spPr/>
    </dgm:pt>
    <dgm:pt modelId="{C41885AE-F61C-4514-9C85-29A6975E1916}" type="pres">
      <dgm:prSet presAssocID="{65A39CFD-FD1A-4B73-A4C4-48A4EF1C64EF}" presName="parentText" presStyleLbl="node1" presStyleIdx="2" presStyleCnt="5">
        <dgm:presLayoutVars>
          <dgm:chMax val="0"/>
          <dgm:bulletEnabled val="1"/>
        </dgm:presLayoutVars>
      </dgm:prSet>
      <dgm:spPr/>
      <dgm:t>
        <a:bodyPr/>
        <a:lstStyle/>
        <a:p>
          <a:endParaRPr lang="es-MX"/>
        </a:p>
      </dgm:t>
    </dgm:pt>
    <dgm:pt modelId="{EC9D872A-76D1-4A15-8864-3EA0FB91C21F}" type="pres">
      <dgm:prSet presAssocID="{3E892324-89BB-46D7-9518-C805EC214485}" presName="spacer" presStyleCnt="0"/>
      <dgm:spPr/>
    </dgm:pt>
    <dgm:pt modelId="{0A170725-962B-442C-A7B9-F67CB03E2701}" type="pres">
      <dgm:prSet presAssocID="{D1CDCD43-6189-46D6-AE3C-13277BDDC50A}" presName="parentText" presStyleLbl="node1" presStyleIdx="3" presStyleCnt="5">
        <dgm:presLayoutVars>
          <dgm:chMax val="0"/>
          <dgm:bulletEnabled val="1"/>
        </dgm:presLayoutVars>
      </dgm:prSet>
      <dgm:spPr/>
      <dgm:t>
        <a:bodyPr/>
        <a:lstStyle/>
        <a:p>
          <a:endParaRPr lang="es-MX"/>
        </a:p>
      </dgm:t>
    </dgm:pt>
    <dgm:pt modelId="{575DE629-4D16-43CE-87FE-B317D77EBA3A}" type="pres">
      <dgm:prSet presAssocID="{EB4A9AE0-FBC4-4B66-BC3F-04F047EA81FB}" presName="spacer" presStyleCnt="0"/>
      <dgm:spPr/>
    </dgm:pt>
    <dgm:pt modelId="{FBD8DE57-72DF-4F14-A38D-D8AF0E4AA2CE}" type="pres">
      <dgm:prSet presAssocID="{2E203E96-8B81-409B-BC10-BBD4A0A9787B}" presName="parentText" presStyleLbl="node1" presStyleIdx="4" presStyleCnt="5">
        <dgm:presLayoutVars>
          <dgm:chMax val="0"/>
          <dgm:bulletEnabled val="1"/>
        </dgm:presLayoutVars>
      </dgm:prSet>
      <dgm:spPr/>
      <dgm:t>
        <a:bodyPr/>
        <a:lstStyle/>
        <a:p>
          <a:endParaRPr lang="es-MX"/>
        </a:p>
      </dgm:t>
    </dgm:pt>
  </dgm:ptLst>
  <dgm:cxnLst>
    <dgm:cxn modelId="{EA7BE2F8-1CBD-455E-867A-490F6D26AA1D}" type="presOf" srcId="{F49CC606-A878-4EF1-8ED5-237EB1D9C419}" destId="{1708374F-C83C-462E-A9C5-A08EDC6EEC86}" srcOrd="0" destOrd="0" presId="urn:microsoft.com/office/officeart/2005/8/layout/vList2"/>
    <dgm:cxn modelId="{A201926E-B0E7-42CD-B666-5445D31265F0}" type="presOf" srcId="{2E203E96-8B81-409B-BC10-BBD4A0A9787B}" destId="{FBD8DE57-72DF-4F14-A38D-D8AF0E4AA2CE}" srcOrd="0" destOrd="0" presId="urn:microsoft.com/office/officeart/2005/8/layout/vList2"/>
    <dgm:cxn modelId="{55A1F48D-4F37-4144-9A13-99D8C33E6171}" type="presOf" srcId="{506F38AF-DD1C-486B-9E65-707FDD6B3827}" destId="{8E8794D9-AB35-428F-ABF4-CA0ADC6A69EF}" srcOrd="0" destOrd="0" presId="urn:microsoft.com/office/officeart/2005/8/layout/vList2"/>
    <dgm:cxn modelId="{3036D250-300E-4858-8AD4-48107B49CFFB}" srcId="{F49CC606-A878-4EF1-8ED5-237EB1D9C419}" destId="{2E203E96-8B81-409B-BC10-BBD4A0A9787B}" srcOrd="4" destOrd="0" parTransId="{FEA158C0-F405-49FF-BC07-BAE25AAF0959}" sibTransId="{98851C06-DF3C-4FC8-BA97-D25B44EE6656}"/>
    <dgm:cxn modelId="{D13E4859-5640-49B5-8561-9873AC526CEC}" srcId="{F49CC606-A878-4EF1-8ED5-237EB1D9C419}" destId="{65A39CFD-FD1A-4B73-A4C4-48A4EF1C64EF}" srcOrd="2" destOrd="0" parTransId="{558F0296-1B9A-400B-BCA6-86C96D731ABE}" sibTransId="{3E892324-89BB-46D7-9518-C805EC214485}"/>
    <dgm:cxn modelId="{CAEA886E-7765-492E-A992-0BC3B21E7CB0}" type="presOf" srcId="{0140C232-BA1F-46A5-A2D0-992F583E3272}" destId="{ED5DC7D6-B781-45AC-9B95-1F8ABEFDD97B}" srcOrd="0" destOrd="0" presId="urn:microsoft.com/office/officeart/2005/8/layout/vList2"/>
    <dgm:cxn modelId="{F254649F-EC9C-428D-82B0-4A27FE410930}" srcId="{F49CC606-A878-4EF1-8ED5-237EB1D9C419}" destId="{0140C232-BA1F-46A5-A2D0-992F583E3272}" srcOrd="1" destOrd="0" parTransId="{A25D266D-97D4-495D-9D84-9570A0619A2D}" sibTransId="{0E5F13BD-E511-4087-AFE3-14485165BE7E}"/>
    <dgm:cxn modelId="{1E04B90D-7FC8-4050-B0B9-9054615570D3}" type="presOf" srcId="{65A39CFD-FD1A-4B73-A4C4-48A4EF1C64EF}" destId="{C41885AE-F61C-4514-9C85-29A6975E1916}" srcOrd="0" destOrd="0" presId="urn:microsoft.com/office/officeart/2005/8/layout/vList2"/>
    <dgm:cxn modelId="{64F311EF-C8E3-4632-A027-F2F8F8B30B6D}" srcId="{F49CC606-A878-4EF1-8ED5-237EB1D9C419}" destId="{D1CDCD43-6189-46D6-AE3C-13277BDDC50A}" srcOrd="3" destOrd="0" parTransId="{A6FA42F6-31C8-426B-89F9-060E09C9898F}" sibTransId="{EB4A9AE0-FBC4-4B66-BC3F-04F047EA81FB}"/>
    <dgm:cxn modelId="{41D6F32A-C020-4F29-A069-C2463D5765B3}" srcId="{F49CC606-A878-4EF1-8ED5-237EB1D9C419}" destId="{506F38AF-DD1C-486B-9E65-707FDD6B3827}" srcOrd="0" destOrd="0" parTransId="{8BA5CEE5-E3B0-4258-A7E8-6B3365DD3BFB}" sibTransId="{8F62E9D9-E39A-47A6-B09D-DCAF06958DAB}"/>
    <dgm:cxn modelId="{D1371847-6841-4C9B-A14A-538E027F02E1}" type="presOf" srcId="{D1CDCD43-6189-46D6-AE3C-13277BDDC50A}" destId="{0A170725-962B-442C-A7B9-F67CB03E2701}" srcOrd="0" destOrd="0" presId="urn:microsoft.com/office/officeart/2005/8/layout/vList2"/>
    <dgm:cxn modelId="{9D3A0431-B23D-45B3-8DEC-ECFAEF0BE230}" type="presParOf" srcId="{1708374F-C83C-462E-A9C5-A08EDC6EEC86}" destId="{8E8794D9-AB35-428F-ABF4-CA0ADC6A69EF}" srcOrd="0" destOrd="0" presId="urn:microsoft.com/office/officeart/2005/8/layout/vList2"/>
    <dgm:cxn modelId="{D7FDA043-083D-4B27-8596-27B48BE00CB5}" type="presParOf" srcId="{1708374F-C83C-462E-A9C5-A08EDC6EEC86}" destId="{30323291-1010-4F8F-BC71-A87719CA8221}" srcOrd="1" destOrd="0" presId="urn:microsoft.com/office/officeart/2005/8/layout/vList2"/>
    <dgm:cxn modelId="{B953CB76-8146-4734-B2D4-4029F50FAA27}" type="presParOf" srcId="{1708374F-C83C-462E-A9C5-A08EDC6EEC86}" destId="{ED5DC7D6-B781-45AC-9B95-1F8ABEFDD97B}" srcOrd="2" destOrd="0" presId="urn:microsoft.com/office/officeart/2005/8/layout/vList2"/>
    <dgm:cxn modelId="{EFDD7440-3A67-4EEF-8009-668C3A3E4EE0}" type="presParOf" srcId="{1708374F-C83C-462E-A9C5-A08EDC6EEC86}" destId="{1C55CBC4-1D37-4B32-94DF-FF4AD1A3259B}" srcOrd="3" destOrd="0" presId="urn:microsoft.com/office/officeart/2005/8/layout/vList2"/>
    <dgm:cxn modelId="{4E1093F2-670A-41F8-A1D3-381714B0D6E0}" type="presParOf" srcId="{1708374F-C83C-462E-A9C5-A08EDC6EEC86}" destId="{C41885AE-F61C-4514-9C85-29A6975E1916}" srcOrd="4" destOrd="0" presId="urn:microsoft.com/office/officeart/2005/8/layout/vList2"/>
    <dgm:cxn modelId="{3694968A-E63B-4B80-B422-8270F61BC6BD}" type="presParOf" srcId="{1708374F-C83C-462E-A9C5-A08EDC6EEC86}" destId="{EC9D872A-76D1-4A15-8864-3EA0FB91C21F}" srcOrd="5" destOrd="0" presId="urn:microsoft.com/office/officeart/2005/8/layout/vList2"/>
    <dgm:cxn modelId="{55F41895-F1F1-4AAE-8EA7-B547B765EA5D}" type="presParOf" srcId="{1708374F-C83C-462E-A9C5-A08EDC6EEC86}" destId="{0A170725-962B-442C-A7B9-F67CB03E2701}" srcOrd="6" destOrd="0" presId="urn:microsoft.com/office/officeart/2005/8/layout/vList2"/>
    <dgm:cxn modelId="{6944E97C-CAF3-4CCF-997C-236E3F37E126}" type="presParOf" srcId="{1708374F-C83C-462E-A9C5-A08EDC6EEC86}" destId="{575DE629-4D16-43CE-87FE-B317D77EBA3A}" srcOrd="7" destOrd="0" presId="urn:microsoft.com/office/officeart/2005/8/layout/vList2"/>
    <dgm:cxn modelId="{8FD79A50-CE77-4E94-92D9-60C5AC5684B6}" type="presParOf" srcId="{1708374F-C83C-462E-A9C5-A08EDC6EEC86}" destId="{FBD8DE57-72DF-4F14-A38D-D8AF0E4AA2CE}"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06DA2C-1706-463E-A603-33BED4A4345A}" type="doc">
      <dgm:prSet loTypeId="urn:microsoft.com/office/officeart/2005/8/layout/vList2" loCatId="list" qsTypeId="urn:microsoft.com/office/officeart/2005/8/quickstyle/3d1" qsCatId="3D" csTypeId="urn:microsoft.com/office/officeart/2005/8/colors/accent5_2" csCatId="accent5" phldr="1"/>
      <dgm:spPr/>
      <dgm:t>
        <a:bodyPr/>
        <a:lstStyle/>
        <a:p>
          <a:endParaRPr lang="es-MX"/>
        </a:p>
      </dgm:t>
    </dgm:pt>
    <dgm:pt modelId="{80AB1F03-C531-47E8-A22E-EAC5666E05B2}">
      <dgm:prSet/>
      <dgm:spPr/>
      <dgm:t>
        <a:bodyPr/>
        <a:lstStyle/>
        <a:p>
          <a:pPr rtl="0"/>
          <a:r>
            <a:rPr lang="es-MX" dirty="0" smtClean="0"/>
            <a:t>Sistemas Electorales. Concepto</a:t>
          </a:r>
          <a:endParaRPr lang="es-MX" dirty="0"/>
        </a:p>
      </dgm:t>
    </dgm:pt>
    <dgm:pt modelId="{2A487192-C4E8-46D8-91D4-3F4AC78071A8}" type="parTrans" cxnId="{9D21503D-1B3E-4ABE-A586-51B193D63327}">
      <dgm:prSet/>
      <dgm:spPr/>
      <dgm:t>
        <a:bodyPr/>
        <a:lstStyle/>
        <a:p>
          <a:endParaRPr lang="es-MX"/>
        </a:p>
      </dgm:t>
    </dgm:pt>
    <dgm:pt modelId="{542D7180-1C38-411E-9953-CBDEE2864F71}" type="sibTrans" cxnId="{9D21503D-1B3E-4ABE-A586-51B193D63327}">
      <dgm:prSet/>
      <dgm:spPr/>
      <dgm:t>
        <a:bodyPr/>
        <a:lstStyle/>
        <a:p>
          <a:endParaRPr lang="es-MX"/>
        </a:p>
      </dgm:t>
    </dgm:pt>
    <dgm:pt modelId="{2465A9CD-8E11-45C9-994D-5E607D2CFC40}" type="pres">
      <dgm:prSet presAssocID="{D206DA2C-1706-463E-A603-33BED4A4345A}" presName="linear" presStyleCnt="0">
        <dgm:presLayoutVars>
          <dgm:animLvl val="lvl"/>
          <dgm:resizeHandles val="exact"/>
        </dgm:presLayoutVars>
      </dgm:prSet>
      <dgm:spPr/>
      <dgm:t>
        <a:bodyPr/>
        <a:lstStyle/>
        <a:p>
          <a:endParaRPr lang="es-ES"/>
        </a:p>
      </dgm:t>
    </dgm:pt>
    <dgm:pt modelId="{B6336955-DEE1-4860-AA9C-E7FAAA5E49A7}" type="pres">
      <dgm:prSet presAssocID="{80AB1F03-C531-47E8-A22E-EAC5666E05B2}" presName="parentText" presStyleLbl="node1" presStyleIdx="0" presStyleCnt="1">
        <dgm:presLayoutVars>
          <dgm:chMax val="0"/>
          <dgm:bulletEnabled val="1"/>
        </dgm:presLayoutVars>
      </dgm:prSet>
      <dgm:spPr/>
      <dgm:t>
        <a:bodyPr/>
        <a:lstStyle/>
        <a:p>
          <a:endParaRPr lang="es-MX"/>
        </a:p>
      </dgm:t>
    </dgm:pt>
  </dgm:ptLst>
  <dgm:cxnLst>
    <dgm:cxn modelId="{9D21503D-1B3E-4ABE-A586-51B193D63327}" srcId="{D206DA2C-1706-463E-A603-33BED4A4345A}" destId="{80AB1F03-C531-47E8-A22E-EAC5666E05B2}" srcOrd="0" destOrd="0" parTransId="{2A487192-C4E8-46D8-91D4-3F4AC78071A8}" sibTransId="{542D7180-1C38-411E-9953-CBDEE2864F71}"/>
    <dgm:cxn modelId="{0E8C2849-E1F9-495B-A536-A3A20DC83516}" type="presOf" srcId="{80AB1F03-C531-47E8-A22E-EAC5666E05B2}" destId="{B6336955-DEE1-4860-AA9C-E7FAAA5E49A7}" srcOrd="0" destOrd="0" presId="urn:microsoft.com/office/officeart/2005/8/layout/vList2"/>
    <dgm:cxn modelId="{3642D848-ACDE-47FB-8239-60C96A2FAE06}" type="presOf" srcId="{D206DA2C-1706-463E-A603-33BED4A4345A}" destId="{2465A9CD-8E11-45C9-994D-5E607D2CFC40}" srcOrd="0" destOrd="0" presId="urn:microsoft.com/office/officeart/2005/8/layout/vList2"/>
    <dgm:cxn modelId="{8F9B3CC0-C4AA-4B49-AFF8-14275FA75383}" type="presParOf" srcId="{2465A9CD-8E11-45C9-994D-5E607D2CFC40}" destId="{B6336955-DEE1-4860-AA9C-E7FAAA5E49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944EA47-3347-4245-A813-B9AB4B1D802F}" type="doc">
      <dgm:prSet loTypeId="urn:microsoft.com/office/officeart/2005/8/layout/vList2" loCatId="list" qsTypeId="urn:microsoft.com/office/officeart/2005/8/quickstyle/3d2" qsCatId="3D" csTypeId="urn:microsoft.com/office/officeart/2005/8/colors/colorful3" csCatId="colorful"/>
      <dgm:spPr/>
      <dgm:t>
        <a:bodyPr/>
        <a:lstStyle/>
        <a:p>
          <a:endParaRPr lang="es-ES"/>
        </a:p>
      </dgm:t>
    </dgm:pt>
    <dgm:pt modelId="{A11F2FAC-97FC-400E-BACC-222CE10CD7C9}">
      <dgm:prSet/>
      <dgm:spPr/>
      <dgm:t>
        <a:bodyPr/>
        <a:lstStyle/>
        <a:p>
          <a:pPr rtl="0"/>
          <a:r>
            <a:rPr lang="es-MX" dirty="0" smtClean="0"/>
            <a:t>Los principios de representación </a:t>
          </a:r>
          <a:endParaRPr lang="es-ES" dirty="0"/>
        </a:p>
      </dgm:t>
    </dgm:pt>
    <dgm:pt modelId="{71B042B9-7614-43DE-B4B0-7241B4B65282}" type="parTrans" cxnId="{59B297E0-555E-4EAF-B802-FBF88FE6A0AD}">
      <dgm:prSet/>
      <dgm:spPr/>
      <dgm:t>
        <a:bodyPr/>
        <a:lstStyle/>
        <a:p>
          <a:endParaRPr lang="es-ES"/>
        </a:p>
      </dgm:t>
    </dgm:pt>
    <dgm:pt modelId="{4700F97D-FB67-47C4-9C45-B810BFCB3ED2}" type="sibTrans" cxnId="{59B297E0-555E-4EAF-B802-FBF88FE6A0AD}">
      <dgm:prSet/>
      <dgm:spPr/>
      <dgm:t>
        <a:bodyPr/>
        <a:lstStyle/>
        <a:p>
          <a:endParaRPr lang="es-ES"/>
        </a:p>
      </dgm:t>
    </dgm:pt>
    <dgm:pt modelId="{BD06F520-CD14-49C0-BDD3-AC4D9169136C}" type="pres">
      <dgm:prSet presAssocID="{6944EA47-3347-4245-A813-B9AB4B1D802F}" presName="linear" presStyleCnt="0">
        <dgm:presLayoutVars>
          <dgm:animLvl val="lvl"/>
          <dgm:resizeHandles val="exact"/>
        </dgm:presLayoutVars>
      </dgm:prSet>
      <dgm:spPr/>
      <dgm:t>
        <a:bodyPr/>
        <a:lstStyle/>
        <a:p>
          <a:endParaRPr lang="es-MX"/>
        </a:p>
      </dgm:t>
    </dgm:pt>
    <dgm:pt modelId="{A9D731DF-A06D-4B39-9864-F958AEFC68D8}" type="pres">
      <dgm:prSet presAssocID="{A11F2FAC-97FC-400E-BACC-222CE10CD7C9}" presName="parentText" presStyleLbl="node1" presStyleIdx="0" presStyleCnt="1">
        <dgm:presLayoutVars>
          <dgm:chMax val="0"/>
          <dgm:bulletEnabled val="1"/>
        </dgm:presLayoutVars>
      </dgm:prSet>
      <dgm:spPr/>
      <dgm:t>
        <a:bodyPr/>
        <a:lstStyle/>
        <a:p>
          <a:endParaRPr lang="es-MX"/>
        </a:p>
      </dgm:t>
    </dgm:pt>
  </dgm:ptLst>
  <dgm:cxnLst>
    <dgm:cxn modelId="{6F4DE0CC-F352-4506-89D9-E4612E23D1DF}" type="presOf" srcId="{A11F2FAC-97FC-400E-BACC-222CE10CD7C9}" destId="{A9D731DF-A06D-4B39-9864-F958AEFC68D8}" srcOrd="0" destOrd="0" presId="urn:microsoft.com/office/officeart/2005/8/layout/vList2"/>
    <dgm:cxn modelId="{92DF2133-0C0C-46A8-ADF3-E7EED8417BDD}" type="presOf" srcId="{6944EA47-3347-4245-A813-B9AB4B1D802F}" destId="{BD06F520-CD14-49C0-BDD3-AC4D9169136C}" srcOrd="0" destOrd="0" presId="urn:microsoft.com/office/officeart/2005/8/layout/vList2"/>
    <dgm:cxn modelId="{59B297E0-555E-4EAF-B802-FBF88FE6A0AD}" srcId="{6944EA47-3347-4245-A813-B9AB4B1D802F}" destId="{A11F2FAC-97FC-400E-BACC-222CE10CD7C9}" srcOrd="0" destOrd="0" parTransId="{71B042B9-7614-43DE-B4B0-7241B4B65282}" sibTransId="{4700F97D-FB67-47C4-9C45-B810BFCB3ED2}"/>
    <dgm:cxn modelId="{4598C86B-34EB-436A-BF64-2F5026D9BAC1}" type="presParOf" srcId="{BD06F520-CD14-49C0-BDD3-AC4D9169136C}" destId="{A9D731DF-A06D-4B39-9864-F958AEFC68D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3C2BDE1-08C7-4BB4-BDE4-6562B5835140}" type="doc">
      <dgm:prSet loTypeId="urn:microsoft.com/office/officeart/2005/8/layout/hierarchy3" loCatId="hierarchy" qsTypeId="urn:microsoft.com/office/officeart/2005/8/quickstyle/3d2" qsCatId="3D" csTypeId="urn:microsoft.com/office/officeart/2005/8/colors/colorful3" csCatId="colorful" phldr="1"/>
      <dgm:spPr/>
      <dgm:t>
        <a:bodyPr/>
        <a:lstStyle/>
        <a:p>
          <a:endParaRPr lang="es-ES"/>
        </a:p>
      </dgm:t>
    </dgm:pt>
    <dgm:pt modelId="{5CE730F4-F5EA-4AB9-BA70-FB4E09B83D1A}">
      <dgm:prSet/>
      <dgm:spPr/>
      <dgm:t>
        <a:bodyPr/>
        <a:lstStyle/>
        <a:p>
          <a:pPr rtl="0"/>
          <a:r>
            <a:rPr lang="es-MX" dirty="0" smtClean="0"/>
            <a:t>La representación por mayoría y la representación proporcional se diferencian según los principios de representación, tiene así una gran legitimidad, ya que la fórmula decisoria y el objetivo de la representación se puede combinar.</a:t>
          </a:r>
          <a:endParaRPr lang="es-ES" dirty="0"/>
        </a:p>
      </dgm:t>
    </dgm:pt>
    <dgm:pt modelId="{EA52CC39-8D68-4512-A162-86501DCF4889}" type="parTrans" cxnId="{AB1DFA9B-A75E-4170-9D30-B643DAE25B92}">
      <dgm:prSet/>
      <dgm:spPr/>
      <dgm:t>
        <a:bodyPr/>
        <a:lstStyle/>
        <a:p>
          <a:endParaRPr lang="es-ES"/>
        </a:p>
      </dgm:t>
    </dgm:pt>
    <dgm:pt modelId="{ADE04420-DD70-43F8-BACE-279C86ECA60B}" type="sibTrans" cxnId="{AB1DFA9B-A75E-4170-9D30-B643DAE25B92}">
      <dgm:prSet/>
      <dgm:spPr/>
      <dgm:t>
        <a:bodyPr/>
        <a:lstStyle/>
        <a:p>
          <a:endParaRPr lang="es-ES"/>
        </a:p>
      </dgm:t>
    </dgm:pt>
    <dgm:pt modelId="{9F072D4E-F301-4293-B6D1-07CA5645FD80}">
      <dgm:prSet/>
      <dgm:spPr/>
      <dgm:t>
        <a:bodyPr/>
        <a:lstStyle/>
        <a:p>
          <a:pPr rtl="0"/>
          <a:r>
            <a:rPr lang="es-MX" dirty="0" smtClean="0"/>
            <a:t>Por una parte, en el caso de la candidatura única (como se ve en Finlandia, Dinamarca y Alemania), la fórmula de decisión por mayoría puede combinarse con otros elementos en un sistema de representación proporcional.</a:t>
          </a:r>
          <a:endParaRPr lang="es-ES" dirty="0"/>
        </a:p>
      </dgm:t>
    </dgm:pt>
    <dgm:pt modelId="{137D8E54-4B97-4D94-A875-3DB5D9763E80}" type="parTrans" cxnId="{0BE92641-9402-4E3D-A5C4-8956A8BDED4C}">
      <dgm:prSet/>
      <dgm:spPr/>
      <dgm:t>
        <a:bodyPr/>
        <a:lstStyle/>
        <a:p>
          <a:endParaRPr lang="es-ES"/>
        </a:p>
      </dgm:t>
    </dgm:pt>
    <dgm:pt modelId="{EFE1E017-FAA8-458A-B293-1D37A31FD61B}" type="sibTrans" cxnId="{0BE92641-9402-4E3D-A5C4-8956A8BDED4C}">
      <dgm:prSet/>
      <dgm:spPr/>
      <dgm:t>
        <a:bodyPr/>
        <a:lstStyle/>
        <a:p>
          <a:endParaRPr lang="es-ES"/>
        </a:p>
      </dgm:t>
    </dgm:pt>
    <dgm:pt modelId="{FAC4F32D-69E0-4E26-81C4-28DCFFE1F3DE}">
      <dgm:prSet/>
      <dgm:spPr/>
      <dgm:t>
        <a:bodyPr/>
        <a:lstStyle/>
        <a:p>
          <a:pPr rtl="0"/>
          <a:r>
            <a:rPr lang="es-MX" dirty="0" smtClean="0"/>
            <a:t>Por otra parte, cabe pensar en un sistema en el que los escaños se adjudican mediante una fórmula de representación proporcional, como la cuota en el </a:t>
          </a:r>
          <a:r>
            <a:rPr lang="es-MX" i="1" dirty="0" smtClean="0"/>
            <a:t>single</a:t>
          </a:r>
          <a:r>
            <a:rPr lang="es-MX" dirty="0" smtClean="0"/>
            <a:t> </a:t>
          </a:r>
          <a:r>
            <a:rPr lang="es-MX" i="1" dirty="0" err="1" smtClean="0"/>
            <a:t>transfereble</a:t>
          </a:r>
          <a:r>
            <a:rPr lang="es-MX" i="1" dirty="0" smtClean="0"/>
            <a:t> vote </a:t>
          </a:r>
          <a:r>
            <a:rPr lang="es-MX" dirty="0" smtClean="0"/>
            <a:t>(voto único transferible) y que, sin embargo, produce resultados electorales que reflejan el objetivo de la representación por mayoría.</a:t>
          </a:r>
          <a:endParaRPr lang="es-ES" dirty="0"/>
        </a:p>
      </dgm:t>
    </dgm:pt>
    <dgm:pt modelId="{75FFBB06-DA71-49AA-8144-24D00F128A9C}" type="parTrans" cxnId="{250F8658-3368-4346-A907-4535ADADF41B}">
      <dgm:prSet/>
      <dgm:spPr/>
      <dgm:t>
        <a:bodyPr/>
        <a:lstStyle/>
        <a:p>
          <a:endParaRPr lang="es-ES"/>
        </a:p>
      </dgm:t>
    </dgm:pt>
    <dgm:pt modelId="{3E3215D1-E5EB-4B44-AB19-5DB357B3741F}" type="sibTrans" cxnId="{250F8658-3368-4346-A907-4535ADADF41B}">
      <dgm:prSet/>
      <dgm:spPr/>
      <dgm:t>
        <a:bodyPr/>
        <a:lstStyle/>
        <a:p>
          <a:endParaRPr lang="es-ES"/>
        </a:p>
      </dgm:t>
    </dgm:pt>
    <dgm:pt modelId="{268F583C-5195-471A-B523-1857503CE03B}" type="pres">
      <dgm:prSet presAssocID="{E3C2BDE1-08C7-4BB4-BDE4-6562B5835140}" presName="diagram" presStyleCnt="0">
        <dgm:presLayoutVars>
          <dgm:chPref val="1"/>
          <dgm:dir/>
          <dgm:animOne val="branch"/>
          <dgm:animLvl val="lvl"/>
          <dgm:resizeHandles/>
        </dgm:presLayoutVars>
      </dgm:prSet>
      <dgm:spPr/>
      <dgm:t>
        <a:bodyPr/>
        <a:lstStyle/>
        <a:p>
          <a:endParaRPr lang="es-MX"/>
        </a:p>
      </dgm:t>
    </dgm:pt>
    <dgm:pt modelId="{13424C71-806D-4134-A74F-AD277F63A788}" type="pres">
      <dgm:prSet presAssocID="{5CE730F4-F5EA-4AB9-BA70-FB4E09B83D1A}" presName="root" presStyleCnt="0"/>
      <dgm:spPr/>
    </dgm:pt>
    <dgm:pt modelId="{26A4AB6F-679B-4BB0-8463-C57666A84CB9}" type="pres">
      <dgm:prSet presAssocID="{5CE730F4-F5EA-4AB9-BA70-FB4E09B83D1A}" presName="rootComposite" presStyleCnt="0"/>
      <dgm:spPr/>
    </dgm:pt>
    <dgm:pt modelId="{40053234-B391-4961-9834-EA5259F23CA3}" type="pres">
      <dgm:prSet presAssocID="{5CE730F4-F5EA-4AB9-BA70-FB4E09B83D1A}" presName="rootText" presStyleLbl="node1" presStyleIdx="0" presStyleCnt="3" custScaleY="146815" custLinFactY="-9402" custLinFactNeighborX="1779" custLinFactNeighborY="-100000"/>
      <dgm:spPr/>
      <dgm:t>
        <a:bodyPr/>
        <a:lstStyle/>
        <a:p>
          <a:endParaRPr lang="es-MX"/>
        </a:p>
      </dgm:t>
    </dgm:pt>
    <dgm:pt modelId="{A83A16BE-79EA-4F1A-8E1E-AD7A2684C7C8}" type="pres">
      <dgm:prSet presAssocID="{5CE730F4-F5EA-4AB9-BA70-FB4E09B83D1A}" presName="rootConnector" presStyleLbl="node1" presStyleIdx="0" presStyleCnt="3"/>
      <dgm:spPr/>
      <dgm:t>
        <a:bodyPr/>
        <a:lstStyle/>
        <a:p>
          <a:endParaRPr lang="es-MX"/>
        </a:p>
      </dgm:t>
    </dgm:pt>
    <dgm:pt modelId="{970230BA-5364-44CC-8A38-5906164B9898}" type="pres">
      <dgm:prSet presAssocID="{5CE730F4-F5EA-4AB9-BA70-FB4E09B83D1A}" presName="childShape" presStyleCnt="0"/>
      <dgm:spPr/>
    </dgm:pt>
    <dgm:pt modelId="{5F168865-4E8D-4E16-B407-635C10136F18}" type="pres">
      <dgm:prSet presAssocID="{9F072D4E-F301-4293-B6D1-07CA5645FD80}" presName="root" presStyleCnt="0"/>
      <dgm:spPr/>
    </dgm:pt>
    <dgm:pt modelId="{711780B8-1F76-4AE4-B3C0-2E7E25987944}" type="pres">
      <dgm:prSet presAssocID="{9F072D4E-F301-4293-B6D1-07CA5645FD80}" presName="rootComposite" presStyleCnt="0"/>
      <dgm:spPr/>
    </dgm:pt>
    <dgm:pt modelId="{FFBF01CA-3BDB-47D0-BC32-C4D78F8079EB}" type="pres">
      <dgm:prSet presAssocID="{9F072D4E-F301-4293-B6D1-07CA5645FD80}" presName="rootText" presStyleLbl="node1" presStyleIdx="1" presStyleCnt="3" custScaleY="143117"/>
      <dgm:spPr/>
      <dgm:t>
        <a:bodyPr/>
        <a:lstStyle/>
        <a:p>
          <a:endParaRPr lang="es-MX"/>
        </a:p>
      </dgm:t>
    </dgm:pt>
    <dgm:pt modelId="{8660040C-E164-449F-839D-E4F8EB3AA34E}" type="pres">
      <dgm:prSet presAssocID="{9F072D4E-F301-4293-B6D1-07CA5645FD80}" presName="rootConnector" presStyleLbl="node1" presStyleIdx="1" presStyleCnt="3"/>
      <dgm:spPr/>
      <dgm:t>
        <a:bodyPr/>
        <a:lstStyle/>
        <a:p>
          <a:endParaRPr lang="es-MX"/>
        </a:p>
      </dgm:t>
    </dgm:pt>
    <dgm:pt modelId="{38955ECC-4395-422D-8FB1-4341F6FBF8C6}" type="pres">
      <dgm:prSet presAssocID="{9F072D4E-F301-4293-B6D1-07CA5645FD80}" presName="childShape" presStyleCnt="0"/>
      <dgm:spPr/>
    </dgm:pt>
    <dgm:pt modelId="{8A9CDDA8-3F82-4E0A-A131-BDFDB0557431}" type="pres">
      <dgm:prSet presAssocID="{FAC4F32D-69E0-4E26-81C4-28DCFFE1F3DE}" presName="root" presStyleCnt="0"/>
      <dgm:spPr/>
    </dgm:pt>
    <dgm:pt modelId="{D5513E65-B6ED-4EC5-BFE1-7245A9B9D630}" type="pres">
      <dgm:prSet presAssocID="{FAC4F32D-69E0-4E26-81C4-28DCFFE1F3DE}" presName="rootComposite" presStyleCnt="0"/>
      <dgm:spPr/>
    </dgm:pt>
    <dgm:pt modelId="{EF6AFC17-2295-4E9D-8F28-3C07545A1371}" type="pres">
      <dgm:prSet presAssocID="{FAC4F32D-69E0-4E26-81C4-28DCFFE1F3DE}" presName="rootText" presStyleLbl="node1" presStyleIdx="2" presStyleCnt="3" custScaleY="155273" custLinFactY="37943" custLinFactNeighborX="7052" custLinFactNeighborY="100000"/>
      <dgm:spPr/>
      <dgm:t>
        <a:bodyPr/>
        <a:lstStyle/>
        <a:p>
          <a:endParaRPr lang="es-MX"/>
        </a:p>
      </dgm:t>
    </dgm:pt>
    <dgm:pt modelId="{D4B48590-E4E3-48AA-8C06-9F29F8550533}" type="pres">
      <dgm:prSet presAssocID="{FAC4F32D-69E0-4E26-81C4-28DCFFE1F3DE}" presName="rootConnector" presStyleLbl="node1" presStyleIdx="2" presStyleCnt="3"/>
      <dgm:spPr/>
      <dgm:t>
        <a:bodyPr/>
        <a:lstStyle/>
        <a:p>
          <a:endParaRPr lang="es-MX"/>
        </a:p>
      </dgm:t>
    </dgm:pt>
    <dgm:pt modelId="{DA6E2A98-DACA-40D1-9533-E652A246D4C1}" type="pres">
      <dgm:prSet presAssocID="{FAC4F32D-69E0-4E26-81C4-28DCFFE1F3DE}" presName="childShape" presStyleCnt="0"/>
      <dgm:spPr/>
    </dgm:pt>
  </dgm:ptLst>
  <dgm:cxnLst>
    <dgm:cxn modelId="{BEA6EF30-D4F3-4BCD-9280-F37ABA2C8321}" type="presOf" srcId="{E3C2BDE1-08C7-4BB4-BDE4-6562B5835140}" destId="{268F583C-5195-471A-B523-1857503CE03B}" srcOrd="0" destOrd="0" presId="urn:microsoft.com/office/officeart/2005/8/layout/hierarchy3"/>
    <dgm:cxn modelId="{2F6D0E96-9A85-41A5-B5B2-73BE5E83F773}" type="presOf" srcId="{5CE730F4-F5EA-4AB9-BA70-FB4E09B83D1A}" destId="{A83A16BE-79EA-4F1A-8E1E-AD7A2684C7C8}" srcOrd="1" destOrd="0" presId="urn:microsoft.com/office/officeart/2005/8/layout/hierarchy3"/>
    <dgm:cxn modelId="{F68C88BC-DF72-4234-B1D4-7A81ED1009A8}" type="presOf" srcId="{FAC4F32D-69E0-4E26-81C4-28DCFFE1F3DE}" destId="{D4B48590-E4E3-48AA-8C06-9F29F8550533}" srcOrd="1" destOrd="0" presId="urn:microsoft.com/office/officeart/2005/8/layout/hierarchy3"/>
    <dgm:cxn modelId="{250F8658-3368-4346-A907-4535ADADF41B}" srcId="{E3C2BDE1-08C7-4BB4-BDE4-6562B5835140}" destId="{FAC4F32D-69E0-4E26-81C4-28DCFFE1F3DE}" srcOrd="2" destOrd="0" parTransId="{75FFBB06-DA71-49AA-8144-24D00F128A9C}" sibTransId="{3E3215D1-E5EB-4B44-AB19-5DB357B3741F}"/>
    <dgm:cxn modelId="{0BE92641-9402-4E3D-A5C4-8956A8BDED4C}" srcId="{E3C2BDE1-08C7-4BB4-BDE4-6562B5835140}" destId="{9F072D4E-F301-4293-B6D1-07CA5645FD80}" srcOrd="1" destOrd="0" parTransId="{137D8E54-4B97-4D94-A875-3DB5D9763E80}" sibTransId="{EFE1E017-FAA8-458A-B293-1D37A31FD61B}"/>
    <dgm:cxn modelId="{F4B87B12-6C6E-4B66-9527-E78DA1289D2E}" type="presOf" srcId="{9F072D4E-F301-4293-B6D1-07CA5645FD80}" destId="{FFBF01CA-3BDB-47D0-BC32-C4D78F8079EB}" srcOrd="0" destOrd="0" presId="urn:microsoft.com/office/officeart/2005/8/layout/hierarchy3"/>
    <dgm:cxn modelId="{C56A6023-2F76-4DB1-B936-6593320EBC03}" type="presOf" srcId="{5CE730F4-F5EA-4AB9-BA70-FB4E09B83D1A}" destId="{40053234-B391-4961-9834-EA5259F23CA3}" srcOrd="0" destOrd="0" presId="urn:microsoft.com/office/officeart/2005/8/layout/hierarchy3"/>
    <dgm:cxn modelId="{907265C4-00DC-4F65-BE7F-E599C4757A58}" type="presOf" srcId="{FAC4F32D-69E0-4E26-81C4-28DCFFE1F3DE}" destId="{EF6AFC17-2295-4E9D-8F28-3C07545A1371}" srcOrd="0" destOrd="0" presId="urn:microsoft.com/office/officeart/2005/8/layout/hierarchy3"/>
    <dgm:cxn modelId="{DB95F908-B0AC-4B3C-B674-18A00378E9D1}" type="presOf" srcId="{9F072D4E-F301-4293-B6D1-07CA5645FD80}" destId="{8660040C-E164-449F-839D-E4F8EB3AA34E}" srcOrd="1" destOrd="0" presId="urn:microsoft.com/office/officeart/2005/8/layout/hierarchy3"/>
    <dgm:cxn modelId="{AB1DFA9B-A75E-4170-9D30-B643DAE25B92}" srcId="{E3C2BDE1-08C7-4BB4-BDE4-6562B5835140}" destId="{5CE730F4-F5EA-4AB9-BA70-FB4E09B83D1A}" srcOrd="0" destOrd="0" parTransId="{EA52CC39-8D68-4512-A162-86501DCF4889}" sibTransId="{ADE04420-DD70-43F8-BACE-279C86ECA60B}"/>
    <dgm:cxn modelId="{1E02DC4E-5638-46FF-84F0-73A6A581D855}" type="presParOf" srcId="{268F583C-5195-471A-B523-1857503CE03B}" destId="{13424C71-806D-4134-A74F-AD277F63A788}" srcOrd="0" destOrd="0" presId="urn:microsoft.com/office/officeart/2005/8/layout/hierarchy3"/>
    <dgm:cxn modelId="{F16896FD-A005-469B-914F-9C443D987F0C}" type="presParOf" srcId="{13424C71-806D-4134-A74F-AD277F63A788}" destId="{26A4AB6F-679B-4BB0-8463-C57666A84CB9}" srcOrd="0" destOrd="0" presId="urn:microsoft.com/office/officeart/2005/8/layout/hierarchy3"/>
    <dgm:cxn modelId="{C5CDB3FE-20B4-47C2-92D1-10FB61E91821}" type="presParOf" srcId="{26A4AB6F-679B-4BB0-8463-C57666A84CB9}" destId="{40053234-B391-4961-9834-EA5259F23CA3}" srcOrd="0" destOrd="0" presId="urn:microsoft.com/office/officeart/2005/8/layout/hierarchy3"/>
    <dgm:cxn modelId="{F1A187FA-34A3-40FC-9510-1D9751B17E9B}" type="presParOf" srcId="{26A4AB6F-679B-4BB0-8463-C57666A84CB9}" destId="{A83A16BE-79EA-4F1A-8E1E-AD7A2684C7C8}" srcOrd="1" destOrd="0" presId="urn:microsoft.com/office/officeart/2005/8/layout/hierarchy3"/>
    <dgm:cxn modelId="{3CFC0B7A-3CFE-4A67-89B4-9588D7B9C781}" type="presParOf" srcId="{13424C71-806D-4134-A74F-AD277F63A788}" destId="{970230BA-5364-44CC-8A38-5906164B9898}" srcOrd="1" destOrd="0" presId="urn:microsoft.com/office/officeart/2005/8/layout/hierarchy3"/>
    <dgm:cxn modelId="{E193E1FB-85C7-4B59-8B9E-1226B841D01A}" type="presParOf" srcId="{268F583C-5195-471A-B523-1857503CE03B}" destId="{5F168865-4E8D-4E16-B407-635C10136F18}" srcOrd="1" destOrd="0" presId="urn:microsoft.com/office/officeart/2005/8/layout/hierarchy3"/>
    <dgm:cxn modelId="{9609E5CF-A4DA-4D2E-99EA-73A8736B4B87}" type="presParOf" srcId="{5F168865-4E8D-4E16-B407-635C10136F18}" destId="{711780B8-1F76-4AE4-B3C0-2E7E25987944}" srcOrd="0" destOrd="0" presId="urn:microsoft.com/office/officeart/2005/8/layout/hierarchy3"/>
    <dgm:cxn modelId="{8AF06E20-3AA7-423E-83B7-D05EE32D62D6}" type="presParOf" srcId="{711780B8-1F76-4AE4-B3C0-2E7E25987944}" destId="{FFBF01CA-3BDB-47D0-BC32-C4D78F8079EB}" srcOrd="0" destOrd="0" presId="urn:microsoft.com/office/officeart/2005/8/layout/hierarchy3"/>
    <dgm:cxn modelId="{74F5F668-603C-4ED3-AA44-BA5A94788FCE}" type="presParOf" srcId="{711780B8-1F76-4AE4-B3C0-2E7E25987944}" destId="{8660040C-E164-449F-839D-E4F8EB3AA34E}" srcOrd="1" destOrd="0" presId="urn:microsoft.com/office/officeart/2005/8/layout/hierarchy3"/>
    <dgm:cxn modelId="{F834443A-FC65-462C-B4AD-F781400A728E}" type="presParOf" srcId="{5F168865-4E8D-4E16-B407-635C10136F18}" destId="{38955ECC-4395-422D-8FB1-4341F6FBF8C6}" srcOrd="1" destOrd="0" presId="urn:microsoft.com/office/officeart/2005/8/layout/hierarchy3"/>
    <dgm:cxn modelId="{51E17FC7-7755-41F2-8C69-EFD9DBF96B6C}" type="presParOf" srcId="{268F583C-5195-471A-B523-1857503CE03B}" destId="{8A9CDDA8-3F82-4E0A-A131-BDFDB0557431}" srcOrd="2" destOrd="0" presId="urn:microsoft.com/office/officeart/2005/8/layout/hierarchy3"/>
    <dgm:cxn modelId="{887DEE09-2209-480E-8D50-3ACBF5C0CE65}" type="presParOf" srcId="{8A9CDDA8-3F82-4E0A-A131-BDFDB0557431}" destId="{D5513E65-B6ED-4EC5-BFE1-7245A9B9D630}" srcOrd="0" destOrd="0" presId="urn:microsoft.com/office/officeart/2005/8/layout/hierarchy3"/>
    <dgm:cxn modelId="{F49DF7DE-43A5-4D8C-BF63-AABF8D3D7999}" type="presParOf" srcId="{D5513E65-B6ED-4EC5-BFE1-7245A9B9D630}" destId="{EF6AFC17-2295-4E9D-8F28-3C07545A1371}" srcOrd="0" destOrd="0" presId="urn:microsoft.com/office/officeart/2005/8/layout/hierarchy3"/>
    <dgm:cxn modelId="{19473BFC-B721-4765-BA43-F1B53F849372}" type="presParOf" srcId="{D5513E65-B6ED-4EC5-BFE1-7245A9B9D630}" destId="{D4B48590-E4E3-48AA-8C06-9F29F8550533}" srcOrd="1" destOrd="0" presId="urn:microsoft.com/office/officeart/2005/8/layout/hierarchy3"/>
    <dgm:cxn modelId="{655EE762-3B08-49F9-9F20-B1E547F1C376}" type="presParOf" srcId="{8A9CDDA8-3F82-4E0A-A131-BDFDB0557431}" destId="{DA6E2A98-DACA-40D1-9533-E652A246D4C1}" srcOrd="1" destOrd="0" presId="urn:microsoft.com/office/officeart/2005/8/layout/hierarchy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990A72F-0D33-48A3-9FAF-1C3797769324}" type="doc">
      <dgm:prSet loTypeId="urn:microsoft.com/office/officeart/2005/8/layout/vList2" loCatId="list" qsTypeId="urn:microsoft.com/office/officeart/2005/8/quickstyle/3d3" qsCatId="3D" csTypeId="urn:microsoft.com/office/officeart/2005/8/colors/accent4_5" csCatId="accent4"/>
      <dgm:spPr/>
      <dgm:t>
        <a:bodyPr/>
        <a:lstStyle/>
        <a:p>
          <a:endParaRPr lang="es-ES"/>
        </a:p>
      </dgm:t>
    </dgm:pt>
    <dgm:pt modelId="{AE224857-9916-467B-947D-8E4E74EA4170}">
      <dgm:prSet/>
      <dgm:spPr/>
      <dgm:t>
        <a:bodyPr/>
        <a:lstStyle/>
        <a:p>
          <a:pPr rtl="0"/>
          <a:r>
            <a:rPr lang="es-MX" dirty="0" smtClean="0"/>
            <a:t>Tipos de sistemas electorales proporcionales.</a:t>
          </a:r>
          <a:r>
            <a:rPr lang="es-ES" dirty="0" smtClean="0"/>
            <a:t/>
          </a:r>
          <a:br>
            <a:rPr lang="es-ES" dirty="0" smtClean="0"/>
          </a:br>
          <a:endParaRPr lang="es-ES" dirty="0"/>
        </a:p>
      </dgm:t>
    </dgm:pt>
    <dgm:pt modelId="{0BC413FA-614E-4C9D-810B-4D1FB0242B46}" type="parTrans" cxnId="{49F97DA5-CDB0-4BF1-A489-7D0103434ABB}">
      <dgm:prSet/>
      <dgm:spPr/>
      <dgm:t>
        <a:bodyPr/>
        <a:lstStyle/>
        <a:p>
          <a:endParaRPr lang="es-ES"/>
        </a:p>
      </dgm:t>
    </dgm:pt>
    <dgm:pt modelId="{6A8AE67D-28D6-4103-B222-24FFB90A29BD}" type="sibTrans" cxnId="{49F97DA5-CDB0-4BF1-A489-7D0103434ABB}">
      <dgm:prSet/>
      <dgm:spPr/>
      <dgm:t>
        <a:bodyPr/>
        <a:lstStyle/>
        <a:p>
          <a:endParaRPr lang="es-ES"/>
        </a:p>
      </dgm:t>
    </dgm:pt>
    <dgm:pt modelId="{36ABE051-DCE2-4B21-BD0F-08E7FC03ADDE}" type="pres">
      <dgm:prSet presAssocID="{D990A72F-0D33-48A3-9FAF-1C3797769324}" presName="linear" presStyleCnt="0">
        <dgm:presLayoutVars>
          <dgm:animLvl val="lvl"/>
          <dgm:resizeHandles val="exact"/>
        </dgm:presLayoutVars>
      </dgm:prSet>
      <dgm:spPr/>
      <dgm:t>
        <a:bodyPr/>
        <a:lstStyle/>
        <a:p>
          <a:endParaRPr lang="es-MX"/>
        </a:p>
      </dgm:t>
    </dgm:pt>
    <dgm:pt modelId="{4D37A4E7-C015-4561-AE5E-CB99312006FA}" type="pres">
      <dgm:prSet presAssocID="{AE224857-9916-467B-947D-8E4E74EA4170}" presName="parentText" presStyleLbl="node1" presStyleIdx="0" presStyleCnt="1">
        <dgm:presLayoutVars>
          <dgm:chMax val="0"/>
          <dgm:bulletEnabled val="1"/>
        </dgm:presLayoutVars>
      </dgm:prSet>
      <dgm:spPr/>
      <dgm:t>
        <a:bodyPr/>
        <a:lstStyle/>
        <a:p>
          <a:endParaRPr lang="es-MX"/>
        </a:p>
      </dgm:t>
    </dgm:pt>
  </dgm:ptLst>
  <dgm:cxnLst>
    <dgm:cxn modelId="{89F59B69-4C80-45DD-B6A4-EB2AB511F28B}" type="presOf" srcId="{AE224857-9916-467B-947D-8E4E74EA4170}" destId="{4D37A4E7-C015-4561-AE5E-CB99312006FA}" srcOrd="0" destOrd="0" presId="urn:microsoft.com/office/officeart/2005/8/layout/vList2"/>
    <dgm:cxn modelId="{8E33803A-1958-4C4F-A5DA-A7321A12F830}" type="presOf" srcId="{D990A72F-0D33-48A3-9FAF-1C3797769324}" destId="{36ABE051-DCE2-4B21-BD0F-08E7FC03ADDE}" srcOrd="0" destOrd="0" presId="urn:microsoft.com/office/officeart/2005/8/layout/vList2"/>
    <dgm:cxn modelId="{49F97DA5-CDB0-4BF1-A489-7D0103434ABB}" srcId="{D990A72F-0D33-48A3-9FAF-1C3797769324}" destId="{AE224857-9916-467B-947D-8E4E74EA4170}" srcOrd="0" destOrd="0" parTransId="{0BC413FA-614E-4C9D-810B-4D1FB0242B46}" sibTransId="{6A8AE67D-28D6-4103-B222-24FFB90A29BD}"/>
    <dgm:cxn modelId="{E981136F-4AA1-4D1A-AF19-B25C94EDC59A}" type="presParOf" srcId="{36ABE051-DCE2-4B21-BD0F-08E7FC03ADDE}" destId="{4D37A4E7-C015-4561-AE5E-CB99312006F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22FF39A-B47B-4B83-94F8-B95B5F553AE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3C0BBE1E-7302-40AC-99C3-09D57BFC0C4B}">
      <dgm:prSet custT="1"/>
      <dgm:spPr/>
      <dgm:t>
        <a:bodyPr/>
        <a:lstStyle/>
        <a:p>
          <a:pPr rtl="0"/>
          <a:r>
            <a:rPr lang="es-MX" sz="1100" dirty="0" smtClean="0"/>
            <a:t>1.- </a:t>
          </a:r>
          <a:r>
            <a:rPr lang="es-MX" sz="1400" i="1" dirty="0" smtClean="0"/>
            <a:t>El sistema proporcional en circunscripciones plurinominales</a:t>
          </a:r>
          <a:r>
            <a:rPr lang="es-MX" sz="1400" dirty="0" smtClean="0"/>
            <a:t>. Según sea el tamaño de las circunscripciones (es decir, la altura de la barrera natural), este sistema puede producir una considerable desproporcionalidad entre votos y escaños.</a:t>
          </a:r>
          <a:endParaRPr lang="es-ES" sz="1400" dirty="0"/>
        </a:p>
      </dgm:t>
    </dgm:pt>
    <dgm:pt modelId="{2FB06FFD-A6E6-4C6A-91DB-6A8717546204}" type="parTrans" cxnId="{50C95BB3-0846-4C6D-9B40-7CB88A29D44D}">
      <dgm:prSet/>
      <dgm:spPr/>
      <dgm:t>
        <a:bodyPr/>
        <a:lstStyle/>
        <a:p>
          <a:endParaRPr lang="es-ES"/>
        </a:p>
      </dgm:t>
    </dgm:pt>
    <dgm:pt modelId="{7B5C4AD9-A602-48A5-95CC-D37E27DB1F2C}" type="sibTrans" cxnId="{50C95BB3-0846-4C6D-9B40-7CB88A29D44D}">
      <dgm:prSet/>
      <dgm:spPr/>
      <dgm:t>
        <a:bodyPr/>
        <a:lstStyle/>
        <a:p>
          <a:endParaRPr lang="es-ES"/>
        </a:p>
      </dgm:t>
    </dgm:pt>
    <dgm:pt modelId="{6AF950DD-C41B-4063-A879-9C215991D5A6}">
      <dgm:prSet custT="1"/>
      <dgm:spPr/>
      <dgm:t>
        <a:bodyPr/>
        <a:lstStyle/>
        <a:p>
          <a:pPr rtl="0"/>
          <a:r>
            <a:rPr lang="es-MX" sz="1100" dirty="0" smtClean="0"/>
            <a:t>2.- </a:t>
          </a:r>
          <a:r>
            <a:rPr lang="es-MX" sz="1200" i="1" dirty="0" smtClean="0"/>
            <a:t>El sistema proporcional compensatorio</a:t>
          </a:r>
          <a:r>
            <a:rPr lang="es-MX" sz="1200" dirty="0" smtClean="0"/>
            <a:t>, en ocasiones son barrera legal. En este sistema electoral se adjudica, en una primera fase de la conversión de votos en escaños, una determinada cantidad de escaños (directos) en circunscripciones uninominales según una de las fórmulas mayoritarias. En una segunda (o tercera) fase de la conversión de votos, se compensa, por lo menos aproximadamente, el efecto desproporcional resultante de las circunscripciones uninominales a través de la adjudicación d escaños de lista según la fórmula proporcional</a:t>
          </a:r>
          <a:r>
            <a:rPr lang="es-MX" sz="1100" dirty="0" smtClean="0"/>
            <a:t>. </a:t>
          </a:r>
          <a:endParaRPr lang="es-ES" sz="1100" dirty="0"/>
        </a:p>
      </dgm:t>
    </dgm:pt>
    <dgm:pt modelId="{3CACBC80-2BE4-4CE6-B4FB-353B44D59967}" type="parTrans" cxnId="{F075F87A-AC80-4F89-9F7A-6F275455A79E}">
      <dgm:prSet/>
      <dgm:spPr/>
      <dgm:t>
        <a:bodyPr/>
        <a:lstStyle/>
        <a:p>
          <a:endParaRPr lang="es-ES"/>
        </a:p>
      </dgm:t>
    </dgm:pt>
    <dgm:pt modelId="{3497DCA5-2483-4BBC-8A01-4AB8FD0D8898}" type="sibTrans" cxnId="{F075F87A-AC80-4F89-9F7A-6F275455A79E}">
      <dgm:prSet/>
      <dgm:spPr/>
      <dgm:t>
        <a:bodyPr/>
        <a:lstStyle/>
        <a:p>
          <a:endParaRPr lang="es-ES"/>
        </a:p>
      </dgm:t>
    </dgm:pt>
    <dgm:pt modelId="{59DD56DA-4680-4FF4-BE36-78F8556A780D}">
      <dgm:prSet/>
      <dgm:spPr/>
      <dgm:t>
        <a:bodyPr/>
        <a:lstStyle/>
        <a:p>
          <a:pPr rtl="0"/>
          <a:r>
            <a:rPr lang="es-MX" dirty="0" smtClean="0"/>
            <a:t>3.- </a:t>
          </a:r>
          <a:r>
            <a:rPr lang="es-MX" i="1" dirty="0" smtClean="0"/>
            <a:t>El sistema proporcional personalizado con barrera legal</a:t>
          </a:r>
          <a:r>
            <a:rPr lang="es-MX" dirty="0" smtClean="0"/>
            <a:t>. Se combina la adjudicación de un determinado número de escaños (directos) en circunscripciones uninominales con el principio de representación proporcional. El porcentaje de escaños de cada partido se determina exclusivamente (con excepción de alguno “escaños Excedentes”) según el porcentaje de los que le correspondan según la fórmula proporcional. </a:t>
          </a:r>
          <a:endParaRPr lang="es-ES" dirty="0"/>
        </a:p>
      </dgm:t>
    </dgm:pt>
    <dgm:pt modelId="{5BFAFA36-F966-4263-AB0A-510937850972}" type="parTrans" cxnId="{D7906330-E472-4484-9181-EA410DFCA5EB}">
      <dgm:prSet/>
      <dgm:spPr/>
      <dgm:t>
        <a:bodyPr/>
        <a:lstStyle/>
        <a:p>
          <a:endParaRPr lang="es-ES"/>
        </a:p>
      </dgm:t>
    </dgm:pt>
    <dgm:pt modelId="{E86729B1-12D3-450D-A330-1BC5086207E9}" type="sibTrans" cxnId="{D7906330-E472-4484-9181-EA410DFCA5EB}">
      <dgm:prSet/>
      <dgm:spPr/>
      <dgm:t>
        <a:bodyPr/>
        <a:lstStyle/>
        <a:p>
          <a:endParaRPr lang="es-ES"/>
        </a:p>
      </dgm:t>
    </dgm:pt>
    <dgm:pt modelId="{184A808D-8D8E-42AC-827E-90DAA50750FD}">
      <dgm:prSet custT="1"/>
      <dgm:spPr/>
      <dgm:t>
        <a:bodyPr/>
        <a:lstStyle/>
        <a:p>
          <a:pPr rtl="0"/>
          <a:r>
            <a:rPr lang="es-MX" sz="1300" dirty="0" smtClean="0"/>
            <a:t>4.- </a:t>
          </a:r>
          <a:r>
            <a:rPr lang="es-MX" sz="1400" i="1" dirty="0" smtClean="0"/>
            <a:t>El single transferible vote</a:t>
          </a:r>
          <a:r>
            <a:rPr lang="es-MX" sz="1400" dirty="0" smtClean="0"/>
            <a:t> (el sistema del voto transferible). Se trata aquí del sistema proporcional clásico en el mundo anglosajón. </a:t>
          </a:r>
          <a:endParaRPr lang="es-MX" sz="1400" dirty="0"/>
        </a:p>
      </dgm:t>
    </dgm:pt>
    <dgm:pt modelId="{4CEA1095-AE13-4CA4-92CE-E47512131D47}" type="parTrans" cxnId="{9CC56830-8144-4B44-B3FF-F7BAD12855F0}">
      <dgm:prSet/>
      <dgm:spPr/>
      <dgm:t>
        <a:bodyPr/>
        <a:lstStyle/>
        <a:p>
          <a:endParaRPr lang="es-ES"/>
        </a:p>
      </dgm:t>
    </dgm:pt>
    <dgm:pt modelId="{85831B90-990C-4DD4-B40E-F8B3CD81616B}" type="sibTrans" cxnId="{9CC56830-8144-4B44-B3FF-F7BAD12855F0}">
      <dgm:prSet/>
      <dgm:spPr/>
      <dgm:t>
        <a:bodyPr/>
        <a:lstStyle/>
        <a:p>
          <a:endParaRPr lang="es-ES"/>
        </a:p>
      </dgm:t>
    </dgm:pt>
    <dgm:pt modelId="{2F7AD0F0-83B9-4D3B-96AD-4A9E1537592A}">
      <dgm:prSet/>
      <dgm:spPr/>
      <dgm:t>
        <a:bodyPr/>
        <a:lstStyle/>
        <a:p>
          <a:pPr rtl="0"/>
          <a:r>
            <a:rPr lang="es-MX" dirty="0" smtClean="0"/>
            <a:t>5.- </a:t>
          </a:r>
          <a:r>
            <a:rPr lang="es-MX" i="1" dirty="0" smtClean="0"/>
            <a:t>La representación proporcional pura</a:t>
          </a:r>
          <a:r>
            <a:rPr lang="es-MX" dirty="0" smtClean="0"/>
            <a:t>. Este sistema aspira a una proporcionalidad muy alta y lo más exacta posible, excluido el uso de barreras naturales o legales de altura tal que impidan el alcanzar el mismo grado de proporcionalidad.</a:t>
          </a:r>
          <a:endParaRPr lang="es-ES" dirty="0"/>
        </a:p>
      </dgm:t>
    </dgm:pt>
    <dgm:pt modelId="{02855D6A-B190-4610-98B1-322D0B4CDCEC}" type="parTrans" cxnId="{CCD373A5-5E4F-44BB-B0DE-38EEAAE5CAB1}">
      <dgm:prSet/>
      <dgm:spPr/>
      <dgm:t>
        <a:bodyPr/>
        <a:lstStyle/>
        <a:p>
          <a:endParaRPr lang="es-ES"/>
        </a:p>
      </dgm:t>
    </dgm:pt>
    <dgm:pt modelId="{97E82C63-B57C-49B6-A750-496F35A3660D}" type="sibTrans" cxnId="{CCD373A5-5E4F-44BB-B0DE-38EEAAE5CAB1}">
      <dgm:prSet/>
      <dgm:spPr/>
      <dgm:t>
        <a:bodyPr/>
        <a:lstStyle/>
        <a:p>
          <a:endParaRPr lang="es-ES"/>
        </a:p>
      </dgm:t>
    </dgm:pt>
    <dgm:pt modelId="{A1EA5F38-5827-4BCA-A84B-42BCB1DC441E}" type="pres">
      <dgm:prSet presAssocID="{F22FF39A-B47B-4B83-94F8-B95B5F553AEC}" presName="Name0" presStyleCnt="0">
        <dgm:presLayoutVars>
          <dgm:dir/>
          <dgm:animLvl val="lvl"/>
          <dgm:resizeHandles val="exact"/>
        </dgm:presLayoutVars>
      </dgm:prSet>
      <dgm:spPr/>
      <dgm:t>
        <a:bodyPr/>
        <a:lstStyle/>
        <a:p>
          <a:endParaRPr lang="es-MX"/>
        </a:p>
      </dgm:t>
    </dgm:pt>
    <dgm:pt modelId="{29B2E9CD-112C-4C3D-9E9D-032A529D5004}" type="pres">
      <dgm:prSet presAssocID="{3C0BBE1E-7302-40AC-99C3-09D57BFC0C4B}" presName="linNode" presStyleCnt="0"/>
      <dgm:spPr/>
    </dgm:pt>
    <dgm:pt modelId="{03131EEF-183B-4A45-84C0-49929037DB0F}" type="pres">
      <dgm:prSet presAssocID="{3C0BBE1E-7302-40AC-99C3-09D57BFC0C4B}" presName="parentText" presStyleLbl="node1" presStyleIdx="0" presStyleCnt="5" custScaleX="277778" custLinFactNeighborX="-136" custLinFactNeighborY="-17923">
        <dgm:presLayoutVars>
          <dgm:chMax val="1"/>
          <dgm:bulletEnabled val="1"/>
        </dgm:presLayoutVars>
      </dgm:prSet>
      <dgm:spPr/>
      <dgm:t>
        <a:bodyPr/>
        <a:lstStyle/>
        <a:p>
          <a:endParaRPr lang="es-MX"/>
        </a:p>
      </dgm:t>
    </dgm:pt>
    <dgm:pt modelId="{6FEFAFC1-049D-4DA1-A8E7-8F011BEA1350}" type="pres">
      <dgm:prSet presAssocID="{7B5C4AD9-A602-48A5-95CC-D37E27DB1F2C}" presName="sp" presStyleCnt="0"/>
      <dgm:spPr/>
    </dgm:pt>
    <dgm:pt modelId="{B7E6BEA5-5561-487A-8C12-5E6302355A6C}" type="pres">
      <dgm:prSet presAssocID="{6AF950DD-C41B-4063-A879-9C215991D5A6}" presName="linNode" presStyleCnt="0"/>
      <dgm:spPr/>
    </dgm:pt>
    <dgm:pt modelId="{AF516B28-9B19-45DF-AA4F-DC490B24A054}" type="pres">
      <dgm:prSet presAssocID="{6AF950DD-C41B-4063-A879-9C215991D5A6}" presName="parentText" presStyleLbl="node1" presStyleIdx="1" presStyleCnt="5" custScaleX="277778">
        <dgm:presLayoutVars>
          <dgm:chMax val="1"/>
          <dgm:bulletEnabled val="1"/>
        </dgm:presLayoutVars>
      </dgm:prSet>
      <dgm:spPr/>
      <dgm:t>
        <a:bodyPr/>
        <a:lstStyle/>
        <a:p>
          <a:endParaRPr lang="es-MX"/>
        </a:p>
      </dgm:t>
    </dgm:pt>
    <dgm:pt modelId="{30185E90-178B-4EB7-BBCE-CBBEBB1EB559}" type="pres">
      <dgm:prSet presAssocID="{3497DCA5-2483-4BBC-8A01-4AB8FD0D8898}" presName="sp" presStyleCnt="0"/>
      <dgm:spPr/>
    </dgm:pt>
    <dgm:pt modelId="{F9183A1B-A857-4B52-8808-71635C63E4C7}" type="pres">
      <dgm:prSet presAssocID="{59DD56DA-4680-4FF4-BE36-78F8556A780D}" presName="linNode" presStyleCnt="0"/>
      <dgm:spPr/>
    </dgm:pt>
    <dgm:pt modelId="{858F342A-CFEE-41CC-9C5E-5DCF4E1F89F6}" type="pres">
      <dgm:prSet presAssocID="{59DD56DA-4680-4FF4-BE36-78F8556A780D}" presName="parentText" presStyleLbl="node1" presStyleIdx="2" presStyleCnt="5" custScaleX="277778">
        <dgm:presLayoutVars>
          <dgm:chMax val="1"/>
          <dgm:bulletEnabled val="1"/>
        </dgm:presLayoutVars>
      </dgm:prSet>
      <dgm:spPr/>
      <dgm:t>
        <a:bodyPr/>
        <a:lstStyle/>
        <a:p>
          <a:endParaRPr lang="es-MX"/>
        </a:p>
      </dgm:t>
    </dgm:pt>
    <dgm:pt modelId="{43B14DF4-314F-408B-83C1-33CC5F32CCC6}" type="pres">
      <dgm:prSet presAssocID="{E86729B1-12D3-450D-A330-1BC5086207E9}" presName="sp" presStyleCnt="0"/>
      <dgm:spPr/>
    </dgm:pt>
    <dgm:pt modelId="{E5F2AE6B-235C-43BF-9CDE-3EE98E8C3281}" type="pres">
      <dgm:prSet presAssocID="{184A808D-8D8E-42AC-827E-90DAA50750FD}" presName="linNode" presStyleCnt="0"/>
      <dgm:spPr/>
    </dgm:pt>
    <dgm:pt modelId="{CC4D5A38-7875-424F-948F-858234D61CC9}" type="pres">
      <dgm:prSet presAssocID="{184A808D-8D8E-42AC-827E-90DAA50750FD}" presName="parentText" presStyleLbl="node1" presStyleIdx="3" presStyleCnt="5" custScaleX="277778">
        <dgm:presLayoutVars>
          <dgm:chMax val="1"/>
          <dgm:bulletEnabled val="1"/>
        </dgm:presLayoutVars>
      </dgm:prSet>
      <dgm:spPr/>
      <dgm:t>
        <a:bodyPr/>
        <a:lstStyle/>
        <a:p>
          <a:endParaRPr lang="es-MX"/>
        </a:p>
      </dgm:t>
    </dgm:pt>
    <dgm:pt modelId="{C7AB4001-E4CF-4232-86A4-8280EB1BCE9F}" type="pres">
      <dgm:prSet presAssocID="{85831B90-990C-4DD4-B40E-F8B3CD81616B}" presName="sp" presStyleCnt="0"/>
      <dgm:spPr/>
    </dgm:pt>
    <dgm:pt modelId="{A91B2E76-6D30-4AA6-8BFA-AF24110182BC}" type="pres">
      <dgm:prSet presAssocID="{2F7AD0F0-83B9-4D3B-96AD-4A9E1537592A}" presName="linNode" presStyleCnt="0"/>
      <dgm:spPr/>
    </dgm:pt>
    <dgm:pt modelId="{7A7B7B2A-2739-44A1-BEC9-FB6B06AC9359}" type="pres">
      <dgm:prSet presAssocID="{2F7AD0F0-83B9-4D3B-96AD-4A9E1537592A}" presName="parentText" presStyleLbl="node1" presStyleIdx="4" presStyleCnt="5" custScaleX="277778">
        <dgm:presLayoutVars>
          <dgm:chMax val="1"/>
          <dgm:bulletEnabled val="1"/>
        </dgm:presLayoutVars>
      </dgm:prSet>
      <dgm:spPr/>
      <dgm:t>
        <a:bodyPr/>
        <a:lstStyle/>
        <a:p>
          <a:endParaRPr lang="es-MX"/>
        </a:p>
      </dgm:t>
    </dgm:pt>
  </dgm:ptLst>
  <dgm:cxnLst>
    <dgm:cxn modelId="{46C1794C-88B3-42E7-890C-948DACB1BE03}" type="presOf" srcId="{6AF950DD-C41B-4063-A879-9C215991D5A6}" destId="{AF516B28-9B19-45DF-AA4F-DC490B24A054}" srcOrd="0" destOrd="0" presId="urn:microsoft.com/office/officeart/2005/8/layout/vList5"/>
    <dgm:cxn modelId="{1ED55B05-6924-4660-A0B7-F98179BC98E5}" type="presOf" srcId="{2F7AD0F0-83B9-4D3B-96AD-4A9E1537592A}" destId="{7A7B7B2A-2739-44A1-BEC9-FB6B06AC9359}" srcOrd="0" destOrd="0" presId="urn:microsoft.com/office/officeart/2005/8/layout/vList5"/>
    <dgm:cxn modelId="{CCD373A5-5E4F-44BB-B0DE-38EEAAE5CAB1}" srcId="{F22FF39A-B47B-4B83-94F8-B95B5F553AEC}" destId="{2F7AD0F0-83B9-4D3B-96AD-4A9E1537592A}" srcOrd="4" destOrd="0" parTransId="{02855D6A-B190-4610-98B1-322D0B4CDCEC}" sibTransId="{97E82C63-B57C-49B6-A750-496F35A3660D}"/>
    <dgm:cxn modelId="{0EA9AE5F-BFD4-4C26-933F-B351739AE563}" type="presOf" srcId="{59DD56DA-4680-4FF4-BE36-78F8556A780D}" destId="{858F342A-CFEE-41CC-9C5E-5DCF4E1F89F6}" srcOrd="0" destOrd="0" presId="urn:microsoft.com/office/officeart/2005/8/layout/vList5"/>
    <dgm:cxn modelId="{84F0FE93-8736-4780-BB6B-C52960FD0E7F}" type="presOf" srcId="{3C0BBE1E-7302-40AC-99C3-09D57BFC0C4B}" destId="{03131EEF-183B-4A45-84C0-49929037DB0F}" srcOrd="0" destOrd="0" presId="urn:microsoft.com/office/officeart/2005/8/layout/vList5"/>
    <dgm:cxn modelId="{3AEA5B1B-7271-42DA-8036-000B6C0A9E64}" type="presOf" srcId="{184A808D-8D8E-42AC-827E-90DAA50750FD}" destId="{CC4D5A38-7875-424F-948F-858234D61CC9}" srcOrd="0" destOrd="0" presId="urn:microsoft.com/office/officeart/2005/8/layout/vList5"/>
    <dgm:cxn modelId="{F075F87A-AC80-4F89-9F7A-6F275455A79E}" srcId="{F22FF39A-B47B-4B83-94F8-B95B5F553AEC}" destId="{6AF950DD-C41B-4063-A879-9C215991D5A6}" srcOrd="1" destOrd="0" parTransId="{3CACBC80-2BE4-4CE6-B4FB-353B44D59967}" sibTransId="{3497DCA5-2483-4BBC-8A01-4AB8FD0D8898}"/>
    <dgm:cxn modelId="{9CC56830-8144-4B44-B3FF-F7BAD12855F0}" srcId="{F22FF39A-B47B-4B83-94F8-B95B5F553AEC}" destId="{184A808D-8D8E-42AC-827E-90DAA50750FD}" srcOrd="3" destOrd="0" parTransId="{4CEA1095-AE13-4CA4-92CE-E47512131D47}" sibTransId="{85831B90-990C-4DD4-B40E-F8B3CD81616B}"/>
    <dgm:cxn modelId="{50C95BB3-0846-4C6D-9B40-7CB88A29D44D}" srcId="{F22FF39A-B47B-4B83-94F8-B95B5F553AEC}" destId="{3C0BBE1E-7302-40AC-99C3-09D57BFC0C4B}" srcOrd="0" destOrd="0" parTransId="{2FB06FFD-A6E6-4C6A-91DB-6A8717546204}" sibTransId="{7B5C4AD9-A602-48A5-95CC-D37E27DB1F2C}"/>
    <dgm:cxn modelId="{D7906330-E472-4484-9181-EA410DFCA5EB}" srcId="{F22FF39A-B47B-4B83-94F8-B95B5F553AEC}" destId="{59DD56DA-4680-4FF4-BE36-78F8556A780D}" srcOrd="2" destOrd="0" parTransId="{5BFAFA36-F966-4263-AB0A-510937850972}" sibTransId="{E86729B1-12D3-450D-A330-1BC5086207E9}"/>
    <dgm:cxn modelId="{C0A92879-7026-4049-971C-2C4BC23B83C2}" type="presOf" srcId="{F22FF39A-B47B-4B83-94F8-B95B5F553AEC}" destId="{A1EA5F38-5827-4BCA-A84B-42BCB1DC441E}" srcOrd="0" destOrd="0" presId="urn:microsoft.com/office/officeart/2005/8/layout/vList5"/>
    <dgm:cxn modelId="{6AC00D46-84CE-4612-AD8F-6D2E96EAA600}" type="presParOf" srcId="{A1EA5F38-5827-4BCA-A84B-42BCB1DC441E}" destId="{29B2E9CD-112C-4C3D-9E9D-032A529D5004}" srcOrd="0" destOrd="0" presId="urn:microsoft.com/office/officeart/2005/8/layout/vList5"/>
    <dgm:cxn modelId="{828CBD5B-84FD-4BE4-9FF1-44B3E74CEE30}" type="presParOf" srcId="{29B2E9CD-112C-4C3D-9E9D-032A529D5004}" destId="{03131EEF-183B-4A45-84C0-49929037DB0F}" srcOrd="0" destOrd="0" presId="urn:microsoft.com/office/officeart/2005/8/layout/vList5"/>
    <dgm:cxn modelId="{D65987B5-BC2F-459C-B85D-772B349DEAE0}" type="presParOf" srcId="{A1EA5F38-5827-4BCA-A84B-42BCB1DC441E}" destId="{6FEFAFC1-049D-4DA1-A8E7-8F011BEA1350}" srcOrd="1" destOrd="0" presId="urn:microsoft.com/office/officeart/2005/8/layout/vList5"/>
    <dgm:cxn modelId="{E6748705-C406-45AE-8036-7CEB1D684E54}" type="presParOf" srcId="{A1EA5F38-5827-4BCA-A84B-42BCB1DC441E}" destId="{B7E6BEA5-5561-487A-8C12-5E6302355A6C}" srcOrd="2" destOrd="0" presId="urn:microsoft.com/office/officeart/2005/8/layout/vList5"/>
    <dgm:cxn modelId="{DD8A9080-FD71-4A54-B94E-A2C40F7EBA27}" type="presParOf" srcId="{B7E6BEA5-5561-487A-8C12-5E6302355A6C}" destId="{AF516B28-9B19-45DF-AA4F-DC490B24A054}" srcOrd="0" destOrd="0" presId="urn:microsoft.com/office/officeart/2005/8/layout/vList5"/>
    <dgm:cxn modelId="{71ED2466-60B4-4DF1-AEE1-20692482FE4C}" type="presParOf" srcId="{A1EA5F38-5827-4BCA-A84B-42BCB1DC441E}" destId="{30185E90-178B-4EB7-BBCE-CBBEBB1EB559}" srcOrd="3" destOrd="0" presId="urn:microsoft.com/office/officeart/2005/8/layout/vList5"/>
    <dgm:cxn modelId="{F716D701-3157-4B92-A6D2-5A0F1645BA8C}" type="presParOf" srcId="{A1EA5F38-5827-4BCA-A84B-42BCB1DC441E}" destId="{F9183A1B-A857-4B52-8808-71635C63E4C7}" srcOrd="4" destOrd="0" presId="urn:microsoft.com/office/officeart/2005/8/layout/vList5"/>
    <dgm:cxn modelId="{A71065F4-EC6C-4C2F-9325-7F818076AAFA}" type="presParOf" srcId="{F9183A1B-A857-4B52-8808-71635C63E4C7}" destId="{858F342A-CFEE-41CC-9C5E-5DCF4E1F89F6}" srcOrd="0" destOrd="0" presId="urn:microsoft.com/office/officeart/2005/8/layout/vList5"/>
    <dgm:cxn modelId="{F6396067-EC10-496A-ADE0-BAC79A4D25B2}" type="presParOf" srcId="{A1EA5F38-5827-4BCA-A84B-42BCB1DC441E}" destId="{43B14DF4-314F-408B-83C1-33CC5F32CCC6}" srcOrd="5" destOrd="0" presId="urn:microsoft.com/office/officeart/2005/8/layout/vList5"/>
    <dgm:cxn modelId="{5ADFA746-5A00-456D-9B98-7BAFDDF2EC10}" type="presParOf" srcId="{A1EA5F38-5827-4BCA-A84B-42BCB1DC441E}" destId="{E5F2AE6B-235C-43BF-9CDE-3EE98E8C3281}" srcOrd="6" destOrd="0" presId="urn:microsoft.com/office/officeart/2005/8/layout/vList5"/>
    <dgm:cxn modelId="{568FB58C-A146-449F-9060-60515FA1163B}" type="presParOf" srcId="{E5F2AE6B-235C-43BF-9CDE-3EE98E8C3281}" destId="{CC4D5A38-7875-424F-948F-858234D61CC9}" srcOrd="0" destOrd="0" presId="urn:microsoft.com/office/officeart/2005/8/layout/vList5"/>
    <dgm:cxn modelId="{80C9E621-D1D5-44A7-BD07-E9F41237A08C}" type="presParOf" srcId="{A1EA5F38-5827-4BCA-A84B-42BCB1DC441E}" destId="{C7AB4001-E4CF-4232-86A4-8280EB1BCE9F}" srcOrd="7" destOrd="0" presId="urn:microsoft.com/office/officeart/2005/8/layout/vList5"/>
    <dgm:cxn modelId="{B38B76AE-578F-4C86-B041-CBABB9B437C7}" type="presParOf" srcId="{A1EA5F38-5827-4BCA-A84B-42BCB1DC441E}" destId="{A91B2E76-6D30-4AA6-8BFA-AF24110182BC}" srcOrd="8" destOrd="0" presId="urn:microsoft.com/office/officeart/2005/8/layout/vList5"/>
    <dgm:cxn modelId="{CE0C16AB-A3DB-424E-84F7-D393ECCC15D5}" type="presParOf" srcId="{A91B2E76-6D30-4AA6-8BFA-AF24110182BC}" destId="{7A7B7B2A-2739-44A1-BEC9-FB6B06AC9359}"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8E0C3312-4878-4C19-AC91-058386A29E39}" type="doc">
      <dgm:prSet loTypeId="urn:microsoft.com/office/officeart/2005/8/layout/vList2" loCatId="list" qsTypeId="urn:microsoft.com/office/officeart/2005/8/quickstyle/3d3" qsCatId="3D" csTypeId="urn:microsoft.com/office/officeart/2005/8/colors/colorful4" csCatId="colorful"/>
      <dgm:spPr/>
      <dgm:t>
        <a:bodyPr/>
        <a:lstStyle/>
        <a:p>
          <a:endParaRPr lang="es-ES"/>
        </a:p>
      </dgm:t>
    </dgm:pt>
    <dgm:pt modelId="{DF3D34D5-4FE4-4ACA-AA3A-2657421A7CC8}">
      <dgm:prSet/>
      <dgm:spPr/>
      <dgm:t>
        <a:bodyPr/>
        <a:lstStyle/>
        <a:p>
          <a:pPr rtl="0"/>
          <a:r>
            <a:rPr lang="es-MX" dirty="0" smtClean="0"/>
            <a:t>Tipos de sistemas de representación proporcional</a:t>
          </a:r>
          <a:r>
            <a:rPr lang="es-ES" dirty="0" smtClean="0"/>
            <a:t/>
          </a:r>
          <a:br>
            <a:rPr lang="es-ES" dirty="0" smtClean="0"/>
          </a:br>
          <a:endParaRPr lang="es-ES" dirty="0"/>
        </a:p>
      </dgm:t>
    </dgm:pt>
    <dgm:pt modelId="{6ADA039E-2CDC-477D-94F4-FFACBD2B73F2}" type="parTrans" cxnId="{FB0F1CA8-886E-4352-936A-E3652D925684}">
      <dgm:prSet/>
      <dgm:spPr/>
      <dgm:t>
        <a:bodyPr/>
        <a:lstStyle/>
        <a:p>
          <a:endParaRPr lang="es-ES"/>
        </a:p>
      </dgm:t>
    </dgm:pt>
    <dgm:pt modelId="{CCE3A378-57F9-46E4-8CC6-0D6EE3DDA73F}" type="sibTrans" cxnId="{FB0F1CA8-886E-4352-936A-E3652D925684}">
      <dgm:prSet/>
      <dgm:spPr/>
      <dgm:t>
        <a:bodyPr/>
        <a:lstStyle/>
        <a:p>
          <a:endParaRPr lang="es-ES"/>
        </a:p>
      </dgm:t>
    </dgm:pt>
    <dgm:pt modelId="{71A4860F-D723-4E88-B9CD-4C5128BE55DF}" type="pres">
      <dgm:prSet presAssocID="{8E0C3312-4878-4C19-AC91-058386A29E39}" presName="linear" presStyleCnt="0">
        <dgm:presLayoutVars>
          <dgm:animLvl val="lvl"/>
          <dgm:resizeHandles val="exact"/>
        </dgm:presLayoutVars>
      </dgm:prSet>
      <dgm:spPr/>
      <dgm:t>
        <a:bodyPr/>
        <a:lstStyle/>
        <a:p>
          <a:endParaRPr lang="es-MX"/>
        </a:p>
      </dgm:t>
    </dgm:pt>
    <dgm:pt modelId="{1777867C-53D6-46AE-8BA4-5EE309662BAF}" type="pres">
      <dgm:prSet presAssocID="{DF3D34D5-4FE4-4ACA-AA3A-2657421A7CC8}" presName="parentText" presStyleLbl="node1" presStyleIdx="0" presStyleCnt="1">
        <dgm:presLayoutVars>
          <dgm:chMax val="0"/>
          <dgm:bulletEnabled val="1"/>
        </dgm:presLayoutVars>
      </dgm:prSet>
      <dgm:spPr/>
      <dgm:t>
        <a:bodyPr/>
        <a:lstStyle/>
        <a:p>
          <a:endParaRPr lang="es-MX"/>
        </a:p>
      </dgm:t>
    </dgm:pt>
  </dgm:ptLst>
  <dgm:cxnLst>
    <dgm:cxn modelId="{FB0F1CA8-886E-4352-936A-E3652D925684}" srcId="{8E0C3312-4878-4C19-AC91-058386A29E39}" destId="{DF3D34D5-4FE4-4ACA-AA3A-2657421A7CC8}" srcOrd="0" destOrd="0" parTransId="{6ADA039E-2CDC-477D-94F4-FFACBD2B73F2}" sibTransId="{CCE3A378-57F9-46E4-8CC6-0D6EE3DDA73F}"/>
    <dgm:cxn modelId="{1074A477-A23A-490D-A79B-76B1330F049F}" type="presOf" srcId="{8E0C3312-4878-4C19-AC91-058386A29E39}" destId="{71A4860F-D723-4E88-B9CD-4C5128BE55DF}" srcOrd="0" destOrd="0" presId="urn:microsoft.com/office/officeart/2005/8/layout/vList2"/>
    <dgm:cxn modelId="{1456FCAE-527F-465A-8626-50557F120EFE}" type="presOf" srcId="{DF3D34D5-4FE4-4ACA-AA3A-2657421A7CC8}" destId="{1777867C-53D6-46AE-8BA4-5EE309662BAF}" srcOrd="0" destOrd="0" presId="urn:microsoft.com/office/officeart/2005/8/layout/vList2"/>
    <dgm:cxn modelId="{538E03D8-D376-413E-B625-8A892B5668BE}" type="presParOf" srcId="{71A4860F-D723-4E88-B9CD-4C5128BE55DF}" destId="{1777867C-53D6-46AE-8BA4-5EE309662BA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FFB9B4F-7064-45E8-8B39-5FFBF7C7B782}" type="doc">
      <dgm:prSet loTypeId="urn:microsoft.com/office/officeart/2005/8/layout/lProcess3" loCatId="process" qsTypeId="urn:microsoft.com/office/officeart/2005/8/quickstyle/3d3" qsCatId="3D" csTypeId="urn:microsoft.com/office/officeart/2005/8/colors/colorful3" csCatId="colorful" phldr="1"/>
      <dgm:spPr/>
      <dgm:t>
        <a:bodyPr/>
        <a:lstStyle/>
        <a:p>
          <a:endParaRPr lang="es-ES"/>
        </a:p>
      </dgm:t>
    </dgm:pt>
    <dgm:pt modelId="{357CDB2D-F5EA-4072-9886-841DA398BC73}">
      <dgm:prSet/>
      <dgm:spPr/>
      <dgm:t>
        <a:bodyPr/>
        <a:lstStyle/>
        <a:p>
          <a:pPr rtl="0"/>
          <a:r>
            <a:rPr lang="es-MX" dirty="0" smtClean="0"/>
            <a:t>Sistemas proporcionales que aspiran a una proporcionalidad lo más exacta posible (“representación proporcional pura”) sin barreras naturales o artificiales (tamaños de las circunscripciones electorales o barrera legal).</a:t>
          </a:r>
          <a:endParaRPr lang="es-ES" dirty="0"/>
        </a:p>
      </dgm:t>
    </dgm:pt>
    <dgm:pt modelId="{B54B3E27-C78C-48C0-97B8-7BC33C3FD474}" type="parTrans" cxnId="{656EE7D1-D3D9-4D56-BBA3-5E3546C19573}">
      <dgm:prSet/>
      <dgm:spPr/>
      <dgm:t>
        <a:bodyPr/>
        <a:lstStyle/>
        <a:p>
          <a:endParaRPr lang="es-ES"/>
        </a:p>
      </dgm:t>
    </dgm:pt>
    <dgm:pt modelId="{997F6B8C-3A3F-43D8-860E-4D44157D8D29}" type="sibTrans" cxnId="{656EE7D1-D3D9-4D56-BBA3-5E3546C19573}">
      <dgm:prSet/>
      <dgm:spPr/>
      <dgm:t>
        <a:bodyPr/>
        <a:lstStyle/>
        <a:p>
          <a:endParaRPr lang="es-ES"/>
        </a:p>
      </dgm:t>
    </dgm:pt>
    <dgm:pt modelId="{4F65D6E4-C88B-4162-BDCD-2B35669B27D2}">
      <dgm:prSet/>
      <dgm:spPr/>
      <dgm:t>
        <a:bodyPr/>
        <a:lstStyle/>
        <a:p>
          <a:pPr rtl="0"/>
          <a:r>
            <a:rPr lang="es-MX" dirty="0" smtClean="0"/>
            <a:t>Sistemas proporcionales que dificultan el acceso a los escaños parlamentarios, por lo general mediante una barrera natural (circunscripciones electorales pequeñas) y que provocan resultados electorales desproporcionales, de manera que, entre los partidos que logran escaños parlamentarios, se ven favorecidos los partidos grandes en perjuicio de los pequeños (representación proporcional imperfecta).</a:t>
          </a:r>
          <a:endParaRPr lang="es-ES" dirty="0"/>
        </a:p>
      </dgm:t>
    </dgm:pt>
    <dgm:pt modelId="{B6EE6F6E-0D8B-4758-8129-8EC706A7C2D7}" type="parTrans" cxnId="{0F558A5E-D2DE-4991-AAFF-34E5DBAAD827}">
      <dgm:prSet/>
      <dgm:spPr/>
      <dgm:t>
        <a:bodyPr/>
        <a:lstStyle/>
        <a:p>
          <a:endParaRPr lang="es-ES"/>
        </a:p>
      </dgm:t>
    </dgm:pt>
    <dgm:pt modelId="{6FA3F216-D49C-4894-B9A7-79D1687AF609}" type="sibTrans" cxnId="{0F558A5E-D2DE-4991-AAFF-34E5DBAAD827}">
      <dgm:prSet/>
      <dgm:spPr/>
      <dgm:t>
        <a:bodyPr/>
        <a:lstStyle/>
        <a:p>
          <a:endParaRPr lang="es-ES"/>
        </a:p>
      </dgm:t>
    </dgm:pt>
    <dgm:pt modelId="{42B14396-F1F5-4A55-ADE9-A53EA3166C85}">
      <dgm:prSet/>
      <dgm:spPr/>
      <dgm:t>
        <a:bodyPr/>
        <a:lstStyle/>
        <a:p>
          <a:pPr rtl="0"/>
          <a:r>
            <a:rPr lang="es-MX" dirty="0" smtClean="0"/>
            <a:t>Sistemas proporcionales que dificulten lograr escaños parlamentarios, por lo general mediante una barrera legal o un  límite de escaños; sin embargo, luego de eliminar la multiplicidad de partidos, los escaños se distribuyen proporcionalmente entre los partidos que quedan.</a:t>
          </a:r>
          <a:endParaRPr lang="es-ES" dirty="0"/>
        </a:p>
      </dgm:t>
    </dgm:pt>
    <dgm:pt modelId="{9E64B307-31A4-4632-BEB3-3CCA8297FE22}" type="parTrans" cxnId="{AC9DAC13-B6E4-4F09-B619-524E28D02D29}">
      <dgm:prSet/>
      <dgm:spPr/>
      <dgm:t>
        <a:bodyPr/>
        <a:lstStyle/>
        <a:p>
          <a:endParaRPr lang="es-ES"/>
        </a:p>
      </dgm:t>
    </dgm:pt>
    <dgm:pt modelId="{5F41460A-DB41-4B6C-9F52-FC8CC0D91D72}" type="sibTrans" cxnId="{AC9DAC13-B6E4-4F09-B619-524E28D02D29}">
      <dgm:prSet/>
      <dgm:spPr/>
      <dgm:t>
        <a:bodyPr/>
        <a:lstStyle/>
        <a:p>
          <a:endParaRPr lang="es-ES"/>
        </a:p>
      </dgm:t>
    </dgm:pt>
    <dgm:pt modelId="{E2234A92-6316-4E90-BE16-C29997DEF8E0}" type="pres">
      <dgm:prSet presAssocID="{5FFB9B4F-7064-45E8-8B39-5FFBF7C7B782}" presName="Name0" presStyleCnt="0">
        <dgm:presLayoutVars>
          <dgm:chPref val="3"/>
          <dgm:dir/>
          <dgm:animLvl val="lvl"/>
          <dgm:resizeHandles/>
        </dgm:presLayoutVars>
      </dgm:prSet>
      <dgm:spPr/>
      <dgm:t>
        <a:bodyPr/>
        <a:lstStyle/>
        <a:p>
          <a:endParaRPr lang="es-MX"/>
        </a:p>
      </dgm:t>
    </dgm:pt>
    <dgm:pt modelId="{B441FC1F-B54D-4298-A926-6BC87300AB73}" type="pres">
      <dgm:prSet presAssocID="{357CDB2D-F5EA-4072-9886-841DA398BC73}" presName="horFlow" presStyleCnt="0"/>
      <dgm:spPr/>
    </dgm:pt>
    <dgm:pt modelId="{ECC7784E-08E5-4F7B-8495-F11FACB62FE8}" type="pres">
      <dgm:prSet presAssocID="{357CDB2D-F5EA-4072-9886-841DA398BC73}" presName="bigChev" presStyleLbl="node1" presStyleIdx="0" presStyleCnt="3" custScaleX="135148" custLinFactNeighborX="-64735" custLinFactNeighborY="-84"/>
      <dgm:spPr/>
      <dgm:t>
        <a:bodyPr/>
        <a:lstStyle/>
        <a:p>
          <a:endParaRPr lang="es-MX"/>
        </a:p>
      </dgm:t>
    </dgm:pt>
    <dgm:pt modelId="{9A2C35A2-9BB6-4659-89F4-723F78E34F69}" type="pres">
      <dgm:prSet presAssocID="{357CDB2D-F5EA-4072-9886-841DA398BC73}" presName="vSp" presStyleCnt="0"/>
      <dgm:spPr/>
    </dgm:pt>
    <dgm:pt modelId="{AB11A528-82A2-460F-89A2-09C9E0E4DC70}" type="pres">
      <dgm:prSet presAssocID="{4F65D6E4-C88B-4162-BDCD-2B35669B27D2}" presName="horFlow" presStyleCnt="0"/>
      <dgm:spPr/>
    </dgm:pt>
    <dgm:pt modelId="{558459B8-428F-4AA3-A37E-295D64F56806}" type="pres">
      <dgm:prSet presAssocID="{4F65D6E4-C88B-4162-BDCD-2B35669B27D2}" presName="bigChev" presStyleLbl="node1" presStyleIdx="1" presStyleCnt="3" custScaleX="146236"/>
      <dgm:spPr/>
      <dgm:t>
        <a:bodyPr/>
        <a:lstStyle/>
        <a:p>
          <a:endParaRPr lang="es-MX"/>
        </a:p>
      </dgm:t>
    </dgm:pt>
    <dgm:pt modelId="{A3496991-16FE-4289-9D9D-6F9057597370}" type="pres">
      <dgm:prSet presAssocID="{4F65D6E4-C88B-4162-BDCD-2B35669B27D2}" presName="vSp" presStyleCnt="0"/>
      <dgm:spPr/>
    </dgm:pt>
    <dgm:pt modelId="{ABFD0B1C-FB76-404B-B1ED-5A8CBFB2BC31}" type="pres">
      <dgm:prSet presAssocID="{42B14396-F1F5-4A55-ADE9-A53EA3166C85}" presName="horFlow" presStyleCnt="0"/>
      <dgm:spPr/>
    </dgm:pt>
    <dgm:pt modelId="{0AEA1092-5A75-4902-BD85-0F5D4C33DA6F}" type="pres">
      <dgm:prSet presAssocID="{42B14396-F1F5-4A55-ADE9-A53EA3166C85}" presName="bigChev" presStyleLbl="node1" presStyleIdx="2" presStyleCnt="3" custScaleX="169487" custLinFactNeighborX="38931" custLinFactNeighborY="5036"/>
      <dgm:spPr/>
      <dgm:t>
        <a:bodyPr/>
        <a:lstStyle/>
        <a:p>
          <a:endParaRPr lang="es-MX"/>
        </a:p>
      </dgm:t>
    </dgm:pt>
  </dgm:ptLst>
  <dgm:cxnLst>
    <dgm:cxn modelId="{D032A3BF-14FC-4646-B16D-CC914D02112F}" type="presOf" srcId="{357CDB2D-F5EA-4072-9886-841DA398BC73}" destId="{ECC7784E-08E5-4F7B-8495-F11FACB62FE8}" srcOrd="0" destOrd="0" presId="urn:microsoft.com/office/officeart/2005/8/layout/lProcess3"/>
    <dgm:cxn modelId="{0F558A5E-D2DE-4991-AAFF-34E5DBAAD827}" srcId="{5FFB9B4F-7064-45E8-8B39-5FFBF7C7B782}" destId="{4F65D6E4-C88B-4162-BDCD-2B35669B27D2}" srcOrd="1" destOrd="0" parTransId="{B6EE6F6E-0D8B-4758-8129-8EC706A7C2D7}" sibTransId="{6FA3F216-D49C-4894-B9A7-79D1687AF609}"/>
    <dgm:cxn modelId="{494110BF-8EA7-4BDD-BEBF-91F5EA88D319}" type="presOf" srcId="{4F65D6E4-C88B-4162-BDCD-2B35669B27D2}" destId="{558459B8-428F-4AA3-A37E-295D64F56806}" srcOrd="0" destOrd="0" presId="urn:microsoft.com/office/officeart/2005/8/layout/lProcess3"/>
    <dgm:cxn modelId="{0C69280B-EC18-458A-97BE-7B045CB2DF82}" type="presOf" srcId="{42B14396-F1F5-4A55-ADE9-A53EA3166C85}" destId="{0AEA1092-5A75-4902-BD85-0F5D4C33DA6F}" srcOrd="0" destOrd="0" presId="urn:microsoft.com/office/officeart/2005/8/layout/lProcess3"/>
    <dgm:cxn modelId="{7B7E3133-3BCF-4E96-9471-022DF5545AE6}" type="presOf" srcId="{5FFB9B4F-7064-45E8-8B39-5FFBF7C7B782}" destId="{E2234A92-6316-4E90-BE16-C29997DEF8E0}" srcOrd="0" destOrd="0" presId="urn:microsoft.com/office/officeart/2005/8/layout/lProcess3"/>
    <dgm:cxn modelId="{656EE7D1-D3D9-4D56-BBA3-5E3546C19573}" srcId="{5FFB9B4F-7064-45E8-8B39-5FFBF7C7B782}" destId="{357CDB2D-F5EA-4072-9886-841DA398BC73}" srcOrd="0" destOrd="0" parTransId="{B54B3E27-C78C-48C0-97B8-7BC33C3FD474}" sibTransId="{997F6B8C-3A3F-43D8-860E-4D44157D8D29}"/>
    <dgm:cxn modelId="{AC9DAC13-B6E4-4F09-B619-524E28D02D29}" srcId="{5FFB9B4F-7064-45E8-8B39-5FFBF7C7B782}" destId="{42B14396-F1F5-4A55-ADE9-A53EA3166C85}" srcOrd="2" destOrd="0" parTransId="{9E64B307-31A4-4632-BEB3-3CCA8297FE22}" sibTransId="{5F41460A-DB41-4B6C-9F52-FC8CC0D91D72}"/>
    <dgm:cxn modelId="{041496B9-E7FB-45B8-AD9F-5747AE4371E7}" type="presParOf" srcId="{E2234A92-6316-4E90-BE16-C29997DEF8E0}" destId="{B441FC1F-B54D-4298-A926-6BC87300AB73}" srcOrd="0" destOrd="0" presId="urn:microsoft.com/office/officeart/2005/8/layout/lProcess3"/>
    <dgm:cxn modelId="{EECBE78A-1CD6-46E7-A3F3-EA170E4B353F}" type="presParOf" srcId="{B441FC1F-B54D-4298-A926-6BC87300AB73}" destId="{ECC7784E-08E5-4F7B-8495-F11FACB62FE8}" srcOrd="0" destOrd="0" presId="urn:microsoft.com/office/officeart/2005/8/layout/lProcess3"/>
    <dgm:cxn modelId="{F4654AB9-C2F0-4600-AE23-A536CD5A4EC7}" type="presParOf" srcId="{E2234A92-6316-4E90-BE16-C29997DEF8E0}" destId="{9A2C35A2-9BB6-4659-89F4-723F78E34F69}" srcOrd="1" destOrd="0" presId="urn:microsoft.com/office/officeart/2005/8/layout/lProcess3"/>
    <dgm:cxn modelId="{3B165DD2-90C4-42AE-9705-E530904A8147}" type="presParOf" srcId="{E2234A92-6316-4E90-BE16-C29997DEF8E0}" destId="{AB11A528-82A2-460F-89A2-09C9E0E4DC70}" srcOrd="2" destOrd="0" presId="urn:microsoft.com/office/officeart/2005/8/layout/lProcess3"/>
    <dgm:cxn modelId="{DC6F9370-8EC3-43DF-A018-497711F72801}" type="presParOf" srcId="{AB11A528-82A2-460F-89A2-09C9E0E4DC70}" destId="{558459B8-428F-4AA3-A37E-295D64F56806}" srcOrd="0" destOrd="0" presId="urn:microsoft.com/office/officeart/2005/8/layout/lProcess3"/>
    <dgm:cxn modelId="{DFA93C05-B35B-4017-A790-1782181F5EC3}" type="presParOf" srcId="{E2234A92-6316-4E90-BE16-C29997DEF8E0}" destId="{A3496991-16FE-4289-9D9D-6F9057597370}" srcOrd="3" destOrd="0" presId="urn:microsoft.com/office/officeart/2005/8/layout/lProcess3"/>
    <dgm:cxn modelId="{D8B24CC9-257F-45FC-B63D-C8093A3A6EBA}" type="presParOf" srcId="{E2234A92-6316-4E90-BE16-C29997DEF8E0}" destId="{ABFD0B1C-FB76-404B-B1ED-5A8CBFB2BC31}" srcOrd="4" destOrd="0" presId="urn:microsoft.com/office/officeart/2005/8/layout/lProcess3"/>
    <dgm:cxn modelId="{169F9745-8547-41C2-AA2C-4214949576E0}" type="presParOf" srcId="{ABFD0B1C-FB76-404B-B1ED-5A8CBFB2BC31}" destId="{0AEA1092-5A75-4902-BD85-0F5D4C33DA6F}"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5304235-BD79-41AA-9A31-649E7ABB539D}" type="doc">
      <dgm:prSet loTypeId="urn:microsoft.com/office/officeart/2005/8/layout/vList2" loCatId="list" qsTypeId="urn:microsoft.com/office/officeart/2005/8/quickstyle/3d2" qsCatId="3D" csTypeId="urn:microsoft.com/office/officeart/2005/8/colors/accent0_2" csCatId="mainScheme"/>
      <dgm:spPr/>
      <dgm:t>
        <a:bodyPr/>
        <a:lstStyle/>
        <a:p>
          <a:endParaRPr lang="es-ES"/>
        </a:p>
      </dgm:t>
    </dgm:pt>
    <dgm:pt modelId="{8B9FD745-2F59-4672-9504-37EC3F40DFBB}">
      <dgm:prSet/>
      <dgm:spPr/>
      <dgm:t>
        <a:bodyPr/>
        <a:lstStyle/>
        <a:p>
          <a:pPr rtl="0"/>
          <a:r>
            <a:rPr lang="es-MX" dirty="0" smtClean="0"/>
            <a:t>Consecuencias para la valoración y el análisis de los sistemas electorales.</a:t>
          </a:r>
          <a:r>
            <a:rPr lang="es-ES" dirty="0" smtClean="0"/>
            <a:t/>
          </a:r>
          <a:br>
            <a:rPr lang="es-ES" dirty="0" smtClean="0"/>
          </a:br>
          <a:endParaRPr lang="es-ES" dirty="0"/>
        </a:p>
      </dgm:t>
    </dgm:pt>
    <dgm:pt modelId="{668E18E1-2F88-4610-A7BD-39EBD40B8046}" type="parTrans" cxnId="{73D71AFB-3628-4063-9B5F-20B15BADC69A}">
      <dgm:prSet/>
      <dgm:spPr/>
      <dgm:t>
        <a:bodyPr/>
        <a:lstStyle/>
        <a:p>
          <a:endParaRPr lang="es-ES"/>
        </a:p>
      </dgm:t>
    </dgm:pt>
    <dgm:pt modelId="{4F3276DA-F3D6-4956-B019-5B443AD5840D}" type="sibTrans" cxnId="{73D71AFB-3628-4063-9B5F-20B15BADC69A}">
      <dgm:prSet/>
      <dgm:spPr/>
      <dgm:t>
        <a:bodyPr/>
        <a:lstStyle/>
        <a:p>
          <a:endParaRPr lang="es-ES"/>
        </a:p>
      </dgm:t>
    </dgm:pt>
    <dgm:pt modelId="{763AB525-68D6-4427-8D3F-1CFBC5284D8E}" type="pres">
      <dgm:prSet presAssocID="{05304235-BD79-41AA-9A31-649E7ABB539D}" presName="linear" presStyleCnt="0">
        <dgm:presLayoutVars>
          <dgm:animLvl val="lvl"/>
          <dgm:resizeHandles val="exact"/>
        </dgm:presLayoutVars>
      </dgm:prSet>
      <dgm:spPr/>
      <dgm:t>
        <a:bodyPr/>
        <a:lstStyle/>
        <a:p>
          <a:endParaRPr lang="es-MX"/>
        </a:p>
      </dgm:t>
    </dgm:pt>
    <dgm:pt modelId="{14220F39-8255-4E7D-9FF4-8C0A45D40536}" type="pres">
      <dgm:prSet presAssocID="{8B9FD745-2F59-4672-9504-37EC3F40DFBB}" presName="parentText" presStyleLbl="node1" presStyleIdx="0" presStyleCnt="1">
        <dgm:presLayoutVars>
          <dgm:chMax val="0"/>
          <dgm:bulletEnabled val="1"/>
        </dgm:presLayoutVars>
      </dgm:prSet>
      <dgm:spPr/>
      <dgm:t>
        <a:bodyPr/>
        <a:lstStyle/>
        <a:p>
          <a:endParaRPr lang="es-MX"/>
        </a:p>
      </dgm:t>
    </dgm:pt>
  </dgm:ptLst>
  <dgm:cxnLst>
    <dgm:cxn modelId="{24D78D76-5D38-4A34-BFFA-C1E682347D2F}" type="presOf" srcId="{8B9FD745-2F59-4672-9504-37EC3F40DFBB}" destId="{14220F39-8255-4E7D-9FF4-8C0A45D40536}" srcOrd="0" destOrd="0" presId="urn:microsoft.com/office/officeart/2005/8/layout/vList2"/>
    <dgm:cxn modelId="{73D71AFB-3628-4063-9B5F-20B15BADC69A}" srcId="{05304235-BD79-41AA-9A31-649E7ABB539D}" destId="{8B9FD745-2F59-4672-9504-37EC3F40DFBB}" srcOrd="0" destOrd="0" parTransId="{668E18E1-2F88-4610-A7BD-39EBD40B8046}" sibTransId="{4F3276DA-F3D6-4956-B019-5B443AD5840D}"/>
    <dgm:cxn modelId="{C8630FFF-8FD9-43BF-9580-8B28CA8BBE5D}" type="presOf" srcId="{05304235-BD79-41AA-9A31-649E7ABB539D}" destId="{763AB525-68D6-4427-8D3F-1CFBC5284D8E}" srcOrd="0" destOrd="0" presId="urn:microsoft.com/office/officeart/2005/8/layout/vList2"/>
    <dgm:cxn modelId="{24BB14FD-E6A5-4662-8C93-178CB4205A05}" type="presParOf" srcId="{763AB525-68D6-4427-8D3F-1CFBC5284D8E}" destId="{14220F39-8255-4E7D-9FF4-8C0A45D4053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FF94782A-5F28-4A79-BFDE-E559E3110F3B}"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ES"/>
        </a:p>
      </dgm:t>
    </dgm:pt>
    <dgm:pt modelId="{9967D990-37F6-46D9-A326-155AED1B32BE}">
      <dgm:prSet/>
      <dgm:spPr/>
      <dgm:t>
        <a:bodyPr/>
        <a:lstStyle/>
        <a:p>
          <a:pPr rtl="0"/>
          <a:r>
            <a:rPr lang="es-MX" dirty="0" smtClean="0"/>
            <a:t>Valora los sistemas electorales sobre otra base: en virtud de que los sistemas electorales se orientan en dos principios de representación, distinguidos claramente, su valoración se basa no sólo en un criterio, sino, en primer lugar, en el criterio de cada sistema electoral. </a:t>
          </a:r>
          <a:endParaRPr lang="es-MX" dirty="0"/>
        </a:p>
      </dgm:t>
    </dgm:pt>
    <dgm:pt modelId="{DF3D76A5-2D5C-4BE3-BFD1-3DA6757D6F6E}" type="parTrans" cxnId="{0A52824F-D430-46C1-B44C-AD8AFF562AFE}">
      <dgm:prSet/>
      <dgm:spPr/>
      <dgm:t>
        <a:bodyPr/>
        <a:lstStyle/>
        <a:p>
          <a:endParaRPr lang="es-ES"/>
        </a:p>
      </dgm:t>
    </dgm:pt>
    <dgm:pt modelId="{5D29BCA9-9D02-4225-844A-AF66BCED24BE}" type="sibTrans" cxnId="{0A52824F-D430-46C1-B44C-AD8AFF562AFE}">
      <dgm:prSet/>
      <dgm:spPr/>
      <dgm:t>
        <a:bodyPr/>
        <a:lstStyle/>
        <a:p>
          <a:endParaRPr lang="es-ES"/>
        </a:p>
      </dgm:t>
    </dgm:pt>
    <dgm:pt modelId="{B137FE96-F513-4B2C-B73C-9180822BD298}">
      <dgm:prSet/>
      <dgm:spPr>
        <a:solidFill>
          <a:schemeClr val="tx2">
            <a:lumMod val="40000"/>
            <a:lumOff val="60000"/>
          </a:schemeClr>
        </a:solidFill>
      </dgm:spPr>
      <dgm:t>
        <a:bodyPr/>
        <a:lstStyle/>
        <a:p>
          <a:pPr rtl="0"/>
          <a:r>
            <a:rPr lang="es-MX" dirty="0" smtClean="0">
              <a:solidFill>
                <a:schemeClr val="tx1"/>
              </a:solidFill>
            </a:rPr>
            <a:t>La valoración de sistemas de representación proporcional se hace ya no sólo según el criterio de cada sistema electoral. </a:t>
          </a:r>
          <a:endParaRPr lang="es-MX" dirty="0">
            <a:solidFill>
              <a:schemeClr val="tx1"/>
            </a:solidFill>
          </a:endParaRPr>
        </a:p>
      </dgm:t>
    </dgm:pt>
    <dgm:pt modelId="{B218AD2F-2959-44D4-BE81-085FAFE391B4}" type="parTrans" cxnId="{E0FD1DE2-F35D-4B46-A401-D9CF65072FDE}">
      <dgm:prSet/>
      <dgm:spPr/>
      <dgm:t>
        <a:bodyPr/>
        <a:lstStyle/>
        <a:p>
          <a:endParaRPr lang="es-ES"/>
        </a:p>
      </dgm:t>
    </dgm:pt>
    <dgm:pt modelId="{C982FF71-F2F8-450A-96D0-3433A729B946}" type="sibTrans" cxnId="{E0FD1DE2-F35D-4B46-A401-D9CF65072FDE}">
      <dgm:prSet/>
      <dgm:spPr/>
      <dgm:t>
        <a:bodyPr/>
        <a:lstStyle/>
        <a:p>
          <a:endParaRPr lang="es-ES"/>
        </a:p>
      </dgm:t>
    </dgm:pt>
    <dgm:pt modelId="{A80EEBAC-E42C-4279-B85C-4D5D647D53BA}">
      <dgm:prSet/>
      <dgm:spPr/>
      <dgm:t>
        <a:bodyPr/>
        <a:lstStyle/>
        <a:p>
          <a:pPr rtl="0"/>
          <a:r>
            <a:rPr lang="es-MX" dirty="0" smtClean="0"/>
            <a:t>La valoración de sistemas de representación proporcional se hace ya no sólo según el criterio de los sistemas de representación por mayoría, como tampoco se juzga a los sistemas de representación por mayoría sólo según de la representación proporcional.</a:t>
          </a:r>
          <a:endParaRPr lang="es-ES" dirty="0"/>
        </a:p>
      </dgm:t>
    </dgm:pt>
    <dgm:pt modelId="{E4DE76F5-BF50-4F43-9770-F82A43464686}" type="parTrans" cxnId="{6940D39F-EEC9-4DD6-853B-17E3CAF9CE60}">
      <dgm:prSet/>
      <dgm:spPr/>
      <dgm:t>
        <a:bodyPr/>
        <a:lstStyle/>
        <a:p>
          <a:endParaRPr lang="es-ES"/>
        </a:p>
      </dgm:t>
    </dgm:pt>
    <dgm:pt modelId="{28EC27B0-658B-41BA-B934-5574308A325D}" type="sibTrans" cxnId="{6940D39F-EEC9-4DD6-853B-17E3CAF9CE60}">
      <dgm:prSet/>
      <dgm:spPr/>
      <dgm:t>
        <a:bodyPr/>
        <a:lstStyle/>
        <a:p>
          <a:endParaRPr lang="es-ES"/>
        </a:p>
      </dgm:t>
    </dgm:pt>
    <dgm:pt modelId="{72F04119-7AAE-4149-A74C-72C13626B6FB}" type="pres">
      <dgm:prSet presAssocID="{FF94782A-5F28-4A79-BFDE-E559E3110F3B}" presName="linear" presStyleCnt="0">
        <dgm:presLayoutVars>
          <dgm:animLvl val="lvl"/>
          <dgm:resizeHandles val="exact"/>
        </dgm:presLayoutVars>
      </dgm:prSet>
      <dgm:spPr/>
      <dgm:t>
        <a:bodyPr/>
        <a:lstStyle/>
        <a:p>
          <a:endParaRPr lang="es-MX"/>
        </a:p>
      </dgm:t>
    </dgm:pt>
    <dgm:pt modelId="{461CC0A0-F0CE-41BD-82A5-D72893330E63}" type="pres">
      <dgm:prSet presAssocID="{9967D990-37F6-46D9-A326-155AED1B32BE}" presName="parentText" presStyleLbl="node1" presStyleIdx="0" presStyleCnt="3">
        <dgm:presLayoutVars>
          <dgm:chMax val="0"/>
          <dgm:bulletEnabled val="1"/>
        </dgm:presLayoutVars>
      </dgm:prSet>
      <dgm:spPr/>
      <dgm:t>
        <a:bodyPr/>
        <a:lstStyle/>
        <a:p>
          <a:endParaRPr lang="es-MX"/>
        </a:p>
      </dgm:t>
    </dgm:pt>
    <dgm:pt modelId="{57B3988B-34D8-4E4C-8E3B-2F3E350698BA}" type="pres">
      <dgm:prSet presAssocID="{5D29BCA9-9D02-4225-844A-AF66BCED24BE}" presName="spacer" presStyleCnt="0"/>
      <dgm:spPr/>
    </dgm:pt>
    <dgm:pt modelId="{B30DC1F6-55D2-4238-90A3-E01C8BFC3EA8}" type="pres">
      <dgm:prSet presAssocID="{B137FE96-F513-4B2C-B73C-9180822BD298}" presName="parentText" presStyleLbl="node1" presStyleIdx="1" presStyleCnt="3">
        <dgm:presLayoutVars>
          <dgm:chMax val="0"/>
          <dgm:bulletEnabled val="1"/>
        </dgm:presLayoutVars>
      </dgm:prSet>
      <dgm:spPr/>
      <dgm:t>
        <a:bodyPr/>
        <a:lstStyle/>
        <a:p>
          <a:endParaRPr lang="es-MX"/>
        </a:p>
      </dgm:t>
    </dgm:pt>
    <dgm:pt modelId="{67AC2F61-06E5-44FD-A690-55757BD96DBE}" type="pres">
      <dgm:prSet presAssocID="{C982FF71-F2F8-450A-96D0-3433A729B946}" presName="spacer" presStyleCnt="0"/>
      <dgm:spPr/>
    </dgm:pt>
    <dgm:pt modelId="{626F8861-FA8A-48AE-B4B2-1CDE96EF95D9}" type="pres">
      <dgm:prSet presAssocID="{A80EEBAC-E42C-4279-B85C-4D5D647D53BA}" presName="parentText" presStyleLbl="node1" presStyleIdx="2" presStyleCnt="3">
        <dgm:presLayoutVars>
          <dgm:chMax val="0"/>
          <dgm:bulletEnabled val="1"/>
        </dgm:presLayoutVars>
      </dgm:prSet>
      <dgm:spPr/>
      <dgm:t>
        <a:bodyPr/>
        <a:lstStyle/>
        <a:p>
          <a:endParaRPr lang="es-MX"/>
        </a:p>
      </dgm:t>
    </dgm:pt>
  </dgm:ptLst>
  <dgm:cxnLst>
    <dgm:cxn modelId="{DE9EF024-3E97-4780-9F2E-EA3B1A19606C}" type="presOf" srcId="{9967D990-37F6-46D9-A326-155AED1B32BE}" destId="{461CC0A0-F0CE-41BD-82A5-D72893330E63}" srcOrd="0" destOrd="0" presId="urn:microsoft.com/office/officeart/2005/8/layout/vList2"/>
    <dgm:cxn modelId="{E0FD1DE2-F35D-4B46-A401-D9CF65072FDE}" srcId="{FF94782A-5F28-4A79-BFDE-E559E3110F3B}" destId="{B137FE96-F513-4B2C-B73C-9180822BD298}" srcOrd="1" destOrd="0" parTransId="{B218AD2F-2959-44D4-BE81-085FAFE391B4}" sibTransId="{C982FF71-F2F8-450A-96D0-3433A729B946}"/>
    <dgm:cxn modelId="{68C860AA-19E3-4129-98C9-8AA0D2DB8C9C}" type="presOf" srcId="{B137FE96-F513-4B2C-B73C-9180822BD298}" destId="{B30DC1F6-55D2-4238-90A3-E01C8BFC3EA8}" srcOrd="0" destOrd="0" presId="urn:microsoft.com/office/officeart/2005/8/layout/vList2"/>
    <dgm:cxn modelId="{930FB255-AB8C-4EE8-8110-7A54B2B84069}" type="presOf" srcId="{A80EEBAC-E42C-4279-B85C-4D5D647D53BA}" destId="{626F8861-FA8A-48AE-B4B2-1CDE96EF95D9}" srcOrd="0" destOrd="0" presId="urn:microsoft.com/office/officeart/2005/8/layout/vList2"/>
    <dgm:cxn modelId="{6940D39F-EEC9-4DD6-853B-17E3CAF9CE60}" srcId="{FF94782A-5F28-4A79-BFDE-E559E3110F3B}" destId="{A80EEBAC-E42C-4279-B85C-4D5D647D53BA}" srcOrd="2" destOrd="0" parTransId="{E4DE76F5-BF50-4F43-9770-F82A43464686}" sibTransId="{28EC27B0-658B-41BA-B934-5574308A325D}"/>
    <dgm:cxn modelId="{0A52824F-D430-46C1-B44C-AD8AFF562AFE}" srcId="{FF94782A-5F28-4A79-BFDE-E559E3110F3B}" destId="{9967D990-37F6-46D9-A326-155AED1B32BE}" srcOrd="0" destOrd="0" parTransId="{DF3D76A5-2D5C-4BE3-BFD1-3DA6757D6F6E}" sibTransId="{5D29BCA9-9D02-4225-844A-AF66BCED24BE}"/>
    <dgm:cxn modelId="{C59BB653-D6FF-4F6E-B5BC-EC4506E171C3}" type="presOf" srcId="{FF94782A-5F28-4A79-BFDE-E559E3110F3B}" destId="{72F04119-7AAE-4149-A74C-72C13626B6FB}" srcOrd="0" destOrd="0" presId="urn:microsoft.com/office/officeart/2005/8/layout/vList2"/>
    <dgm:cxn modelId="{D98A2FDF-B3DF-41B6-BB3B-5F90B204151E}" type="presParOf" srcId="{72F04119-7AAE-4149-A74C-72C13626B6FB}" destId="{461CC0A0-F0CE-41BD-82A5-D72893330E63}" srcOrd="0" destOrd="0" presId="urn:microsoft.com/office/officeart/2005/8/layout/vList2"/>
    <dgm:cxn modelId="{221BF204-EBEA-4F05-AB0C-DA69187FF1DB}" type="presParOf" srcId="{72F04119-7AAE-4149-A74C-72C13626B6FB}" destId="{57B3988B-34D8-4E4C-8E3B-2F3E350698BA}" srcOrd="1" destOrd="0" presId="urn:microsoft.com/office/officeart/2005/8/layout/vList2"/>
    <dgm:cxn modelId="{2B6EB2AE-B646-4FF3-9442-5AC4140C74E4}" type="presParOf" srcId="{72F04119-7AAE-4149-A74C-72C13626B6FB}" destId="{B30DC1F6-55D2-4238-90A3-E01C8BFC3EA8}" srcOrd="2" destOrd="0" presId="urn:microsoft.com/office/officeart/2005/8/layout/vList2"/>
    <dgm:cxn modelId="{D52B1F28-1381-4B7E-882D-FA7C6BA4769C}" type="presParOf" srcId="{72F04119-7AAE-4149-A74C-72C13626B6FB}" destId="{67AC2F61-06E5-44FD-A690-55757BD96DBE}" srcOrd="3" destOrd="0" presId="urn:microsoft.com/office/officeart/2005/8/layout/vList2"/>
    <dgm:cxn modelId="{AF96361D-C980-460C-8B9D-F4F9773BA097}" type="presParOf" srcId="{72F04119-7AAE-4149-A74C-72C13626B6FB}" destId="{626F8861-FA8A-48AE-B4B2-1CDE96EF95D9}"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dgm:spPr/>
      <dgm:t>
        <a:bodyPr/>
        <a:lstStyle/>
        <a:p>
          <a:endParaRPr lang="es-ES"/>
        </a:p>
      </dgm:t>
    </dgm:pt>
    <dgm:pt modelId="{DD5C0E6E-A9B7-4D18-807E-9954FA071816}">
      <dgm:prSet/>
      <dgm:spPr/>
      <dgm:t>
        <a:bodyPr/>
        <a:lstStyle/>
        <a:p>
          <a:pPr rtl="0"/>
          <a:r>
            <a:rPr lang="es-ES" dirty="0" smtClean="0"/>
            <a:t>Consecuencias de una perspectiva sistemática</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BD862EB3-A263-4BCE-AD68-F26D2F13F7B7}"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4C4A37BE-8F57-495A-9A37-D06509D8750A}" type="presOf" srcId="{DD5C0E6E-A9B7-4D18-807E-9954FA071816}" destId="{8D7F1E6B-733B-4313-9CAD-4434703D2AD3}" srcOrd="0" destOrd="0" presId="urn:microsoft.com/office/officeart/2005/8/layout/vList2"/>
    <dgm:cxn modelId="{A320C327-65D8-48B6-906B-A6554BFB3514}" type="presParOf" srcId="{F1F8CDC1-D772-4B34-8FBA-0F152D2C87A1}" destId="{8D7F1E6B-733B-4313-9CAD-4434703D2A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i="1" dirty="0" smtClean="0"/>
            <a:t>Primera consecuencia: </a:t>
          </a:r>
          <a:r>
            <a:rPr lang="es-MX" dirty="0" smtClean="0"/>
            <a:t>los sistemas electorales deben juzgarse primordialmente de acuerdo con el grado de cumplimiento del principio de representación buscado. No hay que evaluarlos sólo en virtud de que cumplan cualquiera de las funciones del otro principio de representación. Por supuesto, ello no excluye la posibilidad de hacer un análisis comparativo, pero si excluye la posibilidad de hacer un análisis comparativo, pero si excluye en criterios del otro principio de representación.</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MX" i="1" dirty="0" smtClean="0"/>
            <a:t>Segunda consecuencia: </a:t>
          </a:r>
          <a:r>
            <a:rPr lang="es-MX" dirty="0" smtClean="0"/>
            <a:t>todo debate acerca del principio de representación debe llevarse a cabo, en primer lugar, vinculado con la teoría democrática, y, en segundo lugar, debe considerar la situación histórica y sociopolítica específica bajo la cual tiene que funcionar el sistema electoral. </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2"/>
      <dgm:spPr/>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2"/>
      <dgm:spPr/>
      <dgm:t>
        <a:bodyPr/>
        <a:lstStyle/>
        <a:p>
          <a:endParaRPr lang="es-MX"/>
        </a:p>
      </dgm:t>
    </dgm:pt>
    <dgm:pt modelId="{74C09E0E-97B9-4E13-907D-3FB95EA11B83}" type="pres">
      <dgm:prSet presAssocID="{5E35B70A-C5D1-42D9-AA43-51CA435E8BC9}" presName="vertSpace2" presStyleLbl="node1" presStyleIdx="0" presStyleCnt="2"/>
      <dgm:spPr/>
    </dgm:pt>
    <dgm:pt modelId="{C64E0F8B-D82D-4224-8522-677D19E697D4}" type="pres">
      <dgm:prSet presAssocID="{5E35B70A-C5D1-42D9-AA43-51CA435E8BC9}" presName="circle2" presStyleLbl="node1" presStyleIdx="1" presStyleCnt="2"/>
      <dgm:spPr/>
    </dgm:pt>
    <dgm:pt modelId="{0113EBFB-A39D-45EF-8A88-DD27FB442DD6}" type="pres">
      <dgm:prSet presAssocID="{5E35B70A-C5D1-42D9-AA43-51CA435E8BC9}" presName="rect2" presStyleLbl="alignAcc1" presStyleIdx="1" presStyleCnt="2" custScaleY="103918"/>
      <dgm:spPr/>
      <dgm:t>
        <a:bodyPr/>
        <a:lstStyle/>
        <a:p>
          <a:endParaRPr lang="es-MX"/>
        </a:p>
      </dgm:t>
    </dgm:pt>
    <dgm:pt modelId="{F5362929-481B-4851-8D9B-0214BF2D2AE3}" type="pres">
      <dgm:prSet presAssocID="{E5C7AED5-AE34-4074-8EB6-8A12265A403D}" presName="rect1ParTxNoCh" presStyleLbl="alignAcc1" presStyleIdx="1" presStyleCnt="2">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1" presStyleCnt="2">
        <dgm:presLayoutVars>
          <dgm:chMax val="1"/>
          <dgm:bulletEnabled val="1"/>
        </dgm:presLayoutVars>
      </dgm:prSet>
      <dgm:spPr/>
      <dgm:t>
        <a:bodyPr/>
        <a:lstStyle/>
        <a:p>
          <a:endParaRPr lang="es-MX"/>
        </a:p>
      </dgm:t>
    </dgm:pt>
  </dgm:ptLst>
  <dgm:cxnLst>
    <dgm:cxn modelId="{CFD1AA65-821E-485D-8C3E-F2D8FB54EBDC}" type="presOf" srcId="{E5C7AED5-AE34-4074-8EB6-8A12265A403D}" destId="{F5362929-481B-4851-8D9B-0214BF2D2AE3}" srcOrd="1" destOrd="0" presId="urn:microsoft.com/office/officeart/2005/8/layout/target3"/>
    <dgm:cxn modelId="{92D85B91-F8CB-4DF4-98A1-4EA465BEB689}" srcId="{AF30D834-D2AB-43E7-88BA-16DD50E271BE}" destId="{E5C7AED5-AE34-4074-8EB6-8A12265A403D}" srcOrd="0" destOrd="0" parTransId="{8E68759E-778D-4812-BFBC-9C5ED8543C14}" sibTransId="{7E513A7A-76AF-4783-B693-3434C0C60065}"/>
    <dgm:cxn modelId="{0ABFD18A-39D7-453F-B140-F02081C6D2D8}" type="presOf" srcId="{AF30D834-D2AB-43E7-88BA-16DD50E271BE}" destId="{E45A09CD-DEB7-4A19-8655-113E704F2D9F}" srcOrd="0" destOrd="0" presId="urn:microsoft.com/office/officeart/2005/8/layout/target3"/>
    <dgm:cxn modelId="{7CC46EE9-6DCC-4585-ABDF-102B4A8204D1}" type="presOf" srcId="{E5C7AED5-AE34-4074-8EB6-8A12265A403D}" destId="{CBFE2AA8-22C6-485A-A649-FFDC5EA0B791}" srcOrd="0" destOrd="0" presId="urn:microsoft.com/office/officeart/2005/8/layout/target3"/>
    <dgm:cxn modelId="{F4F7723E-03B6-4765-8517-DC1270826F13}" type="presOf" srcId="{5E35B70A-C5D1-42D9-AA43-51CA435E8BC9}" destId="{E52C354F-24CB-4B80-AD0F-AC23DB981961}" srcOrd="1" destOrd="0" presId="urn:microsoft.com/office/officeart/2005/8/layout/target3"/>
    <dgm:cxn modelId="{6CAF70A6-C883-4A9D-8A64-466F790B14B0}" type="presOf" srcId="{5E35B70A-C5D1-42D9-AA43-51CA435E8BC9}" destId="{0113EBFB-A39D-45EF-8A88-DD27FB442DD6}" srcOrd="0" destOrd="0" presId="urn:microsoft.com/office/officeart/2005/8/layout/target3"/>
    <dgm:cxn modelId="{7A7CFEA4-5874-46D8-B2E9-F7CC759D8653}" srcId="{AF30D834-D2AB-43E7-88BA-16DD50E271BE}" destId="{5E35B70A-C5D1-42D9-AA43-51CA435E8BC9}" srcOrd="1" destOrd="0" parTransId="{524395E6-680E-4E7C-9C2F-7235520EC847}" sibTransId="{F1944C75-AE72-45D1-8753-358B8B3F60E0}"/>
    <dgm:cxn modelId="{338D27E1-80DA-4C4D-B552-6D2AD9C84C0D}" type="presParOf" srcId="{E45A09CD-DEB7-4A19-8655-113E704F2D9F}" destId="{C3E5A07D-9B3C-40F7-BA0B-274F81D7C797}" srcOrd="0" destOrd="0" presId="urn:microsoft.com/office/officeart/2005/8/layout/target3"/>
    <dgm:cxn modelId="{84908510-C89D-460F-88C1-0BDC528BB515}" type="presParOf" srcId="{E45A09CD-DEB7-4A19-8655-113E704F2D9F}" destId="{861073AC-07E1-4276-8429-962D8F3EE3B7}" srcOrd="1" destOrd="0" presId="urn:microsoft.com/office/officeart/2005/8/layout/target3"/>
    <dgm:cxn modelId="{D7AFE587-A13F-4797-8A27-0ED17759CB3C}" type="presParOf" srcId="{E45A09CD-DEB7-4A19-8655-113E704F2D9F}" destId="{CBFE2AA8-22C6-485A-A649-FFDC5EA0B791}" srcOrd="2" destOrd="0" presId="urn:microsoft.com/office/officeart/2005/8/layout/target3"/>
    <dgm:cxn modelId="{D9C07E77-5A7D-48BF-A9C5-B670C954AB23}" type="presParOf" srcId="{E45A09CD-DEB7-4A19-8655-113E704F2D9F}" destId="{74C09E0E-97B9-4E13-907D-3FB95EA11B83}" srcOrd="3" destOrd="0" presId="urn:microsoft.com/office/officeart/2005/8/layout/target3"/>
    <dgm:cxn modelId="{94625B77-672C-49DE-8FB9-6235561029F6}" type="presParOf" srcId="{E45A09CD-DEB7-4A19-8655-113E704F2D9F}" destId="{C64E0F8B-D82D-4224-8522-677D19E697D4}" srcOrd="4" destOrd="0" presId="urn:microsoft.com/office/officeart/2005/8/layout/target3"/>
    <dgm:cxn modelId="{83AD3AA0-8020-4FAE-8F39-D9504C82AF53}" type="presParOf" srcId="{E45A09CD-DEB7-4A19-8655-113E704F2D9F}" destId="{0113EBFB-A39D-45EF-8A88-DD27FB442DD6}" srcOrd="5" destOrd="0" presId="urn:microsoft.com/office/officeart/2005/8/layout/target3"/>
    <dgm:cxn modelId="{D6CCEB97-468A-482B-8396-21994EA9C4A5}" type="presParOf" srcId="{E45A09CD-DEB7-4A19-8655-113E704F2D9F}" destId="{F5362929-481B-4851-8D9B-0214BF2D2AE3}" srcOrd="6" destOrd="0" presId="urn:microsoft.com/office/officeart/2005/8/layout/target3"/>
    <dgm:cxn modelId="{44D565B0-D493-46A1-86AE-D6E9EBD5BC61}" type="presParOf" srcId="{E45A09CD-DEB7-4A19-8655-113E704F2D9F}" destId="{E52C354F-24CB-4B80-AD0F-AC23DB981961}" srcOrd="7" destOrd="0" presId="urn:microsoft.com/office/officeart/2005/8/layout/targe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C07502-67FA-45FE-9D10-4AB4EAED285E}" type="doc">
      <dgm:prSet loTypeId="urn:microsoft.com/office/officeart/2005/8/layout/list1" loCatId="list" qsTypeId="urn:microsoft.com/office/officeart/2005/8/quickstyle/3d2" qsCatId="3D" csTypeId="urn:microsoft.com/office/officeart/2005/8/colors/colorful2" csCatId="colorful" phldr="1"/>
      <dgm:spPr/>
      <dgm:t>
        <a:bodyPr/>
        <a:lstStyle/>
        <a:p>
          <a:endParaRPr lang="es-MX"/>
        </a:p>
      </dgm:t>
    </dgm:pt>
    <dgm:pt modelId="{E1F331A3-622F-48EA-869B-EA8A618C4FE3}">
      <dgm:prSet phldrT="[Texto]" custT="1"/>
      <dgm:spPr/>
      <dgm:t>
        <a:bodyPr/>
        <a:lstStyle/>
        <a:p>
          <a:r>
            <a:rPr lang="es-ES" sz="2000" dirty="0" smtClean="0"/>
            <a:t>Modo por el cual el elector manifiesta por medio del voto el partido o el candidato de su preferencia, convirtiéndose los votos en escaños.</a:t>
          </a:r>
          <a:endParaRPr lang="es-MX" sz="2000" dirty="0"/>
        </a:p>
      </dgm:t>
    </dgm:pt>
    <dgm:pt modelId="{0891D004-1312-4C1F-A2BA-B7252DB49C96}" type="parTrans" cxnId="{BD4BB33E-2EB3-43C7-8F3D-58B05C5510CC}">
      <dgm:prSet/>
      <dgm:spPr/>
      <dgm:t>
        <a:bodyPr/>
        <a:lstStyle/>
        <a:p>
          <a:endParaRPr lang="es-MX"/>
        </a:p>
      </dgm:t>
    </dgm:pt>
    <dgm:pt modelId="{C27EAC99-57F5-468D-9FAF-11BA944CDEA1}" type="sibTrans" cxnId="{BD4BB33E-2EB3-43C7-8F3D-58B05C5510CC}">
      <dgm:prSet/>
      <dgm:spPr/>
      <dgm:t>
        <a:bodyPr/>
        <a:lstStyle/>
        <a:p>
          <a:endParaRPr lang="es-MX"/>
        </a:p>
      </dgm:t>
    </dgm:pt>
    <dgm:pt modelId="{A0813553-B8B2-428B-BEB7-F7B442D952D7}">
      <dgm:prSet phldrT="[Texto]" custT="1"/>
      <dgm:spPr/>
      <dgm:t>
        <a:bodyPr/>
        <a:lstStyle/>
        <a:p>
          <a:r>
            <a:rPr lang="es-ES" sz="2000" dirty="0" smtClean="0"/>
            <a:t>Constituyen una parte del más extenso concepto del derecho electoral, como requisito legal del derecho de elegir y de ser elegido.</a:t>
          </a:r>
          <a:endParaRPr lang="es-MX" sz="2000" dirty="0"/>
        </a:p>
      </dgm:t>
    </dgm:pt>
    <dgm:pt modelId="{2171C110-A0F9-4C70-87AE-F6C0CC716B43}" type="parTrans" cxnId="{1B861C4D-95CD-43E4-9238-B8AA496DBD6F}">
      <dgm:prSet/>
      <dgm:spPr/>
      <dgm:t>
        <a:bodyPr/>
        <a:lstStyle/>
        <a:p>
          <a:endParaRPr lang="es-MX"/>
        </a:p>
      </dgm:t>
    </dgm:pt>
    <dgm:pt modelId="{ED59ADA5-EA8F-4ACA-A358-71C38E3DE2DC}" type="sibTrans" cxnId="{1B861C4D-95CD-43E4-9238-B8AA496DBD6F}">
      <dgm:prSet/>
      <dgm:spPr/>
      <dgm:t>
        <a:bodyPr/>
        <a:lstStyle/>
        <a:p>
          <a:endParaRPr lang="es-MX"/>
        </a:p>
      </dgm:t>
    </dgm:pt>
    <dgm:pt modelId="{D1727902-F085-4EE2-8614-580B74401704}">
      <dgm:prSet phldrT="[Texto]" custT="1"/>
      <dgm:spPr/>
      <dgm:t>
        <a:bodyPr/>
        <a:lstStyle/>
        <a:p>
          <a:r>
            <a:rPr lang="es-ES" sz="2000" dirty="0" smtClean="0"/>
            <a:t>Representan una variable para explicar las características de la organización y del funcionamiento de los sistemas de partidos.</a:t>
          </a:r>
          <a:endParaRPr lang="es-MX" sz="2000" dirty="0"/>
        </a:p>
      </dgm:t>
    </dgm:pt>
    <dgm:pt modelId="{EA3ED1CC-C4CD-4B4C-BAA4-21933489EFB5}" type="parTrans" cxnId="{F566FA5D-EF88-4305-951B-B624FA7ADAF3}">
      <dgm:prSet/>
      <dgm:spPr/>
      <dgm:t>
        <a:bodyPr/>
        <a:lstStyle/>
        <a:p>
          <a:endParaRPr lang="es-MX"/>
        </a:p>
      </dgm:t>
    </dgm:pt>
    <dgm:pt modelId="{C85BD379-735B-4C72-8FC4-0516C9B484D9}" type="sibTrans" cxnId="{F566FA5D-EF88-4305-951B-B624FA7ADAF3}">
      <dgm:prSet/>
      <dgm:spPr/>
      <dgm:t>
        <a:bodyPr/>
        <a:lstStyle/>
        <a:p>
          <a:endParaRPr lang="es-MX"/>
        </a:p>
      </dgm:t>
    </dgm:pt>
    <dgm:pt modelId="{3B2D9CF4-8990-444D-8FB9-D4C3C4DA934B}" type="pres">
      <dgm:prSet presAssocID="{8AC07502-67FA-45FE-9D10-4AB4EAED285E}" presName="linear" presStyleCnt="0">
        <dgm:presLayoutVars>
          <dgm:dir/>
          <dgm:animLvl val="lvl"/>
          <dgm:resizeHandles val="exact"/>
        </dgm:presLayoutVars>
      </dgm:prSet>
      <dgm:spPr/>
      <dgm:t>
        <a:bodyPr/>
        <a:lstStyle/>
        <a:p>
          <a:endParaRPr lang="es-ES"/>
        </a:p>
      </dgm:t>
    </dgm:pt>
    <dgm:pt modelId="{B01045E1-DE19-44B4-A2DD-E4282C0BF2FD}" type="pres">
      <dgm:prSet presAssocID="{E1F331A3-622F-48EA-869B-EA8A618C4FE3}" presName="parentLin" presStyleCnt="0"/>
      <dgm:spPr/>
    </dgm:pt>
    <dgm:pt modelId="{46576820-99BB-4BD0-B38F-6019B9F52308}" type="pres">
      <dgm:prSet presAssocID="{E1F331A3-622F-48EA-869B-EA8A618C4FE3}" presName="parentLeftMargin" presStyleLbl="node1" presStyleIdx="0" presStyleCnt="3"/>
      <dgm:spPr/>
      <dgm:t>
        <a:bodyPr/>
        <a:lstStyle/>
        <a:p>
          <a:endParaRPr lang="es-ES"/>
        </a:p>
      </dgm:t>
    </dgm:pt>
    <dgm:pt modelId="{774287AA-8040-4FB6-81EF-424CCC4F2AF8}" type="pres">
      <dgm:prSet presAssocID="{E1F331A3-622F-48EA-869B-EA8A618C4FE3}" presName="parentText" presStyleLbl="node1" presStyleIdx="0" presStyleCnt="3" custScaleX="142997" custScaleY="241083" custLinFactNeighborX="-89279" custLinFactNeighborY="-73312">
        <dgm:presLayoutVars>
          <dgm:chMax val="0"/>
          <dgm:bulletEnabled val="1"/>
        </dgm:presLayoutVars>
      </dgm:prSet>
      <dgm:spPr/>
      <dgm:t>
        <a:bodyPr/>
        <a:lstStyle/>
        <a:p>
          <a:endParaRPr lang="es-MX"/>
        </a:p>
      </dgm:t>
    </dgm:pt>
    <dgm:pt modelId="{270BBDCB-C341-4D4F-BE37-82EA192D21A4}" type="pres">
      <dgm:prSet presAssocID="{E1F331A3-622F-48EA-869B-EA8A618C4FE3}" presName="negativeSpace" presStyleCnt="0"/>
      <dgm:spPr/>
    </dgm:pt>
    <dgm:pt modelId="{691AF9E3-6389-45EC-97D2-6C52CA51B973}" type="pres">
      <dgm:prSet presAssocID="{E1F331A3-622F-48EA-869B-EA8A618C4FE3}" presName="childText" presStyleLbl="conFgAcc1" presStyleIdx="0" presStyleCnt="3" custLinFactY="-100000" custLinFactNeighborX="-340" custLinFactNeighborY="-147426">
        <dgm:presLayoutVars>
          <dgm:bulletEnabled val="1"/>
        </dgm:presLayoutVars>
      </dgm:prSet>
      <dgm:spPr/>
    </dgm:pt>
    <dgm:pt modelId="{041E58A2-5A18-4DF8-B46A-6BE4741BEAF5}" type="pres">
      <dgm:prSet presAssocID="{C27EAC99-57F5-468D-9FAF-11BA944CDEA1}" presName="spaceBetweenRectangles" presStyleCnt="0"/>
      <dgm:spPr/>
    </dgm:pt>
    <dgm:pt modelId="{0147178D-82CC-4810-99CC-25210AA016F4}" type="pres">
      <dgm:prSet presAssocID="{A0813553-B8B2-428B-BEB7-F7B442D952D7}" presName="parentLin" presStyleCnt="0"/>
      <dgm:spPr/>
    </dgm:pt>
    <dgm:pt modelId="{CA8CF3DE-CAEB-4426-9422-827D74F705AD}" type="pres">
      <dgm:prSet presAssocID="{A0813553-B8B2-428B-BEB7-F7B442D952D7}" presName="parentLeftMargin" presStyleLbl="node1" presStyleIdx="0" presStyleCnt="3"/>
      <dgm:spPr/>
      <dgm:t>
        <a:bodyPr/>
        <a:lstStyle/>
        <a:p>
          <a:endParaRPr lang="es-ES"/>
        </a:p>
      </dgm:t>
    </dgm:pt>
    <dgm:pt modelId="{9507186C-C01C-4840-9238-4855EA85DB2D}" type="pres">
      <dgm:prSet presAssocID="{A0813553-B8B2-428B-BEB7-F7B442D952D7}" presName="parentText" presStyleLbl="node1" presStyleIdx="1" presStyleCnt="3" custScaleX="128123" custScaleY="252869" custLinFactNeighborX="-4675" custLinFactNeighborY="-24941">
        <dgm:presLayoutVars>
          <dgm:chMax val="0"/>
          <dgm:bulletEnabled val="1"/>
        </dgm:presLayoutVars>
      </dgm:prSet>
      <dgm:spPr/>
      <dgm:t>
        <a:bodyPr/>
        <a:lstStyle/>
        <a:p>
          <a:endParaRPr lang="es-MX"/>
        </a:p>
      </dgm:t>
    </dgm:pt>
    <dgm:pt modelId="{BC139437-0E5D-4322-A4F7-CB2769358C82}" type="pres">
      <dgm:prSet presAssocID="{A0813553-B8B2-428B-BEB7-F7B442D952D7}" presName="negativeSpace" presStyleCnt="0"/>
      <dgm:spPr/>
    </dgm:pt>
    <dgm:pt modelId="{EA13AFA1-BD8A-41ED-A78C-7E5E016F3EA6}" type="pres">
      <dgm:prSet presAssocID="{A0813553-B8B2-428B-BEB7-F7B442D952D7}" presName="childText" presStyleLbl="conFgAcc1" presStyleIdx="1" presStyleCnt="3" custLinFactY="-153417" custLinFactNeighborX="510" custLinFactNeighborY="-200000">
        <dgm:presLayoutVars>
          <dgm:bulletEnabled val="1"/>
        </dgm:presLayoutVars>
      </dgm:prSet>
      <dgm:spPr/>
    </dgm:pt>
    <dgm:pt modelId="{7FE32759-0734-422F-828C-8B136B178AE3}" type="pres">
      <dgm:prSet presAssocID="{ED59ADA5-EA8F-4ACA-A358-71C38E3DE2DC}" presName="spaceBetweenRectangles" presStyleCnt="0"/>
      <dgm:spPr/>
    </dgm:pt>
    <dgm:pt modelId="{36CFD089-EF6C-4894-8458-AB998915955E}" type="pres">
      <dgm:prSet presAssocID="{D1727902-F085-4EE2-8614-580B74401704}" presName="parentLin" presStyleCnt="0"/>
      <dgm:spPr/>
    </dgm:pt>
    <dgm:pt modelId="{620CAB3E-3688-4848-B153-43F1E4018D29}" type="pres">
      <dgm:prSet presAssocID="{D1727902-F085-4EE2-8614-580B74401704}" presName="parentLeftMargin" presStyleLbl="node1" presStyleIdx="1" presStyleCnt="3"/>
      <dgm:spPr/>
      <dgm:t>
        <a:bodyPr/>
        <a:lstStyle/>
        <a:p>
          <a:endParaRPr lang="es-ES"/>
        </a:p>
      </dgm:t>
    </dgm:pt>
    <dgm:pt modelId="{581BF569-AFE6-4093-BEE8-973409CED11A}" type="pres">
      <dgm:prSet presAssocID="{D1727902-F085-4EE2-8614-580B74401704}" presName="parentText" presStyleLbl="node1" presStyleIdx="2" presStyleCnt="3" custScaleX="122444" custScaleY="188272" custLinFactX="1020" custLinFactNeighborX="100000" custLinFactNeighborY="-13049">
        <dgm:presLayoutVars>
          <dgm:chMax val="0"/>
          <dgm:bulletEnabled val="1"/>
        </dgm:presLayoutVars>
      </dgm:prSet>
      <dgm:spPr/>
      <dgm:t>
        <a:bodyPr/>
        <a:lstStyle/>
        <a:p>
          <a:endParaRPr lang="es-MX"/>
        </a:p>
      </dgm:t>
    </dgm:pt>
    <dgm:pt modelId="{A36B3E8C-BD8E-45D3-9EB7-93E6D1367E9F}" type="pres">
      <dgm:prSet presAssocID="{D1727902-F085-4EE2-8614-580B74401704}" presName="negativeSpace" presStyleCnt="0"/>
      <dgm:spPr/>
    </dgm:pt>
    <dgm:pt modelId="{D22E89A3-84C2-4AAC-8AE2-F9D84ADAAAA2}" type="pres">
      <dgm:prSet presAssocID="{D1727902-F085-4EE2-8614-580B74401704}" presName="childText" presStyleLbl="conFgAcc1" presStyleIdx="2" presStyleCnt="3" custLinFactY="-29169" custLinFactNeighborX="3401" custLinFactNeighborY="-100000">
        <dgm:presLayoutVars>
          <dgm:bulletEnabled val="1"/>
        </dgm:presLayoutVars>
      </dgm:prSet>
      <dgm:spPr/>
    </dgm:pt>
  </dgm:ptLst>
  <dgm:cxnLst>
    <dgm:cxn modelId="{7C2BC056-9712-404A-8AF9-09073A256577}" type="presOf" srcId="{E1F331A3-622F-48EA-869B-EA8A618C4FE3}" destId="{46576820-99BB-4BD0-B38F-6019B9F52308}" srcOrd="0" destOrd="0" presId="urn:microsoft.com/office/officeart/2005/8/layout/list1"/>
    <dgm:cxn modelId="{76F5135A-2BF2-44A4-84C3-DA1CA586B2F2}" type="presOf" srcId="{A0813553-B8B2-428B-BEB7-F7B442D952D7}" destId="{9507186C-C01C-4840-9238-4855EA85DB2D}" srcOrd="1" destOrd="0" presId="urn:microsoft.com/office/officeart/2005/8/layout/list1"/>
    <dgm:cxn modelId="{5E762F7B-197F-4E33-B4F8-FBDAF352730F}" type="presOf" srcId="{A0813553-B8B2-428B-BEB7-F7B442D952D7}" destId="{CA8CF3DE-CAEB-4426-9422-827D74F705AD}" srcOrd="0" destOrd="0" presId="urn:microsoft.com/office/officeart/2005/8/layout/list1"/>
    <dgm:cxn modelId="{D5CE50C5-160A-4ED3-BAB8-E44531E565CB}" type="presOf" srcId="{E1F331A3-622F-48EA-869B-EA8A618C4FE3}" destId="{774287AA-8040-4FB6-81EF-424CCC4F2AF8}" srcOrd="1" destOrd="0" presId="urn:microsoft.com/office/officeart/2005/8/layout/list1"/>
    <dgm:cxn modelId="{F566FA5D-EF88-4305-951B-B624FA7ADAF3}" srcId="{8AC07502-67FA-45FE-9D10-4AB4EAED285E}" destId="{D1727902-F085-4EE2-8614-580B74401704}" srcOrd="2" destOrd="0" parTransId="{EA3ED1CC-C4CD-4B4C-BAA4-21933489EFB5}" sibTransId="{C85BD379-735B-4C72-8FC4-0516C9B484D9}"/>
    <dgm:cxn modelId="{AA8CE3CE-4404-449E-B658-AC2E6F4A4B94}" type="presOf" srcId="{D1727902-F085-4EE2-8614-580B74401704}" destId="{620CAB3E-3688-4848-B153-43F1E4018D29}" srcOrd="0" destOrd="0" presId="urn:microsoft.com/office/officeart/2005/8/layout/list1"/>
    <dgm:cxn modelId="{30FE6D87-BCCA-4BC2-8411-0A2F51532EB1}" type="presOf" srcId="{8AC07502-67FA-45FE-9D10-4AB4EAED285E}" destId="{3B2D9CF4-8990-444D-8FB9-D4C3C4DA934B}" srcOrd="0" destOrd="0" presId="urn:microsoft.com/office/officeart/2005/8/layout/list1"/>
    <dgm:cxn modelId="{D7C1BFD0-1076-472D-A7A7-E59B306D967A}" type="presOf" srcId="{D1727902-F085-4EE2-8614-580B74401704}" destId="{581BF569-AFE6-4093-BEE8-973409CED11A}" srcOrd="1" destOrd="0" presId="urn:microsoft.com/office/officeart/2005/8/layout/list1"/>
    <dgm:cxn modelId="{BD4BB33E-2EB3-43C7-8F3D-58B05C5510CC}" srcId="{8AC07502-67FA-45FE-9D10-4AB4EAED285E}" destId="{E1F331A3-622F-48EA-869B-EA8A618C4FE3}" srcOrd="0" destOrd="0" parTransId="{0891D004-1312-4C1F-A2BA-B7252DB49C96}" sibTransId="{C27EAC99-57F5-468D-9FAF-11BA944CDEA1}"/>
    <dgm:cxn modelId="{1B861C4D-95CD-43E4-9238-B8AA496DBD6F}" srcId="{8AC07502-67FA-45FE-9D10-4AB4EAED285E}" destId="{A0813553-B8B2-428B-BEB7-F7B442D952D7}" srcOrd="1" destOrd="0" parTransId="{2171C110-A0F9-4C70-87AE-F6C0CC716B43}" sibTransId="{ED59ADA5-EA8F-4ACA-A358-71C38E3DE2DC}"/>
    <dgm:cxn modelId="{0492A170-4797-4289-AF6D-31E340B4750C}" type="presParOf" srcId="{3B2D9CF4-8990-444D-8FB9-D4C3C4DA934B}" destId="{B01045E1-DE19-44B4-A2DD-E4282C0BF2FD}" srcOrd="0" destOrd="0" presId="urn:microsoft.com/office/officeart/2005/8/layout/list1"/>
    <dgm:cxn modelId="{45501EFE-323E-4849-B4F2-EE7DDA5369F5}" type="presParOf" srcId="{B01045E1-DE19-44B4-A2DD-E4282C0BF2FD}" destId="{46576820-99BB-4BD0-B38F-6019B9F52308}" srcOrd="0" destOrd="0" presId="urn:microsoft.com/office/officeart/2005/8/layout/list1"/>
    <dgm:cxn modelId="{58B2F2F4-555E-40D9-B897-EB490B4F2327}" type="presParOf" srcId="{B01045E1-DE19-44B4-A2DD-E4282C0BF2FD}" destId="{774287AA-8040-4FB6-81EF-424CCC4F2AF8}" srcOrd="1" destOrd="0" presId="urn:microsoft.com/office/officeart/2005/8/layout/list1"/>
    <dgm:cxn modelId="{C3BE2C3E-D538-463F-A382-A09A5F4125DF}" type="presParOf" srcId="{3B2D9CF4-8990-444D-8FB9-D4C3C4DA934B}" destId="{270BBDCB-C341-4D4F-BE37-82EA192D21A4}" srcOrd="1" destOrd="0" presId="urn:microsoft.com/office/officeart/2005/8/layout/list1"/>
    <dgm:cxn modelId="{72D5FB20-D940-4EE2-817A-DB47FA362B2E}" type="presParOf" srcId="{3B2D9CF4-8990-444D-8FB9-D4C3C4DA934B}" destId="{691AF9E3-6389-45EC-97D2-6C52CA51B973}" srcOrd="2" destOrd="0" presId="urn:microsoft.com/office/officeart/2005/8/layout/list1"/>
    <dgm:cxn modelId="{E0F3505B-6E5E-4131-9FFE-49FDFBDBD7CF}" type="presParOf" srcId="{3B2D9CF4-8990-444D-8FB9-D4C3C4DA934B}" destId="{041E58A2-5A18-4DF8-B46A-6BE4741BEAF5}" srcOrd="3" destOrd="0" presId="urn:microsoft.com/office/officeart/2005/8/layout/list1"/>
    <dgm:cxn modelId="{8E3B192F-87E7-4066-A825-BFD17DBDA1A4}" type="presParOf" srcId="{3B2D9CF4-8990-444D-8FB9-D4C3C4DA934B}" destId="{0147178D-82CC-4810-99CC-25210AA016F4}" srcOrd="4" destOrd="0" presId="urn:microsoft.com/office/officeart/2005/8/layout/list1"/>
    <dgm:cxn modelId="{FD46DFA9-F6E1-4574-B1A6-5FBE18F79C9C}" type="presParOf" srcId="{0147178D-82CC-4810-99CC-25210AA016F4}" destId="{CA8CF3DE-CAEB-4426-9422-827D74F705AD}" srcOrd="0" destOrd="0" presId="urn:microsoft.com/office/officeart/2005/8/layout/list1"/>
    <dgm:cxn modelId="{A3B481E0-AC3B-499D-9204-B091E5E6F615}" type="presParOf" srcId="{0147178D-82CC-4810-99CC-25210AA016F4}" destId="{9507186C-C01C-4840-9238-4855EA85DB2D}" srcOrd="1" destOrd="0" presId="urn:microsoft.com/office/officeart/2005/8/layout/list1"/>
    <dgm:cxn modelId="{825B71ED-E7B5-42F0-83D1-B52F6EDC0E07}" type="presParOf" srcId="{3B2D9CF4-8990-444D-8FB9-D4C3C4DA934B}" destId="{BC139437-0E5D-4322-A4F7-CB2769358C82}" srcOrd="5" destOrd="0" presId="urn:microsoft.com/office/officeart/2005/8/layout/list1"/>
    <dgm:cxn modelId="{68742D25-178C-4F70-95D4-9E4FCC0E59EF}" type="presParOf" srcId="{3B2D9CF4-8990-444D-8FB9-D4C3C4DA934B}" destId="{EA13AFA1-BD8A-41ED-A78C-7E5E016F3EA6}" srcOrd="6" destOrd="0" presId="urn:microsoft.com/office/officeart/2005/8/layout/list1"/>
    <dgm:cxn modelId="{2405F203-C994-4C95-907D-C3D2CAC456C8}" type="presParOf" srcId="{3B2D9CF4-8990-444D-8FB9-D4C3C4DA934B}" destId="{7FE32759-0734-422F-828C-8B136B178AE3}" srcOrd="7" destOrd="0" presId="urn:microsoft.com/office/officeart/2005/8/layout/list1"/>
    <dgm:cxn modelId="{1F758647-EBDE-438F-899C-115911E0B08F}" type="presParOf" srcId="{3B2D9CF4-8990-444D-8FB9-D4C3C4DA934B}" destId="{36CFD089-EF6C-4894-8458-AB998915955E}" srcOrd="8" destOrd="0" presId="urn:microsoft.com/office/officeart/2005/8/layout/list1"/>
    <dgm:cxn modelId="{8C246361-D7E6-4C71-A0C7-FB227A3FA7AC}" type="presParOf" srcId="{36CFD089-EF6C-4894-8458-AB998915955E}" destId="{620CAB3E-3688-4848-B153-43F1E4018D29}" srcOrd="0" destOrd="0" presId="urn:microsoft.com/office/officeart/2005/8/layout/list1"/>
    <dgm:cxn modelId="{F022D578-60FD-4236-A9F5-46CFBE4E1BF4}" type="presParOf" srcId="{36CFD089-EF6C-4894-8458-AB998915955E}" destId="{581BF569-AFE6-4093-BEE8-973409CED11A}" srcOrd="1" destOrd="0" presId="urn:microsoft.com/office/officeart/2005/8/layout/list1"/>
    <dgm:cxn modelId="{6D262AD8-56FD-4662-8E46-F68B736558E2}" type="presParOf" srcId="{3B2D9CF4-8990-444D-8FB9-D4C3C4DA934B}" destId="{A36B3E8C-BD8E-45D3-9EB7-93E6D1367E9F}" srcOrd="9" destOrd="0" presId="urn:microsoft.com/office/officeart/2005/8/layout/list1"/>
    <dgm:cxn modelId="{54A173F9-1BC6-43B5-A2B9-DE7AABCE47D7}" type="presParOf" srcId="{3B2D9CF4-8990-444D-8FB9-D4C3C4DA934B}" destId="{D22E89A3-84C2-4AAC-8AE2-F9D84ADAAAA2}"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82966CE2-F43C-4CFB-B9ED-12FB0FDA3BCE}" type="doc">
      <dgm:prSet loTypeId="urn:microsoft.com/office/officeart/2005/8/layout/vList2" loCatId="list" qsTypeId="urn:microsoft.com/office/officeart/2005/8/quickstyle/3d3" qsCatId="3D" csTypeId="urn:microsoft.com/office/officeart/2005/8/colors/colorful3" csCatId="colorful"/>
      <dgm:spPr/>
      <dgm:t>
        <a:bodyPr/>
        <a:lstStyle/>
        <a:p>
          <a:endParaRPr lang="es-ES"/>
        </a:p>
      </dgm:t>
    </dgm:pt>
    <dgm:pt modelId="{0072B3CA-1521-4B30-A10F-A2F1E9D87E47}">
      <dgm:prSet/>
      <dgm:spPr/>
      <dgm:t>
        <a:bodyPr/>
        <a:lstStyle/>
        <a:p>
          <a:pPr algn="ctr" rtl="0"/>
          <a:r>
            <a:rPr lang="es-MX" i="1" dirty="0" smtClean="0"/>
            <a:t>Tipos de sistemas electorales mayoritarios.</a:t>
          </a:r>
          <a:r>
            <a:rPr lang="es-ES" dirty="0" smtClean="0"/>
            <a:t/>
          </a:r>
          <a:br>
            <a:rPr lang="es-ES" dirty="0" smtClean="0"/>
          </a:br>
          <a:endParaRPr lang="es-ES" dirty="0"/>
        </a:p>
      </dgm:t>
    </dgm:pt>
    <dgm:pt modelId="{644B95B4-D7A1-4A68-9726-C480067C5527}" type="parTrans" cxnId="{7F667B2D-5037-4B37-97A6-3DBB3E68C55C}">
      <dgm:prSet/>
      <dgm:spPr/>
      <dgm:t>
        <a:bodyPr/>
        <a:lstStyle/>
        <a:p>
          <a:endParaRPr lang="es-ES"/>
        </a:p>
      </dgm:t>
    </dgm:pt>
    <dgm:pt modelId="{6F4BB048-BD9E-4225-B583-325FDB747B77}" type="sibTrans" cxnId="{7F667B2D-5037-4B37-97A6-3DBB3E68C55C}">
      <dgm:prSet/>
      <dgm:spPr/>
      <dgm:t>
        <a:bodyPr/>
        <a:lstStyle/>
        <a:p>
          <a:endParaRPr lang="es-ES"/>
        </a:p>
      </dgm:t>
    </dgm:pt>
    <dgm:pt modelId="{FFC6FBE3-6F87-48BE-A274-2633586B99D8}" type="pres">
      <dgm:prSet presAssocID="{82966CE2-F43C-4CFB-B9ED-12FB0FDA3BCE}" presName="linear" presStyleCnt="0">
        <dgm:presLayoutVars>
          <dgm:animLvl val="lvl"/>
          <dgm:resizeHandles val="exact"/>
        </dgm:presLayoutVars>
      </dgm:prSet>
      <dgm:spPr/>
      <dgm:t>
        <a:bodyPr/>
        <a:lstStyle/>
        <a:p>
          <a:endParaRPr lang="es-MX"/>
        </a:p>
      </dgm:t>
    </dgm:pt>
    <dgm:pt modelId="{7D3E16FB-002C-45CF-B985-E01E304DA7CF}" type="pres">
      <dgm:prSet presAssocID="{0072B3CA-1521-4B30-A10F-A2F1E9D87E47}" presName="parentText" presStyleLbl="node1" presStyleIdx="0" presStyleCnt="1">
        <dgm:presLayoutVars>
          <dgm:chMax val="0"/>
          <dgm:bulletEnabled val="1"/>
        </dgm:presLayoutVars>
      </dgm:prSet>
      <dgm:spPr/>
      <dgm:t>
        <a:bodyPr/>
        <a:lstStyle/>
        <a:p>
          <a:endParaRPr lang="es-MX"/>
        </a:p>
      </dgm:t>
    </dgm:pt>
  </dgm:ptLst>
  <dgm:cxnLst>
    <dgm:cxn modelId="{7F667B2D-5037-4B37-97A6-3DBB3E68C55C}" srcId="{82966CE2-F43C-4CFB-B9ED-12FB0FDA3BCE}" destId="{0072B3CA-1521-4B30-A10F-A2F1E9D87E47}" srcOrd="0" destOrd="0" parTransId="{644B95B4-D7A1-4A68-9726-C480067C5527}" sibTransId="{6F4BB048-BD9E-4225-B583-325FDB747B77}"/>
    <dgm:cxn modelId="{D17315F3-C308-423C-BAD5-AA2FB12B5BD7}" type="presOf" srcId="{82966CE2-F43C-4CFB-B9ED-12FB0FDA3BCE}" destId="{FFC6FBE3-6F87-48BE-A274-2633586B99D8}" srcOrd="0" destOrd="0" presId="urn:microsoft.com/office/officeart/2005/8/layout/vList2"/>
    <dgm:cxn modelId="{CE7BB3C4-1229-4E97-A56F-0D41850D32D9}" type="presOf" srcId="{0072B3CA-1521-4B30-A10F-A2F1E9D87E47}" destId="{7D3E16FB-002C-45CF-B985-E01E304DA7CF}" srcOrd="0" destOrd="0" presId="urn:microsoft.com/office/officeart/2005/8/layout/vList2"/>
    <dgm:cxn modelId="{F0A37152-E2C6-4E98-9694-CF81E78E59BE}" type="presParOf" srcId="{FFC6FBE3-6F87-48BE-A274-2633586B99D8}" destId="{7D3E16FB-002C-45CF-B985-E01E304DA7C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64D1E46C-EFC1-4F0F-A362-02A81D4609E0}" type="doc">
      <dgm:prSet loTypeId="urn:microsoft.com/office/officeart/2005/8/layout/vList2" loCatId="list" qsTypeId="urn:microsoft.com/office/officeart/2005/8/quickstyle/3d2" qsCatId="3D" csTypeId="urn:microsoft.com/office/officeart/2005/8/colors/colorful4" csCatId="colorful"/>
      <dgm:spPr/>
      <dgm:t>
        <a:bodyPr/>
        <a:lstStyle/>
        <a:p>
          <a:endParaRPr lang="es-ES"/>
        </a:p>
      </dgm:t>
    </dgm:pt>
    <dgm:pt modelId="{35635A88-B857-423F-AF28-A2DF879DF57D}">
      <dgm:prSet/>
      <dgm:spPr/>
      <dgm:t>
        <a:bodyPr/>
        <a:lstStyle/>
        <a:p>
          <a:pPr rtl="0"/>
          <a:r>
            <a:rPr lang="es-MX" i="1" dirty="0" smtClean="0"/>
            <a:t>1.-El sistema de mayoría relativa en circunscripciones uninominales</a:t>
          </a:r>
          <a:r>
            <a:rPr lang="es-MX" dirty="0" smtClean="0"/>
            <a:t>. Se trata del “sistema clásico” correspondiente al principio de representación por mayoría. Su efecto desproporcional favorece por lo general al partido más votado.</a:t>
          </a:r>
          <a:endParaRPr lang="es-ES" dirty="0"/>
        </a:p>
      </dgm:t>
    </dgm:pt>
    <dgm:pt modelId="{4783B772-1DB5-49E6-931C-FAB5987C5F43}" type="parTrans" cxnId="{C690A237-B00B-471C-980F-977C9A739160}">
      <dgm:prSet/>
      <dgm:spPr/>
      <dgm:t>
        <a:bodyPr/>
        <a:lstStyle/>
        <a:p>
          <a:endParaRPr lang="es-ES"/>
        </a:p>
      </dgm:t>
    </dgm:pt>
    <dgm:pt modelId="{D2D1ABDB-5FEB-4D36-9531-7BDEFA08C785}" type="sibTrans" cxnId="{C690A237-B00B-471C-980F-977C9A739160}">
      <dgm:prSet/>
      <dgm:spPr/>
      <dgm:t>
        <a:bodyPr/>
        <a:lstStyle/>
        <a:p>
          <a:endParaRPr lang="es-ES"/>
        </a:p>
      </dgm:t>
    </dgm:pt>
    <dgm:pt modelId="{E5B89CF2-6E95-462D-8AB8-E99D48153F46}">
      <dgm:prSet/>
      <dgm:spPr/>
      <dgm:t>
        <a:bodyPr/>
        <a:lstStyle/>
        <a:p>
          <a:pPr rtl="0"/>
          <a:r>
            <a:rPr lang="es-MX" dirty="0" smtClean="0"/>
            <a:t>2.- </a:t>
          </a:r>
          <a:r>
            <a:rPr lang="es-MX" i="1" dirty="0" smtClean="0"/>
            <a:t>El sistema de mayoría absoluta en circunscripciones uninominales</a:t>
          </a:r>
          <a:r>
            <a:rPr lang="es-MX" dirty="0" smtClean="0"/>
            <a:t> (con segunda vuelta). Se trata de un sistema electoral con mucha historia, que en la actualidad se emplea en Francia (con voto alternativo también en Australia). Su efecto desproporcional favorece al partido o alianza de partidos con más votos.</a:t>
          </a:r>
          <a:endParaRPr lang="es-ES" dirty="0"/>
        </a:p>
      </dgm:t>
    </dgm:pt>
    <dgm:pt modelId="{2D934D5E-3BA8-4D22-94D9-823E74502A1E}" type="parTrans" cxnId="{338CC6F9-5D50-4B83-9D3B-7B752F82393B}">
      <dgm:prSet/>
      <dgm:spPr/>
      <dgm:t>
        <a:bodyPr/>
        <a:lstStyle/>
        <a:p>
          <a:endParaRPr lang="es-ES"/>
        </a:p>
      </dgm:t>
    </dgm:pt>
    <dgm:pt modelId="{A14FE0EB-A9E4-48F1-A09F-70A55FCE2B95}" type="sibTrans" cxnId="{338CC6F9-5D50-4B83-9D3B-7B752F82393B}">
      <dgm:prSet/>
      <dgm:spPr/>
      <dgm:t>
        <a:bodyPr/>
        <a:lstStyle/>
        <a:p>
          <a:endParaRPr lang="es-ES"/>
        </a:p>
      </dgm:t>
    </dgm:pt>
    <dgm:pt modelId="{9A3876FF-2155-4D53-8E63-A8896588682E}">
      <dgm:prSet/>
      <dgm:spPr/>
      <dgm:t>
        <a:bodyPr/>
        <a:lstStyle/>
        <a:p>
          <a:pPr rtl="0"/>
          <a:r>
            <a:rPr lang="es-MX" dirty="0" smtClean="0"/>
            <a:t>3.- </a:t>
          </a:r>
          <a:r>
            <a:rPr lang="es-MX" i="1" dirty="0" smtClean="0"/>
            <a:t>El sistema en circunscripciones plurinominales con representación de minorías</a:t>
          </a:r>
          <a:r>
            <a:rPr lang="es-MX" dirty="0" smtClean="0"/>
            <a:t>. El ejemplo clásico es aquí el sistema de voto limitado en el que, en circunscripciones plurinominales, el elector dispone de menos votos que diputados por elegir en la circunscripción.</a:t>
          </a:r>
          <a:endParaRPr lang="es-ES" dirty="0"/>
        </a:p>
      </dgm:t>
    </dgm:pt>
    <dgm:pt modelId="{BE894A1B-4337-4F4C-BBA9-D22295CCCF1D}" type="parTrans" cxnId="{74E39637-0F40-4337-930D-B5292EA598A5}">
      <dgm:prSet/>
      <dgm:spPr/>
      <dgm:t>
        <a:bodyPr/>
        <a:lstStyle/>
        <a:p>
          <a:endParaRPr lang="es-ES"/>
        </a:p>
      </dgm:t>
    </dgm:pt>
    <dgm:pt modelId="{0897DB16-5466-4FD5-B728-7CE83112FCAD}" type="sibTrans" cxnId="{74E39637-0F40-4337-930D-B5292EA598A5}">
      <dgm:prSet/>
      <dgm:spPr/>
      <dgm:t>
        <a:bodyPr/>
        <a:lstStyle/>
        <a:p>
          <a:endParaRPr lang="es-ES"/>
        </a:p>
      </dgm:t>
    </dgm:pt>
    <dgm:pt modelId="{CE799AAD-4FB4-4BDB-9F59-379590423465}">
      <dgm:prSet/>
      <dgm:spPr/>
      <dgm:t>
        <a:bodyPr/>
        <a:lstStyle/>
        <a:p>
          <a:pPr rtl="0"/>
          <a:r>
            <a:rPr lang="es-MX" dirty="0" smtClean="0"/>
            <a:t>4.- </a:t>
          </a:r>
          <a:r>
            <a:rPr lang="es-MX" i="1" dirty="0" smtClean="0"/>
            <a:t>El sistema mayoritario en circunscripciones plurinominales pequeñas</a:t>
          </a:r>
          <a:r>
            <a:rPr lang="es-MX" dirty="0" smtClean="0"/>
            <a:t>. Se trata de sistemas electorales que emplean la fórmula de decisión proporcional en circunscripciones de hasta cinco escaños. Este tipo se denomina </a:t>
          </a:r>
          <a:r>
            <a:rPr lang="es-MX" i="1" dirty="0" smtClean="0"/>
            <a:t>sistema formador de mayorías</a:t>
          </a:r>
          <a:r>
            <a:rPr lang="es-MX" dirty="0" smtClean="0"/>
            <a:t>, debido a los efectos desproporcionales de las circunscripciones pequeñas.</a:t>
          </a:r>
          <a:endParaRPr lang="es-ES" dirty="0"/>
        </a:p>
      </dgm:t>
    </dgm:pt>
    <dgm:pt modelId="{6E743EC2-DFCF-4F1A-AB91-E0D81BBE667F}" type="parTrans" cxnId="{4C1199B4-82E2-48C6-96BA-7812783A870B}">
      <dgm:prSet/>
      <dgm:spPr/>
      <dgm:t>
        <a:bodyPr/>
        <a:lstStyle/>
        <a:p>
          <a:endParaRPr lang="es-ES"/>
        </a:p>
      </dgm:t>
    </dgm:pt>
    <dgm:pt modelId="{9AF30A52-5030-42B3-BCFC-B25CA9D4DCC3}" type="sibTrans" cxnId="{4C1199B4-82E2-48C6-96BA-7812783A870B}">
      <dgm:prSet/>
      <dgm:spPr/>
      <dgm:t>
        <a:bodyPr/>
        <a:lstStyle/>
        <a:p>
          <a:endParaRPr lang="es-ES"/>
        </a:p>
      </dgm:t>
    </dgm:pt>
    <dgm:pt modelId="{92A49A9B-7B43-465C-9ABF-6FAF2341F414}">
      <dgm:prSet/>
      <dgm:spPr/>
      <dgm:t>
        <a:bodyPr/>
        <a:lstStyle/>
        <a:p>
          <a:pPr rtl="0"/>
          <a:r>
            <a:rPr lang="es-MX" dirty="0" smtClean="0"/>
            <a:t>5.- </a:t>
          </a:r>
          <a:r>
            <a:rPr lang="es-MX" i="1" dirty="0" smtClean="0"/>
            <a:t>El sistema mayoritario con lista proporcional adicional</a:t>
          </a:r>
          <a:r>
            <a:rPr lang="es-MX" dirty="0" smtClean="0"/>
            <a:t>. En este sistema se adjudica una gran parte de los escaños en circunscripciones uninominales y en forma separada un determinado número de escaños adicionales en varias circunscripciones plurinominales o en una única circunscripción plurinominal (es decir, nacional) por medio de listas según la fórmula de decisión proporcional. </a:t>
          </a:r>
          <a:endParaRPr lang="es-ES" dirty="0"/>
        </a:p>
      </dgm:t>
    </dgm:pt>
    <dgm:pt modelId="{5D043883-CDEF-4E4E-8864-CCC941557086}" type="parTrans" cxnId="{B5868F65-35C5-4FF9-BCB1-BBA73C17DA3B}">
      <dgm:prSet/>
      <dgm:spPr/>
      <dgm:t>
        <a:bodyPr/>
        <a:lstStyle/>
        <a:p>
          <a:endParaRPr lang="es-ES"/>
        </a:p>
      </dgm:t>
    </dgm:pt>
    <dgm:pt modelId="{C931FB93-C8D5-4ED7-977F-EDA3584F7B7D}" type="sibTrans" cxnId="{B5868F65-35C5-4FF9-BCB1-BBA73C17DA3B}">
      <dgm:prSet/>
      <dgm:spPr/>
      <dgm:t>
        <a:bodyPr/>
        <a:lstStyle/>
        <a:p>
          <a:endParaRPr lang="es-ES"/>
        </a:p>
      </dgm:t>
    </dgm:pt>
    <dgm:pt modelId="{0677039E-F705-4D9D-88D5-55EE44AC8073}" type="pres">
      <dgm:prSet presAssocID="{64D1E46C-EFC1-4F0F-A362-02A81D4609E0}" presName="linear" presStyleCnt="0">
        <dgm:presLayoutVars>
          <dgm:animLvl val="lvl"/>
          <dgm:resizeHandles val="exact"/>
        </dgm:presLayoutVars>
      </dgm:prSet>
      <dgm:spPr/>
      <dgm:t>
        <a:bodyPr/>
        <a:lstStyle/>
        <a:p>
          <a:endParaRPr lang="es-MX"/>
        </a:p>
      </dgm:t>
    </dgm:pt>
    <dgm:pt modelId="{A811D505-7355-493B-91C4-92414CF6ABC4}" type="pres">
      <dgm:prSet presAssocID="{35635A88-B857-423F-AF28-A2DF879DF57D}" presName="parentText" presStyleLbl="node1" presStyleIdx="0" presStyleCnt="5">
        <dgm:presLayoutVars>
          <dgm:chMax val="0"/>
          <dgm:bulletEnabled val="1"/>
        </dgm:presLayoutVars>
      </dgm:prSet>
      <dgm:spPr/>
      <dgm:t>
        <a:bodyPr/>
        <a:lstStyle/>
        <a:p>
          <a:endParaRPr lang="es-MX"/>
        </a:p>
      </dgm:t>
    </dgm:pt>
    <dgm:pt modelId="{D021EEF7-B506-4B1A-B206-839E49F2930C}" type="pres">
      <dgm:prSet presAssocID="{D2D1ABDB-5FEB-4D36-9531-7BDEFA08C785}" presName="spacer" presStyleCnt="0"/>
      <dgm:spPr/>
    </dgm:pt>
    <dgm:pt modelId="{AD45C98C-6FB5-4307-BF98-E5C0B8C3032C}" type="pres">
      <dgm:prSet presAssocID="{E5B89CF2-6E95-462D-8AB8-E99D48153F46}" presName="parentText" presStyleLbl="node1" presStyleIdx="1" presStyleCnt="5">
        <dgm:presLayoutVars>
          <dgm:chMax val="0"/>
          <dgm:bulletEnabled val="1"/>
        </dgm:presLayoutVars>
      </dgm:prSet>
      <dgm:spPr/>
      <dgm:t>
        <a:bodyPr/>
        <a:lstStyle/>
        <a:p>
          <a:endParaRPr lang="es-MX"/>
        </a:p>
      </dgm:t>
    </dgm:pt>
    <dgm:pt modelId="{804E836A-D4E1-475D-B717-4395C823C1D1}" type="pres">
      <dgm:prSet presAssocID="{A14FE0EB-A9E4-48F1-A09F-70A55FCE2B95}" presName="spacer" presStyleCnt="0"/>
      <dgm:spPr/>
    </dgm:pt>
    <dgm:pt modelId="{C300F003-FDD2-4724-BC24-42F37B290728}" type="pres">
      <dgm:prSet presAssocID="{9A3876FF-2155-4D53-8E63-A8896588682E}" presName="parentText" presStyleLbl="node1" presStyleIdx="2" presStyleCnt="5">
        <dgm:presLayoutVars>
          <dgm:chMax val="0"/>
          <dgm:bulletEnabled val="1"/>
        </dgm:presLayoutVars>
      </dgm:prSet>
      <dgm:spPr/>
      <dgm:t>
        <a:bodyPr/>
        <a:lstStyle/>
        <a:p>
          <a:endParaRPr lang="es-MX"/>
        </a:p>
      </dgm:t>
    </dgm:pt>
    <dgm:pt modelId="{0F772804-93EF-46E7-A86E-EFBF3E226679}" type="pres">
      <dgm:prSet presAssocID="{0897DB16-5466-4FD5-B728-7CE83112FCAD}" presName="spacer" presStyleCnt="0"/>
      <dgm:spPr/>
    </dgm:pt>
    <dgm:pt modelId="{4F085C72-138E-4B12-A773-D5914CB10AD1}" type="pres">
      <dgm:prSet presAssocID="{CE799AAD-4FB4-4BDB-9F59-379590423465}" presName="parentText" presStyleLbl="node1" presStyleIdx="3" presStyleCnt="5">
        <dgm:presLayoutVars>
          <dgm:chMax val="0"/>
          <dgm:bulletEnabled val="1"/>
        </dgm:presLayoutVars>
      </dgm:prSet>
      <dgm:spPr/>
      <dgm:t>
        <a:bodyPr/>
        <a:lstStyle/>
        <a:p>
          <a:endParaRPr lang="es-MX"/>
        </a:p>
      </dgm:t>
    </dgm:pt>
    <dgm:pt modelId="{888EF086-1DD0-4631-85B5-86733C01DF41}" type="pres">
      <dgm:prSet presAssocID="{9AF30A52-5030-42B3-BCFC-B25CA9D4DCC3}" presName="spacer" presStyleCnt="0"/>
      <dgm:spPr/>
    </dgm:pt>
    <dgm:pt modelId="{EA94E987-9FA5-4055-A098-61F20CFB9F11}" type="pres">
      <dgm:prSet presAssocID="{92A49A9B-7B43-465C-9ABF-6FAF2341F414}" presName="parentText" presStyleLbl="node1" presStyleIdx="4" presStyleCnt="5">
        <dgm:presLayoutVars>
          <dgm:chMax val="0"/>
          <dgm:bulletEnabled val="1"/>
        </dgm:presLayoutVars>
      </dgm:prSet>
      <dgm:spPr/>
      <dgm:t>
        <a:bodyPr/>
        <a:lstStyle/>
        <a:p>
          <a:endParaRPr lang="es-MX"/>
        </a:p>
      </dgm:t>
    </dgm:pt>
  </dgm:ptLst>
  <dgm:cxnLst>
    <dgm:cxn modelId="{338CC6F9-5D50-4B83-9D3B-7B752F82393B}" srcId="{64D1E46C-EFC1-4F0F-A362-02A81D4609E0}" destId="{E5B89CF2-6E95-462D-8AB8-E99D48153F46}" srcOrd="1" destOrd="0" parTransId="{2D934D5E-3BA8-4D22-94D9-823E74502A1E}" sibTransId="{A14FE0EB-A9E4-48F1-A09F-70A55FCE2B95}"/>
    <dgm:cxn modelId="{E9422383-DCB7-4D7F-9169-96B0B034D7FF}" type="presOf" srcId="{64D1E46C-EFC1-4F0F-A362-02A81D4609E0}" destId="{0677039E-F705-4D9D-88D5-55EE44AC8073}" srcOrd="0" destOrd="0" presId="urn:microsoft.com/office/officeart/2005/8/layout/vList2"/>
    <dgm:cxn modelId="{5520DA37-3B11-40AF-8864-EC9818B305CA}" type="presOf" srcId="{9A3876FF-2155-4D53-8E63-A8896588682E}" destId="{C300F003-FDD2-4724-BC24-42F37B290728}" srcOrd="0" destOrd="0" presId="urn:microsoft.com/office/officeart/2005/8/layout/vList2"/>
    <dgm:cxn modelId="{C690A237-B00B-471C-980F-977C9A739160}" srcId="{64D1E46C-EFC1-4F0F-A362-02A81D4609E0}" destId="{35635A88-B857-423F-AF28-A2DF879DF57D}" srcOrd="0" destOrd="0" parTransId="{4783B772-1DB5-49E6-931C-FAB5987C5F43}" sibTransId="{D2D1ABDB-5FEB-4D36-9531-7BDEFA08C785}"/>
    <dgm:cxn modelId="{B5868F65-35C5-4FF9-BCB1-BBA73C17DA3B}" srcId="{64D1E46C-EFC1-4F0F-A362-02A81D4609E0}" destId="{92A49A9B-7B43-465C-9ABF-6FAF2341F414}" srcOrd="4" destOrd="0" parTransId="{5D043883-CDEF-4E4E-8864-CCC941557086}" sibTransId="{C931FB93-C8D5-4ED7-977F-EDA3584F7B7D}"/>
    <dgm:cxn modelId="{013AB2C4-0DA4-4D78-9313-259397538852}" type="presOf" srcId="{CE799AAD-4FB4-4BDB-9F59-379590423465}" destId="{4F085C72-138E-4B12-A773-D5914CB10AD1}" srcOrd="0" destOrd="0" presId="urn:microsoft.com/office/officeart/2005/8/layout/vList2"/>
    <dgm:cxn modelId="{E4C30353-55F5-4462-A085-D0496E9C819A}" type="presOf" srcId="{92A49A9B-7B43-465C-9ABF-6FAF2341F414}" destId="{EA94E987-9FA5-4055-A098-61F20CFB9F11}" srcOrd="0" destOrd="0" presId="urn:microsoft.com/office/officeart/2005/8/layout/vList2"/>
    <dgm:cxn modelId="{4C1199B4-82E2-48C6-96BA-7812783A870B}" srcId="{64D1E46C-EFC1-4F0F-A362-02A81D4609E0}" destId="{CE799AAD-4FB4-4BDB-9F59-379590423465}" srcOrd="3" destOrd="0" parTransId="{6E743EC2-DFCF-4F1A-AB91-E0D81BBE667F}" sibTransId="{9AF30A52-5030-42B3-BCFC-B25CA9D4DCC3}"/>
    <dgm:cxn modelId="{6DA11782-5672-4041-8D84-6BBDA3595E5A}" type="presOf" srcId="{E5B89CF2-6E95-462D-8AB8-E99D48153F46}" destId="{AD45C98C-6FB5-4307-BF98-E5C0B8C3032C}" srcOrd="0" destOrd="0" presId="urn:microsoft.com/office/officeart/2005/8/layout/vList2"/>
    <dgm:cxn modelId="{36E8BAA7-6241-4D4E-9C7F-CB37C1CC8D48}" type="presOf" srcId="{35635A88-B857-423F-AF28-A2DF879DF57D}" destId="{A811D505-7355-493B-91C4-92414CF6ABC4}" srcOrd="0" destOrd="0" presId="urn:microsoft.com/office/officeart/2005/8/layout/vList2"/>
    <dgm:cxn modelId="{74E39637-0F40-4337-930D-B5292EA598A5}" srcId="{64D1E46C-EFC1-4F0F-A362-02A81D4609E0}" destId="{9A3876FF-2155-4D53-8E63-A8896588682E}" srcOrd="2" destOrd="0" parTransId="{BE894A1B-4337-4F4C-BBA9-D22295CCCF1D}" sibTransId="{0897DB16-5466-4FD5-B728-7CE83112FCAD}"/>
    <dgm:cxn modelId="{7358D747-AC9E-437F-ABE2-6BE860F9BE1C}" type="presParOf" srcId="{0677039E-F705-4D9D-88D5-55EE44AC8073}" destId="{A811D505-7355-493B-91C4-92414CF6ABC4}" srcOrd="0" destOrd="0" presId="urn:microsoft.com/office/officeart/2005/8/layout/vList2"/>
    <dgm:cxn modelId="{B235B169-404B-4349-B2FF-BD364DD42ABB}" type="presParOf" srcId="{0677039E-F705-4D9D-88D5-55EE44AC8073}" destId="{D021EEF7-B506-4B1A-B206-839E49F2930C}" srcOrd="1" destOrd="0" presId="urn:microsoft.com/office/officeart/2005/8/layout/vList2"/>
    <dgm:cxn modelId="{7AF5C71B-FE54-401E-BD97-CE1087BBAD73}" type="presParOf" srcId="{0677039E-F705-4D9D-88D5-55EE44AC8073}" destId="{AD45C98C-6FB5-4307-BF98-E5C0B8C3032C}" srcOrd="2" destOrd="0" presId="urn:microsoft.com/office/officeart/2005/8/layout/vList2"/>
    <dgm:cxn modelId="{77C98EEA-2F4C-4C5B-8114-62D54ACA99F5}" type="presParOf" srcId="{0677039E-F705-4D9D-88D5-55EE44AC8073}" destId="{804E836A-D4E1-475D-B717-4395C823C1D1}" srcOrd="3" destOrd="0" presId="urn:microsoft.com/office/officeart/2005/8/layout/vList2"/>
    <dgm:cxn modelId="{49287E1F-B59C-4885-ACA0-B9FE522CBF40}" type="presParOf" srcId="{0677039E-F705-4D9D-88D5-55EE44AC8073}" destId="{C300F003-FDD2-4724-BC24-42F37B290728}" srcOrd="4" destOrd="0" presId="urn:microsoft.com/office/officeart/2005/8/layout/vList2"/>
    <dgm:cxn modelId="{D63E70BE-B359-4F5A-BCEF-F55EDD5C98FB}" type="presParOf" srcId="{0677039E-F705-4D9D-88D5-55EE44AC8073}" destId="{0F772804-93EF-46E7-A86E-EFBF3E226679}" srcOrd="5" destOrd="0" presId="urn:microsoft.com/office/officeart/2005/8/layout/vList2"/>
    <dgm:cxn modelId="{7AF15396-6B69-4D7E-B820-B7F1B15E547B}" type="presParOf" srcId="{0677039E-F705-4D9D-88D5-55EE44AC8073}" destId="{4F085C72-138E-4B12-A773-D5914CB10AD1}" srcOrd="6" destOrd="0" presId="urn:microsoft.com/office/officeart/2005/8/layout/vList2"/>
    <dgm:cxn modelId="{49BFC3B3-CF0C-4511-A8CF-8EB69ECA2E3E}" type="presParOf" srcId="{0677039E-F705-4D9D-88D5-55EE44AC8073}" destId="{888EF086-1DD0-4631-85B5-86733C01DF41}" srcOrd="7" destOrd="0" presId="urn:microsoft.com/office/officeart/2005/8/layout/vList2"/>
    <dgm:cxn modelId="{4BBD4109-D8BB-492D-A5B8-235B670FFC3D}" type="presParOf" srcId="{0677039E-F705-4D9D-88D5-55EE44AC8073}" destId="{EA94E987-9FA5-4055-A098-61F20CFB9F11}"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dirty="0" smtClean="0"/>
            <a:t>Relación de los sistemas electorales y  los sistemas de partidos</a:t>
          </a:r>
          <a:endParaRPr lang="es-MX"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dirty="0" smtClean="0"/>
            <a:t>Importancia de los Sistemas Electorales</a:t>
          </a:r>
          <a:endParaRPr lang="es-MX"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dirty="0" smtClean="0"/>
            <a:t>Efectos Políticos </a:t>
          </a:r>
          <a:endParaRPr lang="es-MX"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dgm:spPr/>
      <dgm:t>
        <a:bodyPr/>
        <a:lstStyle/>
        <a:p>
          <a:r>
            <a:rPr lang="es-ES" dirty="0" smtClean="0"/>
            <a:t>Valoración</a:t>
          </a:r>
          <a:endParaRPr lang="es-MX"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LinFactNeighborX="16667" custLinFactNeighborY="588">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1C810640-E83D-48A1-A83D-23A69A7CF8A3}" type="presOf" srcId="{05D3AC43-4A09-431D-ABB7-F8F187DF3499}" destId="{4BC179A4-822A-4BEF-8E27-1F0672DDF319}"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82BE442C-59EF-487A-867D-73BA8A2384A3}" type="presOf" srcId="{A3D6C485-362F-4B09-B28D-FAF684C4F639}" destId="{4B7F4AB9-F29B-4850-8C18-D2E3C0E2F58E}" srcOrd="0" destOrd="0" presId="urn:microsoft.com/office/officeart/2005/8/layout/hierarchy1"/>
    <dgm:cxn modelId="{EDE6A580-89EC-4F58-AB97-933427E3FCA4}" type="presOf" srcId="{2CE5DF26-B670-401B-ADF0-79AB843A4502}" destId="{E9AE880C-5EC3-4E24-849B-539CD8DDC8DB}" srcOrd="0" destOrd="0" presId="urn:microsoft.com/office/officeart/2005/8/layout/hierarchy1"/>
    <dgm:cxn modelId="{2BBA61D1-410A-4E06-B4BB-20D046204BED}" type="presOf" srcId="{FBFF5AC6-D4FF-448F-B809-D5A0E91CD25C}" destId="{C3569CA3-BC6C-4890-9B47-EB5B5220EA40}"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AC3EC93A-077F-48CF-B7F0-91B051F61A57}" srcId="{A3D6C485-362F-4B09-B28D-FAF684C4F639}" destId="{2CE5DF26-B670-401B-ADF0-79AB843A4502}" srcOrd="0" destOrd="0" parTransId="{FE4B5F38-D98F-4533-B936-ED4F327F2691}" sibTransId="{D86C2513-0BAA-4D43-939E-2FF91B1D4204}"/>
    <dgm:cxn modelId="{C11E773F-781D-4E31-B7D5-AC90743FD16E}" type="presOf" srcId="{46E3F74C-0362-48D0-B56B-E8D1DC5BB4C0}" destId="{83DC986F-9DA5-490F-B102-FF81E2ECE2E2}" srcOrd="0" destOrd="0" presId="urn:microsoft.com/office/officeart/2005/8/layout/hierarchy1"/>
    <dgm:cxn modelId="{95C040F4-8BE9-4F8B-8ACD-E678E41C77F1}" srcId="{FBFF5AC6-D4FF-448F-B809-D5A0E91CD25C}" destId="{A3D6C485-362F-4B09-B28D-FAF684C4F639}" srcOrd="0" destOrd="0" parTransId="{0D5FDF29-73ED-4875-BE4C-1E11DB3D3D10}" sibTransId="{066BAC26-C278-46BB-9757-AABEE9434C88}"/>
    <dgm:cxn modelId="{8589B5B9-D9C9-4C3B-9085-C7D06FC73720}" type="presOf" srcId="{EFB5D373-51AF-49DD-9A28-D8A90F8681C3}" destId="{733792A5-9BB4-4291-8EC9-903E8FC5DB4B}" srcOrd="0" destOrd="0" presId="urn:microsoft.com/office/officeart/2005/8/layout/hierarchy1"/>
    <dgm:cxn modelId="{93E03A86-4EB2-475B-B9D5-8B874EE8EE62}" type="presOf" srcId="{5AE9E007-F748-41BE-A804-9159204C221F}" destId="{98930C70-7571-4249-9CA3-3ADE5E8A6665}" srcOrd="0" destOrd="0" presId="urn:microsoft.com/office/officeart/2005/8/layout/hierarchy1"/>
    <dgm:cxn modelId="{2A094E9A-5C4A-4F66-ABAC-49D1F36F361A}" type="presOf" srcId="{FE4B5F38-D98F-4533-B936-ED4F327F2691}" destId="{0E4B76F5-E02E-427F-98EA-BBB0906BB7AE}" srcOrd="0" destOrd="0" presId="urn:microsoft.com/office/officeart/2005/8/layout/hierarchy1"/>
    <dgm:cxn modelId="{EA9D2B38-6769-485D-A28A-000BB0CF5CE7}" type="presParOf" srcId="{C3569CA3-BC6C-4890-9B47-EB5B5220EA40}" destId="{9AA6EF33-DCBB-4D85-858D-B1941F11E53B}" srcOrd="0" destOrd="0" presId="urn:microsoft.com/office/officeart/2005/8/layout/hierarchy1"/>
    <dgm:cxn modelId="{8FD6D060-A8CC-4E59-B006-731A65745AE0}" type="presParOf" srcId="{9AA6EF33-DCBB-4D85-858D-B1941F11E53B}" destId="{4B3E1051-24E6-4F90-BFAB-DD95666A1787}" srcOrd="0" destOrd="0" presId="urn:microsoft.com/office/officeart/2005/8/layout/hierarchy1"/>
    <dgm:cxn modelId="{7E51B510-AE1E-4EEC-80AF-F90C03BB1005}" type="presParOf" srcId="{4B3E1051-24E6-4F90-BFAB-DD95666A1787}" destId="{75EAD2D3-6CE4-4F11-BEF9-1DC2D4DBE0D6}" srcOrd="0" destOrd="0" presId="urn:microsoft.com/office/officeart/2005/8/layout/hierarchy1"/>
    <dgm:cxn modelId="{223D140A-AB90-4CE2-97AC-3A52A4D1B3CA}" type="presParOf" srcId="{4B3E1051-24E6-4F90-BFAB-DD95666A1787}" destId="{4B7F4AB9-F29B-4850-8C18-D2E3C0E2F58E}" srcOrd="1" destOrd="0" presId="urn:microsoft.com/office/officeart/2005/8/layout/hierarchy1"/>
    <dgm:cxn modelId="{DF2D3107-A197-4F7B-B092-C220A5CC5E98}" type="presParOf" srcId="{9AA6EF33-DCBB-4D85-858D-B1941F11E53B}" destId="{6711D6AE-1971-4272-B907-1577FDAAFF7C}" srcOrd="1" destOrd="0" presId="urn:microsoft.com/office/officeart/2005/8/layout/hierarchy1"/>
    <dgm:cxn modelId="{7DA31238-8617-4BB1-B3AC-67B91FE001E3}" type="presParOf" srcId="{6711D6AE-1971-4272-B907-1577FDAAFF7C}" destId="{0E4B76F5-E02E-427F-98EA-BBB0906BB7AE}" srcOrd="0" destOrd="0" presId="urn:microsoft.com/office/officeart/2005/8/layout/hierarchy1"/>
    <dgm:cxn modelId="{31179573-EFB4-40BC-9DE9-2698719950E3}" type="presParOf" srcId="{6711D6AE-1971-4272-B907-1577FDAAFF7C}" destId="{38CBADFD-A4FB-461D-A322-C93227F6E4A1}" srcOrd="1" destOrd="0" presId="urn:microsoft.com/office/officeart/2005/8/layout/hierarchy1"/>
    <dgm:cxn modelId="{959DBA54-2066-4AAF-941B-2C0FA48DC742}" type="presParOf" srcId="{38CBADFD-A4FB-461D-A322-C93227F6E4A1}" destId="{5E5D4454-7FA8-42A6-9A60-25EEFBBBDE56}" srcOrd="0" destOrd="0" presId="urn:microsoft.com/office/officeart/2005/8/layout/hierarchy1"/>
    <dgm:cxn modelId="{85F058D6-EA9C-4C68-A592-0612AD72050E}" type="presParOf" srcId="{5E5D4454-7FA8-42A6-9A60-25EEFBBBDE56}" destId="{E82D1BB4-9A5E-4D81-93B4-487B2E7F5108}" srcOrd="0" destOrd="0" presId="urn:microsoft.com/office/officeart/2005/8/layout/hierarchy1"/>
    <dgm:cxn modelId="{5C27CCB5-33DC-43B1-868C-0011A7C4B66A}" type="presParOf" srcId="{5E5D4454-7FA8-42A6-9A60-25EEFBBBDE56}" destId="{E9AE880C-5EC3-4E24-849B-539CD8DDC8DB}" srcOrd="1" destOrd="0" presId="urn:microsoft.com/office/officeart/2005/8/layout/hierarchy1"/>
    <dgm:cxn modelId="{91839E1D-7A91-4D0F-AEB6-C2C710E509E7}" type="presParOf" srcId="{38CBADFD-A4FB-461D-A322-C93227F6E4A1}" destId="{328B4D06-8F56-4C1E-BD81-3751905068F1}" srcOrd="1" destOrd="0" presId="urn:microsoft.com/office/officeart/2005/8/layout/hierarchy1"/>
    <dgm:cxn modelId="{1829EA50-A0FA-446C-A8E6-069E15C9AFD3}" type="presParOf" srcId="{6711D6AE-1971-4272-B907-1577FDAAFF7C}" destId="{83DC986F-9DA5-490F-B102-FF81E2ECE2E2}" srcOrd="2" destOrd="0" presId="urn:microsoft.com/office/officeart/2005/8/layout/hierarchy1"/>
    <dgm:cxn modelId="{C9DE09EC-D644-47C8-B7A0-AC4B9DB6E776}" type="presParOf" srcId="{6711D6AE-1971-4272-B907-1577FDAAFF7C}" destId="{2DC90864-5D4E-4CF4-9E04-6FE2EF30916E}" srcOrd="3" destOrd="0" presId="urn:microsoft.com/office/officeart/2005/8/layout/hierarchy1"/>
    <dgm:cxn modelId="{64D6C2C3-869C-43A3-A03B-881C45555E62}" type="presParOf" srcId="{2DC90864-5D4E-4CF4-9E04-6FE2EF30916E}" destId="{E481D7AE-36E6-4272-A9EA-2C619B052E41}" srcOrd="0" destOrd="0" presId="urn:microsoft.com/office/officeart/2005/8/layout/hierarchy1"/>
    <dgm:cxn modelId="{FBB4144A-1329-491D-BD8B-CA20424E59EC}" type="presParOf" srcId="{E481D7AE-36E6-4272-A9EA-2C619B052E41}" destId="{8768CE2D-E919-4070-A44B-412DE2126615}" srcOrd="0" destOrd="0" presId="urn:microsoft.com/office/officeart/2005/8/layout/hierarchy1"/>
    <dgm:cxn modelId="{707A4088-A8CB-4CAC-B099-B8D4BF8468CF}" type="presParOf" srcId="{E481D7AE-36E6-4272-A9EA-2C619B052E41}" destId="{733792A5-9BB4-4291-8EC9-903E8FC5DB4B}" srcOrd="1" destOrd="0" presId="urn:microsoft.com/office/officeart/2005/8/layout/hierarchy1"/>
    <dgm:cxn modelId="{E92133AE-9BA8-4C5C-8235-B32377B1114C}" type="presParOf" srcId="{2DC90864-5D4E-4CF4-9E04-6FE2EF30916E}" destId="{52C53BD3-B7FF-4F78-AB27-A0F74787564B}" srcOrd="1" destOrd="0" presId="urn:microsoft.com/office/officeart/2005/8/layout/hierarchy1"/>
    <dgm:cxn modelId="{BF46E01A-AAD9-425B-B3C0-532E34B04CE7}" type="presParOf" srcId="{6711D6AE-1971-4272-B907-1577FDAAFF7C}" destId="{98930C70-7571-4249-9CA3-3ADE5E8A6665}" srcOrd="4" destOrd="0" presId="urn:microsoft.com/office/officeart/2005/8/layout/hierarchy1"/>
    <dgm:cxn modelId="{725C8D6E-C700-4AB8-B391-0D4099315307}" type="presParOf" srcId="{6711D6AE-1971-4272-B907-1577FDAAFF7C}" destId="{05C07188-AC4B-44AE-997A-EB66B8C0F031}" srcOrd="5" destOrd="0" presId="urn:microsoft.com/office/officeart/2005/8/layout/hierarchy1"/>
    <dgm:cxn modelId="{735EBC6C-CD24-4E99-B94F-8D6915EC6CC0}" type="presParOf" srcId="{05C07188-AC4B-44AE-997A-EB66B8C0F031}" destId="{FABA2D86-5D75-4323-8BEE-C1C3E5384B97}" srcOrd="0" destOrd="0" presId="urn:microsoft.com/office/officeart/2005/8/layout/hierarchy1"/>
    <dgm:cxn modelId="{DA16E3A0-F3DB-47AC-B250-BAC2D629776A}" type="presParOf" srcId="{FABA2D86-5D75-4323-8BEE-C1C3E5384B97}" destId="{B72E7CA3-1C87-4976-8E20-D93C78ECCCF6}" srcOrd="0" destOrd="0" presId="urn:microsoft.com/office/officeart/2005/8/layout/hierarchy1"/>
    <dgm:cxn modelId="{3553869E-ABF2-4F63-B96D-150129AE9124}" type="presParOf" srcId="{FABA2D86-5D75-4323-8BEE-C1C3E5384B97}" destId="{4BC179A4-822A-4BEF-8E27-1F0672DDF319}" srcOrd="1" destOrd="0" presId="urn:microsoft.com/office/officeart/2005/8/layout/hierarchy1"/>
    <dgm:cxn modelId="{79F3F2D1-11EB-463D-A2BB-E2F583A1664D}" type="presParOf" srcId="{05C07188-AC4B-44AE-997A-EB66B8C0F031}" destId="{F738145B-BAB1-4978-9FED-4D1B4205202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dgm:t>
        <a:bodyPr/>
        <a:lstStyle/>
        <a:p>
          <a:r>
            <a:rPr lang="es-ES" dirty="0" smtClean="0"/>
            <a:t>Importancia de los Sistemas Electorales</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dgm:spPr/>
      <dgm:t>
        <a:bodyPr/>
        <a:lstStyle/>
        <a:p>
          <a:r>
            <a:rPr lang="es-ES" dirty="0" smtClean="0"/>
            <a:t>Importantes para el proceso de formación de voluntad política y  la transferencia de poder .</a:t>
          </a:r>
          <a:endParaRPr lang="es-MX"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2E67A656-73FB-4A7B-ABDD-C89856F714B1}">
      <dgm:prSet phldrT="[Texto]"/>
      <dgm:spPr/>
      <dgm:t>
        <a:bodyPr/>
        <a:lstStyle/>
        <a:p>
          <a:r>
            <a:rPr lang="es-ES" dirty="0" smtClean="0"/>
            <a:t>Orientan las actitudes y los resultados electorales.</a:t>
          </a:r>
          <a:endParaRPr lang="es-MX" dirty="0"/>
        </a:p>
      </dgm:t>
    </dgm:pt>
    <dgm:pt modelId="{BC8CF798-54CC-4D90-8349-A760BFDC0075}" type="parTrans" cxnId="{316A78C5-0216-4D5B-A65D-45D762ABA753}">
      <dgm:prSet/>
      <dgm:spPr/>
      <dgm:t>
        <a:bodyPr/>
        <a:lstStyle/>
        <a:p>
          <a:endParaRPr lang="es-MX"/>
        </a:p>
      </dgm:t>
    </dgm:pt>
    <dgm:pt modelId="{3462970E-1EB3-402D-9DFC-73D126ACB9D2}" type="sibTrans" cxnId="{316A78C5-0216-4D5B-A65D-45D762ABA753}">
      <dgm:prSet/>
      <dgm:spPr/>
      <dgm:t>
        <a:bodyPr/>
        <a:lstStyle/>
        <a:p>
          <a:endParaRPr lang="es-MX"/>
        </a:p>
      </dgm:t>
    </dgm:pt>
    <dgm:pt modelId="{4AE8A8FA-B7E5-4423-A7FE-074E28656390}">
      <dgm:prSet phldrT="[Texto]"/>
      <dgm:spPr/>
      <dgm:t>
        <a:bodyPr/>
        <a:lstStyle/>
        <a:p>
          <a:r>
            <a:rPr lang="es-ES" dirty="0" smtClean="0"/>
            <a:t>Efectos Políticos </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r>
            <a:rPr lang="es-ES" dirty="0" smtClean="0"/>
            <a:t>Es el contexto complejo de factores diferentes que cambian en tiempo y de un país a otro.  </a:t>
          </a:r>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46D6D5F0-1EEA-40CD-9D38-A8A962A7319E}">
      <dgm:prSet phldrT="[Texto]"/>
      <dgm:spPr/>
      <dgm:t>
        <a:bodyPr/>
        <a:lstStyle/>
        <a:p>
          <a:r>
            <a:rPr lang="es-ES" dirty="0" smtClean="0"/>
            <a:t>Valoración</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8FF6B16F-937E-443B-A89B-C65062A342BF}">
      <dgm:prSet phldrT="[Texto]"/>
      <dgm:spPr/>
      <dgm:t>
        <a:bodyPr/>
        <a:lstStyle/>
        <a:p>
          <a:r>
            <a:rPr lang="es-ES" dirty="0" smtClean="0"/>
            <a:t>Los intereses de los partidos.</a:t>
          </a:r>
          <a:endParaRPr lang="es-MX" dirty="0"/>
        </a:p>
      </dgm:t>
    </dgm:pt>
    <dgm:pt modelId="{2344148A-AF9F-4DA3-85B7-5D156ECDBEC9}" type="parTrans" cxnId="{D329A9C0-C8F3-4059-BA49-C263F700BE0D}">
      <dgm:prSet/>
      <dgm:spPr/>
      <dgm:t>
        <a:bodyPr/>
        <a:lstStyle/>
        <a:p>
          <a:endParaRPr lang="es-MX"/>
        </a:p>
      </dgm:t>
    </dgm:pt>
    <dgm:pt modelId="{48686E63-1F67-4B10-BFCC-10AC9BE64B53}" type="sibTrans" cxnId="{D329A9C0-C8F3-4059-BA49-C263F700BE0D}">
      <dgm:prSet/>
      <dgm:spPr/>
      <dgm:t>
        <a:bodyPr/>
        <a:lstStyle/>
        <a:p>
          <a:endParaRPr lang="es-MX"/>
        </a:p>
      </dgm:t>
    </dgm:pt>
    <dgm:pt modelId="{9DBD3559-8673-4D47-87DD-E77382763CBF}">
      <dgm:prSet phldrT="[Texto]"/>
      <dgm:spPr/>
      <dgm:t>
        <a:bodyPr/>
        <a:lstStyle/>
        <a:p>
          <a:r>
            <a:rPr lang="es-ES" dirty="0" smtClean="0"/>
            <a:t>Ventajas y desventajas que para las fuerzas sociales y agrupaciones políticas.</a:t>
          </a:r>
          <a:endParaRPr lang="es-MX" dirty="0"/>
        </a:p>
      </dgm:t>
    </dgm:pt>
    <dgm:pt modelId="{AA607393-35C0-4363-8E8F-7DEA63A95039}" type="parTrans" cxnId="{FE8C4F71-2024-43AE-ADBC-067652359E3E}">
      <dgm:prSet/>
      <dgm:spPr/>
      <dgm:t>
        <a:bodyPr/>
        <a:lstStyle/>
        <a:p>
          <a:endParaRPr lang="es-MX"/>
        </a:p>
      </dgm:t>
    </dgm:pt>
    <dgm:pt modelId="{A1413218-5118-4783-8003-0C656FE3C9E3}" type="sibTrans" cxnId="{FE8C4F71-2024-43AE-ADBC-067652359E3E}">
      <dgm:prSet/>
      <dgm:spPr/>
      <dgm:t>
        <a:bodyPr/>
        <a:lstStyle/>
        <a:p>
          <a:endParaRPr lang="es-MX"/>
        </a:p>
      </dgm:t>
    </dgm:pt>
    <dgm:pt modelId="{A08ECC06-6832-404F-8779-67684A9BDD3E}">
      <dgm:prSet phldrT="[Texto]"/>
      <dgm:spPr/>
      <dgm:t>
        <a:bodyPr/>
        <a:lstStyle/>
        <a:p>
          <a:r>
            <a:rPr lang="es-ES" dirty="0" smtClean="0"/>
            <a:t>Las condiciones históricas y sociopolíticas de los países respectivos.</a:t>
          </a:r>
          <a:endParaRPr lang="es-MX"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73F2AA28-3736-4404-B261-8388594D7FDB}">
      <dgm:prSet phldrT="[Texto]"/>
      <dgm:spPr/>
      <dgm:t>
        <a:bodyPr/>
        <a:lstStyle/>
        <a:p>
          <a:r>
            <a:rPr lang="es-ES" dirty="0" smtClean="0"/>
            <a:t>Grado de cumplimiento con el modelo esperado. </a:t>
          </a:r>
          <a:endParaRPr lang="es-MX" dirty="0"/>
        </a:p>
      </dgm:t>
    </dgm:pt>
    <dgm:pt modelId="{88EF21BA-7B26-4871-A38E-3C69AE9C99E2}" type="parTrans" cxnId="{8F6BFEBB-192D-4B83-B8B5-D93D374114C3}">
      <dgm:prSet/>
      <dgm:spPr/>
      <dgm:t>
        <a:bodyPr/>
        <a:lstStyle/>
        <a:p>
          <a:endParaRPr lang="es-MX"/>
        </a:p>
      </dgm:t>
    </dgm:pt>
    <dgm:pt modelId="{2F6D8F12-B71E-4C99-AC34-1BBE52B4230A}" type="sibTrans" cxnId="{8F6BFEBB-192D-4B83-B8B5-D93D374114C3}">
      <dgm:prSet/>
      <dgm:spPr/>
      <dgm:t>
        <a:bodyPr/>
        <a:lstStyle/>
        <a:p>
          <a:endParaRPr lang="es-MX"/>
        </a:p>
      </dgm:t>
    </dgm:pt>
    <dgm:pt modelId="{F51BC331-71EB-4C65-9374-3F34F6B0B6E6}">
      <dgm:prSet phldrT="[Texto]"/>
      <dgm:spPr/>
      <dgm:t>
        <a:bodyPr/>
        <a:lstStyle/>
        <a:p>
          <a:r>
            <a:rPr lang="es-ES" dirty="0" smtClean="0"/>
            <a:t>La constitución de medidas de carácter funcionalista</a:t>
          </a:r>
          <a:endParaRPr lang="es-MX" dirty="0"/>
        </a:p>
      </dgm:t>
    </dgm:pt>
    <dgm:pt modelId="{CB6CBAAD-F3BC-4FBF-BBCC-AC66BC7A273A}" type="parTrans" cxnId="{86C911B7-6D7C-4E19-A5F9-A4A072204D99}">
      <dgm:prSet/>
      <dgm:spPr/>
      <dgm:t>
        <a:bodyPr/>
        <a:lstStyle/>
        <a:p>
          <a:endParaRPr lang="es-MX"/>
        </a:p>
      </dgm:t>
    </dgm:pt>
    <dgm:pt modelId="{0B61CAF1-F42F-4CBB-9AFE-E2906B5EC471}" type="sibTrans" cxnId="{86C911B7-6D7C-4E19-A5F9-A4A072204D99}">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dgm:presLayoutVars>
          <dgm:bulletEnabled val="1"/>
        </dgm:presLayoutVars>
      </dgm:prSet>
      <dgm:spPr/>
      <dgm:t>
        <a:bodyPr/>
        <a:lstStyle/>
        <a:p>
          <a:endParaRPr lang="es-MX"/>
        </a:p>
      </dgm:t>
    </dgm:pt>
  </dgm:ptLst>
  <dgm:cxnLst>
    <dgm:cxn modelId="{D624D5BC-F769-497D-B467-E7A595A37AE0}" type="presOf" srcId="{9DBD3559-8673-4D47-87DD-E77382763CBF}" destId="{12EC55EF-B5B5-4D5F-9617-8BF88C9B85A0}" srcOrd="0" destOrd="1" presId="urn:microsoft.com/office/officeart/2005/8/layout/chevron2"/>
    <dgm:cxn modelId="{C8BA0865-6CFC-4474-9220-D8035BD010D6}" type="presOf" srcId="{B643A659-9320-4107-8DFA-FBD15F3444EA}" destId="{B44C56B9-5F7B-4B1E-8932-08F16ECEF0E7}" srcOrd="0" destOrd="0" presId="urn:microsoft.com/office/officeart/2005/8/layout/chevron2"/>
    <dgm:cxn modelId="{4CB8537F-FD40-4DD1-8D45-9BD381D3C801}" srcId="{B643A659-9320-4107-8DFA-FBD15F3444EA}" destId="{2E45F8E0-0C83-40A4-A165-7EC75FCFEDDF}" srcOrd="0" destOrd="0" parTransId="{FF843A85-2662-41C8-AC49-C8E17A7F7FEF}" sibTransId="{F38C55A9-2611-4277-9F0D-9215918601B6}"/>
    <dgm:cxn modelId="{DC5458E4-8656-4BBF-8B97-5124E4FAA524}" srcId="{4AE8A8FA-B7E5-4423-A7FE-074E28656390}" destId="{A08ECC06-6832-404F-8779-67684A9BDD3E}" srcOrd="1" destOrd="0" parTransId="{AE228B92-3990-436A-A534-1C8B19BC47CD}" sibTransId="{64AB8450-BBCB-4577-A3C5-C92F2BAB4F62}"/>
    <dgm:cxn modelId="{D329A9C0-C8F3-4059-BA49-C263F700BE0D}" srcId="{46D6D5F0-1EEA-40CD-9D38-A8A962A7319E}" destId="{8FF6B16F-937E-443B-A89B-C65062A342BF}" srcOrd="0" destOrd="0" parTransId="{2344148A-AF9F-4DA3-85B7-5D156ECDBEC9}" sibTransId="{48686E63-1F67-4B10-BFCC-10AC9BE64B53}"/>
    <dgm:cxn modelId="{86C911B7-6D7C-4E19-A5F9-A4A072204D99}" srcId="{46D6D5F0-1EEA-40CD-9D38-A8A962A7319E}" destId="{F51BC331-71EB-4C65-9374-3F34F6B0B6E6}" srcOrd="3" destOrd="0" parTransId="{CB6CBAAD-F3BC-4FBF-BBCC-AC66BC7A273A}" sibTransId="{0B61CAF1-F42F-4CBB-9AFE-E2906B5EC471}"/>
    <dgm:cxn modelId="{4CF406AB-67A7-4666-9049-191765711D9A}" type="presOf" srcId="{2E67A656-73FB-4A7B-ABDD-C89856F714B1}" destId="{9F232B4B-8B77-46B9-980B-B433E1942023}" srcOrd="0" destOrd="1" presId="urn:microsoft.com/office/officeart/2005/8/layout/chevron2"/>
    <dgm:cxn modelId="{7D9CDD62-7857-4950-9E42-99B0E3CBAFFE}" type="presOf" srcId="{73F2AA28-3736-4404-B261-8388594D7FDB}" destId="{12EC55EF-B5B5-4D5F-9617-8BF88C9B85A0}" srcOrd="0" destOrd="2" presId="urn:microsoft.com/office/officeart/2005/8/layout/chevron2"/>
    <dgm:cxn modelId="{648243A9-6B0F-4612-82BD-5E956F61797E}" type="presOf" srcId="{8FF6B16F-937E-443B-A89B-C65062A342BF}" destId="{12EC55EF-B5B5-4D5F-9617-8BF88C9B85A0}" srcOrd="0" destOrd="0"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97655E18-210F-4552-9667-45870FE87304}" type="presOf" srcId="{A08ECC06-6832-404F-8779-67684A9BDD3E}" destId="{0CAEDA79-01AB-4FB9-8CA1-CFC76B3E979F}" srcOrd="0" destOrd="1" presId="urn:microsoft.com/office/officeart/2005/8/layout/chevron2"/>
    <dgm:cxn modelId="{B37B4979-CDAC-4125-A467-05C25520A6A8}" type="presOf" srcId="{46D6D5F0-1EEA-40CD-9D38-A8A962A7319E}" destId="{B8B9351C-857C-4BCD-838F-1CDCEF3024EF}" srcOrd="0" destOrd="0" presId="urn:microsoft.com/office/officeart/2005/8/layout/chevron2"/>
    <dgm:cxn modelId="{88CEE91C-3D12-411F-B208-5B00636001F5}" type="presOf" srcId="{4AE8A8FA-B7E5-4423-A7FE-074E28656390}" destId="{512B8A4F-035D-470B-B452-D22130002B40}" srcOrd="0" destOrd="0" presId="urn:microsoft.com/office/officeart/2005/8/layout/chevron2"/>
    <dgm:cxn modelId="{7594D065-7F89-49E5-909C-92314C04C14F}" srcId="{B643A659-9320-4107-8DFA-FBD15F3444EA}" destId="{46D6D5F0-1EEA-40CD-9D38-A8A962A7319E}" srcOrd="2" destOrd="0" parTransId="{1C61184F-3EA3-4BA1-88D4-BC59182A0ABB}" sibTransId="{909CA1BC-78C7-468F-8DC6-9AC48548EEC7}"/>
    <dgm:cxn modelId="{FE8C4F71-2024-43AE-ADBC-067652359E3E}" srcId="{46D6D5F0-1EEA-40CD-9D38-A8A962A7319E}" destId="{9DBD3559-8673-4D47-87DD-E77382763CBF}" srcOrd="1" destOrd="0" parTransId="{AA607393-35C0-4363-8E8F-7DEA63A95039}" sibTransId="{A1413218-5118-4783-8003-0C656FE3C9E3}"/>
    <dgm:cxn modelId="{316A78C5-0216-4D5B-A65D-45D762ABA753}" srcId="{2E45F8E0-0C83-40A4-A165-7EC75FCFEDDF}" destId="{2E67A656-73FB-4A7B-ABDD-C89856F714B1}" srcOrd="1" destOrd="0" parTransId="{BC8CF798-54CC-4D90-8349-A760BFDC0075}" sibTransId="{3462970E-1EB3-402D-9DFC-73D126ACB9D2}"/>
    <dgm:cxn modelId="{F1FBC05D-0A3B-4F68-988A-C46915BF7C58}" type="presOf" srcId="{43DE9527-3405-4CD0-8E16-A1488AF6AFD4}" destId="{0CAEDA79-01AB-4FB9-8CA1-CFC76B3E979F}" srcOrd="0" destOrd="0"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FA29AC97-2CC1-480A-A698-2F67DDB92A14}" srcId="{2E45F8E0-0C83-40A4-A165-7EC75FCFEDDF}" destId="{748F6FAD-EFB3-4D04-8827-B29BB70694A9}" srcOrd="0" destOrd="0" parTransId="{26C78D96-814F-41ED-87E5-35E824C1C6E2}" sibTransId="{2FB0EC5F-4EAF-4243-9470-A5BA11B0682D}"/>
    <dgm:cxn modelId="{0BB59C8E-83B0-43D4-9F09-203E8771AED5}" type="presOf" srcId="{F51BC331-71EB-4C65-9374-3F34F6B0B6E6}" destId="{12EC55EF-B5B5-4D5F-9617-8BF88C9B85A0}" srcOrd="0" destOrd="3" presId="urn:microsoft.com/office/officeart/2005/8/layout/chevron2"/>
    <dgm:cxn modelId="{75FC53D8-3658-4DD8-BA5F-645071C9D31B}" type="presOf" srcId="{2E45F8E0-0C83-40A4-A165-7EC75FCFEDDF}" destId="{AF3E0850-5198-423A-A994-FACABD517CA0}" srcOrd="0" destOrd="0" presId="urn:microsoft.com/office/officeart/2005/8/layout/chevron2"/>
    <dgm:cxn modelId="{ADF0D113-3C76-45A7-BACC-9C76224B50DC}" type="presOf" srcId="{748F6FAD-EFB3-4D04-8827-B29BB70694A9}" destId="{9F232B4B-8B77-46B9-980B-B433E1942023}" srcOrd="0" destOrd="0" presId="urn:microsoft.com/office/officeart/2005/8/layout/chevron2"/>
    <dgm:cxn modelId="{8F6BFEBB-192D-4B83-B8B5-D93D374114C3}" srcId="{46D6D5F0-1EEA-40CD-9D38-A8A962A7319E}" destId="{73F2AA28-3736-4404-B261-8388594D7FDB}" srcOrd="2" destOrd="0" parTransId="{88EF21BA-7B26-4871-A38E-3C69AE9C99E2}" sibTransId="{2F6D8F12-B71E-4C99-AC34-1BBE52B4230A}"/>
    <dgm:cxn modelId="{A7400932-5CA3-4B39-B7D1-44D72B9286E2}" type="presParOf" srcId="{B44C56B9-5F7B-4B1E-8932-08F16ECEF0E7}" destId="{A5010699-DF66-4786-A64C-1017E1300579}" srcOrd="0" destOrd="0" presId="urn:microsoft.com/office/officeart/2005/8/layout/chevron2"/>
    <dgm:cxn modelId="{7D19E056-62A8-4ABA-9330-F0E427C6C136}" type="presParOf" srcId="{A5010699-DF66-4786-A64C-1017E1300579}" destId="{AF3E0850-5198-423A-A994-FACABD517CA0}" srcOrd="0" destOrd="0" presId="urn:microsoft.com/office/officeart/2005/8/layout/chevron2"/>
    <dgm:cxn modelId="{61D03F71-1C52-492C-9BF2-F67B5A133AF0}" type="presParOf" srcId="{A5010699-DF66-4786-A64C-1017E1300579}" destId="{9F232B4B-8B77-46B9-980B-B433E1942023}" srcOrd="1" destOrd="0" presId="urn:microsoft.com/office/officeart/2005/8/layout/chevron2"/>
    <dgm:cxn modelId="{3D0E0621-DA6C-4F29-8347-FE23B7508C37}" type="presParOf" srcId="{B44C56B9-5F7B-4B1E-8932-08F16ECEF0E7}" destId="{70371218-9D2F-4890-9006-764BF7D1EE4A}" srcOrd="1" destOrd="0" presId="urn:microsoft.com/office/officeart/2005/8/layout/chevron2"/>
    <dgm:cxn modelId="{F72D53C1-9C12-4F90-89AB-F09DF028BCB3}" type="presParOf" srcId="{B44C56B9-5F7B-4B1E-8932-08F16ECEF0E7}" destId="{1F558354-948F-48DE-AEBD-310EC34CA813}" srcOrd="2" destOrd="0" presId="urn:microsoft.com/office/officeart/2005/8/layout/chevron2"/>
    <dgm:cxn modelId="{00F78442-0396-481E-9BE2-85BC6AF1A4D2}" type="presParOf" srcId="{1F558354-948F-48DE-AEBD-310EC34CA813}" destId="{512B8A4F-035D-470B-B452-D22130002B40}" srcOrd="0" destOrd="0" presId="urn:microsoft.com/office/officeart/2005/8/layout/chevron2"/>
    <dgm:cxn modelId="{F5D743D7-766A-4A5B-83E2-E4BD7E483C38}" type="presParOf" srcId="{1F558354-948F-48DE-AEBD-310EC34CA813}" destId="{0CAEDA79-01AB-4FB9-8CA1-CFC76B3E979F}" srcOrd="1" destOrd="0" presId="urn:microsoft.com/office/officeart/2005/8/layout/chevron2"/>
    <dgm:cxn modelId="{DB1E6F19-761A-4D19-A6C7-6CEDB399B4E1}" type="presParOf" srcId="{B44C56B9-5F7B-4B1E-8932-08F16ECEF0E7}" destId="{76D6EA30-4F7F-40D1-881B-D57ACCB95EEC}" srcOrd="3" destOrd="0" presId="urn:microsoft.com/office/officeart/2005/8/layout/chevron2"/>
    <dgm:cxn modelId="{AA151D87-88C8-4F0E-9207-E2EF10C3AF86}" type="presParOf" srcId="{B44C56B9-5F7B-4B1E-8932-08F16ECEF0E7}" destId="{22065EED-E945-416C-9F34-C9D28AF5069B}" srcOrd="4" destOrd="0" presId="urn:microsoft.com/office/officeart/2005/8/layout/chevron2"/>
    <dgm:cxn modelId="{05B248AF-4261-4BEB-9E30-0A8F020EAFA6}" type="presParOf" srcId="{22065EED-E945-416C-9F34-C9D28AF5069B}" destId="{B8B9351C-857C-4BCD-838F-1CDCEF3024EF}" srcOrd="0" destOrd="0" presId="urn:microsoft.com/office/officeart/2005/8/layout/chevron2"/>
    <dgm:cxn modelId="{67E66F73-178B-433D-A595-EE3DDC9205EA}" type="presParOf" srcId="{22065EED-E945-416C-9F34-C9D28AF5069B}" destId="{12EC55EF-B5B5-4D5F-9617-8BF88C9B85A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C57B9D2-0801-464A-AB58-C58CB3F6B7D3}" type="doc">
      <dgm:prSet loTypeId="urn:microsoft.com/office/officeart/2005/8/layout/radial1" loCatId="cycle" qsTypeId="urn:microsoft.com/office/officeart/2005/8/quickstyle/3d3" qsCatId="3D" csTypeId="urn:microsoft.com/office/officeart/2005/8/colors/colorful4" csCatId="colorful" phldr="1"/>
      <dgm:spPr/>
      <dgm:t>
        <a:bodyPr/>
        <a:lstStyle/>
        <a:p>
          <a:endParaRPr lang="es-MX"/>
        </a:p>
      </dgm:t>
    </dgm:pt>
    <dgm:pt modelId="{4606A08B-8D9C-4ACF-AC05-10405ED2C0EA}">
      <dgm:prSet phldrT="[Texto]"/>
      <dgm:spPr/>
      <dgm:t>
        <a:bodyPr/>
        <a:lstStyle/>
        <a:p>
          <a:r>
            <a:rPr lang="es-ES" dirty="0" smtClean="0"/>
            <a:t>Sistemas de Partidos </a:t>
          </a:r>
          <a:endParaRPr lang="es-MX" dirty="0"/>
        </a:p>
      </dgm:t>
    </dgm:pt>
    <dgm:pt modelId="{28732C2D-0BAD-433B-9475-5ECA6AF8C8E1}" type="parTrans" cxnId="{9D435136-6B76-4F69-B3C9-D85C991B0A4E}">
      <dgm:prSet/>
      <dgm:spPr/>
      <dgm:t>
        <a:bodyPr/>
        <a:lstStyle/>
        <a:p>
          <a:endParaRPr lang="es-MX"/>
        </a:p>
      </dgm:t>
    </dgm:pt>
    <dgm:pt modelId="{015A6501-80A0-4273-8F5E-FFF458360AEC}" type="sibTrans" cxnId="{9D435136-6B76-4F69-B3C9-D85C991B0A4E}">
      <dgm:prSet/>
      <dgm:spPr/>
      <dgm:t>
        <a:bodyPr/>
        <a:lstStyle/>
        <a:p>
          <a:endParaRPr lang="es-MX"/>
        </a:p>
      </dgm:t>
    </dgm:pt>
    <dgm:pt modelId="{B4C330DE-04E4-4DB9-93C6-758671AB96AA}">
      <dgm:prSet phldrT="[Texto]"/>
      <dgm:spPr/>
      <dgm:t>
        <a:bodyPr/>
        <a:lstStyle/>
        <a:p>
          <a:r>
            <a:rPr lang="es-ES" dirty="0" smtClean="0"/>
            <a:t>Número de Partidos</a:t>
          </a:r>
          <a:endParaRPr lang="es-MX" dirty="0"/>
        </a:p>
      </dgm:t>
    </dgm:pt>
    <dgm:pt modelId="{D3CF7710-A617-4A22-899A-A3BF23BCF554}" type="parTrans" cxnId="{774F43BB-3298-4633-95AE-2F6BC87D5D30}">
      <dgm:prSet/>
      <dgm:spPr/>
      <dgm:t>
        <a:bodyPr/>
        <a:lstStyle/>
        <a:p>
          <a:endParaRPr lang="es-MX"/>
        </a:p>
      </dgm:t>
    </dgm:pt>
    <dgm:pt modelId="{BB402CA5-1BCF-4731-8F66-09C3188B6649}" type="sibTrans" cxnId="{774F43BB-3298-4633-95AE-2F6BC87D5D30}">
      <dgm:prSet/>
      <dgm:spPr/>
      <dgm:t>
        <a:bodyPr/>
        <a:lstStyle/>
        <a:p>
          <a:endParaRPr lang="es-MX"/>
        </a:p>
      </dgm:t>
    </dgm:pt>
    <dgm:pt modelId="{706D72CB-3935-4C11-A664-AD1049077637}">
      <dgm:prSet phldrT="[Texto]"/>
      <dgm:spPr/>
      <dgm:t>
        <a:bodyPr/>
        <a:lstStyle/>
        <a:p>
          <a:r>
            <a:rPr lang="es-ES" dirty="0" smtClean="0"/>
            <a:t>Tamaño</a:t>
          </a:r>
          <a:endParaRPr lang="es-MX" dirty="0"/>
        </a:p>
      </dgm:t>
    </dgm:pt>
    <dgm:pt modelId="{02BEF991-D783-4EA3-AE87-B245B71C3B1B}" type="parTrans" cxnId="{FFD728DB-C61D-44BD-8DC8-D8533B0E4542}">
      <dgm:prSet/>
      <dgm:spPr/>
      <dgm:t>
        <a:bodyPr/>
        <a:lstStyle/>
        <a:p>
          <a:endParaRPr lang="es-MX"/>
        </a:p>
      </dgm:t>
    </dgm:pt>
    <dgm:pt modelId="{EE6FB6A3-3E15-4E07-9DC6-E47AE709C215}" type="sibTrans" cxnId="{FFD728DB-C61D-44BD-8DC8-D8533B0E4542}">
      <dgm:prSet/>
      <dgm:spPr/>
      <dgm:t>
        <a:bodyPr/>
        <a:lstStyle/>
        <a:p>
          <a:endParaRPr lang="es-MX"/>
        </a:p>
      </dgm:t>
    </dgm:pt>
    <dgm:pt modelId="{14D9EAF7-DDE9-478F-9DF2-D876E95BEAF6}">
      <dgm:prSet phldrT="[Texto]"/>
      <dgm:spPr/>
      <dgm:t>
        <a:bodyPr/>
        <a:lstStyle/>
        <a:p>
          <a:r>
            <a:rPr lang="es-ES" dirty="0" smtClean="0"/>
            <a:t>Fuerza Política</a:t>
          </a:r>
          <a:endParaRPr lang="es-MX" dirty="0"/>
        </a:p>
      </dgm:t>
    </dgm:pt>
    <dgm:pt modelId="{34B879E2-3B15-4081-B68C-F734FB205056}" type="parTrans" cxnId="{23F89C05-1F81-46FB-A519-98FE945A1B3E}">
      <dgm:prSet/>
      <dgm:spPr/>
      <dgm:t>
        <a:bodyPr/>
        <a:lstStyle/>
        <a:p>
          <a:endParaRPr lang="es-MX"/>
        </a:p>
      </dgm:t>
    </dgm:pt>
    <dgm:pt modelId="{3F1C16B7-8171-49C9-9D9B-88B00031A38F}" type="sibTrans" cxnId="{23F89C05-1F81-46FB-A519-98FE945A1B3E}">
      <dgm:prSet/>
      <dgm:spPr/>
      <dgm:t>
        <a:bodyPr/>
        <a:lstStyle/>
        <a:p>
          <a:endParaRPr lang="es-MX"/>
        </a:p>
      </dgm:t>
    </dgm:pt>
    <dgm:pt modelId="{3CFE6654-4849-4B8D-B279-8F4272AAE9C8}">
      <dgm:prSet phldrT="[Texto]"/>
      <dgm:spPr/>
      <dgm:t>
        <a:bodyPr/>
        <a:lstStyle/>
        <a:p>
          <a:r>
            <a:rPr lang="es-ES" dirty="0" smtClean="0"/>
            <a:t>Posición</a:t>
          </a:r>
          <a:endParaRPr lang="es-MX" dirty="0"/>
        </a:p>
      </dgm:t>
    </dgm:pt>
    <dgm:pt modelId="{3DB4EF8C-D724-4651-A4EE-6110AA475E0D}" type="parTrans" cxnId="{1FADDB1E-2C23-42CF-A609-BAECB8A04C7F}">
      <dgm:prSet/>
      <dgm:spPr/>
      <dgm:t>
        <a:bodyPr/>
        <a:lstStyle/>
        <a:p>
          <a:endParaRPr lang="es-MX"/>
        </a:p>
      </dgm:t>
    </dgm:pt>
    <dgm:pt modelId="{FEE11700-A88C-46D1-8967-D18D9357EAF1}" type="sibTrans" cxnId="{1FADDB1E-2C23-42CF-A609-BAECB8A04C7F}">
      <dgm:prSet/>
      <dgm:spPr/>
      <dgm:t>
        <a:bodyPr/>
        <a:lstStyle/>
        <a:p>
          <a:endParaRPr lang="es-MX"/>
        </a:p>
      </dgm:t>
    </dgm:pt>
    <dgm:pt modelId="{C20DF537-DAF4-4945-A39B-EACE0E55BEEB}">
      <dgm:prSet phldrT="[Texto]"/>
      <dgm:spPr/>
      <dgm:t>
        <a:bodyPr/>
        <a:lstStyle/>
        <a:p>
          <a:r>
            <a:rPr lang="es-ES" dirty="0" smtClean="0"/>
            <a:t>Constelación Estratégica </a:t>
          </a:r>
          <a:endParaRPr lang="es-MX" dirty="0"/>
        </a:p>
      </dgm:t>
    </dgm:pt>
    <dgm:pt modelId="{E911682C-BBA4-4A97-A3C3-A83F5497303A}" type="parTrans" cxnId="{28907AE5-E1E3-4858-A3DF-31FA86E6C005}">
      <dgm:prSet/>
      <dgm:spPr/>
      <dgm:t>
        <a:bodyPr/>
        <a:lstStyle/>
        <a:p>
          <a:endParaRPr lang="es-MX"/>
        </a:p>
      </dgm:t>
    </dgm:pt>
    <dgm:pt modelId="{B74C1E6A-E74E-4724-8C3A-3A0EA2BE156E}" type="sibTrans" cxnId="{28907AE5-E1E3-4858-A3DF-31FA86E6C005}">
      <dgm:prSet/>
      <dgm:spPr/>
      <dgm:t>
        <a:bodyPr/>
        <a:lstStyle/>
        <a:p>
          <a:endParaRPr lang="es-MX"/>
        </a:p>
      </dgm:t>
    </dgm:pt>
    <dgm:pt modelId="{FEF09B89-CE34-4729-9D57-6F97FB6CD1E6}" type="pres">
      <dgm:prSet presAssocID="{9C57B9D2-0801-464A-AB58-C58CB3F6B7D3}" presName="cycle" presStyleCnt="0">
        <dgm:presLayoutVars>
          <dgm:chMax val="1"/>
          <dgm:dir/>
          <dgm:animLvl val="ctr"/>
          <dgm:resizeHandles val="exact"/>
        </dgm:presLayoutVars>
      </dgm:prSet>
      <dgm:spPr/>
      <dgm:t>
        <a:bodyPr/>
        <a:lstStyle/>
        <a:p>
          <a:endParaRPr lang="es-ES"/>
        </a:p>
      </dgm:t>
    </dgm:pt>
    <dgm:pt modelId="{D08880E5-D207-4964-AEEA-E02B692B9E23}" type="pres">
      <dgm:prSet presAssocID="{4606A08B-8D9C-4ACF-AC05-10405ED2C0EA}" presName="centerShape" presStyleLbl="node0" presStyleIdx="0" presStyleCnt="1"/>
      <dgm:spPr/>
      <dgm:t>
        <a:bodyPr/>
        <a:lstStyle/>
        <a:p>
          <a:endParaRPr lang="es-MX"/>
        </a:p>
      </dgm:t>
    </dgm:pt>
    <dgm:pt modelId="{3A730F86-D247-4DBE-B16F-EDA1F3159109}" type="pres">
      <dgm:prSet presAssocID="{D3CF7710-A617-4A22-899A-A3BF23BCF554}" presName="Name9" presStyleLbl="parChTrans1D2" presStyleIdx="0" presStyleCnt="5"/>
      <dgm:spPr/>
      <dgm:t>
        <a:bodyPr/>
        <a:lstStyle/>
        <a:p>
          <a:endParaRPr lang="es-ES"/>
        </a:p>
      </dgm:t>
    </dgm:pt>
    <dgm:pt modelId="{1B1B396A-3706-45F0-9FB0-6B9C9EAFD8C2}" type="pres">
      <dgm:prSet presAssocID="{D3CF7710-A617-4A22-899A-A3BF23BCF554}" presName="connTx" presStyleLbl="parChTrans1D2" presStyleIdx="0" presStyleCnt="5"/>
      <dgm:spPr/>
      <dgm:t>
        <a:bodyPr/>
        <a:lstStyle/>
        <a:p>
          <a:endParaRPr lang="es-ES"/>
        </a:p>
      </dgm:t>
    </dgm:pt>
    <dgm:pt modelId="{023437F0-7AD6-41AC-B94B-E8CBDA7A7EE0}" type="pres">
      <dgm:prSet presAssocID="{B4C330DE-04E4-4DB9-93C6-758671AB96AA}" presName="node" presStyleLbl="node1" presStyleIdx="0" presStyleCnt="5">
        <dgm:presLayoutVars>
          <dgm:bulletEnabled val="1"/>
        </dgm:presLayoutVars>
      </dgm:prSet>
      <dgm:spPr/>
      <dgm:t>
        <a:bodyPr/>
        <a:lstStyle/>
        <a:p>
          <a:endParaRPr lang="es-MX"/>
        </a:p>
      </dgm:t>
    </dgm:pt>
    <dgm:pt modelId="{BB48C05B-85A8-44C1-B434-2551561B9CCC}" type="pres">
      <dgm:prSet presAssocID="{02BEF991-D783-4EA3-AE87-B245B71C3B1B}" presName="Name9" presStyleLbl="parChTrans1D2" presStyleIdx="1" presStyleCnt="5"/>
      <dgm:spPr/>
      <dgm:t>
        <a:bodyPr/>
        <a:lstStyle/>
        <a:p>
          <a:endParaRPr lang="es-ES"/>
        </a:p>
      </dgm:t>
    </dgm:pt>
    <dgm:pt modelId="{C5F8508D-2A06-4F79-9F8E-08C6388D1A26}" type="pres">
      <dgm:prSet presAssocID="{02BEF991-D783-4EA3-AE87-B245B71C3B1B}" presName="connTx" presStyleLbl="parChTrans1D2" presStyleIdx="1" presStyleCnt="5"/>
      <dgm:spPr/>
      <dgm:t>
        <a:bodyPr/>
        <a:lstStyle/>
        <a:p>
          <a:endParaRPr lang="es-ES"/>
        </a:p>
      </dgm:t>
    </dgm:pt>
    <dgm:pt modelId="{988BFD55-2AEC-4936-9A59-057D9FBFA596}" type="pres">
      <dgm:prSet presAssocID="{706D72CB-3935-4C11-A664-AD1049077637}" presName="node" presStyleLbl="node1" presStyleIdx="1" presStyleCnt="5" custRadScaleRad="115403" custRadScaleInc="17524">
        <dgm:presLayoutVars>
          <dgm:bulletEnabled val="1"/>
        </dgm:presLayoutVars>
      </dgm:prSet>
      <dgm:spPr/>
      <dgm:t>
        <a:bodyPr/>
        <a:lstStyle/>
        <a:p>
          <a:endParaRPr lang="es-MX"/>
        </a:p>
      </dgm:t>
    </dgm:pt>
    <dgm:pt modelId="{CB4F3EB2-EDE8-4D96-8575-EB764444CB64}" type="pres">
      <dgm:prSet presAssocID="{34B879E2-3B15-4081-B68C-F734FB205056}" presName="Name9" presStyleLbl="parChTrans1D2" presStyleIdx="2" presStyleCnt="5"/>
      <dgm:spPr/>
      <dgm:t>
        <a:bodyPr/>
        <a:lstStyle/>
        <a:p>
          <a:endParaRPr lang="es-ES"/>
        </a:p>
      </dgm:t>
    </dgm:pt>
    <dgm:pt modelId="{11E80AD2-EAF0-4DBC-99A8-4966F4C03AF2}" type="pres">
      <dgm:prSet presAssocID="{34B879E2-3B15-4081-B68C-F734FB205056}" presName="connTx" presStyleLbl="parChTrans1D2" presStyleIdx="2" presStyleCnt="5"/>
      <dgm:spPr/>
      <dgm:t>
        <a:bodyPr/>
        <a:lstStyle/>
        <a:p>
          <a:endParaRPr lang="es-ES"/>
        </a:p>
      </dgm:t>
    </dgm:pt>
    <dgm:pt modelId="{9E177C79-AE1B-4045-A111-88D2C21CC1D3}" type="pres">
      <dgm:prSet presAssocID="{14D9EAF7-DDE9-478F-9DF2-D876E95BEAF6}" presName="node" presStyleLbl="node1" presStyleIdx="2" presStyleCnt="5" custRadScaleRad="116274" custRadScaleInc="-32801">
        <dgm:presLayoutVars>
          <dgm:bulletEnabled val="1"/>
        </dgm:presLayoutVars>
      </dgm:prSet>
      <dgm:spPr/>
      <dgm:t>
        <a:bodyPr/>
        <a:lstStyle/>
        <a:p>
          <a:endParaRPr lang="es-MX"/>
        </a:p>
      </dgm:t>
    </dgm:pt>
    <dgm:pt modelId="{A9DC82DA-DA6F-49BD-8EFD-9B4DD38C0E22}" type="pres">
      <dgm:prSet presAssocID="{3DB4EF8C-D724-4651-A4EE-6110AA475E0D}" presName="Name9" presStyleLbl="parChTrans1D2" presStyleIdx="3" presStyleCnt="5"/>
      <dgm:spPr/>
      <dgm:t>
        <a:bodyPr/>
        <a:lstStyle/>
        <a:p>
          <a:endParaRPr lang="es-ES"/>
        </a:p>
      </dgm:t>
    </dgm:pt>
    <dgm:pt modelId="{9F21EC98-4F5E-4B55-B97E-BBE8DF7DD560}" type="pres">
      <dgm:prSet presAssocID="{3DB4EF8C-D724-4651-A4EE-6110AA475E0D}" presName="connTx" presStyleLbl="parChTrans1D2" presStyleIdx="3" presStyleCnt="5"/>
      <dgm:spPr/>
      <dgm:t>
        <a:bodyPr/>
        <a:lstStyle/>
        <a:p>
          <a:endParaRPr lang="es-ES"/>
        </a:p>
      </dgm:t>
    </dgm:pt>
    <dgm:pt modelId="{0F06AD7F-5794-4C08-98E2-B2A9C7DDD512}" type="pres">
      <dgm:prSet presAssocID="{3CFE6654-4849-4B8D-B279-8F4272AAE9C8}" presName="node" presStyleLbl="node1" presStyleIdx="3" presStyleCnt="5" custRadScaleRad="110459" custRadScaleInc="18829">
        <dgm:presLayoutVars>
          <dgm:bulletEnabled val="1"/>
        </dgm:presLayoutVars>
      </dgm:prSet>
      <dgm:spPr/>
      <dgm:t>
        <a:bodyPr/>
        <a:lstStyle/>
        <a:p>
          <a:endParaRPr lang="es-MX"/>
        </a:p>
      </dgm:t>
    </dgm:pt>
    <dgm:pt modelId="{3EC7A50E-2988-49E5-8EA2-D1E437F81EC0}" type="pres">
      <dgm:prSet presAssocID="{E911682C-BBA4-4A97-A3C3-A83F5497303A}" presName="Name9" presStyleLbl="parChTrans1D2" presStyleIdx="4" presStyleCnt="5"/>
      <dgm:spPr/>
      <dgm:t>
        <a:bodyPr/>
        <a:lstStyle/>
        <a:p>
          <a:endParaRPr lang="es-ES"/>
        </a:p>
      </dgm:t>
    </dgm:pt>
    <dgm:pt modelId="{E3DCAA4B-D145-46A4-915C-60118FE88034}" type="pres">
      <dgm:prSet presAssocID="{E911682C-BBA4-4A97-A3C3-A83F5497303A}" presName="connTx" presStyleLbl="parChTrans1D2" presStyleIdx="4" presStyleCnt="5"/>
      <dgm:spPr/>
      <dgm:t>
        <a:bodyPr/>
        <a:lstStyle/>
        <a:p>
          <a:endParaRPr lang="es-ES"/>
        </a:p>
      </dgm:t>
    </dgm:pt>
    <dgm:pt modelId="{2FC9EC39-327D-468E-912A-A1E91C7A2E36}" type="pres">
      <dgm:prSet presAssocID="{C20DF537-DAF4-4945-A39B-EACE0E55BEEB}" presName="node" presStyleLbl="node1" presStyleIdx="4" presStyleCnt="5" custRadScaleRad="104530" custRadScaleInc="-14091">
        <dgm:presLayoutVars>
          <dgm:bulletEnabled val="1"/>
        </dgm:presLayoutVars>
      </dgm:prSet>
      <dgm:spPr/>
      <dgm:t>
        <a:bodyPr/>
        <a:lstStyle/>
        <a:p>
          <a:endParaRPr lang="es-MX"/>
        </a:p>
      </dgm:t>
    </dgm:pt>
  </dgm:ptLst>
  <dgm:cxnLst>
    <dgm:cxn modelId="{3E1B92A7-10BF-4DB5-B7BC-6BEB8D5911E1}" type="presOf" srcId="{D3CF7710-A617-4A22-899A-A3BF23BCF554}" destId="{3A730F86-D247-4DBE-B16F-EDA1F3159109}" srcOrd="0" destOrd="0" presId="urn:microsoft.com/office/officeart/2005/8/layout/radial1"/>
    <dgm:cxn modelId="{444CDA23-BBDC-4174-86E5-78C0A58E8453}" type="presOf" srcId="{02BEF991-D783-4EA3-AE87-B245B71C3B1B}" destId="{C5F8508D-2A06-4F79-9F8E-08C6388D1A26}" srcOrd="1" destOrd="0" presId="urn:microsoft.com/office/officeart/2005/8/layout/radial1"/>
    <dgm:cxn modelId="{E11F9E3D-8CA7-4D44-9801-F38C01FF7718}" type="presOf" srcId="{34B879E2-3B15-4081-B68C-F734FB205056}" destId="{11E80AD2-EAF0-4DBC-99A8-4966F4C03AF2}" srcOrd="1" destOrd="0" presId="urn:microsoft.com/office/officeart/2005/8/layout/radial1"/>
    <dgm:cxn modelId="{80C17415-48AB-47DD-9FE4-0EAC7D27E46E}" type="presOf" srcId="{D3CF7710-A617-4A22-899A-A3BF23BCF554}" destId="{1B1B396A-3706-45F0-9FB0-6B9C9EAFD8C2}" srcOrd="1" destOrd="0" presId="urn:microsoft.com/office/officeart/2005/8/layout/radial1"/>
    <dgm:cxn modelId="{89A1B90F-EA16-435A-B63F-F4DF89353EC7}" type="presOf" srcId="{706D72CB-3935-4C11-A664-AD1049077637}" destId="{988BFD55-2AEC-4936-9A59-057D9FBFA596}" srcOrd="0" destOrd="0" presId="urn:microsoft.com/office/officeart/2005/8/layout/radial1"/>
    <dgm:cxn modelId="{B4D0607E-B8A6-4041-8FC1-792F6E414066}" type="presOf" srcId="{3DB4EF8C-D724-4651-A4EE-6110AA475E0D}" destId="{A9DC82DA-DA6F-49BD-8EFD-9B4DD38C0E22}" srcOrd="0" destOrd="0" presId="urn:microsoft.com/office/officeart/2005/8/layout/radial1"/>
    <dgm:cxn modelId="{98605923-741B-48D0-8F05-59D1688E6E86}" type="presOf" srcId="{C20DF537-DAF4-4945-A39B-EACE0E55BEEB}" destId="{2FC9EC39-327D-468E-912A-A1E91C7A2E36}" srcOrd="0" destOrd="0" presId="urn:microsoft.com/office/officeart/2005/8/layout/radial1"/>
    <dgm:cxn modelId="{CBD9C1A9-B474-473D-BAEF-659EA77BA7F2}" type="presOf" srcId="{9C57B9D2-0801-464A-AB58-C58CB3F6B7D3}" destId="{FEF09B89-CE34-4729-9D57-6F97FB6CD1E6}" srcOrd="0" destOrd="0" presId="urn:microsoft.com/office/officeart/2005/8/layout/radial1"/>
    <dgm:cxn modelId="{23F89C05-1F81-46FB-A519-98FE945A1B3E}" srcId="{4606A08B-8D9C-4ACF-AC05-10405ED2C0EA}" destId="{14D9EAF7-DDE9-478F-9DF2-D876E95BEAF6}" srcOrd="2" destOrd="0" parTransId="{34B879E2-3B15-4081-B68C-F734FB205056}" sibTransId="{3F1C16B7-8171-49C9-9D9B-88B00031A38F}"/>
    <dgm:cxn modelId="{3C1A1735-F006-4F74-B27C-A6347D661936}" type="presOf" srcId="{E911682C-BBA4-4A97-A3C3-A83F5497303A}" destId="{E3DCAA4B-D145-46A4-915C-60118FE88034}" srcOrd="1" destOrd="0" presId="urn:microsoft.com/office/officeart/2005/8/layout/radial1"/>
    <dgm:cxn modelId="{774F43BB-3298-4633-95AE-2F6BC87D5D30}" srcId="{4606A08B-8D9C-4ACF-AC05-10405ED2C0EA}" destId="{B4C330DE-04E4-4DB9-93C6-758671AB96AA}" srcOrd="0" destOrd="0" parTransId="{D3CF7710-A617-4A22-899A-A3BF23BCF554}" sibTransId="{BB402CA5-1BCF-4731-8F66-09C3188B6649}"/>
    <dgm:cxn modelId="{31C9D099-CDC2-4631-A1E1-265CEFF22D86}" type="presOf" srcId="{34B879E2-3B15-4081-B68C-F734FB205056}" destId="{CB4F3EB2-EDE8-4D96-8575-EB764444CB64}" srcOrd="0" destOrd="0" presId="urn:microsoft.com/office/officeart/2005/8/layout/radial1"/>
    <dgm:cxn modelId="{7B9C8B0E-7CF5-4B79-A66D-831F416A32DA}" type="presOf" srcId="{3DB4EF8C-D724-4651-A4EE-6110AA475E0D}" destId="{9F21EC98-4F5E-4B55-B97E-BBE8DF7DD560}" srcOrd="1" destOrd="0" presId="urn:microsoft.com/office/officeart/2005/8/layout/radial1"/>
    <dgm:cxn modelId="{12A301CC-7AF8-4090-8CC9-5D00F7160EFD}" type="presOf" srcId="{4606A08B-8D9C-4ACF-AC05-10405ED2C0EA}" destId="{D08880E5-D207-4964-AEEA-E02B692B9E23}" srcOrd="0" destOrd="0" presId="urn:microsoft.com/office/officeart/2005/8/layout/radial1"/>
    <dgm:cxn modelId="{9D435136-6B76-4F69-B3C9-D85C991B0A4E}" srcId="{9C57B9D2-0801-464A-AB58-C58CB3F6B7D3}" destId="{4606A08B-8D9C-4ACF-AC05-10405ED2C0EA}" srcOrd="0" destOrd="0" parTransId="{28732C2D-0BAD-433B-9475-5ECA6AF8C8E1}" sibTransId="{015A6501-80A0-4273-8F5E-FFF458360AEC}"/>
    <dgm:cxn modelId="{21EE0AD9-503B-4802-A575-73B1D3CFB76A}" type="presOf" srcId="{02BEF991-D783-4EA3-AE87-B245B71C3B1B}" destId="{BB48C05B-85A8-44C1-B434-2551561B9CCC}" srcOrd="0" destOrd="0" presId="urn:microsoft.com/office/officeart/2005/8/layout/radial1"/>
    <dgm:cxn modelId="{28907AE5-E1E3-4858-A3DF-31FA86E6C005}" srcId="{4606A08B-8D9C-4ACF-AC05-10405ED2C0EA}" destId="{C20DF537-DAF4-4945-A39B-EACE0E55BEEB}" srcOrd="4" destOrd="0" parTransId="{E911682C-BBA4-4A97-A3C3-A83F5497303A}" sibTransId="{B74C1E6A-E74E-4724-8C3A-3A0EA2BE156E}"/>
    <dgm:cxn modelId="{DCD379F4-8D9D-4E1D-90ED-090143DC74C9}" type="presOf" srcId="{14D9EAF7-DDE9-478F-9DF2-D876E95BEAF6}" destId="{9E177C79-AE1B-4045-A111-88D2C21CC1D3}" srcOrd="0" destOrd="0" presId="urn:microsoft.com/office/officeart/2005/8/layout/radial1"/>
    <dgm:cxn modelId="{FFD728DB-C61D-44BD-8DC8-D8533B0E4542}" srcId="{4606A08B-8D9C-4ACF-AC05-10405ED2C0EA}" destId="{706D72CB-3935-4C11-A664-AD1049077637}" srcOrd="1" destOrd="0" parTransId="{02BEF991-D783-4EA3-AE87-B245B71C3B1B}" sibTransId="{EE6FB6A3-3E15-4E07-9DC6-E47AE709C215}"/>
    <dgm:cxn modelId="{D1494A3B-B393-4CAA-B531-7BF2EA84A5CB}" type="presOf" srcId="{B4C330DE-04E4-4DB9-93C6-758671AB96AA}" destId="{023437F0-7AD6-41AC-B94B-E8CBDA7A7EE0}" srcOrd="0" destOrd="0" presId="urn:microsoft.com/office/officeart/2005/8/layout/radial1"/>
    <dgm:cxn modelId="{1FADDB1E-2C23-42CF-A609-BAECB8A04C7F}" srcId="{4606A08B-8D9C-4ACF-AC05-10405ED2C0EA}" destId="{3CFE6654-4849-4B8D-B279-8F4272AAE9C8}" srcOrd="3" destOrd="0" parTransId="{3DB4EF8C-D724-4651-A4EE-6110AA475E0D}" sibTransId="{FEE11700-A88C-46D1-8967-D18D9357EAF1}"/>
    <dgm:cxn modelId="{051448E8-F9BC-4042-9E21-BA8FA2926354}" type="presOf" srcId="{3CFE6654-4849-4B8D-B279-8F4272AAE9C8}" destId="{0F06AD7F-5794-4C08-98E2-B2A9C7DDD512}" srcOrd="0" destOrd="0" presId="urn:microsoft.com/office/officeart/2005/8/layout/radial1"/>
    <dgm:cxn modelId="{16770D9B-D1F4-4685-80E7-B4B09AAB3A41}" type="presOf" srcId="{E911682C-BBA4-4A97-A3C3-A83F5497303A}" destId="{3EC7A50E-2988-49E5-8EA2-D1E437F81EC0}" srcOrd="0" destOrd="0" presId="urn:microsoft.com/office/officeart/2005/8/layout/radial1"/>
    <dgm:cxn modelId="{7A23853D-3739-4F2A-9C08-931D906B512D}" type="presParOf" srcId="{FEF09B89-CE34-4729-9D57-6F97FB6CD1E6}" destId="{D08880E5-D207-4964-AEEA-E02B692B9E23}" srcOrd="0" destOrd="0" presId="urn:microsoft.com/office/officeart/2005/8/layout/radial1"/>
    <dgm:cxn modelId="{D7407670-16D4-4674-BB91-692E4170BE27}" type="presParOf" srcId="{FEF09B89-CE34-4729-9D57-6F97FB6CD1E6}" destId="{3A730F86-D247-4DBE-B16F-EDA1F3159109}" srcOrd="1" destOrd="0" presId="urn:microsoft.com/office/officeart/2005/8/layout/radial1"/>
    <dgm:cxn modelId="{F06D317D-03C2-41A0-8796-240514284B9B}" type="presParOf" srcId="{3A730F86-D247-4DBE-B16F-EDA1F3159109}" destId="{1B1B396A-3706-45F0-9FB0-6B9C9EAFD8C2}" srcOrd="0" destOrd="0" presId="urn:microsoft.com/office/officeart/2005/8/layout/radial1"/>
    <dgm:cxn modelId="{15AC71E6-8DD5-4B89-A30D-C099FB633F5B}" type="presParOf" srcId="{FEF09B89-CE34-4729-9D57-6F97FB6CD1E6}" destId="{023437F0-7AD6-41AC-B94B-E8CBDA7A7EE0}" srcOrd="2" destOrd="0" presId="urn:microsoft.com/office/officeart/2005/8/layout/radial1"/>
    <dgm:cxn modelId="{72CAA3DD-6637-453D-9FCE-256E2C0F5A2D}" type="presParOf" srcId="{FEF09B89-CE34-4729-9D57-6F97FB6CD1E6}" destId="{BB48C05B-85A8-44C1-B434-2551561B9CCC}" srcOrd="3" destOrd="0" presId="urn:microsoft.com/office/officeart/2005/8/layout/radial1"/>
    <dgm:cxn modelId="{77F844E3-8E75-456F-AFA1-611D88F0C96B}" type="presParOf" srcId="{BB48C05B-85A8-44C1-B434-2551561B9CCC}" destId="{C5F8508D-2A06-4F79-9F8E-08C6388D1A26}" srcOrd="0" destOrd="0" presId="urn:microsoft.com/office/officeart/2005/8/layout/radial1"/>
    <dgm:cxn modelId="{0E44AEF7-32A9-4FDF-A70A-DF8FC834E762}" type="presParOf" srcId="{FEF09B89-CE34-4729-9D57-6F97FB6CD1E6}" destId="{988BFD55-2AEC-4936-9A59-057D9FBFA596}" srcOrd="4" destOrd="0" presId="urn:microsoft.com/office/officeart/2005/8/layout/radial1"/>
    <dgm:cxn modelId="{192808EE-BC29-4EBA-B314-A4671E7C5A2A}" type="presParOf" srcId="{FEF09B89-CE34-4729-9D57-6F97FB6CD1E6}" destId="{CB4F3EB2-EDE8-4D96-8575-EB764444CB64}" srcOrd="5" destOrd="0" presId="urn:microsoft.com/office/officeart/2005/8/layout/radial1"/>
    <dgm:cxn modelId="{993E8AC1-1395-4229-A7A3-42858DD2C20E}" type="presParOf" srcId="{CB4F3EB2-EDE8-4D96-8575-EB764444CB64}" destId="{11E80AD2-EAF0-4DBC-99A8-4966F4C03AF2}" srcOrd="0" destOrd="0" presId="urn:microsoft.com/office/officeart/2005/8/layout/radial1"/>
    <dgm:cxn modelId="{29F9BA93-8C96-45FB-9488-E6984E3997C5}" type="presParOf" srcId="{FEF09B89-CE34-4729-9D57-6F97FB6CD1E6}" destId="{9E177C79-AE1B-4045-A111-88D2C21CC1D3}" srcOrd="6" destOrd="0" presId="urn:microsoft.com/office/officeart/2005/8/layout/radial1"/>
    <dgm:cxn modelId="{918301B4-AA35-4661-96FC-EC6E1591428C}" type="presParOf" srcId="{FEF09B89-CE34-4729-9D57-6F97FB6CD1E6}" destId="{A9DC82DA-DA6F-49BD-8EFD-9B4DD38C0E22}" srcOrd="7" destOrd="0" presId="urn:microsoft.com/office/officeart/2005/8/layout/radial1"/>
    <dgm:cxn modelId="{61574C25-1D40-4ED7-8782-4861BE553A9A}" type="presParOf" srcId="{A9DC82DA-DA6F-49BD-8EFD-9B4DD38C0E22}" destId="{9F21EC98-4F5E-4B55-B97E-BBE8DF7DD560}" srcOrd="0" destOrd="0" presId="urn:microsoft.com/office/officeart/2005/8/layout/radial1"/>
    <dgm:cxn modelId="{C0FF1BA3-65A3-4E9C-ABEC-7B85E51ED268}" type="presParOf" srcId="{FEF09B89-CE34-4729-9D57-6F97FB6CD1E6}" destId="{0F06AD7F-5794-4C08-98E2-B2A9C7DDD512}" srcOrd="8" destOrd="0" presId="urn:microsoft.com/office/officeart/2005/8/layout/radial1"/>
    <dgm:cxn modelId="{B3E2CE3E-F551-4621-B364-46121B366532}" type="presParOf" srcId="{FEF09B89-CE34-4729-9D57-6F97FB6CD1E6}" destId="{3EC7A50E-2988-49E5-8EA2-D1E437F81EC0}" srcOrd="9" destOrd="0" presId="urn:microsoft.com/office/officeart/2005/8/layout/radial1"/>
    <dgm:cxn modelId="{878BF320-D10C-4E1F-8C96-4BA8B88C0AE5}" type="presParOf" srcId="{3EC7A50E-2988-49E5-8EA2-D1E437F81EC0}" destId="{E3DCAA4B-D145-46A4-915C-60118FE88034}" srcOrd="0" destOrd="0" presId="urn:microsoft.com/office/officeart/2005/8/layout/radial1"/>
    <dgm:cxn modelId="{8A81F84D-371B-4057-8C8F-3DD746C9DEA8}" type="presParOf" srcId="{FEF09B89-CE34-4729-9D57-6F97FB6CD1E6}" destId="{2FC9EC39-327D-468E-912A-A1E91C7A2E36}"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1769C727-BCA4-4A07-B392-6F681F072ABA}" type="doc">
      <dgm:prSet loTypeId="urn:microsoft.com/office/officeart/2005/8/layout/vList2" loCatId="list" qsTypeId="urn:microsoft.com/office/officeart/2005/8/quickstyle/3d2" qsCatId="3D" csTypeId="urn:microsoft.com/office/officeart/2005/8/colors/accent4_4" csCatId="accent4"/>
      <dgm:spPr/>
      <dgm:t>
        <a:bodyPr/>
        <a:lstStyle/>
        <a:p>
          <a:endParaRPr lang="es-MX"/>
        </a:p>
      </dgm:t>
    </dgm:pt>
    <dgm:pt modelId="{AF5E0A29-EFF9-4FBA-A986-07B5470F3183}">
      <dgm:prSet/>
      <dgm:spPr/>
      <dgm:t>
        <a:bodyPr/>
        <a:lstStyle/>
        <a:p>
          <a:pPr rtl="0"/>
          <a:r>
            <a:rPr lang="es-MX" dirty="0" smtClean="0"/>
            <a:t>Importancia de los Sistemas de Partidos</a:t>
          </a:r>
          <a:endParaRPr lang="es-MX" dirty="0"/>
        </a:p>
      </dgm:t>
    </dgm:pt>
    <dgm:pt modelId="{F00851E0-67BA-4B0B-B844-66B9683CAD6A}" type="parTrans" cxnId="{DCBE3599-FC3E-439D-97A2-E7DFB46A416E}">
      <dgm:prSet/>
      <dgm:spPr/>
      <dgm:t>
        <a:bodyPr/>
        <a:lstStyle/>
        <a:p>
          <a:endParaRPr lang="es-MX"/>
        </a:p>
      </dgm:t>
    </dgm:pt>
    <dgm:pt modelId="{D2268666-0265-442A-A1A5-C6E502039053}" type="sibTrans" cxnId="{DCBE3599-FC3E-439D-97A2-E7DFB46A416E}">
      <dgm:prSet/>
      <dgm:spPr/>
      <dgm:t>
        <a:bodyPr/>
        <a:lstStyle/>
        <a:p>
          <a:endParaRPr lang="es-MX"/>
        </a:p>
      </dgm:t>
    </dgm:pt>
    <dgm:pt modelId="{3237D495-8E0A-4A6C-889A-A0FA6BAC0A4A}" type="pres">
      <dgm:prSet presAssocID="{1769C727-BCA4-4A07-B392-6F681F072ABA}" presName="linear" presStyleCnt="0">
        <dgm:presLayoutVars>
          <dgm:animLvl val="lvl"/>
          <dgm:resizeHandles val="exact"/>
        </dgm:presLayoutVars>
      </dgm:prSet>
      <dgm:spPr/>
      <dgm:t>
        <a:bodyPr/>
        <a:lstStyle/>
        <a:p>
          <a:endParaRPr lang="es-ES"/>
        </a:p>
      </dgm:t>
    </dgm:pt>
    <dgm:pt modelId="{5931E83F-409C-4280-B863-C3505D53F6FD}" type="pres">
      <dgm:prSet presAssocID="{AF5E0A29-EFF9-4FBA-A986-07B5470F3183}" presName="parentText" presStyleLbl="node1" presStyleIdx="0" presStyleCnt="1">
        <dgm:presLayoutVars>
          <dgm:chMax val="0"/>
          <dgm:bulletEnabled val="1"/>
        </dgm:presLayoutVars>
      </dgm:prSet>
      <dgm:spPr/>
      <dgm:t>
        <a:bodyPr/>
        <a:lstStyle/>
        <a:p>
          <a:endParaRPr lang="es-ES"/>
        </a:p>
      </dgm:t>
    </dgm:pt>
  </dgm:ptLst>
  <dgm:cxnLst>
    <dgm:cxn modelId="{18C8B54F-91F5-4F01-B49A-275D61485091}" type="presOf" srcId="{AF5E0A29-EFF9-4FBA-A986-07B5470F3183}" destId="{5931E83F-409C-4280-B863-C3505D53F6FD}" srcOrd="0" destOrd="0" presId="urn:microsoft.com/office/officeart/2005/8/layout/vList2"/>
    <dgm:cxn modelId="{C21C26D2-861B-4669-9FA7-187015943741}" type="presOf" srcId="{1769C727-BCA4-4A07-B392-6F681F072ABA}" destId="{3237D495-8E0A-4A6C-889A-A0FA6BAC0A4A}" srcOrd="0" destOrd="0" presId="urn:microsoft.com/office/officeart/2005/8/layout/vList2"/>
    <dgm:cxn modelId="{DCBE3599-FC3E-439D-97A2-E7DFB46A416E}" srcId="{1769C727-BCA4-4A07-B392-6F681F072ABA}" destId="{AF5E0A29-EFF9-4FBA-A986-07B5470F3183}" srcOrd="0" destOrd="0" parTransId="{F00851E0-67BA-4B0B-B844-66B9683CAD6A}" sibTransId="{D2268666-0265-442A-A1A5-C6E502039053}"/>
    <dgm:cxn modelId="{E0F771D9-0A2C-4DE3-878D-422F0DA45E65}" type="presParOf" srcId="{3237D495-8E0A-4A6C-889A-A0FA6BAC0A4A}" destId="{5931E83F-409C-4280-B863-C3505D53F6F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3FA33BF4-D6BB-47EC-A5AD-E5372C6D3318}" type="doc">
      <dgm:prSet loTypeId="urn:microsoft.com/office/officeart/2005/8/layout/vList2" loCatId="list" qsTypeId="urn:microsoft.com/office/officeart/2005/8/quickstyle/simple2" qsCatId="simple" csTypeId="urn:microsoft.com/office/officeart/2005/8/colors/accent4_3" csCatId="accent4" phldr="1"/>
      <dgm:spPr/>
      <dgm:t>
        <a:bodyPr/>
        <a:lstStyle/>
        <a:p>
          <a:endParaRPr lang="es-MX"/>
        </a:p>
      </dgm:t>
    </dgm:pt>
    <dgm:pt modelId="{9D2AE7D3-752A-4383-9C3F-26ADD9C22375}">
      <dgm:prSet phldrT="[Texto]"/>
      <dgm:spPr/>
      <dgm:t>
        <a:bodyPr/>
        <a:lstStyle/>
        <a:p>
          <a:r>
            <a:rPr lang="es-ES" dirty="0" smtClean="0"/>
            <a:t>Resulta de la función que éste tiene en un sistema de partidos concreto para la formación de coaliciones o de mayorías.</a:t>
          </a:r>
          <a:endParaRPr lang="es-MX" dirty="0"/>
        </a:p>
      </dgm:t>
    </dgm:pt>
    <dgm:pt modelId="{38EF77B0-436A-4343-8F1B-806CA39184B0}" type="parTrans" cxnId="{ED87E649-DA2C-4785-A58E-D49A54742863}">
      <dgm:prSet/>
      <dgm:spPr/>
      <dgm:t>
        <a:bodyPr/>
        <a:lstStyle/>
        <a:p>
          <a:endParaRPr lang="es-MX"/>
        </a:p>
      </dgm:t>
    </dgm:pt>
    <dgm:pt modelId="{BD829656-522D-49E5-99AB-D97930EE2DEA}" type="sibTrans" cxnId="{ED87E649-DA2C-4785-A58E-D49A54742863}">
      <dgm:prSet/>
      <dgm:spPr/>
      <dgm:t>
        <a:bodyPr/>
        <a:lstStyle/>
        <a:p>
          <a:endParaRPr lang="es-MX"/>
        </a:p>
      </dgm:t>
    </dgm:pt>
    <dgm:pt modelId="{44567DF6-089A-4F84-B625-10C2C50303C2}">
      <dgm:prSet phldrT="[Texto]"/>
      <dgm:spPr/>
      <dgm:t>
        <a:bodyPr/>
        <a:lstStyle/>
        <a:p>
          <a:r>
            <a:rPr lang="es-ES" dirty="0" smtClean="0"/>
            <a:t>El comportamiento del electorado obtiene su peso dependiendo de la estructura del sistema de partidos.  </a:t>
          </a:r>
          <a:endParaRPr lang="es-MX" dirty="0"/>
        </a:p>
      </dgm:t>
    </dgm:pt>
    <dgm:pt modelId="{5C60E84B-DD50-4E1C-B325-AF8F95B97C18}" type="parTrans" cxnId="{2AC85B40-CDE9-43F0-B1DB-A3E1B453ECAA}">
      <dgm:prSet/>
      <dgm:spPr/>
      <dgm:t>
        <a:bodyPr/>
        <a:lstStyle/>
        <a:p>
          <a:endParaRPr lang="es-MX"/>
        </a:p>
      </dgm:t>
    </dgm:pt>
    <dgm:pt modelId="{3C5B8F84-FB6F-4012-BB0C-A6AB473CFB77}" type="sibTrans" cxnId="{2AC85B40-CDE9-43F0-B1DB-A3E1B453ECAA}">
      <dgm:prSet/>
      <dgm:spPr/>
      <dgm:t>
        <a:bodyPr/>
        <a:lstStyle/>
        <a:p>
          <a:endParaRPr lang="es-MX"/>
        </a:p>
      </dgm:t>
    </dgm:pt>
    <dgm:pt modelId="{3D2250AD-F4EC-4346-A838-26AF3E7FC35F}">
      <dgm:prSet phldrT="[Texto]"/>
      <dgm:spPr/>
      <dgm:t>
        <a:bodyPr/>
        <a:lstStyle/>
        <a:p>
          <a:r>
            <a:rPr lang="es-ES" dirty="0" smtClean="0"/>
            <a:t>La atención se centra en la estructura específica de un sistema de partido,  por las causas de su permanencia o de sus variaciones en el tiempo</a:t>
          </a:r>
          <a:endParaRPr lang="es-MX" dirty="0"/>
        </a:p>
      </dgm:t>
    </dgm:pt>
    <dgm:pt modelId="{2377071A-FDE3-4B7A-8BEA-25A22BAB80B9}" type="parTrans" cxnId="{D2103653-0A4A-4533-A35C-4D8ABAC2824F}">
      <dgm:prSet/>
      <dgm:spPr/>
      <dgm:t>
        <a:bodyPr/>
        <a:lstStyle/>
        <a:p>
          <a:endParaRPr lang="es-MX"/>
        </a:p>
      </dgm:t>
    </dgm:pt>
    <dgm:pt modelId="{98A254E3-CAA6-4CA6-968A-28D4FA47A527}" type="sibTrans" cxnId="{D2103653-0A4A-4533-A35C-4D8ABAC2824F}">
      <dgm:prSet/>
      <dgm:spPr/>
      <dgm:t>
        <a:bodyPr/>
        <a:lstStyle/>
        <a:p>
          <a:endParaRPr lang="es-MX"/>
        </a:p>
      </dgm:t>
    </dgm:pt>
    <dgm:pt modelId="{49C5875B-E97F-40D8-9BB5-8AA3C50AA822}" type="pres">
      <dgm:prSet presAssocID="{3FA33BF4-D6BB-47EC-A5AD-E5372C6D3318}" presName="linear" presStyleCnt="0">
        <dgm:presLayoutVars>
          <dgm:animLvl val="lvl"/>
          <dgm:resizeHandles val="exact"/>
        </dgm:presLayoutVars>
      </dgm:prSet>
      <dgm:spPr/>
      <dgm:t>
        <a:bodyPr/>
        <a:lstStyle/>
        <a:p>
          <a:endParaRPr lang="es-ES"/>
        </a:p>
      </dgm:t>
    </dgm:pt>
    <dgm:pt modelId="{612E30A6-F998-429F-90C1-874C8E44A1E0}" type="pres">
      <dgm:prSet presAssocID="{9D2AE7D3-752A-4383-9C3F-26ADD9C22375}" presName="parentText" presStyleLbl="node1" presStyleIdx="0" presStyleCnt="3">
        <dgm:presLayoutVars>
          <dgm:chMax val="0"/>
          <dgm:bulletEnabled val="1"/>
        </dgm:presLayoutVars>
      </dgm:prSet>
      <dgm:spPr/>
      <dgm:t>
        <a:bodyPr/>
        <a:lstStyle/>
        <a:p>
          <a:endParaRPr lang="es-MX"/>
        </a:p>
      </dgm:t>
    </dgm:pt>
    <dgm:pt modelId="{CC15536C-69CF-455B-99C7-6FA682347532}" type="pres">
      <dgm:prSet presAssocID="{BD829656-522D-49E5-99AB-D97930EE2DEA}" presName="spacer" presStyleCnt="0"/>
      <dgm:spPr/>
    </dgm:pt>
    <dgm:pt modelId="{318CA1F1-989E-43A0-9FF9-D06934A5A7E0}" type="pres">
      <dgm:prSet presAssocID="{44567DF6-089A-4F84-B625-10C2C50303C2}" presName="parentText" presStyleLbl="node1" presStyleIdx="1" presStyleCnt="3">
        <dgm:presLayoutVars>
          <dgm:chMax val="0"/>
          <dgm:bulletEnabled val="1"/>
        </dgm:presLayoutVars>
      </dgm:prSet>
      <dgm:spPr/>
      <dgm:t>
        <a:bodyPr/>
        <a:lstStyle/>
        <a:p>
          <a:endParaRPr lang="es-MX"/>
        </a:p>
      </dgm:t>
    </dgm:pt>
    <dgm:pt modelId="{EAA437E7-ED87-4E80-9875-90FE488FAD0F}" type="pres">
      <dgm:prSet presAssocID="{3C5B8F84-FB6F-4012-BB0C-A6AB473CFB77}" presName="spacer" presStyleCnt="0"/>
      <dgm:spPr/>
    </dgm:pt>
    <dgm:pt modelId="{96D5E102-8264-4B61-AE0A-A8F6C1D5D49A}" type="pres">
      <dgm:prSet presAssocID="{3D2250AD-F4EC-4346-A838-26AF3E7FC35F}" presName="parentText" presStyleLbl="node1" presStyleIdx="2" presStyleCnt="3">
        <dgm:presLayoutVars>
          <dgm:chMax val="0"/>
          <dgm:bulletEnabled val="1"/>
        </dgm:presLayoutVars>
      </dgm:prSet>
      <dgm:spPr/>
      <dgm:t>
        <a:bodyPr/>
        <a:lstStyle/>
        <a:p>
          <a:endParaRPr lang="es-MX"/>
        </a:p>
      </dgm:t>
    </dgm:pt>
  </dgm:ptLst>
  <dgm:cxnLst>
    <dgm:cxn modelId="{70C67167-BFFC-447B-9148-C2B6BF65A176}" type="presOf" srcId="{44567DF6-089A-4F84-B625-10C2C50303C2}" destId="{318CA1F1-989E-43A0-9FF9-D06934A5A7E0}" srcOrd="0" destOrd="0" presId="urn:microsoft.com/office/officeart/2005/8/layout/vList2"/>
    <dgm:cxn modelId="{D2103653-0A4A-4533-A35C-4D8ABAC2824F}" srcId="{3FA33BF4-D6BB-47EC-A5AD-E5372C6D3318}" destId="{3D2250AD-F4EC-4346-A838-26AF3E7FC35F}" srcOrd="2" destOrd="0" parTransId="{2377071A-FDE3-4B7A-8BEA-25A22BAB80B9}" sibTransId="{98A254E3-CAA6-4CA6-968A-28D4FA47A527}"/>
    <dgm:cxn modelId="{A57D5901-23C8-4DC0-9301-7445E04D51DF}" type="presOf" srcId="{3FA33BF4-D6BB-47EC-A5AD-E5372C6D3318}" destId="{49C5875B-E97F-40D8-9BB5-8AA3C50AA822}" srcOrd="0" destOrd="0" presId="urn:microsoft.com/office/officeart/2005/8/layout/vList2"/>
    <dgm:cxn modelId="{4CACF450-0D1E-472E-AB85-B681B64DFE93}" type="presOf" srcId="{9D2AE7D3-752A-4383-9C3F-26ADD9C22375}" destId="{612E30A6-F998-429F-90C1-874C8E44A1E0}" srcOrd="0" destOrd="0" presId="urn:microsoft.com/office/officeart/2005/8/layout/vList2"/>
    <dgm:cxn modelId="{675918A9-4A1E-4E8A-B183-47FF897CBCA3}" type="presOf" srcId="{3D2250AD-F4EC-4346-A838-26AF3E7FC35F}" destId="{96D5E102-8264-4B61-AE0A-A8F6C1D5D49A}" srcOrd="0" destOrd="0" presId="urn:microsoft.com/office/officeart/2005/8/layout/vList2"/>
    <dgm:cxn modelId="{ED87E649-DA2C-4785-A58E-D49A54742863}" srcId="{3FA33BF4-D6BB-47EC-A5AD-E5372C6D3318}" destId="{9D2AE7D3-752A-4383-9C3F-26ADD9C22375}" srcOrd="0" destOrd="0" parTransId="{38EF77B0-436A-4343-8F1B-806CA39184B0}" sibTransId="{BD829656-522D-49E5-99AB-D97930EE2DEA}"/>
    <dgm:cxn modelId="{2AC85B40-CDE9-43F0-B1DB-A3E1B453ECAA}" srcId="{3FA33BF4-D6BB-47EC-A5AD-E5372C6D3318}" destId="{44567DF6-089A-4F84-B625-10C2C50303C2}" srcOrd="1" destOrd="0" parTransId="{5C60E84B-DD50-4E1C-B325-AF8F95B97C18}" sibTransId="{3C5B8F84-FB6F-4012-BB0C-A6AB473CFB77}"/>
    <dgm:cxn modelId="{60DECE52-636A-4D26-95FE-B98BCD334759}" type="presParOf" srcId="{49C5875B-E97F-40D8-9BB5-8AA3C50AA822}" destId="{612E30A6-F998-429F-90C1-874C8E44A1E0}" srcOrd="0" destOrd="0" presId="urn:microsoft.com/office/officeart/2005/8/layout/vList2"/>
    <dgm:cxn modelId="{F8283F0E-21AB-4D7D-BAC6-90E277D9ED7E}" type="presParOf" srcId="{49C5875B-E97F-40D8-9BB5-8AA3C50AA822}" destId="{CC15536C-69CF-455B-99C7-6FA682347532}" srcOrd="1" destOrd="0" presId="urn:microsoft.com/office/officeart/2005/8/layout/vList2"/>
    <dgm:cxn modelId="{5B2E952C-FB49-4BC1-81B2-650C75017B61}" type="presParOf" srcId="{49C5875B-E97F-40D8-9BB5-8AA3C50AA822}" destId="{318CA1F1-989E-43A0-9FF9-D06934A5A7E0}" srcOrd="2" destOrd="0" presId="urn:microsoft.com/office/officeart/2005/8/layout/vList2"/>
    <dgm:cxn modelId="{B52D3D98-5E3F-42E6-9FC0-A26BD926AB00}" type="presParOf" srcId="{49C5875B-E97F-40D8-9BB5-8AA3C50AA822}" destId="{EAA437E7-ED87-4E80-9875-90FE488FAD0F}" srcOrd="3" destOrd="0" presId="urn:microsoft.com/office/officeart/2005/8/layout/vList2"/>
    <dgm:cxn modelId="{492F0029-FCE4-478C-84B0-28199B3A260A}" type="presParOf" srcId="{49C5875B-E97F-40D8-9BB5-8AA3C50AA822}" destId="{96D5E102-8264-4B61-AE0A-A8F6C1D5D49A}"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77E25CFA-E0FA-45D4-834F-C3F04AC12E67}" type="doc">
      <dgm:prSet loTypeId="urn:microsoft.com/office/officeart/2005/8/layout/vList2" loCatId="list" qsTypeId="urn:microsoft.com/office/officeart/2005/8/quickstyle/3d2" qsCatId="3D" csTypeId="urn:microsoft.com/office/officeart/2005/8/colors/colorful3" csCatId="colorful"/>
      <dgm:spPr/>
      <dgm:t>
        <a:bodyPr/>
        <a:lstStyle/>
        <a:p>
          <a:endParaRPr lang="es-ES"/>
        </a:p>
      </dgm:t>
    </dgm:pt>
    <dgm:pt modelId="{CE136918-F026-41AA-9AB5-716DDF136DE3}">
      <dgm:prSet/>
      <dgm:spPr/>
      <dgm:t>
        <a:bodyPr/>
        <a:lstStyle/>
        <a:p>
          <a:pPr algn="ctr" rtl="0"/>
          <a:r>
            <a:rPr lang="es-ES" i="1" dirty="0" smtClean="0"/>
            <a:t>Enfoques de investigación y tipologías</a:t>
          </a:r>
          <a:r>
            <a:rPr lang="es-ES" dirty="0" smtClean="0"/>
            <a:t/>
          </a:r>
          <a:br>
            <a:rPr lang="es-ES" dirty="0" smtClean="0"/>
          </a:br>
          <a:endParaRPr lang="es-ES" dirty="0"/>
        </a:p>
      </dgm:t>
    </dgm:pt>
    <dgm:pt modelId="{D1C3591C-2A27-4E4B-BCFE-A41B561CEFFF}" type="parTrans" cxnId="{88C9DF1D-276D-4B29-89F1-C91939CBF079}">
      <dgm:prSet/>
      <dgm:spPr/>
      <dgm:t>
        <a:bodyPr/>
        <a:lstStyle/>
        <a:p>
          <a:endParaRPr lang="es-ES"/>
        </a:p>
      </dgm:t>
    </dgm:pt>
    <dgm:pt modelId="{2F10D85D-7361-449C-8142-CFA87767047A}" type="sibTrans" cxnId="{88C9DF1D-276D-4B29-89F1-C91939CBF079}">
      <dgm:prSet/>
      <dgm:spPr/>
      <dgm:t>
        <a:bodyPr/>
        <a:lstStyle/>
        <a:p>
          <a:endParaRPr lang="es-ES"/>
        </a:p>
      </dgm:t>
    </dgm:pt>
    <dgm:pt modelId="{C8F29430-C41D-40E3-808E-12540148C127}" type="pres">
      <dgm:prSet presAssocID="{77E25CFA-E0FA-45D4-834F-C3F04AC12E67}" presName="linear" presStyleCnt="0">
        <dgm:presLayoutVars>
          <dgm:animLvl val="lvl"/>
          <dgm:resizeHandles val="exact"/>
        </dgm:presLayoutVars>
      </dgm:prSet>
      <dgm:spPr/>
      <dgm:t>
        <a:bodyPr/>
        <a:lstStyle/>
        <a:p>
          <a:endParaRPr lang="es-MX"/>
        </a:p>
      </dgm:t>
    </dgm:pt>
    <dgm:pt modelId="{2C2050F7-3B77-4A31-9269-BF135D0130A0}" type="pres">
      <dgm:prSet presAssocID="{CE136918-F026-41AA-9AB5-716DDF136DE3}" presName="parentText" presStyleLbl="node1" presStyleIdx="0" presStyleCnt="1">
        <dgm:presLayoutVars>
          <dgm:chMax val="0"/>
          <dgm:bulletEnabled val="1"/>
        </dgm:presLayoutVars>
      </dgm:prSet>
      <dgm:spPr/>
      <dgm:t>
        <a:bodyPr/>
        <a:lstStyle/>
        <a:p>
          <a:endParaRPr lang="es-MX"/>
        </a:p>
      </dgm:t>
    </dgm:pt>
  </dgm:ptLst>
  <dgm:cxnLst>
    <dgm:cxn modelId="{CBBD058F-B815-4FA6-9CFE-9DA308B8122A}" type="presOf" srcId="{CE136918-F026-41AA-9AB5-716DDF136DE3}" destId="{2C2050F7-3B77-4A31-9269-BF135D0130A0}" srcOrd="0" destOrd="0" presId="urn:microsoft.com/office/officeart/2005/8/layout/vList2"/>
    <dgm:cxn modelId="{88C9DF1D-276D-4B29-89F1-C91939CBF079}" srcId="{77E25CFA-E0FA-45D4-834F-C3F04AC12E67}" destId="{CE136918-F026-41AA-9AB5-716DDF136DE3}" srcOrd="0" destOrd="0" parTransId="{D1C3591C-2A27-4E4B-BCFE-A41B561CEFFF}" sibTransId="{2F10D85D-7361-449C-8142-CFA87767047A}"/>
    <dgm:cxn modelId="{C6022370-CE25-4BE1-A23B-DDF7D588BBC2}" type="presOf" srcId="{77E25CFA-E0FA-45D4-834F-C3F04AC12E67}" destId="{C8F29430-C41D-40E3-808E-12540148C127}" srcOrd="0" destOrd="0" presId="urn:microsoft.com/office/officeart/2005/8/layout/vList2"/>
    <dgm:cxn modelId="{9B4293BA-F9E0-4F39-A224-0A62D3A6C543}" type="presParOf" srcId="{C8F29430-C41D-40E3-808E-12540148C127}" destId="{2C2050F7-3B77-4A31-9269-BF135D0130A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1CA5B075-DBE6-4B21-89FB-DE284D01A0C8}"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ES"/>
        </a:p>
      </dgm:t>
    </dgm:pt>
    <dgm:pt modelId="{C6C1B6AF-E412-4DF1-8FCC-C7BE599FA8D0}">
      <dgm:prSet phldrT="[Texto]"/>
      <dgm:spPr/>
      <dgm:t>
        <a:bodyPr/>
        <a:lstStyle/>
        <a:p>
          <a:r>
            <a:rPr lang="es-ES" dirty="0" smtClean="0"/>
            <a:t>En los años cincuenta, Maurice </a:t>
          </a:r>
          <a:r>
            <a:rPr lang="es-ES" dirty="0" err="1" smtClean="0"/>
            <a:t>Duverger</a:t>
          </a:r>
          <a:r>
            <a:rPr lang="es-ES" dirty="0" smtClean="0"/>
            <a:t> encabezó al grupo de investigadores que pusieron el acento en el factor “sistema electoral”.</a:t>
          </a:r>
          <a:endParaRPr lang="es-ES" dirty="0"/>
        </a:p>
      </dgm:t>
    </dgm:pt>
    <dgm:pt modelId="{644B6CAD-AD92-4092-AD23-ACD3DDB8D05F}" type="parTrans" cxnId="{FDD4B0CE-71F1-4C80-B621-ED5AFAF034BA}">
      <dgm:prSet/>
      <dgm:spPr/>
      <dgm:t>
        <a:bodyPr/>
        <a:lstStyle/>
        <a:p>
          <a:endParaRPr lang="es-ES"/>
        </a:p>
      </dgm:t>
    </dgm:pt>
    <dgm:pt modelId="{F29E7F55-1B32-4C60-AB50-C5B139B1840F}" type="sibTrans" cxnId="{FDD4B0CE-71F1-4C80-B621-ED5AFAF034BA}">
      <dgm:prSet/>
      <dgm:spPr/>
      <dgm:t>
        <a:bodyPr/>
        <a:lstStyle/>
        <a:p>
          <a:endParaRPr lang="es-ES"/>
        </a:p>
      </dgm:t>
    </dgm:pt>
    <dgm:pt modelId="{4F9773F5-AB2B-496D-B56B-87C00CD0D169}">
      <dgm:prSet phldrT="[Texto]"/>
      <dgm:spPr/>
      <dgm:t>
        <a:bodyPr/>
        <a:lstStyle/>
        <a:p>
          <a:r>
            <a:rPr lang="es-ES" dirty="0" err="1" smtClean="0"/>
            <a:t>Duverger</a:t>
          </a:r>
          <a:r>
            <a:rPr lang="es-ES" dirty="0" smtClean="0"/>
            <a:t> fue criticado poco después por los representantes de las investigaciones conforme a pautas </a:t>
          </a:r>
          <a:r>
            <a:rPr lang="es-ES" dirty="0" err="1" smtClean="0"/>
            <a:t>socioestructurales</a:t>
          </a:r>
          <a:r>
            <a:rPr lang="es-ES" dirty="0" smtClean="0"/>
            <a:t>.</a:t>
          </a:r>
          <a:endParaRPr lang="es-ES" dirty="0"/>
        </a:p>
      </dgm:t>
    </dgm:pt>
    <dgm:pt modelId="{7ED6D47A-86FD-47CE-8078-AC3E0EF8709F}" type="parTrans" cxnId="{3434104D-3E6B-459F-B60F-6C9C32DE2816}">
      <dgm:prSet/>
      <dgm:spPr/>
      <dgm:t>
        <a:bodyPr/>
        <a:lstStyle/>
        <a:p>
          <a:endParaRPr lang="es-ES"/>
        </a:p>
      </dgm:t>
    </dgm:pt>
    <dgm:pt modelId="{8AA7E32B-9F7E-4CC2-B80E-15311B8B4CD0}" type="sibTrans" cxnId="{3434104D-3E6B-459F-B60F-6C9C32DE2816}">
      <dgm:prSet/>
      <dgm:spPr/>
      <dgm:t>
        <a:bodyPr/>
        <a:lstStyle/>
        <a:p>
          <a:endParaRPr lang="es-ES"/>
        </a:p>
      </dgm:t>
    </dgm:pt>
    <dgm:pt modelId="{7CA8619A-FFE1-44B3-BA5B-0DCE30A6D3B3}">
      <dgm:prSet phldrT="[Texto]"/>
      <dgm:spPr/>
      <dgm:t>
        <a:bodyPr/>
        <a:lstStyle/>
        <a:p>
          <a:r>
            <a:rPr lang="es-ES" dirty="0" smtClean="0"/>
            <a:t>Según Giovanni </a:t>
          </a:r>
          <a:r>
            <a:rPr lang="es-ES" dirty="0" err="1" smtClean="0"/>
            <a:t>Sartori</a:t>
          </a:r>
          <a:r>
            <a:rPr lang="es-ES" dirty="0" smtClean="0"/>
            <a:t> y Joseph La  </a:t>
          </a:r>
          <a:r>
            <a:rPr lang="es-ES" dirty="0" err="1" smtClean="0"/>
            <a:t>Palombra</a:t>
          </a:r>
          <a:r>
            <a:rPr lang="es-ES" dirty="0" smtClean="0"/>
            <a:t>, la estructura de los sistemas de partidos está determinada por más variables, distinguiendo  varios tipos de sistemas de partidos.  </a:t>
          </a:r>
          <a:endParaRPr lang="es-ES" dirty="0"/>
        </a:p>
      </dgm:t>
    </dgm:pt>
    <dgm:pt modelId="{EAF98BAA-4F83-469C-B0B7-C3D6C1C2760A}" type="parTrans" cxnId="{8937F092-CB5B-4E3A-ADFD-04132D14D9D8}">
      <dgm:prSet/>
      <dgm:spPr/>
      <dgm:t>
        <a:bodyPr/>
        <a:lstStyle/>
        <a:p>
          <a:endParaRPr lang="es-MX"/>
        </a:p>
      </dgm:t>
    </dgm:pt>
    <dgm:pt modelId="{02621B90-FCB2-4B85-A969-3DFCD73E0D17}" type="sibTrans" cxnId="{8937F092-CB5B-4E3A-ADFD-04132D14D9D8}">
      <dgm:prSet/>
      <dgm:spPr/>
      <dgm:t>
        <a:bodyPr/>
        <a:lstStyle/>
        <a:p>
          <a:endParaRPr lang="es-MX"/>
        </a:p>
      </dgm:t>
    </dgm:pt>
    <dgm:pt modelId="{F796A5E6-14B1-4669-A2FA-B35C4858A39D}" type="pres">
      <dgm:prSet presAssocID="{1CA5B075-DBE6-4B21-89FB-DE284D01A0C8}" presName="linear" presStyleCnt="0">
        <dgm:presLayoutVars>
          <dgm:animLvl val="lvl"/>
          <dgm:resizeHandles val="exact"/>
        </dgm:presLayoutVars>
      </dgm:prSet>
      <dgm:spPr/>
      <dgm:t>
        <a:bodyPr/>
        <a:lstStyle/>
        <a:p>
          <a:endParaRPr lang="es-MX"/>
        </a:p>
      </dgm:t>
    </dgm:pt>
    <dgm:pt modelId="{FBD3C0BB-68CD-4D07-A420-66F80236AFCA}" type="pres">
      <dgm:prSet presAssocID="{C6C1B6AF-E412-4DF1-8FCC-C7BE599FA8D0}" presName="parentText" presStyleLbl="node1" presStyleIdx="0" presStyleCnt="3">
        <dgm:presLayoutVars>
          <dgm:chMax val="0"/>
          <dgm:bulletEnabled val="1"/>
        </dgm:presLayoutVars>
      </dgm:prSet>
      <dgm:spPr/>
      <dgm:t>
        <a:bodyPr/>
        <a:lstStyle/>
        <a:p>
          <a:endParaRPr lang="es-ES"/>
        </a:p>
      </dgm:t>
    </dgm:pt>
    <dgm:pt modelId="{A8B96726-5568-4DD9-8E8D-4EF33360193D}" type="pres">
      <dgm:prSet presAssocID="{F29E7F55-1B32-4C60-AB50-C5B139B1840F}" presName="spacer" presStyleCnt="0"/>
      <dgm:spPr/>
    </dgm:pt>
    <dgm:pt modelId="{824CA4D6-E675-4340-834E-F714ECE5BA66}" type="pres">
      <dgm:prSet presAssocID="{4F9773F5-AB2B-496D-B56B-87C00CD0D169}" presName="parentText" presStyleLbl="node1" presStyleIdx="1" presStyleCnt="3">
        <dgm:presLayoutVars>
          <dgm:chMax val="0"/>
          <dgm:bulletEnabled val="1"/>
        </dgm:presLayoutVars>
      </dgm:prSet>
      <dgm:spPr/>
      <dgm:t>
        <a:bodyPr/>
        <a:lstStyle/>
        <a:p>
          <a:endParaRPr lang="es-ES"/>
        </a:p>
      </dgm:t>
    </dgm:pt>
    <dgm:pt modelId="{6D4E3FBA-A11D-49D8-AE94-3F6C498DBB34}" type="pres">
      <dgm:prSet presAssocID="{8AA7E32B-9F7E-4CC2-B80E-15311B8B4CD0}" presName="spacer" presStyleCnt="0"/>
      <dgm:spPr/>
    </dgm:pt>
    <dgm:pt modelId="{D104F59A-DF95-4EA6-A7BF-640EDA2782F4}" type="pres">
      <dgm:prSet presAssocID="{7CA8619A-FFE1-44B3-BA5B-0DCE30A6D3B3}" presName="parentText" presStyleLbl="node1" presStyleIdx="2" presStyleCnt="3">
        <dgm:presLayoutVars>
          <dgm:chMax val="0"/>
          <dgm:bulletEnabled val="1"/>
        </dgm:presLayoutVars>
      </dgm:prSet>
      <dgm:spPr/>
      <dgm:t>
        <a:bodyPr/>
        <a:lstStyle/>
        <a:p>
          <a:endParaRPr lang="es-ES"/>
        </a:p>
      </dgm:t>
    </dgm:pt>
  </dgm:ptLst>
  <dgm:cxnLst>
    <dgm:cxn modelId="{FDD4B0CE-71F1-4C80-B621-ED5AFAF034BA}" srcId="{1CA5B075-DBE6-4B21-89FB-DE284D01A0C8}" destId="{C6C1B6AF-E412-4DF1-8FCC-C7BE599FA8D0}" srcOrd="0" destOrd="0" parTransId="{644B6CAD-AD92-4092-AD23-ACD3DDB8D05F}" sibTransId="{F29E7F55-1B32-4C60-AB50-C5B139B1840F}"/>
    <dgm:cxn modelId="{8937F092-CB5B-4E3A-ADFD-04132D14D9D8}" srcId="{1CA5B075-DBE6-4B21-89FB-DE284D01A0C8}" destId="{7CA8619A-FFE1-44B3-BA5B-0DCE30A6D3B3}" srcOrd="2" destOrd="0" parTransId="{EAF98BAA-4F83-469C-B0B7-C3D6C1C2760A}" sibTransId="{02621B90-FCB2-4B85-A969-3DFCD73E0D17}"/>
    <dgm:cxn modelId="{3434104D-3E6B-459F-B60F-6C9C32DE2816}" srcId="{1CA5B075-DBE6-4B21-89FB-DE284D01A0C8}" destId="{4F9773F5-AB2B-496D-B56B-87C00CD0D169}" srcOrd="1" destOrd="0" parTransId="{7ED6D47A-86FD-47CE-8078-AC3E0EF8709F}" sibTransId="{8AA7E32B-9F7E-4CC2-B80E-15311B8B4CD0}"/>
    <dgm:cxn modelId="{0DBDC11D-86BD-401C-9BCC-B9BA451177FE}" type="presOf" srcId="{1CA5B075-DBE6-4B21-89FB-DE284D01A0C8}" destId="{F796A5E6-14B1-4669-A2FA-B35C4858A39D}" srcOrd="0" destOrd="0" presId="urn:microsoft.com/office/officeart/2005/8/layout/vList2"/>
    <dgm:cxn modelId="{6BAA8AD2-9F24-4F7B-855E-EAE549652D5A}" type="presOf" srcId="{7CA8619A-FFE1-44B3-BA5B-0DCE30A6D3B3}" destId="{D104F59A-DF95-4EA6-A7BF-640EDA2782F4}" srcOrd="0" destOrd="0" presId="urn:microsoft.com/office/officeart/2005/8/layout/vList2"/>
    <dgm:cxn modelId="{08AA5548-8B43-43EC-AFD0-561E84937F20}" type="presOf" srcId="{4F9773F5-AB2B-496D-B56B-87C00CD0D169}" destId="{824CA4D6-E675-4340-834E-F714ECE5BA66}" srcOrd="0" destOrd="0" presId="urn:microsoft.com/office/officeart/2005/8/layout/vList2"/>
    <dgm:cxn modelId="{DEB78728-F624-45B5-96FA-45D6726CFBB9}" type="presOf" srcId="{C6C1B6AF-E412-4DF1-8FCC-C7BE599FA8D0}" destId="{FBD3C0BB-68CD-4D07-A420-66F80236AFCA}" srcOrd="0" destOrd="0" presId="urn:microsoft.com/office/officeart/2005/8/layout/vList2"/>
    <dgm:cxn modelId="{BACD4705-D9CF-44B7-9143-A3AA827E2196}" type="presParOf" srcId="{F796A5E6-14B1-4669-A2FA-B35C4858A39D}" destId="{FBD3C0BB-68CD-4D07-A420-66F80236AFCA}" srcOrd="0" destOrd="0" presId="urn:microsoft.com/office/officeart/2005/8/layout/vList2"/>
    <dgm:cxn modelId="{80289B1D-AB4C-474C-8925-26684B5C2BBF}" type="presParOf" srcId="{F796A5E6-14B1-4669-A2FA-B35C4858A39D}" destId="{A8B96726-5568-4DD9-8E8D-4EF33360193D}" srcOrd="1" destOrd="0" presId="urn:microsoft.com/office/officeart/2005/8/layout/vList2"/>
    <dgm:cxn modelId="{1190581A-C23B-447B-8F81-0C9843A08C49}" type="presParOf" srcId="{F796A5E6-14B1-4669-A2FA-B35C4858A39D}" destId="{824CA4D6-E675-4340-834E-F714ECE5BA66}" srcOrd="2" destOrd="0" presId="urn:microsoft.com/office/officeart/2005/8/layout/vList2"/>
    <dgm:cxn modelId="{3313508A-3991-4F58-BA77-8F430EC13E59}" type="presParOf" srcId="{F796A5E6-14B1-4669-A2FA-B35C4858A39D}" destId="{6D4E3FBA-A11D-49D8-AE94-3F6C498DBB34}" srcOrd="3" destOrd="0" presId="urn:microsoft.com/office/officeart/2005/8/layout/vList2"/>
    <dgm:cxn modelId="{8A112E0E-89CB-4866-9D84-A29054B2EDB3}" type="presParOf" srcId="{F796A5E6-14B1-4669-A2FA-B35C4858A39D}" destId="{D104F59A-DF95-4EA6-A7BF-640EDA2782F4}"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dgm:spPr/>
      <dgm:t>
        <a:bodyPr/>
        <a:lstStyle/>
        <a:p>
          <a:endParaRPr lang="es-ES"/>
        </a:p>
      </dgm:t>
    </dgm:pt>
    <dgm:pt modelId="{58D00092-1725-4656-BABA-57825928372C}">
      <dgm:prSet/>
      <dgm:spPr/>
      <dgm:t>
        <a:bodyPr/>
        <a:lstStyle/>
        <a:p>
          <a:pPr rtl="0"/>
          <a:r>
            <a:rPr lang="es-ES" dirty="0" smtClean="0"/>
            <a:t>Tres tipos de sistemas de partidos según </a:t>
          </a:r>
          <a:r>
            <a:rPr lang="es-ES" dirty="0" err="1" smtClean="0"/>
            <a:t>Sartori</a:t>
          </a:r>
          <a:r>
            <a:rPr lang="es-ES" dirty="0" smtClean="0"/>
            <a:t>.</a:t>
          </a:r>
          <a:br>
            <a:rPr lang="es-ES" dirty="0" smtClean="0"/>
          </a:b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AEEB7BA0-8365-460B-BDE1-7BEE61685FA3}" type="presOf" srcId="{58D00092-1725-4656-BABA-57825928372C}" destId="{D3A1DCEE-C67B-4BD7-9E0F-2B4CE59E8EC9}" srcOrd="0" destOrd="0" presId="urn:microsoft.com/office/officeart/2005/8/layout/vList2"/>
    <dgm:cxn modelId="{68BE8FA6-2279-4DEF-B95C-F64A68930813}" type="presOf" srcId="{7C543D93-E078-496C-90F2-F77CDC37B0AD}" destId="{9C59F131-D2A8-41F8-AF4C-84C65479A909}" srcOrd="0" destOrd="0" presId="urn:microsoft.com/office/officeart/2005/8/layout/vList2"/>
    <dgm:cxn modelId="{D152EA86-AF8F-498F-9C81-066DC7190E4A}"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6823C4-02FD-4DE3-9073-365FF19B9B33}" type="doc">
      <dgm:prSet loTypeId="urn:microsoft.com/office/officeart/2005/8/layout/hierarchy2" loCatId="hierarchy" qsTypeId="urn:microsoft.com/office/officeart/2005/8/quickstyle/3d3" qsCatId="3D" csTypeId="urn:microsoft.com/office/officeart/2005/8/colors/accent6_5" csCatId="accent6" phldr="1"/>
      <dgm:spPr/>
      <dgm:t>
        <a:bodyPr/>
        <a:lstStyle/>
        <a:p>
          <a:endParaRPr lang="es-MX"/>
        </a:p>
      </dgm:t>
    </dgm:pt>
    <dgm:pt modelId="{007B4ABF-2EEA-4F3C-9888-93CF645060B0}">
      <dgm:prSet phldrT="[Texto]" custT="1"/>
      <dgm:spPr/>
      <dgm:t>
        <a:bodyPr/>
        <a:lstStyle/>
        <a:p>
          <a:r>
            <a:rPr lang="es-ES" sz="2000" dirty="0" smtClean="0">
              <a:solidFill>
                <a:schemeClr val="tx1"/>
              </a:solidFill>
            </a:rPr>
            <a:t>Enfoques de Investigación sobre Sistemas Electorales</a:t>
          </a:r>
          <a:endParaRPr lang="es-MX" sz="2000" dirty="0">
            <a:solidFill>
              <a:schemeClr val="tx1"/>
            </a:solidFill>
          </a:endParaRPr>
        </a:p>
      </dgm:t>
    </dgm:pt>
    <dgm:pt modelId="{C51B163D-76D2-409B-88F9-E01799947C08}" type="parTrans" cxnId="{6787B6B1-0F3A-43B8-A4EE-69D98CF07632}">
      <dgm:prSet/>
      <dgm:spPr/>
      <dgm:t>
        <a:bodyPr/>
        <a:lstStyle/>
        <a:p>
          <a:endParaRPr lang="es-MX"/>
        </a:p>
      </dgm:t>
    </dgm:pt>
    <dgm:pt modelId="{1CAC396E-5462-458E-814E-3D5E0CF8D16D}" type="sibTrans" cxnId="{6787B6B1-0F3A-43B8-A4EE-69D98CF07632}">
      <dgm:prSet/>
      <dgm:spPr/>
      <dgm:t>
        <a:bodyPr/>
        <a:lstStyle/>
        <a:p>
          <a:endParaRPr lang="es-MX"/>
        </a:p>
      </dgm:t>
    </dgm:pt>
    <dgm:pt modelId="{4671BBA1-09D1-43E2-92DF-C0DFE8C46C13}">
      <dgm:prSet phldrT="[Texto]" custT="1"/>
      <dgm:spPr/>
      <dgm:t>
        <a:bodyPr/>
        <a:lstStyle/>
        <a:p>
          <a:r>
            <a:rPr lang="es-ES" sz="1800" dirty="0" smtClean="0">
              <a:solidFill>
                <a:schemeClr val="tx1"/>
              </a:solidFill>
            </a:rPr>
            <a:t>Normativo</a:t>
          </a:r>
          <a:endParaRPr lang="es-MX" sz="1800" dirty="0">
            <a:solidFill>
              <a:schemeClr val="tx1"/>
            </a:solidFill>
          </a:endParaRPr>
        </a:p>
      </dgm:t>
    </dgm:pt>
    <dgm:pt modelId="{6F9060C9-A6E4-4461-8CC9-22176A99986E}" type="parTrans" cxnId="{546821EF-4C08-4479-AA7E-04A5371FAE3C}">
      <dgm:prSet/>
      <dgm:spPr/>
      <dgm:t>
        <a:bodyPr/>
        <a:lstStyle/>
        <a:p>
          <a:endParaRPr lang="es-MX"/>
        </a:p>
      </dgm:t>
    </dgm:pt>
    <dgm:pt modelId="{B5D99590-90F8-4F9A-AA34-DABE1FF1B8E9}" type="sibTrans" cxnId="{546821EF-4C08-4479-AA7E-04A5371FAE3C}">
      <dgm:prSet/>
      <dgm:spPr/>
      <dgm:t>
        <a:bodyPr/>
        <a:lstStyle/>
        <a:p>
          <a:endParaRPr lang="es-MX"/>
        </a:p>
      </dgm:t>
    </dgm:pt>
    <dgm:pt modelId="{4EE5A946-00C9-4452-94AD-9D8DDCCDF988}">
      <dgm:prSet phldrT="[Texto]" custT="1"/>
      <dgm:spPr/>
      <dgm:t>
        <a:bodyPr/>
        <a:lstStyle/>
        <a:p>
          <a:r>
            <a:rPr lang="es-ES" sz="1600" dirty="0" smtClean="0">
              <a:solidFill>
                <a:schemeClr val="tx1"/>
              </a:solidFill>
            </a:rPr>
            <a:t>Estudia las  convicciones teóricas o casi axiomáticas, vinculadas a teorías de la democracia o del buen gobierno</a:t>
          </a:r>
          <a:endParaRPr lang="es-MX" sz="1600" dirty="0">
            <a:solidFill>
              <a:schemeClr val="tx1"/>
            </a:solidFill>
          </a:endParaRPr>
        </a:p>
      </dgm:t>
    </dgm:pt>
    <dgm:pt modelId="{88B338EB-8C67-4741-AEB9-5B8DF7641305}" type="parTrans" cxnId="{65B228A9-7036-47FE-9E3F-A364A8782D42}">
      <dgm:prSet/>
      <dgm:spPr/>
      <dgm:t>
        <a:bodyPr/>
        <a:lstStyle/>
        <a:p>
          <a:endParaRPr lang="es-MX"/>
        </a:p>
      </dgm:t>
    </dgm:pt>
    <dgm:pt modelId="{B1015FF6-C49E-4FD1-B396-105F80BEEA3C}" type="sibTrans" cxnId="{65B228A9-7036-47FE-9E3F-A364A8782D42}">
      <dgm:prSet/>
      <dgm:spPr/>
      <dgm:t>
        <a:bodyPr/>
        <a:lstStyle/>
        <a:p>
          <a:endParaRPr lang="es-MX"/>
        </a:p>
      </dgm:t>
    </dgm:pt>
    <dgm:pt modelId="{B10BD832-56AB-4A40-BF1D-62D767B73B23}">
      <dgm:prSet phldrT="[Texto]" custT="1"/>
      <dgm:spPr/>
      <dgm:t>
        <a:bodyPr/>
        <a:lstStyle/>
        <a:p>
          <a:r>
            <a:rPr lang="es-ES" sz="1800" dirty="0" smtClean="0">
              <a:solidFill>
                <a:schemeClr val="tx1"/>
              </a:solidFill>
            </a:rPr>
            <a:t>Incluye en el estudio la mayor cantidad posible de sistemas electorales, integrando para ello las dimensiones históricas e internacionales.</a:t>
          </a:r>
          <a:endParaRPr lang="es-MX" sz="1800" dirty="0">
            <a:solidFill>
              <a:schemeClr val="tx1"/>
            </a:solidFill>
          </a:endParaRPr>
        </a:p>
      </dgm:t>
    </dgm:pt>
    <dgm:pt modelId="{919E1510-4D6A-48BF-8ACE-A47BF9B6A4A7}" type="parTrans" cxnId="{CA680DAD-8221-4C11-BC7E-F41211BA7551}">
      <dgm:prSet/>
      <dgm:spPr/>
      <dgm:t>
        <a:bodyPr/>
        <a:lstStyle/>
        <a:p>
          <a:endParaRPr lang="es-MX"/>
        </a:p>
      </dgm:t>
    </dgm:pt>
    <dgm:pt modelId="{F9C96ACD-ED2F-4DEF-9293-FB100F698337}" type="sibTrans" cxnId="{CA680DAD-8221-4C11-BC7E-F41211BA7551}">
      <dgm:prSet/>
      <dgm:spPr/>
      <dgm:t>
        <a:bodyPr/>
        <a:lstStyle/>
        <a:p>
          <a:endParaRPr lang="es-MX"/>
        </a:p>
      </dgm:t>
    </dgm:pt>
    <dgm:pt modelId="{1C0DB9EF-9102-4915-9DF5-8F68706A566C}">
      <dgm:prSet phldrT="[Texto]" custT="1"/>
      <dgm:spPr/>
      <dgm:t>
        <a:bodyPr/>
        <a:lstStyle/>
        <a:p>
          <a:r>
            <a:rPr lang="es-ES" sz="2000" dirty="0" smtClean="0">
              <a:solidFill>
                <a:schemeClr val="tx1"/>
              </a:solidFill>
            </a:rPr>
            <a:t>Empírico y de Orientación Estadística</a:t>
          </a:r>
          <a:endParaRPr lang="es-MX" sz="2000" dirty="0">
            <a:solidFill>
              <a:schemeClr val="tx1"/>
            </a:solidFill>
          </a:endParaRPr>
        </a:p>
      </dgm:t>
    </dgm:pt>
    <dgm:pt modelId="{F5BCF98F-519E-4B8D-AD3F-9867027EB536}" type="parTrans" cxnId="{47231CCF-2049-4611-99D1-97E08E25ACE8}">
      <dgm:prSet/>
      <dgm:spPr/>
      <dgm:t>
        <a:bodyPr/>
        <a:lstStyle/>
        <a:p>
          <a:endParaRPr lang="es-MX"/>
        </a:p>
      </dgm:t>
    </dgm:pt>
    <dgm:pt modelId="{064F82AF-741F-4594-B7F7-61C622169641}" type="sibTrans" cxnId="{47231CCF-2049-4611-99D1-97E08E25ACE8}">
      <dgm:prSet/>
      <dgm:spPr/>
      <dgm:t>
        <a:bodyPr/>
        <a:lstStyle/>
        <a:p>
          <a:endParaRPr lang="es-MX"/>
        </a:p>
      </dgm:t>
    </dgm:pt>
    <dgm:pt modelId="{61EA50FB-6778-4D76-91B9-D3095E5896A7}">
      <dgm:prSet phldrT="[Texto]" custT="1"/>
      <dgm:spPr>
        <a:solidFill>
          <a:schemeClr val="accent3">
            <a:lumMod val="60000"/>
            <a:lumOff val="40000"/>
            <a:alpha val="70000"/>
          </a:schemeClr>
        </a:solidFill>
      </dgm:spPr>
      <dgm:t>
        <a:bodyPr/>
        <a:lstStyle/>
        <a:p>
          <a:r>
            <a:rPr lang="es-ES" sz="1800" dirty="0" smtClean="0">
              <a:solidFill>
                <a:schemeClr val="tx1"/>
              </a:solidFill>
            </a:rPr>
            <a:t>Empírico y de Orientación Histórica</a:t>
          </a:r>
          <a:endParaRPr lang="es-MX" sz="1800" dirty="0">
            <a:solidFill>
              <a:schemeClr val="tx1"/>
            </a:solidFill>
          </a:endParaRPr>
        </a:p>
      </dgm:t>
    </dgm:pt>
    <dgm:pt modelId="{3A889EC0-9D51-41AF-B092-470E593EEB1F}" type="parTrans" cxnId="{AF27DBC6-203C-4B2D-A490-B27CA5F6F520}">
      <dgm:prSet/>
      <dgm:spPr/>
      <dgm:t>
        <a:bodyPr/>
        <a:lstStyle/>
        <a:p>
          <a:endParaRPr lang="es-MX"/>
        </a:p>
      </dgm:t>
    </dgm:pt>
    <dgm:pt modelId="{AE99A8EC-B3F2-4653-97DC-EDBC4A034A98}" type="sibTrans" cxnId="{AF27DBC6-203C-4B2D-A490-B27CA5F6F520}">
      <dgm:prSet/>
      <dgm:spPr/>
      <dgm:t>
        <a:bodyPr/>
        <a:lstStyle/>
        <a:p>
          <a:endParaRPr lang="es-MX"/>
        </a:p>
      </dgm:t>
    </dgm:pt>
    <dgm:pt modelId="{34350E9B-7C25-40AC-92B4-FB37E283FF64}">
      <dgm:prSet phldrT="[Texto]"/>
      <dgm:spPr>
        <a:solidFill>
          <a:schemeClr val="accent3">
            <a:lumMod val="60000"/>
            <a:lumOff val="40000"/>
            <a:alpha val="50000"/>
          </a:schemeClr>
        </a:solidFill>
      </dgm:spPr>
      <dgm:t>
        <a:bodyPr/>
        <a:lstStyle/>
        <a:p>
          <a:r>
            <a:rPr lang="es-ES" dirty="0" smtClean="0">
              <a:solidFill>
                <a:schemeClr val="tx1"/>
              </a:solidFill>
            </a:rPr>
            <a:t>Estudia a sistemas electorales concretos analizando su contexto sociopolítico,  para comprender su funcionamiento y sus efectos</a:t>
          </a:r>
          <a:endParaRPr lang="es-MX" dirty="0">
            <a:solidFill>
              <a:schemeClr val="tx1"/>
            </a:solidFill>
          </a:endParaRPr>
        </a:p>
      </dgm:t>
    </dgm:pt>
    <dgm:pt modelId="{E18CDB39-9493-4BB1-BA35-61B432C5BA18}" type="sibTrans" cxnId="{55227CB7-9940-49D6-9172-D54D6B3E33FA}">
      <dgm:prSet/>
      <dgm:spPr/>
      <dgm:t>
        <a:bodyPr/>
        <a:lstStyle/>
        <a:p>
          <a:endParaRPr lang="es-MX"/>
        </a:p>
      </dgm:t>
    </dgm:pt>
    <dgm:pt modelId="{8FB12B47-04FC-48B8-B121-A2253CF2117D}" type="parTrans" cxnId="{55227CB7-9940-49D6-9172-D54D6B3E33FA}">
      <dgm:prSet/>
      <dgm:spPr/>
      <dgm:t>
        <a:bodyPr/>
        <a:lstStyle/>
        <a:p>
          <a:endParaRPr lang="es-MX"/>
        </a:p>
      </dgm:t>
    </dgm:pt>
    <dgm:pt modelId="{4DA247D6-77D4-4CCC-9C2D-A7D841329D9E}" type="pres">
      <dgm:prSet presAssocID="{CF6823C4-02FD-4DE3-9073-365FF19B9B33}" presName="diagram" presStyleCnt="0">
        <dgm:presLayoutVars>
          <dgm:chPref val="1"/>
          <dgm:dir/>
          <dgm:animOne val="branch"/>
          <dgm:animLvl val="lvl"/>
          <dgm:resizeHandles val="exact"/>
        </dgm:presLayoutVars>
      </dgm:prSet>
      <dgm:spPr/>
      <dgm:t>
        <a:bodyPr/>
        <a:lstStyle/>
        <a:p>
          <a:endParaRPr lang="es-ES"/>
        </a:p>
      </dgm:t>
    </dgm:pt>
    <dgm:pt modelId="{8C3BBBAC-EDBB-4C2A-A93F-6795F44A79FC}" type="pres">
      <dgm:prSet presAssocID="{007B4ABF-2EEA-4F3C-9888-93CF645060B0}" presName="root1" presStyleCnt="0"/>
      <dgm:spPr/>
    </dgm:pt>
    <dgm:pt modelId="{A826A16E-5B35-4047-8053-FAFBBE81E6FE}" type="pres">
      <dgm:prSet presAssocID="{007B4ABF-2EEA-4F3C-9888-93CF645060B0}" presName="LevelOneTextNode" presStyleLbl="node0" presStyleIdx="0" presStyleCnt="1" custScaleX="72189" custScaleY="170008" custLinFactNeighborX="-14897" custLinFactNeighborY="-885">
        <dgm:presLayoutVars>
          <dgm:chPref val="3"/>
        </dgm:presLayoutVars>
      </dgm:prSet>
      <dgm:spPr/>
      <dgm:t>
        <a:bodyPr/>
        <a:lstStyle/>
        <a:p>
          <a:endParaRPr lang="es-MX"/>
        </a:p>
      </dgm:t>
    </dgm:pt>
    <dgm:pt modelId="{46450933-C62F-4C4C-81A5-BBB26A89C56F}" type="pres">
      <dgm:prSet presAssocID="{007B4ABF-2EEA-4F3C-9888-93CF645060B0}" presName="level2hierChild" presStyleCnt="0"/>
      <dgm:spPr/>
    </dgm:pt>
    <dgm:pt modelId="{1E6C78E0-6198-491D-AA7F-D1B490AF9230}" type="pres">
      <dgm:prSet presAssocID="{6F9060C9-A6E4-4461-8CC9-22176A99986E}" presName="conn2-1" presStyleLbl="parChTrans1D2" presStyleIdx="0" presStyleCnt="3"/>
      <dgm:spPr/>
      <dgm:t>
        <a:bodyPr/>
        <a:lstStyle/>
        <a:p>
          <a:endParaRPr lang="es-ES"/>
        </a:p>
      </dgm:t>
    </dgm:pt>
    <dgm:pt modelId="{5972600C-AB53-4B9A-9341-E5132080DA88}" type="pres">
      <dgm:prSet presAssocID="{6F9060C9-A6E4-4461-8CC9-22176A99986E}" presName="connTx" presStyleLbl="parChTrans1D2" presStyleIdx="0" presStyleCnt="3"/>
      <dgm:spPr/>
      <dgm:t>
        <a:bodyPr/>
        <a:lstStyle/>
        <a:p>
          <a:endParaRPr lang="es-ES"/>
        </a:p>
      </dgm:t>
    </dgm:pt>
    <dgm:pt modelId="{6F74449A-C57F-4F81-B8E2-87A6F0FAD75E}" type="pres">
      <dgm:prSet presAssocID="{4671BBA1-09D1-43E2-92DF-C0DFE8C46C13}" presName="root2" presStyleCnt="0"/>
      <dgm:spPr/>
    </dgm:pt>
    <dgm:pt modelId="{EC1A048D-80F7-423D-AAEC-600B50F7522D}" type="pres">
      <dgm:prSet presAssocID="{4671BBA1-09D1-43E2-92DF-C0DFE8C46C13}" presName="LevelTwoTextNode" presStyleLbl="node2" presStyleIdx="0" presStyleCnt="3" custScaleX="58480" custLinFactNeighborX="-11864" custLinFactNeighborY="-6511">
        <dgm:presLayoutVars>
          <dgm:chPref val="3"/>
        </dgm:presLayoutVars>
      </dgm:prSet>
      <dgm:spPr/>
      <dgm:t>
        <a:bodyPr/>
        <a:lstStyle/>
        <a:p>
          <a:endParaRPr lang="es-MX"/>
        </a:p>
      </dgm:t>
    </dgm:pt>
    <dgm:pt modelId="{62F55B2C-7EF4-4CF6-A02B-0754E8DC0FFE}" type="pres">
      <dgm:prSet presAssocID="{4671BBA1-09D1-43E2-92DF-C0DFE8C46C13}" presName="level3hierChild" presStyleCnt="0"/>
      <dgm:spPr/>
    </dgm:pt>
    <dgm:pt modelId="{9BA5AA17-2053-46AE-81CF-6107E0C89F0C}" type="pres">
      <dgm:prSet presAssocID="{88B338EB-8C67-4741-AEB9-5B8DF7641305}" presName="conn2-1" presStyleLbl="parChTrans1D3" presStyleIdx="0" presStyleCnt="3"/>
      <dgm:spPr/>
      <dgm:t>
        <a:bodyPr/>
        <a:lstStyle/>
        <a:p>
          <a:endParaRPr lang="es-ES"/>
        </a:p>
      </dgm:t>
    </dgm:pt>
    <dgm:pt modelId="{A5D707E2-0635-497B-BF38-63ADA0EFBB59}" type="pres">
      <dgm:prSet presAssocID="{88B338EB-8C67-4741-AEB9-5B8DF7641305}" presName="connTx" presStyleLbl="parChTrans1D3" presStyleIdx="0" presStyleCnt="3"/>
      <dgm:spPr/>
      <dgm:t>
        <a:bodyPr/>
        <a:lstStyle/>
        <a:p>
          <a:endParaRPr lang="es-ES"/>
        </a:p>
      </dgm:t>
    </dgm:pt>
    <dgm:pt modelId="{9A059E6E-93CE-4C86-999E-E7A88451D41C}" type="pres">
      <dgm:prSet presAssocID="{4EE5A946-00C9-4452-94AD-9D8DDCCDF988}" presName="root2" presStyleCnt="0"/>
      <dgm:spPr/>
    </dgm:pt>
    <dgm:pt modelId="{4B8A9CD4-1A1E-4B39-AE15-6B8D10B6C780}" type="pres">
      <dgm:prSet presAssocID="{4EE5A946-00C9-4452-94AD-9D8DDCCDF988}" presName="LevelTwoTextNode" presStyleLbl="node3" presStyleIdx="0" presStyleCnt="3" custScaleY="148433" custLinFactNeighborX="-888" custLinFactNeighborY="-71824">
        <dgm:presLayoutVars>
          <dgm:chPref val="3"/>
        </dgm:presLayoutVars>
      </dgm:prSet>
      <dgm:spPr/>
      <dgm:t>
        <a:bodyPr/>
        <a:lstStyle/>
        <a:p>
          <a:endParaRPr lang="es-MX"/>
        </a:p>
      </dgm:t>
    </dgm:pt>
    <dgm:pt modelId="{82E2A4B7-67C3-42E0-8A52-06C884FB8681}" type="pres">
      <dgm:prSet presAssocID="{4EE5A946-00C9-4452-94AD-9D8DDCCDF988}" presName="level3hierChild" presStyleCnt="0"/>
      <dgm:spPr/>
    </dgm:pt>
    <dgm:pt modelId="{B41EB68D-8587-45FA-A367-A380E18B454E}" type="pres">
      <dgm:prSet presAssocID="{3A889EC0-9D51-41AF-B092-470E593EEB1F}" presName="conn2-1" presStyleLbl="parChTrans1D2" presStyleIdx="1" presStyleCnt="3"/>
      <dgm:spPr/>
      <dgm:t>
        <a:bodyPr/>
        <a:lstStyle/>
        <a:p>
          <a:endParaRPr lang="es-ES"/>
        </a:p>
      </dgm:t>
    </dgm:pt>
    <dgm:pt modelId="{EC41B514-6C82-4405-BFE4-B1E9E61F2B36}" type="pres">
      <dgm:prSet presAssocID="{3A889EC0-9D51-41AF-B092-470E593EEB1F}" presName="connTx" presStyleLbl="parChTrans1D2" presStyleIdx="1" presStyleCnt="3"/>
      <dgm:spPr/>
      <dgm:t>
        <a:bodyPr/>
        <a:lstStyle/>
        <a:p>
          <a:endParaRPr lang="es-ES"/>
        </a:p>
      </dgm:t>
    </dgm:pt>
    <dgm:pt modelId="{D37CEC68-059B-4485-9C11-C5B5E48D1656}" type="pres">
      <dgm:prSet presAssocID="{61EA50FB-6778-4D76-91B9-D3095E5896A7}" presName="root2" presStyleCnt="0"/>
      <dgm:spPr/>
    </dgm:pt>
    <dgm:pt modelId="{32AF9BC6-5FA5-4305-8CAC-4C2D0D9C40BC}" type="pres">
      <dgm:prSet presAssocID="{61EA50FB-6778-4D76-91B9-D3095E5896A7}" presName="LevelTwoTextNode" presStyleLbl="node2" presStyleIdx="1" presStyleCnt="3" custScaleX="60356" custScaleY="146979" custLinFactNeighborX="-9970" custLinFactNeighborY="1824">
        <dgm:presLayoutVars>
          <dgm:chPref val="3"/>
        </dgm:presLayoutVars>
      </dgm:prSet>
      <dgm:spPr/>
      <dgm:t>
        <a:bodyPr/>
        <a:lstStyle/>
        <a:p>
          <a:endParaRPr lang="es-MX"/>
        </a:p>
      </dgm:t>
    </dgm:pt>
    <dgm:pt modelId="{000A358A-2775-47B5-A54E-A51C3BC95F3D}" type="pres">
      <dgm:prSet presAssocID="{61EA50FB-6778-4D76-91B9-D3095E5896A7}" presName="level3hierChild" presStyleCnt="0"/>
      <dgm:spPr/>
    </dgm:pt>
    <dgm:pt modelId="{25460B96-B2C6-48D2-8032-E6B7269E4BA6}" type="pres">
      <dgm:prSet presAssocID="{8FB12B47-04FC-48B8-B121-A2253CF2117D}" presName="conn2-1" presStyleLbl="parChTrans1D3" presStyleIdx="1" presStyleCnt="3"/>
      <dgm:spPr/>
      <dgm:t>
        <a:bodyPr/>
        <a:lstStyle/>
        <a:p>
          <a:endParaRPr lang="es-ES"/>
        </a:p>
      </dgm:t>
    </dgm:pt>
    <dgm:pt modelId="{FA322EE0-434F-46C5-A24A-36CC0ABE140A}" type="pres">
      <dgm:prSet presAssocID="{8FB12B47-04FC-48B8-B121-A2253CF2117D}" presName="connTx" presStyleLbl="parChTrans1D3" presStyleIdx="1" presStyleCnt="3"/>
      <dgm:spPr/>
      <dgm:t>
        <a:bodyPr/>
        <a:lstStyle/>
        <a:p>
          <a:endParaRPr lang="es-ES"/>
        </a:p>
      </dgm:t>
    </dgm:pt>
    <dgm:pt modelId="{7550DF8E-E2A9-4A79-B4BD-C1CE2D80080E}" type="pres">
      <dgm:prSet presAssocID="{34350E9B-7C25-40AC-92B4-FB37E283FF64}" presName="root2" presStyleCnt="0"/>
      <dgm:spPr/>
    </dgm:pt>
    <dgm:pt modelId="{C96BF9BB-BCA6-4FA4-BA20-6589D00A6164}" type="pres">
      <dgm:prSet presAssocID="{34350E9B-7C25-40AC-92B4-FB37E283FF64}" presName="LevelTwoTextNode" presStyleLbl="node3" presStyleIdx="1" presStyleCnt="3" custScaleY="152174">
        <dgm:presLayoutVars>
          <dgm:chPref val="3"/>
        </dgm:presLayoutVars>
      </dgm:prSet>
      <dgm:spPr/>
      <dgm:t>
        <a:bodyPr/>
        <a:lstStyle/>
        <a:p>
          <a:endParaRPr lang="es-MX"/>
        </a:p>
      </dgm:t>
    </dgm:pt>
    <dgm:pt modelId="{EAC61791-3AA8-455F-90DE-F8B03111351E}" type="pres">
      <dgm:prSet presAssocID="{34350E9B-7C25-40AC-92B4-FB37E283FF64}" presName="level3hierChild" presStyleCnt="0"/>
      <dgm:spPr/>
    </dgm:pt>
    <dgm:pt modelId="{A09F86E9-1457-4410-BF90-54FFEF50EED3}" type="pres">
      <dgm:prSet presAssocID="{F5BCF98F-519E-4B8D-AD3F-9867027EB536}" presName="conn2-1" presStyleLbl="parChTrans1D2" presStyleIdx="2" presStyleCnt="3"/>
      <dgm:spPr/>
      <dgm:t>
        <a:bodyPr/>
        <a:lstStyle/>
        <a:p>
          <a:endParaRPr lang="es-ES"/>
        </a:p>
      </dgm:t>
    </dgm:pt>
    <dgm:pt modelId="{C1479F43-1469-41F0-801E-F41F2A2BEF69}" type="pres">
      <dgm:prSet presAssocID="{F5BCF98F-519E-4B8D-AD3F-9867027EB536}" presName="connTx" presStyleLbl="parChTrans1D2" presStyleIdx="2" presStyleCnt="3"/>
      <dgm:spPr/>
      <dgm:t>
        <a:bodyPr/>
        <a:lstStyle/>
        <a:p>
          <a:endParaRPr lang="es-ES"/>
        </a:p>
      </dgm:t>
    </dgm:pt>
    <dgm:pt modelId="{DAB7575A-BCCD-4DEF-8F69-527DC5F04B8A}" type="pres">
      <dgm:prSet presAssocID="{1C0DB9EF-9102-4915-9DF5-8F68706A566C}" presName="root2" presStyleCnt="0"/>
      <dgm:spPr/>
    </dgm:pt>
    <dgm:pt modelId="{A04961FC-A41C-4C6E-B6CF-D9367C00AE1A}" type="pres">
      <dgm:prSet presAssocID="{1C0DB9EF-9102-4915-9DF5-8F68706A566C}" presName="LevelTwoTextNode" presStyleLbl="node2" presStyleIdx="2" presStyleCnt="3" custScaleX="72731" custScaleY="145538" custLinFactNeighborX="-9970" custLinFactNeighborY="10302">
        <dgm:presLayoutVars>
          <dgm:chPref val="3"/>
        </dgm:presLayoutVars>
      </dgm:prSet>
      <dgm:spPr/>
      <dgm:t>
        <a:bodyPr/>
        <a:lstStyle/>
        <a:p>
          <a:endParaRPr lang="es-MX"/>
        </a:p>
      </dgm:t>
    </dgm:pt>
    <dgm:pt modelId="{87B2578E-40B3-4839-9FF7-F6F8AE398554}" type="pres">
      <dgm:prSet presAssocID="{1C0DB9EF-9102-4915-9DF5-8F68706A566C}" presName="level3hierChild" presStyleCnt="0"/>
      <dgm:spPr/>
    </dgm:pt>
    <dgm:pt modelId="{DA1529A0-744F-4868-9BA2-705BA89036DD}" type="pres">
      <dgm:prSet presAssocID="{919E1510-4D6A-48BF-8ACE-A47BF9B6A4A7}" presName="conn2-1" presStyleLbl="parChTrans1D3" presStyleIdx="2" presStyleCnt="3"/>
      <dgm:spPr/>
      <dgm:t>
        <a:bodyPr/>
        <a:lstStyle/>
        <a:p>
          <a:endParaRPr lang="es-ES"/>
        </a:p>
      </dgm:t>
    </dgm:pt>
    <dgm:pt modelId="{486CD757-7FE9-4127-A403-C170805025E5}" type="pres">
      <dgm:prSet presAssocID="{919E1510-4D6A-48BF-8ACE-A47BF9B6A4A7}" presName="connTx" presStyleLbl="parChTrans1D3" presStyleIdx="2" presStyleCnt="3"/>
      <dgm:spPr/>
      <dgm:t>
        <a:bodyPr/>
        <a:lstStyle/>
        <a:p>
          <a:endParaRPr lang="es-ES"/>
        </a:p>
      </dgm:t>
    </dgm:pt>
    <dgm:pt modelId="{AFA1F00C-F0AF-4CFD-A21C-B37CFEC6BC79}" type="pres">
      <dgm:prSet presAssocID="{B10BD832-56AB-4A40-BF1D-62D767B73B23}" presName="root2" presStyleCnt="0"/>
      <dgm:spPr/>
    </dgm:pt>
    <dgm:pt modelId="{683B4687-B8A3-4981-90F4-6C45102EAB74}" type="pres">
      <dgm:prSet presAssocID="{B10BD832-56AB-4A40-BF1D-62D767B73B23}" presName="LevelTwoTextNode" presStyleLbl="node3" presStyleIdx="2" presStyleCnt="3" custScaleY="159786" custLinFactY="20632" custLinFactNeighborX="9013" custLinFactNeighborY="100000">
        <dgm:presLayoutVars>
          <dgm:chPref val="3"/>
        </dgm:presLayoutVars>
      </dgm:prSet>
      <dgm:spPr/>
      <dgm:t>
        <a:bodyPr/>
        <a:lstStyle/>
        <a:p>
          <a:endParaRPr lang="es-MX"/>
        </a:p>
      </dgm:t>
    </dgm:pt>
    <dgm:pt modelId="{A7BC85A5-18D5-4AEE-B7C7-BB90F0743EA0}" type="pres">
      <dgm:prSet presAssocID="{B10BD832-56AB-4A40-BF1D-62D767B73B23}" presName="level3hierChild" presStyleCnt="0"/>
      <dgm:spPr/>
    </dgm:pt>
  </dgm:ptLst>
  <dgm:cxnLst>
    <dgm:cxn modelId="{A8F4F547-4E8C-4569-9EFC-57528E62C03E}" type="presOf" srcId="{88B338EB-8C67-4741-AEB9-5B8DF7641305}" destId="{9BA5AA17-2053-46AE-81CF-6107E0C89F0C}" srcOrd="0" destOrd="0" presId="urn:microsoft.com/office/officeart/2005/8/layout/hierarchy2"/>
    <dgm:cxn modelId="{9C98F020-5EB8-43A0-87B9-8DE33CB88352}" type="presOf" srcId="{8FB12B47-04FC-48B8-B121-A2253CF2117D}" destId="{25460B96-B2C6-48D2-8032-E6B7269E4BA6}" srcOrd="0" destOrd="0" presId="urn:microsoft.com/office/officeart/2005/8/layout/hierarchy2"/>
    <dgm:cxn modelId="{415A0D64-A1BF-4A09-A75B-8DBAC48BA12D}" type="presOf" srcId="{1C0DB9EF-9102-4915-9DF5-8F68706A566C}" destId="{A04961FC-A41C-4C6E-B6CF-D9367C00AE1A}" srcOrd="0" destOrd="0" presId="urn:microsoft.com/office/officeart/2005/8/layout/hierarchy2"/>
    <dgm:cxn modelId="{4B4E290D-4B59-4DCF-A44F-5188E4A85397}" type="presOf" srcId="{34350E9B-7C25-40AC-92B4-FB37E283FF64}" destId="{C96BF9BB-BCA6-4FA4-BA20-6589D00A6164}" srcOrd="0" destOrd="0" presId="urn:microsoft.com/office/officeart/2005/8/layout/hierarchy2"/>
    <dgm:cxn modelId="{D5DC37C1-B8A3-48CF-AEEA-DFC3F3286B3E}" type="presOf" srcId="{4EE5A946-00C9-4452-94AD-9D8DDCCDF988}" destId="{4B8A9CD4-1A1E-4B39-AE15-6B8D10B6C780}" srcOrd="0" destOrd="0" presId="urn:microsoft.com/office/officeart/2005/8/layout/hierarchy2"/>
    <dgm:cxn modelId="{65B228A9-7036-47FE-9E3F-A364A8782D42}" srcId="{4671BBA1-09D1-43E2-92DF-C0DFE8C46C13}" destId="{4EE5A946-00C9-4452-94AD-9D8DDCCDF988}" srcOrd="0" destOrd="0" parTransId="{88B338EB-8C67-4741-AEB9-5B8DF7641305}" sibTransId="{B1015FF6-C49E-4FD1-B396-105F80BEEA3C}"/>
    <dgm:cxn modelId="{ED2B323A-9533-4A5B-A95A-2F72F14304DF}" type="presOf" srcId="{6F9060C9-A6E4-4461-8CC9-22176A99986E}" destId="{1E6C78E0-6198-491D-AA7F-D1B490AF9230}" srcOrd="0" destOrd="0" presId="urn:microsoft.com/office/officeart/2005/8/layout/hierarchy2"/>
    <dgm:cxn modelId="{8A9CC700-FEC9-4EE0-B28A-70E532B2F615}" type="presOf" srcId="{3A889EC0-9D51-41AF-B092-470E593EEB1F}" destId="{EC41B514-6C82-4405-BFE4-B1E9E61F2B36}" srcOrd="1" destOrd="0" presId="urn:microsoft.com/office/officeart/2005/8/layout/hierarchy2"/>
    <dgm:cxn modelId="{546821EF-4C08-4479-AA7E-04A5371FAE3C}" srcId="{007B4ABF-2EEA-4F3C-9888-93CF645060B0}" destId="{4671BBA1-09D1-43E2-92DF-C0DFE8C46C13}" srcOrd="0" destOrd="0" parTransId="{6F9060C9-A6E4-4461-8CC9-22176A99986E}" sibTransId="{B5D99590-90F8-4F9A-AA34-DABE1FF1B8E9}"/>
    <dgm:cxn modelId="{C662E352-E02B-43AF-B4C8-8D93A219B947}" type="presOf" srcId="{CF6823C4-02FD-4DE3-9073-365FF19B9B33}" destId="{4DA247D6-77D4-4CCC-9C2D-A7D841329D9E}" srcOrd="0" destOrd="0" presId="urn:microsoft.com/office/officeart/2005/8/layout/hierarchy2"/>
    <dgm:cxn modelId="{AF27DBC6-203C-4B2D-A490-B27CA5F6F520}" srcId="{007B4ABF-2EEA-4F3C-9888-93CF645060B0}" destId="{61EA50FB-6778-4D76-91B9-D3095E5896A7}" srcOrd="1" destOrd="0" parTransId="{3A889EC0-9D51-41AF-B092-470E593EEB1F}" sibTransId="{AE99A8EC-B3F2-4653-97DC-EDBC4A034A98}"/>
    <dgm:cxn modelId="{C235904B-FD0E-453A-83C6-0C1057451FFB}" type="presOf" srcId="{88B338EB-8C67-4741-AEB9-5B8DF7641305}" destId="{A5D707E2-0635-497B-BF38-63ADA0EFBB59}" srcOrd="1" destOrd="0" presId="urn:microsoft.com/office/officeart/2005/8/layout/hierarchy2"/>
    <dgm:cxn modelId="{55227CB7-9940-49D6-9172-D54D6B3E33FA}" srcId="{61EA50FB-6778-4D76-91B9-D3095E5896A7}" destId="{34350E9B-7C25-40AC-92B4-FB37E283FF64}" srcOrd="0" destOrd="0" parTransId="{8FB12B47-04FC-48B8-B121-A2253CF2117D}" sibTransId="{E18CDB39-9493-4BB1-BA35-61B432C5BA18}"/>
    <dgm:cxn modelId="{594C62BC-27DB-4481-9199-14F67A5118F5}" type="presOf" srcId="{B10BD832-56AB-4A40-BF1D-62D767B73B23}" destId="{683B4687-B8A3-4981-90F4-6C45102EAB74}" srcOrd="0" destOrd="0" presId="urn:microsoft.com/office/officeart/2005/8/layout/hierarchy2"/>
    <dgm:cxn modelId="{1C5900D9-3FD5-41BB-9E9A-F28FFE23E0FD}" type="presOf" srcId="{F5BCF98F-519E-4B8D-AD3F-9867027EB536}" destId="{A09F86E9-1457-4410-BF90-54FFEF50EED3}" srcOrd="0" destOrd="0" presId="urn:microsoft.com/office/officeart/2005/8/layout/hierarchy2"/>
    <dgm:cxn modelId="{27CE3C32-4ECE-49ED-97EC-B36BB1B8FF67}" type="presOf" srcId="{F5BCF98F-519E-4B8D-AD3F-9867027EB536}" destId="{C1479F43-1469-41F0-801E-F41F2A2BEF69}" srcOrd="1" destOrd="0" presId="urn:microsoft.com/office/officeart/2005/8/layout/hierarchy2"/>
    <dgm:cxn modelId="{312FF1C2-2B32-4544-B11C-C173182D7E5E}" type="presOf" srcId="{3A889EC0-9D51-41AF-B092-470E593EEB1F}" destId="{B41EB68D-8587-45FA-A367-A380E18B454E}" srcOrd="0" destOrd="0" presId="urn:microsoft.com/office/officeart/2005/8/layout/hierarchy2"/>
    <dgm:cxn modelId="{DD773829-60AD-4BE1-829F-5C225A25AB88}" type="presOf" srcId="{919E1510-4D6A-48BF-8ACE-A47BF9B6A4A7}" destId="{486CD757-7FE9-4127-A403-C170805025E5}" srcOrd="1" destOrd="0" presId="urn:microsoft.com/office/officeart/2005/8/layout/hierarchy2"/>
    <dgm:cxn modelId="{D0AD1A38-E556-4921-95F6-55E5BF403940}" type="presOf" srcId="{61EA50FB-6778-4D76-91B9-D3095E5896A7}" destId="{32AF9BC6-5FA5-4305-8CAC-4C2D0D9C40BC}" srcOrd="0" destOrd="0" presId="urn:microsoft.com/office/officeart/2005/8/layout/hierarchy2"/>
    <dgm:cxn modelId="{6787B6B1-0F3A-43B8-A4EE-69D98CF07632}" srcId="{CF6823C4-02FD-4DE3-9073-365FF19B9B33}" destId="{007B4ABF-2EEA-4F3C-9888-93CF645060B0}" srcOrd="0" destOrd="0" parTransId="{C51B163D-76D2-409B-88F9-E01799947C08}" sibTransId="{1CAC396E-5462-458E-814E-3D5E0CF8D16D}"/>
    <dgm:cxn modelId="{80A26991-3FD7-4BDC-9B92-91D79A6708A6}" type="presOf" srcId="{007B4ABF-2EEA-4F3C-9888-93CF645060B0}" destId="{A826A16E-5B35-4047-8053-FAFBBE81E6FE}" srcOrd="0" destOrd="0" presId="urn:microsoft.com/office/officeart/2005/8/layout/hierarchy2"/>
    <dgm:cxn modelId="{47231CCF-2049-4611-99D1-97E08E25ACE8}" srcId="{007B4ABF-2EEA-4F3C-9888-93CF645060B0}" destId="{1C0DB9EF-9102-4915-9DF5-8F68706A566C}" srcOrd="2" destOrd="0" parTransId="{F5BCF98F-519E-4B8D-AD3F-9867027EB536}" sibTransId="{064F82AF-741F-4594-B7F7-61C622169641}"/>
    <dgm:cxn modelId="{270399F6-D678-4256-B950-02FD896CBDE5}" type="presOf" srcId="{8FB12B47-04FC-48B8-B121-A2253CF2117D}" destId="{FA322EE0-434F-46C5-A24A-36CC0ABE140A}" srcOrd="1" destOrd="0" presId="urn:microsoft.com/office/officeart/2005/8/layout/hierarchy2"/>
    <dgm:cxn modelId="{CA680DAD-8221-4C11-BC7E-F41211BA7551}" srcId="{1C0DB9EF-9102-4915-9DF5-8F68706A566C}" destId="{B10BD832-56AB-4A40-BF1D-62D767B73B23}" srcOrd="0" destOrd="0" parTransId="{919E1510-4D6A-48BF-8ACE-A47BF9B6A4A7}" sibTransId="{F9C96ACD-ED2F-4DEF-9293-FB100F698337}"/>
    <dgm:cxn modelId="{75507BBA-4D6A-472C-B0A6-2F206A176646}" type="presOf" srcId="{4671BBA1-09D1-43E2-92DF-C0DFE8C46C13}" destId="{EC1A048D-80F7-423D-AAEC-600B50F7522D}" srcOrd="0" destOrd="0" presId="urn:microsoft.com/office/officeart/2005/8/layout/hierarchy2"/>
    <dgm:cxn modelId="{7BC4FD56-FC01-4DCE-91F7-F78A074F72DA}" type="presOf" srcId="{6F9060C9-A6E4-4461-8CC9-22176A99986E}" destId="{5972600C-AB53-4B9A-9341-E5132080DA88}" srcOrd="1" destOrd="0" presId="urn:microsoft.com/office/officeart/2005/8/layout/hierarchy2"/>
    <dgm:cxn modelId="{62886084-A3C5-4003-963F-185EE7791A32}" type="presOf" srcId="{919E1510-4D6A-48BF-8ACE-A47BF9B6A4A7}" destId="{DA1529A0-744F-4868-9BA2-705BA89036DD}" srcOrd="0" destOrd="0" presId="urn:microsoft.com/office/officeart/2005/8/layout/hierarchy2"/>
    <dgm:cxn modelId="{6365C7E5-1472-47A1-8756-CA4DFB3BC368}" type="presParOf" srcId="{4DA247D6-77D4-4CCC-9C2D-A7D841329D9E}" destId="{8C3BBBAC-EDBB-4C2A-A93F-6795F44A79FC}" srcOrd="0" destOrd="0" presId="urn:microsoft.com/office/officeart/2005/8/layout/hierarchy2"/>
    <dgm:cxn modelId="{6EB82840-DB94-4679-9FBE-8F1295C2008A}" type="presParOf" srcId="{8C3BBBAC-EDBB-4C2A-A93F-6795F44A79FC}" destId="{A826A16E-5B35-4047-8053-FAFBBE81E6FE}" srcOrd="0" destOrd="0" presId="urn:microsoft.com/office/officeart/2005/8/layout/hierarchy2"/>
    <dgm:cxn modelId="{58E95E6F-04D6-4020-BC82-F993635FA575}" type="presParOf" srcId="{8C3BBBAC-EDBB-4C2A-A93F-6795F44A79FC}" destId="{46450933-C62F-4C4C-81A5-BBB26A89C56F}" srcOrd="1" destOrd="0" presId="urn:microsoft.com/office/officeart/2005/8/layout/hierarchy2"/>
    <dgm:cxn modelId="{6EF89FCA-EA01-4DB6-BA94-4C510B3C7537}" type="presParOf" srcId="{46450933-C62F-4C4C-81A5-BBB26A89C56F}" destId="{1E6C78E0-6198-491D-AA7F-D1B490AF9230}" srcOrd="0" destOrd="0" presId="urn:microsoft.com/office/officeart/2005/8/layout/hierarchy2"/>
    <dgm:cxn modelId="{575E745F-9B1C-4CF5-815F-C4215795F45D}" type="presParOf" srcId="{1E6C78E0-6198-491D-AA7F-D1B490AF9230}" destId="{5972600C-AB53-4B9A-9341-E5132080DA88}" srcOrd="0" destOrd="0" presId="urn:microsoft.com/office/officeart/2005/8/layout/hierarchy2"/>
    <dgm:cxn modelId="{7FEB151A-B15E-44E0-A750-5F4B83B4F8B0}" type="presParOf" srcId="{46450933-C62F-4C4C-81A5-BBB26A89C56F}" destId="{6F74449A-C57F-4F81-B8E2-87A6F0FAD75E}" srcOrd="1" destOrd="0" presId="urn:microsoft.com/office/officeart/2005/8/layout/hierarchy2"/>
    <dgm:cxn modelId="{53B29C79-6C6E-4D3D-BCE9-4665F5CEA766}" type="presParOf" srcId="{6F74449A-C57F-4F81-B8E2-87A6F0FAD75E}" destId="{EC1A048D-80F7-423D-AAEC-600B50F7522D}" srcOrd="0" destOrd="0" presId="urn:microsoft.com/office/officeart/2005/8/layout/hierarchy2"/>
    <dgm:cxn modelId="{894E4371-E4F3-4261-860A-B0E6C34AFC16}" type="presParOf" srcId="{6F74449A-C57F-4F81-B8E2-87A6F0FAD75E}" destId="{62F55B2C-7EF4-4CF6-A02B-0754E8DC0FFE}" srcOrd="1" destOrd="0" presId="urn:microsoft.com/office/officeart/2005/8/layout/hierarchy2"/>
    <dgm:cxn modelId="{EAE474B4-3982-4211-A5A6-E05EB998C89C}" type="presParOf" srcId="{62F55B2C-7EF4-4CF6-A02B-0754E8DC0FFE}" destId="{9BA5AA17-2053-46AE-81CF-6107E0C89F0C}" srcOrd="0" destOrd="0" presId="urn:microsoft.com/office/officeart/2005/8/layout/hierarchy2"/>
    <dgm:cxn modelId="{F141C524-9366-4597-8E5D-74D45A3896AB}" type="presParOf" srcId="{9BA5AA17-2053-46AE-81CF-6107E0C89F0C}" destId="{A5D707E2-0635-497B-BF38-63ADA0EFBB59}" srcOrd="0" destOrd="0" presId="urn:microsoft.com/office/officeart/2005/8/layout/hierarchy2"/>
    <dgm:cxn modelId="{F4743AEF-0537-483A-ABB4-6E32A384A93D}" type="presParOf" srcId="{62F55B2C-7EF4-4CF6-A02B-0754E8DC0FFE}" destId="{9A059E6E-93CE-4C86-999E-E7A88451D41C}" srcOrd="1" destOrd="0" presId="urn:microsoft.com/office/officeart/2005/8/layout/hierarchy2"/>
    <dgm:cxn modelId="{AC28432F-0766-4504-B9FC-AA4F43FFB7E4}" type="presParOf" srcId="{9A059E6E-93CE-4C86-999E-E7A88451D41C}" destId="{4B8A9CD4-1A1E-4B39-AE15-6B8D10B6C780}" srcOrd="0" destOrd="0" presId="urn:microsoft.com/office/officeart/2005/8/layout/hierarchy2"/>
    <dgm:cxn modelId="{52E206C1-7E0B-4CC8-BE16-BAD7FEC4C6A5}" type="presParOf" srcId="{9A059E6E-93CE-4C86-999E-E7A88451D41C}" destId="{82E2A4B7-67C3-42E0-8A52-06C884FB8681}" srcOrd="1" destOrd="0" presId="urn:microsoft.com/office/officeart/2005/8/layout/hierarchy2"/>
    <dgm:cxn modelId="{C37E2BB8-01B8-4F20-9862-FCEDC42E16CC}" type="presParOf" srcId="{46450933-C62F-4C4C-81A5-BBB26A89C56F}" destId="{B41EB68D-8587-45FA-A367-A380E18B454E}" srcOrd="2" destOrd="0" presId="urn:microsoft.com/office/officeart/2005/8/layout/hierarchy2"/>
    <dgm:cxn modelId="{797A6CD6-E2D3-4EDA-AEC3-DC24FB040A14}" type="presParOf" srcId="{B41EB68D-8587-45FA-A367-A380E18B454E}" destId="{EC41B514-6C82-4405-BFE4-B1E9E61F2B36}" srcOrd="0" destOrd="0" presId="urn:microsoft.com/office/officeart/2005/8/layout/hierarchy2"/>
    <dgm:cxn modelId="{7CB0EAE5-55CD-4233-829A-E5E138A16CC8}" type="presParOf" srcId="{46450933-C62F-4C4C-81A5-BBB26A89C56F}" destId="{D37CEC68-059B-4485-9C11-C5B5E48D1656}" srcOrd="3" destOrd="0" presId="urn:microsoft.com/office/officeart/2005/8/layout/hierarchy2"/>
    <dgm:cxn modelId="{96170F79-D0ED-432B-A9E2-020702D8F28D}" type="presParOf" srcId="{D37CEC68-059B-4485-9C11-C5B5E48D1656}" destId="{32AF9BC6-5FA5-4305-8CAC-4C2D0D9C40BC}" srcOrd="0" destOrd="0" presId="urn:microsoft.com/office/officeart/2005/8/layout/hierarchy2"/>
    <dgm:cxn modelId="{3A366634-CF00-4A2D-AD9E-205CE9A23BBE}" type="presParOf" srcId="{D37CEC68-059B-4485-9C11-C5B5E48D1656}" destId="{000A358A-2775-47B5-A54E-A51C3BC95F3D}" srcOrd="1" destOrd="0" presId="urn:microsoft.com/office/officeart/2005/8/layout/hierarchy2"/>
    <dgm:cxn modelId="{1A1604F8-A303-4361-B54B-5CFEC7210F5A}" type="presParOf" srcId="{000A358A-2775-47B5-A54E-A51C3BC95F3D}" destId="{25460B96-B2C6-48D2-8032-E6B7269E4BA6}" srcOrd="0" destOrd="0" presId="urn:microsoft.com/office/officeart/2005/8/layout/hierarchy2"/>
    <dgm:cxn modelId="{BC6A9E2C-ACE1-454B-A04D-707C1B29A25A}" type="presParOf" srcId="{25460B96-B2C6-48D2-8032-E6B7269E4BA6}" destId="{FA322EE0-434F-46C5-A24A-36CC0ABE140A}" srcOrd="0" destOrd="0" presId="urn:microsoft.com/office/officeart/2005/8/layout/hierarchy2"/>
    <dgm:cxn modelId="{A0EDA77A-6780-4A8C-98EF-188AC9EDFB3B}" type="presParOf" srcId="{000A358A-2775-47B5-A54E-A51C3BC95F3D}" destId="{7550DF8E-E2A9-4A79-B4BD-C1CE2D80080E}" srcOrd="1" destOrd="0" presId="urn:microsoft.com/office/officeart/2005/8/layout/hierarchy2"/>
    <dgm:cxn modelId="{6C33F801-E815-43CB-8896-A598909DAB88}" type="presParOf" srcId="{7550DF8E-E2A9-4A79-B4BD-C1CE2D80080E}" destId="{C96BF9BB-BCA6-4FA4-BA20-6589D00A6164}" srcOrd="0" destOrd="0" presId="urn:microsoft.com/office/officeart/2005/8/layout/hierarchy2"/>
    <dgm:cxn modelId="{B6229F1F-AFBC-4CE8-B135-15AA6FFEFD09}" type="presParOf" srcId="{7550DF8E-E2A9-4A79-B4BD-C1CE2D80080E}" destId="{EAC61791-3AA8-455F-90DE-F8B03111351E}" srcOrd="1" destOrd="0" presId="urn:microsoft.com/office/officeart/2005/8/layout/hierarchy2"/>
    <dgm:cxn modelId="{9250BC6E-FBBF-4B72-823C-422333975CA7}" type="presParOf" srcId="{46450933-C62F-4C4C-81A5-BBB26A89C56F}" destId="{A09F86E9-1457-4410-BF90-54FFEF50EED3}" srcOrd="4" destOrd="0" presId="urn:microsoft.com/office/officeart/2005/8/layout/hierarchy2"/>
    <dgm:cxn modelId="{88200A70-B29D-40E8-9418-4B58AA13B96E}" type="presParOf" srcId="{A09F86E9-1457-4410-BF90-54FFEF50EED3}" destId="{C1479F43-1469-41F0-801E-F41F2A2BEF69}" srcOrd="0" destOrd="0" presId="urn:microsoft.com/office/officeart/2005/8/layout/hierarchy2"/>
    <dgm:cxn modelId="{E8B2DAA5-C86E-4011-B495-BF7A05710E55}" type="presParOf" srcId="{46450933-C62F-4C4C-81A5-BBB26A89C56F}" destId="{DAB7575A-BCCD-4DEF-8F69-527DC5F04B8A}" srcOrd="5" destOrd="0" presId="urn:microsoft.com/office/officeart/2005/8/layout/hierarchy2"/>
    <dgm:cxn modelId="{76913B90-755B-4066-B85D-CD613EC4E89C}" type="presParOf" srcId="{DAB7575A-BCCD-4DEF-8F69-527DC5F04B8A}" destId="{A04961FC-A41C-4C6E-B6CF-D9367C00AE1A}" srcOrd="0" destOrd="0" presId="urn:microsoft.com/office/officeart/2005/8/layout/hierarchy2"/>
    <dgm:cxn modelId="{216F4976-DE41-44DD-BD79-7732381950C6}" type="presParOf" srcId="{DAB7575A-BCCD-4DEF-8F69-527DC5F04B8A}" destId="{87B2578E-40B3-4839-9FF7-F6F8AE398554}" srcOrd="1" destOrd="0" presId="urn:microsoft.com/office/officeart/2005/8/layout/hierarchy2"/>
    <dgm:cxn modelId="{E555C7D9-2A3D-4C13-96B1-EE15156F297B}" type="presParOf" srcId="{87B2578E-40B3-4839-9FF7-F6F8AE398554}" destId="{DA1529A0-744F-4868-9BA2-705BA89036DD}" srcOrd="0" destOrd="0" presId="urn:microsoft.com/office/officeart/2005/8/layout/hierarchy2"/>
    <dgm:cxn modelId="{77EC022E-E162-44CC-99F7-0A8D2F5E20A5}" type="presParOf" srcId="{DA1529A0-744F-4868-9BA2-705BA89036DD}" destId="{486CD757-7FE9-4127-A403-C170805025E5}" srcOrd="0" destOrd="0" presId="urn:microsoft.com/office/officeart/2005/8/layout/hierarchy2"/>
    <dgm:cxn modelId="{895767B1-D8D7-4DF7-9339-C4A08A63C1A3}" type="presParOf" srcId="{87B2578E-40B3-4839-9FF7-F6F8AE398554}" destId="{AFA1F00C-F0AF-4CFD-A21C-B37CFEC6BC79}" srcOrd="1" destOrd="0" presId="urn:microsoft.com/office/officeart/2005/8/layout/hierarchy2"/>
    <dgm:cxn modelId="{E99F0D7D-FBD4-4BB0-8D53-6FE11852CDC0}" type="presParOf" srcId="{AFA1F00C-F0AF-4CFD-A21C-B37CFEC6BC79}" destId="{683B4687-B8A3-4981-90F4-6C45102EAB74}" srcOrd="0" destOrd="0" presId="urn:microsoft.com/office/officeart/2005/8/layout/hierarchy2"/>
    <dgm:cxn modelId="{D5CA7FFA-1944-4CC0-BBA5-02131D4FB414}" type="presParOf" srcId="{AFA1F00C-F0AF-4CFD-A21C-B37CFEC6BC79}" destId="{A7BC85A5-18D5-4AEE-B7C7-BB90F0743EA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5CEB750D-B110-4AD5-917B-3D4875034EAE}">
      <dgm:prSet phldrT="[Texto]"/>
      <dgm:spPr/>
      <dgm:t>
        <a:bodyPr/>
        <a:lstStyle/>
        <a:p>
          <a:r>
            <a:rPr lang="es-ES" i="1" dirty="0" smtClean="0"/>
            <a:t>Sistema de partidos/ Fragmentación</a:t>
          </a:r>
          <a:endParaRPr lang="es-ES" dirty="0"/>
        </a:p>
      </dgm:t>
    </dgm:pt>
    <dgm:pt modelId="{F5F4A730-C135-4C45-B4FD-DFA5775056F4}" type="parTrans" cxnId="{5682D333-ED53-4494-90D0-FF3F85047EAC}">
      <dgm:prSet/>
      <dgm:spPr/>
      <dgm:t>
        <a:bodyPr/>
        <a:lstStyle/>
        <a:p>
          <a:endParaRPr lang="es-ES"/>
        </a:p>
      </dgm:t>
    </dgm:pt>
    <dgm:pt modelId="{E4E942DE-8B6E-4CA0-9AF5-1642AC05E380}" type="sibTrans" cxnId="{5682D333-ED53-4494-90D0-FF3F85047EAC}">
      <dgm:prSet/>
      <dgm:spPr/>
      <dgm:t>
        <a:bodyPr/>
        <a:lstStyle/>
        <a:p>
          <a:endParaRPr lang="es-ES"/>
        </a:p>
      </dgm:t>
    </dgm:pt>
    <dgm:pt modelId="{8CEC30C6-0F21-44B2-BAD4-EC30236E5417}">
      <dgm:prSet phldrT="[Texto]"/>
      <dgm:spPr/>
      <dgm:t>
        <a:bodyPr/>
        <a:lstStyle/>
        <a:p>
          <a:r>
            <a:rPr lang="es-ES" dirty="0" smtClean="0"/>
            <a:t>Bipartidismo</a:t>
          </a:r>
          <a:endParaRPr lang="es-ES" dirty="0"/>
        </a:p>
      </dgm:t>
    </dgm:pt>
    <dgm:pt modelId="{70A34B03-E1DD-41B0-A0EF-3947911A9268}" type="parTrans" cxnId="{9C1351D5-C1F7-4EB1-848B-DA687277A3BC}">
      <dgm:prSet/>
      <dgm:spPr/>
      <dgm:t>
        <a:bodyPr/>
        <a:lstStyle/>
        <a:p>
          <a:endParaRPr lang="es-ES"/>
        </a:p>
      </dgm:t>
    </dgm:pt>
    <dgm:pt modelId="{DD33F63D-CA8E-4DA0-8E09-D5E80BD6CA5E}" type="sibTrans" cxnId="{9C1351D5-C1F7-4EB1-848B-DA687277A3BC}">
      <dgm:prSet/>
      <dgm:spPr/>
      <dgm:t>
        <a:bodyPr/>
        <a:lstStyle/>
        <a:p>
          <a:endParaRPr lang="es-ES"/>
        </a:p>
      </dgm:t>
    </dgm:pt>
    <dgm:pt modelId="{DFF09663-B96F-445D-B681-7B58BEFC3E26}">
      <dgm:prSet phldrT="[Texto]"/>
      <dgm:spPr/>
      <dgm:t>
        <a:bodyPr/>
        <a:lstStyle/>
        <a:p>
          <a:r>
            <a:rPr lang="es-ES" dirty="0" smtClean="0"/>
            <a:t>Grado de Polarización</a:t>
          </a:r>
          <a:endParaRPr lang="es-ES" dirty="0"/>
        </a:p>
      </dgm:t>
    </dgm:pt>
    <dgm:pt modelId="{75534EAB-DF00-422A-997E-C545F4A5BC38}" type="parTrans" cxnId="{7AF1C12A-871C-40C7-9536-45DA05EDDC6C}">
      <dgm:prSet/>
      <dgm:spPr/>
      <dgm:t>
        <a:bodyPr/>
        <a:lstStyle/>
        <a:p>
          <a:endParaRPr lang="es-ES"/>
        </a:p>
      </dgm:t>
    </dgm:pt>
    <dgm:pt modelId="{F5F862A7-6D0B-4D78-9141-9EA84B98E065}" type="sibTrans" cxnId="{7AF1C12A-871C-40C7-9536-45DA05EDDC6C}">
      <dgm:prSet/>
      <dgm:spPr/>
      <dgm:t>
        <a:bodyPr/>
        <a:lstStyle/>
        <a:p>
          <a:endParaRPr lang="es-ES"/>
        </a:p>
      </dgm:t>
    </dgm:pt>
    <dgm:pt modelId="{06428049-D540-4064-A181-AFACBB5B4630}">
      <dgm:prSet phldrT="[Texto]"/>
      <dgm:spPr/>
      <dgm:t>
        <a:bodyPr/>
        <a:lstStyle/>
        <a:p>
          <a:r>
            <a:rPr lang="es-ES" dirty="0" smtClean="0"/>
            <a:t>Cero</a:t>
          </a:r>
          <a:endParaRPr lang="es-ES" dirty="0"/>
        </a:p>
      </dgm:t>
    </dgm:pt>
    <dgm:pt modelId="{E12427F4-287F-4DDC-A0E5-58C03E677868}" type="parTrans" cxnId="{C3655C3B-2916-475B-8BA6-86C06150B5C3}">
      <dgm:prSet/>
      <dgm:spPr/>
      <dgm:t>
        <a:bodyPr/>
        <a:lstStyle/>
        <a:p>
          <a:endParaRPr lang="es-ES"/>
        </a:p>
      </dgm:t>
    </dgm:pt>
    <dgm:pt modelId="{777207FE-4A42-4031-A620-07F61962E770}" type="sibTrans" cxnId="{C3655C3B-2916-475B-8BA6-86C06150B5C3}">
      <dgm:prSet/>
      <dgm:spPr/>
      <dgm:t>
        <a:bodyPr/>
        <a:lstStyle/>
        <a:p>
          <a:endParaRPr lang="es-ES"/>
        </a:p>
      </dgm:t>
    </dgm:pt>
    <dgm:pt modelId="{15C7945F-51B7-4557-B5AD-CE8C31768ED9}">
      <dgm:prSet phldrT="[Texto]"/>
      <dgm:spPr/>
      <dgm:t>
        <a:bodyPr/>
        <a:lstStyle/>
        <a:p>
          <a:r>
            <a:rPr lang="es-ES" dirty="0" smtClean="0"/>
            <a:t>Bajo</a:t>
          </a:r>
          <a:endParaRPr lang="es-ES" dirty="0"/>
        </a:p>
      </dgm:t>
    </dgm:pt>
    <dgm:pt modelId="{3900F89D-BDCF-4221-9F12-BFB93ADCDEF6}" type="parTrans" cxnId="{FC8BB605-655C-47A4-B19B-E65BC315EE2F}">
      <dgm:prSet/>
      <dgm:spPr/>
      <dgm:t>
        <a:bodyPr/>
        <a:lstStyle/>
        <a:p>
          <a:endParaRPr lang="es-ES"/>
        </a:p>
      </dgm:t>
    </dgm:pt>
    <dgm:pt modelId="{D4610F1F-534C-4602-90E8-4E5C2B8D8E4E}" type="sibTrans" cxnId="{FC8BB605-655C-47A4-B19B-E65BC315EE2F}">
      <dgm:prSet/>
      <dgm:spPr/>
      <dgm:t>
        <a:bodyPr/>
        <a:lstStyle/>
        <a:p>
          <a:endParaRPr lang="es-ES"/>
        </a:p>
      </dgm:t>
    </dgm:pt>
    <dgm:pt modelId="{F9F22FF1-D78C-4753-9EF2-ED8B354676BB}">
      <dgm:prSet phldrT="[Texto]"/>
      <dgm:spPr/>
      <dgm:t>
        <a:bodyPr/>
        <a:lstStyle/>
        <a:p>
          <a:r>
            <a:rPr lang="es-ES" dirty="0" smtClean="0"/>
            <a:t>Dinámica</a:t>
          </a:r>
          <a:endParaRPr lang="es-ES" dirty="0"/>
        </a:p>
      </dgm:t>
    </dgm:pt>
    <dgm:pt modelId="{EA7469CB-CD7E-484F-B2CA-2BB361ADFD5B}" type="parTrans" cxnId="{FF6CD215-E714-4AEB-8C70-C3B7FF9D9880}">
      <dgm:prSet/>
      <dgm:spPr/>
      <dgm:t>
        <a:bodyPr/>
        <a:lstStyle/>
        <a:p>
          <a:endParaRPr lang="es-ES"/>
        </a:p>
      </dgm:t>
    </dgm:pt>
    <dgm:pt modelId="{AE7DDA66-4C5C-4302-8D85-56EC20FB5A2C}" type="sibTrans" cxnId="{FF6CD215-E714-4AEB-8C70-C3B7FF9D9880}">
      <dgm:prSet/>
      <dgm:spPr/>
      <dgm:t>
        <a:bodyPr/>
        <a:lstStyle/>
        <a:p>
          <a:endParaRPr lang="es-ES"/>
        </a:p>
      </dgm:t>
    </dgm:pt>
    <dgm:pt modelId="{C9812080-B495-4F2F-B1BE-AA7EE7CFD5C6}">
      <dgm:prSet phldrT="[Texto]"/>
      <dgm:spPr/>
      <dgm:t>
        <a:bodyPr/>
        <a:lstStyle/>
        <a:p>
          <a:r>
            <a:rPr lang="es-ES" dirty="0" smtClean="0"/>
            <a:t>Centrípeta</a:t>
          </a:r>
          <a:endParaRPr lang="es-ES" dirty="0"/>
        </a:p>
      </dgm:t>
    </dgm:pt>
    <dgm:pt modelId="{37C856E5-2681-4C72-BF68-B4C196403B55}" type="parTrans" cxnId="{57C44FFD-8424-44FC-8881-BC133183574E}">
      <dgm:prSet/>
      <dgm:spPr/>
      <dgm:t>
        <a:bodyPr/>
        <a:lstStyle/>
        <a:p>
          <a:endParaRPr lang="es-ES"/>
        </a:p>
      </dgm:t>
    </dgm:pt>
    <dgm:pt modelId="{CB3A1132-FA45-461F-8FD5-9D16E6E0CE9F}" type="sibTrans" cxnId="{57C44FFD-8424-44FC-8881-BC133183574E}">
      <dgm:prSet/>
      <dgm:spPr/>
      <dgm:t>
        <a:bodyPr/>
        <a:lstStyle/>
        <a:p>
          <a:endParaRPr lang="es-ES"/>
        </a:p>
      </dgm:t>
    </dgm:pt>
    <dgm:pt modelId="{7381CFD3-B79E-4F13-899B-530FC8B46741}">
      <dgm:prSet phldrT="[Texto]"/>
      <dgm:spPr/>
      <dgm:t>
        <a:bodyPr/>
        <a:lstStyle/>
        <a:p>
          <a:r>
            <a:rPr lang="es-ES" dirty="0" smtClean="0"/>
            <a:t>Centrípeta</a:t>
          </a:r>
          <a:endParaRPr lang="es-ES" dirty="0"/>
        </a:p>
      </dgm:t>
    </dgm:pt>
    <dgm:pt modelId="{F735C03C-6ECD-4FBA-9DEE-67673588600F}" type="parTrans" cxnId="{443DFB3F-204F-4771-925C-1A5E45171DDE}">
      <dgm:prSet/>
      <dgm:spPr/>
      <dgm:t>
        <a:bodyPr/>
        <a:lstStyle/>
        <a:p>
          <a:endParaRPr lang="es-ES"/>
        </a:p>
      </dgm:t>
    </dgm:pt>
    <dgm:pt modelId="{56C911ED-5B35-448E-A90E-65291268EC3A}" type="sibTrans" cxnId="{443DFB3F-204F-4771-925C-1A5E45171DDE}">
      <dgm:prSet/>
      <dgm:spPr/>
      <dgm:t>
        <a:bodyPr/>
        <a:lstStyle/>
        <a:p>
          <a:endParaRPr lang="es-ES"/>
        </a:p>
      </dgm:t>
    </dgm:pt>
    <dgm:pt modelId="{5159C4B6-2879-4F01-8296-F64902E7DB8A}">
      <dgm:prSet phldrT="[Texto]"/>
      <dgm:spPr/>
      <dgm:t>
        <a:bodyPr/>
        <a:lstStyle/>
        <a:p>
          <a:r>
            <a:rPr lang="es-ES" dirty="0" smtClean="0"/>
            <a:t>Multipartidismo</a:t>
          </a:r>
          <a:endParaRPr lang="es-ES" dirty="0"/>
        </a:p>
      </dgm:t>
    </dgm:pt>
    <dgm:pt modelId="{D39A4498-9376-4349-8D7F-C4146BDD8A1F}" type="parTrans" cxnId="{9C102EE1-F4FF-434F-BBA5-AEB012FDC588}">
      <dgm:prSet/>
      <dgm:spPr/>
      <dgm:t>
        <a:bodyPr/>
        <a:lstStyle/>
        <a:p>
          <a:endParaRPr lang="es-ES"/>
        </a:p>
      </dgm:t>
    </dgm:pt>
    <dgm:pt modelId="{89CFCB0E-FE34-42B6-AB6B-384359D85350}" type="sibTrans" cxnId="{9C102EE1-F4FF-434F-BBA5-AEB012FDC588}">
      <dgm:prSet/>
      <dgm:spPr/>
      <dgm:t>
        <a:bodyPr/>
        <a:lstStyle/>
        <a:p>
          <a:endParaRPr lang="es-ES"/>
        </a:p>
      </dgm:t>
    </dgm:pt>
    <dgm:pt modelId="{EFDE5A66-1984-4E73-8272-1CCF16ACEB67}">
      <dgm:prSet phldrT="[Texto]"/>
      <dgm:spPr/>
      <dgm:t>
        <a:bodyPr/>
        <a:lstStyle/>
        <a:p>
          <a:r>
            <a:rPr lang="es-ES" dirty="0" smtClean="0"/>
            <a:t>Pluripartidismo</a:t>
          </a:r>
          <a:endParaRPr lang="es-ES" dirty="0"/>
        </a:p>
      </dgm:t>
    </dgm:pt>
    <dgm:pt modelId="{F2730C4E-B0EE-4B20-A4D7-1A932CB42451}" type="parTrans" cxnId="{443A4BE4-EFB7-4469-9EE4-956BFFC47383}">
      <dgm:prSet/>
      <dgm:spPr/>
      <dgm:t>
        <a:bodyPr/>
        <a:lstStyle/>
        <a:p>
          <a:endParaRPr lang="es-ES"/>
        </a:p>
      </dgm:t>
    </dgm:pt>
    <dgm:pt modelId="{C7FA5BD7-27D1-474D-A185-EEE3F7CDF295}" type="sibTrans" cxnId="{443A4BE4-EFB7-4469-9EE4-956BFFC47383}">
      <dgm:prSet/>
      <dgm:spPr/>
      <dgm:t>
        <a:bodyPr/>
        <a:lstStyle/>
        <a:p>
          <a:endParaRPr lang="es-ES"/>
        </a:p>
      </dgm:t>
    </dgm:pt>
    <dgm:pt modelId="{C43710FC-37D7-4367-8908-FE58ADA3E260}">
      <dgm:prSet phldrT="[Texto]"/>
      <dgm:spPr/>
      <dgm:t>
        <a:bodyPr/>
        <a:lstStyle/>
        <a:p>
          <a:r>
            <a:rPr lang="es-ES" dirty="0" smtClean="0"/>
            <a:t>Fuerte</a:t>
          </a:r>
          <a:endParaRPr lang="es-ES" dirty="0"/>
        </a:p>
      </dgm:t>
    </dgm:pt>
    <dgm:pt modelId="{C9A0A144-FC5C-43D8-B600-F31BFE4B0E2E}" type="parTrans" cxnId="{3147F2D7-A202-4D59-A83D-757F5DD00CFA}">
      <dgm:prSet/>
      <dgm:spPr/>
      <dgm:t>
        <a:bodyPr/>
        <a:lstStyle/>
        <a:p>
          <a:endParaRPr lang="es-ES"/>
        </a:p>
      </dgm:t>
    </dgm:pt>
    <dgm:pt modelId="{D07FD1A6-6DF3-4E9F-A2D5-5130D0D0809C}" type="sibTrans" cxnId="{3147F2D7-A202-4D59-A83D-757F5DD00CFA}">
      <dgm:prSet/>
      <dgm:spPr/>
      <dgm:t>
        <a:bodyPr/>
        <a:lstStyle/>
        <a:p>
          <a:endParaRPr lang="es-ES"/>
        </a:p>
      </dgm:t>
    </dgm:pt>
    <dgm:pt modelId="{1F37842E-FF9C-4621-9006-2CE9BB76E2BF}">
      <dgm:prSet phldrT="[Texto]"/>
      <dgm:spPr/>
      <dgm:t>
        <a:bodyPr/>
        <a:lstStyle/>
        <a:p>
          <a:r>
            <a:rPr lang="es-ES" dirty="0" smtClean="0"/>
            <a:t>Centrifuga</a:t>
          </a:r>
          <a:endParaRPr lang="es-ES" dirty="0"/>
        </a:p>
      </dgm:t>
    </dgm:pt>
    <dgm:pt modelId="{43E8FD7F-FD50-4A35-AE12-694E5B602C31}" type="parTrans" cxnId="{2A14662C-50FC-437A-AFB6-A9978FDB0813}">
      <dgm:prSet/>
      <dgm:spPr/>
      <dgm:t>
        <a:bodyPr/>
        <a:lstStyle/>
        <a:p>
          <a:endParaRPr lang="es-ES"/>
        </a:p>
      </dgm:t>
    </dgm:pt>
    <dgm:pt modelId="{25986F92-764E-42E3-80B8-DA51E3529467}" type="sibTrans" cxnId="{2A14662C-50FC-437A-AFB6-A9978FDB0813}">
      <dgm:prSet/>
      <dgm:spPr/>
      <dgm:t>
        <a:bodyPr/>
        <a:lstStyle/>
        <a:p>
          <a:endParaRPr lang="es-ES"/>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01F80027-B69B-49C4-BB50-6E3B9B68BBE2}" type="pres">
      <dgm:prSet presAssocID="{5CEB750D-B110-4AD5-917B-3D4875034EAE}" presName="linNode" presStyleCnt="0"/>
      <dgm:spPr/>
    </dgm:pt>
    <dgm:pt modelId="{93BA6CC7-2218-44A3-ADD3-9999DBDD6734}" type="pres">
      <dgm:prSet presAssocID="{5CEB750D-B110-4AD5-917B-3D4875034EAE}" presName="parentText" presStyleLbl="node1" presStyleIdx="0" presStyleCnt="3">
        <dgm:presLayoutVars>
          <dgm:chMax val="1"/>
          <dgm:bulletEnabled val="1"/>
        </dgm:presLayoutVars>
      </dgm:prSet>
      <dgm:spPr/>
      <dgm:t>
        <a:bodyPr/>
        <a:lstStyle/>
        <a:p>
          <a:endParaRPr lang="es-ES"/>
        </a:p>
      </dgm:t>
    </dgm:pt>
    <dgm:pt modelId="{95C2193A-E465-409D-972A-89C0A71F74C0}" type="pres">
      <dgm:prSet presAssocID="{5CEB750D-B110-4AD5-917B-3D4875034EAE}" presName="descendantText" presStyleLbl="alignAccFollowNode1" presStyleIdx="0" presStyleCnt="3">
        <dgm:presLayoutVars>
          <dgm:bulletEnabled val="1"/>
        </dgm:presLayoutVars>
      </dgm:prSet>
      <dgm:spPr/>
      <dgm:t>
        <a:bodyPr/>
        <a:lstStyle/>
        <a:p>
          <a:endParaRPr lang="es-ES"/>
        </a:p>
      </dgm:t>
    </dgm:pt>
    <dgm:pt modelId="{7490DFB9-17A5-4A08-9BF7-A2BA34058B00}" type="pres">
      <dgm:prSet presAssocID="{E4E942DE-8B6E-4CA0-9AF5-1642AC05E380}" presName="sp" presStyleCnt="0"/>
      <dgm:spPr/>
    </dgm:pt>
    <dgm:pt modelId="{734E795E-D7D6-4060-88CF-AECFFC030A4F}" type="pres">
      <dgm:prSet presAssocID="{DFF09663-B96F-445D-B681-7B58BEFC3E26}" presName="linNode" presStyleCnt="0"/>
      <dgm:spPr/>
    </dgm:pt>
    <dgm:pt modelId="{E937EE70-F021-4EAA-AF39-0E1E4643E5D9}" type="pres">
      <dgm:prSet presAssocID="{DFF09663-B96F-445D-B681-7B58BEFC3E26}" presName="parentText" presStyleLbl="node1" presStyleIdx="1" presStyleCnt="3">
        <dgm:presLayoutVars>
          <dgm:chMax val="1"/>
          <dgm:bulletEnabled val="1"/>
        </dgm:presLayoutVars>
      </dgm:prSet>
      <dgm:spPr/>
      <dgm:t>
        <a:bodyPr/>
        <a:lstStyle/>
        <a:p>
          <a:endParaRPr lang="es-ES"/>
        </a:p>
      </dgm:t>
    </dgm:pt>
    <dgm:pt modelId="{B741EC5D-87B4-40DA-91F6-306701C5750A}" type="pres">
      <dgm:prSet presAssocID="{DFF09663-B96F-445D-B681-7B58BEFC3E26}" presName="descendantText" presStyleLbl="alignAccFollowNode1" presStyleIdx="1" presStyleCnt="3">
        <dgm:presLayoutVars>
          <dgm:bulletEnabled val="1"/>
        </dgm:presLayoutVars>
      </dgm:prSet>
      <dgm:spPr/>
      <dgm:t>
        <a:bodyPr/>
        <a:lstStyle/>
        <a:p>
          <a:endParaRPr lang="es-ES"/>
        </a:p>
      </dgm:t>
    </dgm:pt>
    <dgm:pt modelId="{DA39D7C1-D715-4660-995A-0B218B40F99C}" type="pres">
      <dgm:prSet presAssocID="{F5F862A7-6D0B-4D78-9141-9EA84B98E065}" presName="sp" presStyleCnt="0"/>
      <dgm:spPr/>
    </dgm:pt>
    <dgm:pt modelId="{22E2DE13-56B2-41C6-AB49-107F88B93A2C}" type="pres">
      <dgm:prSet presAssocID="{F9F22FF1-D78C-4753-9EF2-ED8B354676BB}" presName="linNode" presStyleCnt="0"/>
      <dgm:spPr/>
    </dgm:pt>
    <dgm:pt modelId="{C25F4C98-4F13-46BB-A15A-E0EC81EB9015}" type="pres">
      <dgm:prSet presAssocID="{F9F22FF1-D78C-4753-9EF2-ED8B354676BB}" presName="parentText" presStyleLbl="node1" presStyleIdx="2" presStyleCnt="3">
        <dgm:presLayoutVars>
          <dgm:chMax val="1"/>
          <dgm:bulletEnabled val="1"/>
        </dgm:presLayoutVars>
      </dgm:prSet>
      <dgm:spPr/>
      <dgm:t>
        <a:bodyPr/>
        <a:lstStyle/>
        <a:p>
          <a:endParaRPr lang="es-ES"/>
        </a:p>
      </dgm:t>
    </dgm:pt>
    <dgm:pt modelId="{33CB6B1B-6972-4784-B999-726148A0A5D9}" type="pres">
      <dgm:prSet presAssocID="{F9F22FF1-D78C-4753-9EF2-ED8B354676BB}" presName="descendantText" presStyleLbl="alignAccFollowNode1" presStyleIdx="2" presStyleCnt="3">
        <dgm:presLayoutVars>
          <dgm:bulletEnabled val="1"/>
        </dgm:presLayoutVars>
      </dgm:prSet>
      <dgm:spPr/>
      <dgm:t>
        <a:bodyPr/>
        <a:lstStyle/>
        <a:p>
          <a:endParaRPr lang="es-ES"/>
        </a:p>
      </dgm:t>
    </dgm:pt>
  </dgm:ptLst>
  <dgm:cxnLst>
    <dgm:cxn modelId="{0BB502B9-F307-4F75-ABB5-8E1306D5CC07}" type="presOf" srcId="{C9812080-B495-4F2F-B1BE-AA7EE7CFD5C6}" destId="{33CB6B1B-6972-4784-B999-726148A0A5D9}" srcOrd="0" destOrd="0" presId="urn:microsoft.com/office/officeart/2005/8/layout/vList5"/>
    <dgm:cxn modelId="{6FBC4DA4-605C-4A62-8C96-701DC91C2357}" type="presOf" srcId="{8CEC30C6-0F21-44B2-BAD4-EC30236E5417}" destId="{95C2193A-E465-409D-972A-89C0A71F74C0}" srcOrd="0" destOrd="0" presId="urn:microsoft.com/office/officeart/2005/8/layout/vList5"/>
    <dgm:cxn modelId="{55CB4DF0-85EA-4AF7-A82A-BA26E31912BE}" type="presOf" srcId="{5159C4B6-2879-4F01-8296-F64902E7DB8A}" destId="{95C2193A-E465-409D-972A-89C0A71F74C0}" srcOrd="0" destOrd="1" presId="urn:microsoft.com/office/officeart/2005/8/layout/vList5"/>
    <dgm:cxn modelId="{368DF139-47E4-4E6E-A610-F7F72DB6CF87}" type="presOf" srcId="{1F37842E-FF9C-4621-9006-2CE9BB76E2BF}" destId="{33CB6B1B-6972-4784-B999-726148A0A5D9}" srcOrd="0" destOrd="2" presId="urn:microsoft.com/office/officeart/2005/8/layout/vList5"/>
    <dgm:cxn modelId="{C3655C3B-2916-475B-8BA6-86C06150B5C3}" srcId="{DFF09663-B96F-445D-B681-7B58BEFC3E26}" destId="{06428049-D540-4064-A181-AFACBB5B4630}" srcOrd="0" destOrd="0" parTransId="{E12427F4-287F-4DDC-A0E5-58C03E677868}" sibTransId="{777207FE-4A42-4031-A620-07F61962E770}"/>
    <dgm:cxn modelId="{3147F2D7-A202-4D59-A83D-757F5DD00CFA}" srcId="{DFF09663-B96F-445D-B681-7B58BEFC3E26}" destId="{C43710FC-37D7-4367-8908-FE58ADA3E260}" srcOrd="2" destOrd="0" parTransId="{C9A0A144-FC5C-43D8-B600-F31BFE4B0E2E}" sibTransId="{D07FD1A6-6DF3-4E9F-A2D5-5130D0D0809C}"/>
    <dgm:cxn modelId="{57C44FFD-8424-44FC-8881-BC133183574E}" srcId="{F9F22FF1-D78C-4753-9EF2-ED8B354676BB}" destId="{C9812080-B495-4F2F-B1BE-AA7EE7CFD5C6}" srcOrd="0" destOrd="0" parTransId="{37C856E5-2681-4C72-BF68-B4C196403B55}" sibTransId="{CB3A1132-FA45-461F-8FD5-9D16E6E0CE9F}"/>
    <dgm:cxn modelId="{2A14662C-50FC-437A-AFB6-A9978FDB0813}" srcId="{F9F22FF1-D78C-4753-9EF2-ED8B354676BB}" destId="{1F37842E-FF9C-4621-9006-2CE9BB76E2BF}" srcOrd="2" destOrd="0" parTransId="{43E8FD7F-FD50-4A35-AE12-694E5B602C31}" sibTransId="{25986F92-764E-42E3-80B8-DA51E3529467}"/>
    <dgm:cxn modelId="{FF6CD215-E714-4AEB-8C70-C3B7FF9D9880}" srcId="{9E539E4A-F04F-4E3B-AA29-D0248A056CD9}" destId="{F9F22FF1-D78C-4753-9EF2-ED8B354676BB}" srcOrd="2" destOrd="0" parTransId="{EA7469CB-CD7E-484F-B2CA-2BB361ADFD5B}" sibTransId="{AE7DDA66-4C5C-4302-8D85-56EC20FB5A2C}"/>
    <dgm:cxn modelId="{4D05AB0B-CFED-48C0-B6AA-33D71EDB5055}" type="presOf" srcId="{06428049-D540-4064-A181-AFACBB5B4630}" destId="{B741EC5D-87B4-40DA-91F6-306701C5750A}" srcOrd="0" destOrd="0" presId="urn:microsoft.com/office/officeart/2005/8/layout/vList5"/>
    <dgm:cxn modelId="{51C8376A-D219-483B-9126-5DD16A013EC1}" type="presOf" srcId="{9E539E4A-F04F-4E3B-AA29-D0248A056CD9}" destId="{FF1DA70B-0F72-4858-94CB-CBACBC93528E}" srcOrd="0" destOrd="0" presId="urn:microsoft.com/office/officeart/2005/8/layout/vList5"/>
    <dgm:cxn modelId="{5682D333-ED53-4494-90D0-FF3F85047EAC}" srcId="{9E539E4A-F04F-4E3B-AA29-D0248A056CD9}" destId="{5CEB750D-B110-4AD5-917B-3D4875034EAE}" srcOrd="0" destOrd="0" parTransId="{F5F4A730-C135-4C45-B4FD-DFA5775056F4}" sibTransId="{E4E942DE-8B6E-4CA0-9AF5-1642AC05E380}"/>
    <dgm:cxn modelId="{06380648-CC03-4CDC-A873-80102C7657DD}" type="presOf" srcId="{5CEB750D-B110-4AD5-917B-3D4875034EAE}" destId="{93BA6CC7-2218-44A3-ADD3-9999DBDD6734}" srcOrd="0" destOrd="0" presId="urn:microsoft.com/office/officeart/2005/8/layout/vList5"/>
    <dgm:cxn modelId="{F38A5D34-EB79-49C2-BB72-6143F748B082}" type="presOf" srcId="{DFF09663-B96F-445D-B681-7B58BEFC3E26}" destId="{E937EE70-F021-4EAA-AF39-0E1E4643E5D9}" srcOrd="0" destOrd="0" presId="urn:microsoft.com/office/officeart/2005/8/layout/vList5"/>
    <dgm:cxn modelId="{329485E2-E4AC-4040-B67D-0055B20C4F57}" type="presOf" srcId="{C43710FC-37D7-4367-8908-FE58ADA3E260}" destId="{B741EC5D-87B4-40DA-91F6-306701C5750A}" srcOrd="0" destOrd="2" presId="urn:microsoft.com/office/officeart/2005/8/layout/vList5"/>
    <dgm:cxn modelId="{9C102EE1-F4FF-434F-BBA5-AEB012FDC588}" srcId="{5CEB750D-B110-4AD5-917B-3D4875034EAE}" destId="{5159C4B6-2879-4F01-8296-F64902E7DB8A}" srcOrd="1" destOrd="0" parTransId="{D39A4498-9376-4349-8D7F-C4146BDD8A1F}" sibTransId="{89CFCB0E-FE34-42B6-AB6B-384359D85350}"/>
    <dgm:cxn modelId="{443A4BE4-EFB7-4469-9EE4-956BFFC47383}" srcId="{5CEB750D-B110-4AD5-917B-3D4875034EAE}" destId="{EFDE5A66-1984-4E73-8272-1CCF16ACEB67}" srcOrd="2" destOrd="0" parTransId="{F2730C4E-B0EE-4B20-A4D7-1A932CB42451}" sibTransId="{C7FA5BD7-27D1-474D-A185-EEE3F7CDF295}"/>
    <dgm:cxn modelId="{3A2DCF7C-1445-4E1B-82E7-AD0364A95E4A}" type="presOf" srcId="{EFDE5A66-1984-4E73-8272-1CCF16ACEB67}" destId="{95C2193A-E465-409D-972A-89C0A71F74C0}" srcOrd="0" destOrd="2" presId="urn:microsoft.com/office/officeart/2005/8/layout/vList5"/>
    <dgm:cxn modelId="{FC8BB605-655C-47A4-B19B-E65BC315EE2F}" srcId="{DFF09663-B96F-445D-B681-7B58BEFC3E26}" destId="{15C7945F-51B7-4557-B5AD-CE8C31768ED9}" srcOrd="1" destOrd="0" parTransId="{3900F89D-BDCF-4221-9F12-BFB93ADCDEF6}" sibTransId="{D4610F1F-534C-4602-90E8-4E5C2B8D8E4E}"/>
    <dgm:cxn modelId="{7AF1C12A-871C-40C7-9536-45DA05EDDC6C}" srcId="{9E539E4A-F04F-4E3B-AA29-D0248A056CD9}" destId="{DFF09663-B96F-445D-B681-7B58BEFC3E26}" srcOrd="1" destOrd="0" parTransId="{75534EAB-DF00-422A-997E-C545F4A5BC38}" sibTransId="{F5F862A7-6D0B-4D78-9141-9EA84B98E065}"/>
    <dgm:cxn modelId="{7BB034C9-A76E-498A-88E3-537E0F0E460A}" type="presOf" srcId="{7381CFD3-B79E-4F13-899B-530FC8B46741}" destId="{33CB6B1B-6972-4784-B999-726148A0A5D9}" srcOrd="0" destOrd="1" presId="urn:microsoft.com/office/officeart/2005/8/layout/vList5"/>
    <dgm:cxn modelId="{D63ECEBF-E474-44DB-A291-1E78183ECB37}" type="presOf" srcId="{15C7945F-51B7-4557-B5AD-CE8C31768ED9}" destId="{B741EC5D-87B4-40DA-91F6-306701C5750A}" srcOrd="0" destOrd="1" presId="urn:microsoft.com/office/officeart/2005/8/layout/vList5"/>
    <dgm:cxn modelId="{443DFB3F-204F-4771-925C-1A5E45171DDE}" srcId="{F9F22FF1-D78C-4753-9EF2-ED8B354676BB}" destId="{7381CFD3-B79E-4F13-899B-530FC8B46741}" srcOrd="1" destOrd="0" parTransId="{F735C03C-6ECD-4FBA-9DEE-67673588600F}" sibTransId="{56C911ED-5B35-448E-A90E-65291268EC3A}"/>
    <dgm:cxn modelId="{D21E257A-E2CF-4270-8BC2-87274C42D037}" type="presOf" srcId="{F9F22FF1-D78C-4753-9EF2-ED8B354676BB}" destId="{C25F4C98-4F13-46BB-A15A-E0EC81EB9015}" srcOrd="0" destOrd="0" presId="urn:microsoft.com/office/officeart/2005/8/layout/vList5"/>
    <dgm:cxn modelId="{9C1351D5-C1F7-4EB1-848B-DA687277A3BC}" srcId="{5CEB750D-B110-4AD5-917B-3D4875034EAE}" destId="{8CEC30C6-0F21-44B2-BAD4-EC30236E5417}" srcOrd="0" destOrd="0" parTransId="{70A34B03-E1DD-41B0-A0EF-3947911A9268}" sibTransId="{DD33F63D-CA8E-4DA0-8E09-D5E80BD6CA5E}"/>
    <dgm:cxn modelId="{922425AF-4FA5-4385-9EE5-A794887194B0}" type="presParOf" srcId="{FF1DA70B-0F72-4858-94CB-CBACBC93528E}" destId="{01F80027-B69B-49C4-BB50-6E3B9B68BBE2}" srcOrd="0" destOrd="0" presId="urn:microsoft.com/office/officeart/2005/8/layout/vList5"/>
    <dgm:cxn modelId="{533EE73C-236B-4DD9-98AE-2F61D12323E7}" type="presParOf" srcId="{01F80027-B69B-49C4-BB50-6E3B9B68BBE2}" destId="{93BA6CC7-2218-44A3-ADD3-9999DBDD6734}" srcOrd="0" destOrd="0" presId="urn:microsoft.com/office/officeart/2005/8/layout/vList5"/>
    <dgm:cxn modelId="{84E524DB-8937-49BC-A568-DB8C86214BC8}" type="presParOf" srcId="{01F80027-B69B-49C4-BB50-6E3B9B68BBE2}" destId="{95C2193A-E465-409D-972A-89C0A71F74C0}" srcOrd="1" destOrd="0" presId="urn:microsoft.com/office/officeart/2005/8/layout/vList5"/>
    <dgm:cxn modelId="{69950080-C85F-48C2-94A6-126E104CC39C}" type="presParOf" srcId="{FF1DA70B-0F72-4858-94CB-CBACBC93528E}" destId="{7490DFB9-17A5-4A08-9BF7-A2BA34058B00}" srcOrd="1" destOrd="0" presId="urn:microsoft.com/office/officeart/2005/8/layout/vList5"/>
    <dgm:cxn modelId="{145D643E-04D2-4147-B188-5F8A9D04C53F}" type="presParOf" srcId="{FF1DA70B-0F72-4858-94CB-CBACBC93528E}" destId="{734E795E-D7D6-4060-88CF-AECFFC030A4F}" srcOrd="2" destOrd="0" presId="urn:microsoft.com/office/officeart/2005/8/layout/vList5"/>
    <dgm:cxn modelId="{4836429C-150C-45A0-ABCA-689F3FAB8106}" type="presParOf" srcId="{734E795E-D7D6-4060-88CF-AECFFC030A4F}" destId="{E937EE70-F021-4EAA-AF39-0E1E4643E5D9}" srcOrd="0" destOrd="0" presId="urn:microsoft.com/office/officeart/2005/8/layout/vList5"/>
    <dgm:cxn modelId="{2FD5F105-6094-41EE-9B50-5FF37BC36522}" type="presParOf" srcId="{734E795E-D7D6-4060-88CF-AECFFC030A4F}" destId="{B741EC5D-87B4-40DA-91F6-306701C5750A}" srcOrd="1" destOrd="0" presId="urn:microsoft.com/office/officeart/2005/8/layout/vList5"/>
    <dgm:cxn modelId="{EA2661D4-AA42-4E8B-8626-D1A81F4F5B3F}" type="presParOf" srcId="{FF1DA70B-0F72-4858-94CB-CBACBC93528E}" destId="{DA39D7C1-D715-4660-995A-0B218B40F99C}" srcOrd="3" destOrd="0" presId="urn:microsoft.com/office/officeart/2005/8/layout/vList5"/>
    <dgm:cxn modelId="{4A6E0AEC-D4CA-4750-A460-B3CD17A4E728}" type="presParOf" srcId="{FF1DA70B-0F72-4858-94CB-CBACBC93528E}" destId="{22E2DE13-56B2-41C6-AB49-107F88B93A2C}" srcOrd="4" destOrd="0" presId="urn:microsoft.com/office/officeart/2005/8/layout/vList5"/>
    <dgm:cxn modelId="{7921B127-469C-493D-A4DA-F9D2F969CEEC}" type="presParOf" srcId="{22E2DE13-56B2-41C6-AB49-107F88B93A2C}" destId="{C25F4C98-4F13-46BB-A15A-E0EC81EB9015}" srcOrd="0" destOrd="0" presId="urn:microsoft.com/office/officeart/2005/8/layout/vList5"/>
    <dgm:cxn modelId="{7BD1A4B5-941A-487A-954F-92F2285B219E}" type="presParOf" srcId="{22E2DE13-56B2-41C6-AB49-107F88B93A2C}" destId="{33CB6B1B-6972-4784-B999-726148A0A5D9}"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7A534185-592E-4FFC-92BB-84E221D527BD}" type="doc">
      <dgm:prSet loTypeId="urn:microsoft.com/office/officeart/2005/8/layout/vList2" loCatId="list" qsTypeId="urn:microsoft.com/office/officeart/2005/8/quickstyle/3d3" qsCatId="3D" csTypeId="urn:microsoft.com/office/officeart/2005/8/colors/accent2_4" csCatId="accent2" phldr="1"/>
      <dgm:spPr/>
      <dgm:t>
        <a:bodyPr/>
        <a:lstStyle/>
        <a:p>
          <a:endParaRPr lang="es-ES"/>
        </a:p>
      </dgm:t>
    </dgm:pt>
    <dgm:pt modelId="{7AD9640A-6F70-4933-82D5-39A8F6994CD9}">
      <dgm:prSet/>
      <dgm:spPr/>
      <dgm:t>
        <a:bodyPr/>
        <a:lstStyle/>
        <a:p>
          <a:pPr rtl="0"/>
          <a:r>
            <a:rPr lang="es-ES" dirty="0" smtClean="0"/>
            <a:t>En el ámbito de los sistemas competitivos, se distinguen cuatro subtipos de sistemas de partidos</a:t>
          </a:r>
          <a:endParaRPr lang="es-ES" dirty="0"/>
        </a:p>
      </dgm:t>
    </dgm:pt>
    <dgm:pt modelId="{E99E4287-BB54-47EA-9F52-AA03C870ADCF}" type="parTrans" cxnId="{5F092683-9F45-4C64-ACD6-79E15181B8E6}">
      <dgm:prSet/>
      <dgm:spPr/>
      <dgm:t>
        <a:bodyPr/>
        <a:lstStyle/>
        <a:p>
          <a:endParaRPr lang="es-ES"/>
        </a:p>
      </dgm:t>
    </dgm:pt>
    <dgm:pt modelId="{93FC3E31-7C95-4644-9DC5-91C2C3179A67}" type="sibTrans" cxnId="{5F092683-9F45-4C64-ACD6-79E15181B8E6}">
      <dgm:prSet/>
      <dgm:spPr/>
      <dgm:t>
        <a:bodyPr/>
        <a:lstStyle/>
        <a:p>
          <a:endParaRPr lang="es-ES"/>
        </a:p>
      </dgm:t>
    </dgm:pt>
    <dgm:pt modelId="{A2D1A729-F56C-4ACC-B4DD-361094E3DDF5}" type="pres">
      <dgm:prSet presAssocID="{7A534185-592E-4FFC-92BB-84E221D527BD}" presName="linear" presStyleCnt="0">
        <dgm:presLayoutVars>
          <dgm:animLvl val="lvl"/>
          <dgm:resizeHandles val="exact"/>
        </dgm:presLayoutVars>
      </dgm:prSet>
      <dgm:spPr/>
      <dgm:t>
        <a:bodyPr/>
        <a:lstStyle/>
        <a:p>
          <a:endParaRPr lang="es-MX"/>
        </a:p>
      </dgm:t>
    </dgm:pt>
    <dgm:pt modelId="{74A503E9-FB4A-4094-AF69-F27C9F220D4B}" type="pres">
      <dgm:prSet presAssocID="{7AD9640A-6F70-4933-82D5-39A8F6994CD9}" presName="parentText" presStyleLbl="node1" presStyleIdx="0" presStyleCnt="1">
        <dgm:presLayoutVars>
          <dgm:chMax val="0"/>
          <dgm:bulletEnabled val="1"/>
        </dgm:presLayoutVars>
      </dgm:prSet>
      <dgm:spPr/>
      <dgm:t>
        <a:bodyPr/>
        <a:lstStyle/>
        <a:p>
          <a:endParaRPr lang="es-MX"/>
        </a:p>
      </dgm:t>
    </dgm:pt>
  </dgm:ptLst>
  <dgm:cxnLst>
    <dgm:cxn modelId="{D5100199-AA3B-49C9-B4A8-42E195B0CCF8}" type="presOf" srcId="{7AD9640A-6F70-4933-82D5-39A8F6994CD9}" destId="{74A503E9-FB4A-4094-AF69-F27C9F220D4B}" srcOrd="0" destOrd="0" presId="urn:microsoft.com/office/officeart/2005/8/layout/vList2"/>
    <dgm:cxn modelId="{5F092683-9F45-4C64-ACD6-79E15181B8E6}" srcId="{7A534185-592E-4FFC-92BB-84E221D527BD}" destId="{7AD9640A-6F70-4933-82D5-39A8F6994CD9}" srcOrd="0" destOrd="0" parTransId="{E99E4287-BB54-47EA-9F52-AA03C870ADCF}" sibTransId="{93FC3E31-7C95-4644-9DC5-91C2C3179A67}"/>
    <dgm:cxn modelId="{80E419D9-FD0D-485D-A58B-FE8954FA3891}" type="presOf" srcId="{7A534185-592E-4FFC-92BB-84E221D527BD}" destId="{A2D1A729-F56C-4ACC-B4DD-361094E3DDF5}" srcOrd="0" destOrd="0" presId="urn:microsoft.com/office/officeart/2005/8/layout/vList2"/>
    <dgm:cxn modelId="{C0932332-F22F-45D9-977D-3E08D1498233}" type="presParOf" srcId="{A2D1A729-F56C-4ACC-B4DD-361094E3DDF5}" destId="{74A503E9-FB4A-4094-AF69-F27C9F220D4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B84ABE87-46A0-4B02-9876-C473A3D374BA}" type="doc">
      <dgm:prSet loTypeId="urn:microsoft.com/office/officeart/2005/8/layout/vProcess5" loCatId="process" qsTypeId="urn:microsoft.com/office/officeart/2005/8/quickstyle/3d2" qsCatId="3D" csTypeId="urn:microsoft.com/office/officeart/2005/8/colors/accent2_3" csCatId="accent2" phldr="1"/>
      <dgm:spPr/>
      <dgm:t>
        <a:bodyPr/>
        <a:lstStyle/>
        <a:p>
          <a:endParaRPr lang="es-ES"/>
        </a:p>
      </dgm:t>
    </dgm:pt>
    <dgm:pt modelId="{9253D974-E3E6-48FA-A667-91F261A0E41E}">
      <dgm:prSet phldrT="[Texto]"/>
      <dgm:spPr/>
      <dgm:t>
        <a:bodyPr/>
        <a:lstStyle/>
        <a:p>
          <a:r>
            <a:rPr lang="es-ES" dirty="0" smtClean="0"/>
            <a:t>Alternancia ideológica</a:t>
          </a:r>
          <a:endParaRPr lang="es-ES" dirty="0"/>
        </a:p>
      </dgm:t>
    </dgm:pt>
    <dgm:pt modelId="{E767422D-D0BD-4711-9922-CD41516BBBA1}" type="parTrans" cxnId="{BF5E2506-41B7-4783-80DD-E5395FCE21ED}">
      <dgm:prSet/>
      <dgm:spPr/>
      <dgm:t>
        <a:bodyPr/>
        <a:lstStyle/>
        <a:p>
          <a:endParaRPr lang="es-ES"/>
        </a:p>
      </dgm:t>
    </dgm:pt>
    <dgm:pt modelId="{D19692DC-B097-465C-8C1E-5FF0AC8792AA}" type="sibTrans" cxnId="{BF5E2506-41B7-4783-80DD-E5395FCE21ED}">
      <dgm:prSet/>
      <dgm:spPr/>
      <dgm:t>
        <a:bodyPr/>
        <a:lstStyle/>
        <a:p>
          <a:endParaRPr lang="es-ES"/>
        </a:p>
      </dgm:t>
    </dgm:pt>
    <dgm:pt modelId="{31F46649-0DC4-4851-95B8-76C176B41302}">
      <dgm:prSet phldrT="[Texto]"/>
      <dgm:spPr/>
      <dgm:t>
        <a:bodyPr/>
        <a:lstStyle/>
        <a:p>
          <a:r>
            <a:rPr lang="es-ES" dirty="0" smtClean="0"/>
            <a:t>Alternancia pragmática</a:t>
          </a:r>
          <a:endParaRPr lang="es-ES" dirty="0"/>
        </a:p>
      </dgm:t>
    </dgm:pt>
    <dgm:pt modelId="{54107FA6-7F3A-4E11-8115-02E8DD2D381B}" type="parTrans" cxnId="{5B34750A-5A7E-4834-894D-1D1C95031FC3}">
      <dgm:prSet/>
      <dgm:spPr/>
      <dgm:t>
        <a:bodyPr/>
        <a:lstStyle/>
        <a:p>
          <a:endParaRPr lang="es-ES"/>
        </a:p>
      </dgm:t>
    </dgm:pt>
    <dgm:pt modelId="{4CA98DE8-30D0-4D1E-A5F7-3A5EB7234AFA}" type="sibTrans" cxnId="{5B34750A-5A7E-4834-894D-1D1C95031FC3}">
      <dgm:prSet/>
      <dgm:spPr/>
      <dgm:t>
        <a:bodyPr/>
        <a:lstStyle/>
        <a:p>
          <a:endParaRPr lang="es-ES"/>
        </a:p>
      </dgm:t>
    </dgm:pt>
    <dgm:pt modelId="{DA747F38-5847-4A06-B6B3-DDF07DE338A5}">
      <dgm:prSet phldrT="[Texto]"/>
      <dgm:spPr/>
      <dgm:t>
        <a:bodyPr/>
        <a:lstStyle/>
        <a:p>
          <a:r>
            <a:rPr lang="es-ES" dirty="0" smtClean="0"/>
            <a:t>Ideológicamente hegemónico</a:t>
          </a:r>
          <a:endParaRPr lang="es-ES" dirty="0"/>
        </a:p>
      </dgm:t>
    </dgm:pt>
    <dgm:pt modelId="{2773636E-B64C-4D6A-BD04-2A2BE379364A}" type="parTrans" cxnId="{6F938D17-E6D9-4CB2-9912-CE3F0ACCADCA}">
      <dgm:prSet/>
      <dgm:spPr/>
      <dgm:t>
        <a:bodyPr/>
        <a:lstStyle/>
        <a:p>
          <a:endParaRPr lang="es-ES"/>
        </a:p>
      </dgm:t>
    </dgm:pt>
    <dgm:pt modelId="{093668D8-558C-4A3A-AE43-CBA050334723}" type="sibTrans" cxnId="{6F938D17-E6D9-4CB2-9912-CE3F0ACCADCA}">
      <dgm:prSet/>
      <dgm:spPr/>
      <dgm:t>
        <a:bodyPr/>
        <a:lstStyle/>
        <a:p>
          <a:endParaRPr lang="es-ES"/>
        </a:p>
      </dgm:t>
    </dgm:pt>
    <dgm:pt modelId="{BC7F0860-F312-494F-A51A-A094A4AE30F2}">
      <dgm:prSet phldrT="[Texto]"/>
      <dgm:spPr/>
      <dgm:t>
        <a:bodyPr/>
        <a:lstStyle/>
        <a:p>
          <a:r>
            <a:rPr lang="es-ES" dirty="0" smtClean="0"/>
            <a:t>Pragmáticamente hegemónico</a:t>
          </a:r>
          <a:endParaRPr lang="es-ES" dirty="0"/>
        </a:p>
      </dgm:t>
    </dgm:pt>
    <dgm:pt modelId="{1F340888-2131-48A9-81FE-31DB78BB50F7}" type="parTrans" cxnId="{5080E622-7DA4-4721-81E7-9A18EFB92FE2}">
      <dgm:prSet/>
      <dgm:spPr/>
      <dgm:t>
        <a:bodyPr/>
        <a:lstStyle/>
        <a:p>
          <a:endParaRPr lang="es-MX"/>
        </a:p>
      </dgm:t>
    </dgm:pt>
    <dgm:pt modelId="{0E5DEDC4-526E-491E-9AD7-FD632A98E1A9}" type="sibTrans" cxnId="{5080E622-7DA4-4721-81E7-9A18EFB92FE2}">
      <dgm:prSet/>
      <dgm:spPr/>
      <dgm:t>
        <a:bodyPr/>
        <a:lstStyle/>
        <a:p>
          <a:endParaRPr lang="es-MX"/>
        </a:p>
      </dgm:t>
    </dgm:pt>
    <dgm:pt modelId="{6CB47C4E-EA56-491B-B368-B3F383621776}" type="pres">
      <dgm:prSet presAssocID="{B84ABE87-46A0-4B02-9876-C473A3D374BA}" presName="outerComposite" presStyleCnt="0">
        <dgm:presLayoutVars>
          <dgm:chMax val="5"/>
          <dgm:dir/>
          <dgm:resizeHandles val="exact"/>
        </dgm:presLayoutVars>
      </dgm:prSet>
      <dgm:spPr/>
      <dgm:t>
        <a:bodyPr/>
        <a:lstStyle/>
        <a:p>
          <a:endParaRPr lang="es-MX"/>
        </a:p>
      </dgm:t>
    </dgm:pt>
    <dgm:pt modelId="{7FFD51CB-93A5-4B44-A6EF-6963AAA244CC}" type="pres">
      <dgm:prSet presAssocID="{B84ABE87-46A0-4B02-9876-C473A3D374BA}" presName="dummyMaxCanvas" presStyleCnt="0">
        <dgm:presLayoutVars/>
      </dgm:prSet>
      <dgm:spPr/>
    </dgm:pt>
    <dgm:pt modelId="{4FB7518A-FFEC-4BF4-9C8F-CC8C6D11ED0A}" type="pres">
      <dgm:prSet presAssocID="{B84ABE87-46A0-4B02-9876-C473A3D374BA}" presName="FourNodes_1" presStyleLbl="node1" presStyleIdx="0" presStyleCnt="4">
        <dgm:presLayoutVars>
          <dgm:bulletEnabled val="1"/>
        </dgm:presLayoutVars>
      </dgm:prSet>
      <dgm:spPr/>
      <dgm:t>
        <a:bodyPr/>
        <a:lstStyle/>
        <a:p>
          <a:endParaRPr lang="es-ES"/>
        </a:p>
      </dgm:t>
    </dgm:pt>
    <dgm:pt modelId="{695D4DEB-195D-4393-9036-5DFC3EC2A90B}" type="pres">
      <dgm:prSet presAssocID="{B84ABE87-46A0-4B02-9876-C473A3D374BA}" presName="FourNodes_2" presStyleLbl="node1" presStyleIdx="1" presStyleCnt="4">
        <dgm:presLayoutVars>
          <dgm:bulletEnabled val="1"/>
        </dgm:presLayoutVars>
      </dgm:prSet>
      <dgm:spPr/>
      <dgm:t>
        <a:bodyPr/>
        <a:lstStyle/>
        <a:p>
          <a:endParaRPr lang="es-ES"/>
        </a:p>
      </dgm:t>
    </dgm:pt>
    <dgm:pt modelId="{B671E7FE-FD6C-40B8-A339-17E5CA7FF499}" type="pres">
      <dgm:prSet presAssocID="{B84ABE87-46A0-4B02-9876-C473A3D374BA}" presName="FourNodes_3" presStyleLbl="node1" presStyleIdx="2" presStyleCnt="4">
        <dgm:presLayoutVars>
          <dgm:bulletEnabled val="1"/>
        </dgm:presLayoutVars>
      </dgm:prSet>
      <dgm:spPr/>
      <dgm:t>
        <a:bodyPr/>
        <a:lstStyle/>
        <a:p>
          <a:endParaRPr lang="es-ES"/>
        </a:p>
      </dgm:t>
    </dgm:pt>
    <dgm:pt modelId="{FFD205CB-C373-4BF3-875C-1196FD6F3ED3}" type="pres">
      <dgm:prSet presAssocID="{B84ABE87-46A0-4B02-9876-C473A3D374BA}" presName="FourNodes_4" presStyleLbl="node1" presStyleIdx="3" presStyleCnt="4">
        <dgm:presLayoutVars>
          <dgm:bulletEnabled val="1"/>
        </dgm:presLayoutVars>
      </dgm:prSet>
      <dgm:spPr/>
      <dgm:t>
        <a:bodyPr/>
        <a:lstStyle/>
        <a:p>
          <a:endParaRPr lang="es-ES"/>
        </a:p>
      </dgm:t>
    </dgm:pt>
    <dgm:pt modelId="{501D9408-8051-4ADE-8A7D-2DEDB3EE924A}" type="pres">
      <dgm:prSet presAssocID="{B84ABE87-46A0-4B02-9876-C473A3D374BA}" presName="FourConn_1-2" presStyleLbl="fgAccFollowNode1" presStyleIdx="0" presStyleCnt="3">
        <dgm:presLayoutVars>
          <dgm:bulletEnabled val="1"/>
        </dgm:presLayoutVars>
      </dgm:prSet>
      <dgm:spPr/>
      <dgm:t>
        <a:bodyPr/>
        <a:lstStyle/>
        <a:p>
          <a:endParaRPr lang="es-MX"/>
        </a:p>
      </dgm:t>
    </dgm:pt>
    <dgm:pt modelId="{6E297293-63A1-433F-9B11-8D06EB0BD698}" type="pres">
      <dgm:prSet presAssocID="{B84ABE87-46A0-4B02-9876-C473A3D374BA}" presName="FourConn_2-3" presStyleLbl="fgAccFollowNode1" presStyleIdx="1" presStyleCnt="3">
        <dgm:presLayoutVars>
          <dgm:bulletEnabled val="1"/>
        </dgm:presLayoutVars>
      </dgm:prSet>
      <dgm:spPr/>
      <dgm:t>
        <a:bodyPr/>
        <a:lstStyle/>
        <a:p>
          <a:endParaRPr lang="es-MX"/>
        </a:p>
      </dgm:t>
    </dgm:pt>
    <dgm:pt modelId="{E7010ABC-EBDF-447B-80FD-423E8C41D6E2}" type="pres">
      <dgm:prSet presAssocID="{B84ABE87-46A0-4B02-9876-C473A3D374BA}" presName="FourConn_3-4" presStyleLbl="fgAccFollowNode1" presStyleIdx="2" presStyleCnt="3">
        <dgm:presLayoutVars>
          <dgm:bulletEnabled val="1"/>
        </dgm:presLayoutVars>
      </dgm:prSet>
      <dgm:spPr/>
      <dgm:t>
        <a:bodyPr/>
        <a:lstStyle/>
        <a:p>
          <a:endParaRPr lang="es-MX"/>
        </a:p>
      </dgm:t>
    </dgm:pt>
    <dgm:pt modelId="{C342FB4A-0E23-4BD0-BFCC-CA23CBE60B32}" type="pres">
      <dgm:prSet presAssocID="{B84ABE87-46A0-4B02-9876-C473A3D374BA}" presName="FourNodes_1_text" presStyleLbl="node1" presStyleIdx="3" presStyleCnt="4">
        <dgm:presLayoutVars>
          <dgm:bulletEnabled val="1"/>
        </dgm:presLayoutVars>
      </dgm:prSet>
      <dgm:spPr/>
      <dgm:t>
        <a:bodyPr/>
        <a:lstStyle/>
        <a:p>
          <a:endParaRPr lang="es-ES"/>
        </a:p>
      </dgm:t>
    </dgm:pt>
    <dgm:pt modelId="{4A6DBA1F-BEC6-4256-B455-ABAE335079E5}" type="pres">
      <dgm:prSet presAssocID="{B84ABE87-46A0-4B02-9876-C473A3D374BA}" presName="FourNodes_2_text" presStyleLbl="node1" presStyleIdx="3" presStyleCnt="4">
        <dgm:presLayoutVars>
          <dgm:bulletEnabled val="1"/>
        </dgm:presLayoutVars>
      </dgm:prSet>
      <dgm:spPr/>
      <dgm:t>
        <a:bodyPr/>
        <a:lstStyle/>
        <a:p>
          <a:endParaRPr lang="es-ES"/>
        </a:p>
      </dgm:t>
    </dgm:pt>
    <dgm:pt modelId="{78A21D29-984C-467A-8D2D-F01CDE616552}" type="pres">
      <dgm:prSet presAssocID="{B84ABE87-46A0-4B02-9876-C473A3D374BA}" presName="FourNodes_3_text" presStyleLbl="node1" presStyleIdx="3" presStyleCnt="4">
        <dgm:presLayoutVars>
          <dgm:bulletEnabled val="1"/>
        </dgm:presLayoutVars>
      </dgm:prSet>
      <dgm:spPr/>
      <dgm:t>
        <a:bodyPr/>
        <a:lstStyle/>
        <a:p>
          <a:endParaRPr lang="es-ES"/>
        </a:p>
      </dgm:t>
    </dgm:pt>
    <dgm:pt modelId="{A6F06576-F9AE-4134-9896-5DB234DEC938}" type="pres">
      <dgm:prSet presAssocID="{B84ABE87-46A0-4B02-9876-C473A3D374BA}" presName="FourNodes_4_text" presStyleLbl="node1" presStyleIdx="3" presStyleCnt="4">
        <dgm:presLayoutVars>
          <dgm:bulletEnabled val="1"/>
        </dgm:presLayoutVars>
      </dgm:prSet>
      <dgm:spPr/>
      <dgm:t>
        <a:bodyPr/>
        <a:lstStyle/>
        <a:p>
          <a:endParaRPr lang="es-ES"/>
        </a:p>
      </dgm:t>
    </dgm:pt>
  </dgm:ptLst>
  <dgm:cxnLst>
    <dgm:cxn modelId="{CF9ECBAC-4865-4CEB-9174-F963DA0C9E04}" type="presOf" srcId="{BC7F0860-F312-494F-A51A-A094A4AE30F2}" destId="{A6F06576-F9AE-4134-9896-5DB234DEC938}" srcOrd="1" destOrd="0" presId="urn:microsoft.com/office/officeart/2005/8/layout/vProcess5"/>
    <dgm:cxn modelId="{B9138BAB-4C39-42FB-B37F-3E0FF8A451A5}" type="presOf" srcId="{BC7F0860-F312-494F-A51A-A094A4AE30F2}" destId="{FFD205CB-C373-4BF3-875C-1196FD6F3ED3}" srcOrd="0" destOrd="0" presId="urn:microsoft.com/office/officeart/2005/8/layout/vProcess5"/>
    <dgm:cxn modelId="{5B34750A-5A7E-4834-894D-1D1C95031FC3}" srcId="{B84ABE87-46A0-4B02-9876-C473A3D374BA}" destId="{31F46649-0DC4-4851-95B8-76C176B41302}" srcOrd="1" destOrd="0" parTransId="{54107FA6-7F3A-4E11-8115-02E8DD2D381B}" sibTransId="{4CA98DE8-30D0-4D1E-A5F7-3A5EB7234AFA}"/>
    <dgm:cxn modelId="{F130D2EB-4A92-411E-91E9-C05C1638B003}" type="presOf" srcId="{DA747F38-5847-4A06-B6B3-DDF07DE338A5}" destId="{B671E7FE-FD6C-40B8-A339-17E5CA7FF499}" srcOrd="0" destOrd="0" presId="urn:microsoft.com/office/officeart/2005/8/layout/vProcess5"/>
    <dgm:cxn modelId="{E0F2015A-D3C3-47E5-9961-13454B54DB0C}" type="presOf" srcId="{9253D974-E3E6-48FA-A667-91F261A0E41E}" destId="{C342FB4A-0E23-4BD0-BFCC-CA23CBE60B32}" srcOrd="1" destOrd="0" presId="urn:microsoft.com/office/officeart/2005/8/layout/vProcess5"/>
    <dgm:cxn modelId="{D2ECBF89-49C8-4A4E-B421-9F1415824DBA}" type="presOf" srcId="{9253D974-E3E6-48FA-A667-91F261A0E41E}" destId="{4FB7518A-FFEC-4BF4-9C8F-CC8C6D11ED0A}" srcOrd="0" destOrd="0" presId="urn:microsoft.com/office/officeart/2005/8/layout/vProcess5"/>
    <dgm:cxn modelId="{BF5E2506-41B7-4783-80DD-E5395FCE21ED}" srcId="{B84ABE87-46A0-4B02-9876-C473A3D374BA}" destId="{9253D974-E3E6-48FA-A667-91F261A0E41E}" srcOrd="0" destOrd="0" parTransId="{E767422D-D0BD-4711-9922-CD41516BBBA1}" sibTransId="{D19692DC-B097-465C-8C1E-5FF0AC8792AA}"/>
    <dgm:cxn modelId="{E357FC1C-ED2B-4726-99B2-750F25DA3792}" type="presOf" srcId="{DA747F38-5847-4A06-B6B3-DDF07DE338A5}" destId="{78A21D29-984C-467A-8D2D-F01CDE616552}" srcOrd="1" destOrd="0" presId="urn:microsoft.com/office/officeart/2005/8/layout/vProcess5"/>
    <dgm:cxn modelId="{6F938D17-E6D9-4CB2-9912-CE3F0ACCADCA}" srcId="{B84ABE87-46A0-4B02-9876-C473A3D374BA}" destId="{DA747F38-5847-4A06-B6B3-DDF07DE338A5}" srcOrd="2" destOrd="0" parTransId="{2773636E-B64C-4D6A-BD04-2A2BE379364A}" sibTransId="{093668D8-558C-4A3A-AE43-CBA050334723}"/>
    <dgm:cxn modelId="{F6531351-C19E-4D9D-B9E1-B6A980D901A1}" type="presOf" srcId="{4CA98DE8-30D0-4D1E-A5F7-3A5EB7234AFA}" destId="{6E297293-63A1-433F-9B11-8D06EB0BD698}" srcOrd="0" destOrd="0" presId="urn:microsoft.com/office/officeart/2005/8/layout/vProcess5"/>
    <dgm:cxn modelId="{DDD4C27C-76D5-47C6-A5FA-A80BDF5D25BD}" type="presOf" srcId="{31F46649-0DC4-4851-95B8-76C176B41302}" destId="{695D4DEB-195D-4393-9036-5DFC3EC2A90B}" srcOrd="0" destOrd="0" presId="urn:microsoft.com/office/officeart/2005/8/layout/vProcess5"/>
    <dgm:cxn modelId="{4BB9906A-95C7-4814-8516-64D298FBC516}" type="presOf" srcId="{31F46649-0DC4-4851-95B8-76C176B41302}" destId="{4A6DBA1F-BEC6-4256-B455-ABAE335079E5}" srcOrd="1" destOrd="0" presId="urn:microsoft.com/office/officeart/2005/8/layout/vProcess5"/>
    <dgm:cxn modelId="{5080E622-7DA4-4721-81E7-9A18EFB92FE2}" srcId="{B84ABE87-46A0-4B02-9876-C473A3D374BA}" destId="{BC7F0860-F312-494F-A51A-A094A4AE30F2}" srcOrd="3" destOrd="0" parTransId="{1F340888-2131-48A9-81FE-31DB78BB50F7}" sibTransId="{0E5DEDC4-526E-491E-9AD7-FD632A98E1A9}"/>
    <dgm:cxn modelId="{C299B5DC-F901-46BE-BAA4-266D15E67B21}" type="presOf" srcId="{093668D8-558C-4A3A-AE43-CBA050334723}" destId="{E7010ABC-EBDF-447B-80FD-423E8C41D6E2}" srcOrd="0" destOrd="0" presId="urn:microsoft.com/office/officeart/2005/8/layout/vProcess5"/>
    <dgm:cxn modelId="{6E13709D-37E0-43CA-A8C8-4DAC4C1E3B81}" type="presOf" srcId="{B84ABE87-46A0-4B02-9876-C473A3D374BA}" destId="{6CB47C4E-EA56-491B-B368-B3F383621776}" srcOrd="0" destOrd="0" presId="urn:microsoft.com/office/officeart/2005/8/layout/vProcess5"/>
    <dgm:cxn modelId="{9E1DD00B-96AF-4587-B26F-B1F1BCC50EBC}" type="presOf" srcId="{D19692DC-B097-465C-8C1E-5FF0AC8792AA}" destId="{501D9408-8051-4ADE-8A7D-2DEDB3EE924A}" srcOrd="0" destOrd="0" presId="urn:microsoft.com/office/officeart/2005/8/layout/vProcess5"/>
    <dgm:cxn modelId="{24BAFB44-DF86-432B-A248-554472F55F11}" type="presParOf" srcId="{6CB47C4E-EA56-491B-B368-B3F383621776}" destId="{7FFD51CB-93A5-4B44-A6EF-6963AAA244CC}" srcOrd="0" destOrd="0" presId="urn:microsoft.com/office/officeart/2005/8/layout/vProcess5"/>
    <dgm:cxn modelId="{E16754A7-F1D2-43F7-A144-10E1108447C1}" type="presParOf" srcId="{6CB47C4E-EA56-491B-B368-B3F383621776}" destId="{4FB7518A-FFEC-4BF4-9C8F-CC8C6D11ED0A}" srcOrd="1" destOrd="0" presId="urn:microsoft.com/office/officeart/2005/8/layout/vProcess5"/>
    <dgm:cxn modelId="{213CBE52-6244-4C3D-B79B-A463077F963D}" type="presParOf" srcId="{6CB47C4E-EA56-491B-B368-B3F383621776}" destId="{695D4DEB-195D-4393-9036-5DFC3EC2A90B}" srcOrd="2" destOrd="0" presId="urn:microsoft.com/office/officeart/2005/8/layout/vProcess5"/>
    <dgm:cxn modelId="{D0287CCA-80D4-4A9A-9CDA-FF02103B4625}" type="presParOf" srcId="{6CB47C4E-EA56-491B-B368-B3F383621776}" destId="{B671E7FE-FD6C-40B8-A339-17E5CA7FF499}" srcOrd="3" destOrd="0" presId="urn:microsoft.com/office/officeart/2005/8/layout/vProcess5"/>
    <dgm:cxn modelId="{8540FCB4-5614-4B71-A601-C51366282FA4}" type="presParOf" srcId="{6CB47C4E-EA56-491B-B368-B3F383621776}" destId="{FFD205CB-C373-4BF3-875C-1196FD6F3ED3}" srcOrd="4" destOrd="0" presId="urn:microsoft.com/office/officeart/2005/8/layout/vProcess5"/>
    <dgm:cxn modelId="{7DE8655A-B676-4463-9F76-9A7A90079F93}" type="presParOf" srcId="{6CB47C4E-EA56-491B-B368-B3F383621776}" destId="{501D9408-8051-4ADE-8A7D-2DEDB3EE924A}" srcOrd="5" destOrd="0" presId="urn:microsoft.com/office/officeart/2005/8/layout/vProcess5"/>
    <dgm:cxn modelId="{1AD1399D-66C9-478B-908A-EB5646048523}" type="presParOf" srcId="{6CB47C4E-EA56-491B-B368-B3F383621776}" destId="{6E297293-63A1-433F-9B11-8D06EB0BD698}" srcOrd="6" destOrd="0" presId="urn:microsoft.com/office/officeart/2005/8/layout/vProcess5"/>
    <dgm:cxn modelId="{35866C77-A4CD-4D08-A4B0-722C8010C43A}" type="presParOf" srcId="{6CB47C4E-EA56-491B-B368-B3F383621776}" destId="{E7010ABC-EBDF-447B-80FD-423E8C41D6E2}" srcOrd="7" destOrd="0" presId="urn:microsoft.com/office/officeart/2005/8/layout/vProcess5"/>
    <dgm:cxn modelId="{243DE585-74E5-4D31-9D04-3DF011AAF890}" type="presParOf" srcId="{6CB47C4E-EA56-491B-B368-B3F383621776}" destId="{C342FB4A-0E23-4BD0-BFCC-CA23CBE60B32}" srcOrd="8" destOrd="0" presId="urn:microsoft.com/office/officeart/2005/8/layout/vProcess5"/>
    <dgm:cxn modelId="{CF7493F4-F296-49B7-9728-5E675B42D966}" type="presParOf" srcId="{6CB47C4E-EA56-491B-B368-B3F383621776}" destId="{4A6DBA1F-BEC6-4256-B455-ABAE335079E5}" srcOrd="9" destOrd="0" presId="urn:microsoft.com/office/officeart/2005/8/layout/vProcess5"/>
    <dgm:cxn modelId="{CC304037-5E57-4F83-9211-CB9EF2A84EB0}" type="presParOf" srcId="{6CB47C4E-EA56-491B-B368-B3F383621776}" destId="{78A21D29-984C-467A-8D2D-F01CDE616552}" srcOrd="10" destOrd="0" presId="urn:microsoft.com/office/officeart/2005/8/layout/vProcess5"/>
    <dgm:cxn modelId="{13F3F1FE-1332-42F8-8043-1288FC396EC5}" type="presParOf" srcId="{6CB47C4E-EA56-491B-B368-B3F383621776}" destId="{A6F06576-F9AE-4134-9896-5DB234DEC938}" srcOrd="11" destOrd="0" presId="urn:microsoft.com/office/officeart/2005/8/layout/v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D65643D5-73EB-41C4-B8D5-4CE908485138}" type="doc">
      <dgm:prSet loTypeId="urn:microsoft.com/office/officeart/2005/8/layout/vList2" loCatId="list" qsTypeId="urn:microsoft.com/office/officeart/2005/8/quickstyle/simple2" qsCatId="simple" csTypeId="urn:microsoft.com/office/officeart/2005/8/colors/accent6_3" csCatId="accent6"/>
      <dgm:spPr/>
      <dgm:t>
        <a:bodyPr/>
        <a:lstStyle/>
        <a:p>
          <a:endParaRPr lang="es-ES"/>
        </a:p>
      </dgm:t>
    </dgm:pt>
    <dgm:pt modelId="{1B77C4EA-EF4F-4FC9-A138-6527CD319B64}">
      <dgm:prSet/>
      <dgm:spPr/>
      <dgm:t>
        <a:bodyPr/>
        <a:lstStyle/>
        <a:p>
          <a:pPr rtl="0"/>
          <a:r>
            <a:rPr lang="es-ES" dirty="0" smtClean="0"/>
            <a:t>Criterios de Sistemas de Partidos según Leslie </a:t>
          </a:r>
          <a:r>
            <a:rPr lang="es-ES" dirty="0" err="1" smtClean="0"/>
            <a:t>Lipson</a:t>
          </a:r>
          <a:endParaRPr lang="es-ES" dirty="0"/>
        </a:p>
      </dgm:t>
    </dgm:pt>
    <dgm:pt modelId="{14E88F63-34C2-4DD7-9828-921495F87D78}" type="parTrans" cxnId="{5E24FCD6-7DE9-4C9A-984F-49EBC1511C48}">
      <dgm:prSet/>
      <dgm:spPr/>
      <dgm:t>
        <a:bodyPr/>
        <a:lstStyle/>
        <a:p>
          <a:endParaRPr lang="es-ES"/>
        </a:p>
      </dgm:t>
    </dgm:pt>
    <dgm:pt modelId="{D470A325-EE1B-4458-8F51-C7C46D708F52}" type="sibTrans" cxnId="{5E24FCD6-7DE9-4C9A-984F-49EBC1511C48}">
      <dgm:prSet/>
      <dgm:spPr/>
      <dgm:t>
        <a:bodyPr/>
        <a:lstStyle/>
        <a:p>
          <a:endParaRPr lang="es-ES"/>
        </a:p>
      </dgm:t>
    </dgm:pt>
    <dgm:pt modelId="{BAE8C3D2-CD1B-442D-9865-D163DA13D079}" type="pres">
      <dgm:prSet presAssocID="{D65643D5-73EB-41C4-B8D5-4CE908485138}" presName="linear" presStyleCnt="0">
        <dgm:presLayoutVars>
          <dgm:animLvl val="lvl"/>
          <dgm:resizeHandles val="exact"/>
        </dgm:presLayoutVars>
      </dgm:prSet>
      <dgm:spPr/>
      <dgm:t>
        <a:bodyPr/>
        <a:lstStyle/>
        <a:p>
          <a:endParaRPr lang="es-MX"/>
        </a:p>
      </dgm:t>
    </dgm:pt>
    <dgm:pt modelId="{CB364D09-127E-4649-A53D-D64E66CF25C0}" type="pres">
      <dgm:prSet presAssocID="{1B77C4EA-EF4F-4FC9-A138-6527CD319B64}" presName="parentText" presStyleLbl="node1" presStyleIdx="0" presStyleCnt="1">
        <dgm:presLayoutVars>
          <dgm:chMax val="0"/>
          <dgm:bulletEnabled val="1"/>
        </dgm:presLayoutVars>
      </dgm:prSet>
      <dgm:spPr/>
      <dgm:t>
        <a:bodyPr/>
        <a:lstStyle/>
        <a:p>
          <a:endParaRPr lang="es-MX"/>
        </a:p>
      </dgm:t>
    </dgm:pt>
  </dgm:ptLst>
  <dgm:cxnLst>
    <dgm:cxn modelId="{5E24FCD6-7DE9-4C9A-984F-49EBC1511C48}" srcId="{D65643D5-73EB-41C4-B8D5-4CE908485138}" destId="{1B77C4EA-EF4F-4FC9-A138-6527CD319B64}" srcOrd="0" destOrd="0" parTransId="{14E88F63-34C2-4DD7-9828-921495F87D78}" sibTransId="{D470A325-EE1B-4458-8F51-C7C46D708F52}"/>
    <dgm:cxn modelId="{90D462B0-8EED-4E16-82CC-DE6589CD0E4D}" type="presOf" srcId="{1B77C4EA-EF4F-4FC9-A138-6527CD319B64}" destId="{CB364D09-127E-4649-A53D-D64E66CF25C0}" srcOrd="0" destOrd="0" presId="urn:microsoft.com/office/officeart/2005/8/layout/vList2"/>
    <dgm:cxn modelId="{5CF40E9A-117A-40B4-A7D1-EEBCED9B468C}" type="presOf" srcId="{D65643D5-73EB-41C4-B8D5-4CE908485138}" destId="{BAE8C3D2-CD1B-442D-9865-D163DA13D079}" srcOrd="0" destOrd="0" presId="urn:microsoft.com/office/officeart/2005/8/layout/vList2"/>
    <dgm:cxn modelId="{7DB87CE5-25C2-4848-B7AA-778837ADA427}" type="presParOf" srcId="{BAE8C3D2-CD1B-442D-9865-D163DA13D079}" destId="{CB364D09-127E-4649-A53D-D64E66CF25C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44FB7FE8-BB68-4664-849B-963C7247FA12}" type="doc">
      <dgm:prSet loTypeId="urn:microsoft.com/office/officeart/2005/8/layout/vList2" loCatId="list" qsTypeId="urn:microsoft.com/office/officeart/2005/8/quickstyle/3d7" qsCatId="3D" csTypeId="urn:microsoft.com/office/officeart/2005/8/colors/accent6_3" csCatId="accent6"/>
      <dgm:spPr/>
      <dgm:t>
        <a:bodyPr/>
        <a:lstStyle/>
        <a:p>
          <a:endParaRPr lang="es-ES"/>
        </a:p>
      </dgm:t>
    </dgm:pt>
    <dgm:pt modelId="{52775F5A-055D-449A-8C36-06FB3D7B18E5}">
      <dgm:prSet/>
      <dgm:spPr/>
      <dgm:t>
        <a:bodyPr/>
        <a:lstStyle/>
        <a:p>
          <a:pPr rtl="0"/>
          <a:r>
            <a:rPr lang="es-ES" i="1" dirty="0" smtClean="0"/>
            <a:t>a)</a:t>
          </a:r>
          <a:r>
            <a:rPr lang="es-ES" dirty="0" smtClean="0"/>
            <a:t> En cada elección dos partidos (y no más de dos) comparten la posibilidad de llegar al poder; </a:t>
          </a:r>
          <a:endParaRPr lang="es-ES" dirty="0"/>
        </a:p>
      </dgm:t>
    </dgm:pt>
    <dgm:pt modelId="{F06573CC-7305-483D-8555-B262763A67BA}" type="parTrans" cxnId="{D07AD500-AC41-43BA-BB24-BADD66FA8047}">
      <dgm:prSet/>
      <dgm:spPr/>
      <dgm:t>
        <a:bodyPr/>
        <a:lstStyle/>
        <a:p>
          <a:endParaRPr lang="es-ES"/>
        </a:p>
      </dgm:t>
    </dgm:pt>
    <dgm:pt modelId="{781DC3C2-B65D-477F-9DED-FF7FA9B9A914}" type="sibTrans" cxnId="{D07AD500-AC41-43BA-BB24-BADD66FA8047}">
      <dgm:prSet/>
      <dgm:spPr/>
      <dgm:t>
        <a:bodyPr/>
        <a:lstStyle/>
        <a:p>
          <a:endParaRPr lang="es-ES"/>
        </a:p>
      </dgm:t>
    </dgm:pt>
    <dgm:pt modelId="{DBF66B79-123D-4965-90AD-F4EA1CF6DACE}">
      <dgm:prSet/>
      <dgm:spPr/>
      <dgm:t>
        <a:bodyPr/>
        <a:lstStyle/>
        <a:p>
          <a:pPr rtl="0"/>
          <a:r>
            <a:rPr lang="es-ES" i="1" dirty="0" smtClean="0"/>
            <a:t>b)</a:t>
          </a:r>
          <a:r>
            <a:rPr lang="es-ES" dirty="0" smtClean="0"/>
            <a:t> Uno de los dos partidos es capaz de constituir el gobierno solo, sin el apoyo de un tercer partido; </a:t>
          </a:r>
          <a:endParaRPr lang="es-ES" dirty="0"/>
        </a:p>
      </dgm:t>
    </dgm:pt>
    <dgm:pt modelId="{F01B66F9-C8B9-45E4-A488-4CA23DD211AF}" type="parTrans" cxnId="{E33F7730-C4A4-448C-85DA-008BCC72EB8D}">
      <dgm:prSet/>
      <dgm:spPr/>
      <dgm:t>
        <a:bodyPr/>
        <a:lstStyle/>
        <a:p>
          <a:endParaRPr lang="es-ES"/>
        </a:p>
      </dgm:t>
    </dgm:pt>
    <dgm:pt modelId="{85ED7ECB-C11D-44B9-AF78-7236EE8049C8}" type="sibTrans" cxnId="{E33F7730-C4A4-448C-85DA-008BCC72EB8D}">
      <dgm:prSet/>
      <dgm:spPr/>
      <dgm:t>
        <a:bodyPr/>
        <a:lstStyle/>
        <a:p>
          <a:endParaRPr lang="es-ES"/>
        </a:p>
      </dgm:t>
    </dgm:pt>
    <dgm:pt modelId="{538C5E8C-D219-4FCE-9C27-A3E6D42ADA20}">
      <dgm:prSet/>
      <dgm:spPr/>
      <dgm:t>
        <a:bodyPr/>
        <a:lstStyle/>
        <a:p>
          <a:pPr rtl="0"/>
          <a:r>
            <a:rPr lang="es-ES" i="1" dirty="0" smtClean="0"/>
            <a:t>c)</a:t>
          </a:r>
          <a:r>
            <a:rPr lang="es-ES" dirty="0" smtClean="0"/>
            <a:t> Existe la posibilidad real de que el partido en el gobierno sea relevado por el partido de la oposición. </a:t>
          </a:r>
          <a:endParaRPr lang="es-ES" dirty="0"/>
        </a:p>
      </dgm:t>
    </dgm:pt>
    <dgm:pt modelId="{444A5250-1280-41D6-9D8A-1F1FE8194FBF}" type="parTrans" cxnId="{98B52C24-5CB7-4704-A6E6-165483EFBC27}">
      <dgm:prSet/>
      <dgm:spPr/>
      <dgm:t>
        <a:bodyPr/>
        <a:lstStyle/>
        <a:p>
          <a:endParaRPr lang="es-ES"/>
        </a:p>
      </dgm:t>
    </dgm:pt>
    <dgm:pt modelId="{43C2BF49-95A6-47B0-B511-C2CDC27D79CB}" type="sibTrans" cxnId="{98B52C24-5CB7-4704-A6E6-165483EFBC27}">
      <dgm:prSet/>
      <dgm:spPr/>
      <dgm:t>
        <a:bodyPr/>
        <a:lstStyle/>
        <a:p>
          <a:endParaRPr lang="es-ES"/>
        </a:p>
      </dgm:t>
    </dgm:pt>
    <dgm:pt modelId="{CF78C60F-4BFD-4627-923C-FF2897A1A39A}" type="pres">
      <dgm:prSet presAssocID="{44FB7FE8-BB68-4664-849B-963C7247FA12}" presName="linear" presStyleCnt="0">
        <dgm:presLayoutVars>
          <dgm:animLvl val="lvl"/>
          <dgm:resizeHandles val="exact"/>
        </dgm:presLayoutVars>
      </dgm:prSet>
      <dgm:spPr/>
      <dgm:t>
        <a:bodyPr/>
        <a:lstStyle/>
        <a:p>
          <a:endParaRPr lang="es-MX"/>
        </a:p>
      </dgm:t>
    </dgm:pt>
    <dgm:pt modelId="{C8C483D7-11A9-4DCB-B766-2517AF769E0B}" type="pres">
      <dgm:prSet presAssocID="{52775F5A-055D-449A-8C36-06FB3D7B18E5}" presName="parentText" presStyleLbl="node1" presStyleIdx="0" presStyleCnt="3">
        <dgm:presLayoutVars>
          <dgm:chMax val="0"/>
          <dgm:bulletEnabled val="1"/>
        </dgm:presLayoutVars>
      </dgm:prSet>
      <dgm:spPr/>
      <dgm:t>
        <a:bodyPr/>
        <a:lstStyle/>
        <a:p>
          <a:endParaRPr lang="es-MX"/>
        </a:p>
      </dgm:t>
    </dgm:pt>
    <dgm:pt modelId="{AC18E2D0-BB08-461D-91E1-50DBC27EEA9A}" type="pres">
      <dgm:prSet presAssocID="{781DC3C2-B65D-477F-9DED-FF7FA9B9A914}" presName="spacer" presStyleCnt="0"/>
      <dgm:spPr/>
    </dgm:pt>
    <dgm:pt modelId="{C03E8E8E-FD91-4855-886B-593940F0283D}" type="pres">
      <dgm:prSet presAssocID="{DBF66B79-123D-4965-90AD-F4EA1CF6DACE}" presName="parentText" presStyleLbl="node1" presStyleIdx="1" presStyleCnt="3">
        <dgm:presLayoutVars>
          <dgm:chMax val="0"/>
          <dgm:bulletEnabled val="1"/>
        </dgm:presLayoutVars>
      </dgm:prSet>
      <dgm:spPr/>
      <dgm:t>
        <a:bodyPr/>
        <a:lstStyle/>
        <a:p>
          <a:endParaRPr lang="es-MX"/>
        </a:p>
      </dgm:t>
    </dgm:pt>
    <dgm:pt modelId="{00246272-6768-4031-BD80-34B1A8CE42F4}" type="pres">
      <dgm:prSet presAssocID="{85ED7ECB-C11D-44B9-AF78-7236EE8049C8}" presName="spacer" presStyleCnt="0"/>
      <dgm:spPr/>
    </dgm:pt>
    <dgm:pt modelId="{86489693-81BD-48A4-A331-BFC8C6532157}" type="pres">
      <dgm:prSet presAssocID="{538C5E8C-D219-4FCE-9C27-A3E6D42ADA20}" presName="parentText" presStyleLbl="node1" presStyleIdx="2" presStyleCnt="3">
        <dgm:presLayoutVars>
          <dgm:chMax val="0"/>
          <dgm:bulletEnabled val="1"/>
        </dgm:presLayoutVars>
      </dgm:prSet>
      <dgm:spPr/>
      <dgm:t>
        <a:bodyPr/>
        <a:lstStyle/>
        <a:p>
          <a:endParaRPr lang="es-MX"/>
        </a:p>
      </dgm:t>
    </dgm:pt>
  </dgm:ptLst>
  <dgm:cxnLst>
    <dgm:cxn modelId="{E33F7730-C4A4-448C-85DA-008BCC72EB8D}" srcId="{44FB7FE8-BB68-4664-849B-963C7247FA12}" destId="{DBF66B79-123D-4965-90AD-F4EA1CF6DACE}" srcOrd="1" destOrd="0" parTransId="{F01B66F9-C8B9-45E4-A488-4CA23DD211AF}" sibTransId="{85ED7ECB-C11D-44B9-AF78-7236EE8049C8}"/>
    <dgm:cxn modelId="{B3BCAA56-4506-45F0-B8CA-272DF7BA4C4B}" type="presOf" srcId="{52775F5A-055D-449A-8C36-06FB3D7B18E5}" destId="{C8C483D7-11A9-4DCB-B766-2517AF769E0B}" srcOrd="0" destOrd="0" presId="urn:microsoft.com/office/officeart/2005/8/layout/vList2"/>
    <dgm:cxn modelId="{8EAE7320-9862-4C94-BAC7-BD8BA8D5F062}" type="presOf" srcId="{538C5E8C-D219-4FCE-9C27-A3E6D42ADA20}" destId="{86489693-81BD-48A4-A331-BFC8C6532157}" srcOrd="0" destOrd="0" presId="urn:microsoft.com/office/officeart/2005/8/layout/vList2"/>
    <dgm:cxn modelId="{98B52C24-5CB7-4704-A6E6-165483EFBC27}" srcId="{44FB7FE8-BB68-4664-849B-963C7247FA12}" destId="{538C5E8C-D219-4FCE-9C27-A3E6D42ADA20}" srcOrd="2" destOrd="0" parTransId="{444A5250-1280-41D6-9D8A-1F1FE8194FBF}" sibTransId="{43C2BF49-95A6-47B0-B511-C2CDC27D79CB}"/>
    <dgm:cxn modelId="{11A3A9BE-56D5-4CFB-B448-2AACD4C91C31}" type="presOf" srcId="{44FB7FE8-BB68-4664-849B-963C7247FA12}" destId="{CF78C60F-4BFD-4627-923C-FF2897A1A39A}" srcOrd="0" destOrd="0" presId="urn:microsoft.com/office/officeart/2005/8/layout/vList2"/>
    <dgm:cxn modelId="{D07AD500-AC41-43BA-BB24-BADD66FA8047}" srcId="{44FB7FE8-BB68-4664-849B-963C7247FA12}" destId="{52775F5A-055D-449A-8C36-06FB3D7B18E5}" srcOrd="0" destOrd="0" parTransId="{F06573CC-7305-483D-8555-B262763A67BA}" sibTransId="{781DC3C2-B65D-477F-9DED-FF7FA9B9A914}"/>
    <dgm:cxn modelId="{1CDA5131-4E5B-454E-8D80-52ECC6593321}" type="presOf" srcId="{DBF66B79-123D-4965-90AD-F4EA1CF6DACE}" destId="{C03E8E8E-FD91-4855-886B-593940F0283D}" srcOrd="0" destOrd="0" presId="urn:microsoft.com/office/officeart/2005/8/layout/vList2"/>
    <dgm:cxn modelId="{46E240D1-EB05-462B-93A5-D17E0BFCDEEB}" type="presParOf" srcId="{CF78C60F-4BFD-4627-923C-FF2897A1A39A}" destId="{C8C483D7-11A9-4DCB-B766-2517AF769E0B}" srcOrd="0" destOrd="0" presId="urn:microsoft.com/office/officeart/2005/8/layout/vList2"/>
    <dgm:cxn modelId="{21AFCCF3-76EC-45D3-A476-C8C46B302ABD}" type="presParOf" srcId="{CF78C60F-4BFD-4627-923C-FF2897A1A39A}" destId="{AC18E2D0-BB08-461D-91E1-50DBC27EEA9A}" srcOrd="1" destOrd="0" presId="urn:microsoft.com/office/officeart/2005/8/layout/vList2"/>
    <dgm:cxn modelId="{DD54AF7A-BD49-4E43-99AA-BC202A155CAA}" type="presParOf" srcId="{CF78C60F-4BFD-4627-923C-FF2897A1A39A}" destId="{C03E8E8E-FD91-4855-886B-593940F0283D}" srcOrd="2" destOrd="0" presId="urn:microsoft.com/office/officeart/2005/8/layout/vList2"/>
    <dgm:cxn modelId="{E6D1A501-248C-4DD7-86FE-2386E607F7AE}" type="presParOf" srcId="{CF78C60F-4BFD-4627-923C-FF2897A1A39A}" destId="{00246272-6768-4031-BD80-34B1A8CE42F4}" srcOrd="3" destOrd="0" presId="urn:microsoft.com/office/officeart/2005/8/layout/vList2"/>
    <dgm:cxn modelId="{08E07EE5-A1C7-40A7-B531-214CDF9AAE22}" type="presParOf" srcId="{CF78C60F-4BFD-4627-923C-FF2897A1A39A}" destId="{86489693-81BD-48A4-A331-BFC8C6532157}"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32A0C5B1-B04F-485D-AA46-326FBECDCD6D}" type="doc">
      <dgm:prSet loTypeId="urn:microsoft.com/office/officeart/2005/8/layout/vList2" loCatId="list" qsTypeId="urn:microsoft.com/office/officeart/2005/8/quickstyle/3d2" qsCatId="3D" csTypeId="urn:microsoft.com/office/officeart/2005/8/colors/colorful3" csCatId="colorful"/>
      <dgm:spPr/>
      <dgm:t>
        <a:bodyPr/>
        <a:lstStyle/>
        <a:p>
          <a:endParaRPr lang="es-ES"/>
        </a:p>
      </dgm:t>
    </dgm:pt>
    <dgm:pt modelId="{677A6076-B9B7-4766-9092-6996AF417192}">
      <dgm:prSet/>
      <dgm:spPr/>
      <dgm:t>
        <a:bodyPr/>
        <a:lstStyle/>
        <a:p>
          <a:pPr rtl="0"/>
          <a:r>
            <a:rPr lang="es-ES" dirty="0" smtClean="0"/>
            <a:t>La primera tesis, de </a:t>
          </a:r>
          <a:r>
            <a:rPr lang="es-ES" dirty="0" err="1" smtClean="0"/>
            <a:t>Lipset</a:t>
          </a:r>
          <a:r>
            <a:rPr lang="es-ES" dirty="0" smtClean="0"/>
            <a:t> y </a:t>
          </a:r>
          <a:r>
            <a:rPr lang="es-ES" dirty="0" err="1" smtClean="0"/>
            <a:t>Rokkan</a:t>
          </a:r>
          <a:r>
            <a:rPr lang="es-ES" dirty="0" smtClean="0"/>
            <a:t>, sostiene que la estructura de los diferentes sistemas de partidos nacionales resulta del desarrollo especifico de esas tensiones sociales. </a:t>
          </a:r>
          <a:endParaRPr lang="es-ES" dirty="0"/>
        </a:p>
      </dgm:t>
    </dgm:pt>
    <dgm:pt modelId="{8D110760-7784-4875-8458-DAF23162B542}" type="parTrans" cxnId="{8B0EA8BB-ED23-478E-9905-866D7B676937}">
      <dgm:prSet/>
      <dgm:spPr/>
      <dgm:t>
        <a:bodyPr/>
        <a:lstStyle/>
        <a:p>
          <a:endParaRPr lang="es-ES"/>
        </a:p>
      </dgm:t>
    </dgm:pt>
    <dgm:pt modelId="{ABB2E211-66A1-435F-80EB-F38D809F98E7}" type="sibTrans" cxnId="{8B0EA8BB-ED23-478E-9905-866D7B676937}">
      <dgm:prSet/>
      <dgm:spPr/>
      <dgm:t>
        <a:bodyPr/>
        <a:lstStyle/>
        <a:p>
          <a:endParaRPr lang="es-ES"/>
        </a:p>
      </dgm:t>
    </dgm:pt>
    <dgm:pt modelId="{EA452664-A693-4CC6-85C2-ACFEA492417C}">
      <dgm:prSet/>
      <dgm:spPr/>
      <dgm:t>
        <a:bodyPr/>
        <a:lstStyle/>
        <a:p>
          <a:pPr rtl="0"/>
          <a:r>
            <a:rPr lang="es-ES" dirty="0" smtClean="0"/>
            <a:t>Una segunda tesis afirma que el modo en que las elites dominantes utilizan las respectivas posibilidades electorales para constituir determinadas coaliciones de grupos sociales, ha producido una configuración especifica del sistema de partidos en cada país. </a:t>
          </a:r>
          <a:endParaRPr lang="es-ES" dirty="0"/>
        </a:p>
      </dgm:t>
    </dgm:pt>
    <dgm:pt modelId="{B27E4F20-BF11-4E50-9D71-E9030DDE6919}" type="parTrans" cxnId="{332ED8FB-AF6C-401B-AAFA-B40F314454F1}">
      <dgm:prSet/>
      <dgm:spPr/>
      <dgm:t>
        <a:bodyPr/>
        <a:lstStyle/>
        <a:p>
          <a:endParaRPr lang="es-ES"/>
        </a:p>
      </dgm:t>
    </dgm:pt>
    <dgm:pt modelId="{299BA234-FD0A-4B09-BCA1-2EF96D187A61}" type="sibTrans" cxnId="{332ED8FB-AF6C-401B-AAFA-B40F314454F1}">
      <dgm:prSet/>
      <dgm:spPr/>
      <dgm:t>
        <a:bodyPr/>
        <a:lstStyle/>
        <a:p>
          <a:endParaRPr lang="es-ES"/>
        </a:p>
      </dgm:t>
    </dgm:pt>
    <dgm:pt modelId="{91132F5A-08BD-4D39-89FB-0C6CCF1F0988}">
      <dgm:prSet/>
      <dgm:spPr/>
      <dgm:t>
        <a:bodyPr/>
        <a:lstStyle/>
        <a:p>
          <a:pPr rtl="0"/>
          <a:r>
            <a:rPr lang="es-ES" dirty="0" smtClean="0"/>
            <a:t>Una tercera tesis, enuncia, finalmente, que los sistemas de partidos de Europa occidental , desde la parlamentarizacion de los sistemas políticos y la democratización del sufragio, están “congelados”, ya que las coaliciones formadas en la primera movilización son perdurables. </a:t>
          </a:r>
          <a:endParaRPr lang="es-ES" dirty="0"/>
        </a:p>
      </dgm:t>
    </dgm:pt>
    <dgm:pt modelId="{124A1112-06A4-423F-8B0B-E2828838CFC1}" type="parTrans" cxnId="{9C9C48E4-1170-4E41-9F39-55B91DB2B0DA}">
      <dgm:prSet/>
      <dgm:spPr/>
      <dgm:t>
        <a:bodyPr/>
        <a:lstStyle/>
        <a:p>
          <a:endParaRPr lang="es-ES"/>
        </a:p>
      </dgm:t>
    </dgm:pt>
    <dgm:pt modelId="{8B575A1D-716C-4EDB-8A74-778A36F97083}" type="sibTrans" cxnId="{9C9C48E4-1170-4E41-9F39-55B91DB2B0DA}">
      <dgm:prSet/>
      <dgm:spPr/>
      <dgm:t>
        <a:bodyPr/>
        <a:lstStyle/>
        <a:p>
          <a:endParaRPr lang="es-ES"/>
        </a:p>
      </dgm:t>
    </dgm:pt>
    <dgm:pt modelId="{392A7B24-6863-4CE8-894A-CF97DD986B6B}">
      <dgm:prSet/>
      <dgm:spPr/>
      <dgm:t>
        <a:bodyPr/>
        <a:lstStyle/>
        <a:p>
          <a:pPr rtl="0"/>
          <a:r>
            <a:rPr lang="es-ES" dirty="0" smtClean="0"/>
            <a:t>Los sistemas de partidos están sujetos a la estructura social, y las instituciones (entre otras, el sistema electoral) se hallan insertas en el marco del sistema de conflictos existente.</a:t>
          </a:r>
          <a:endParaRPr lang="es-ES" dirty="0"/>
        </a:p>
      </dgm:t>
    </dgm:pt>
    <dgm:pt modelId="{28FAB478-51DF-41FB-A99E-8DA9F61FF24B}" type="parTrans" cxnId="{11CEA075-1B8D-4E73-91C0-2C0EA7AE3914}">
      <dgm:prSet/>
      <dgm:spPr/>
      <dgm:t>
        <a:bodyPr/>
        <a:lstStyle/>
        <a:p>
          <a:endParaRPr lang="es-ES"/>
        </a:p>
      </dgm:t>
    </dgm:pt>
    <dgm:pt modelId="{ED5E46B3-8AF4-4080-AC23-BC6E1386668A}" type="sibTrans" cxnId="{11CEA075-1B8D-4E73-91C0-2C0EA7AE3914}">
      <dgm:prSet/>
      <dgm:spPr/>
      <dgm:t>
        <a:bodyPr/>
        <a:lstStyle/>
        <a:p>
          <a:endParaRPr lang="es-ES"/>
        </a:p>
      </dgm:t>
    </dgm:pt>
    <dgm:pt modelId="{4BAFEEC3-EE69-49D3-AEDE-93AB6536C6C7}" type="pres">
      <dgm:prSet presAssocID="{32A0C5B1-B04F-485D-AA46-326FBECDCD6D}" presName="linear" presStyleCnt="0">
        <dgm:presLayoutVars>
          <dgm:animLvl val="lvl"/>
          <dgm:resizeHandles val="exact"/>
        </dgm:presLayoutVars>
      </dgm:prSet>
      <dgm:spPr/>
      <dgm:t>
        <a:bodyPr/>
        <a:lstStyle/>
        <a:p>
          <a:endParaRPr lang="es-MX"/>
        </a:p>
      </dgm:t>
    </dgm:pt>
    <dgm:pt modelId="{E26F92AA-CE10-4C88-BC1E-B0597A4E7ADF}" type="pres">
      <dgm:prSet presAssocID="{677A6076-B9B7-4766-9092-6996AF417192}" presName="parentText" presStyleLbl="node1" presStyleIdx="0" presStyleCnt="4">
        <dgm:presLayoutVars>
          <dgm:chMax val="0"/>
          <dgm:bulletEnabled val="1"/>
        </dgm:presLayoutVars>
      </dgm:prSet>
      <dgm:spPr/>
      <dgm:t>
        <a:bodyPr/>
        <a:lstStyle/>
        <a:p>
          <a:endParaRPr lang="es-MX"/>
        </a:p>
      </dgm:t>
    </dgm:pt>
    <dgm:pt modelId="{12C3E89C-D73F-4438-93A0-1CA46CE805FE}" type="pres">
      <dgm:prSet presAssocID="{ABB2E211-66A1-435F-80EB-F38D809F98E7}" presName="spacer" presStyleCnt="0"/>
      <dgm:spPr/>
    </dgm:pt>
    <dgm:pt modelId="{CB994DE6-202D-48B8-AB5F-99F69557DE07}" type="pres">
      <dgm:prSet presAssocID="{EA452664-A693-4CC6-85C2-ACFEA492417C}" presName="parentText" presStyleLbl="node1" presStyleIdx="1" presStyleCnt="4">
        <dgm:presLayoutVars>
          <dgm:chMax val="0"/>
          <dgm:bulletEnabled val="1"/>
        </dgm:presLayoutVars>
      </dgm:prSet>
      <dgm:spPr/>
      <dgm:t>
        <a:bodyPr/>
        <a:lstStyle/>
        <a:p>
          <a:endParaRPr lang="es-MX"/>
        </a:p>
      </dgm:t>
    </dgm:pt>
    <dgm:pt modelId="{4FC87C62-E7A4-4DD2-9168-6F86C55C30AC}" type="pres">
      <dgm:prSet presAssocID="{299BA234-FD0A-4B09-BCA1-2EF96D187A61}" presName="spacer" presStyleCnt="0"/>
      <dgm:spPr/>
    </dgm:pt>
    <dgm:pt modelId="{E4EC6ABF-27AC-4C97-B011-73283BAF2C9E}" type="pres">
      <dgm:prSet presAssocID="{91132F5A-08BD-4D39-89FB-0C6CCF1F0988}" presName="parentText" presStyleLbl="node1" presStyleIdx="2" presStyleCnt="4">
        <dgm:presLayoutVars>
          <dgm:chMax val="0"/>
          <dgm:bulletEnabled val="1"/>
        </dgm:presLayoutVars>
      </dgm:prSet>
      <dgm:spPr/>
      <dgm:t>
        <a:bodyPr/>
        <a:lstStyle/>
        <a:p>
          <a:endParaRPr lang="es-MX"/>
        </a:p>
      </dgm:t>
    </dgm:pt>
    <dgm:pt modelId="{7C46277E-2103-4BF2-A000-30EBF164A23C}" type="pres">
      <dgm:prSet presAssocID="{8B575A1D-716C-4EDB-8A74-778A36F97083}" presName="spacer" presStyleCnt="0"/>
      <dgm:spPr/>
    </dgm:pt>
    <dgm:pt modelId="{92CF45EE-58A0-4AD9-8854-3F715CCD1BAF}" type="pres">
      <dgm:prSet presAssocID="{392A7B24-6863-4CE8-894A-CF97DD986B6B}" presName="parentText" presStyleLbl="node1" presStyleIdx="3" presStyleCnt="4">
        <dgm:presLayoutVars>
          <dgm:chMax val="0"/>
          <dgm:bulletEnabled val="1"/>
        </dgm:presLayoutVars>
      </dgm:prSet>
      <dgm:spPr/>
      <dgm:t>
        <a:bodyPr/>
        <a:lstStyle/>
        <a:p>
          <a:endParaRPr lang="es-MX"/>
        </a:p>
      </dgm:t>
    </dgm:pt>
  </dgm:ptLst>
  <dgm:cxnLst>
    <dgm:cxn modelId="{981F184C-79F8-4A3B-9224-D7EF291B7547}" type="presOf" srcId="{392A7B24-6863-4CE8-894A-CF97DD986B6B}" destId="{92CF45EE-58A0-4AD9-8854-3F715CCD1BAF}" srcOrd="0" destOrd="0" presId="urn:microsoft.com/office/officeart/2005/8/layout/vList2"/>
    <dgm:cxn modelId="{3988F92B-2C6F-4CAA-96D5-C9059DCAA011}" type="presOf" srcId="{EA452664-A693-4CC6-85C2-ACFEA492417C}" destId="{CB994DE6-202D-48B8-AB5F-99F69557DE07}" srcOrd="0" destOrd="0" presId="urn:microsoft.com/office/officeart/2005/8/layout/vList2"/>
    <dgm:cxn modelId="{332ED8FB-AF6C-401B-AAFA-B40F314454F1}" srcId="{32A0C5B1-B04F-485D-AA46-326FBECDCD6D}" destId="{EA452664-A693-4CC6-85C2-ACFEA492417C}" srcOrd="1" destOrd="0" parTransId="{B27E4F20-BF11-4E50-9D71-E9030DDE6919}" sibTransId="{299BA234-FD0A-4B09-BCA1-2EF96D187A61}"/>
    <dgm:cxn modelId="{8B0EA8BB-ED23-478E-9905-866D7B676937}" srcId="{32A0C5B1-B04F-485D-AA46-326FBECDCD6D}" destId="{677A6076-B9B7-4766-9092-6996AF417192}" srcOrd="0" destOrd="0" parTransId="{8D110760-7784-4875-8458-DAF23162B542}" sibTransId="{ABB2E211-66A1-435F-80EB-F38D809F98E7}"/>
    <dgm:cxn modelId="{9C9C48E4-1170-4E41-9F39-55B91DB2B0DA}" srcId="{32A0C5B1-B04F-485D-AA46-326FBECDCD6D}" destId="{91132F5A-08BD-4D39-89FB-0C6CCF1F0988}" srcOrd="2" destOrd="0" parTransId="{124A1112-06A4-423F-8B0B-E2828838CFC1}" sibTransId="{8B575A1D-716C-4EDB-8A74-778A36F97083}"/>
    <dgm:cxn modelId="{9E3AE661-B10D-49A4-9EBB-068130B53948}" type="presOf" srcId="{91132F5A-08BD-4D39-89FB-0C6CCF1F0988}" destId="{E4EC6ABF-27AC-4C97-B011-73283BAF2C9E}" srcOrd="0" destOrd="0" presId="urn:microsoft.com/office/officeart/2005/8/layout/vList2"/>
    <dgm:cxn modelId="{F9E0AD88-E866-42AF-B887-551A564957CA}" type="presOf" srcId="{677A6076-B9B7-4766-9092-6996AF417192}" destId="{E26F92AA-CE10-4C88-BC1E-B0597A4E7ADF}" srcOrd="0" destOrd="0" presId="urn:microsoft.com/office/officeart/2005/8/layout/vList2"/>
    <dgm:cxn modelId="{11CEA075-1B8D-4E73-91C0-2C0EA7AE3914}" srcId="{32A0C5B1-B04F-485D-AA46-326FBECDCD6D}" destId="{392A7B24-6863-4CE8-894A-CF97DD986B6B}" srcOrd="3" destOrd="0" parTransId="{28FAB478-51DF-41FB-A99E-8DA9F61FF24B}" sibTransId="{ED5E46B3-8AF4-4080-AC23-BC6E1386668A}"/>
    <dgm:cxn modelId="{EDC281F6-1BB4-49DB-906C-A50849AA3FE7}" type="presOf" srcId="{32A0C5B1-B04F-485D-AA46-326FBECDCD6D}" destId="{4BAFEEC3-EE69-49D3-AEDE-93AB6536C6C7}" srcOrd="0" destOrd="0" presId="urn:microsoft.com/office/officeart/2005/8/layout/vList2"/>
    <dgm:cxn modelId="{07511E0F-C847-4482-9CB5-C061A551AF15}" type="presParOf" srcId="{4BAFEEC3-EE69-49D3-AEDE-93AB6536C6C7}" destId="{E26F92AA-CE10-4C88-BC1E-B0597A4E7ADF}" srcOrd="0" destOrd="0" presId="urn:microsoft.com/office/officeart/2005/8/layout/vList2"/>
    <dgm:cxn modelId="{B1C46D69-DF9D-4660-8B70-0CE83689EB01}" type="presParOf" srcId="{4BAFEEC3-EE69-49D3-AEDE-93AB6536C6C7}" destId="{12C3E89C-D73F-4438-93A0-1CA46CE805FE}" srcOrd="1" destOrd="0" presId="urn:microsoft.com/office/officeart/2005/8/layout/vList2"/>
    <dgm:cxn modelId="{FD977A77-C7CB-41B5-A47C-73A768543774}" type="presParOf" srcId="{4BAFEEC3-EE69-49D3-AEDE-93AB6536C6C7}" destId="{CB994DE6-202D-48B8-AB5F-99F69557DE07}" srcOrd="2" destOrd="0" presId="urn:microsoft.com/office/officeart/2005/8/layout/vList2"/>
    <dgm:cxn modelId="{0389E098-79BA-4033-85E8-84911F3D776A}" type="presParOf" srcId="{4BAFEEC3-EE69-49D3-AEDE-93AB6536C6C7}" destId="{4FC87C62-E7A4-4DD2-9168-6F86C55C30AC}" srcOrd="3" destOrd="0" presId="urn:microsoft.com/office/officeart/2005/8/layout/vList2"/>
    <dgm:cxn modelId="{4AB839D4-6757-438F-B7B9-38B89F8D3CC0}" type="presParOf" srcId="{4BAFEEC3-EE69-49D3-AEDE-93AB6536C6C7}" destId="{E4EC6ABF-27AC-4C97-B011-73283BAF2C9E}" srcOrd="4" destOrd="0" presId="urn:microsoft.com/office/officeart/2005/8/layout/vList2"/>
    <dgm:cxn modelId="{4136B295-4139-49EA-9383-5D685F7B963C}" type="presParOf" srcId="{4BAFEEC3-EE69-49D3-AEDE-93AB6536C6C7}" destId="{7C46277E-2103-4BF2-A000-30EBF164A23C}" srcOrd="5" destOrd="0" presId="urn:microsoft.com/office/officeart/2005/8/layout/vList2"/>
    <dgm:cxn modelId="{D40DE936-1A11-4383-BB84-20CF4606C20A}" type="presParOf" srcId="{4BAFEEC3-EE69-49D3-AEDE-93AB6536C6C7}" destId="{92CF45EE-58A0-4AD9-8854-3F715CCD1BAF}"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37E2A195-FA23-4979-8B99-4712F1CA4E2F}"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s-ES"/>
        </a:p>
      </dgm:t>
    </dgm:pt>
    <dgm:pt modelId="{08C7D977-D55A-4716-962A-061D6CCA2BDA}">
      <dgm:prSet custT="1"/>
      <dgm:spPr/>
      <dgm:t>
        <a:bodyPr/>
        <a:lstStyle/>
        <a:p>
          <a:pPr algn="ctr" rtl="0"/>
          <a:r>
            <a:rPr lang="es-ES" sz="4400" i="1" dirty="0" smtClean="0"/>
            <a:t>Valoración</a:t>
          </a:r>
          <a:r>
            <a:rPr lang="es-ES" sz="2800" dirty="0" smtClean="0"/>
            <a:t/>
          </a:r>
          <a:br>
            <a:rPr lang="es-ES" sz="2800" dirty="0" smtClean="0"/>
          </a:br>
          <a:endParaRPr lang="es-ES" sz="2800" dirty="0"/>
        </a:p>
      </dgm:t>
    </dgm:pt>
    <dgm:pt modelId="{F42B8376-5FCB-4F41-B5CD-C6356E56F715}" type="parTrans" cxnId="{56D05FA7-1FA3-4AB6-9BEE-BE5FB7EB793F}">
      <dgm:prSet/>
      <dgm:spPr/>
      <dgm:t>
        <a:bodyPr/>
        <a:lstStyle/>
        <a:p>
          <a:endParaRPr lang="es-ES"/>
        </a:p>
      </dgm:t>
    </dgm:pt>
    <dgm:pt modelId="{24F8D202-14A8-4C5B-9663-23A32060E50E}" type="sibTrans" cxnId="{56D05FA7-1FA3-4AB6-9BEE-BE5FB7EB793F}">
      <dgm:prSet/>
      <dgm:spPr/>
      <dgm:t>
        <a:bodyPr/>
        <a:lstStyle/>
        <a:p>
          <a:endParaRPr lang="es-ES"/>
        </a:p>
      </dgm:t>
    </dgm:pt>
    <dgm:pt modelId="{442A455A-BBCA-4CEF-9512-399E0CCCB1D0}" type="pres">
      <dgm:prSet presAssocID="{37E2A195-FA23-4979-8B99-4712F1CA4E2F}" presName="linear" presStyleCnt="0">
        <dgm:presLayoutVars>
          <dgm:animLvl val="lvl"/>
          <dgm:resizeHandles val="exact"/>
        </dgm:presLayoutVars>
      </dgm:prSet>
      <dgm:spPr/>
      <dgm:t>
        <a:bodyPr/>
        <a:lstStyle/>
        <a:p>
          <a:endParaRPr lang="es-MX"/>
        </a:p>
      </dgm:t>
    </dgm:pt>
    <dgm:pt modelId="{DC704D63-B220-4E27-B200-FB9D376FAEE5}" type="pres">
      <dgm:prSet presAssocID="{08C7D977-D55A-4716-962A-061D6CCA2BDA}" presName="parentText" presStyleLbl="node1" presStyleIdx="0" presStyleCnt="1">
        <dgm:presLayoutVars>
          <dgm:chMax val="0"/>
          <dgm:bulletEnabled val="1"/>
        </dgm:presLayoutVars>
      </dgm:prSet>
      <dgm:spPr/>
      <dgm:t>
        <a:bodyPr/>
        <a:lstStyle/>
        <a:p>
          <a:endParaRPr lang="es-MX"/>
        </a:p>
      </dgm:t>
    </dgm:pt>
  </dgm:ptLst>
  <dgm:cxnLst>
    <dgm:cxn modelId="{5D5D5D4F-1B81-4ACA-B3B4-4AB70913F847}" type="presOf" srcId="{37E2A195-FA23-4979-8B99-4712F1CA4E2F}" destId="{442A455A-BBCA-4CEF-9512-399E0CCCB1D0}" srcOrd="0" destOrd="0" presId="urn:microsoft.com/office/officeart/2005/8/layout/vList2"/>
    <dgm:cxn modelId="{56D05FA7-1FA3-4AB6-9BEE-BE5FB7EB793F}" srcId="{37E2A195-FA23-4979-8B99-4712F1CA4E2F}" destId="{08C7D977-D55A-4716-962A-061D6CCA2BDA}" srcOrd="0" destOrd="0" parTransId="{F42B8376-5FCB-4F41-B5CD-C6356E56F715}" sibTransId="{24F8D202-14A8-4C5B-9663-23A32060E50E}"/>
    <dgm:cxn modelId="{1531C8C8-57FD-4CCE-9710-48935ABE7C8E}" type="presOf" srcId="{08C7D977-D55A-4716-962A-061D6CCA2BDA}" destId="{DC704D63-B220-4E27-B200-FB9D376FAEE5}" srcOrd="0" destOrd="0" presId="urn:microsoft.com/office/officeart/2005/8/layout/vList2"/>
    <dgm:cxn modelId="{46D26766-AD8E-4886-B8AF-D34ECE56A918}" type="presParOf" srcId="{442A455A-BBCA-4CEF-9512-399E0CCCB1D0}" destId="{DC704D63-B220-4E27-B200-FB9D376FAEE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EE258C36-3BAE-4E95-BE00-CC24890EF99B}" type="doc">
      <dgm:prSet loTypeId="urn:microsoft.com/office/officeart/2005/8/layout/lProcess3" loCatId="process" qsTypeId="urn:microsoft.com/office/officeart/2005/8/quickstyle/3d1" qsCatId="3D" csTypeId="urn:microsoft.com/office/officeart/2005/8/colors/accent2_3" csCatId="accent2" phldr="1"/>
      <dgm:spPr/>
      <dgm:t>
        <a:bodyPr/>
        <a:lstStyle/>
        <a:p>
          <a:endParaRPr lang="es-ES"/>
        </a:p>
      </dgm:t>
    </dgm:pt>
    <dgm:pt modelId="{DFAC42E4-0432-474F-BAAB-A66FE869CEA7}">
      <dgm:prSet/>
      <dgm:spPr/>
      <dgm:t>
        <a:bodyPr/>
        <a:lstStyle/>
        <a:p>
          <a:pPr rtl="0"/>
          <a:r>
            <a:rPr lang="es-ES" dirty="0" smtClean="0"/>
            <a:t>La valoración de los sistemas de partidos, tanto en la ciencia como en la política, depende de posiciones básicas aun más generales. </a:t>
          </a:r>
          <a:endParaRPr lang="es-ES" dirty="0"/>
        </a:p>
      </dgm:t>
    </dgm:pt>
    <dgm:pt modelId="{BA27E68C-4724-4A5E-83E6-06640A481880}" type="parTrans" cxnId="{5C719A1C-A1BF-4A3E-A679-C6B7493673D2}">
      <dgm:prSet/>
      <dgm:spPr/>
      <dgm:t>
        <a:bodyPr/>
        <a:lstStyle/>
        <a:p>
          <a:endParaRPr lang="es-ES"/>
        </a:p>
      </dgm:t>
    </dgm:pt>
    <dgm:pt modelId="{EEA3AEBA-13D0-45D5-A994-5C0F6588D3DC}" type="sibTrans" cxnId="{5C719A1C-A1BF-4A3E-A679-C6B7493673D2}">
      <dgm:prSet/>
      <dgm:spPr/>
      <dgm:t>
        <a:bodyPr/>
        <a:lstStyle/>
        <a:p>
          <a:endParaRPr lang="es-ES"/>
        </a:p>
      </dgm:t>
    </dgm:pt>
    <dgm:pt modelId="{BE3978DF-9CAA-4ABA-A9E9-BF81356059BE}">
      <dgm:prSet/>
      <dgm:spPr/>
      <dgm:t>
        <a:bodyPr/>
        <a:lstStyle/>
        <a:p>
          <a:pPr rtl="0"/>
          <a:r>
            <a:rPr lang="es-ES" dirty="0" smtClean="0"/>
            <a:t>En la investigación internacional sobre sistemas de partidos, la valoración ha perdido terreno. Robert </a:t>
          </a:r>
          <a:r>
            <a:rPr lang="es-ES" dirty="0" err="1" smtClean="0"/>
            <a:t>Dahl</a:t>
          </a:r>
          <a:r>
            <a:rPr lang="es-ES" dirty="0" smtClean="0"/>
            <a:t> dice que e</a:t>
          </a:r>
          <a:r>
            <a:rPr lang="es-ES" i="1" dirty="0" smtClean="0"/>
            <a:t>xisten condiciones bajo las cuales un sistema bipartidista sirve mucho menos para mantener el orden democrático que un sistema pluripartidista.</a:t>
          </a:r>
          <a:endParaRPr lang="es-ES" dirty="0"/>
        </a:p>
      </dgm:t>
    </dgm:pt>
    <dgm:pt modelId="{FDF08C34-7677-4F18-9F6E-07014B47D030}" type="parTrans" cxnId="{774CAA40-C63C-496E-8F12-B210BFB5EEAC}">
      <dgm:prSet/>
      <dgm:spPr/>
      <dgm:t>
        <a:bodyPr/>
        <a:lstStyle/>
        <a:p>
          <a:endParaRPr lang="es-ES"/>
        </a:p>
      </dgm:t>
    </dgm:pt>
    <dgm:pt modelId="{96409072-F42D-4BD0-AFAB-78C245B0F9BC}" type="sibTrans" cxnId="{774CAA40-C63C-496E-8F12-B210BFB5EEAC}">
      <dgm:prSet/>
      <dgm:spPr/>
      <dgm:t>
        <a:bodyPr/>
        <a:lstStyle/>
        <a:p>
          <a:endParaRPr lang="es-ES"/>
        </a:p>
      </dgm:t>
    </dgm:pt>
    <dgm:pt modelId="{92C8AAD7-E688-4A6D-B115-C9BD6E7AFE55}" type="pres">
      <dgm:prSet presAssocID="{EE258C36-3BAE-4E95-BE00-CC24890EF99B}" presName="Name0" presStyleCnt="0">
        <dgm:presLayoutVars>
          <dgm:chPref val="3"/>
          <dgm:dir/>
          <dgm:animLvl val="lvl"/>
          <dgm:resizeHandles/>
        </dgm:presLayoutVars>
      </dgm:prSet>
      <dgm:spPr/>
      <dgm:t>
        <a:bodyPr/>
        <a:lstStyle/>
        <a:p>
          <a:endParaRPr lang="es-MX"/>
        </a:p>
      </dgm:t>
    </dgm:pt>
    <dgm:pt modelId="{615CE4A1-A515-4EF9-A96B-3CF47CF30FAD}" type="pres">
      <dgm:prSet presAssocID="{DFAC42E4-0432-474F-BAAB-A66FE869CEA7}" presName="horFlow" presStyleCnt="0"/>
      <dgm:spPr/>
    </dgm:pt>
    <dgm:pt modelId="{878BADA7-57EC-4449-B945-14A7E92CA388}" type="pres">
      <dgm:prSet presAssocID="{DFAC42E4-0432-474F-BAAB-A66FE869CEA7}" presName="bigChev" presStyleLbl="node1" presStyleIdx="0" presStyleCnt="2" custLinFactNeighborX="-12177" custLinFactNeighborY="-1500"/>
      <dgm:spPr/>
      <dgm:t>
        <a:bodyPr/>
        <a:lstStyle/>
        <a:p>
          <a:endParaRPr lang="es-MX"/>
        </a:p>
      </dgm:t>
    </dgm:pt>
    <dgm:pt modelId="{EFFC2D5C-D351-47B9-B726-82E6A8F9B223}" type="pres">
      <dgm:prSet presAssocID="{DFAC42E4-0432-474F-BAAB-A66FE869CEA7}" presName="vSp" presStyleCnt="0"/>
      <dgm:spPr/>
    </dgm:pt>
    <dgm:pt modelId="{928CF9D0-90BB-471D-917B-2B21E3534BB7}" type="pres">
      <dgm:prSet presAssocID="{BE3978DF-9CAA-4ABA-A9E9-BF81356059BE}" presName="horFlow" presStyleCnt="0"/>
      <dgm:spPr/>
    </dgm:pt>
    <dgm:pt modelId="{84EAE5E1-4E6C-493E-A3F0-7AE96CDBA040}" type="pres">
      <dgm:prSet presAssocID="{BE3978DF-9CAA-4ABA-A9E9-BF81356059BE}" presName="bigChev" presStyleLbl="node1" presStyleIdx="1" presStyleCnt="2" custScaleX="124472" custLinFactNeighborX="20294" custLinFactNeighborY="2884"/>
      <dgm:spPr/>
      <dgm:t>
        <a:bodyPr/>
        <a:lstStyle/>
        <a:p>
          <a:endParaRPr lang="es-MX"/>
        </a:p>
      </dgm:t>
    </dgm:pt>
  </dgm:ptLst>
  <dgm:cxnLst>
    <dgm:cxn modelId="{1392E544-0117-4477-8EF4-A69EF560697C}" type="presOf" srcId="{DFAC42E4-0432-474F-BAAB-A66FE869CEA7}" destId="{878BADA7-57EC-4449-B945-14A7E92CA388}" srcOrd="0" destOrd="0" presId="urn:microsoft.com/office/officeart/2005/8/layout/lProcess3"/>
    <dgm:cxn modelId="{774CAA40-C63C-496E-8F12-B210BFB5EEAC}" srcId="{EE258C36-3BAE-4E95-BE00-CC24890EF99B}" destId="{BE3978DF-9CAA-4ABA-A9E9-BF81356059BE}" srcOrd="1" destOrd="0" parTransId="{FDF08C34-7677-4F18-9F6E-07014B47D030}" sibTransId="{96409072-F42D-4BD0-AFAB-78C245B0F9BC}"/>
    <dgm:cxn modelId="{5C719A1C-A1BF-4A3E-A679-C6B7493673D2}" srcId="{EE258C36-3BAE-4E95-BE00-CC24890EF99B}" destId="{DFAC42E4-0432-474F-BAAB-A66FE869CEA7}" srcOrd="0" destOrd="0" parTransId="{BA27E68C-4724-4A5E-83E6-06640A481880}" sibTransId="{EEA3AEBA-13D0-45D5-A994-5C0F6588D3DC}"/>
    <dgm:cxn modelId="{F9886DB5-E957-43C5-83E0-4C5BEDDFD15D}" type="presOf" srcId="{EE258C36-3BAE-4E95-BE00-CC24890EF99B}" destId="{92C8AAD7-E688-4A6D-B115-C9BD6E7AFE55}" srcOrd="0" destOrd="0" presId="urn:microsoft.com/office/officeart/2005/8/layout/lProcess3"/>
    <dgm:cxn modelId="{C7A4136D-9BC5-473E-9586-3FDC4ED84C61}" type="presOf" srcId="{BE3978DF-9CAA-4ABA-A9E9-BF81356059BE}" destId="{84EAE5E1-4E6C-493E-A3F0-7AE96CDBA040}" srcOrd="0" destOrd="0" presId="urn:microsoft.com/office/officeart/2005/8/layout/lProcess3"/>
    <dgm:cxn modelId="{02858E82-DF2F-40FD-82B8-D519B960B602}" type="presParOf" srcId="{92C8AAD7-E688-4A6D-B115-C9BD6E7AFE55}" destId="{615CE4A1-A515-4EF9-A96B-3CF47CF30FAD}" srcOrd="0" destOrd="0" presId="urn:microsoft.com/office/officeart/2005/8/layout/lProcess3"/>
    <dgm:cxn modelId="{8B0D541D-3334-42E3-A953-0C25BC726D04}" type="presParOf" srcId="{615CE4A1-A515-4EF9-A96B-3CF47CF30FAD}" destId="{878BADA7-57EC-4449-B945-14A7E92CA388}" srcOrd="0" destOrd="0" presId="urn:microsoft.com/office/officeart/2005/8/layout/lProcess3"/>
    <dgm:cxn modelId="{520B1430-1D1B-4317-9D56-63125107818C}" type="presParOf" srcId="{92C8AAD7-E688-4A6D-B115-C9BD6E7AFE55}" destId="{EFFC2D5C-D351-47B9-B726-82E6A8F9B223}" srcOrd="1" destOrd="0" presId="urn:microsoft.com/office/officeart/2005/8/layout/lProcess3"/>
    <dgm:cxn modelId="{108C9C3D-DC34-48FE-8FE9-21AE6ECA2BC3}" type="presParOf" srcId="{92C8AAD7-E688-4A6D-B115-C9BD6E7AFE55}" destId="{928CF9D0-90BB-471D-917B-2B21E3534BB7}" srcOrd="2" destOrd="0" presId="urn:microsoft.com/office/officeart/2005/8/layout/lProcess3"/>
    <dgm:cxn modelId="{670D2FA6-09C1-4E02-979D-2864CF52BD05}" type="presParOf" srcId="{928CF9D0-90BB-471D-917B-2B21E3534BB7}" destId="{84EAE5E1-4E6C-493E-A3F0-7AE96CDBA040}"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894CCF9F-9D3D-40ED-A519-659746630EAE}" type="doc">
      <dgm:prSet loTypeId="urn:microsoft.com/office/officeart/2005/8/layout/vList2" loCatId="list" qsTypeId="urn:microsoft.com/office/officeart/2005/8/quickstyle/3d2" qsCatId="3D" csTypeId="urn:microsoft.com/office/officeart/2005/8/colors/accent6_2" csCatId="accent6"/>
      <dgm:spPr/>
      <dgm:t>
        <a:bodyPr/>
        <a:lstStyle/>
        <a:p>
          <a:endParaRPr lang="es-ES"/>
        </a:p>
      </dgm:t>
    </dgm:pt>
    <dgm:pt modelId="{70BEB75E-7211-4E62-8B0D-65D7A56BEDD2}">
      <dgm:prSet/>
      <dgm:spPr/>
      <dgm:t>
        <a:bodyPr/>
        <a:lstStyle/>
        <a:p>
          <a:pPr algn="ctr" rtl="0"/>
          <a:r>
            <a:rPr lang="es-ES" dirty="0" smtClean="0"/>
            <a:t>Posibilidades de asociar las  circunscripciones uninominales, que se presentan en la representación por mayoría, con la representación proporcional</a:t>
          </a:r>
          <a:endParaRPr lang="es-ES" dirty="0"/>
        </a:p>
      </dgm:t>
    </dgm:pt>
    <dgm:pt modelId="{68F0D9FA-3193-46B3-A16E-21350268C468}" type="parTrans" cxnId="{E540BB8F-BDCF-4B00-B17A-2D1BD3E32E72}">
      <dgm:prSet/>
      <dgm:spPr/>
      <dgm:t>
        <a:bodyPr/>
        <a:lstStyle/>
        <a:p>
          <a:endParaRPr lang="es-ES"/>
        </a:p>
      </dgm:t>
    </dgm:pt>
    <dgm:pt modelId="{4AAA6C3B-5B0C-46E5-9D32-ED2C18B64A45}" type="sibTrans" cxnId="{E540BB8F-BDCF-4B00-B17A-2D1BD3E32E72}">
      <dgm:prSet/>
      <dgm:spPr/>
      <dgm:t>
        <a:bodyPr/>
        <a:lstStyle/>
        <a:p>
          <a:endParaRPr lang="es-ES"/>
        </a:p>
      </dgm:t>
    </dgm:pt>
    <dgm:pt modelId="{00A8CF64-FF12-41AA-A1D3-1D2A4DC115E2}" type="pres">
      <dgm:prSet presAssocID="{894CCF9F-9D3D-40ED-A519-659746630EAE}" presName="linear" presStyleCnt="0">
        <dgm:presLayoutVars>
          <dgm:animLvl val="lvl"/>
          <dgm:resizeHandles val="exact"/>
        </dgm:presLayoutVars>
      </dgm:prSet>
      <dgm:spPr/>
      <dgm:t>
        <a:bodyPr/>
        <a:lstStyle/>
        <a:p>
          <a:endParaRPr lang="es-MX"/>
        </a:p>
      </dgm:t>
    </dgm:pt>
    <dgm:pt modelId="{9EB7FC5C-D1D3-40BE-861F-BEA8CFCD1615}" type="pres">
      <dgm:prSet presAssocID="{70BEB75E-7211-4E62-8B0D-65D7A56BEDD2}" presName="parentText" presStyleLbl="node1" presStyleIdx="0" presStyleCnt="1">
        <dgm:presLayoutVars>
          <dgm:chMax val="0"/>
          <dgm:bulletEnabled val="1"/>
        </dgm:presLayoutVars>
      </dgm:prSet>
      <dgm:spPr/>
      <dgm:t>
        <a:bodyPr/>
        <a:lstStyle/>
        <a:p>
          <a:endParaRPr lang="es-MX"/>
        </a:p>
      </dgm:t>
    </dgm:pt>
  </dgm:ptLst>
  <dgm:cxnLst>
    <dgm:cxn modelId="{E540BB8F-BDCF-4B00-B17A-2D1BD3E32E72}" srcId="{894CCF9F-9D3D-40ED-A519-659746630EAE}" destId="{70BEB75E-7211-4E62-8B0D-65D7A56BEDD2}" srcOrd="0" destOrd="0" parTransId="{68F0D9FA-3193-46B3-A16E-21350268C468}" sibTransId="{4AAA6C3B-5B0C-46E5-9D32-ED2C18B64A45}"/>
    <dgm:cxn modelId="{940B938C-5308-4904-94A3-BED0CFFABFF9}" type="presOf" srcId="{70BEB75E-7211-4E62-8B0D-65D7A56BEDD2}" destId="{9EB7FC5C-D1D3-40BE-861F-BEA8CFCD1615}" srcOrd="0" destOrd="0" presId="urn:microsoft.com/office/officeart/2005/8/layout/vList2"/>
    <dgm:cxn modelId="{AEE6BF7E-4375-4CB9-8F92-D8C071781C3F}" type="presOf" srcId="{894CCF9F-9D3D-40ED-A519-659746630EAE}" destId="{00A8CF64-FF12-41AA-A1D3-1D2A4DC115E2}" srcOrd="0" destOrd="0" presId="urn:microsoft.com/office/officeart/2005/8/layout/vList2"/>
    <dgm:cxn modelId="{C017A5B5-9F24-4BC7-9353-1B441A18AD1C}" type="presParOf" srcId="{00A8CF64-FF12-41AA-A1D3-1D2A4DC115E2}" destId="{9EB7FC5C-D1D3-40BE-861F-BEA8CFCD161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E1469399-B519-41C7-811A-146E3B1083E9}" type="doc">
      <dgm:prSet loTypeId="urn:microsoft.com/office/officeart/2005/8/layout/cycle2" loCatId="cycle" qsTypeId="urn:microsoft.com/office/officeart/2005/8/quickstyle/simple2" qsCatId="simple" csTypeId="urn:microsoft.com/office/officeart/2005/8/colors/colorful4" csCatId="colorful"/>
      <dgm:spPr/>
      <dgm:t>
        <a:bodyPr/>
        <a:lstStyle/>
        <a:p>
          <a:endParaRPr lang="es-ES"/>
        </a:p>
      </dgm:t>
    </dgm:pt>
    <dgm:pt modelId="{4CDD6277-61D4-4767-8A50-C2C3218A52BF}">
      <dgm:prSet/>
      <dgm:spPr/>
      <dgm:t>
        <a:bodyPr/>
        <a:lstStyle/>
        <a:p>
          <a:pPr rtl="0"/>
          <a:r>
            <a:rPr lang="es-ES" i="1" dirty="0" smtClean="0"/>
            <a:t>a)</a:t>
          </a:r>
          <a:r>
            <a:rPr lang="es-ES" dirty="0" smtClean="0"/>
            <a:t> Bajo la forma de la representación por mayoría con una lista adicional proporcional (</a:t>
          </a:r>
          <a:r>
            <a:rPr lang="es-ES" i="1" dirty="0" smtClean="0"/>
            <a:t>o sistemas segmentados);</a:t>
          </a:r>
          <a:endParaRPr lang="es-ES" dirty="0"/>
        </a:p>
      </dgm:t>
    </dgm:pt>
    <dgm:pt modelId="{A4E97073-7D26-4B65-B93E-FCBD24E175F6}" type="parTrans" cxnId="{A875989D-D845-49F2-B512-CDBFEEE8F522}">
      <dgm:prSet/>
      <dgm:spPr/>
      <dgm:t>
        <a:bodyPr/>
        <a:lstStyle/>
        <a:p>
          <a:endParaRPr lang="es-ES"/>
        </a:p>
      </dgm:t>
    </dgm:pt>
    <dgm:pt modelId="{3B58C168-29D8-409D-9B40-F2DBD23E57FE}" type="sibTrans" cxnId="{A875989D-D845-49F2-B512-CDBFEEE8F522}">
      <dgm:prSet/>
      <dgm:spPr/>
      <dgm:t>
        <a:bodyPr/>
        <a:lstStyle/>
        <a:p>
          <a:endParaRPr lang="es-ES"/>
        </a:p>
      </dgm:t>
    </dgm:pt>
    <dgm:pt modelId="{1FE2CC58-22F0-44B0-B13F-DB1D7DFB08A9}">
      <dgm:prSet/>
      <dgm:spPr/>
      <dgm:t>
        <a:bodyPr/>
        <a:lstStyle/>
        <a:p>
          <a:pPr rtl="0"/>
          <a:r>
            <a:rPr lang="es-ES" i="1" dirty="0" smtClean="0"/>
            <a:t>b) </a:t>
          </a:r>
          <a:r>
            <a:rPr lang="es-ES" dirty="0" smtClean="0"/>
            <a:t>Con el principio de representación proporcional bajo la forma de representación proporcional compensatoria, o</a:t>
          </a:r>
          <a:endParaRPr lang="es-ES" dirty="0"/>
        </a:p>
      </dgm:t>
    </dgm:pt>
    <dgm:pt modelId="{BD6BF2A0-79AD-4AB9-92C0-98920230F5DE}" type="parTrans" cxnId="{5372C477-F8DD-4A62-A083-95A4709CD6E7}">
      <dgm:prSet/>
      <dgm:spPr/>
      <dgm:t>
        <a:bodyPr/>
        <a:lstStyle/>
        <a:p>
          <a:endParaRPr lang="es-ES"/>
        </a:p>
      </dgm:t>
    </dgm:pt>
    <dgm:pt modelId="{6EC1003E-88FB-4868-B4CF-B781B7AF4C9C}" type="sibTrans" cxnId="{5372C477-F8DD-4A62-A083-95A4709CD6E7}">
      <dgm:prSet/>
      <dgm:spPr/>
      <dgm:t>
        <a:bodyPr/>
        <a:lstStyle/>
        <a:p>
          <a:endParaRPr lang="es-ES"/>
        </a:p>
      </dgm:t>
    </dgm:pt>
    <dgm:pt modelId="{D2976EBD-E675-480F-ACD1-B26E8C18FDE1}">
      <dgm:prSet/>
      <dgm:spPr/>
      <dgm:t>
        <a:bodyPr/>
        <a:lstStyle/>
        <a:p>
          <a:pPr rtl="0"/>
          <a:r>
            <a:rPr lang="es-ES" i="1" dirty="0" smtClean="0"/>
            <a:t>c)</a:t>
          </a:r>
          <a:r>
            <a:rPr lang="es-ES" dirty="0" smtClean="0"/>
            <a:t> La representación proporcional personalizada (con umbral e exclusión legal representativamente).</a:t>
          </a:r>
          <a:endParaRPr lang="es-ES" dirty="0"/>
        </a:p>
      </dgm:t>
    </dgm:pt>
    <dgm:pt modelId="{A57A0F71-21D4-4B35-8EEA-DDCB42CE50EF}" type="parTrans" cxnId="{70882B1A-72AE-434D-99F5-68367A9B2527}">
      <dgm:prSet/>
      <dgm:spPr/>
      <dgm:t>
        <a:bodyPr/>
        <a:lstStyle/>
        <a:p>
          <a:endParaRPr lang="es-ES"/>
        </a:p>
      </dgm:t>
    </dgm:pt>
    <dgm:pt modelId="{945A2D6A-E637-4516-BDF2-D3B03E340020}" type="sibTrans" cxnId="{70882B1A-72AE-434D-99F5-68367A9B2527}">
      <dgm:prSet/>
      <dgm:spPr/>
      <dgm:t>
        <a:bodyPr/>
        <a:lstStyle/>
        <a:p>
          <a:endParaRPr lang="es-ES"/>
        </a:p>
      </dgm:t>
    </dgm:pt>
    <dgm:pt modelId="{22F3BD88-78C6-416E-9F78-A10BD972E35E}" type="pres">
      <dgm:prSet presAssocID="{E1469399-B519-41C7-811A-146E3B1083E9}" presName="cycle" presStyleCnt="0">
        <dgm:presLayoutVars>
          <dgm:dir/>
          <dgm:resizeHandles val="exact"/>
        </dgm:presLayoutVars>
      </dgm:prSet>
      <dgm:spPr/>
      <dgm:t>
        <a:bodyPr/>
        <a:lstStyle/>
        <a:p>
          <a:endParaRPr lang="es-MX"/>
        </a:p>
      </dgm:t>
    </dgm:pt>
    <dgm:pt modelId="{56984A87-B538-4FE0-92A2-91BF30A0E6CB}" type="pres">
      <dgm:prSet presAssocID="{4CDD6277-61D4-4767-8A50-C2C3218A52BF}" presName="node" presStyleLbl="node1" presStyleIdx="0" presStyleCnt="3">
        <dgm:presLayoutVars>
          <dgm:bulletEnabled val="1"/>
        </dgm:presLayoutVars>
      </dgm:prSet>
      <dgm:spPr/>
      <dgm:t>
        <a:bodyPr/>
        <a:lstStyle/>
        <a:p>
          <a:endParaRPr lang="es-MX"/>
        </a:p>
      </dgm:t>
    </dgm:pt>
    <dgm:pt modelId="{7448EFDD-1A92-475F-8AA4-561B137A7C1F}" type="pres">
      <dgm:prSet presAssocID="{3B58C168-29D8-409D-9B40-F2DBD23E57FE}" presName="sibTrans" presStyleLbl="sibTrans2D1" presStyleIdx="0" presStyleCnt="3"/>
      <dgm:spPr/>
      <dgm:t>
        <a:bodyPr/>
        <a:lstStyle/>
        <a:p>
          <a:endParaRPr lang="es-MX"/>
        </a:p>
      </dgm:t>
    </dgm:pt>
    <dgm:pt modelId="{A1410CA8-D2D0-41B0-952B-FE77F54C4076}" type="pres">
      <dgm:prSet presAssocID="{3B58C168-29D8-409D-9B40-F2DBD23E57FE}" presName="connectorText" presStyleLbl="sibTrans2D1" presStyleIdx="0" presStyleCnt="3"/>
      <dgm:spPr/>
      <dgm:t>
        <a:bodyPr/>
        <a:lstStyle/>
        <a:p>
          <a:endParaRPr lang="es-MX"/>
        </a:p>
      </dgm:t>
    </dgm:pt>
    <dgm:pt modelId="{0F97B96C-F368-4B65-92CF-C59AFF27E617}" type="pres">
      <dgm:prSet presAssocID="{1FE2CC58-22F0-44B0-B13F-DB1D7DFB08A9}" presName="node" presStyleLbl="node1" presStyleIdx="1" presStyleCnt="3" custRadScaleRad="128155" custRadScaleInc="212410">
        <dgm:presLayoutVars>
          <dgm:bulletEnabled val="1"/>
        </dgm:presLayoutVars>
      </dgm:prSet>
      <dgm:spPr/>
      <dgm:t>
        <a:bodyPr/>
        <a:lstStyle/>
        <a:p>
          <a:endParaRPr lang="es-MX"/>
        </a:p>
      </dgm:t>
    </dgm:pt>
    <dgm:pt modelId="{798B65DB-ED89-4D80-8B58-EC6C0FBB7A1A}" type="pres">
      <dgm:prSet presAssocID="{6EC1003E-88FB-4868-B4CF-B781B7AF4C9C}" presName="sibTrans" presStyleLbl="sibTrans2D1" presStyleIdx="1" presStyleCnt="3"/>
      <dgm:spPr/>
      <dgm:t>
        <a:bodyPr/>
        <a:lstStyle/>
        <a:p>
          <a:endParaRPr lang="es-MX"/>
        </a:p>
      </dgm:t>
    </dgm:pt>
    <dgm:pt modelId="{9D9397DF-F97E-4FAE-B6C8-FB4B03CAC463}" type="pres">
      <dgm:prSet presAssocID="{6EC1003E-88FB-4868-B4CF-B781B7AF4C9C}" presName="connectorText" presStyleLbl="sibTrans2D1" presStyleIdx="1" presStyleCnt="3"/>
      <dgm:spPr/>
      <dgm:t>
        <a:bodyPr/>
        <a:lstStyle/>
        <a:p>
          <a:endParaRPr lang="es-MX"/>
        </a:p>
      </dgm:t>
    </dgm:pt>
    <dgm:pt modelId="{76642BB4-69BB-45D7-9328-D43A336DF404}" type="pres">
      <dgm:prSet presAssocID="{D2976EBD-E675-480F-ACD1-B26E8C18FDE1}" presName="node" presStyleLbl="node1" presStyleIdx="2" presStyleCnt="3" custRadScaleRad="122503" custRadScaleInc="-210573">
        <dgm:presLayoutVars>
          <dgm:bulletEnabled val="1"/>
        </dgm:presLayoutVars>
      </dgm:prSet>
      <dgm:spPr/>
      <dgm:t>
        <a:bodyPr/>
        <a:lstStyle/>
        <a:p>
          <a:endParaRPr lang="es-MX"/>
        </a:p>
      </dgm:t>
    </dgm:pt>
    <dgm:pt modelId="{5C931ADC-2E47-495D-BDCD-46087EB061FD}" type="pres">
      <dgm:prSet presAssocID="{945A2D6A-E637-4516-BDF2-D3B03E340020}" presName="sibTrans" presStyleLbl="sibTrans2D1" presStyleIdx="2" presStyleCnt="3"/>
      <dgm:spPr/>
      <dgm:t>
        <a:bodyPr/>
        <a:lstStyle/>
        <a:p>
          <a:endParaRPr lang="es-MX"/>
        </a:p>
      </dgm:t>
    </dgm:pt>
    <dgm:pt modelId="{5C7D97AC-A0B2-44E0-97C6-9E216D8468F9}" type="pres">
      <dgm:prSet presAssocID="{945A2D6A-E637-4516-BDF2-D3B03E340020}" presName="connectorText" presStyleLbl="sibTrans2D1" presStyleIdx="2" presStyleCnt="3"/>
      <dgm:spPr/>
      <dgm:t>
        <a:bodyPr/>
        <a:lstStyle/>
        <a:p>
          <a:endParaRPr lang="es-MX"/>
        </a:p>
      </dgm:t>
    </dgm:pt>
  </dgm:ptLst>
  <dgm:cxnLst>
    <dgm:cxn modelId="{5238B924-D505-456F-BCBA-D0837B88BBE5}" type="presOf" srcId="{4CDD6277-61D4-4767-8A50-C2C3218A52BF}" destId="{56984A87-B538-4FE0-92A2-91BF30A0E6CB}" srcOrd="0" destOrd="0" presId="urn:microsoft.com/office/officeart/2005/8/layout/cycle2"/>
    <dgm:cxn modelId="{FAB3E387-5605-453F-828F-92925F997988}" type="presOf" srcId="{E1469399-B519-41C7-811A-146E3B1083E9}" destId="{22F3BD88-78C6-416E-9F78-A10BD972E35E}" srcOrd="0" destOrd="0" presId="urn:microsoft.com/office/officeart/2005/8/layout/cycle2"/>
    <dgm:cxn modelId="{CFB4208D-B2C2-47B4-9C4A-4E386A78C2B9}" type="presOf" srcId="{945A2D6A-E637-4516-BDF2-D3B03E340020}" destId="{5C7D97AC-A0B2-44E0-97C6-9E216D8468F9}" srcOrd="1" destOrd="0" presId="urn:microsoft.com/office/officeart/2005/8/layout/cycle2"/>
    <dgm:cxn modelId="{EDC1C408-6200-46ED-9676-CB1712FD5F41}" type="presOf" srcId="{1FE2CC58-22F0-44B0-B13F-DB1D7DFB08A9}" destId="{0F97B96C-F368-4B65-92CF-C59AFF27E617}" srcOrd="0" destOrd="0" presId="urn:microsoft.com/office/officeart/2005/8/layout/cycle2"/>
    <dgm:cxn modelId="{50E8C0BA-0A3F-4763-B4B7-12BB2D6A8C97}" type="presOf" srcId="{D2976EBD-E675-480F-ACD1-B26E8C18FDE1}" destId="{76642BB4-69BB-45D7-9328-D43A336DF404}" srcOrd="0" destOrd="0" presId="urn:microsoft.com/office/officeart/2005/8/layout/cycle2"/>
    <dgm:cxn modelId="{16240939-950E-4CA0-92EE-B344151E8651}" type="presOf" srcId="{3B58C168-29D8-409D-9B40-F2DBD23E57FE}" destId="{A1410CA8-D2D0-41B0-952B-FE77F54C4076}" srcOrd="1" destOrd="0" presId="urn:microsoft.com/office/officeart/2005/8/layout/cycle2"/>
    <dgm:cxn modelId="{F2BB66EB-9AEE-42BE-AD60-E6F3827FB01F}" type="presOf" srcId="{3B58C168-29D8-409D-9B40-F2DBD23E57FE}" destId="{7448EFDD-1A92-475F-8AA4-561B137A7C1F}" srcOrd="0" destOrd="0" presId="urn:microsoft.com/office/officeart/2005/8/layout/cycle2"/>
    <dgm:cxn modelId="{F8227E92-7440-4124-817A-E17A007A07C6}" type="presOf" srcId="{945A2D6A-E637-4516-BDF2-D3B03E340020}" destId="{5C931ADC-2E47-495D-BDCD-46087EB061FD}" srcOrd="0" destOrd="0" presId="urn:microsoft.com/office/officeart/2005/8/layout/cycle2"/>
    <dgm:cxn modelId="{DECB538D-DDC1-4806-B479-A9E9DED12DB0}" type="presOf" srcId="{6EC1003E-88FB-4868-B4CF-B781B7AF4C9C}" destId="{9D9397DF-F97E-4FAE-B6C8-FB4B03CAC463}" srcOrd="1" destOrd="0" presId="urn:microsoft.com/office/officeart/2005/8/layout/cycle2"/>
    <dgm:cxn modelId="{52FEAB34-9828-41FA-9F77-CCFF34500536}" type="presOf" srcId="{6EC1003E-88FB-4868-B4CF-B781B7AF4C9C}" destId="{798B65DB-ED89-4D80-8B58-EC6C0FBB7A1A}" srcOrd="0" destOrd="0" presId="urn:microsoft.com/office/officeart/2005/8/layout/cycle2"/>
    <dgm:cxn modelId="{5372C477-F8DD-4A62-A083-95A4709CD6E7}" srcId="{E1469399-B519-41C7-811A-146E3B1083E9}" destId="{1FE2CC58-22F0-44B0-B13F-DB1D7DFB08A9}" srcOrd="1" destOrd="0" parTransId="{BD6BF2A0-79AD-4AB9-92C0-98920230F5DE}" sibTransId="{6EC1003E-88FB-4868-B4CF-B781B7AF4C9C}"/>
    <dgm:cxn modelId="{A875989D-D845-49F2-B512-CDBFEEE8F522}" srcId="{E1469399-B519-41C7-811A-146E3B1083E9}" destId="{4CDD6277-61D4-4767-8A50-C2C3218A52BF}" srcOrd="0" destOrd="0" parTransId="{A4E97073-7D26-4B65-B93E-FCBD24E175F6}" sibTransId="{3B58C168-29D8-409D-9B40-F2DBD23E57FE}"/>
    <dgm:cxn modelId="{70882B1A-72AE-434D-99F5-68367A9B2527}" srcId="{E1469399-B519-41C7-811A-146E3B1083E9}" destId="{D2976EBD-E675-480F-ACD1-B26E8C18FDE1}" srcOrd="2" destOrd="0" parTransId="{A57A0F71-21D4-4B35-8EEA-DDCB42CE50EF}" sibTransId="{945A2D6A-E637-4516-BDF2-D3B03E340020}"/>
    <dgm:cxn modelId="{E446F914-1365-41E8-81FF-1EBA6E86C31D}" type="presParOf" srcId="{22F3BD88-78C6-416E-9F78-A10BD972E35E}" destId="{56984A87-B538-4FE0-92A2-91BF30A0E6CB}" srcOrd="0" destOrd="0" presId="urn:microsoft.com/office/officeart/2005/8/layout/cycle2"/>
    <dgm:cxn modelId="{540F0780-20E9-416F-97C1-F68DA58BC284}" type="presParOf" srcId="{22F3BD88-78C6-416E-9F78-A10BD972E35E}" destId="{7448EFDD-1A92-475F-8AA4-561B137A7C1F}" srcOrd="1" destOrd="0" presId="urn:microsoft.com/office/officeart/2005/8/layout/cycle2"/>
    <dgm:cxn modelId="{5D2E21B7-CC18-48DD-8565-3A50A6AE1AEF}" type="presParOf" srcId="{7448EFDD-1A92-475F-8AA4-561B137A7C1F}" destId="{A1410CA8-D2D0-41B0-952B-FE77F54C4076}" srcOrd="0" destOrd="0" presId="urn:microsoft.com/office/officeart/2005/8/layout/cycle2"/>
    <dgm:cxn modelId="{8DDACC60-8821-4732-B89B-ACFDCDC5C2E5}" type="presParOf" srcId="{22F3BD88-78C6-416E-9F78-A10BD972E35E}" destId="{0F97B96C-F368-4B65-92CF-C59AFF27E617}" srcOrd="2" destOrd="0" presId="urn:microsoft.com/office/officeart/2005/8/layout/cycle2"/>
    <dgm:cxn modelId="{DE7DAD6B-6EC2-4792-95CC-A75AA6123D68}" type="presParOf" srcId="{22F3BD88-78C6-416E-9F78-A10BD972E35E}" destId="{798B65DB-ED89-4D80-8B58-EC6C0FBB7A1A}" srcOrd="3" destOrd="0" presId="urn:microsoft.com/office/officeart/2005/8/layout/cycle2"/>
    <dgm:cxn modelId="{755061CD-1015-4C74-8F9A-4ADDCCA4CA2A}" type="presParOf" srcId="{798B65DB-ED89-4D80-8B58-EC6C0FBB7A1A}" destId="{9D9397DF-F97E-4FAE-B6C8-FB4B03CAC463}" srcOrd="0" destOrd="0" presId="urn:microsoft.com/office/officeart/2005/8/layout/cycle2"/>
    <dgm:cxn modelId="{7D5354DC-B420-4843-9006-4210A3E1C35D}" type="presParOf" srcId="{22F3BD88-78C6-416E-9F78-A10BD972E35E}" destId="{76642BB4-69BB-45D7-9328-D43A336DF404}" srcOrd="4" destOrd="0" presId="urn:microsoft.com/office/officeart/2005/8/layout/cycle2"/>
    <dgm:cxn modelId="{DFA55ED9-CC1C-413C-A35C-82BE799CF131}" type="presParOf" srcId="{22F3BD88-78C6-416E-9F78-A10BD972E35E}" destId="{5C931ADC-2E47-495D-BDCD-46087EB061FD}" srcOrd="5" destOrd="0" presId="urn:microsoft.com/office/officeart/2005/8/layout/cycle2"/>
    <dgm:cxn modelId="{6795ADD9-B1FE-483E-941B-0A75B897D83D}" type="presParOf" srcId="{5C931ADC-2E47-495D-BDCD-46087EB061FD}" destId="{5C7D97AC-A0B2-44E0-97C6-9E216D8468F9}"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dgm:spPr/>
      <dgm:t>
        <a:bodyPr/>
        <a:lstStyle/>
        <a:p>
          <a:endParaRPr lang="es-ES"/>
        </a:p>
      </dgm:t>
    </dgm:pt>
    <dgm:pt modelId="{F909E625-A871-42C9-9FF5-26F43E4408B1}">
      <dgm:prSet/>
      <dgm:spPr/>
      <dgm:t>
        <a:bodyPr/>
        <a:lstStyle/>
        <a:p>
          <a:pPr rtl="0"/>
          <a:r>
            <a:rPr lang="es-ES" dirty="0" smtClean="0"/>
            <a:t>Objetivos generales de los Sistemas Electorales</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D3AD534D-8659-4B6E-80F2-F53C0F4D1C19}" type="presOf" srcId="{F909E625-A871-42C9-9FF5-26F43E4408B1}" destId="{C829226E-95FD-45E5-9D45-220B74C1ECE6}" srcOrd="0" destOrd="0" presId="urn:microsoft.com/office/officeart/2005/8/layout/vList2"/>
    <dgm:cxn modelId="{622D301D-B496-46F4-8E7A-5517286B670A}" srcId="{ABEE91E0-7C5B-4B41-B2CF-6BBD3CB18C75}" destId="{F909E625-A871-42C9-9FF5-26F43E4408B1}" srcOrd="0" destOrd="0" parTransId="{BA19774F-447A-43C1-A54B-882798ADBD85}" sibTransId="{057CE73F-9C20-48F8-9087-EF721CCD9D81}"/>
    <dgm:cxn modelId="{C4733DB7-944A-4358-A0C3-FAAE55C81027}" type="presOf" srcId="{ABEE91E0-7C5B-4B41-B2CF-6BBD3CB18C75}" destId="{AFF5D9A4-AB78-4013-B6A9-D39A2532B06D}" srcOrd="0" destOrd="0" presId="urn:microsoft.com/office/officeart/2005/8/layout/vList2"/>
    <dgm:cxn modelId="{733F855B-E144-4416-BEBA-DB2D146EC5C3}" type="presParOf" srcId="{AFF5D9A4-AB78-4013-B6A9-D39A2532B06D}" destId="{C829226E-95FD-45E5-9D45-220B74C1ECE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37227FE4-A40A-4120-BDE3-3A81ABA74234}" type="doc">
      <dgm:prSet loTypeId="urn:microsoft.com/office/officeart/2005/8/layout/vList2" loCatId="list" qsTypeId="urn:microsoft.com/office/officeart/2005/8/quickstyle/3d3" qsCatId="3D" csTypeId="urn:microsoft.com/office/officeart/2005/8/colors/accent5_3" csCatId="accent5" phldr="1"/>
      <dgm:spPr/>
      <dgm:t>
        <a:bodyPr/>
        <a:lstStyle/>
        <a:p>
          <a:endParaRPr lang="es-ES"/>
        </a:p>
      </dgm:t>
    </dgm:pt>
    <dgm:pt modelId="{32F30720-BDC7-4FCD-B8FB-6F49C0F10581}">
      <dgm:prSet custT="1"/>
      <dgm:spPr/>
      <dgm:t>
        <a:bodyPr/>
        <a:lstStyle/>
        <a:p>
          <a:pPr algn="ctr" rtl="0"/>
          <a:r>
            <a:rPr lang="es-ES" sz="2400" dirty="0" smtClean="0"/>
            <a:t>Distinción   por el grado de proporcionalidad o desproporcionalidad entre votos y escaños </a:t>
          </a:r>
          <a:r>
            <a:rPr lang="es-ES" sz="2000" dirty="0" smtClean="0"/>
            <a:t/>
          </a:r>
          <a:br>
            <a:rPr lang="es-ES" sz="2000" dirty="0" smtClean="0"/>
          </a:br>
          <a:endParaRPr lang="es-ES" sz="2000" dirty="0"/>
        </a:p>
      </dgm:t>
    </dgm:pt>
    <dgm:pt modelId="{51F24B39-AFE4-4763-8D74-00D2E5E0587D}" type="parTrans" cxnId="{EEF7E1AF-4639-4986-908F-173F29A1BA76}">
      <dgm:prSet/>
      <dgm:spPr/>
      <dgm:t>
        <a:bodyPr/>
        <a:lstStyle/>
        <a:p>
          <a:endParaRPr lang="es-ES"/>
        </a:p>
      </dgm:t>
    </dgm:pt>
    <dgm:pt modelId="{1D76BDE2-E6E8-473F-90C7-9F6C5EDFA159}" type="sibTrans" cxnId="{EEF7E1AF-4639-4986-908F-173F29A1BA76}">
      <dgm:prSet/>
      <dgm:spPr/>
      <dgm:t>
        <a:bodyPr/>
        <a:lstStyle/>
        <a:p>
          <a:endParaRPr lang="es-ES"/>
        </a:p>
      </dgm:t>
    </dgm:pt>
    <dgm:pt modelId="{11E8BED8-27E3-42C4-A0A4-3529C2A25DC1}" type="pres">
      <dgm:prSet presAssocID="{37227FE4-A40A-4120-BDE3-3A81ABA74234}" presName="linear" presStyleCnt="0">
        <dgm:presLayoutVars>
          <dgm:animLvl val="lvl"/>
          <dgm:resizeHandles val="exact"/>
        </dgm:presLayoutVars>
      </dgm:prSet>
      <dgm:spPr/>
      <dgm:t>
        <a:bodyPr/>
        <a:lstStyle/>
        <a:p>
          <a:endParaRPr lang="es-MX"/>
        </a:p>
      </dgm:t>
    </dgm:pt>
    <dgm:pt modelId="{ABB9F4E7-18B4-4955-A2E8-F6814A0E12C8}" type="pres">
      <dgm:prSet presAssocID="{32F30720-BDC7-4FCD-B8FB-6F49C0F10581}" presName="parentText" presStyleLbl="node1" presStyleIdx="0" presStyleCnt="1">
        <dgm:presLayoutVars>
          <dgm:chMax val="0"/>
          <dgm:bulletEnabled val="1"/>
        </dgm:presLayoutVars>
      </dgm:prSet>
      <dgm:spPr/>
      <dgm:t>
        <a:bodyPr/>
        <a:lstStyle/>
        <a:p>
          <a:endParaRPr lang="es-MX"/>
        </a:p>
      </dgm:t>
    </dgm:pt>
  </dgm:ptLst>
  <dgm:cxnLst>
    <dgm:cxn modelId="{89AA91EE-BB47-4FEA-90BD-9720B1F59A10}" type="presOf" srcId="{32F30720-BDC7-4FCD-B8FB-6F49C0F10581}" destId="{ABB9F4E7-18B4-4955-A2E8-F6814A0E12C8}" srcOrd="0" destOrd="0" presId="urn:microsoft.com/office/officeart/2005/8/layout/vList2"/>
    <dgm:cxn modelId="{EEF7E1AF-4639-4986-908F-173F29A1BA76}" srcId="{37227FE4-A40A-4120-BDE3-3A81ABA74234}" destId="{32F30720-BDC7-4FCD-B8FB-6F49C0F10581}" srcOrd="0" destOrd="0" parTransId="{51F24B39-AFE4-4763-8D74-00D2E5E0587D}" sibTransId="{1D76BDE2-E6E8-473F-90C7-9F6C5EDFA159}"/>
    <dgm:cxn modelId="{1B34FA07-2F83-4323-B899-B597E2A653B0}" type="presOf" srcId="{37227FE4-A40A-4120-BDE3-3A81ABA74234}" destId="{11E8BED8-27E3-42C4-A0A4-3529C2A25DC1}" srcOrd="0" destOrd="0" presId="urn:microsoft.com/office/officeart/2005/8/layout/vList2"/>
    <dgm:cxn modelId="{28898E8D-3372-466B-A90E-D51C167FED68}" type="presParOf" srcId="{11E8BED8-27E3-42C4-A0A4-3529C2A25DC1}" destId="{ABB9F4E7-18B4-4955-A2E8-F6814A0E12C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0B8580D9-E7C3-4C26-AD4E-EDF20091EB72}" type="doc">
      <dgm:prSet loTypeId="urn:microsoft.com/office/officeart/2005/8/layout/vList2" loCatId="list" qsTypeId="urn:microsoft.com/office/officeart/2005/8/quickstyle/3d3" qsCatId="3D" csTypeId="urn:microsoft.com/office/officeart/2005/8/colors/accent5_2" csCatId="accent5"/>
      <dgm:spPr/>
      <dgm:t>
        <a:bodyPr/>
        <a:lstStyle/>
        <a:p>
          <a:endParaRPr lang="es-ES"/>
        </a:p>
      </dgm:t>
    </dgm:pt>
    <dgm:pt modelId="{106EB2CE-4C2F-473E-BE42-5797E5F60C36}">
      <dgm:prSet/>
      <dgm:spPr/>
      <dgm:t>
        <a:bodyPr/>
        <a:lstStyle/>
        <a:p>
          <a:pPr rtl="0"/>
          <a:r>
            <a:rPr lang="es-ES" dirty="0" smtClean="0"/>
            <a:t>1.- En el caso de la </a:t>
          </a:r>
          <a:r>
            <a:rPr lang="es-ES" i="1" dirty="0" smtClean="0"/>
            <a:t>representación proporcional personalizada </a:t>
          </a:r>
          <a:r>
            <a:rPr lang="es-ES" dirty="0" smtClean="0"/>
            <a:t>con umbral de exclusión legal no se produce  por lo menos tras la eliminación de los partidos pequeños ninguna distorsión significativa entre el porcentaje de votos y escaños. El sistema es altamente proporcional.</a:t>
          </a:r>
          <a:endParaRPr lang="es-ES" dirty="0"/>
        </a:p>
      </dgm:t>
    </dgm:pt>
    <dgm:pt modelId="{9F5AC8EC-3BC0-4F9A-9AC4-EC9656BBA93C}" type="parTrans" cxnId="{F5569105-681D-41DA-AEA7-C353CCB3E506}">
      <dgm:prSet/>
      <dgm:spPr/>
      <dgm:t>
        <a:bodyPr/>
        <a:lstStyle/>
        <a:p>
          <a:endParaRPr lang="es-ES"/>
        </a:p>
      </dgm:t>
    </dgm:pt>
    <dgm:pt modelId="{493D34A9-3E33-4A0F-A9B6-FD4B42F66D61}" type="sibTrans" cxnId="{F5569105-681D-41DA-AEA7-C353CCB3E506}">
      <dgm:prSet/>
      <dgm:spPr/>
      <dgm:t>
        <a:bodyPr/>
        <a:lstStyle/>
        <a:p>
          <a:endParaRPr lang="es-ES"/>
        </a:p>
      </dgm:t>
    </dgm:pt>
    <dgm:pt modelId="{7EDE1D54-D815-48AB-A122-2A07D3908B1E}">
      <dgm:prSet/>
      <dgm:spPr/>
      <dgm:t>
        <a:bodyPr/>
        <a:lstStyle/>
        <a:p>
          <a:pPr rtl="0"/>
          <a:r>
            <a:rPr lang="es-ES" dirty="0" smtClean="0"/>
            <a:t>2.- En el caso de la </a:t>
          </a:r>
          <a:r>
            <a:rPr lang="es-ES" i="1" dirty="0" smtClean="0"/>
            <a:t>representación proporcional compensatoria </a:t>
          </a:r>
          <a:r>
            <a:rPr lang="es-ES" dirty="0" smtClean="0"/>
            <a:t>, el efecto desproporcional resultante de las circunscripciones uninominales se ve por lo menos compensado aproximadamente; en consecuencia, el sistema tiende también a producir resultados proporcionales. El grado de proporcional puede ser aquí mas alto que en el caso de representación proporcional en circunscripciones plurinominales de tamaño mediano y grande.</a:t>
          </a:r>
          <a:endParaRPr lang="es-ES" dirty="0"/>
        </a:p>
      </dgm:t>
    </dgm:pt>
    <dgm:pt modelId="{8DF7230C-D089-45A4-B092-F08C1540CA06}" type="parTrans" cxnId="{F430B12E-606E-4B07-9970-A1092862678C}">
      <dgm:prSet/>
      <dgm:spPr/>
      <dgm:t>
        <a:bodyPr/>
        <a:lstStyle/>
        <a:p>
          <a:endParaRPr lang="es-ES"/>
        </a:p>
      </dgm:t>
    </dgm:pt>
    <dgm:pt modelId="{38D70521-748C-4F83-9647-5459EB551E26}" type="sibTrans" cxnId="{F430B12E-606E-4B07-9970-A1092862678C}">
      <dgm:prSet/>
      <dgm:spPr/>
      <dgm:t>
        <a:bodyPr/>
        <a:lstStyle/>
        <a:p>
          <a:endParaRPr lang="es-ES"/>
        </a:p>
      </dgm:t>
    </dgm:pt>
    <dgm:pt modelId="{4ED5D4AC-ACDB-46E5-A2D7-F8612655CEA8}">
      <dgm:prSet/>
      <dgm:spPr/>
      <dgm:t>
        <a:bodyPr/>
        <a:lstStyle/>
        <a:p>
          <a:pPr rtl="0"/>
          <a:r>
            <a:rPr lang="es-ES" dirty="0" smtClean="0"/>
            <a:t>3.- En caso de la </a:t>
          </a:r>
          <a:r>
            <a:rPr lang="es-ES" i="1" dirty="0" smtClean="0"/>
            <a:t>representación por mayoría con lista adicional proporcional </a:t>
          </a:r>
          <a:r>
            <a:rPr lang="es-ES" dirty="0" smtClean="0"/>
            <a:t> o sistema segmentado, el resultado total de la elección se conforma a partir de dos resultados parciales separados: uno desproporcional. Los sistemas segmentados se ubican en una zona gris entre la representación por mayoría y la representación proporcional. El efecto desproporcional depende aquí de manera decisiva de la relación numérica entre los escaños adjudicados según la formula mayoritaria en circunscripciones uninominales y los escaños adjudicados mediante una lista de partidos de acuerdo con la formula proporcional</a:t>
          </a:r>
          <a:endParaRPr lang="es-ES" dirty="0"/>
        </a:p>
      </dgm:t>
    </dgm:pt>
    <dgm:pt modelId="{67152BE9-FD89-49BA-8615-1571FBAE6A48}" type="parTrans" cxnId="{7D5CF9ED-1428-4396-9828-C4F6E82B4E3F}">
      <dgm:prSet/>
      <dgm:spPr/>
      <dgm:t>
        <a:bodyPr/>
        <a:lstStyle/>
        <a:p>
          <a:endParaRPr lang="es-ES"/>
        </a:p>
      </dgm:t>
    </dgm:pt>
    <dgm:pt modelId="{6D091994-CF4B-43DF-A9CC-B28F78A18525}" type="sibTrans" cxnId="{7D5CF9ED-1428-4396-9828-C4F6E82B4E3F}">
      <dgm:prSet/>
      <dgm:spPr/>
      <dgm:t>
        <a:bodyPr/>
        <a:lstStyle/>
        <a:p>
          <a:endParaRPr lang="es-ES"/>
        </a:p>
      </dgm:t>
    </dgm:pt>
    <dgm:pt modelId="{30401914-32D3-4C28-B466-8103F50A2C6A}" type="pres">
      <dgm:prSet presAssocID="{0B8580D9-E7C3-4C26-AD4E-EDF20091EB72}" presName="linear" presStyleCnt="0">
        <dgm:presLayoutVars>
          <dgm:animLvl val="lvl"/>
          <dgm:resizeHandles val="exact"/>
        </dgm:presLayoutVars>
      </dgm:prSet>
      <dgm:spPr/>
      <dgm:t>
        <a:bodyPr/>
        <a:lstStyle/>
        <a:p>
          <a:endParaRPr lang="es-MX"/>
        </a:p>
      </dgm:t>
    </dgm:pt>
    <dgm:pt modelId="{4E2931C1-B08A-4395-B174-60FD974030F2}" type="pres">
      <dgm:prSet presAssocID="{106EB2CE-4C2F-473E-BE42-5797E5F60C36}" presName="parentText" presStyleLbl="node1" presStyleIdx="0" presStyleCnt="3">
        <dgm:presLayoutVars>
          <dgm:chMax val="0"/>
          <dgm:bulletEnabled val="1"/>
        </dgm:presLayoutVars>
      </dgm:prSet>
      <dgm:spPr/>
      <dgm:t>
        <a:bodyPr/>
        <a:lstStyle/>
        <a:p>
          <a:endParaRPr lang="es-MX"/>
        </a:p>
      </dgm:t>
    </dgm:pt>
    <dgm:pt modelId="{1B3EF0ED-0883-47A7-92F6-BE1651A79C40}" type="pres">
      <dgm:prSet presAssocID="{493D34A9-3E33-4A0F-A9B6-FD4B42F66D61}" presName="spacer" presStyleCnt="0"/>
      <dgm:spPr/>
    </dgm:pt>
    <dgm:pt modelId="{38726728-0ECF-4522-89B1-0B44A066EEFC}" type="pres">
      <dgm:prSet presAssocID="{7EDE1D54-D815-48AB-A122-2A07D3908B1E}" presName="parentText" presStyleLbl="node1" presStyleIdx="1" presStyleCnt="3" custLinFactNeighborX="-1004" custLinFactNeighborY="-32054">
        <dgm:presLayoutVars>
          <dgm:chMax val="0"/>
          <dgm:bulletEnabled val="1"/>
        </dgm:presLayoutVars>
      </dgm:prSet>
      <dgm:spPr/>
      <dgm:t>
        <a:bodyPr/>
        <a:lstStyle/>
        <a:p>
          <a:endParaRPr lang="es-MX"/>
        </a:p>
      </dgm:t>
    </dgm:pt>
    <dgm:pt modelId="{0F6416C1-DB70-4091-BD93-7B1C7E18E666}" type="pres">
      <dgm:prSet presAssocID="{38D70521-748C-4F83-9647-5459EB551E26}" presName="spacer" presStyleCnt="0"/>
      <dgm:spPr/>
    </dgm:pt>
    <dgm:pt modelId="{51A3CA46-1D27-4058-86A0-5C92CFBED45D}" type="pres">
      <dgm:prSet presAssocID="{4ED5D4AC-ACDB-46E5-A2D7-F8612655CEA8}" presName="parentText" presStyleLbl="node1" presStyleIdx="2" presStyleCnt="3">
        <dgm:presLayoutVars>
          <dgm:chMax val="0"/>
          <dgm:bulletEnabled val="1"/>
        </dgm:presLayoutVars>
      </dgm:prSet>
      <dgm:spPr/>
      <dgm:t>
        <a:bodyPr/>
        <a:lstStyle/>
        <a:p>
          <a:endParaRPr lang="es-MX"/>
        </a:p>
      </dgm:t>
    </dgm:pt>
  </dgm:ptLst>
  <dgm:cxnLst>
    <dgm:cxn modelId="{EF70EDDA-91A7-4050-B8A8-65401A7AEA6A}" type="presOf" srcId="{0B8580D9-E7C3-4C26-AD4E-EDF20091EB72}" destId="{30401914-32D3-4C28-B466-8103F50A2C6A}" srcOrd="0" destOrd="0" presId="urn:microsoft.com/office/officeart/2005/8/layout/vList2"/>
    <dgm:cxn modelId="{7048921E-A934-47F6-ADA5-3C8AE4AC3DE3}" type="presOf" srcId="{7EDE1D54-D815-48AB-A122-2A07D3908B1E}" destId="{38726728-0ECF-4522-89B1-0B44A066EEFC}" srcOrd="0" destOrd="0" presId="urn:microsoft.com/office/officeart/2005/8/layout/vList2"/>
    <dgm:cxn modelId="{F5569105-681D-41DA-AEA7-C353CCB3E506}" srcId="{0B8580D9-E7C3-4C26-AD4E-EDF20091EB72}" destId="{106EB2CE-4C2F-473E-BE42-5797E5F60C36}" srcOrd="0" destOrd="0" parTransId="{9F5AC8EC-3BC0-4F9A-9AC4-EC9656BBA93C}" sibTransId="{493D34A9-3E33-4A0F-A9B6-FD4B42F66D61}"/>
    <dgm:cxn modelId="{AA10EB5C-9773-42AB-BB39-EB054F0BBB62}" type="presOf" srcId="{106EB2CE-4C2F-473E-BE42-5797E5F60C36}" destId="{4E2931C1-B08A-4395-B174-60FD974030F2}" srcOrd="0" destOrd="0" presId="urn:microsoft.com/office/officeart/2005/8/layout/vList2"/>
    <dgm:cxn modelId="{F430B12E-606E-4B07-9970-A1092862678C}" srcId="{0B8580D9-E7C3-4C26-AD4E-EDF20091EB72}" destId="{7EDE1D54-D815-48AB-A122-2A07D3908B1E}" srcOrd="1" destOrd="0" parTransId="{8DF7230C-D089-45A4-B092-F08C1540CA06}" sibTransId="{38D70521-748C-4F83-9647-5459EB551E26}"/>
    <dgm:cxn modelId="{7D5CF9ED-1428-4396-9828-C4F6E82B4E3F}" srcId="{0B8580D9-E7C3-4C26-AD4E-EDF20091EB72}" destId="{4ED5D4AC-ACDB-46E5-A2D7-F8612655CEA8}" srcOrd="2" destOrd="0" parTransId="{67152BE9-FD89-49BA-8615-1571FBAE6A48}" sibTransId="{6D091994-CF4B-43DF-A9CC-B28F78A18525}"/>
    <dgm:cxn modelId="{AFAC2EFF-E006-4308-A71A-0385D5C82BFA}" type="presOf" srcId="{4ED5D4AC-ACDB-46E5-A2D7-F8612655CEA8}" destId="{51A3CA46-1D27-4058-86A0-5C92CFBED45D}" srcOrd="0" destOrd="0" presId="urn:microsoft.com/office/officeart/2005/8/layout/vList2"/>
    <dgm:cxn modelId="{D466DB7F-A99C-4FB6-B6C2-1176411AD451}" type="presParOf" srcId="{30401914-32D3-4C28-B466-8103F50A2C6A}" destId="{4E2931C1-B08A-4395-B174-60FD974030F2}" srcOrd="0" destOrd="0" presId="urn:microsoft.com/office/officeart/2005/8/layout/vList2"/>
    <dgm:cxn modelId="{1885FF54-A8EF-4A08-9E12-980FF0CB469B}" type="presParOf" srcId="{30401914-32D3-4C28-B466-8103F50A2C6A}" destId="{1B3EF0ED-0883-47A7-92F6-BE1651A79C40}" srcOrd="1" destOrd="0" presId="urn:microsoft.com/office/officeart/2005/8/layout/vList2"/>
    <dgm:cxn modelId="{677B6012-DDE2-4B16-908A-3E7D3031EE62}" type="presParOf" srcId="{30401914-32D3-4C28-B466-8103F50A2C6A}" destId="{38726728-0ECF-4522-89B1-0B44A066EEFC}" srcOrd="2" destOrd="0" presId="urn:microsoft.com/office/officeart/2005/8/layout/vList2"/>
    <dgm:cxn modelId="{1411114C-EBB3-407E-B9A2-A0E02660FAB2}" type="presParOf" srcId="{30401914-32D3-4C28-B466-8103F50A2C6A}" destId="{0F6416C1-DB70-4091-BD93-7B1C7E18E666}" srcOrd="3" destOrd="0" presId="urn:microsoft.com/office/officeart/2005/8/layout/vList2"/>
    <dgm:cxn modelId="{CF639701-4E4B-41C8-B193-33925ECB647B}" type="presParOf" srcId="{30401914-32D3-4C28-B466-8103F50A2C6A}" destId="{51A3CA46-1D27-4058-86A0-5C92CFBED45D}"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0770F85C-4AEA-4972-A2E8-769623D1D5C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ES"/>
        </a:p>
      </dgm:t>
    </dgm:pt>
    <dgm:pt modelId="{933CCD32-9B8D-41BB-B960-FB949378619D}">
      <dgm:prSet/>
      <dgm:spPr/>
      <dgm:t>
        <a:bodyPr/>
        <a:lstStyle/>
        <a:p>
          <a:pPr rtl="0"/>
          <a:r>
            <a:rPr lang="es-ES" i="1" dirty="0" smtClean="0"/>
            <a:t>Efectos Políticos de la Formulación Mayoritaria</a:t>
          </a:r>
          <a:r>
            <a:rPr lang="es-ES" dirty="0" smtClean="0"/>
            <a:t/>
          </a:r>
          <a:br>
            <a:rPr lang="es-ES" dirty="0" smtClean="0"/>
          </a:br>
          <a:endParaRPr lang="es-ES" dirty="0"/>
        </a:p>
      </dgm:t>
    </dgm:pt>
    <dgm:pt modelId="{0CEFBBA6-0BFE-4BD5-8DE4-C308F9CC5B7E}" type="parTrans" cxnId="{A34EF1D1-83AC-4657-80F9-D4DB3D495DE9}">
      <dgm:prSet/>
      <dgm:spPr/>
      <dgm:t>
        <a:bodyPr/>
        <a:lstStyle/>
        <a:p>
          <a:endParaRPr lang="es-ES"/>
        </a:p>
      </dgm:t>
    </dgm:pt>
    <dgm:pt modelId="{13E489F9-7B5B-4E12-9196-AF4E97210D1B}" type="sibTrans" cxnId="{A34EF1D1-83AC-4657-80F9-D4DB3D495DE9}">
      <dgm:prSet/>
      <dgm:spPr/>
      <dgm:t>
        <a:bodyPr/>
        <a:lstStyle/>
        <a:p>
          <a:endParaRPr lang="es-ES"/>
        </a:p>
      </dgm:t>
    </dgm:pt>
    <dgm:pt modelId="{33AD3B6C-BB9B-4D6A-A150-63B8781E7E92}" type="pres">
      <dgm:prSet presAssocID="{0770F85C-4AEA-4972-A2E8-769623D1D5CB}" presName="linear" presStyleCnt="0">
        <dgm:presLayoutVars>
          <dgm:animLvl val="lvl"/>
          <dgm:resizeHandles val="exact"/>
        </dgm:presLayoutVars>
      </dgm:prSet>
      <dgm:spPr/>
      <dgm:t>
        <a:bodyPr/>
        <a:lstStyle/>
        <a:p>
          <a:endParaRPr lang="es-MX"/>
        </a:p>
      </dgm:t>
    </dgm:pt>
    <dgm:pt modelId="{93C8D5E5-2835-4C52-96B7-8ED88C977C93}" type="pres">
      <dgm:prSet presAssocID="{933CCD32-9B8D-41BB-B960-FB949378619D}" presName="parentText" presStyleLbl="node1" presStyleIdx="0" presStyleCnt="1">
        <dgm:presLayoutVars>
          <dgm:chMax val="0"/>
          <dgm:bulletEnabled val="1"/>
        </dgm:presLayoutVars>
      </dgm:prSet>
      <dgm:spPr/>
      <dgm:t>
        <a:bodyPr/>
        <a:lstStyle/>
        <a:p>
          <a:endParaRPr lang="es-MX"/>
        </a:p>
      </dgm:t>
    </dgm:pt>
  </dgm:ptLst>
  <dgm:cxnLst>
    <dgm:cxn modelId="{A34EF1D1-83AC-4657-80F9-D4DB3D495DE9}" srcId="{0770F85C-4AEA-4972-A2E8-769623D1D5CB}" destId="{933CCD32-9B8D-41BB-B960-FB949378619D}" srcOrd="0" destOrd="0" parTransId="{0CEFBBA6-0BFE-4BD5-8DE4-C308F9CC5B7E}" sibTransId="{13E489F9-7B5B-4E12-9196-AF4E97210D1B}"/>
    <dgm:cxn modelId="{21EE3E55-7B2D-47C7-A719-9609C13EA26E}" type="presOf" srcId="{933CCD32-9B8D-41BB-B960-FB949378619D}" destId="{93C8D5E5-2835-4C52-96B7-8ED88C977C93}" srcOrd="0" destOrd="0" presId="urn:microsoft.com/office/officeart/2005/8/layout/vList2"/>
    <dgm:cxn modelId="{3665A3D9-3A85-4C1D-9714-59965AF254E7}" type="presOf" srcId="{0770F85C-4AEA-4972-A2E8-769623D1D5CB}" destId="{33AD3B6C-BB9B-4D6A-A150-63B8781E7E92}" srcOrd="0" destOrd="0" presId="urn:microsoft.com/office/officeart/2005/8/layout/vList2"/>
    <dgm:cxn modelId="{0825613A-54D1-4D4B-BA50-F17BF6516A38}" type="presParOf" srcId="{33AD3B6C-BB9B-4D6A-A150-63B8781E7E92}" destId="{93C8D5E5-2835-4C52-96B7-8ED88C977C9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F560308B-70A3-4AD4-BB20-E265D2EAB9B7}" type="doc">
      <dgm:prSet loTypeId="urn:microsoft.com/office/officeart/2005/8/layout/vList5" loCatId="list" qsTypeId="urn:microsoft.com/office/officeart/2005/8/quickstyle/3d3" qsCatId="3D" csTypeId="urn:microsoft.com/office/officeart/2005/8/colors/accent1_2" csCatId="accent1" phldr="1"/>
      <dgm:spPr/>
      <dgm:t>
        <a:bodyPr/>
        <a:lstStyle/>
        <a:p>
          <a:endParaRPr lang="es-ES"/>
        </a:p>
      </dgm:t>
    </dgm:pt>
    <dgm:pt modelId="{9251CB55-168E-4025-B674-14BFC64790DD}">
      <dgm:prSet/>
      <dgm:spPr/>
      <dgm:t>
        <a:bodyPr/>
        <a:lstStyle/>
        <a:p>
          <a:pPr rtl="0"/>
          <a:r>
            <a:rPr lang="es-ES" dirty="0" smtClean="0"/>
            <a:t>La aplicación del principio de decisión mayoritario o formula mayoritaria implica que solo cuenta políticamente los votos obtenidos por el candidato ganador. La mayoría requerida puede ser relativa (=mayor numero de votos que cualquier otro candidato) o absoluta (=mayor numero de votos que todos los demás candidatos juntos). Los votos emitidos a favor de los candidatos derrotados no cuentan. </a:t>
          </a:r>
          <a:endParaRPr lang="es-ES" dirty="0"/>
        </a:p>
      </dgm:t>
    </dgm:pt>
    <dgm:pt modelId="{D13B7498-33C1-4FB9-999E-8E020AECA8B7}" type="parTrans" cxnId="{F5EEB9CD-1A4F-47BA-9015-19CE57F1F1B8}">
      <dgm:prSet/>
      <dgm:spPr/>
      <dgm:t>
        <a:bodyPr/>
        <a:lstStyle/>
        <a:p>
          <a:endParaRPr lang="es-ES"/>
        </a:p>
      </dgm:t>
    </dgm:pt>
    <dgm:pt modelId="{9A421C3D-0749-4C61-A14C-435468BA7026}" type="sibTrans" cxnId="{F5EEB9CD-1A4F-47BA-9015-19CE57F1F1B8}">
      <dgm:prSet/>
      <dgm:spPr/>
      <dgm:t>
        <a:bodyPr/>
        <a:lstStyle/>
        <a:p>
          <a:endParaRPr lang="es-ES"/>
        </a:p>
      </dgm:t>
    </dgm:pt>
    <dgm:pt modelId="{F69B9A61-8C9C-4C43-8019-2A3372B79703}">
      <dgm:prSet/>
      <dgm:spPr/>
      <dgm:t>
        <a:bodyPr/>
        <a:lstStyle/>
        <a:p>
          <a:pPr rtl="0"/>
          <a:r>
            <a:rPr lang="es-ES" dirty="0" smtClean="0"/>
            <a:t>En términos políticos, la aplicación  de la formula mayoritaria puede tener la consecuencia de que en aquellas circunscripciones electorales en las que un partido es absolutamente dominante. La oposición ya no encuentra sentido en concurrencia a las elecciones. En los bastiones partidistas surge el peligro de la apatía política y aumento al abstencionismo.</a:t>
          </a:r>
          <a:endParaRPr lang="es-ES" dirty="0"/>
        </a:p>
      </dgm:t>
    </dgm:pt>
    <dgm:pt modelId="{BED89DCF-1B7A-4E0B-9F53-E0E5F832CACC}" type="parTrans" cxnId="{88AC618F-C2AB-4479-B83F-1177951131FD}">
      <dgm:prSet/>
      <dgm:spPr/>
      <dgm:t>
        <a:bodyPr/>
        <a:lstStyle/>
        <a:p>
          <a:endParaRPr lang="es-ES"/>
        </a:p>
      </dgm:t>
    </dgm:pt>
    <dgm:pt modelId="{3E923435-6E6C-44EE-AF88-29264BA57915}" type="sibTrans" cxnId="{88AC618F-C2AB-4479-B83F-1177951131FD}">
      <dgm:prSet/>
      <dgm:spPr/>
      <dgm:t>
        <a:bodyPr/>
        <a:lstStyle/>
        <a:p>
          <a:endParaRPr lang="es-ES"/>
        </a:p>
      </dgm:t>
    </dgm:pt>
    <dgm:pt modelId="{111274EC-51A6-4E25-8FB9-8331092C03A4}" type="pres">
      <dgm:prSet presAssocID="{F560308B-70A3-4AD4-BB20-E265D2EAB9B7}" presName="Name0" presStyleCnt="0">
        <dgm:presLayoutVars>
          <dgm:dir/>
          <dgm:animLvl val="lvl"/>
          <dgm:resizeHandles val="exact"/>
        </dgm:presLayoutVars>
      </dgm:prSet>
      <dgm:spPr/>
      <dgm:t>
        <a:bodyPr/>
        <a:lstStyle/>
        <a:p>
          <a:endParaRPr lang="es-MX"/>
        </a:p>
      </dgm:t>
    </dgm:pt>
    <dgm:pt modelId="{BFE3350B-1B8C-4AD8-95EF-3D8D92A7B03D}" type="pres">
      <dgm:prSet presAssocID="{9251CB55-168E-4025-B674-14BFC64790DD}" presName="linNode" presStyleCnt="0"/>
      <dgm:spPr/>
    </dgm:pt>
    <dgm:pt modelId="{7DA19551-50E8-4936-ACD6-3B5CB6632D3E}" type="pres">
      <dgm:prSet presAssocID="{9251CB55-168E-4025-B674-14BFC64790DD}" presName="parentText" presStyleLbl="node1" presStyleIdx="0" presStyleCnt="2" custScaleX="197725" custLinFactNeighborX="-13831" custLinFactNeighborY="1938">
        <dgm:presLayoutVars>
          <dgm:chMax val="1"/>
          <dgm:bulletEnabled val="1"/>
        </dgm:presLayoutVars>
      </dgm:prSet>
      <dgm:spPr/>
      <dgm:t>
        <a:bodyPr/>
        <a:lstStyle/>
        <a:p>
          <a:endParaRPr lang="es-MX"/>
        </a:p>
      </dgm:t>
    </dgm:pt>
    <dgm:pt modelId="{26B3F677-65CE-4CAB-833A-6A7AAE6A93B7}" type="pres">
      <dgm:prSet presAssocID="{9A421C3D-0749-4C61-A14C-435468BA7026}" presName="sp" presStyleCnt="0"/>
      <dgm:spPr/>
    </dgm:pt>
    <dgm:pt modelId="{7DAB4202-4085-4C11-BD80-8FC3157E6EF2}" type="pres">
      <dgm:prSet presAssocID="{F69B9A61-8C9C-4C43-8019-2A3372B79703}" presName="linNode" presStyleCnt="0"/>
      <dgm:spPr/>
    </dgm:pt>
    <dgm:pt modelId="{71F071FF-1A5E-4C3E-A2A3-8B3F6F117A35}" type="pres">
      <dgm:prSet presAssocID="{F69B9A61-8C9C-4C43-8019-2A3372B79703}" presName="parentText" presStyleLbl="node1" presStyleIdx="1" presStyleCnt="2" custScaleX="232757">
        <dgm:presLayoutVars>
          <dgm:chMax val="1"/>
          <dgm:bulletEnabled val="1"/>
        </dgm:presLayoutVars>
      </dgm:prSet>
      <dgm:spPr/>
      <dgm:t>
        <a:bodyPr/>
        <a:lstStyle/>
        <a:p>
          <a:endParaRPr lang="es-MX"/>
        </a:p>
      </dgm:t>
    </dgm:pt>
  </dgm:ptLst>
  <dgm:cxnLst>
    <dgm:cxn modelId="{F5EEB9CD-1A4F-47BA-9015-19CE57F1F1B8}" srcId="{F560308B-70A3-4AD4-BB20-E265D2EAB9B7}" destId="{9251CB55-168E-4025-B674-14BFC64790DD}" srcOrd="0" destOrd="0" parTransId="{D13B7498-33C1-4FB9-999E-8E020AECA8B7}" sibTransId="{9A421C3D-0749-4C61-A14C-435468BA7026}"/>
    <dgm:cxn modelId="{30A185DB-2EB2-43AA-B592-F53648F0C931}" type="presOf" srcId="{9251CB55-168E-4025-B674-14BFC64790DD}" destId="{7DA19551-50E8-4936-ACD6-3B5CB6632D3E}" srcOrd="0" destOrd="0" presId="urn:microsoft.com/office/officeart/2005/8/layout/vList5"/>
    <dgm:cxn modelId="{88AC618F-C2AB-4479-B83F-1177951131FD}" srcId="{F560308B-70A3-4AD4-BB20-E265D2EAB9B7}" destId="{F69B9A61-8C9C-4C43-8019-2A3372B79703}" srcOrd="1" destOrd="0" parTransId="{BED89DCF-1B7A-4E0B-9F53-E0E5F832CACC}" sibTransId="{3E923435-6E6C-44EE-AF88-29264BA57915}"/>
    <dgm:cxn modelId="{2539A02D-B4FA-49BA-9ABA-DC216DB78238}" type="presOf" srcId="{F560308B-70A3-4AD4-BB20-E265D2EAB9B7}" destId="{111274EC-51A6-4E25-8FB9-8331092C03A4}" srcOrd="0" destOrd="0" presId="urn:microsoft.com/office/officeart/2005/8/layout/vList5"/>
    <dgm:cxn modelId="{3F75E725-1B95-49B7-95BF-D609005D513A}" type="presOf" srcId="{F69B9A61-8C9C-4C43-8019-2A3372B79703}" destId="{71F071FF-1A5E-4C3E-A2A3-8B3F6F117A35}" srcOrd="0" destOrd="0" presId="urn:microsoft.com/office/officeart/2005/8/layout/vList5"/>
    <dgm:cxn modelId="{D7E003BC-4702-4D3E-9450-E1A28C79C323}" type="presParOf" srcId="{111274EC-51A6-4E25-8FB9-8331092C03A4}" destId="{BFE3350B-1B8C-4AD8-95EF-3D8D92A7B03D}" srcOrd="0" destOrd="0" presId="urn:microsoft.com/office/officeart/2005/8/layout/vList5"/>
    <dgm:cxn modelId="{B40082D1-563E-4ED5-BB1C-1248548B5379}" type="presParOf" srcId="{BFE3350B-1B8C-4AD8-95EF-3D8D92A7B03D}" destId="{7DA19551-50E8-4936-ACD6-3B5CB6632D3E}" srcOrd="0" destOrd="0" presId="urn:microsoft.com/office/officeart/2005/8/layout/vList5"/>
    <dgm:cxn modelId="{480AE693-E023-40E1-9CA3-93790D38AAE3}" type="presParOf" srcId="{111274EC-51A6-4E25-8FB9-8331092C03A4}" destId="{26B3F677-65CE-4CAB-833A-6A7AAE6A93B7}" srcOrd="1" destOrd="0" presId="urn:microsoft.com/office/officeart/2005/8/layout/vList5"/>
    <dgm:cxn modelId="{AAD3A9AA-D5B0-4C8B-9300-49364666F7A9}" type="presParOf" srcId="{111274EC-51A6-4E25-8FB9-8331092C03A4}" destId="{7DAB4202-4085-4C11-BD80-8FC3157E6EF2}" srcOrd="2" destOrd="0" presId="urn:microsoft.com/office/officeart/2005/8/layout/vList5"/>
    <dgm:cxn modelId="{1EB1F3DE-8571-4470-A2FF-6E21D0B795DA}" type="presParOf" srcId="{7DAB4202-4085-4C11-BD80-8FC3157E6EF2}" destId="{71F071FF-1A5E-4C3E-A2A3-8B3F6F117A35}"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95C42C02-098E-4777-8958-9D7162D839D8}" type="doc">
      <dgm:prSet loTypeId="urn:microsoft.com/office/officeart/2005/8/layout/vList2" loCatId="list" qsTypeId="urn:microsoft.com/office/officeart/2005/8/quickstyle/3d3" qsCatId="3D" csTypeId="urn:microsoft.com/office/officeart/2005/8/colors/accent3_2" csCatId="accent3"/>
      <dgm:spPr/>
      <dgm:t>
        <a:bodyPr/>
        <a:lstStyle/>
        <a:p>
          <a:endParaRPr lang="es-ES"/>
        </a:p>
      </dgm:t>
    </dgm:pt>
    <dgm:pt modelId="{DDE30C04-35E1-477C-B805-3DF42442073F}">
      <dgm:prSet/>
      <dgm:spPr/>
      <dgm:t>
        <a:bodyPr/>
        <a:lstStyle/>
        <a:p>
          <a:pPr algn="ctr" rtl="0"/>
          <a:r>
            <a:rPr lang="es-ES" dirty="0" smtClean="0"/>
            <a:t>Efectos políticos de la formula proporcional</a:t>
          </a:r>
          <a:br>
            <a:rPr lang="es-ES" dirty="0" smtClean="0"/>
          </a:br>
          <a:endParaRPr lang="es-ES" dirty="0"/>
        </a:p>
      </dgm:t>
    </dgm:pt>
    <dgm:pt modelId="{03EB237F-DAEE-4ED5-9C02-84EA9AFB9E68}" type="parTrans" cxnId="{0ED93E61-6431-4C8B-90B4-5CEBF2E7B1A3}">
      <dgm:prSet/>
      <dgm:spPr/>
      <dgm:t>
        <a:bodyPr/>
        <a:lstStyle/>
        <a:p>
          <a:endParaRPr lang="es-ES"/>
        </a:p>
      </dgm:t>
    </dgm:pt>
    <dgm:pt modelId="{AC2D79B0-DB80-4BAD-BE7A-9504BFADFF44}" type="sibTrans" cxnId="{0ED93E61-6431-4C8B-90B4-5CEBF2E7B1A3}">
      <dgm:prSet/>
      <dgm:spPr/>
      <dgm:t>
        <a:bodyPr/>
        <a:lstStyle/>
        <a:p>
          <a:endParaRPr lang="es-ES"/>
        </a:p>
      </dgm:t>
    </dgm:pt>
    <dgm:pt modelId="{25B3A750-38F1-4299-A947-947886B55691}" type="pres">
      <dgm:prSet presAssocID="{95C42C02-098E-4777-8958-9D7162D839D8}" presName="linear" presStyleCnt="0">
        <dgm:presLayoutVars>
          <dgm:animLvl val="lvl"/>
          <dgm:resizeHandles val="exact"/>
        </dgm:presLayoutVars>
      </dgm:prSet>
      <dgm:spPr/>
      <dgm:t>
        <a:bodyPr/>
        <a:lstStyle/>
        <a:p>
          <a:endParaRPr lang="es-MX"/>
        </a:p>
      </dgm:t>
    </dgm:pt>
    <dgm:pt modelId="{443AEBE7-1240-48F6-BDE2-48653D30CE00}" type="pres">
      <dgm:prSet presAssocID="{DDE30C04-35E1-477C-B805-3DF42442073F}" presName="parentText" presStyleLbl="node1" presStyleIdx="0" presStyleCnt="1">
        <dgm:presLayoutVars>
          <dgm:chMax val="0"/>
          <dgm:bulletEnabled val="1"/>
        </dgm:presLayoutVars>
      </dgm:prSet>
      <dgm:spPr/>
      <dgm:t>
        <a:bodyPr/>
        <a:lstStyle/>
        <a:p>
          <a:endParaRPr lang="es-MX"/>
        </a:p>
      </dgm:t>
    </dgm:pt>
  </dgm:ptLst>
  <dgm:cxnLst>
    <dgm:cxn modelId="{0ED93E61-6431-4C8B-90B4-5CEBF2E7B1A3}" srcId="{95C42C02-098E-4777-8958-9D7162D839D8}" destId="{DDE30C04-35E1-477C-B805-3DF42442073F}" srcOrd="0" destOrd="0" parTransId="{03EB237F-DAEE-4ED5-9C02-84EA9AFB9E68}" sibTransId="{AC2D79B0-DB80-4BAD-BE7A-9504BFADFF44}"/>
    <dgm:cxn modelId="{F64594D9-6C86-4745-AB1E-727E382ACD1B}" type="presOf" srcId="{DDE30C04-35E1-477C-B805-3DF42442073F}" destId="{443AEBE7-1240-48F6-BDE2-48653D30CE00}" srcOrd="0" destOrd="0" presId="urn:microsoft.com/office/officeart/2005/8/layout/vList2"/>
    <dgm:cxn modelId="{7E8FADE6-8A82-4AAF-AF0A-F69DB19F8ECF}" type="presOf" srcId="{95C42C02-098E-4777-8958-9D7162D839D8}" destId="{25B3A750-38F1-4299-A947-947886B55691}" srcOrd="0" destOrd="0" presId="urn:microsoft.com/office/officeart/2005/8/layout/vList2"/>
    <dgm:cxn modelId="{E75F7B94-14ED-4689-BAF3-30C304BD0E58}" type="presParOf" srcId="{25B3A750-38F1-4299-A947-947886B55691}" destId="{443AEBE7-1240-48F6-BDE2-48653D30CE0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9D2BF927-C3F5-412A-92C3-2C27AB7C82FA}"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ES"/>
        </a:p>
      </dgm:t>
    </dgm:pt>
    <dgm:pt modelId="{CDFDE04D-36AE-4051-ABAA-601F52597810}">
      <dgm:prSet/>
      <dgm:spPr/>
      <dgm:t>
        <a:bodyPr/>
        <a:lstStyle/>
        <a:p>
          <a:pPr rtl="0"/>
          <a:r>
            <a:rPr lang="es-ES" dirty="0" smtClean="0"/>
            <a:t>Produce resultados electorales que otorgan a cada partido una importancia proporcional al numero de votos obtenidos. Por regla general, los partidos derrotados en las urnas obtienen escaños parlamentarios. Cuando es mucho mayor el sector del electorado que ve su participación en la elección coronada con el éxito. El resultado final puede depender de un solo voto; en consecuencia, vale la pena que los partidos luchen por cada voto. </a:t>
          </a:r>
          <a:endParaRPr lang="es-ES" dirty="0"/>
        </a:p>
      </dgm:t>
    </dgm:pt>
    <dgm:pt modelId="{9524A3BA-00B7-4D75-941D-83342C5B35E7}" type="parTrans" cxnId="{652EB587-C076-49AE-B33B-46A284009B18}">
      <dgm:prSet/>
      <dgm:spPr/>
      <dgm:t>
        <a:bodyPr/>
        <a:lstStyle/>
        <a:p>
          <a:endParaRPr lang="es-ES"/>
        </a:p>
      </dgm:t>
    </dgm:pt>
    <dgm:pt modelId="{65E44134-9E01-46E3-827D-B8904AE0D27D}" type="sibTrans" cxnId="{652EB587-C076-49AE-B33B-46A284009B18}">
      <dgm:prSet/>
      <dgm:spPr/>
      <dgm:t>
        <a:bodyPr/>
        <a:lstStyle/>
        <a:p>
          <a:endParaRPr lang="es-ES"/>
        </a:p>
      </dgm:t>
    </dgm:pt>
    <dgm:pt modelId="{FC1D64ED-7300-46DC-AAC5-CEAFC3C1CBF6}">
      <dgm:prSet/>
      <dgm:spPr/>
      <dgm:t>
        <a:bodyPr/>
        <a:lstStyle/>
        <a:p>
          <a:pPr rtl="0"/>
          <a:r>
            <a:rPr lang="es-ES" dirty="0" smtClean="0"/>
            <a:t>La aplicación de la formula proporcional requiere determinar procedimientos para calcular el cociente electoral. Históricamente, tardo  casi cien años la idea proporcional (fin del siglo XIX). En la actualidad existe un sinnúmero de técnica de computo , algunas de las cuales son bastante complicadas, lo cual hace difícil que el votante comprenda realmente lo que pasa con su voto.</a:t>
          </a:r>
          <a:endParaRPr lang="es-ES" dirty="0"/>
        </a:p>
      </dgm:t>
    </dgm:pt>
    <dgm:pt modelId="{20D2AC7D-A396-4608-B390-85FC206CF398}" type="parTrans" cxnId="{C993FAAB-B9C0-4AD0-8791-425679E39E2E}">
      <dgm:prSet/>
      <dgm:spPr/>
      <dgm:t>
        <a:bodyPr/>
        <a:lstStyle/>
        <a:p>
          <a:endParaRPr lang="es-ES"/>
        </a:p>
      </dgm:t>
    </dgm:pt>
    <dgm:pt modelId="{0107EB6D-8D2F-44BE-8BEF-7BEBC86AC367}" type="sibTrans" cxnId="{C993FAAB-B9C0-4AD0-8791-425679E39E2E}">
      <dgm:prSet/>
      <dgm:spPr/>
      <dgm:t>
        <a:bodyPr/>
        <a:lstStyle/>
        <a:p>
          <a:endParaRPr lang="es-ES"/>
        </a:p>
      </dgm:t>
    </dgm:pt>
    <dgm:pt modelId="{21006DBC-2C54-4D0D-B769-2C42D9994177}" type="pres">
      <dgm:prSet presAssocID="{9D2BF927-C3F5-412A-92C3-2C27AB7C82FA}" presName="CompostProcess" presStyleCnt="0">
        <dgm:presLayoutVars>
          <dgm:dir/>
          <dgm:resizeHandles val="exact"/>
        </dgm:presLayoutVars>
      </dgm:prSet>
      <dgm:spPr/>
      <dgm:t>
        <a:bodyPr/>
        <a:lstStyle/>
        <a:p>
          <a:endParaRPr lang="es-MX"/>
        </a:p>
      </dgm:t>
    </dgm:pt>
    <dgm:pt modelId="{7C470AD7-F282-4507-BD2E-38722BE9D6E3}" type="pres">
      <dgm:prSet presAssocID="{9D2BF927-C3F5-412A-92C3-2C27AB7C82FA}" presName="arrow" presStyleLbl="bgShp" presStyleIdx="0" presStyleCnt="1"/>
      <dgm:spPr/>
    </dgm:pt>
    <dgm:pt modelId="{B18BB6B2-4DA2-498E-B4C3-164CC095A3EE}" type="pres">
      <dgm:prSet presAssocID="{9D2BF927-C3F5-412A-92C3-2C27AB7C82FA}" presName="linearProcess" presStyleCnt="0"/>
      <dgm:spPr/>
    </dgm:pt>
    <dgm:pt modelId="{A7621C6D-257E-4BB7-9C68-FF382FADB4AC}" type="pres">
      <dgm:prSet presAssocID="{CDFDE04D-36AE-4051-ABAA-601F52597810}" presName="textNode" presStyleLbl="node1" presStyleIdx="0" presStyleCnt="2" custLinFactNeighborX="-32584" custLinFactNeighborY="-5551">
        <dgm:presLayoutVars>
          <dgm:bulletEnabled val="1"/>
        </dgm:presLayoutVars>
      </dgm:prSet>
      <dgm:spPr/>
      <dgm:t>
        <a:bodyPr/>
        <a:lstStyle/>
        <a:p>
          <a:endParaRPr lang="es-MX"/>
        </a:p>
      </dgm:t>
    </dgm:pt>
    <dgm:pt modelId="{CA348383-C87C-4C21-99DF-CFC7386285F0}" type="pres">
      <dgm:prSet presAssocID="{65E44134-9E01-46E3-827D-B8904AE0D27D}" presName="sibTrans" presStyleCnt="0"/>
      <dgm:spPr/>
    </dgm:pt>
    <dgm:pt modelId="{A9C5F82F-BFDA-4A1F-BE36-DB2110E199EE}" type="pres">
      <dgm:prSet presAssocID="{FC1D64ED-7300-46DC-AAC5-CEAFC3C1CBF6}" presName="textNode" presStyleLbl="node1" presStyleIdx="1" presStyleCnt="2" custLinFactNeighborY="9949">
        <dgm:presLayoutVars>
          <dgm:bulletEnabled val="1"/>
        </dgm:presLayoutVars>
      </dgm:prSet>
      <dgm:spPr/>
      <dgm:t>
        <a:bodyPr/>
        <a:lstStyle/>
        <a:p>
          <a:endParaRPr lang="es-MX"/>
        </a:p>
      </dgm:t>
    </dgm:pt>
  </dgm:ptLst>
  <dgm:cxnLst>
    <dgm:cxn modelId="{C993FAAB-B9C0-4AD0-8791-425679E39E2E}" srcId="{9D2BF927-C3F5-412A-92C3-2C27AB7C82FA}" destId="{FC1D64ED-7300-46DC-AAC5-CEAFC3C1CBF6}" srcOrd="1" destOrd="0" parTransId="{20D2AC7D-A396-4608-B390-85FC206CF398}" sibTransId="{0107EB6D-8D2F-44BE-8BEF-7BEBC86AC367}"/>
    <dgm:cxn modelId="{652EB587-C076-49AE-B33B-46A284009B18}" srcId="{9D2BF927-C3F5-412A-92C3-2C27AB7C82FA}" destId="{CDFDE04D-36AE-4051-ABAA-601F52597810}" srcOrd="0" destOrd="0" parTransId="{9524A3BA-00B7-4D75-941D-83342C5B35E7}" sibTransId="{65E44134-9E01-46E3-827D-B8904AE0D27D}"/>
    <dgm:cxn modelId="{2C10D41F-D133-41F6-B73A-A22C2DEE9D26}" type="presOf" srcId="{CDFDE04D-36AE-4051-ABAA-601F52597810}" destId="{A7621C6D-257E-4BB7-9C68-FF382FADB4AC}" srcOrd="0" destOrd="0" presId="urn:microsoft.com/office/officeart/2005/8/layout/hProcess9"/>
    <dgm:cxn modelId="{6221E2C3-10C8-4A27-B97B-F43873CC38FD}" type="presOf" srcId="{9D2BF927-C3F5-412A-92C3-2C27AB7C82FA}" destId="{21006DBC-2C54-4D0D-B769-2C42D9994177}" srcOrd="0" destOrd="0" presId="urn:microsoft.com/office/officeart/2005/8/layout/hProcess9"/>
    <dgm:cxn modelId="{13D40B01-CF61-46C5-B3E1-A781076F2E40}" type="presOf" srcId="{FC1D64ED-7300-46DC-AAC5-CEAFC3C1CBF6}" destId="{A9C5F82F-BFDA-4A1F-BE36-DB2110E199EE}" srcOrd="0" destOrd="0" presId="urn:microsoft.com/office/officeart/2005/8/layout/hProcess9"/>
    <dgm:cxn modelId="{804E6558-F9B5-4562-A0BC-9E4375AF3577}" type="presParOf" srcId="{21006DBC-2C54-4D0D-B769-2C42D9994177}" destId="{7C470AD7-F282-4507-BD2E-38722BE9D6E3}" srcOrd="0" destOrd="0" presId="urn:microsoft.com/office/officeart/2005/8/layout/hProcess9"/>
    <dgm:cxn modelId="{ED4A5434-41C3-492C-BC52-510211FC0699}" type="presParOf" srcId="{21006DBC-2C54-4D0D-B769-2C42D9994177}" destId="{B18BB6B2-4DA2-498E-B4C3-164CC095A3EE}" srcOrd="1" destOrd="0" presId="urn:microsoft.com/office/officeart/2005/8/layout/hProcess9"/>
    <dgm:cxn modelId="{B27BDAE3-19F6-442E-8685-5D351C99AA24}" type="presParOf" srcId="{B18BB6B2-4DA2-498E-B4C3-164CC095A3EE}" destId="{A7621C6D-257E-4BB7-9C68-FF382FADB4AC}" srcOrd="0" destOrd="0" presId="urn:microsoft.com/office/officeart/2005/8/layout/hProcess9"/>
    <dgm:cxn modelId="{0878B6BC-DF70-4B36-BFF9-C65876A8B8B3}" type="presParOf" srcId="{B18BB6B2-4DA2-498E-B4C3-164CC095A3EE}" destId="{CA348383-C87C-4C21-99DF-CFC7386285F0}" srcOrd="1" destOrd="0" presId="urn:microsoft.com/office/officeart/2005/8/layout/hProcess9"/>
    <dgm:cxn modelId="{13D42DE7-16E0-4C5E-8204-9DC0575253AF}" type="presParOf" srcId="{B18BB6B2-4DA2-498E-B4C3-164CC095A3EE}" destId="{A9C5F82F-BFDA-4A1F-BE36-DB2110E199EE}" srcOrd="2"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AC3340CF-D648-4304-B8CF-08C5C0CF040B}" type="doc">
      <dgm:prSet loTypeId="urn:microsoft.com/office/officeart/2005/8/layout/vList2" loCatId="list" qsTypeId="urn:microsoft.com/office/officeart/2005/8/quickstyle/3d7" qsCatId="3D" csTypeId="urn:microsoft.com/office/officeart/2005/8/colors/colorful1#5" csCatId="colorful"/>
      <dgm:spPr/>
      <dgm:t>
        <a:bodyPr/>
        <a:lstStyle/>
        <a:p>
          <a:endParaRPr lang="es-ES"/>
        </a:p>
      </dgm:t>
    </dgm:pt>
    <dgm:pt modelId="{E248613D-C023-4638-9B43-1EC675879E86}">
      <dgm:prSet/>
      <dgm:spPr/>
      <dgm:t>
        <a:bodyPr/>
        <a:lstStyle/>
        <a:p>
          <a:pPr algn="ctr" rtl="0"/>
          <a:r>
            <a:rPr lang="es-ES" i="1" dirty="0" smtClean="0"/>
            <a:t>Comparación de los efectos políticos de “mayoría” y “proporción” como formulas de decisión</a:t>
          </a:r>
          <a:r>
            <a:rPr lang="es-ES" dirty="0" smtClean="0"/>
            <a:t/>
          </a:r>
          <a:br>
            <a:rPr lang="es-ES" dirty="0" smtClean="0"/>
          </a:br>
          <a:endParaRPr lang="es-ES" dirty="0"/>
        </a:p>
      </dgm:t>
    </dgm:pt>
    <dgm:pt modelId="{92149A36-70DD-4D6F-8082-E1440DE1362F}" type="parTrans" cxnId="{32725892-1131-406C-9000-B32ACBA66E9B}">
      <dgm:prSet/>
      <dgm:spPr/>
      <dgm:t>
        <a:bodyPr/>
        <a:lstStyle/>
        <a:p>
          <a:endParaRPr lang="es-ES"/>
        </a:p>
      </dgm:t>
    </dgm:pt>
    <dgm:pt modelId="{1A778F05-E9D6-4241-9C80-4B8990EA2A50}" type="sibTrans" cxnId="{32725892-1131-406C-9000-B32ACBA66E9B}">
      <dgm:prSet/>
      <dgm:spPr/>
      <dgm:t>
        <a:bodyPr/>
        <a:lstStyle/>
        <a:p>
          <a:endParaRPr lang="es-ES"/>
        </a:p>
      </dgm:t>
    </dgm:pt>
    <dgm:pt modelId="{A7C22698-D01E-4824-B43A-9F3FB4CA86EC}" type="pres">
      <dgm:prSet presAssocID="{AC3340CF-D648-4304-B8CF-08C5C0CF040B}" presName="linear" presStyleCnt="0">
        <dgm:presLayoutVars>
          <dgm:animLvl val="lvl"/>
          <dgm:resizeHandles val="exact"/>
        </dgm:presLayoutVars>
      </dgm:prSet>
      <dgm:spPr/>
      <dgm:t>
        <a:bodyPr/>
        <a:lstStyle/>
        <a:p>
          <a:endParaRPr lang="es-MX"/>
        </a:p>
      </dgm:t>
    </dgm:pt>
    <dgm:pt modelId="{92FC1BB3-D987-4BE0-9035-4055C7CB3E6C}" type="pres">
      <dgm:prSet presAssocID="{E248613D-C023-4638-9B43-1EC675879E86}" presName="parentText" presStyleLbl="node1" presStyleIdx="0" presStyleCnt="1">
        <dgm:presLayoutVars>
          <dgm:chMax val="0"/>
          <dgm:bulletEnabled val="1"/>
        </dgm:presLayoutVars>
      </dgm:prSet>
      <dgm:spPr/>
      <dgm:t>
        <a:bodyPr/>
        <a:lstStyle/>
        <a:p>
          <a:endParaRPr lang="es-MX"/>
        </a:p>
      </dgm:t>
    </dgm:pt>
  </dgm:ptLst>
  <dgm:cxnLst>
    <dgm:cxn modelId="{3E61BDD7-25BF-479F-8BCF-339086CB2617}" type="presOf" srcId="{E248613D-C023-4638-9B43-1EC675879E86}" destId="{92FC1BB3-D987-4BE0-9035-4055C7CB3E6C}" srcOrd="0" destOrd="0" presId="urn:microsoft.com/office/officeart/2005/8/layout/vList2"/>
    <dgm:cxn modelId="{12F254D8-7237-43C1-A689-A9323304598F}" type="presOf" srcId="{AC3340CF-D648-4304-B8CF-08C5C0CF040B}" destId="{A7C22698-D01E-4824-B43A-9F3FB4CA86EC}" srcOrd="0" destOrd="0" presId="urn:microsoft.com/office/officeart/2005/8/layout/vList2"/>
    <dgm:cxn modelId="{32725892-1131-406C-9000-B32ACBA66E9B}" srcId="{AC3340CF-D648-4304-B8CF-08C5C0CF040B}" destId="{E248613D-C023-4638-9B43-1EC675879E86}" srcOrd="0" destOrd="0" parTransId="{92149A36-70DD-4D6F-8082-E1440DE1362F}" sibTransId="{1A778F05-E9D6-4241-9C80-4B8990EA2A50}"/>
    <dgm:cxn modelId="{B52744EE-8B55-42BE-A243-6DAEB4FE89EF}" type="presParOf" srcId="{A7C22698-D01E-4824-B43A-9F3FB4CA86EC}" destId="{92FC1BB3-D987-4BE0-9035-4055C7CB3E6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BABE48EA-4AC4-4196-9086-643D3A6AF3BF}" type="doc">
      <dgm:prSet loTypeId="urn:microsoft.com/office/officeart/2005/8/layout/pyramid2" loCatId="pyramid" qsTypeId="urn:microsoft.com/office/officeart/2005/8/quickstyle/simple1" qsCatId="simple" csTypeId="urn:microsoft.com/office/officeart/2005/8/colors/colorful2" csCatId="colorful" phldr="1"/>
      <dgm:spPr/>
      <dgm:t>
        <a:bodyPr/>
        <a:lstStyle/>
        <a:p>
          <a:endParaRPr lang="es-ES"/>
        </a:p>
      </dgm:t>
    </dgm:pt>
    <dgm:pt modelId="{B5D30FB5-A37D-4947-BD2B-1838FF50E9C2}">
      <dgm:prSet custT="1"/>
      <dgm:spPr/>
      <dgm:t>
        <a:bodyPr/>
        <a:lstStyle/>
        <a:p>
          <a:pPr rtl="0"/>
          <a:r>
            <a:rPr lang="es-ES" sz="1600" dirty="0" smtClean="0"/>
            <a:t>En las publicaciones donde se compran las formulas mayoritarias y proporcionales, se suele destacar el contraste entre el voto por una persona y el voto por una lista, identificándose la formula mayoritaria con la elección de personas y la proporcional con la lista “impersonal”. A menudo se establece lo siguiente:</a:t>
          </a:r>
          <a:endParaRPr lang="es-ES" sz="1600" dirty="0"/>
        </a:p>
      </dgm:t>
    </dgm:pt>
    <dgm:pt modelId="{216ABDE7-5651-4681-B391-E49161755372}" type="parTrans" cxnId="{DE8F74D7-3D9D-435C-B3B8-AB1A6A2F2104}">
      <dgm:prSet/>
      <dgm:spPr/>
      <dgm:t>
        <a:bodyPr/>
        <a:lstStyle/>
        <a:p>
          <a:endParaRPr lang="es-ES"/>
        </a:p>
      </dgm:t>
    </dgm:pt>
    <dgm:pt modelId="{5FC3BE32-5793-4791-BBAE-617E2F8164F6}" type="sibTrans" cxnId="{DE8F74D7-3D9D-435C-B3B8-AB1A6A2F2104}">
      <dgm:prSet/>
      <dgm:spPr/>
      <dgm:t>
        <a:bodyPr/>
        <a:lstStyle/>
        <a:p>
          <a:endParaRPr lang="es-ES"/>
        </a:p>
      </dgm:t>
    </dgm:pt>
    <dgm:pt modelId="{9D74BE74-19CE-49CF-92F9-C52E2A2ABCBA}">
      <dgm:prSet/>
      <dgm:spPr/>
      <dgm:t>
        <a:bodyPr/>
        <a:lstStyle/>
        <a:p>
          <a:pPr rtl="0"/>
          <a:r>
            <a:rPr lang="es-ES" dirty="0" smtClean="0"/>
            <a:t>Representación mayoritaria  =  elección de personas</a:t>
          </a:r>
          <a:endParaRPr lang="es-ES" dirty="0"/>
        </a:p>
      </dgm:t>
    </dgm:pt>
    <dgm:pt modelId="{5034DC64-173D-4136-851C-66A6D82B7065}" type="parTrans" cxnId="{7B049685-31AA-4DEA-8D4E-528733268A66}">
      <dgm:prSet/>
      <dgm:spPr/>
      <dgm:t>
        <a:bodyPr/>
        <a:lstStyle/>
        <a:p>
          <a:endParaRPr lang="es-ES"/>
        </a:p>
      </dgm:t>
    </dgm:pt>
    <dgm:pt modelId="{72537D79-B3C2-4692-950D-93912C870301}" type="sibTrans" cxnId="{7B049685-31AA-4DEA-8D4E-528733268A66}">
      <dgm:prSet/>
      <dgm:spPr/>
      <dgm:t>
        <a:bodyPr/>
        <a:lstStyle/>
        <a:p>
          <a:endParaRPr lang="es-ES"/>
        </a:p>
      </dgm:t>
    </dgm:pt>
    <dgm:pt modelId="{7D523678-A0C6-4701-94E8-ACE7EE860AE8}">
      <dgm:prSet/>
      <dgm:spPr/>
      <dgm:t>
        <a:bodyPr/>
        <a:lstStyle/>
        <a:p>
          <a:pPr rtl="0"/>
          <a:r>
            <a:rPr lang="es-ES" dirty="0" smtClean="0"/>
            <a:t>Representación proporcional  =  elección de lista</a:t>
          </a:r>
          <a:endParaRPr lang="es-ES" dirty="0"/>
        </a:p>
      </dgm:t>
    </dgm:pt>
    <dgm:pt modelId="{455B1938-5359-4157-B28C-F58CD3A3D66A}" type="parTrans" cxnId="{B74AE575-FC27-486E-BA7C-BA686D955727}">
      <dgm:prSet/>
      <dgm:spPr/>
      <dgm:t>
        <a:bodyPr/>
        <a:lstStyle/>
        <a:p>
          <a:endParaRPr lang="es-ES"/>
        </a:p>
      </dgm:t>
    </dgm:pt>
    <dgm:pt modelId="{6E68DB11-A248-40FE-9FAE-9E28231EA12D}" type="sibTrans" cxnId="{B74AE575-FC27-486E-BA7C-BA686D955727}">
      <dgm:prSet/>
      <dgm:spPr/>
      <dgm:t>
        <a:bodyPr/>
        <a:lstStyle/>
        <a:p>
          <a:endParaRPr lang="es-ES"/>
        </a:p>
      </dgm:t>
    </dgm:pt>
    <dgm:pt modelId="{3FA271D2-EF77-4374-BBFC-042AA549561E}" type="pres">
      <dgm:prSet presAssocID="{BABE48EA-4AC4-4196-9086-643D3A6AF3BF}" presName="compositeShape" presStyleCnt="0">
        <dgm:presLayoutVars>
          <dgm:dir/>
          <dgm:resizeHandles/>
        </dgm:presLayoutVars>
      </dgm:prSet>
      <dgm:spPr/>
      <dgm:t>
        <a:bodyPr/>
        <a:lstStyle/>
        <a:p>
          <a:endParaRPr lang="es-MX"/>
        </a:p>
      </dgm:t>
    </dgm:pt>
    <dgm:pt modelId="{80ABB1B8-2C3A-4F43-ABB3-70C278E7B319}" type="pres">
      <dgm:prSet presAssocID="{BABE48EA-4AC4-4196-9086-643D3A6AF3BF}" presName="pyramid" presStyleLbl="node1" presStyleIdx="0" presStyleCnt="1"/>
      <dgm:spPr/>
    </dgm:pt>
    <dgm:pt modelId="{C1A5FDE8-7B6A-497F-900E-9AF149083819}" type="pres">
      <dgm:prSet presAssocID="{BABE48EA-4AC4-4196-9086-643D3A6AF3BF}" presName="theList" presStyleCnt="0"/>
      <dgm:spPr/>
    </dgm:pt>
    <dgm:pt modelId="{36451A70-2704-4E96-8C24-9B9D23240777}" type="pres">
      <dgm:prSet presAssocID="{B5D30FB5-A37D-4947-BD2B-1838FF50E9C2}" presName="aNode" presStyleLbl="fgAcc1" presStyleIdx="0" presStyleCnt="3" custScaleX="166674" custLinFactNeighborX="-49169" custLinFactNeighborY="-94402">
        <dgm:presLayoutVars>
          <dgm:bulletEnabled val="1"/>
        </dgm:presLayoutVars>
      </dgm:prSet>
      <dgm:spPr/>
      <dgm:t>
        <a:bodyPr/>
        <a:lstStyle/>
        <a:p>
          <a:endParaRPr lang="es-MX"/>
        </a:p>
      </dgm:t>
    </dgm:pt>
    <dgm:pt modelId="{FC41037C-007D-4584-BA96-7949C5FE6875}" type="pres">
      <dgm:prSet presAssocID="{B5D30FB5-A37D-4947-BD2B-1838FF50E9C2}" presName="aSpace" presStyleCnt="0"/>
      <dgm:spPr/>
    </dgm:pt>
    <dgm:pt modelId="{0A899993-DC66-4B0B-B50F-F48201D4EEE6}" type="pres">
      <dgm:prSet presAssocID="{9D74BE74-19CE-49CF-92F9-C52E2A2ABCBA}" presName="aNode" presStyleLbl="fgAcc1" presStyleIdx="1" presStyleCnt="3" custScaleX="147028" custScaleY="41748" custLinFactNeighborX="-10316" custLinFactNeighborY="-87575">
        <dgm:presLayoutVars>
          <dgm:bulletEnabled val="1"/>
        </dgm:presLayoutVars>
      </dgm:prSet>
      <dgm:spPr/>
      <dgm:t>
        <a:bodyPr/>
        <a:lstStyle/>
        <a:p>
          <a:endParaRPr lang="es-MX"/>
        </a:p>
      </dgm:t>
    </dgm:pt>
    <dgm:pt modelId="{80CABFAD-32A6-4634-A759-11AD25BE1B3E}" type="pres">
      <dgm:prSet presAssocID="{9D74BE74-19CE-49CF-92F9-C52E2A2ABCBA}" presName="aSpace" presStyleCnt="0"/>
      <dgm:spPr/>
    </dgm:pt>
    <dgm:pt modelId="{CAB6D0EF-95E7-4BA9-95A1-B71475B8E572}" type="pres">
      <dgm:prSet presAssocID="{7D523678-A0C6-4701-94E8-ACE7EE860AE8}" presName="aNode" presStyleLbl="fgAcc1" presStyleIdx="2" presStyleCnt="3" custScaleX="132459" custScaleY="33357" custLinFactNeighborX="13967" custLinFactNeighborY="-80747">
        <dgm:presLayoutVars>
          <dgm:bulletEnabled val="1"/>
        </dgm:presLayoutVars>
      </dgm:prSet>
      <dgm:spPr/>
      <dgm:t>
        <a:bodyPr/>
        <a:lstStyle/>
        <a:p>
          <a:endParaRPr lang="es-MX"/>
        </a:p>
      </dgm:t>
    </dgm:pt>
    <dgm:pt modelId="{B106E36A-6572-4F84-9ADF-952D58B4C7A0}" type="pres">
      <dgm:prSet presAssocID="{7D523678-A0C6-4701-94E8-ACE7EE860AE8}" presName="aSpace" presStyleCnt="0"/>
      <dgm:spPr/>
    </dgm:pt>
  </dgm:ptLst>
  <dgm:cxnLst>
    <dgm:cxn modelId="{902F994A-90A7-4A5C-A49A-2AAD791DD9E9}" type="presOf" srcId="{7D523678-A0C6-4701-94E8-ACE7EE860AE8}" destId="{CAB6D0EF-95E7-4BA9-95A1-B71475B8E572}" srcOrd="0" destOrd="0" presId="urn:microsoft.com/office/officeart/2005/8/layout/pyramid2"/>
    <dgm:cxn modelId="{7B049685-31AA-4DEA-8D4E-528733268A66}" srcId="{BABE48EA-4AC4-4196-9086-643D3A6AF3BF}" destId="{9D74BE74-19CE-49CF-92F9-C52E2A2ABCBA}" srcOrd="1" destOrd="0" parTransId="{5034DC64-173D-4136-851C-66A6D82B7065}" sibTransId="{72537D79-B3C2-4692-950D-93912C870301}"/>
    <dgm:cxn modelId="{B74AE575-FC27-486E-BA7C-BA686D955727}" srcId="{BABE48EA-4AC4-4196-9086-643D3A6AF3BF}" destId="{7D523678-A0C6-4701-94E8-ACE7EE860AE8}" srcOrd="2" destOrd="0" parTransId="{455B1938-5359-4157-B28C-F58CD3A3D66A}" sibTransId="{6E68DB11-A248-40FE-9FAE-9E28231EA12D}"/>
    <dgm:cxn modelId="{F8B65E54-F575-4C06-AE00-F48D351C0CE5}" type="presOf" srcId="{B5D30FB5-A37D-4947-BD2B-1838FF50E9C2}" destId="{36451A70-2704-4E96-8C24-9B9D23240777}" srcOrd="0" destOrd="0" presId="urn:microsoft.com/office/officeart/2005/8/layout/pyramid2"/>
    <dgm:cxn modelId="{408B2EA2-45F8-4409-ACEC-21FC8F842CCA}" type="presOf" srcId="{9D74BE74-19CE-49CF-92F9-C52E2A2ABCBA}" destId="{0A899993-DC66-4B0B-B50F-F48201D4EEE6}" srcOrd="0" destOrd="0" presId="urn:microsoft.com/office/officeart/2005/8/layout/pyramid2"/>
    <dgm:cxn modelId="{DE8F74D7-3D9D-435C-B3B8-AB1A6A2F2104}" srcId="{BABE48EA-4AC4-4196-9086-643D3A6AF3BF}" destId="{B5D30FB5-A37D-4947-BD2B-1838FF50E9C2}" srcOrd="0" destOrd="0" parTransId="{216ABDE7-5651-4681-B391-E49161755372}" sibTransId="{5FC3BE32-5793-4791-BBAE-617E2F8164F6}"/>
    <dgm:cxn modelId="{BBEC292C-991F-4B3D-9B2F-18881929E65E}" type="presOf" srcId="{BABE48EA-4AC4-4196-9086-643D3A6AF3BF}" destId="{3FA271D2-EF77-4374-BBFC-042AA549561E}" srcOrd="0" destOrd="0" presId="urn:microsoft.com/office/officeart/2005/8/layout/pyramid2"/>
    <dgm:cxn modelId="{5C402CC2-95BE-458A-A596-727904E830E4}" type="presParOf" srcId="{3FA271D2-EF77-4374-BBFC-042AA549561E}" destId="{80ABB1B8-2C3A-4F43-ABB3-70C278E7B319}" srcOrd="0" destOrd="0" presId="urn:microsoft.com/office/officeart/2005/8/layout/pyramid2"/>
    <dgm:cxn modelId="{1C9BB98D-820D-4C8C-9508-3A7034C3B8DB}" type="presParOf" srcId="{3FA271D2-EF77-4374-BBFC-042AA549561E}" destId="{C1A5FDE8-7B6A-497F-900E-9AF149083819}" srcOrd="1" destOrd="0" presId="urn:microsoft.com/office/officeart/2005/8/layout/pyramid2"/>
    <dgm:cxn modelId="{45643C9E-DF0D-43F1-891C-3E5352C8754F}" type="presParOf" srcId="{C1A5FDE8-7B6A-497F-900E-9AF149083819}" destId="{36451A70-2704-4E96-8C24-9B9D23240777}" srcOrd="0" destOrd="0" presId="urn:microsoft.com/office/officeart/2005/8/layout/pyramid2"/>
    <dgm:cxn modelId="{4A63CE76-0311-4557-BF29-D309500D086C}" type="presParOf" srcId="{C1A5FDE8-7B6A-497F-900E-9AF149083819}" destId="{FC41037C-007D-4584-BA96-7949C5FE6875}" srcOrd="1" destOrd="0" presId="urn:microsoft.com/office/officeart/2005/8/layout/pyramid2"/>
    <dgm:cxn modelId="{8C9B2500-96A1-44AC-86F5-EE6E8E336DDB}" type="presParOf" srcId="{C1A5FDE8-7B6A-497F-900E-9AF149083819}" destId="{0A899993-DC66-4B0B-B50F-F48201D4EEE6}" srcOrd="2" destOrd="0" presId="urn:microsoft.com/office/officeart/2005/8/layout/pyramid2"/>
    <dgm:cxn modelId="{C548DAD3-FB81-465B-887A-F0B0C50DBA5A}" type="presParOf" srcId="{C1A5FDE8-7B6A-497F-900E-9AF149083819}" destId="{80CABFAD-32A6-4634-A759-11AD25BE1B3E}" srcOrd="3" destOrd="0" presId="urn:microsoft.com/office/officeart/2005/8/layout/pyramid2"/>
    <dgm:cxn modelId="{005D034D-4A83-4EA8-BD42-DB13809A7F6F}" type="presParOf" srcId="{C1A5FDE8-7B6A-497F-900E-9AF149083819}" destId="{CAB6D0EF-95E7-4BA9-95A1-B71475B8E572}" srcOrd="4" destOrd="0" presId="urn:microsoft.com/office/officeart/2005/8/layout/pyramid2"/>
    <dgm:cxn modelId="{3F314924-2DA4-4149-A6B8-4E1C087548AC}" type="presParOf" srcId="{C1A5FDE8-7B6A-497F-900E-9AF149083819}" destId="{B106E36A-6572-4F84-9ADF-952D58B4C7A0}" srcOrd="5"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79A0C9A8-BC12-4EF7-BBF6-FC1D72723F8E}" type="doc">
      <dgm:prSet loTypeId="urn:microsoft.com/office/officeart/2005/8/layout/vList2" loCatId="list" qsTypeId="urn:microsoft.com/office/officeart/2005/8/quickstyle/3d2" qsCatId="3D" csTypeId="urn:microsoft.com/office/officeart/2005/8/colors/colorful5" csCatId="colorful"/>
      <dgm:spPr/>
      <dgm:t>
        <a:bodyPr/>
        <a:lstStyle/>
        <a:p>
          <a:endParaRPr lang="es-ES"/>
        </a:p>
      </dgm:t>
    </dgm:pt>
    <dgm:pt modelId="{276A22FB-6F6F-4E8C-9073-49B8DFAF5941}">
      <dgm:prSet/>
      <dgm:spPr/>
      <dgm:t>
        <a:bodyPr/>
        <a:lstStyle/>
        <a:p>
          <a:pPr rtl="0"/>
          <a:r>
            <a:rPr lang="es-ES" dirty="0" smtClean="0"/>
            <a:t>Ventajas de la representación por mayoría:</a:t>
          </a:r>
          <a:br>
            <a:rPr lang="es-ES" dirty="0" smtClean="0"/>
          </a:br>
          <a:endParaRPr lang="es-ES" dirty="0"/>
        </a:p>
      </dgm:t>
    </dgm:pt>
    <dgm:pt modelId="{AA1C9E16-90DC-43DC-BF88-E10B2426F360}" type="parTrans" cxnId="{D54CD1A9-7D76-4C22-BAF4-78FCD9764D58}">
      <dgm:prSet/>
      <dgm:spPr/>
      <dgm:t>
        <a:bodyPr/>
        <a:lstStyle/>
        <a:p>
          <a:endParaRPr lang="es-ES"/>
        </a:p>
      </dgm:t>
    </dgm:pt>
    <dgm:pt modelId="{BE73B1E5-33CB-467A-AFA4-DC2B958EBC06}" type="sibTrans" cxnId="{D54CD1A9-7D76-4C22-BAF4-78FCD9764D58}">
      <dgm:prSet/>
      <dgm:spPr/>
      <dgm:t>
        <a:bodyPr/>
        <a:lstStyle/>
        <a:p>
          <a:endParaRPr lang="es-ES"/>
        </a:p>
      </dgm:t>
    </dgm:pt>
    <dgm:pt modelId="{8C051A38-A189-434E-AC03-731E3D938592}" type="pres">
      <dgm:prSet presAssocID="{79A0C9A8-BC12-4EF7-BBF6-FC1D72723F8E}" presName="linear" presStyleCnt="0">
        <dgm:presLayoutVars>
          <dgm:animLvl val="lvl"/>
          <dgm:resizeHandles val="exact"/>
        </dgm:presLayoutVars>
      </dgm:prSet>
      <dgm:spPr/>
      <dgm:t>
        <a:bodyPr/>
        <a:lstStyle/>
        <a:p>
          <a:endParaRPr lang="es-MX"/>
        </a:p>
      </dgm:t>
    </dgm:pt>
    <dgm:pt modelId="{EBD95F7A-5177-43C5-A30A-CDC6B6370197}" type="pres">
      <dgm:prSet presAssocID="{276A22FB-6F6F-4E8C-9073-49B8DFAF5941}" presName="parentText" presStyleLbl="node1" presStyleIdx="0" presStyleCnt="1">
        <dgm:presLayoutVars>
          <dgm:chMax val="0"/>
          <dgm:bulletEnabled val="1"/>
        </dgm:presLayoutVars>
      </dgm:prSet>
      <dgm:spPr/>
      <dgm:t>
        <a:bodyPr/>
        <a:lstStyle/>
        <a:p>
          <a:endParaRPr lang="es-MX"/>
        </a:p>
      </dgm:t>
    </dgm:pt>
  </dgm:ptLst>
  <dgm:cxnLst>
    <dgm:cxn modelId="{F8832072-689F-4BBF-9AE6-31EF14FC3B20}" type="presOf" srcId="{79A0C9A8-BC12-4EF7-BBF6-FC1D72723F8E}" destId="{8C051A38-A189-434E-AC03-731E3D938592}" srcOrd="0" destOrd="0" presId="urn:microsoft.com/office/officeart/2005/8/layout/vList2"/>
    <dgm:cxn modelId="{D54CD1A9-7D76-4C22-BAF4-78FCD9764D58}" srcId="{79A0C9A8-BC12-4EF7-BBF6-FC1D72723F8E}" destId="{276A22FB-6F6F-4E8C-9073-49B8DFAF5941}" srcOrd="0" destOrd="0" parTransId="{AA1C9E16-90DC-43DC-BF88-E10B2426F360}" sibTransId="{BE73B1E5-33CB-467A-AFA4-DC2B958EBC06}"/>
    <dgm:cxn modelId="{3B80EAD3-5986-49FD-BCD4-CD38984EE31E}" type="presOf" srcId="{276A22FB-6F6F-4E8C-9073-49B8DFAF5941}" destId="{EBD95F7A-5177-43C5-A30A-CDC6B6370197}" srcOrd="0" destOrd="0" presId="urn:microsoft.com/office/officeart/2005/8/layout/vList2"/>
    <dgm:cxn modelId="{5E49C0C4-559C-49B6-9C59-D1310F275486}" type="presParOf" srcId="{8C051A38-A189-434E-AC03-731E3D938592}" destId="{EBD95F7A-5177-43C5-A30A-CDC6B637019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6A13E541-1A64-4644-8316-C43FD3E10777}" type="doc">
      <dgm:prSet loTypeId="urn:microsoft.com/office/officeart/2005/8/layout/vProcess5" loCatId="process" qsTypeId="urn:microsoft.com/office/officeart/2005/8/quickstyle/3d3" qsCatId="3D" csTypeId="urn:microsoft.com/office/officeart/2005/8/colors/colorful3" csCatId="colorful"/>
      <dgm:spPr/>
      <dgm:t>
        <a:bodyPr/>
        <a:lstStyle/>
        <a:p>
          <a:endParaRPr lang="es-ES"/>
        </a:p>
      </dgm:t>
    </dgm:pt>
    <dgm:pt modelId="{A758A0CF-B164-41B4-B316-2FD1C332EB32}">
      <dgm:prSet/>
      <dgm:spPr/>
      <dgm:t>
        <a:bodyPr/>
        <a:lstStyle/>
        <a:p>
          <a:pPr rtl="0"/>
          <a:r>
            <a:rPr lang="es-ES" dirty="0" smtClean="0"/>
            <a:t>Impide la atomización partidista: los partidos pequeños tienen pocas posibilidades de conquistar escaños parlamentarios.</a:t>
          </a:r>
          <a:endParaRPr lang="es-ES" dirty="0"/>
        </a:p>
      </dgm:t>
    </dgm:pt>
    <dgm:pt modelId="{55FC8CBD-A7C6-4B1F-A6E8-36EBD5E4A535}" type="parTrans" cxnId="{A6399A52-AB54-47BC-8D27-0DD8AEE95825}">
      <dgm:prSet/>
      <dgm:spPr/>
      <dgm:t>
        <a:bodyPr/>
        <a:lstStyle/>
        <a:p>
          <a:endParaRPr lang="es-ES"/>
        </a:p>
      </dgm:t>
    </dgm:pt>
    <dgm:pt modelId="{0C64B870-8722-4FA1-9F98-4BAC12512296}" type="sibTrans" cxnId="{A6399A52-AB54-47BC-8D27-0DD8AEE95825}">
      <dgm:prSet/>
      <dgm:spPr/>
      <dgm:t>
        <a:bodyPr/>
        <a:lstStyle/>
        <a:p>
          <a:endParaRPr lang="es-ES"/>
        </a:p>
      </dgm:t>
    </dgm:pt>
    <dgm:pt modelId="{B7909355-0055-4332-BA0E-1C16F8CF05CB}">
      <dgm:prSet/>
      <dgm:spPr/>
      <dgm:t>
        <a:bodyPr/>
        <a:lstStyle/>
        <a:p>
          <a:pPr rtl="0"/>
          <a:r>
            <a:rPr lang="es-ES" dirty="0" smtClean="0"/>
            <a:t>Fomenta la concentración de partidos apuntando hacia un sistema bipartidista.</a:t>
          </a:r>
          <a:endParaRPr lang="es-ES" dirty="0"/>
        </a:p>
      </dgm:t>
    </dgm:pt>
    <dgm:pt modelId="{E7037C3A-D897-486A-BFE6-C42CE0FB9F71}" type="parTrans" cxnId="{D5FB9D46-FF78-434B-B30C-5D2083BCE48F}">
      <dgm:prSet/>
      <dgm:spPr/>
      <dgm:t>
        <a:bodyPr/>
        <a:lstStyle/>
        <a:p>
          <a:endParaRPr lang="es-ES"/>
        </a:p>
      </dgm:t>
    </dgm:pt>
    <dgm:pt modelId="{0BBFBC83-499F-4817-99C9-1FEC65CA1D7A}" type="sibTrans" cxnId="{D5FB9D46-FF78-434B-B30C-5D2083BCE48F}">
      <dgm:prSet/>
      <dgm:spPr/>
      <dgm:t>
        <a:bodyPr/>
        <a:lstStyle/>
        <a:p>
          <a:endParaRPr lang="es-ES"/>
        </a:p>
      </dgm:t>
    </dgm:pt>
    <dgm:pt modelId="{0793D399-63CF-4FB1-89CB-FB5F790A63CF}">
      <dgm:prSet/>
      <dgm:spPr/>
      <dgm:t>
        <a:bodyPr/>
        <a:lstStyle/>
        <a:p>
          <a:pPr rtl="0"/>
          <a:r>
            <a:rPr lang="es-ES" dirty="0" smtClean="0"/>
            <a:t>Fomenta la estabilidad del gobierno mediante la constitución de mayorías partidistas.</a:t>
          </a:r>
          <a:endParaRPr lang="es-ES" dirty="0"/>
        </a:p>
      </dgm:t>
    </dgm:pt>
    <dgm:pt modelId="{FA5598F8-FDD5-4CEA-97A0-C1AF79CF9454}" type="parTrans" cxnId="{E81F4D32-25B6-4C1B-9191-BC3D95ABBAEA}">
      <dgm:prSet/>
      <dgm:spPr/>
      <dgm:t>
        <a:bodyPr/>
        <a:lstStyle/>
        <a:p>
          <a:endParaRPr lang="es-ES"/>
        </a:p>
      </dgm:t>
    </dgm:pt>
    <dgm:pt modelId="{18628078-5198-4E89-ABBC-0F816C4A911B}" type="sibTrans" cxnId="{E81F4D32-25B6-4C1B-9191-BC3D95ABBAEA}">
      <dgm:prSet/>
      <dgm:spPr/>
      <dgm:t>
        <a:bodyPr/>
        <a:lstStyle/>
        <a:p>
          <a:endParaRPr lang="es-ES"/>
        </a:p>
      </dgm:t>
    </dgm:pt>
    <dgm:pt modelId="{19AEA61B-7547-4BF3-A418-26980C2855E7}">
      <dgm:prSet/>
      <dgm:spPr/>
      <dgm:t>
        <a:bodyPr/>
        <a:lstStyle/>
        <a:p>
          <a:pPr rtl="0"/>
          <a:r>
            <a:rPr lang="es-ES" dirty="0" smtClean="0"/>
            <a:t>Fomenta la moderación política, pues los partidos competidores luchan por el electorado centrista moderado y tiene que asumir responsabilidad política en el caso de triunfas en la elección.</a:t>
          </a:r>
          <a:endParaRPr lang="es-ES" dirty="0"/>
        </a:p>
      </dgm:t>
    </dgm:pt>
    <dgm:pt modelId="{7AED18FE-D4FC-48DC-BC30-7B4917B2DB23}" type="parTrans" cxnId="{E7D986BA-E5A2-4D35-8086-D6A1884415E6}">
      <dgm:prSet/>
      <dgm:spPr/>
      <dgm:t>
        <a:bodyPr/>
        <a:lstStyle/>
        <a:p>
          <a:endParaRPr lang="es-ES"/>
        </a:p>
      </dgm:t>
    </dgm:pt>
    <dgm:pt modelId="{0C5CFD24-2E44-4561-8EC3-DEA8DE7FA362}" type="sibTrans" cxnId="{E7D986BA-E5A2-4D35-8086-D6A1884415E6}">
      <dgm:prSet/>
      <dgm:spPr/>
      <dgm:t>
        <a:bodyPr/>
        <a:lstStyle/>
        <a:p>
          <a:endParaRPr lang="es-ES"/>
        </a:p>
      </dgm:t>
    </dgm:pt>
    <dgm:pt modelId="{C9BACBA4-F0E0-48C7-8720-B4E5BD3F52A7}">
      <dgm:prSet/>
      <dgm:spPr/>
      <dgm:t>
        <a:bodyPr/>
        <a:lstStyle/>
        <a:p>
          <a:pPr rtl="0"/>
          <a:r>
            <a:rPr lang="es-ES" dirty="0" smtClean="0"/>
            <a:t>Fomenta el cambio del gobierno, porque un cambio pequeño en la relación de votos puede modificar de modo importante la relación de escaños parlamentarios.</a:t>
          </a:r>
          <a:endParaRPr lang="es-ES" dirty="0"/>
        </a:p>
      </dgm:t>
    </dgm:pt>
    <dgm:pt modelId="{CEB7D505-C5F3-483D-A128-AE1AD53C7ED9}" type="parTrans" cxnId="{CEAE6D89-7ABE-42D2-8015-B9719B5B6EC7}">
      <dgm:prSet/>
      <dgm:spPr/>
      <dgm:t>
        <a:bodyPr/>
        <a:lstStyle/>
        <a:p>
          <a:endParaRPr lang="es-ES"/>
        </a:p>
      </dgm:t>
    </dgm:pt>
    <dgm:pt modelId="{90EFBAE8-8CA9-4F34-968E-F81440D08313}" type="sibTrans" cxnId="{CEAE6D89-7ABE-42D2-8015-B9719B5B6EC7}">
      <dgm:prSet/>
      <dgm:spPr/>
      <dgm:t>
        <a:bodyPr/>
        <a:lstStyle/>
        <a:p>
          <a:endParaRPr lang="es-ES"/>
        </a:p>
      </dgm:t>
    </dgm:pt>
    <dgm:pt modelId="{91B0DDE4-2EAD-46E7-9F44-648F51EF7BA8}">
      <dgm:prSet/>
      <dgm:spPr/>
      <dgm:t>
        <a:bodyPr/>
        <a:lstStyle/>
        <a:p>
          <a:endParaRPr lang="es-MX" dirty="0"/>
        </a:p>
      </dgm:t>
    </dgm:pt>
    <dgm:pt modelId="{7CC0911C-5CAE-47EA-A270-2DBAB3B446B6}" type="parTrans" cxnId="{6BDC18FF-F82E-4F66-B2FA-F65FC55BAEBF}">
      <dgm:prSet/>
      <dgm:spPr/>
      <dgm:t>
        <a:bodyPr/>
        <a:lstStyle/>
        <a:p>
          <a:endParaRPr lang="es-ES"/>
        </a:p>
      </dgm:t>
    </dgm:pt>
    <dgm:pt modelId="{03B0D2C9-8C16-4BC9-ADE5-C09BD92F01CF}" type="sibTrans" cxnId="{6BDC18FF-F82E-4F66-B2FA-F65FC55BAEBF}">
      <dgm:prSet/>
      <dgm:spPr/>
      <dgm:t>
        <a:bodyPr/>
        <a:lstStyle/>
        <a:p>
          <a:endParaRPr lang="es-ES"/>
        </a:p>
      </dgm:t>
    </dgm:pt>
    <dgm:pt modelId="{E32B0E2A-8F0E-4031-857B-D4E30FBDD827}">
      <dgm:prSet/>
      <dgm:spPr/>
      <dgm:t>
        <a:bodyPr/>
        <a:lstStyle/>
        <a:p>
          <a:pPr rtl="0"/>
          <a:endParaRPr lang="es-ES" dirty="0"/>
        </a:p>
      </dgm:t>
    </dgm:pt>
    <dgm:pt modelId="{8F80D955-DCF8-4B6E-87D8-096A8D8D2457}" type="parTrans" cxnId="{EEBCF0C1-8394-4A67-A2CA-4C6B16E959AA}">
      <dgm:prSet/>
      <dgm:spPr/>
      <dgm:t>
        <a:bodyPr/>
        <a:lstStyle/>
        <a:p>
          <a:endParaRPr lang="es-ES"/>
        </a:p>
      </dgm:t>
    </dgm:pt>
    <dgm:pt modelId="{730A1491-B2A9-4FC2-A1C6-460698A5D5AF}" type="sibTrans" cxnId="{EEBCF0C1-8394-4A67-A2CA-4C6B16E959AA}">
      <dgm:prSet/>
      <dgm:spPr/>
      <dgm:t>
        <a:bodyPr/>
        <a:lstStyle/>
        <a:p>
          <a:endParaRPr lang="es-ES"/>
        </a:p>
      </dgm:t>
    </dgm:pt>
    <dgm:pt modelId="{90179755-439C-498C-9C23-A6257ECC33E6}" type="pres">
      <dgm:prSet presAssocID="{6A13E541-1A64-4644-8316-C43FD3E10777}" presName="outerComposite" presStyleCnt="0">
        <dgm:presLayoutVars>
          <dgm:chMax val="5"/>
          <dgm:dir/>
          <dgm:resizeHandles val="exact"/>
        </dgm:presLayoutVars>
      </dgm:prSet>
      <dgm:spPr/>
      <dgm:t>
        <a:bodyPr/>
        <a:lstStyle/>
        <a:p>
          <a:endParaRPr lang="es-MX"/>
        </a:p>
      </dgm:t>
    </dgm:pt>
    <dgm:pt modelId="{04ECC86D-CD47-47C2-95C1-EB956F797F5A}" type="pres">
      <dgm:prSet presAssocID="{6A13E541-1A64-4644-8316-C43FD3E10777}" presName="dummyMaxCanvas" presStyleCnt="0">
        <dgm:presLayoutVars/>
      </dgm:prSet>
      <dgm:spPr/>
    </dgm:pt>
    <dgm:pt modelId="{486BE0DA-C435-493F-8B9E-C1D86F10C6D5}" type="pres">
      <dgm:prSet presAssocID="{6A13E541-1A64-4644-8316-C43FD3E10777}" presName="FiveNodes_1" presStyleLbl="node1" presStyleIdx="0" presStyleCnt="5">
        <dgm:presLayoutVars>
          <dgm:bulletEnabled val="1"/>
        </dgm:presLayoutVars>
      </dgm:prSet>
      <dgm:spPr/>
      <dgm:t>
        <a:bodyPr/>
        <a:lstStyle/>
        <a:p>
          <a:endParaRPr lang="es-MX"/>
        </a:p>
      </dgm:t>
    </dgm:pt>
    <dgm:pt modelId="{DA0A1A5C-E9A3-482D-A9B3-AC0442DE8CCB}" type="pres">
      <dgm:prSet presAssocID="{6A13E541-1A64-4644-8316-C43FD3E10777}" presName="FiveNodes_2" presStyleLbl="node1" presStyleIdx="1" presStyleCnt="5">
        <dgm:presLayoutVars>
          <dgm:bulletEnabled val="1"/>
        </dgm:presLayoutVars>
      </dgm:prSet>
      <dgm:spPr/>
      <dgm:t>
        <a:bodyPr/>
        <a:lstStyle/>
        <a:p>
          <a:endParaRPr lang="es-MX"/>
        </a:p>
      </dgm:t>
    </dgm:pt>
    <dgm:pt modelId="{AEA86A6E-F858-450B-A7D4-91C6291CE8CF}" type="pres">
      <dgm:prSet presAssocID="{6A13E541-1A64-4644-8316-C43FD3E10777}" presName="FiveNodes_3" presStyleLbl="node1" presStyleIdx="2" presStyleCnt="5">
        <dgm:presLayoutVars>
          <dgm:bulletEnabled val="1"/>
        </dgm:presLayoutVars>
      </dgm:prSet>
      <dgm:spPr/>
      <dgm:t>
        <a:bodyPr/>
        <a:lstStyle/>
        <a:p>
          <a:endParaRPr lang="es-MX"/>
        </a:p>
      </dgm:t>
    </dgm:pt>
    <dgm:pt modelId="{010CE804-9050-40EF-B5EB-28D089A3F72B}" type="pres">
      <dgm:prSet presAssocID="{6A13E541-1A64-4644-8316-C43FD3E10777}" presName="FiveNodes_4" presStyleLbl="node1" presStyleIdx="3" presStyleCnt="5">
        <dgm:presLayoutVars>
          <dgm:bulletEnabled val="1"/>
        </dgm:presLayoutVars>
      </dgm:prSet>
      <dgm:spPr/>
      <dgm:t>
        <a:bodyPr/>
        <a:lstStyle/>
        <a:p>
          <a:endParaRPr lang="es-MX"/>
        </a:p>
      </dgm:t>
    </dgm:pt>
    <dgm:pt modelId="{6250348E-C377-4627-9D4A-0E8BF777432C}" type="pres">
      <dgm:prSet presAssocID="{6A13E541-1A64-4644-8316-C43FD3E10777}" presName="FiveNodes_5" presStyleLbl="node1" presStyleIdx="4" presStyleCnt="5">
        <dgm:presLayoutVars>
          <dgm:bulletEnabled val="1"/>
        </dgm:presLayoutVars>
      </dgm:prSet>
      <dgm:spPr/>
      <dgm:t>
        <a:bodyPr/>
        <a:lstStyle/>
        <a:p>
          <a:endParaRPr lang="es-MX"/>
        </a:p>
      </dgm:t>
    </dgm:pt>
    <dgm:pt modelId="{59F4A8CE-13C9-4C69-9052-4ABE4F83AB23}" type="pres">
      <dgm:prSet presAssocID="{6A13E541-1A64-4644-8316-C43FD3E10777}" presName="FiveConn_1-2" presStyleLbl="fgAccFollowNode1" presStyleIdx="0" presStyleCnt="4">
        <dgm:presLayoutVars>
          <dgm:bulletEnabled val="1"/>
        </dgm:presLayoutVars>
      </dgm:prSet>
      <dgm:spPr/>
      <dgm:t>
        <a:bodyPr/>
        <a:lstStyle/>
        <a:p>
          <a:endParaRPr lang="es-MX"/>
        </a:p>
      </dgm:t>
    </dgm:pt>
    <dgm:pt modelId="{D561506D-8FF0-4C1C-8FF4-ACF5BDC0883D}" type="pres">
      <dgm:prSet presAssocID="{6A13E541-1A64-4644-8316-C43FD3E10777}" presName="FiveConn_2-3" presStyleLbl="fgAccFollowNode1" presStyleIdx="1" presStyleCnt="4">
        <dgm:presLayoutVars>
          <dgm:bulletEnabled val="1"/>
        </dgm:presLayoutVars>
      </dgm:prSet>
      <dgm:spPr/>
      <dgm:t>
        <a:bodyPr/>
        <a:lstStyle/>
        <a:p>
          <a:endParaRPr lang="es-MX"/>
        </a:p>
      </dgm:t>
    </dgm:pt>
    <dgm:pt modelId="{1178A954-BDF0-49AB-8D31-08E4786A3C4D}" type="pres">
      <dgm:prSet presAssocID="{6A13E541-1A64-4644-8316-C43FD3E10777}" presName="FiveConn_3-4" presStyleLbl="fgAccFollowNode1" presStyleIdx="2" presStyleCnt="4">
        <dgm:presLayoutVars>
          <dgm:bulletEnabled val="1"/>
        </dgm:presLayoutVars>
      </dgm:prSet>
      <dgm:spPr/>
      <dgm:t>
        <a:bodyPr/>
        <a:lstStyle/>
        <a:p>
          <a:endParaRPr lang="es-MX"/>
        </a:p>
      </dgm:t>
    </dgm:pt>
    <dgm:pt modelId="{4225D9DC-606D-436C-AD38-65E6591E1629}" type="pres">
      <dgm:prSet presAssocID="{6A13E541-1A64-4644-8316-C43FD3E10777}" presName="FiveConn_4-5" presStyleLbl="fgAccFollowNode1" presStyleIdx="3" presStyleCnt="4">
        <dgm:presLayoutVars>
          <dgm:bulletEnabled val="1"/>
        </dgm:presLayoutVars>
      </dgm:prSet>
      <dgm:spPr/>
      <dgm:t>
        <a:bodyPr/>
        <a:lstStyle/>
        <a:p>
          <a:endParaRPr lang="es-MX"/>
        </a:p>
      </dgm:t>
    </dgm:pt>
    <dgm:pt modelId="{5F5B9403-8628-4310-8143-A15619C0BF94}" type="pres">
      <dgm:prSet presAssocID="{6A13E541-1A64-4644-8316-C43FD3E10777}" presName="FiveNodes_1_text" presStyleLbl="node1" presStyleIdx="4" presStyleCnt="5">
        <dgm:presLayoutVars>
          <dgm:bulletEnabled val="1"/>
        </dgm:presLayoutVars>
      </dgm:prSet>
      <dgm:spPr/>
      <dgm:t>
        <a:bodyPr/>
        <a:lstStyle/>
        <a:p>
          <a:endParaRPr lang="es-MX"/>
        </a:p>
      </dgm:t>
    </dgm:pt>
    <dgm:pt modelId="{0F79AA78-F3C9-4AED-B3F8-3614C9B6DBDB}" type="pres">
      <dgm:prSet presAssocID="{6A13E541-1A64-4644-8316-C43FD3E10777}" presName="FiveNodes_2_text" presStyleLbl="node1" presStyleIdx="4" presStyleCnt="5">
        <dgm:presLayoutVars>
          <dgm:bulletEnabled val="1"/>
        </dgm:presLayoutVars>
      </dgm:prSet>
      <dgm:spPr/>
      <dgm:t>
        <a:bodyPr/>
        <a:lstStyle/>
        <a:p>
          <a:endParaRPr lang="es-MX"/>
        </a:p>
      </dgm:t>
    </dgm:pt>
    <dgm:pt modelId="{9259AD4B-A98A-4903-B2EF-57C6E9C3FCEA}" type="pres">
      <dgm:prSet presAssocID="{6A13E541-1A64-4644-8316-C43FD3E10777}" presName="FiveNodes_3_text" presStyleLbl="node1" presStyleIdx="4" presStyleCnt="5">
        <dgm:presLayoutVars>
          <dgm:bulletEnabled val="1"/>
        </dgm:presLayoutVars>
      </dgm:prSet>
      <dgm:spPr/>
      <dgm:t>
        <a:bodyPr/>
        <a:lstStyle/>
        <a:p>
          <a:endParaRPr lang="es-MX"/>
        </a:p>
      </dgm:t>
    </dgm:pt>
    <dgm:pt modelId="{4A6C975C-E3E3-41D5-8EC9-43920E8053D0}" type="pres">
      <dgm:prSet presAssocID="{6A13E541-1A64-4644-8316-C43FD3E10777}" presName="FiveNodes_4_text" presStyleLbl="node1" presStyleIdx="4" presStyleCnt="5">
        <dgm:presLayoutVars>
          <dgm:bulletEnabled val="1"/>
        </dgm:presLayoutVars>
      </dgm:prSet>
      <dgm:spPr/>
      <dgm:t>
        <a:bodyPr/>
        <a:lstStyle/>
        <a:p>
          <a:endParaRPr lang="es-MX"/>
        </a:p>
      </dgm:t>
    </dgm:pt>
    <dgm:pt modelId="{DAD2A8F2-56D4-4DCC-A4AC-81B7992AC5D8}" type="pres">
      <dgm:prSet presAssocID="{6A13E541-1A64-4644-8316-C43FD3E10777}" presName="FiveNodes_5_text" presStyleLbl="node1" presStyleIdx="4" presStyleCnt="5">
        <dgm:presLayoutVars>
          <dgm:bulletEnabled val="1"/>
        </dgm:presLayoutVars>
      </dgm:prSet>
      <dgm:spPr/>
      <dgm:t>
        <a:bodyPr/>
        <a:lstStyle/>
        <a:p>
          <a:endParaRPr lang="es-MX"/>
        </a:p>
      </dgm:t>
    </dgm:pt>
  </dgm:ptLst>
  <dgm:cxnLst>
    <dgm:cxn modelId="{F7D6F8C5-DEBB-49C7-871D-AE2E79719014}" type="presOf" srcId="{C9BACBA4-F0E0-48C7-8720-B4E5BD3F52A7}" destId="{DAD2A8F2-56D4-4DCC-A4AC-81B7992AC5D8}" srcOrd="1" destOrd="0" presId="urn:microsoft.com/office/officeart/2005/8/layout/vProcess5"/>
    <dgm:cxn modelId="{D5FB9D46-FF78-434B-B30C-5D2083BCE48F}" srcId="{6A13E541-1A64-4644-8316-C43FD3E10777}" destId="{B7909355-0055-4332-BA0E-1C16F8CF05CB}" srcOrd="1" destOrd="0" parTransId="{E7037C3A-D897-486A-BFE6-C42CE0FB9F71}" sibTransId="{0BBFBC83-499F-4817-99C9-1FEC65CA1D7A}"/>
    <dgm:cxn modelId="{04E303A7-64C8-499C-B08C-EC45593DFE09}" type="presOf" srcId="{0C64B870-8722-4FA1-9F98-4BAC12512296}" destId="{59F4A8CE-13C9-4C69-9052-4ABE4F83AB23}" srcOrd="0" destOrd="0" presId="urn:microsoft.com/office/officeart/2005/8/layout/vProcess5"/>
    <dgm:cxn modelId="{9644B17F-7EB2-42C4-9220-892128EA6B21}" type="presOf" srcId="{18628078-5198-4E89-ABBC-0F816C4A911B}" destId="{1178A954-BDF0-49AB-8D31-08E4786A3C4D}" srcOrd="0" destOrd="0" presId="urn:microsoft.com/office/officeart/2005/8/layout/vProcess5"/>
    <dgm:cxn modelId="{A6399A52-AB54-47BC-8D27-0DD8AEE95825}" srcId="{6A13E541-1A64-4644-8316-C43FD3E10777}" destId="{A758A0CF-B164-41B4-B316-2FD1C332EB32}" srcOrd="0" destOrd="0" parTransId="{55FC8CBD-A7C6-4B1F-A6E8-36EBD5E4A535}" sibTransId="{0C64B870-8722-4FA1-9F98-4BAC12512296}"/>
    <dgm:cxn modelId="{3B0101E1-E9C2-42BE-A99E-4F40A8F243A6}" type="presOf" srcId="{C9BACBA4-F0E0-48C7-8720-B4E5BD3F52A7}" destId="{6250348E-C377-4627-9D4A-0E8BF777432C}" srcOrd="0" destOrd="0" presId="urn:microsoft.com/office/officeart/2005/8/layout/vProcess5"/>
    <dgm:cxn modelId="{E7D986BA-E5A2-4D35-8086-D6A1884415E6}" srcId="{6A13E541-1A64-4644-8316-C43FD3E10777}" destId="{19AEA61B-7547-4BF3-A418-26980C2855E7}" srcOrd="3" destOrd="0" parTransId="{7AED18FE-D4FC-48DC-BC30-7B4917B2DB23}" sibTransId="{0C5CFD24-2E44-4561-8EC3-DEA8DE7FA362}"/>
    <dgm:cxn modelId="{E81F4D32-25B6-4C1B-9191-BC3D95ABBAEA}" srcId="{6A13E541-1A64-4644-8316-C43FD3E10777}" destId="{0793D399-63CF-4FB1-89CB-FB5F790A63CF}" srcOrd="2" destOrd="0" parTransId="{FA5598F8-FDD5-4CEA-97A0-C1AF79CF9454}" sibTransId="{18628078-5198-4E89-ABBC-0F816C4A911B}"/>
    <dgm:cxn modelId="{F233EE74-11CF-467B-82C1-1E0AA744E69F}" type="presOf" srcId="{19AEA61B-7547-4BF3-A418-26980C2855E7}" destId="{010CE804-9050-40EF-B5EB-28D089A3F72B}" srcOrd="0" destOrd="0" presId="urn:microsoft.com/office/officeart/2005/8/layout/vProcess5"/>
    <dgm:cxn modelId="{6BDC18FF-F82E-4F66-B2FA-F65FC55BAEBF}" srcId="{6A13E541-1A64-4644-8316-C43FD3E10777}" destId="{91B0DDE4-2EAD-46E7-9F44-648F51EF7BA8}" srcOrd="5" destOrd="0" parTransId="{7CC0911C-5CAE-47EA-A270-2DBAB3B446B6}" sibTransId="{03B0D2C9-8C16-4BC9-ADE5-C09BD92F01CF}"/>
    <dgm:cxn modelId="{8EC94086-D80A-42B2-8D8C-FDBE2E8CA914}" type="presOf" srcId="{B7909355-0055-4332-BA0E-1C16F8CF05CB}" destId="{0F79AA78-F3C9-4AED-B3F8-3614C9B6DBDB}" srcOrd="1" destOrd="0" presId="urn:microsoft.com/office/officeart/2005/8/layout/vProcess5"/>
    <dgm:cxn modelId="{DEE7FFB4-B92D-4C67-A127-F46BF7C444E3}" type="presOf" srcId="{0793D399-63CF-4FB1-89CB-FB5F790A63CF}" destId="{AEA86A6E-F858-450B-A7D4-91C6291CE8CF}" srcOrd="0" destOrd="0" presId="urn:microsoft.com/office/officeart/2005/8/layout/vProcess5"/>
    <dgm:cxn modelId="{CC6B29BF-28E5-4488-987A-BC3FB170E2D6}" type="presOf" srcId="{A758A0CF-B164-41B4-B316-2FD1C332EB32}" destId="{486BE0DA-C435-493F-8B9E-C1D86F10C6D5}" srcOrd="0" destOrd="0" presId="urn:microsoft.com/office/officeart/2005/8/layout/vProcess5"/>
    <dgm:cxn modelId="{EEBCF0C1-8394-4A67-A2CA-4C6B16E959AA}" srcId="{6A13E541-1A64-4644-8316-C43FD3E10777}" destId="{E32B0E2A-8F0E-4031-857B-D4E30FBDD827}" srcOrd="6" destOrd="0" parTransId="{8F80D955-DCF8-4B6E-87D8-096A8D8D2457}" sibTransId="{730A1491-B2A9-4FC2-A1C6-460698A5D5AF}"/>
    <dgm:cxn modelId="{F7ED26B8-03AD-428F-BC3F-A502DF49ACBF}" type="presOf" srcId="{B7909355-0055-4332-BA0E-1C16F8CF05CB}" destId="{DA0A1A5C-E9A3-482D-A9B3-AC0442DE8CCB}" srcOrd="0" destOrd="0" presId="urn:microsoft.com/office/officeart/2005/8/layout/vProcess5"/>
    <dgm:cxn modelId="{FA291E75-C6E7-45DE-A335-BE6C3FD2B3F6}" type="presOf" srcId="{0793D399-63CF-4FB1-89CB-FB5F790A63CF}" destId="{9259AD4B-A98A-4903-B2EF-57C6E9C3FCEA}" srcOrd="1" destOrd="0" presId="urn:microsoft.com/office/officeart/2005/8/layout/vProcess5"/>
    <dgm:cxn modelId="{6EBEED6A-D957-4221-8311-7A5279A16254}" type="presOf" srcId="{0BBFBC83-499F-4817-99C9-1FEC65CA1D7A}" destId="{D561506D-8FF0-4C1C-8FF4-ACF5BDC0883D}" srcOrd="0" destOrd="0" presId="urn:microsoft.com/office/officeart/2005/8/layout/vProcess5"/>
    <dgm:cxn modelId="{DABBA091-0CEA-41B4-8812-C885D707CDB2}" type="presOf" srcId="{0C5CFD24-2E44-4561-8EC3-DEA8DE7FA362}" destId="{4225D9DC-606D-436C-AD38-65E6591E1629}" srcOrd="0" destOrd="0" presId="urn:microsoft.com/office/officeart/2005/8/layout/vProcess5"/>
    <dgm:cxn modelId="{5A49DA29-9582-4E59-A925-E2921935B0DE}" type="presOf" srcId="{19AEA61B-7547-4BF3-A418-26980C2855E7}" destId="{4A6C975C-E3E3-41D5-8EC9-43920E8053D0}" srcOrd="1" destOrd="0" presId="urn:microsoft.com/office/officeart/2005/8/layout/vProcess5"/>
    <dgm:cxn modelId="{60D5E571-8542-43EE-9B5F-A248DC9AAC47}" type="presOf" srcId="{A758A0CF-B164-41B4-B316-2FD1C332EB32}" destId="{5F5B9403-8628-4310-8143-A15619C0BF94}" srcOrd="1" destOrd="0" presId="urn:microsoft.com/office/officeart/2005/8/layout/vProcess5"/>
    <dgm:cxn modelId="{4A44E27C-46D2-4964-94BF-168CADCE25FB}" type="presOf" srcId="{6A13E541-1A64-4644-8316-C43FD3E10777}" destId="{90179755-439C-498C-9C23-A6257ECC33E6}" srcOrd="0" destOrd="0" presId="urn:microsoft.com/office/officeart/2005/8/layout/vProcess5"/>
    <dgm:cxn modelId="{CEAE6D89-7ABE-42D2-8015-B9719B5B6EC7}" srcId="{6A13E541-1A64-4644-8316-C43FD3E10777}" destId="{C9BACBA4-F0E0-48C7-8720-B4E5BD3F52A7}" srcOrd="4" destOrd="0" parTransId="{CEB7D505-C5F3-483D-A128-AE1AD53C7ED9}" sibTransId="{90EFBAE8-8CA9-4F34-968E-F81440D08313}"/>
    <dgm:cxn modelId="{961F8AEF-5435-43C9-B438-F4880DD3D84C}" type="presParOf" srcId="{90179755-439C-498C-9C23-A6257ECC33E6}" destId="{04ECC86D-CD47-47C2-95C1-EB956F797F5A}" srcOrd="0" destOrd="0" presId="urn:microsoft.com/office/officeart/2005/8/layout/vProcess5"/>
    <dgm:cxn modelId="{670380D4-4453-4B57-BAA7-2A79A3E6A02A}" type="presParOf" srcId="{90179755-439C-498C-9C23-A6257ECC33E6}" destId="{486BE0DA-C435-493F-8B9E-C1D86F10C6D5}" srcOrd="1" destOrd="0" presId="urn:microsoft.com/office/officeart/2005/8/layout/vProcess5"/>
    <dgm:cxn modelId="{252BDC1E-8334-483C-BB8C-DDC422273E73}" type="presParOf" srcId="{90179755-439C-498C-9C23-A6257ECC33E6}" destId="{DA0A1A5C-E9A3-482D-A9B3-AC0442DE8CCB}" srcOrd="2" destOrd="0" presId="urn:microsoft.com/office/officeart/2005/8/layout/vProcess5"/>
    <dgm:cxn modelId="{11A2DA37-E0C3-4307-9ED1-5CD11F5747FA}" type="presParOf" srcId="{90179755-439C-498C-9C23-A6257ECC33E6}" destId="{AEA86A6E-F858-450B-A7D4-91C6291CE8CF}" srcOrd="3" destOrd="0" presId="urn:microsoft.com/office/officeart/2005/8/layout/vProcess5"/>
    <dgm:cxn modelId="{EF382F42-932A-49A3-BE13-B32200852561}" type="presParOf" srcId="{90179755-439C-498C-9C23-A6257ECC33E6}" destId="{010CE804-9050-40EF-B5EB-28D089A3F72B}" srcOrd="4" destOrd="0" presId="urn:microsoft.com/office/officeart/2005/8/layout/vProcess5"/>
    <dgm:cxn modelId="{543A51AB-7C7E-49F3-8C4F-514FA97B7994}" type="presParOf" srcId="{90179755-439C-498C-9C23-A6257ECC33E6}" destId="{6250348E-C377-4627-9D4A-0E8BF777432C}" srcOrd="5" destOrd="0" presId="urn:microsoft.com/office/officeart/2005/8/layout/vProcess5"/>
    <dgm:cxn modelId="{ABB08B9C-1783-4739-B888-4B56B0C68F41}" type="presParOf" srcId="{90179755-439C-498C-9C23-A6257ECC33E6}" destId="{59F4A8CE-13C9-4C69-9052-4ABE4F83AB23}" srcOrd="6" destOrd="0" presId="urn:microsoft.com/office/officeart/2005/8/layout/vProcess5"/>
    <dgm:cxn modelId="{2E6499A2-E759-4FD7-B342-D88C7DDE2C32}" type="presParOf" srcId="{90179755-439C-498C-9C23-A6257ECC33E6}" destId="{D561506D-8FF0-4C1C-8FF4-ACF5BDC0883D}" srcOrd="7" destOrd="0" presId="urn:microsoft.com/office/officeart/2005/8/layout/vProcess5"/>
    <dgm:cxn modelId="{ECFB6B6D-0DFE-4789-9386-65133CB4F021}" type="presParOf" srcId="{90179755-439C-498C-9C23-A6257ECC33E6}" destId="{1178A954-BDF0-49AB-8D31-08E4786A3C4D}" srcOrd="8" destOrd="0" presId="urn:microsoft.com/office/officeart/2005/8/layout/vProcess5"/>
    <dgm:cxn modelId="{EEACA164-2D5D-48F4-ADF9-B1B02B4120EA}" type="presParOf" srcId="{90179755-439C-498C-9C23-A6257ECC33E6}" destId="{4225D9DC-606D-436C-AD38-65E6591E1629}" srcOrd="9" destOrd="0" presId="urn:microsoft.com/office/officeart/2005/8/layout/vProcess5"/>
    <dgm:cxn modelId="{7C1AD198-876A-4E2C-9956-C0F4076B0CC6}" type="presParOf" srcId="{90179755-439C-498C-9C23-A6257ECC33E6}" destId="{5F5B9403-8628-4310-8143-A15619C0BF94}" srcOrd="10" destOrd="0" presId="urn:microsoft.com/office/officeart/2005/8/layout/vProcess5"/>
    <dgm:cxn modelId="{3486C89D-4AEF-43AB-9A63-7DD7C9CFD2A0}" type="presParOf" srcId="{90179755-439C-498C-9C23-A6257ECC33E6}" destId="{0F79AA78-F3C9-4AED-B3F8-3614C9B6DBDB}" srcOrd="11" destOrd="0" presId="urn:microsoft.com/office/officeart/2005/8/layout/vProcess5"/>
    <dgm:cxn modelId="{506B7D64-231D-4611-B230-324BEF27A631}" type="presParOf" srcId="{90179755-439C-498C-9C23-A6257ECC33E6}" destId="{9259AD4B-A98A-4903-B2EF-57C6E9C3FCEA}" srcOrd="12" destOrd="0" presId="urn:microsoft.com/office/officeart/2005/8/layout/vProcess5"/>
    <dgm:cxn modelId="{BF730F00-2016-4539-9F7A-0F516BF101A6}" type="presParOf" srcId="{90179755-439C-498C-9C23-A6257ECC33E6}" destId="{4A6C975C-E3E3-41D5-8EC9-43920E8053D0}" srcOrd="13" destOrd="0" presId="urn:microsoft.com/office/officeart/2005/8/layout/vProcess5"/>
    <dgm:cxn modelId="{B1303AAD-D844-44F4-B9B6-B20DD82FD2AE}" type="presParOf" srcId="{90179755-439C-498C-9C23-A6257ECC33E6}" destId="{DAD2A8F2-56D4-4DCC-A4AC-81B7992AC5D8}" srcOrd="14" destOrd="0" presId="urn:microsoft.com/office/officeart/2005/8/layout/v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a:solidFill>
          <a:schemeClr val="accent1">
            <a:lumMod val="40000"/>
            <a:lumOff val="60000"/>
          </a:schemeClr>
        </a:solidFill>
      </dgm:spPr>
      <dgm:t>
        <a:bodyPr/>
        <a:lstStyle/>
        <a:p>
          <a:pPr rtl="0"/>
          <a:r>
            <a:rPr lang="es-ES" sz="1400" dirty="0" smtClean="0">
              <a:solidFill>
                <a:schemeClr val="tx1"/>
              </a:solidFill>
            </a:rPr>
            <a:t>1.- El registro de las diversas reglas técnicas de distribución de las circunscripciones electorales, las formas de las candidaturas, los procedimientos de votación y las modalidades de computo de los votos para su conversión en escaños parlamentarios. Aquí se trata no solo de un inventario positivista, sino también del modo de funcionamiento de los sistemas electorales </a:t>
          </a:r>
          <a:r>
            <a:rPr lang="es-ES" sz="1400" i="1" dirty="0" smtClean="0">
              <a:solidFill>
                <a:schemeClr val="tx1"/>
              </a:solidFill>
            </a:rPr>
            <a:t> </a:t>
          </a:r>
          <a:r>
            <a:rPr lang="es-ES" sz="1400" dirty="0" smtClean="0">
              <a:solidFill>
                <a:schemeClr val="tx1"/>
              </a:solidFill>
            </a:rPr>
            <a:t>y de la importancia de elementos específicos en los efectos de los sistemas electorales.</a:t>
          </a:r>
          <a:endParaRPr lang="es-ES" sz="1400" dirty="0">
            <a:solidFill>
              <a:schemeClr val="tx1"/>
            </a:solidFill>
          </a:endParaRPr>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AF8CF975-1A02-4284-A354-4A8312CA7F7F}">
      <dgm:prSet/>
      <dgm:spPr/>
      <dgm:t>
        <a:bodyPr/>
        <a:lstStyle/>
        <a:p>
          <a:pPr rtl="0"/>
          <a:r>
            <a:rPr lang="es-ES" dirty="0" smtClean="0"/>
            <a:t>2.- Sistematización de la materia mediante la explicación de conceptos básicos, como representación por mayoría y representación proporcional, establecimiento de diversas clases y subclases de sistemas electorales y de los sistemas electorales empíricos.</a:t>
          </a:r>
          <a:endParaRPr lang="es-ES" dirty="0"/>
        </a:p>
      </dgm:t>
    </dgm:pt>
    <dgm:pt modelId="{86419E20-0DD8-4F07-BB05-6D670CAAD5A4}" type="parTrans" cxnId="{9581B060-6066-4369-929D-249A62A511D0}">
      <dgm:prSet/>
      <dgm:spPr/>
      <dgm:t>
        <a:bodyPr/>
        <a:lstStyle/>
        <a:p>
          <a:endParaRPr lang="es-ES"/>
        </a:p>
      </dgm:t>
    </dgm:pt>
    <dgm:pt modelId="{52A85A3F-2FAD-4963-A6F5-E7588C728BC0}" type="sibTrans" cxnId="{9581B060-6066-4369-929D-249A62A511D0}">
      <dgm:prSet/>
      <dgm:spPr/>
      <dgm:t>
        <a:bodyPr/>
        <a:lstStyle/>
        <a:p>
          <a:endParaRPr lang="es-ES"/>
        </a:p>
      </dgm:t>
    </dgm:pt>
    <dgm:pt modelId="{E23C7E38-F659-45BD-B0C1-0E1451C1E195}">
      <dgm:prSet/>
      <dgm:spPr>
        <a:solidFill>
          <a:schemeClr val="tx2">
            <a:lumMod val="20000"/>
            <a:lumOff val="80000"/>
          </a:schemeClr>
        </a:solidFill>
      </dgm:spPr>
      <dgm:t>
        <a:bodyPr/>
        <a:lstStyle/>
        <a:p>
          <a:pPr rtl="0"/>
          <a:r>
            <a:rPr lang="es-ES" dirty="0" smtClean="0">
              <a:solidFill>
                <a:schemeClr val="tx1"/>
              </a:solidFill>
            </a:rPr>
            <a:t>3.- Formulación y examen de hipótesis de los efectos de los distintos sistemas electorales en los sistemas políticos y especialmente en los sistemas de partidos, con base en investigaciones concretas de casos individuales y comparativos de varios países. </a:t>
          </a:r>
          <a:endParaRPr lang="es-ES" dirty="0">
            <a:solidFill>
              <a:schemeClr val="tx1"/>
            </a:solidFill>
          </a:endParaRPr>
        </a:p>
      </dgm:t>
    </dgm:pt>
    <dgm:pt modelId="{FEDA76CB-37F0-4EB7-AC09-8131A446DCC6}" type="parTrans" cxnId="{FC966F5C-257E-4E62-AFB3-5A8D4C7E1B86}">
      <dgm:prSet/>
      <dgm:spPr/>
      <dgm:t>
        <a:bodyPr/>
        <a:lstStyle/>
        <a:p>
          <a:endParaRPr lang="es-ES"/>
        </a:p>
      </dgm:t>
    </dgm:pt>
    <dgm:pt modelId="{471E2EA1-330E-4111-A0FB-2F56E5BD248A}" type="sibTrans" cxnId="{FC966F5C-257E-4E62-AFB3-5A8D4C7E1B86}">
      <dgm:prSet/>
      <dgm:spPr/>
      <dgm:t>
        <a:bodyPr/>
        <a:lstStyle/>
        <a:p>
          <a:endParaRPr lang="es-ES"/>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3" custScaleX="231483">
        <dgm:presLayoutVars>
          <dgm:chMax val="1"/>
          <dgm:bulletEnabled val="1"/>
        </dgm:presLayoutVars>
      </dgm:prSet>
      <dgm:spPr/>
      <dgm:t>
        <a:bodyPr/>
        <a:lstStyle/>
        <a:p>
          <a:endParaRPr lang="es-MX"/>
        </a:p>
      </dgm:t>
    </dgm:pt>
    <dgm:pt modelId="{BB95BF30-56BE-4BB9-9D72-81513DE03930}" type="pres">
      <dgm:prSet presAssocID="{0A82C211-26CC-450E-99DB-D7237BBE9E2F}" presName="sp" presStyleCnt="0"/>
      <dgm:spPr/>
    </dgm:pt>
    <dgm:pt modelId="{4B7B6BBC-7156-4E1D-9F7E-2F24442787FE}" type="pres">
      <dgm:prSet presAssocID="{AF8CF975-1A02-4284-A354-4A8312CA7F7F}" presName="linNode" presStyleCnt="0"/>
      <dgm:spPr/>
    </dgm:pt>
    <dgm:pt modelId="{17A23E74-3433-4D7E-863F-04E9B2B526CF}" type="pres">
      <dgm:prSet presAssocID="{AF8CF975-1A02-4284-A354-4A8312CA7F7F}" presName="parentText" presStyleLbl="node1" presStyleIdx="1" presStyleCnt="3" custScaleX="189354">
        <dgm:presLayoutVars>
          <dgm:chMax val="1"/>
          <dgm:bulletEnabled val="1"/>
        </dgm:presLayoutVars>
      </dgm:prSet>
      <dgm:spPr/>
      <dgm:t>
        <a:bodyPr/>
        <a:lstStyle/>
        <a:p>
          <a:endParaRPr lang="es-MX"/>
        </a:p>
      </dgm:t>
    </dgm:pt>
    <dgm:pt modelId="{31C81D3F-97A5-4071-ABC6-DD4F58443DF7}" type="pres">
      <dgm:prSet presAssocID="{52A85A3F-2FAD-4963-A6F5-E7588C728BC0}" presName="sp" presStyleCnt="0"/>
      <dgm:spPr/>
    </dgm:pt>
    <dgm:pt modelId="{1B115344-BA4D-4387-8801-E776DF32E140}" type="pres">
      <dgm:prSet presAssocID="{E23C7E38-F659-45BD-B0C1-0E1451C1E195}" presName="linNode" presStyleCnt="0"/>
      <dgm:spPr/>
    </dgm:pt>
    <dgm:pt modelId="{029BFDC5-FD59-4C99-9403-46875CAD5231}" type="pres">
      <dgm:prSet presAssocID="{E23C7E38-F659-45BD-B0C1-0E1451C1E195}" presName="parentText" presStyleLbl="node1" presStyleIdx="2" presStyleCnt="3" custScaleX="150773">
        <dgm:presLayoutVars>
          <dgm:chMax val="1"/>
          <dgm:bulletEnabled val="1"/>
        </dgm:presLayoutVars>
      </dgm:prSet>
      <dgm:spPr/>
      <dgm:t>
        <a:bodyPr/>
        <a:lstStyle/>
        <a:p>
          <a:endParaRPr lang="es-MX"/>
        </a:p>
      </dgm:t>
    </dgm:pt>
  </dgm:ptLst>
  <dgm:cxnLst>
    <dgm:cxn modelId="{E29B0719-A795-4906-9406-97CF9EC8ED2D}" type="presOf" srcId="{E23C7E38-F659-45BD-B0C1-0E1451C1E195}" destId="{029BFDC5-FD59-4C99-9403-46875CAD5231}" srcOrd="0" destOrd="0" presId="urn:microsoft.com/office/officeart/2005/8/layout/vList5"/>
    <dgm:cxn modelId="{FC966F5C-257E-4E62-AFB3-5A8D4C7E1B86}" srcId="{FB34412B-8603-4BFB-9897-B723630AF64C}" destId="{E23C7E38-F659-45BD-B0C1-0E1451C1E195}" srcOrd="2" destOrd="0" parTransId="{FEDA76CB-37F0-4EB7-AC09-8131A446DCC6}" sibTransId="{471E2EA1-330E-4111-A0FB-2F56E5BD248A}"/>
    <dgm:cxn modelId="{49FE2D89-68FD-48BA-8884-F43F2D2DC212}" type="presOf" srcId="{AF8CF975-1A02-4284-A354-4A8312CA7F7F}" destId="{17A23E74-3433-4D7E-863F-04E9B2B526CF}" srcOrd="0" destOrd="0" presId="urn:microsoft.com/office/officeart/2005/8/layout/vList5"/>
    <dgm:cxn modelId="{0D354700-0861-4967-AD10-9A52FC01D00D}" type="presOf" srcId="{E135E564-6FBD-41EB-950D-240FA9165BF8}" destId="{F1BDE55F-DE4F-4377-AC33-5ADA35D7D97F}" srcOrd="0" destOrd="0" presId="urn:microsoft.com/office/officeart/2005/8/layout/vList5"/>
    <dgm:cxn modelId="{BB1EFF91-D832-4CE1-B065-7498695BEF7D}" type="presOf" srcId="{FB34412B-8603-4BFB-9897-B723630AF64C}" destId="{44D2AF10-0591-4C14-B073-03709BD6312C}" srcOrd="0" destOrd="0" presId="urn:microsoft.com/office/officeart/2005/8/layout/vList5"/>
    <dgm:cxn modelId="{C4272734-F286-48BC-972D-D30403C582E3}" srcId="{FB34412B-8603-4BFB-9897-B723630AF64C}" destId="{E135E564-6FBD-41EB-950D-240FA9165BF8}" srcOrd="0" destOrd="0" parTransId="{E75E4753-7C1D-40B6-AE8B-69D3762B8A2F}" sibTransId="{0A82C211-26CC-450E-99DB-D7237BBE9E2F}"/>
    <dgm:cxn modelId="{9581B060-6066-4369-929D-249A62A511D0}" srcId="{FB34412B-8603-4BFB-9897-B723630AF64C}" destId="{AF8CF975-1A02-4284-A354-4A8312CA7F7F}" srcOrd="1" destOrd="0" parTransId="{86419E20-0DD8-4F07-BB05-6D670CAAD5A4}" sibTransId="{52A85A3F-2FAD-4963-A6F5-E7588C728BC0}"/>
    <dgm:cxn modelId="{6FE88AFF-CEDF-4725-8A0C-FA4C8D7AB61D}" type="presParOf" srcId="{44D2AF10-0591-4C14-B073-03709BD6312C}" destId="{554BF29A-3026-4E5A-B073-E9E9B07E1F53}" srcOrd="0" destOrd="0" presId="urn:microsoft.com/office/officeart/2005/8/layout/vList5"/>
    <dgm:cxn modelId="{E373A7C1-282E-499C-A00C-34EC1094A954}" type="presParOf" srcId="{554BF29A-3026-4E5A-B073-E9E9B07E1F53}" destId="{F1BDE55F-DE4F-4377-AC33-5ADA35D7D97F}" srcOrd="0" destOrd="0" presId="urn:microsoft.com/office/officeart/2005/8/layout/vList5"/>
    <dgm:cxn modelId="{34C04922-1CEC-4CE3-A540-A9C733204C0F}" type="presParOf" srcId="{44D2AF10-0591-4C14-B073-03709BD6312C}" destId="{BB95BF30-56BE-4BB9-9D72-81513DE03930}" srcOrd="1" destOrd="0" presId="urn:microsoft.com/office/officeart/2005/8/layout/vList5"/>
    <dgm:cxn modelId="{28D52A63-91E8-4C24-AE18-324683A97B25}" type="presParOf" srcId="{44D2AF10-0591-4C14-B073-03709BD6312C}" destId="{4B7B6BBC-7156-4E1D-9F7E-2F24442787FE}" srcOrd="2" destOrd="0" presId="urn:microsoft.com/office/officeart/2005/8/layout/vList5"/>
    <dgm:cxn modelId="{6F5508D3-14BE-4729-97F6-36914BA4C5F2}" type="presParOf" srcId="{4B7B6BBC-7156-4E1D-9F7E-2F24442787FE}" destId="{17A23E74-3433-4D7E-863F-04E9B2B526CF}" srcOrd="0" destOrd="0" presId="urn:microsoft.com/office/officeart/2005/8/layout/vList5"/>
    <dgm:cxn modelId="{DB0C81E8-7747-4C68-98A8-DDC505BB6799}" type="presParOf" srcId="{44D2AF10-0591-4C14-B073-03709BD6312C}" destId="{31C81D3F-97A5-4071-ABC6-DD4F58443DF7}" srcOrd="3" destOrd="0" presId="urn:microsoft.com/office/officeart/2005/8/layout/vList5"/>
    <dgm:cxn modelId="{9779BC37-BEC6-416E-AB7C-A81CD02BED10}" type="presParOf" srcId="{44D2AF10-0591-4C14-B073-03709BD6312C}" destId="{1B115344-BA4D-4387-8801-E776DF32E140}" srcOrd="4" destOrd="0" presId="urn:microsoft.com/office/officeart/2005/8/layout/vList5"/>
    <dgm:cxn modelId="{93DA588F-B699-4E5A-BC4C-0C8BD9664CE4}" type="presParOf" srcId="{1B115344-BA4D-4387-8801-E776DF32E140}" destId="{029BFDC5-FD59-4C99-9403-46875CAD5231}"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3443B347-5665-4432-92BB-95DBA7CAA4A9}" type="doc">
      <dgm:prSet loTypeId="urn:microsoft.com/office/officeart/2005/8/layout/vList2" loCatId="list" qsTypeId="urn:microsoft.com/office/officeart/2005/8/quickstyle/simple1" qsCatId="simple" csTypeId="urn:microsoft.com/office/officeart/2005/8/colors/accent4_3" csCatId="accent4"/>
      <dgm:spPr/>
      <dgm:t>
        <a:bodyPr/>
        <a:lstStyle/>
        <a:p>
          <a:endParaRPr lang="es-ES"/>
        </a:p>
      </dgm:t>
    </dgm:pt>
    <dgm:pt modelId="{9D1EB2D0-51C2-40D1-B39C-BDCCF8B8B516}">
      <dgm:prSet/>
      <dgm:spPr/>
      <dgm:t>
        <a:bodyPr/>
        <a:lstStyle/>
        <a:p>
          <a:pPr algn="ctr" rtl="0"/>
          <a:r>
            <a:rPr lang="es-ES" dirty="0" smtClean="0"/>
            <a:t>Ventajas de la representación proporcional.</a:t>
          </a:r>
          <a:br>
            <a:rPr lang="es-ES" dirty="0" smtClean="0"/>
          </a:br>
          <a:endParaRPr lang="es-ES" dirty="0"/>
        </a:p>
      </dgm:t>
    </dgm:pt>
    <dgm:pt modelId="{FC13B2B8-BA68-47CB-B8B9-844246E90024}" type="parTrans" cxnId="{BBF134DB-C4A0-4688-9BA3-7AB2E12485DB}">
      <dgm:prSet/>
      <dgm:spPr/>
      <dgm:t>
        <a:bodyPr/>
        <a:lstStyle/>
        <a:p>
          <a:endParaRPr lang="es-ES"/>
        </a:p>
      </dgm:t>
    </dgm:pt>
    <dgm:pt modelId="{07954AA1-6414-4A39-980F-268189032578}" type="sibTrans" cxnId="{BBF134DB-C4A0-4688-9BA3-7AB2E12485DB}">
      <dgm:prSet/>
      <dgm:spPr/>
      <dgm:t>
        <a:bodyPr/>
        <a:lstStyle/>
        <a:p>
          <a:endParaRPr lang="es-ES"/>
        </a:p>
      </dgm:t>
    </dgm:pt>
    <dgm:pt modelId="{A3950B5E-F910-42BB-8C83-1EF6CBB8E5FC}" type="pres">
      <dgm:prSet presAssocID="{3443B347-5665-4432-92BB-95DBA7CAA4A9}" presName="linear" presStyleCnt="0">
        <dgm:presLayoutVars>
          <dgm:animLvl val="lvl"/>
          <dgm:resizeHandles val="exact"/>
        </dgm:presLayoutVars>
      </dgm:prSet>
      <dgm:spPr/>
      <dgm:t>
        <a:bodyPr/>
        <a:lstStyle/>
        <a:p>
          <a:endParaRPr lang="es-MX"/>
        </a:p>
      </dgm:t>
    </dgm:pt>
    <dgm:pt modelId="{97365663-25DA-4808-86F0-077E1C72368D}" type="pres">
      <dgm:prSet presAssocID="{9D1EB2D0-51C2-40D1-B39C-BDCCF8B8B516}" presName="parentText" presStyleLbl="node1" presStyleIdx="0" presStyleCnt="1">
        <dgm:presLayoutVars>
          <dgm:chMax val="0"/>
          <dgm:bulletEnabled val="1"/>
        </dgm:presLayoutVars>
      </dgm:prSet>
      <dgm:spPr/>
      <dgm:t>
        <a:bodyPr/>
        <a:lstStyle/>
        <a:p>
          <a:endParaRPr lang="es-MX"/>
        </a:p>
      </dgm:t>
    </dgm:pt>
  </dgm:ptLst>
  <dgm:cxnLst>
    <dgm:cxn modelId="{90A3335A-E80D-4EF0-A979-4B44CA69280C}" type="presOf" srcId="{9D1EB2D0-51C2-40D1-B39C-BDCCF8B8B516}" destId="{97365663-25DA-4808-86F0-077E1C72368D}" srcOrd="0" destOrd="0" presId="urn:microsoft.com/office/officeart/2005/8/layout/vList2"/>
    <dgm:cxn modelId="{DA15A6B7-F489-41A6-A91E-EF8C8E10EEF9}" type="presOf" srcId="{3443B347-5665-4432-92BB-95DBA7CAA4A9}" destId="{A3950B5E-F910-42BB-8C83-1EF6CBB8E5FC}" srcOrd="0" destOrd="0" presId="urn:microsoft.com/office/officeart/2005/8/layout/vList2"/>
    <dgm:cxn modelId="{BBF134DB-C4A0-4688-9BA3-7AB2E12485DB}" srcId="{3443B347-5665-4432-92BB-95DBA7CAA4A9}" destId="{9D1EB2D0-51C2-40D1-B39C-BDCCF8B8B516}" srcOrd="0" destOrd="0" parTransId="{FC13B2B8-BA68-47CB-B8B9-844246E90024}" sibTransId="{07954AA1-6414-4A39-980F-268189032578}"/>
    <dgm:cxn modelId="{5F586011-9AAA-4738-84CC-01AB8377BBDA}" type="presParOf" srcId="{A3950B5E-F910-42BB-8C83-1EF6CBB8E5FC}" destId="{97365663-25DA-4808-86F0-077E1C72368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5327B5C6-766D-439B-B4FF-091C95C4A20F}" type="doc">
      <dgm:prSet loTypeId="urn:microsoft.com/office/officeart/2005/8/layout/matrix2" loCatId="matrix" qsTypeId="urn:microsoft.com/office/officeart/2005/8/quickstyle/simple1" qsCatId="simple" csTypeId="urn:microsoft.com/office/officeart/2005/8/colors/colorful4" csCatId="colorful" phldr="1"/>
      <dgm:spPr/>
      <dgm:t>
        <a:bodyPr/>
        <a:lstStyle/>
        <a:p>
          <a:endParaRPr lang="es-ES"/>
        </a:p>
      </dgm:t>
    </dgm:pt>
    <dgm:pt modelId="{F920CEF2-5DA1-4A0E-9E36-F399FF2CF5B1}">
      <dgm:prSet/>
      <dgm:spPr/>
      <dgm:t>
        <a:bodyPr/>
        <a:lstStyle/>
        <a:p>
          <a:pPr rtl="0"/>
          <a:r>
            <a:rPr lang="es-ES" dirty="0" smtClean="0"/>
            <a:t>Facilita la representación de todos los intereses y opiniones a nivel parlamentario, con arreglo a du fuerza respectiva en el electorado.</a:t>
          </a:r>
          <a:endParaRPr lang="es-ES" dirty="0"/>
        </a:p>
      </dgm:t>
    </dgm:pt>
    <dgm:pt modelId="{C7738FA7-E53C-4319-8797-ACC52F580AFF}" type="parTrans" cxnId="{51883923-F484-4683-86BF-30D280466291}">
      <dgm:prSet/>
      <dgm:spPr/>
      <dgm:t>
        <a:bodyPr/>
        <a:lstStyle/>
        <a:p>
          <a:endParaRPr lang="es-ES"/>
        </a:p>
      </dgm:t>
    </dgm:pt>
    <dgm:pt modelId="{915F3492-0F20-498B-87EE-66EE239A7965}" type="sibTrans" cxnId="{51883923-F484-4683-86BF-30D280466291}">
      <dgm:prSet/>
      <dgm:spPr/>
      <dgm:t>
        <a:bodyPr/>
        <a:lstStyle/>
        <a:p>
          <a:endParaRPr lang="es-ES"/>
        </a:p>
      </dgm:t>
    </dgm:pt>
    <dgm:pt modelId="{944D4364-3905-4300-9371-8408115432AE}">
      <dgm:prSet/>
      <dgm:spPr/>
      <dgm:t>
        <a:bodyPr/>
        <a:lstStyle/>
        <a:p>
          <a:pPr rtl="0"/>
          <a:r>
            <a:rPr lang="es-ES" dirty="0" smtClean="0"/>
            <a:t>Impide la institución de mayorías parlamentarias demasiado artificiales que no corresponden a una mayoría real del electorado, al resultar la intervención institucional en el proceso de formación de voluntad política.</a:t>
          </a:r>
          <a:endParaRPr lang="es-ES" dirty="0"/>
        </a:p>
      </dgm:t>
    </dgm:pt>
    <dgm:pt modelId="{D0A26AEA-0E7C-4C31-BC64-EBFE341A0661}" type="parTrans" cxnId="{A4AA2970-C015-4117-8A30-5E08C1F4AA67}">
      <dgm:prSet/>
      <dgm:spPr/>
      <dgm:t>
        <a:bodyPr/>
        <a:lstStyle/>
        <a:p>
          <a:endParaRPr lang="es-ES"/>
        </a:p>
      </dgm:t>
    </dgm:pt>
    <dgm:pt modelId="{222EAF86-2017-43C5-978F-C77DA0B2AC62}" type="sibTrans" cxnId="{A4AA2970-C015-4117-8A30-5E08C1F4AA67}">
      <dgm:prSet/>
      <dgm:spPr/>
      <dgm:t>
        <a:bodyPr/>
        <a:lstStyle/>
        <a:p>
          <a:endParaRPr lang="es-ES"/>
        </a:p>
      </dgm:t>
    </dgm:pt>
    <dgm:pt modelId="{7E3623C3-61C6-4F41-A8DE-E3E3DA885FAD}">
      <dgm:prSet/>
      <dgm:spPr/>
      <dgm:t>
        <a:bodyPr/>
        <a:lstStyle/>
        <a:p>
          <a:pPr rtl="0"/>
          <a:r>
            <a:rPr lang="es-ES" dirty="0" smtClean="0"/>
            <a:t>Facilita la negociación de mayorías y el compromiso político entre diversas fuerzas sociales y grupos étnicos o religiosos.</a:t>
          </a:r>
          <a:endParaRPr lang="es-ES" dirty="0"/>
        </a:p>
      </dgm:t>
    </dgm:pt>
    <dgm:pt modelId="{87D403E2-778C-402E-AE2D-3BF205BE7F8C}" type="parTrans" cxnId="{99706D91-34F8-41E5-984F-D149A787AC9F}">
      <dgm:prSet/>
      <dgm:spPr/>
      <dgm:t>
        <a:bodyPr/>
        <a:lstStyle/>
        <a:p>
          <a:endParaRPr lang="es-ES"/>
        </a:p>
      </dgm:t>
    </dgm:pt>
    <dgm:pt modelId="{589A0EA7-48BF-42AE-A857-B8E8027180AC}" type="sibTrans" cxnId="{99706D91-34F8-41E5-984F-D149A787AC9F}">
      <dgm:prSet/>
      <dgm:spPr/>
      <dgm:t>
        <a:bodyPr/>
        <a:lstStyle/>
        <a:p>
          <a:endParaRPr lang="es-ES"/>
        </a:p>
      </dgm:t>
    </dgm:pt>
    <dgm:pt modelId="{61E12789-6A06-46C7-BFE0-AA8FDD5A1797}">
      <dgm:prSet/>
      <dgm:spPr/>
      <dgm:t>
        <a:bodyPr/>
        <a:lstStyle/>
        <a:p>
          <a:pPr rtl="0"/>
          <a:r>
            <a:rPr lang="es-ES" dirty="0" smtClean="0"/>
            <a:t>Impide los cambios políticos extremos producidos menos por cambios fundamentales en las actitudes políticas del electorado que por los efectos de distorsión de un sistema electoral.</a:t>
          </a:r>
          <a:endParaRPr lang="es-ES" dirty="0"/>
        </a:p>
      </dgm:t>
    </dgm:pt>
    <dgm:pt modelId="{9E6ACF4B-A0D8-4791-AC79-58B90B4C739C}" type="parTrans" cxnId="{EA83921B-B289-4112-8C03-D6352E569195}">
      <dgm:prSet/>
      <dgm:spPr/>
      <dgm:t>
        <a:bodyPr/>
        <a:lstStyle/>
        <a:p>
          <a:endParaRPr lang="es-ES"/>
        </a:p>
      </dgm:t>
    </dgm:pt>
    <dgm:pt modelId="{108B9167-9C92-46B4-B89C-1E92A2979EF2}" type="sibTrans" cxnId="{EA83921B-B289-4112-8C03-D6352E569195}">
      <dgm:prSet/>
      <dgm:spPr/>
      <dgm:t>
        <a:bodyPr/>
        <a:lstStyle/>
        <a:p>
          <a:endParaRPr lang="es-ES"/>
        </a:p>
      </dgm:t>
    </dgm:pt>
    <dgm:pt modelId="{916A49C1-60C7-4392-BD18-F07CE98F5FA1}">
      <dgm:prSet/>
      <dgm:spPr/>
      <dgm:t>
        <a:bodyPr/>
        <a:lstStyle/>
        <a:p>
          <a:endParaRPr lang="es-MX" dirty="0"/>
        </a:p>
      </dgm:t>
    </dgm:pt>
    <dgm:pt modelId="{A9990237-D9B2-4354-B1D8-0B2C5E4A7B1B}" type="parTrans" cxnId="{5348A4E4-1A38-48FE-84D3-7F85372D7D5D}">
      <dgm:prSet/>
      <dgm:spPr/>
      <dgm:t>
        <a:bodyPr/>
        <a:lstStyle/>
        <a:p>
          <a:endParaRPr lang="es-ES"/>
        </a:p>
      </dgm:t>
    </dgm:pt>
    <dgm:pt modelId="{E5A11716-8251-4DB1-800F-86A9C2BFA125}" type="sibTrans" cxnId="{5348A4E4-1A38-48FE-84D3-7F85372D7D5D}">
      <dgm:prSet/>
      <dgm:spPr/>
      <dgm:t>
        <a:bodyPr/>
        <a:lstStyle/>
        <a:p>
          <a:endParaRPr lang="es-ES"/>
        </a:p>
      </dgm:t>
    </dgm:pt>
    <dgm:pt modelId="{436E9180-E91E-4134-BF89-8B2321DF10BA}">
      <dgm:prSet/>
      <dgm:spPr/>
      <dgm:t>
        <a:bodyPr/>
        <a:lstStyle/>
        <a:p>
          <a:pPr rtl="0"/>
          <a:endParaRPr lang="es-ES" dirty="0"/>
        </a:p>
      </dgm:t>
    </dgm:pt>
    <dgm:pt modelId="{5DD1D111-EC2D-4303-9A33-72C97BA4C8BA}" type="parTrans" cxnId="{86384171-6720-4C7C-9693-DEE5D631D7D3}">
      <dgm:prSet/>
      <dgm:spPr/>
      <dgm:t>
        <a:bodyPr/>
        <a:lstStyle/>
        <a:p>
          <a:endParaRPr lang="es-ES"/>
        </a:p>
      </dgm:t>
    </dgm:pt>
    <dgm:pt modelId="{27FE07F2-86CC-40AA-9C70-0700F244C238}" type="sibTrans" cxnId="{86384171-6720-4C7C-9693-DEE5D631D7D3}">
      <dgm:prSet/>
      <dgm:spPr/>
      <dgm:t>
        <a:bodyPr/>
        <a:lstStyle/>
        <a:p>
          <a:endParaRPr lang="es-ES"/>
        </a:p>
      </dgm:t>
    </dgm:pt>
    <dgm:pt modelId="{D65D6EE6-6D3E-45BF-B3FA-D6C6ADA7AD77}" type="pres">
      <dgm:prSet presAssocID="{5327B5C6-766D-439B-B4FF-091C95C4A20F}" presName="matrix" presStyleCnt="0">
        <dgm:presLayoutVars>
          <dgm:chMax val="1"/>
          <dgm:dir/>
          <dgm:resizeHandles val="exact"/>
        </dgm:presLayoutVars>
      </dgm:prSet>
      <dgm:spPr/>
      <dgm:t>
        <a:bodyPr/>
        <a:lstStyle/>
        <a:p>
          <a:endParaRPr lang="es-MX"/>
        </a:p>
      </dgm:t>
    </dgm:pt>
    <dgm:pt modelId="{86DA2B80-67AD-40D0-B3CC-81039D4CF83D}" type="pres">
      <dgm:prSet presAssocID="{5327B5C6-766D-439B-B4FF-091C95C4A20F}" presName="axisShape" presStyleLbl="bgShp" presStyleIdx="0" presStyleCnt="1"/>
      <dgm:spPr/>
    </dgm:pt>
    <dgm:pt modelId="{8822F2ED-A1D5-403B-8387-307AB7C63682}" type="pres">
      <dgm:prSet presAssocID="{5327B5C6-766D-439B-B4FF-091C95C4A20F}" presName="rect1" presStyleLbl="node1" presStyleIdx="0" presStyleCnt="4" custScaleX="133284" custLinFactNeighborX="-30932" custLinFactNeighborY="-5991">
        <dgm:presLayoutVars>
          <dgm:chMax val="0"/>
          <dgm:chPref val="0"/>
          <dgm:bulletEnabled val="1"/>
        </dgm:presLayoutVars>
      </dgm:prSet>
      <dgm:spPr/>
      <dgm:t>
        <a:bodyPr/>
        <a:lstStyle/>
        <a:p>
          <a:endParaRPr lang="es-MX"/>
        </a:p>
      </dgm:t>
    </dgm:pt>
    <dgm:pt modelId="{382FB8E5-0124-44C5-B52D-AB0A72028C10}" type="pres">
      <dgm:prSet presAssocID="{5327B5C6-766D-439B-B4FF-091C95C4A20F}" presName="rect2" presStyleLbl="node1" presStyleIdx="1" presStyleCnt="4" custScaleX="135045" custLinFactNeighborX="44923" custLinFactNeighborY="-2045">
        <dgm:presLayoutVars>
          <dgm:chMax val="0"/>
          <dgm:chPref val="0"/>
          <dgm:bulletEnabled val="1"/>
        </dgm:presLayoutVars>
      </dgm:prSet>
      <dgm:spPr/>
      <dgm:t>
        <a:bodyPr/>
        <a:lstStyle/>
        <a:p>
          <a:endParaRPr lang="es-MX"/>
        </a:p>
      </dgm:t>
    </dgm:pt>
    <dgm:pt modelId="{DA5B4D61-524F-430E-B54C-9AE20AD116A9}" type="pres">
      <dgm:prSet presAssocID="{5327B5C6-766D-439B-B4FF-091C95C4A20F}" presName="rect3" presStyleLbl="node1" presStyleIdx="2" presStyleCnt="4" custScaleX="142056" custLinFactNeighborX="-33761" custLinFactNeighborY="-1165">
        <dgm:presLayoutVars>
          <dgm:chMax val="0"/>
          <dgm:chPref val="0"/>
          <dgm:bulletEnabled val="1"/>
        </dgm:presLayoutVars>
      </dgm:prSet>
      <dgm:spPr/>
      <dgm:t>
        <a:bodyPr/>
        <a:lstStyle/>
        <a:p>
          <a:endParaRPr lang="es-MX"/>
        </a:p>
      </dgm:t>
    </dgm:pt>
    <dgm:pt modelId="{C8F50918-EFA0-466D-9F88-5682A1126E51}" type="pres">
      <dgm:prSet presAssocID="{5327B5C6-766D-439B-B4FF-091C95C4A20F}" presName="rect4" presStyleLbl="node1" presStyleIdx="3" presStyleCnt="4" custScaleX="178891" custLinFactNeighborX="55688" custLinFactNeighborY="2781">
        <dgm:presLayoutVars>
          <dgm:chMax val="0"/>
          <dgm:chPref val="0"/>
          <dgm:bulletEnabled val="1"/>
        </dgm:presLayoutVars>
      </dgm:prSet>
      <dgm:spPr/>
      <dgm:t>
        <a:bodyPr/>
        <a:lstStyle/>
        <a:p>
          <a:endParaRPr lang="es-MX"/>
        </a:p>
      </dgm:t>
    </dgm:pt>
  </dgm:ptLst>
  <dgm:cxnLst>
    <dgm:cxn modelId="{A4AA2970-C015-4117-8A30-5E08C1F4AA67}" srcId="{5327B5C6-766D-439B-B4FF-091C95C4A20F}" destId="{944D4364-3905-4300-9371-8408115432AE}" srcOrd="1" destOrd="0" parTransId="{D0A26AEA-0E7C-4C31-BC64-EBFE341A0661}" sibTransId="{222EAF86-2017-43C5-978F-C77DA0B2AC62}"/>
    <dgm:cxn modelId="{8C030159-9920-4D0C-B397-4C843391E020}" type="presOf" srcId="{F920CEF2-5DA1-4A0E-9E36-F399FF2CF5B1}" destId="{8822F2ED-A1D5-403B-8387-307AB7C63682}" srcOrd="0" destOrd="0" presId="urn:microsoft.com/office/officeart/2005/8/layout/matrix2"/>
    <dgm:cxn modelId="{99706D91-34F8-41E5-984F-D149A787AC9F}" srcId="{5327B5C6-766D-439B-B4FF-091C95C4A20F}" destId="{7E3623C3-61C6-4F41-A8DE-E3E3DA885FAD}" srcOrd="2" destOrd="0" parTransId="{87D403E2-778C-402E-AE2D-3BF205BE7F8C}" sibTransId="{589A0EA7-48BF-42AE-A857-B8E8027180AC}"/>
    <dgm:cxn modelId="{EA83921B-B289-4112-8C03-D6352E569195}" srcId="{5327B5C6-766D-439B-B4FF-091C95C4A20F}" destId="{61E12789-6A06-46C7-BFE0-AA8FDD5A1797}" srcOrd="3" destOrd="0" parTransId="{9E6ACF4B-A0D8-4791-AC79-58B90B4C739C}" sibTransId="{108B9167-9C92-46B4-B89C-1E92A2979EF2}"/>
    <dgm:cxn modelId="{51883923-F484-4683-86BF-30D280466291}" srcId="{5327B5C6-766D-439B-B4FF-091C95C4A20F}" destId="{F920CEF2-5DA1-4A0E-9E36-F399FF2CF5B1}" srcOrd="0" destOrd="0" parTransId="{C7738FA7-E53C-4319-8797-ACC52F580AFF}" sibTransId="{915F3492-0F20-498B-87EE-66EE239A7965}"/>
    <dgm:cxn modelId="{73DF05CA-8D93-4137-8BC3-0341AD2B4395}" type="presOf" srcId="{5327B5C6-766D-439B-B4FF-091C95C4A20F}" destId="{D65D6EE6-6D3E-45BF-B3FA-D6C6ADA7AD77}" srcOrd="0" destOrd="0" presId="urn:microsoft.com/office/officeart/2005/8/layout/matrix2"/>
    <dgm:cxn modelId="{49DA4D75-3A9E-49AE-8588-8BB6F0414F79}" type="presOf" srcId="{7E3623C3-61C6-4F41-A8DE-E3E3DA885FAD}" destId="{DA5B4D61-524F-430E-B54C-9AE20AD116A9}" srcOrd="0" destOrd="0" presId="urn:microsoft.com/office/officeart/2005/8/layout/matrix2"/>
    <dgm:cxn modelId="{488F38EF-55E3-477E-81EC-F25C275456FC}" type="presOf" srcId="{61E12789-6A06-46C7-BFE0-AA8FDD5A1797}" destId="{C8F50918-EFA0-466D-9F88-5682A1126E51}" srcOrd="0" destOrd="0" presId="urn:microsoft.com/office/officeart/2005/8/layout/matrix2"/>
    <dgm:cxn modelId="{1F30DA8F-8CB4-42DD-A196-EF132767BA96}" type="presOf" srcId="{944D4364-3905-4300-9371-8408115432AE}" destId="{382FB8E5-0124-44C5-B52D-AB0A72028C10}" srcOrd="0" destOrd="0" presId="urn:microsoft.com/office/officeart/2005/8/layout/matrix2"/>
    <dgm:cxn modelId="{86384171-6720-4C7C-9693-DEE5D631D7D3}" srcId="{5327B5C6-766D-439B-B4FF-091C95C4A20F}" destId="{436E9180-E91E-4134-BF89-8B2321DF10BA}" srcOrd="5" destOrd="0" parTransId="{5DD1D111-EC2D-4303-9A33-72C97BA4C8BA}" sibTransId="{27FE07F2-86CC-40AA-9C70-0700F244C238}"/>
    <dgm:cxn modelId="{5348A4E4-1A38-48FE-84D3-7F85372D7D5D}" srcId="{5327B5C6-766D-439B-B4FF-091C95C4A20F}" destId="{916A49C1-60C7-4392-BD18-F07CE98F5FA1}" srcOrd="4" destOrd="0" parTransId="{A9990237-D9B2-4354-B1D8-0B2C5E4A7B1B}" sibTransId="{E5A11716-8251-4DB1-800F-86A9C2BFA125}"/>
    <dgm:cxn modelId="{13844598-3350-4D33-AC5C-45BE3C9C1E51}" type="presParOf" srcId="{D65D6EE6-6D3E-45BF-B3FA-D6C6ADA7AD77}" destId="{86DA2B80-67AD-40D0-B3CC-81039D4CF83D}" srcOrd="0" destOrd="0" presId="urn:microsoft.com/office/officeart/2005/8/layout/matrix2"/>
    <dgm:cxn modelId="{7CA83112-FA72-4219-B32E-5A0F22BEBCE3}" type="presParOf" srcId="{D65D6EE6-6D3E-45BF-B3FA-D6C6ADA7AD77}" destId="{8822F2ED-A1D5-403B-8387-307AB7C63682}" srcOrd="1" destOrd="0" presId="urn:microsoft.com/office/officeart/2005/8/layout/matrix2"/>
    <dgm:cxn modelId="{A0866CD4-7342-44F4-878C-AF415AE72CD1}" type="presParOf" srcId="{D65D6EE6-6D3E-45BF-B3FA-D6C6ADA7AD77}" destId="{382FB8E5-0124-44C5-B52D-AB0A72028C10}" srcOrd="2" destOrd="0" presId="urn:microsoft.com/office/officeart/2005/8/layout/matrix2"/>
    <dgm:cxn modelId="{4E747599-C79E-4060-A95C-C011C6AFA843}" type="presParOf" srcId="{D65D6EE6-6D3E-45BF-B3FA-D6C6ADA7AD77}" destId="{DA5B4D61-524F-430E-B54C-9AE20AD116A9}" srcOrd="3" destOrd="0" presId="urn:microsoft.com/office/officeart/2005/8/layout/matrix2"/>
    <dgm:cxn modelId="{D9236F1C-3A63-4D7C-9325-F7128ABC9E79}" type="presParOf" srcId="{D65D6EE6-6D3E-45BF-B3FA-D6C6ADA7AD77}" destId="{C8F50918-EFA0-466D-9F88-5682A1126E51}" srcOrd="4" destOrd="0" presId="urn:microsoft.com/office/officeart/2005/8/layout/matrix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A4971669-2C9B-43A2-A46D-7235DE59A041}" type="doc">
      <dgm:prSet loTypeId="urn:microsoft.com/office/officeart/2005/8/layout/vList2" loCatId="list" qsTypeId="urn:microsoft.com/office/officeart/2005/8/quickstyle/3d3" qsCatId="3D" csTypeId="urn:microsoft.com/office/officeart/2005/8/colors/accent5_4" csCatId="accent5"/>
      <dgm:spPr/>
      <dgm:t>
        <a:bodyPr/>
        <a:lstStyle/>
        <a:p>
          <a:endParaRPr lang="es-ES"/>
        </a:p>
      </dgm:t>
    </dgm:pt>
    <dgm:pt modelId="{9124D7A9-D53F-4450-AB2E-DFB6BB7858F4}">
      <dgm:prSet/>
      <dgm:spPr/>
      <dgm:t>
        <a:bodyPr/>
        <a:lstStyle/>
        <a:p>
          <a:pPr rtl="0"/>
          <a:r>
            <a:rPr lang="es-ES" dirty="0" smtClean="0"/>
            <a:t>Condiciones de éxito de la representación por mayoría</a:t>
          </a:r>
          <a:br>
            <a:rPr lang="es-ES" dirty="0" smtClean="0"/>
          </a:br>
          <a:endParaRPr lang="es-ES" dirty="0"/>
        </a:p>
      </dgm:t>
    </dgm:pt>
    <dgm:pt modelId="{87F3476A-9AC1-4372-AB5F-F661D4D48A12}" type="parTrans" cxnId="{1F75B005-1C64-478F-B749-48636DB442BF}">
      <dgm:prSet/>
      <dgm:spPr/>
      <dgm:t>
        <a:bodyPr/>
        <a:lstStyle/>
        <a:p>
          <a:endParaRPr lang="es-ES"/>
        </a:p>
      </dgm:t>
    </dgm:pt>
    <dgm:pt modelId="{8CA6FB4F-C332-4B8C-B5A2-FAF3C9180649}" type="sibTrans" cxnId="{1F75B005-1C64-478F-B749-48636DB442BF}">
      <dgm:prSet/>
      <dgm:spPr/>
      <dgm:t>
        <a:bodyPr/>
        <a:lstStyle/>
        <a:p>
          <a:endParaRPr lang="es-ES"/>
        </a:p>
      </dgm:t>
    </dgm:pt>
    <dgm:pt modelId="{EE8BB992-BBC8-4528-93C8-4E1E7A0EE49A}" type="pres">
      <dgm:prSet presAssocID="{A4971669-2C9B-43A2-A46D-7235DE59A041}" presName="linear" presStyleCnt="0">
        <dgm:presLayoutVars>
          <dgm:animLvl val="lvl"/>
          <dgm:resizeHandles val="exact"/>
        </dgm:presLayoutVars>
      </dgm:prSet>
      <dgm:spPr/>
      <dgm:t>
        <a:bodyPr/>
        <a:lstStyle/>
        <a:p>
          <a:endParaRPr lang="es-MX"/>
        </a:p>
      </dgm:t>
    </dgm:pt>
    <dgm:pt modelId="{D9A5DA89-11E3-4D48-AD7E-DF407223E58A}" type="pres">
      <dgm:prSet presAssocID="{9124D7A9-D53F-4450-AB2E-DFB6BB7858F4}" presName="parentText" presStyleLbl="node1" presStyleIdx="0" presStyleCnt="1">
        <dgm:presLayoutVars>
          <dgm:chMax val="0"/>
          <dgm:bulletEnabled val="1"/>
        </dgm:presLayoutVars>
      </dgm:prSet>
      <dgm:spPr/>
      <dgm:t>
        <a:bodyPr/>
        <a:lstStyle/>
        <a:p>
          <a:endParaRPr lang="es-MX"/>
        </a:p>
      </dgm:t>
    </dgm:pt>
  </dgm:ptLst>
  <dgm:cxnLst>
    <dgm:cxn modelId="{1F75B005-1C64-478F-B749-48636DB442BF}" srcId="{A4971669-2C9B-43A2-A46D-7235DE59A041}" destId="{9124D7A9-D53F-4450-AB2E-DFB6BB7858F4}" srcOrd="0" destOrd="0" parTransId="{87F3476A-9AC1-4372-AB5F-F661D4D48A12}" sibTransId="{8CA6FB4F-C332-4B8C-B5A2-FAF3C9180649}"/>
    <dgm:cxn modelId="{A43119CA-DBF5-4E6D-A3E8-56089242C687}" type="presOf" srcId="{A4971669-2C9B-43A2-A46D-7235DE59A041}" destId="{EE8BB992-BBC8-4528-93C8-4E1E7A0EE49A}" srcOrd="0" destOrd="0" presId="urn:microsoft.com/office/officeart/2005/8/layout/vList2"/>
    <dgm:cxn modelId="{7E1E71F3-D5E7-42E8-BD9B-EA444879EDDF}" type="presOf" srcId="{9124D7A9-D53F-4450-AB2E-DFB6BB7858F4}" destId="{D9A5DA89-11E3-4D48-AD7E-DF407223E58A}" srcOrd="0" destOrd="0" presId="urn:microsoft.com/office/officeart/2005/8/layout/vList2"/>
    <dgm:cxn modelId="{2D2AEE36-4171-43BB-BC6F-32F9E2D3F2F9}" type="presParOf" srcId="{EE8BB992-BBC8-4528-93C8-4E1E7A0EE49A}" destId="{D9A5DA89-11E3-4D48-AD7E-DF407223E58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E7B3099F-E1AD-4BB0-A658-854F99379238}" type="doc">
      <dgm:prSet loTypeId="urn:microsoft.com/office/officeart/2005/8/layout/vList2" loCatId="list" qsTypeId="urn:microsoft.com/office/officeart/2005/8/quickstyle/3d3" qsCatId="3D" csTypeId="urn:microsoft.com/office/officeart/2005/8/colors/accent1_2" csCatId="accent1"/>
      <dgm:spPr/>
      <dgm:t>
        <a:bodyPr/>
        <a:lstStyle/>
        <a:p>
          <a:endParaRPr lang="es-ES"/>
        </a:p>
      </dgm:t>
    </dgm:pt>
    <dgm:pt modelId="{EC4BA8FE-BCAF-4867-8C1A-2C812419DB29}">
      <dgm:prSet/>
      <dgm:spPr/>
      <dgm:t>
        <a:bodyPr/>
        <a:lstStyle/>
        <a:p>
          <a:pPr rtl="0"/>
          <a:r>
            <a:rPr lang="es-ES" dirty="0" smtClean="0"/>
            <a:t>El enfoque histórico-empírico  toma muy en serio las condiciones históricas para evaluar el principio de representación de los sistemas electorales. El juicio concreto se basa en las circunstancias de lugar y tiempo, aun cuando esté guiando por un conocimiento teórico. </a:t>
          </a:r>
          <a:endParaRPr lang="es-ES" dirty="0"/>
        </a:p>
      </dgm:t>
    </dgm:pt>
    <dgm:pt modelId="{EEA7C5A5-1B46-42A7-836C-8FA7DF3E7540}" type="parTrans" cxnId="{175EEBBB-E40C-4C8C-A3C2-700E05B002DF}">
      <dgm:prSet/>
      <dgm:spPr/>
      <dgm:t>
        <a:bodyPr/>
        <a:lstStyle/>
        <a:p>
          <a:endParaRPr lang="es-ES"/>
        </a:p>
      </dgm:t>
    </dgm:pt>
    <dgm:pt modelId="{3C4FA1BC-EC00-4E04-B325-BAB17F29F299}" type="sibTrans" cxnId="{175EEBBB-E40C-4C8C-A3C2-700E05B002DF}">
      <dgm:prSet/>
      <dgm:spPr/>
      <dgm:t>
        <a:bodyPr/>
        <a:lstStyle/>
        <a:p>
          <a:endParaRPr lang="es-ES"/>
        </a:p>
      </dgm:t>
    </dgm:pt>
    <dgm:pt modelId="{82836B18-6EC8-4A5C-8CAF-4774BCF1472F}">
      <dgm:prSet/>
      <dgm:spPr/>
      <dgm:t>
        <a:bodyPr/>
        <a:lstStyle/>
        <a:p>
          <a:pPr rtl="0"/>
          <a:r>
            <a:rPr lang="es-ES" dirty="0" smtClean="0"/>
            <a:t>Así mismo, ciertas  condiciones  sociales específicas determinan de tal manera el efecto que tengan los principios de representación que su consideración se torna indispensable para cualquier enunciado teórico y normativo.</a:t>
          </a:r>
          <a:endParaRPr lang="es-ES" dirty="0"/>
        </a:p>
      </dgm:t>
    </dgm:pt>
    <dgm:pt modelId="{89EFF2E1-6E50-40B9-9988-E86C11CA1678}" type="parTrans" cxnId="{C938970D-46C2-44BC-B600-FCA87A105B44}">
      <dgm:prSet/>
      <dgm:spPr/>
      <dgm:t>
        <a:bodyPr/>
        <a:lstStyle/>
        <a:p>
          <a:endParaRPr lang="es-ES"/>
        </a:p>
      </dgm:t>
    </dgm:pt>
    <dgm:pt modelId="{46BE4F60-EDB7-4C06-9574-27F789224D18}" type="sibTrans" cxnId="{C938970D-46C2-44BC-B600-FCA87A105B44}">
      <dgm:prSet/>
      <dgm:spPr/>
      <dgm:t>
        <a:bodyPr/>
        <a:lstStyle/>
        <a:p>
          <a:endParaRPr lang="es-ES"/>
        </a:p>
      </dgm:t>
    </dgm:pt>
    <dgm:pt modelId="{CDEED354-42F7-4D72-BE5A-84A15F05ED52}">
      <dgm:prSet/>
      <dgm:spPr/>
      <dgm:t>
        <a:bodyPr/>
        <a:lstStyle/>
        <a:p>
          <a:pPr rtl="0"/>
          <a:r>
            <a:rPr lang="es-ES" dirty="0" smtClean="0"/>
            <a:t>De esta manera, vale hacer hincapié en dos cuestionamientos de la representación por mayoría: el primero se centra en el proceso de representación; el segundo, en el contenido de la toma de decisión por mayoría.</a:t>
          </a:r>
          <a:endParaRPr lang="es-ES" dirty="0"/>
        </a:p>
      </dgm:t>
    </dgm:pt>
    <dgm:pt modelId="{F49415F9-B7AE-4DD6-A7AA-B802B754BD84}" type="parTrans" cxnId="{37D2CC71-B875-4255-94F0-672FC6B09FF1}">
      <dgm:prSet/>
      <dgm:spPr/>
      <dgm:t>
        <a:bodyPr/>
        <a:lstStyle/>
        <a:p>
          <a:endParaRPr lang="es-ES"/>
        </a:p>
      </dgm:t>
    </dgm:pt>
    <dgm:pt modelId="{F20A5405-71C3-420C-A33C-2BF271553A64}" type="sibTrans" cxnId="{37D2CC71-B875-4255-94F0-672FC6B09FF1}">
      <dgm:prSet/>
      <dgm:spPr/>
      <dgm:t>
        <a:bodyPr/>
        <a:lstStyle/>
        <a:p>
          <a:endParaRPr lang="es-ES"/>
        </a:p>
      </dgm:t>
    </dgm:pt>
    <dgm:pt modelId="{1ACAF3F3-9DB4-46D9-9DDE-BB6DA6283D4A}" type="pres">
      <dgm:prSet presAssocID="{E7B3099F-E1AD-4BB0-A658-854F99379238}" presName="linear" presStyleCnt="0">
        <dgm:presLayoutVars>
          <dgm:animLvl val="lvl"/>
          <dgm:resizeHandles val="exact"/>
        </dgm:presLayoutVars>
      </dgm:prSet>
      <dgm:spPr/>
      <dgm:t>
        <a:bodyPr/>
        <a:lstStyle/>
        <a:p>
          <a:endParaRPr lang="es-MX"/>
        </a:p>
      </dgm:t>
    </dgm:pt>
    <dgm:pt modelId="{75963114-2909-4E25-8B34-0769F1D5EA14}" type="pres">
      <dgm:prSet presAssocID="{EC4BA8FE-BCAF-4867-8C1A-2C812419DB29}" presName="parentText" presStyleLbl="node1" presStyleIdx="0" presStyleCnt="3">
        <dgm:presLayoutVars>
          <dgm:chMax val="0"/>
          <dgm:bulletEnabled val="1"/>
        </dgm:presLayoutVars>
      </dgm:prSet>
      <dgm:spPr/>
      <dgm:t>
        <a:bodyPr/>
        <a:lstStyle/>
        <a:p>
          <a:endParaRPr lang="es-MX"/>
        </a:p>
      </dgm:t>
    </dgm:pt>
    <dgm:pt modelId="{18F1506B-719F-4AC8-8556-AA0829E933C6}" type="pres">
      <dgm:prSet presAssocID="{3C4FA1BC-EC00-4E04-B325-BAB17F29F299}" presName="spacer" presStyleCnt="0"/>
      <dgm:spPr/>
    </dgm:pt>
    <dgm:pt modelId="{85910662-66E1-4B58-B3F9-F98EB6C7052C}" type="pres">
      <dgm:prSet presAssocID="{82836B18-6EC8-4A5C-8CAF-4774BCF1472F}" presName="parentText" presStyleLbl="node1" presStyleIdx="1" presStyleCnt="3">
        <dgm:presLayoutVars>
          <dgm:chMax val="0"/>
          <dgm:bulletEnabled val="1"/>
        </dgm:presLayoutVars>
      </dgm:prSet>
      <dgm:spPr/>
      <dgm:t>
        <a:bodyPr/>
        <a:lstStyle/>
        <a:p>
          <a:endParaRPr lang="es-MX"/>
        </a:p>
      </dgm:t>
    </dgm:pt>
    <dgm:pt modelId="{9E5934ED-42FA-4640-8EE3-9C3429E541D8}" type="pres">
      <dgm:prSet presAssocID="{46BE4F60-EDB7-4C06-9574-27F789224D18}" presName="spacer" presStyleCnt="0"/>
      <dgm:spPr/>
    </dgm:pt>
    <dgm:pt modelId="{15E91E0F-A0CF-4C73-98EE-391AAA124292}" type="pres">
      <dgm:prSet presAssocID="{CDEED354-42F7-4D72-BE5A-84A15F05ED52}" presName="parentText" presStyleLbl="node1" presStyleIdx="2" presStyleCnt="3">
        <dgm:presLayoutVars>
          <dgm:chMax val="0"/>
          <dgm:bulletEnabled val="1"/>
        </dgm:presLayoutVars>
      </dgm:prSet>
      <dgm:spPr/>
      <dgm:t>
        <a:bodyPr/>
        <a:lstStyle/>
        <a:p>
          <a:endParaRPr lang="es-MX"/>
        </a:p>
      </dgm:t>
    </dgm:pt>
  </dgm:ptLst>
  <dgm:cxnLst>
    <dgm:cxn modelId="{BB4FD465-30F4-45D4-9A97-C258C35FD7A1}" type="presOf" srcId="{CDEED354-42F7-4D72-BE5A-84A15F05ED52}" destId="{15E91E0F-A0CF-4C73-98EE-391AAA124292}" srcOrd="0" destOrd="0" presId="urn:microsoft.com/office/officeart/2005/8/layout/vList2"/>
    <dgm:cxn modelId="{BB87FEC0-0EDF-4DA9-BFEC-1731BF45DDD7}" type="presOf" srcId="{E7B3099F-E1AD-4BB0-A658-854F99379238}" destId="{1ACAF3F3-9DB4-46D9-9DDE-BB6DA6283D4A}" srcOrd="0" destOrd="0" presId="urn:microsoft.com/office/officeart/2005/8/layout/vList2"/>
    <dgm:cxn modelId="{8FECBD50-5C32-4B8F-B24F-07EE6DB67CA8}" type="presOf" srcId="{82836B18-6EC8-4A5C-8CAF-4774BCF1472F}" destId="{85910662-66E1-4B58-B3F9-F98EB6C7052C}" srcOrd="0" destOrd="0" presId="urn:microsoft.com/office/officeart/2005/8/layout/vList2"/>
    <dgm:cxn modelId="{810B255D-9D0B-4E9F-A1F7-F4882B0E98DD}" type="presOf" srcId="{EC4BA8FE-BCAF-4867-8C1A-2C812419DB29}" destId="{75963114-2909-4E25-8B34-0769F1D5EA14}" srcOrd="0" destOrd="0" presId="urn:microsoft.com/office/officeart/2005/8/layout/vList2"/>
    <dgm:cxn modelId="{C938970D-46C2-44BC-B600-FCA87A105B44}" srcId="{E7B3099F-E1AD-4BB0-A658-854F99379238}" destId="{82836B18-6EC8-4A5C-8CAF-4774BCF1472F}" srcOrd="1" destOrd="0" parTransId="{89EFF2E1-6E50-40B9-9988-E86C11CA1678}" sibTransId="{46BE4F60-EDB7-4C06-9574-27F789224D18}"/>
    <dgm:cxn modelId="{37D2CC71-B875-4255-94F0-672FC6B09FF1}" srcId="{E7B3099F-E1AD-4BB0-A658-854F99379238}" destId="{CDEED354-42F7-4D72-BE5A-84A15F05ED52}" srcOrd="2" destOrd="0" parTransId="{F49415F9-B7AE-4DD6-A7AA-B802B754BD84}" sibTransId="{F20A5405-71C3-420C-A33C-2BF271553A64}"/>
    <dgm:cxn modelId="{175EEBBB-E40C-4C8C-A3C2-700E05B002DF}" srcId="{E7B3099F-E1AD-4BB0-A658-854F99379238}" destId="{EC4BA8FE-BCAF-4867-8C1A-2C812419DB29}" srcOrd="0" destOrd="0" parTransId="{EEA7C5A5-1B46-42A7-836C-8FA7DF3E7540}" sibTransId="{3C4FA1BC-EC00-4E04-B325-BAB17F29F299}"/>
    <dgm:cxn modelId="{2E783F94-EA29-45DD-A5D4-749460B1A820}" type="presParOf" srcId="{1ACAF3F3-9DB4-46D9-9DDE-BB6DA6283D4A}" destId="{75963114-2909-4E25-8B34-0769F1D5EA14}" srcOrd="0" destOrd="0" presId="urn:microsoft.com/office/officeart/2005/8/layout/vList2"/>
    <dgm:cxn modelId="{3B7EBAA2-D387-47C4-87CA-98F104864E95}" type="presParOf" srcId="{1ACAF3F3-9DB4-46D9-9DDE-BB6DA6283D4A}" destId="{18F1506B-719F-4AC8-8556-AA0829E933C6}" srcOrd="1" destOrd="0" presId="urn:microsoft.com/office/officeart/2005/8/layout/vList2"/>
    <dgm:cxn modelId="{CC920B3B-9FF0-41A3-BAAF-4E81E12412A6}" type="presParOf" srcId="{1ACAF3F3-9DB4-46D9-9DDE-BB6DA6283D4A}" destId="{85910662-66E1-4B58-B3F9-F98EB6C7052C}" srcOrd="2" destOrd="0" presId="urn:microsoft.com/office/officeart/2005/8/layout/vList2"/>
    <dgm:cxn modelId="{A3AEB0CC-D60D-4583-A127-3EF86AC5E7FF}" type="presParOf" srcId="{1ACAF3F3-9DB4-46D9-9DDE-BB6DA6283D4A}" destId="{9E5934ED-42FA-4640-8EE3-9C3429E541D8}" srcOrd="3" destOrd="0" presId="urn:microsoft.com/office/officeart/2005/8/layout/vList2"/>
    <dgm:cxn modelId="{E5C0C8B1-B39D-4DDD-97AA-F5B74A359160}" type="presParOf" srcId="{1ACAF3F3-9DB4-46D9-9DDE-BB6DA6283D4A}" destId="{15E91E0F-A0CF-4C73-98EE-391AAA124292}"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43C32B5F-2D7E-4611-8342-26EB4F968DB8}" type="doc">
      <dgm:prSet loTypeId="urn:microsoft.com/office/officeart/2005/8/layout/vList2" loCatId="list" qsTypeId="urn:microsoft.com/office/officeart/2005/8/quickstyle/3d1" qsCatId="3D" csTypeId="urn:microsoft.com/office/officeart/2005/8/colors/accent1_3" csCatId="accent1"/>
      <dgm:spPr/>
      <dgm:t>
        <a:bodyPr/>
        <a:lstStyle/>
        <a:p>
          <a:endParaRPr lang="es-ES"/>
        </a:p>
      </dgm:t>
    </dgm:pt>
    <dgm:pt modelId="{ADA09B09-6C49-496B-B0E1-02F17D2E55E0}">
      <dgm:prSet/>
      <dgm:spPr/>
      <dgm:t>
        <a:bodyPr/>
        <a:lstStyle/>
        <a:p>
          <a:pPr rtl="0"/>
          <a:r>
            <a:rPr lang="es-ES" dirty="0" smtClean="0"/>
            <a:t>Alexis de </a:t>
          </a:r>
          <a:r>
            <a:rPr lang="es-ES" dirty="0" err="1" smtClean="0"/>
            <a:t>Tocqueville</a:t>
          </a:r>
          <a:r>
            <a:rPr lang="es-ES" dirty="0" smtClean="0"/>
            <a:t> establece tres condiciones de éxito  de la representación por mayoría</a:t>
          </a:r>
          <a:endParaRPr lang="es-ES" dirty="0"/>
        </a:p>
      </dgm:t>
    </dgm:pt>
    <dgm:pt modelId="{7B910F95-1B9E-4F2A-9378-3ABE97B89130}" type="parTrans" cxnId="{580B5733-FF2D-48E9-93E6-D90495F248E2}">
      <dgm:prSet/>
      <dgm:spPr/>
      <dgm:t>
        <a:bodyPr/>
        <a:lstStyle/>
        <a:p>
          <a:endParaRPr lang="es-ES"/>
        </a:p>
      </dgm:t>
    </dgm:pt>
    <dgm:pt modelId="{E5382448-0D3F-43EF-9AA3-F92A0E0E66C5}" type="sibTrans" cxnId="{580B5733-FF2D-48E9-93E6-D90495F248E2}">
      <dgm:prSet/>
      <dgm:spPr/>
      <dgm:t>
        <a:bodyPr/>
        <a:lstStyle/>
        <a:p>
          <a:endParaRPr lang="es-ES"/>
        </a:p>
      </dgm:t>
    </dgm:pt>
    <dgm:pt modelId="{AB7A9D43-13B5-4B74-9D92-1274ED6C5764}" type="pres">
      <dgm:prSet presAssocID="{43C32B5F-2D7E-4611-8342-26EB4F968DB8}" presName="linear" presStyleCnt="0">
        <dgm:presLayoutVars>
          <dgm:animLvl val="lvl"/>
          <dgm:resizeHandles val="exact"/>
        </dgm:presLayoutVars>
      </dgm:prSet>
      <dgm:spPr/>
      <dgm:t>
        <a:bodyPr/>
        <a:lstStyle/>
        <a:p>
          <a:endParaRPr lang="es-MX"/>
        </a:p>
      </dgm:t>
    </dgm:pt>
    <dgm:pt modelId="{8BF69208-B9A5-4FD0-8929-F943D8B24B83}" type="pres">
      <dgm:prSet presAssocID="{ADA09B09-6C49-496B-B0E1-02F17D2E55E0}" presName="parentText" presStyleLbl="node1" presStyleIdx="0" presStyleCnt="1">
        <dgm:presLayoutVars>
          <dgm:chMax val="0"/>
          <dgm:bulletEnabled val="1"/>
        </dgm:presLayoutVars>
      </dgm:prSet>
      <dgm:spPr/>
      <dgm:t>
        <a:bodyPr/>
        <a:lstStyle/>
        <a:p>
          <a:endParaRPr lang="es-MX"/>
        </a:p>
      </dgm:t>
    </dgm:pt>
  </dgm:ptLst>
  <dgm:cxnLst>
    <dgm:cxn modelId="{5A50F319-C24A-47D4-A70A-70F0DD321FDB}" type="presOf" srcId="{ADA09B09-6C49-496B-B0E1-02F17D2E55E0}" destId="{8BF69208-B9A5-4FD0-8929-F943D8B24B83}" srcOrd="0" destOrd="0" presId="urn:microsoft.com/office/officeart/2005/8/layout/vList2"/>
    <dgm:cxn modelId="{5AB7C048-D0C9-4247-B366-C5BFBF746D83}" type="presOf" srcId="{43C32B5F-2D7E-4611-8342-26EB4F968DB8}" destId="{AB7A9D43-13B5-4B74-9D92-1274ED6C5764}" srcOrd="0" destOrd="0" presId="urn:microsoft.com/office/officeart/2005/8/layout/vList2"/>
    <dgm:cxn modelId="{580B5733-FF2D-48E9-93E6-D90495F248E2}" srcId="{43C32B5F-2D7E-4611-8342-26EB4F968DB8}" destId="{ADA09B09-6C49-496B-B0E1-02F17D2E55E0}" srcOrd="0" destOrd="0" parTransId="{7B910F95-1B9E-4F2A-9378-3ABE97B89130}" sibTransId="{E5382448-0D3F-43EF-9AA3-F92A0E0E66C5}"/>
    <dgm:cxn modelId="{1F3B7F42-949F-462E-8783-0076C0CE89BA}" type="presParOf" srcId="{AB7A9D43-13B5-4B74-9D92-1274ED6C5764}" destId="{8BF69208-B9A5-4FD0-8929-F943D8B24B8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C7ED74EC-40A0-4F09-9A88-5035E04DCE0F}" type="doc">
      <dgm:prSet loTypeId="urn:microsoft.com/office/officeart/2005/8/layout/orgChart1" loCatId="hierarchy" qsTypeId="urn:microsoft.com/office/officeart/2005/8/quickstyle/3d2" qsCatId="3D" csTypeId="urn:microsoft.com/office/officeart/2005/8/colors/colorful5" csCatId="colorful"/>
      <dgm:spPr/>
      <dgm:t>
        <a:bodyPr/>
        <a:lstStyle/>
        <a:p>
          <a:endParaRPr lang="es-ES"/>
        </a:p>
      </dgm:t>
    </dgm:pt>
    <dgm:pt modelId="{42D5A8BB-632C-4C31-8691-1B65EBC75B57}">
      <dgm:prSet/>
      <dgm:spPr/>
      <dgm:t>
        <a:bodyPr/>
        <a:lstStyle/>
        <a:p>
          <a:pPr rtl="0"/>
          <a:r>
            <a:rPr lang="es-ES" dirty="0" smtClean="0"/>
            <a:t>Igualdad de las condiciones de vida u homogeneidad social.</a:t>
          </a:r>
          <a:endParaRPr lang="es-ES" dirty="0"/>
        </a:p>
      </dgm:t>
    </dgm:pt>
    <dgm:pt modelId="{8A4D5448-98A8-42D6-97EB-FA70D99209C5}" type="parTrans" cxnId="{AD605C54-4C87-4C65-BF04-AE0A771D6377}">
      <dgm:prSet/>
      <dgm:spPr/>
      <dgm:t>
        <a:bodyPr/>
        <a:lstStyle/>
        <a:p>
          <a:endParaRPr lang="es-ES"/>
        </a:p>
      </dgm:t>
    </dgm:pt>
    <dgm:pt modelId="{8594C9DB-2310-4BC4-93C6-9DE49BA7CAE1}" type="sibTrans" cxnId="{AD605C54-4C87-4C65-BF04-AE0A771D6377}">
      <dgm:prSet/>
      <dgm:spPr/>
      <dgm:t>
        <a:bodyPr/>
        <a:lstStyle/>
        <a:p>
          <a:endParaRPr lang="es-ES"/>
        </a:p>
      </dgm:t>
    </dgm:pt>
    <dgm:pt modelId="{D1E2207B-433A-4390-9A0C-4B5E0260C995}">
      <dgm:prSet/>
      <dgm:spPr/>
      <dgm:t>
        <a:bodyPr/>
        <a:lstStyle/>
        <a:p>
          <a:pPr rtl="0"/>
          <a:r>
            <a:rPr lang="es-ES" dirty="0" smtClean="0"/>
            <a:t>Consenso político básico de la población en torno a la formula mayoritaria.</a:t>
          </a:r>
          <a:endParaRPr lang="es-ES" dirty="0"/>
        </a:p>
      </dgm:t>
    </dgm:pt>
    <dgm:pt modelId="{6D4A044B-16F2-40E0-B3F3-C8AFDE0DB620}" type="parTrans" cxnId="{B6EE88B5-EDC9-49BF-97D0-71406DEADD33}">
      <dgm:prSet/>
      <dgm:spPr/>
      <dgm:t>
        <a:bodyPr/>
        <a:lstStyle/>
        <a:p>
          <a:endParaRPr lang="es-ES"/>
        </a:p>
      </dgm:t>
    </dgm:pt>
    <dgm:pt modelId="{4ED26715-6248-4D10-A881-007462DBBEF5}" type="sibTrans" cxnId="{B6EE88B5-EDC9-49BF-97D0-71406DEADD33}">
      <dgm:prSet/>
      <dgm:spPr/>
      <dgm:t>
        <a:bodyPr/>
        <a:lstStyle/>
        <a:p>
          <a:endParaRPr lang="es-ES"/>
        </a:p>
      </dgm:t>
    </dgm:pt>
    <dgm:pt modelId="{D3684D06-F8B5-436E-8F6A-47879EB13EBF}">
      <dgm:prSet/>
      <dgm:spPr/>
      <dgm:t>
        <a:bodyPr/>
        <a:lstStyle/>
        <a:p>
          <a:pPr rtl="0"/>
          <a:r>
            <a:rPr lang="es-ES" dirty="0" smtClean="0"/>
            <a:t>Posibilidad de la mayoría se convierta en mayoría</a:t>
          </a:r>
          <a:endParaRPr lang="es-ES" dirty="0"/>
        </a:p>
      </dgm:t>
    </dgm:pt>
    <dgm:pt modelId="{50B97683-75DC-4B4C-A2BC-A0B5A8E923A8}" type="parTrans" cxnId="{D67149EA-BB1A-4960-A1A2-C848275D0E72}">
      <dgm:prSet/>
      <dgm:spPr/>
      <dgm:t>
        <a:bodyPr/>
        <a:lstStyle/>
        <a:p>
          <a:endParaRPr lang="es-ES"/>
        </a:p>
      </dgm:t>
    </dgm:pt>
    <dgm:pt modelId="{AB390584-16FD-4E1A-937A-112170D752BC}" type="sibTrans" cxnId="{D67149EA-BB1A-4960-A1A2-C848275D0E72}">
      <dgm:prSet/>
      <dgm:spPr/>
      <dgm:t>
        <a:bodyPr/>
        <a:lstStyle/>
        <a:p>
          <a:endParaRPr lang="es-ES"/>
        </a:p>
      </dgm:t>
    </dgm:pt>
    <dgm:pt modelId="{734C4FD3-096B-4F64-A62C-C046610CC2FD}" type="pres">
      <dgm:prSet presAssocID="{C7ED74EC-40A0-4F09-9A88-5035E04DCE0F}" presName="hierChild1" presStyleCnt="0">
        <dgm:presLayoutVars>
          <dgm:orgChart val="1"/>
          <dgm:chPref val="1"/>
          <dgm:dir/>
          <dgm:animOne val="branch"/>
          <dgm:animLvl val="lvl"/>
          <dgm:resizeHandles/>
        </dgm:presLayoutVars>
      </dgm:prSet>
      <dgm:spPr/>
      <dgm:t>
        <a:bodyPr/>
        <a:lstStyle/>
        <a:p>
          <a:endParaRPr lang="es-MX"/>
        </a:p>
      </dgm:t>
    </dgm:pt>
    <dgm:pt modelId="{F39F0AF8-E84D-4492-96CE-7E3534C67958}" type="pres">
      <dgm:prSet presAssocID="{42D5A8BB-632C-4C31-8691-1B65EBC75B57}" presName="hierRoot1" presStyleCnt="0">
        <dgm:presLayoutVars>
          <dgm:hierBranch val="init"/>
        </dgm:presLayoutVars>
      </dgm:prSet>
      <dgm:spPr/>
    </dgm:pt>
    <dgm:pt modelId="{07ABAF66-7B06-4C60-AAB0-8B766D1D0EBC}" type="pres">
      <dgm:prSet presAssocID="{42D5A8BB-632C-4C31-8691-1B65EBC75B57}" presName="rootComposite1" presStyleCnt="0"/>
      <dgm:spPr/>
    </dgm:pt>
    <dgm:pt modelId="{794644BD-2AEA-46D9-8575-210B9D1C9B07}" type="pres">
      <dgm:prSet presAssocID="{42D5A8BB-632C-4C31-8691-1B65EBC75B57}" presName="rootText1" presStyleLbl="node0" presStyleIdx="0" presStyleCnt="3" custLinFactY="-10797" custLinFactNeighborX="4727" custLinFactNeighborY="-100000">
        <dgm:presLayoutVars>
          <dgm:chPref val="3"/>
        </dgm:presLayoutVars>
      </dgm:prSet>
      <dgm:spPr/>
      <dgm:t>
        <a:bodyPr/>
        <a:lstStyle/>
        <a:p>
          <a:endParaRPr lang="es-MX"/>
        </a:p>
      </dgm:t>
    </dgm:pt>
    <dgm:pt modelId="{82399D8D-97A6-41B9-9420-82A71A450FD5}" type="pres">
      <dgm:prSet presAssocID="{42D5A8BB-632C-4C31-8691-1B65EBC75B57}" presName="rootConnector1" presStyleLbl="node1" presStyleIdx="0" presStyleCnt="0"/>
      <dgm:spPr/>
      <dgm:t>
        <a:bodyPr/>
        <a:lstStyle/>
        <a:p>
          <a:endParaRPr lang="es-MX"/>
        </a:p>
      </dgm:t>
    </dgm:pt>
    <dgm:pt modelId="{2875AF1A-6663-43A0-A2D1-4C5620D63954}" type="pres">
      <dgm:prSet presAssocID="{42D5A8BB-632C-4C31-8691-1B65EBC75B57}" presName="hierChild2" presStyleCnt="0"/>
      <dgm:spPr/>
    </dgm:pt>
    <dgm:pt modelId="{A250D894-021B-4534-9F48-67E21DCA7526}" type="pres">
      <dgm:prSet presAssocID="{42D5A8BB-632C-4C31-8691-1B65EBC75B57}" presName="hierChild3" presStyleCnt="0"/>
      <dgm:spPr/>
    </dgm:pt>
    <dgm:pt modelId="{DA390875-F5F3-4F38-A1E0-F6EAFF16859A}" type="pres">
      <dgm:prSet presAssocID="{D1E2207B-433A-4390-9A0C-4B5E0260C995}" presName="hierRoot1" presStyleCnt="0">
        <dgm:presLayoutVars>
          <dgm:hierBranch val="init"/>
        </dgm:presLayoutVars>
      </dgm:prSet>
      <dgm:spPr/>
    </dgm:pt>
    <dgm:pt modelId="{925051DB-1104-4E8B-90DF-ACAABC4A6DBA}" type="pres">
      <dgm:prSet presAssocID="{D1E2207B-433A-4390-9A0C-4B5E0260C995}" presName="rootComposite1" presStyleCnt="0"/>
      <dgm:spPr/>
    </dgm:pt>
    <dgm:pt modelId="{88E8A268-5421-415A-A562-4C20E40D0E4C}" type="pres">
      <dgm:prSet presAssocID="{D1E2207B-433A-4390-9A0C-4B5E0260C995}" presName="rootText1" presStyleLbl="node0" presStyleIdx="1" presStyleCnt="3">
        <dgm:presLayoutVars>
          <dgm:chPref val="3"/>
        </dgm:presLayoutVars>
      </dgm:prSet>
      <dgm:spPr/>
      <dgm:t>
        <a:bodyPr/>
        <a:lstStyle/>
        <a:p>
          <a:endParaRPr lang="es-MX"/>
        </a:p>
      </dgm:t>
    </dgm:pt>
    <dgm:pt modelId="{1FE481F7-04B1-46F3-8CFE-A50DC4B620A5}" type="pres">
      <dgm:prSet presAssocID="{D1E2207B-433A-4390-9A0C-4B5E0260C995}" presName="rootConnector1" presStyleLbl="node1" presStyleIdx="0" presStyleCnt="0"/>
      <dgm:spPr/>
      <dgm:t>
        <a:bodyPr/>
        <a:lstStyle/>
        <a:p>
          <a:endParaRPr lang="es-MX"/>
        </a:p>
      </dgm:t>
    </dgm:pt>
    <dgm:pt modelId="{290E3BA2-20BE-4FD6-B85C-34C9CF77911D}" type="pres">
      <dgm:prSet presAssocID="{D1E2207B-433A-4390-9A0C-4B5E0260C995}" presName="hierChild2" presStyleCnt="0"/>
      <dgm:spPr/>
    </dgm:pt>
    <dgm:pt modelId="{2989AE81-4992-4340-9024-AA689EA73823}" type="pres">
      <dgm:prSet presAssocID="{D1E2207B-433A-4390-9A0C-4B5E0260C995}" presName="hierChild3" presStyleCnt="0"/>
      <dgm:spPr/>
    </dgm:pt>
    <dgm:pt modelId="{BA99624A-440D-4D3D-A53E-A15223216DA7}" type="pres">
      <dgm:prSet presAssocID="{D3684D06-F8B5-436E-8F6A-47879EB13EBF}" presName="hierRoot1" presStyleCnt="0">
        <dgm:presLayoutVars>
          <dgm:hierBranch val="init"/>
        </dgm:presLayoutVars>
      </dgm:prSet>
      <dgm:spPr/>
    </dgm:pt>
    <dgm:pt modelId="{86EF3F82-5346-44B5-9001-91453C4DCFCA}" type="pres">
      <dgm:prSet presAssocID="{D3684D06-F8B5-436E-8F6A-47879EB13EBF}" presName="rootComposite1" presStyleCnt="0"/>
      <dgm:spPr/>
    </dgm:pt>
    <dgm:pt modelId="{28B8BA3E-F737-4CB3-B8C6-230E5C448C43}" type="pres">
      <dgm:prSet presAssocID="{D3684D06-F8B5-436E-8F6A-47879EB13EBF}" presName="rootText1" presStyleLbl="node0" presStyleIdx="2" presStyleCnt="3" custLinFactY="26737" custLinFactNeighborX="-5678" custLinFactNeighborY="100000">
        <dgm:presLayoutVars>
          <dgm:chPref val="3"/>
        </dgm:presLayoutVars>
      </dgm:prSet>
      <dgm:spPr/>
      <dgm:t>
        <a:bodyPr/>
        <a:lstStyle/>
        <a:p>
          <a:endParaRPr lang="es-MX"/>
        </a:p>
      </dgm:t>
    </dgm:pt>
    <dgm:pt modelId="{8B6934F6-2389-40B0-84EF-8DDB21512E25}" type="pres">
      <dgm:prSet presAssocID="{D3684D06-F8B5-436E-8F6A-47879EB13EBF}" presName="rootConnector1" presStyleLbl="node1" presStyleIdx="0" presStyleCnt="0"/>
      <dgm:spPr/>
      <dgm:t>
        <a:bodyPr/>
        <a:lstStyle/>
        <a:p>
          <a:endParaRPr lang="es-MX"/>
        </a:p>
      </dgm:t>
    </dgm:pt>
    <dgm:pt modelId="{E5745673-A8B3-4809-8F8D-0308F161D4D6}" type="pres">
      <dgm:prSet presAssocID="{D3684D06-F8B5-436E-8F6A-47879EB13EBF}" presName="hierChild2" presStyleCnt="0"/>
      <dgm:spPr/>
    </dgm:pt>
    <dgm:pt modelId="{7693A78C-9CBB-4441-ADE9-130EAF50CB4D}" type="pres">
      <dgm:prSet presAssocID="{D3684D06-F8B5-436E-8F6A-47879EB13EBF}" presName="hierChild3" presStyleCnt="0"/>
      <dgm:spPr/>
    </dgm:pt>
  </dgm:ptLst>
  <dgm:cxnLst>
    <dgm:cxn modelId="{AD605C54-4C87-4C65-BF04-AE0A771D6377}" srcId="{C7ED74EC-40A0-4F09-9A88-5035E04DCE0F}" destId="{42D5A8BB-632C-4C31-8691-1B65EBC75B57}" srcOrd="0" destOrd="0" parTransId="{8A4D5448-98A8-42D6-97EB-FA70D99209C5}" sibTransId="{8594C9DB-2310-4BC4-93C6-9DE49BA7CAE1}"/>
    <dgm:cxn modelId="{D67149EA-BB1A-4960-A1A2-C848275D0E72}" srcId="{C7ED74EC-40A0-4F09-9A88-5035E04DCE0F}" destId="{D3684D06-F8B5-436E-8F6A-47879EB13EBF}" srcOrd="2" destOrd="0" parTransId="{50B97683-75DC-4B4C-A2BC-A0B5A8E923A8}" sibTransId="{AB390584-16FD-4E1A-937A-112170D752BC}"/>
    <dgm:cxn modelId="{DDAC0F9B-7B27-4AAF-BD00-C5D808477227}" type="presOf" srcId="{42D5A8BB-632C-4C31-8691-1B65EBC75B57}" destId="{794644BD-2AEA-46D9-8575-210B9D1C9B07}" srcOrd="0" destOrd="0" presId="urn:microsoft.com/office/officeart/2005/8/layout/orgChart1"/>
    <dgm:cxn modelId="{F16F7BF4-C939-437A-9E5C-8D57B09D2DA0}" type="presOf" srcId="{D1E2207B-433A-4390-9A0C-4B5E0260C995}" destId="{1FE481F7-04B1-46F3-8CFE-A50DC4B620A5}" srcOrd="1" destOrd="0" presId="urn:microsoft.com/office/officeart/2005/8/layout/orgChart1"/>
    <dgm:cxn modelId="{AA022CAF-C5F2-44E8-996D-D8DC04E588A1}" type="presOf" srcId="{42D5A8BB-632C-4C31-8691-1B65EBC75B57}" destId="{82399D8D-97A6-41B9-9420-82A71A450FD5}" srcOrd="1" destOrd="0" presId="urn:microsoft.com/office/officeart/2005/8/layout/orgChart1"/>
    <dgm:cxn modelId="{0184A8DD-0365-4A75-9117-8AD2CAFEBCC7}" type="presOf" srcId="{C7ED74EC-40A0-4F09-9A88-5035E04DCE0F}" destId="{734C4FD3-096B-4F64-A62C-C046610CC2FD}" srcOrd="0" destOrd="0" presId="urn:microsoft.com/office/officeart/2005/8/layout/orgChart1"/>
    <dgm:cxn modelId="{599CDF10-2C1A-41E0-AD29-B2A69730187E}" type="presOf" srcId="{D1E2207B-433A-4390-9A0C-4B5E0260C995}" destId="{88E8A268-5421-415A-A562-4C20E40D0E4C}" srcOrd="0" destOrd="0" presId="urn:microsoft.com/office/officeart/2005/8/layout/orgChart1"/>
    <dgm:cxn modelId="{B6EE88B5-EDC9-49BF-97D0-71406DEADD33}" srcId="{C7ED74EC-40A0-4F09-9A88-5035E04DCE0F}" destId="{D1E2207B-433A-4390-9A0C-4B5E0260C995}" srcOrd="1" destOrd="0" parTransId="{6D4A044B-16F2-40E0-B3F3-C8AFDE0DB620}" sibTransId="{4ED26715-6248-4D10-A881-007462DBBEF5}"/>
    <dgm:cxn modelId="{B4E19712-E184-49B9-A5F1-721FE0166608}" type="presOf" srcId="{D3684D06-F8B5-436E-8F6A-47879EB13EBF}" destId="{8B6934F6-2389-40B0-84EF-8DDB21512E25}" srcOrd="1" destOrd="0" presId="urn:microsoft.com/office/officeart/2005/8/layout/orgChart1"/>
    <dgm:cxn modelId="{A4FC499C-B199-4598-9531-561796943C92}" type="presOf" srcId="{D3684D06-F8B5-436E-8F6A-47879EB13EBF}" destId="{28B8BA3E-F737-4CB3-B8C6-230E5C448C43}" srcOrd="0" destOrd="0" presId="urn:microsoft.com/office/officeart/2005/8/layout/orgChart1"/>
    <dgm:cxn modelId="{1EB332CF-C4E7-40C9-887E-33F91A47172A}" type="presParOf" srcId="{734C4FD3-096B-4F64-A62C-C046610CC2FD}" destId="{F39F0AF8-E84D-4492-96CE-7E3534C67958}" srcOrd="0" destOrd="0" presId="urn:microsoft.com/office/officeart/2005/8/layout/orgChart1"/>
    <dgm:cxn modelId="{E1D9F2A6-2246-4E94-94F4-9F346FB6D986}" type="presParOf" srcId="{F39F0AF8-E84D-4492-96CE-7E3534C67958}" destId="{07ABAF66-7B06-4C60-AAB0-8B766D1D0EBC}" srcOrd="0" destOrd="0" presId="urn:microsoft.com/office/officeart/2005/8/layout/orgChart1"/>
    <dgm:cxn modelId="{4B4A624E-6C24-475F-837C-5C0331EE1A65}" type="presParOf" srcId="{07ABAF66-7B06-4C60-AAB0-8B766D1D0EBC}" destId="{794644BD-2AEA-46D9-8575-210B9D1C9B07}" srcOrd="0" destOrd="0" presId="urn:microsoft.com/office/officeart/2005/8/layout/orgChart1"/>
    <dgm:cxn modelId="{6BB7F637-1C7C-4F61-BF79-ED91E69E9A0F}" type="presParOf" srcId="{07ABAF66-7B06-4C60-AAB0-8B766D1D0EBC}" destId="{82399D8D-97A6-41B9-9420-82A71A450FD5}" srcOrd="1" destOrd="0" presId="urn:microsoft.com/office/officeart/2005/8/layout/orgChart1"/>
    <dgm:cxn modelId="{76EFC91F-5EE3-4F43-BDC1-7E8F505D34FE}" type="presParOf" srcId="{F39F0AF8-E84D-4492-96CE-7E3534C67958}" destId="{2875AF1A-6663-43A0-A2D1-4C5620D63954}" srcOrd="1" destOrd="0" presId="urn:microsoft.com/office/officeart/2005/8/layout/orgChart1"/>
    <dgm:cxn modelId="{D034D0DA-A728-4CDA-9DC4-A954501123CA}" type="presParOf" srcId="{F39F0AF8-E84D-4492-96CE-7E3534C67958}" destId="{A250D894-021B-4534-9F48-67E21DCA7526}" srcOrd="2" destOrd="0" presId="urn:microsoft.com/office/officeart/2005/8/layout/orgChart1"/>
    <dgm:cxn modelId="{279F923D-CE8B-4E0B-BDD0-976C4CF6A8F8}" type="presParOf" srcId="{734C4FD3-096B-4F64-A62C-C046610CC2FD}" destId="{DA390875-F5F3-4F38-A1E0-F6EAFF16859A}" srcOrd="1" destOrd="0" presId="urn:microsoft.com/office/officeart/2005/8/layout/orgChart1"/>
    <dgm:cxn modelId="{2621F89C-7C15-4347-A4CE-9057912F120A}" type="presParOf" srcId="{DA390875-F5F3-4F38-A1E0-F6EAFF16859A}" destId="{925051DB-1104-4E8B-90DF-ACAABC4A6DBA}" srcOrd="0" destOrd="0" presId="urn:microsoft.com/office/officeart/2005/8/layout/orgChart1"/>
    <dgm:cxn modelId="{11989C19-B069-45A0-8545-7B993749771E}" type="presParOf" srcId="{925051DB-1104-4E8B-90DF-ACAABC4A6DBA}" destId="{88E8A268-5421-415A-A562-4C20E40D0E4C}" srcOrd="0" destOrd="0" presId="urn:microsoft.com/office/officeart/2005/8/layout/orgChart1"/>
    <dgm:cxn modelId="{C6F2E6BF-4E02-452B-82F4-F23C6A6F4AF1}" type="presParOf" srcId="{925051DB-1104-4E8B-90DF-ACAABC4A6DBA}" destId="{1FE481F7-04B1-46F3-8CFE-A50DC4B620A5}" srcOrd="1" destOrd="0" presId="urn:microsoft.com/office/officeart/2005/8/layout/orgChart1"/>
    <dgm:cxn modelId="{6372A26A-06C9-486B-BF7B-FC9951ADF5D1}" type="presParOf" srcId="{DA390875-F5F3-4F38-A1E0-F6EAFF16859A}" destId="{290E3BA2-20BE-4FD6-B85C-34C9CF77911D}" srcOrd="1" destOrd="0" presId="urn:microsoft.com/office/officeart/2005/8/layout/orgChart1"/>
    <dgm:cxn modelId="{9460A933-FCBC-47F5-884A-DFDE0D458590}" type="presParOf" srcId="{DA390875-F5F3-4F38-A1E0-F6EAFF16859A}" destId="{2989AE81-4992-4340-9024-AA689EA73823}" srcOrd="2" destOrd="0" presId="urn:microsoft.com/office/officeart/2005/8/layout/orgChart1"/>
    <dgm:cxn modelId="{B7FE56E2-F396-4495-AFDE-B8424DEB9EE3}" type="presParOf" srcId="{734C4FD3-096B-4F64-A62C-C046610CC2FD}" destId="{BA99624A-440D-4D3D-A53E-A15223216DA7}" srcOrd="2" destOrd="0" presId="urn:microsoft.com/office/officeart/2005/8/layout/orgChart1"/>
    <dgm:cxn modelId="{1A0513D5-0D10-41F2-9BFA-4D98EF90C65A}" type="presParOf" srcId="{BA99624A-440D-4D3D-A53E-A15223216DA7}" destId="{86EF3F82-5346-44B5-9001-91453C4DCFCA}" srcOrd="0" destOrd="0" presId="urn:microsoft.com/office/officeart/2005/8/layout/orgChart1"/>
    <dgm:cxn modelId="{5BA6B2DB-B0AE-4C29-9A2D-B2A9872834A9}" type="presParOf" srcId="{86EF3F82-5346-44B5-9001-91453C4DCFCA}" destId="{28B8BA3E-F737-4CB3-B8C6-230E5C448C43}" srcOrd="0" destOrd="0" presId="urn:microsoft.com/office/officeart/2005/8/layout/orgChart1"/>
    <dgm:cxn modelId="{5D455C23-02DF-4CE3-BFED-88F558E7AEEA}" type="presParOf" srcId="{86EF3F82-5346-44B5-9001-91453C4DCFCA}" destId="{8B6934F6-2389-40B0-84EF-8DDB21512E25}" srcOrd="1" destOrd="0" presId="urn:microsoft.com/office/officeart/2005/8/layout/orgChart1"/>
    <dgm:cxn modelId="{7C393D1C-60AC-43DF-A3BC-84E4EDA63FCE}" type="presParOf" srcId="{BA99624A-440D-4D3D-A53E-A15223216DA7}" destId="{E5745673-A8B3-4809-8F8D-0308F161D4D6}" srcOrd="1" destOrd="0" presId="urn:microsoft.com/office/officeart/2005/8/layout/orgChart1"/>
    <dgm:cxn modelId="{C4E91477-0B27-4124-9D9F-9FCBFDBD2AB8}" type="presParOf" srcId="{BA99624A-440D-4D3D-A53E-A15223216DA7}" destId="{7693A78C-9CBB-4441-ADE9-130EAF50CB4D}"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854C471C-D01E-42CB-93F4-02567F1D592C}" type="doc">
      <dgm:prSet loTypeId="urn:microsoft.com/office/officeart/2005/8/layout/vList2" loCatId="list" qsTypeId="urn:microsoft.com/office/officeart/2005/8/quickstyle/3d1" qsCatId="3D" csTypeId="urn:microsoft.com/office/officeart/2005/8/colors/colorful3" csCatId="colorful" phldr="1"/>
      <dgm:spPr/>
      <dgm:t>
        <a:bodyPr/>
        <a:lstStyle/>
        <a:p>
          <a:endParaRPr lang="es-ES"/>
        </a:p>
      </dgm:t>
    </dgm:pt>
    <dgm:pt modelId="{5842F5DF-83D7-4283-A311-442CCA888ADF}">
      <dgm:prSet/>
      <dgm:spPr/>
      <dgm:t>
        <a:bodyPr/>
        <a:lstStyle/>
        <a:p>
          <a:pPr rtl="0"/>
          <a:r>
            <a:rPr lang="es-ES" dirty="0" smtClean="0"/>
            <a:t>UNCIÓN EN UN SISTEMA DEMOCRÁTICO</a:t>
          </a:r>
          <a:br>
            <a:rPr lang="es-ES" dirty="0" smtClean="0"/>
          </a:br>
          <a:endParaRPr lang="es-ES" dirty="0"/>
        </a:p>
      </dgm:t>
    </dgm:pt>
    <dgm:pt modelId="{DB09C3E7-3C3B-4E0E-9993-4F239D4715DF}" type="parTrans" cxnId="{DB511116-BBA4-411D-9F65-C0D1ABBB981E}">
      <dgm:prSet/>
      <dgm:spPr/>
      <dgm:t>
        <a:bodyPr/>
        <a:lstStyle/>
        <a:p>
          <a:endParaRPr lang="es-ES"/>
        </a:p>
      </dgm:t>
    </dgm:pt>
    <dgm:pt modelId="{09BD19A3-7521-4B7A-A5BC-B50BD468161B}" type="sibTrans" cxnId="{DB511116-BBA4-411D-9F65-C0D1ABBB981E}">
      <dgm:prSet/>
      <dgm:spPr/>
      <dgm:t>
        <a:bodyPr/>
        <a:lstStyle/>
        <a:p>
          <a:endParaRPr lang="es-ES"/>
        </a:p>
      </dgm:t>
    </dgm:pt>
    <dgm:pt modelId="{0120604B-A1DA-422D-BB06-82F503C8316F}" type="pres">
      <dgm:prSet presAssocID="{854C471C-D01E-42CB-93F4-02567F1D592C}" presName="linear" presStyleCnt="0">
        <dgm:presLayoutVars>
          <dgm:animLvl val="lvl"/>
          <dgm:resizeHandles val="exact"/>
        </dgm:presLayoutVars>
      </dgm:prSet>
      <dgm:spPr/>
      <dgm:t>
        <a:bodyPr/>
        <a:lstStyle/>
        <a:p>
          <a:endParaRPr lang="es-MX"/>
        </a:p>
      </dgm:t>
    </dgm:pt>
    <dgm:pt modelId="{4916DC7C-3AE4-4F4E-8E57-37D8ECA91424}" type="pres">
      <dgm:prSet presAssocID="{5842F5DF-83D7-4283-A311-442CCA888ADF}" presName="parentText" presStyleLbl="node1" presStyleIdx="0" presStyleCnt="1">
        <dgm:presLayoutVars>
          <dgm:chMax val="0"/>
          <dgm:bulletEnabled val="1"/>
        </dgm:presLayoutVars>
      </dgm:prSet>
      <dgm:spPr/>
      <dgm:t>
        <a:bodyPr/>
        <a:lstStyle/>
        <a:p>
          <a:endParaRPr lang="es-MX"/>
        </a:p>
      </dgm:t>
    </dgm:pt>
  </dgm:ptLst>
  <dgm:cxnLst>
    <dgm:cxn modelId="{DB511116-BBA4-411D-9F65-C0D1ABBB981E}" srcId="{854C471C-D01E-42CB-93F4-02567F1D592C}" destId="{5842F5DF-83D7-4283-A311-442CCA888ADF}" srcOrd="0" destOrd="0" parTransId="{DB09C3E7-3C3B-4E0E-9993-4F239D4715DF}" sibTransId="{09BD19A3-7521-4B7A-A5BC-B50BD468161B}"/>
    <dgm:cxn modelId="{BDA3DD96-98EC-4811-96BC-F7F0026E201D}" type="presOf" srcId="{854C471C-D01E-42CB-93F4-02567F1D592C}" destId="{0120604B-A1DA-422D-BB06-82F503C8316F}" srcOrd="0" destOrd="0" presId="urn:microsoft.com/office/officeart/2005/8/layout/vList2"/>
    <dgm:cxn modelId="{62CED9CA-D56D-45E8-B34B-98D6C7036F97}" type="presOf" srcId="{5842F5DF-83D7-4283-A311-442CCA888ADF}" destId="{4916DC7C-3AE4-4F4E-8E57-37D8ECA91424}" srcOrd="0" destOrd="0" presId="urn:microsoft.com/office/officeart/2005/8/layout/vList2"/>
    <dgm:cxn modelId="{160FB402-61D3-40ED-9E49-2C0926F8A889}" type="presParOf" srcId="{0120604B-A1DA-422D-BB06-82F503C8316F}" destId="{4916DC7C-3AE4-4F4E-8E57-37D8ECA9142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197DC642-4A08-4281-83D6-EB915AF49236}" type="doc">
      <dgm:prSet loTypeId="urn:microsoft.com/office/officeart/2005/8/layout/hProcess9" loCatId="process" qsTypeId="urn:microsoft.com/office/officeart/2005/8/quickstyle/3d3" qsCatId="3D" csTypeId="urn:microsoft.com/office/officeart/2005/8/colors/colorful5" csCatId="colorful"/>
      <dgm:spPr/>
      <dgm:t>
        <a:bodyPr/>
        <a:lstStyle/>
        <a:p>
          <a:endParaRPr lang="es-ES"/>
        </a:p>
      </dgm:t>
    </dgm:pt>
    <dgm:pt modelId="{2F699AAC-4A32-4C46-84FD-9C7A7B73DB3A}">
      <dgm:prSet/>
      <dgm:spPr/>
      <dgm:t>
        <a:bodyPr/>
        <a:lstStyle/>
        <a:p>
          <a:pPr rtl="0"/>
          <a:r>
            <a:rPr lang="es-ES" dirty="0" smtClean="0"/>
            <a:t>En el centro de la evaluación se encuentra una síntesis de las existencias funcionales que debe cumplir un sistema electoral. </a:t>
          </a:r>
          <a:endParaRPr lang="es-ES" dirty="0"/>
        </a:p>
      </dgm:t>
    </dgm:pt>
    <dgm:pt modelId="{75209CBC-046A-4244-A2D8-0F5617C4844A}" type="parTrans" cxnId="{F9D6E3F4-3EED-49F9-8072-605F5ED64163}">
      <dgm:prSet/>
      <dgm:spPr/>
      <dgm:t>
        <a:bodyPr/>
        <a:lstStyle/>
        <a:p>
          <a:endParaRPr lang="es-ES"/>
        </a:p>
      </dgm:t>
    </dgm:pt>
    <dgm:pt modelId="{290430DC-4F1F-48DB-A71A-5FFFCA16A153}" type="sibTrans" cxnId="{F9D6E3F4-3EED-49F9-8072-605F5ED64163}">
      <dgm:prSet/>
      <dgm:spPr/>
      <dgm:t>
        <a:bodyPr/>
        <a:lstStyle/>
        <a:p>
          <a:endParaRPr lang="es-ES"/>
        </a:p>
      </dgm:t>
    </dgm:pt>
    <dgm:pt modelId="{B89B371B-C142-467F-B942-4A935312D310}">
      <dgm:prSet/>
      <dgm:spPr/>
      <dgm:t>
        <a:bodyPr/>
        <a:lstStyle/>
        <a:p>
          <a:pPr rtl="0"/>
          <a:r>
            <a:rPr lang="es-ES" dirty="0" smtClean="0"/>
            <a:t>Reflexiones preliminares  respecto a la evaluación de los sistemas electorales.</a:t>
          </a:r>
          <a:endParaRPr lang="es-ES" dirty="0"/>
        </a:p>
      </dgm:t>
    </dgm:pt>
    <dgm:pt modelId="{79A79F9E-44FC-4B69-8141-553797B0CEFE}" type="parTrans" cxnId="{54A3A629-72B9-47A1-BC3D-F269456C4628}">
      <dgm:prSet/>
      <dgm:spPr/>
      <dgm:t>
        <a:bodyPr/>
        <a:lstStyle/>
        <a:p>
          <a:endParaRPr lang="es-ES"/>
        </a:p>
      </dgm:t>
    </dgm:pt>
    <dgm:pt modelId="{19ED43C1-57AE-4004-B810-488A6847ABF5}" type="sibTrans" cxnId="{54A3A629-72B9-47A1-BC3D-F269456C4628}">
      <dgm:prSet/>
      <dgm:spPr/>
      <dgm:t>
        <a:bodyPr/>
        <a:lstStyle/>
        <a:p>
          <a:endParaRPr lang="es-ES"/>
        </a:p>
      </dgm:t>
    </dgm:pt>
    <dgm:pt modelId="{374B02E5-42AB-4DB4-9817-333AAB1C604C}" type="pres">
      <dgm:prSet presAssocID="{197DC642-4A08-4281-83D6-EB915AF49236}" presName="CompostProcess" presStyleCnt="0">
        <dgm:presLayoutVars>
          <dgm:dir/>
          <dgm:resizeHandles val="exact"/>
        </dgm:presLayoutVars>
      </dgm:prSet>
      <dgm:spPr/>
      <dgm:t>
        <a:bodyPr/>
        <a:lstStyle/>
        <a:p>
          <a:endParaRPr lang="es-MX"/>
        </a:p>
      </dgm:t>
    </dgm:pt>
    <dgm:pt modelId="{762198B6-61E6-47A9-A7C5-F50001EFCE37}" type="pres">
      <dgm:prSet presAssocID="{197DC642-4A08-4281-83D6-EB915AF49236}" presName="arrow" presStyleLbl="bgShp" presStyleIdx="0" presStyleCnt="1"/>
      <dgm:spPr/>
    </dgm:pt>
    <dgm:pt modelId="{5C447945-C8AE-4402-8BC8-2E3CFDA9F8FA}" type="pres">
      <dgm:prSet presAssocID="{197DC642-4A08-4281-83D6-EB915AF49236}" presName="linearProcess" presStyleCnt="0"/>
      <dgm:spPr/>
    </dgm:pt>
    <dgm:pt modelId="{C7944942-6764-4F58-97DE-C7F3A7FA89C5}" type="pres">
      <dgm:prSet presAssocID="{2F699AAC-4A32-4C46-84FD-9C7A7B73DB3A}" presName="textNode" presStyleLbl="node1" presStyleIdx="0" presStyleCnt="2">
        <dgm:presLayoutVars>
          <dgm:bulletEnabled val="1"/>
        </dgm:presLayoutVars>
      </dgm:prSet>
      <dgm:spPr/>
      <dgm:t>
        <a:bodyPr/>
        <a:lstStyle/>
        <a:p>
          <a:endParaRPr lang="es-MX"/>
        </a:p>
      </dgm:t>
    </dgm:pt>
    <dgm:pt modelId="{A09EA90A-AECF-4C16-8EA2-D7751D60BBD0}" type="pres">
      <dgm:prSet presAssocID="{290430DC-4F1F-48DB-A71A-5FFFCA16A153}" presName="sibTrans" presStyleCnt="0"/>
      <dgm:spPr/>
    </dgm:pt>
    <dgm:pt modelId="{94876308-67FD-45F2-9C52-DE67A603FD0F}" type="pres">
      <dgm:prSet presAssocID="{B89B371B-C142-467F-B942-4A935312D310}" presName="textNode" presStyleLbl="node1" presStyleIdx="1" presStyleCnt="2">
        <dgm:presLayoutVars>
          <dgm:bulletEnabled val="1"/>
        </dgm:presLayoutVars>
      </dgm:prSet>
      <dgm:spPr/>
      <dgm:t>
        <a:bodyPr/>
        <a:lstStyle/>
        <a:p>
          <a:endParaRPr lang="es-MX"/>
        </a:p>
      </dgm:t>
    </dgm:pt>
  </dgm:ptLst>
  <dgm:cxnLst>
    <dgm:cxn modelId="{6B89B54F-DB90-4DB3-AF97-DE2A788AD48B}" type="presOf" srcId="{197DC642-4A08-4281-83D6-EB915AF49236}" destId="{374B02E5-42AB-4DB4-9817-333AAB1C604C}" srcOrd="0" destOrd="0" presId="urn:microsoft.com/office/officeart/2005/8/layout/hProcess9"/>
    <dgm:cxn modelId="{36A37DF1-EC85-4B0C-8461-2A7D7BA9BC2F}" type="presOf" srcId="{2F699AAC-4A32-4C46-84FD-9C7A7B73DB3A}" destId="{C7944942-6764-4F58-97DE-C7F3A7FA89C5}" srcOrd="0" destOrd="0" presId="urn:microsoft.com/office/officeart/2005/8/layout/hProcess9"/>
    <dgm:cxn modelId="{F9D6E3F4-3EED-49F9-8072-605F5ED64163}" srcId="{197DC642-4A08-4281-83D6-EB915AF49236}" destId="{2F699AAC-4A32-4C46-84FD-9C7A7B73DB3A}" srcOrd="0" destOrd="0" parTransId="{75209CBC-046A-4244-A2D8-0F5617C4844A}" sibTransId="{290430DC-4F1F-48DB-A71A-5FFFCA16A153}"/>
    <dgm:cxn modelId="{54A3A629-72B9-47A1-BC3D-F269456C4628}" srcId="{197DC642-4A08-4281-83D6-EB915AF49236}" destId="{B89B371B-C142-467F-B942-4A935312D310}" srcOrd="1" destOrd="0" parTransId="{79A79F9E-44FC-4B69-8141-553797B0CEFE}" sibTransId="{19ED43C1-57AE-4004-B810-488A6847ABF5}"/>
    <dgm:cxn modelId="{C1B7A365-331E-4AC5-A2EF-EA9C85E22EAE}" type="presOf" srcId="{B89B371B-C142-467F-B942-4A935312D310}" destId="{94876308-67FD-45F2-9C52-DE67A603FD0F}" srcOrd="0" destOrd="0" presId="urn:microsoft.com/office/officeart/2005/8/layout/hProcess9"/>
    <dgm:cxn modelId="{5AB10CB0-9B85-4559-92BE-637DDA49DDBF}" type="presParOf" srcId="{374B02E5-42AB-4DB4-9817-333AAB1C604C}" destId="{762198B6-61E6-47A9-A7C5-F50001EFCE37}" srcOrd="0" destOrd="0" presId="urn:microsoft.com/office/officeart/2005/8/layout/hProcess9"/>
    <dgm:cxn modelId="{A73377C9-2A21-44E7-8230-F4F20BF894F9}" type="presParOf" srcId="{374B02E5-42AB-4DB4-9817-333AAB1C604C}" destId="{5C447945-C8AE-4402-8BC8-2E3CFDA9F8FA}" srcOrd="1" destOrd="0" presId="urn:microsoft.com/office/officeart/2005/8/layout/hProcess9"/>
    <dgm:cxn modelId="{3A764C71-3B99-400B-8D6E-8C96BA7786D1}" type="presParOf" srcId="{5C447945-C8AE-4402-8BC8-2E3CFDA9F8FA}" destId="{C7944942-6764-4F58-97DE-C7F3A7FA89C5}" srcOrd="0" destOrd="0" presId="urn:microsoft.com/office/officeart/2005/8/layout/hProcess9"/>
    <dgm:cxn modelId="{650A2D59-45C7-46F8-8866-2AA21464850C}" type="presParOf" srcId="{5C447945-C8AE-4402-8BC8-2E3CFDA9F8FA}" destId="{A09EA90A-AECF-4C16-8EA2-D7751D60BBD0}" srcOrd="1" destOrd="0" presId="urn:microsoft.com/office/officeart/2005/8/layout/hProcess9"/>
    <dgm:cxn modelId="{9BD452CE-B09B-48A9-94E6-1B9C88780113}" type="presParOf" srcId="{5C447945-C8AE-4402-8BC8-2E3CFDA9F8FA}" destId="{94876308-67FD-45F2-9C52-DE67A603FD0F}" srcOrd="2"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E71B02D5-F5E5-4FB0-9215-6459CD915902}" type="doc">
      <dgm:prSet loTypeId="urn:microsoft.com/office/officeart/2005/8/layout/vList2" loCatId="list" qsTypeId="urn:microsoft.com/office/officeart/2005/8/quickstyle/3d8" qsCatId="3D" csTypeId="urn:microsoft.com/office/officeart/2005/8/colors/accent4_2" csCatId="accent4"/>
      <dgm:spPr/>
      <dgm:t>
        <a:bodyPr/>
        <a:lstStyle/>
        <a:p>
          <a:endParaRPr lang="es-ES"/>
        </a:p>
      </dgm:t>
    </dgm:pt>
    <dgm:pt modelId="{946C7896-4AC5-4C0C-A7F7-D0C880B31B18}">
      <dgm:prSet/>
      <dgm:spPr/>
      <dgm:t>
        <a:bodyPr/>
        <a:lstStyle/>
        <a:p>
          <a:pPr rtl="0"/>
          <a:r>
            <a:rPr lang="es-MX" i="1" dirty="0" smtClean="0"/>
            <a:t>Reflexiones preliminares</a:t>
          </a:r>
          <a:r>
            <a:rPr lang="es-ES" dirty="0" smtClean="0"/>
            <a:t/>
          </a:r>
          <a:br>
            <a:rPr lang="es-ES" dirty="0" smtClean="0"/>
          </a:br>
          <a:endParaRPr lang="es-ES" dirty="0"/>
        </a:p>
      </dgm:t>
    </dgm:pt>
    <dgm:pt modelId="{82A63D28-332D-4C93-B91D-F9A9916EAE02}" type="parTrans" cxnId="{B83C72CE-FFB0-483A-A544-49785B161299}">
      <dgm:prSet/>
      <dgm:spPr/>
      <dgm:t>
        <a:bodyPr/>
        <a:lstStyle/>
        <a:p>
          <a:endParaRPr lang="es-ES"/>
        </a:p>
      </dgm:t>
    </dgm:pt>
    <dgm:pt modelId="{2634BA33-8856-4BF0-B6E1-4288E370AA8E}" type="sibTrans" cxnId="{B83C72CE-FFB0-483A-A544-49785B161299}">
      <dgm:prSet/>
      <dgm:spPr/>
      <dgm:t>
        <a:bodyPr/>
        <a:lstStyle/>
        <a:p>
          <a:endParaRPr lang="es-ES"/>
        </a:p>
      </dgm:t>
    </dgm:pt>
    <dgm:pt modelId="{57E19C99-78F3-4A16-8C36-CF0652690F38}" type="pres">
      <dgm:prSet presAssocID="{E71B02D5-F5E5-4FB0-9215-6459CD915902}" presName="linear" presStyleCnt="0">
        <dgm:presLayoutVars>
          <dgm:animLvl val="lvl"/>
          <dgm:resizeHandles val="exact"/>
        </dgm:presLayoutVars>
      </dgm:prSet>
      <dgm:spPr/>
      <dgm:t>
        <a:bodyPr/>
        <a:lstStyle/>
        <a:p>
          <a:endParaRPr lang="es-MX"/>
        </a:p>
      </dgm:t>
    </dgm:pt>
    <dgm:pt modelId="{D902DAE3-C82A-430A-AE11-4410B914692A}" type="pres">
      <dgm:prSet presAssocID="{946C7896-4AC5-4C0C-A7F7-D0C880B31B18}" presName="parentText" presStyleLbl="node1" presStyleIdx="0" presStyleCnt="1">
        <dgm:presLayoutVars>
          <dgm:chMax val="0"/>
          <dgm:bulletEnabled val="1"/>
        </dgm:presLayoutVars>
      </dgm:prSet>
      <dgm:spPr/>
      <dgm:t>
        <a:bodyPr/>
        <a:lstStyle/>
        <a:p>
          <a:endParaRPr lang="es-MX"/>
        </a:p>
      </dgm:t>
    </dgm:pt>
  </dgm:ptLst>
  <dgm:cxnLst>
    <dgm:cxn modelId="{B83C72CE-FFB0-483A-A544-49785B161299}" srcId="{E71B02D5-F5E5-4FB0-9215-6459CD915902}" destId="{946C7896-4AC5-4C0C-A7F7-D0C880B31B18}" srcOrd="0" destOrd="0" parTransId="{82A63D28-332D-4C93-B91D-F9A9916EAE02}" sibTransId="{2634BA33-8856-4BF0-B6E1-4288E370AA8E}"/>
    <dgm:cxn modelId="{202AC1CF-711F-4A1C-AE90-2F30A344B297}" type="presOf" srcId="{946C7896-4AC5-4C0C-A7F7-D0C880B31B18}" destId="{D902DAE3-C82A-430A-AE11-4410B914692A}" srcOrd="0" destOrd="0" presId="urn:microsoft.com/office/officeart/2005/8/layout/vList2"/>
    <dgm:cxn modelId="{10D9C490-2510-4DDD-BA5A-B8BAB19325B1}" type="presOf" srcId="{E71B02D5-F5E5-4FB0-9215-6459CD915902}" destId="{57E19C99-78F3-4A16-8C36-CF0652690F38}" srcOrd="0" destOrd="0" presId="urn:microsoft.com/office/officeart/2005/8/layout/vList2"/>
    <dgm:cxn modelId="{BF7E3BC0-A2F1-477B-A859-A8862957DEEB}" type="presParOf" srcId="{57E19C99-78F3-4A16-8C36-CF0652690F38}" destId="{D902DAE3-C82A-430A-AE11-4410B914692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1925012F-5055-42FC-9756-D236C3A3AEDA}" type="doc">
      <dgm:prSet loTypeId="urn:microsoft.com/office/officeart/2005/8/layout/vProcess5" loCatId="process" qsTypeId="urn:microsoft.com/office/officeart/2005/8/quickstyle/3d2" qsCatId="3D" csTypeId="urn:microsoft.com/office/officeart/2005/8/colors/accent4_4" csCatId="accent4" phldr="1"/>
      <dgm:spPr/>
      <dgm:t>
        <a:bodyPr/>
        <a:lstStyle/>
        <a:p>
          <a:endParaRPr lang="es-ES"/>
        </a:p>
      </dgm:t>
    </dgm:pt>
    <dgm:pt modelId="{1E970349-5794-4CA8-B529-EF30F5AA2E69}">
      <dgm:prSet/>
      <dgm:spPr/>
      <dgm:t>
        <a:bodyPr/>
        <a:lstStyle/>
        <a:p>
          <a:pPr rtl="0"/>
          <a:r>
            <a:rPr lang="es-ES" dirty="0" smtClean="0"/>
            <a:t>Anteriormente el debate sobre representación por mayoría y representación proporcional se orientaba  con base en concepciones normativas del buen gobierno o de teorías de formas de gobierno parlamentarias, hoy en día, las experiencias empíricas con los sistemas electorales constituyen instancias  de control irrenunciables en el proceso  de su evaluación. </a:t>
          </a:r>
          <a:endParaRPr lang="es-ES" dirty="0"/>
        </a:p>
      </dgm:t>
    </dgm:pt>
    <dgm:pt modelId="{47AA047F-423A-420F-BB5F-A2E1688E2D7D}" type="parTrans" cxnId="{FFDEFC62-8CD3-404F-9775-C1DF9770ACCF}">
      <dgm:prSet/>
      <dgm:spPr/>
      <dgm:t>
        <a:bodyPr/>
        <a:lstStyle/>
        <a:p>
          <a:endParaRPr lang="es-ES"/>
        </a:p>
      </dgm:t>
    </dgm:pt>
    <dgm:pt modelId="{2E075C69-28D2-48A4-B86A-18A7DDC91578}" type="sibTrans" cxnId="{FFDEFC62-8CD3-404F-9775-C1DF9770ACCF}">
      <dgm:prSet/>
      <dgm:spPr/>
      <dgm:t>
        <a:bodyPr/>
        <a:lstStyle/>
        <a:p>
          <a:endParaRPr lang="es-ES"/>
        </a:p>
      </dgm:t>
    </dgm:pt>
    <dgm:pt modelId="{735559CA-6548-412E-B4E3-36656765D2C4}">
      <dgm:prSet/>
      <dgm:spPr/>
      <dgm:t>
        <a:bodyPr/>
        <a:lstStyle/>
        <a:p>
          <a:pPr rtl="0"/>
          <a:r>
            <a:rPr lang="es-ES" dirty="0" smtClean="0"/>
            <a:t>No existe ningún sistema electoral ideal. Tanto los efectos como la deseabilidad. El tiempo y el espacio son determinantes en la opción por un sistema electoral, de modo que no se les puede ignorar.</a:t>
          </a:r>
          <a:endParaRPr lang="es-ES" dirty="0"/>
        </a:p>
      </dgm:t>
    </dgm:pt>
    <dgm:pt modelId="{5769D573-772F-4B64-85D9-10A2BC8914B4}" type="parTrans" cxnId="{0271671F-C832-4859-B0ED-2926B2DDBF38}">
      <dgm:prSet/>
      <dgm:spPr/>
      <dgm:t>
        <a:bodyPr/>
        <a:lstStyle/>
        <a:p>
          <a:endParaRPr lang="es-ES"/>
        </a:p>
      </dgm:t>
    </dgm:pt>
    <dgm:pt modelId="{1BEBDCAA-4523-4EA3-926F-D3DBCE74169F}" type="sibTrans" cxnId="{0271671F-C832-4859-B0ED-2926B2DDBF38}">
      <dgm:prSet/>
      <dgm:spPr/>
      <dgm:t>
        <a:bodyPr/>
        <a:lstStyle/>
        <a:p>
          <a:endParaRPr lang="es-ES"/>
        </a:p>
      </dgm:t>
    </dgm:pt>
    <dgm:pt modelId="{590B8BC9-979B-4766-8459-F9DA23067EEF}">
      <dgm:prSet/>
      <dgm:spPr/>
      <dgm:t>
        <a:bodyPr/>
        <a:lstStyle/>
        <a:p>
          <a:pPr rtl="0"/>
          <a:r>
            <a:rPr lang="es-ES" dirty="0" smtClean="0"/>
            <a:t>A un sistema electoral se le pueden planear distintas exigencias, entre las cuales las más importantes son la representación (justa), la efectividad (en cuanto al funcionamiento del sistema político) y la responsabilidad (en relación elegido-votante). La teoría o la opción que solo contenga una existencia no va suficiente lejos.</a:t>
          </a:r>
          <a:endParaRPr lang="es-ES" dirty="0"/>
        </a:p>
      </dgm:t>
    </dgm:pt>
    <dgm:pt modelId="{AD0A2EF3-127F-4DBA-89F9-9A3FDEDEFB78}" type="parTrans" cxnId="{DD2BA2DA-4A29-4D9D-B967-74B87F85E5AD}">
      <dgm:prSet/>
      <dgm:spPr/>
      <dgm:t>
        <a:bodyPr/>
        <a:lstStyle/>
        <a:p>
          <a:endParaRPr lang="es-ES"/>
        </a:p>
      </dgm:t>
    </dgm:pt>
    <dgm:pt modelId="{EC8E617D-8937-42DF-A934-D00B9ECAD391}" type="sibTrans" cxnId="{DD2BA2DA-4A29-4D9D-B967-74B87F85E5AD}">
      <dgm:prSet/>
      <dgm:spPr/>
      <dgm:t>
        <a:bodyPr/>
        <a:lstStyle/>
        <a:p>
          <a:endParaRPr lang="es-ES"/>
        </a:p>
      </dgm:t>
    </dgm:pt>
    <dgm:pt modelId="{F2508E45-406D-41F1-AC67-D3712562DDCA}">
      <dgm:prSet/>
      <dgm:spPr/>
      <dgm:t>
        <a:bodyPr/>
        <a:lstStyle/>
        <a:p>
          <a:pPr rtl="0"/>
          <a:r>
            <a:rPr lang="es-ES" dirty="0" smtClean="0"/>
            <a:t>La valoración de las existencias que se plantea a un sistema electoral depende de consideraciones teórico-democráticas o de poder político partidario. </a:t>
          </a:r>
          <a:endParaRPr lang="es-ES" dirty="0"/>
        </a:p>
      </dgm:t>
    </dgm:pt>
    <dgm:pt modelId="{F060CACD-7160-44B1-ACC1-E0018031C273}" type="parTrans" cxnId="{26E4AAEA-4C3B-4EDF-A96C-94607A582C53}">
      <dgm:prSet/>
      <dgm:spPr/>
      <dgm:t>
        <a:bodyPr/>
        <a:lstStyle/>
        <a:p>
          <a:endParaRPr lang="es-ES"/>
        </a:p>
      </dgm:t>
    </dgm:pt>
    <dgm:pt modelId="{155FBF15-3F00-45C0-902D-9D7F52066F3E}" type="sibTrans" cxnId="{26E4AAEA-4C3B-4EDF-A96C-94607A582C53}">
      <dgm:prSet/>
      <dgm:spPr/>
      <dgm:t>
        <a:bodyPr/>
        <a:lstStyle/>
        <a:p>
          <a:endParaRPr lang="es-ES"/>
        </a:p>
      </dgm:t>
    </dgm:pt>
    <dgm:pt modelId="{40D8F37B-2687-4501-A4C0-3B5542E47FE9}" type="pres">
      <dgm:prSet presAssocID="{1925012F-5055-42FC-9756-D236C3A3AEDA}" presName="outerComposite" presStyleCnt="0">
        <dgm:presLayoutVars>
          <dgm:chMax val="5"/>
          <dgm:dir/>
          <dgm:resizeHandles val="exact"/>
        </dgm:presLayoutVars>
      </dgm:prSet>
      <dgm:spPr/>
      <dgm:t>
        <a:bodyPr/>
        <a:lstStyle/>
        <a:p>
          <a:endParaRPr lang="es-MX"/>
        </a:p>
      </dgm:t>
    </dgm:pt>
    <dgm:pt modelId="{23D4001F-44B1-49F0-9FB0-0B2A1755C9E2}" type="pres">
      <dgm:prSet presAssocID="{1925012F-5055-42FC-9756-D236C3A3AEDA}" presName="dummyMaxCanvas" presStyleCnt="0">
        <dgm:presLayoutVars/>
      </dgm:prSet>
      <dgm:spPr/>
    </dgm:pt>
    <dgm:pt modelId="{7F9DEF3D-B343-430E-BFF7-ABD49B1E27A2}" type="pres">
      <dgm:prSet presAssocID="{1925012F-5055-42FC-9756-D236C3A3AEDA}" presName="FourNodes_1" presStyleLbl="node1" presStyleIdx="0" presStyleCnt="4">
        <dgm:presLayoutVars>
          <dgm:bulletEnabled val="1"/>
        </dgm:presLayoutVars>
      </dgm:prSet>
      <dgm:spPr/>
      <dgm:t>
        <a:bodyPr/>
        <a:lstStyle/>
        <a:p>
          <a:endParaRPr lang="es-MX"/>
        </a:p>
      </dgm:t>
    </dgm:pt>
    <dgm:pt modelId="{720FF706-129F-4AC3-8047-7EADF72C830D}" type="pres">
      <dgm:prSet presAssocID="{1925012F-5055-42FC-9756-D236C3A3AEDA}" presName="FourNodes_2" presStyleLbl="node1" presStyleIdx="1" presStyleCnt="4">
        <dgm:presLayoutVars>
          <dgm:bulletEnabled val="1"/>
        </dgm:presLayoutVars>
      </dgm:prSet>
      <dgm:spPr/>
      <dgm:t>
        <a:bodyPr/>
        <a:lstStyle/>
        <a:p>
          <a:endParaRPr lang="es-MX"/>
        </a:p>
      </dgm:t>
    </dgm:pt>
    <dgm:pt modelId="{7C4CF7E9-0585-4A25-B90D-DA54073D01EE}" type="pres">
      <dgm:prSet presAssocID="{1925012F-5055-42FC-9756-D236C3A3AEDA}" presName="FourNodes_3" presStyleLbl="node1" presStyleIdx="2" presStyleCnt="4">
        <dgm:presLayoutVars>
          <dgm:bulletEnabled val="1"/>
        </dgm:presLayoutVars>
      </dgm:prSet>
      <dgm:spPr/>
      <dgm:t>
        <a:bodyPr/>
        <a:lstStyle/>
        <a:p>
          <a:endParaRPr lang="es-MX"/>
        </a:p>
      </dgm:t>
    </dgm:pt>
    <dgm:pt modelId="{3B330221-365C-4183-B810-94575A061416}" type="pres">
      <dgm:prSet presAssocID="{1925012F-5055-42FC-9756-D236C3A3AEDA}" presName="FourNodes_4" presStyleLbl="node1" presStyleIdx="3" presStyleCnt="4">
        <dgm:presLayoutVars>
          <dgm:bulletEnabled val="1"/>
        </dgm:presLayoutVars>
      </dgm:prSet>
      <dgm:spPr/>
      <dgm:t>
        <a:bodyPr/>
        <a:lstStyle/>
        <a:p>
          <a:endParaRPr lang="es-MX"/>
        </a:p>
      </dgm:t>
    </dgm:pt>
    <dgm:pt modelId="{EE556936-278E-4A22-89D7-A01ACF6DFF8F}" type="pres">
      <dgm:prSet presAssocID="{1925012F-5055-42FC-9756-D236C3A3AEDA}" presName="FourConn_1-2" presStyleLbl="fgAccFollowNode1" presStyleIdx="0" presStyleCnt="3">
        <dgm:presLayoutVars>
          <dgm:bulletEnabled val="1"/>
        </dgm:presLayoutVars>
      </dgm:prSet>
      <dgm:spPr/>
      <dgm:t>
        <a:bodyPr/>
        <a:lstStyle/>
        <a:p>
          <a:endParaRPr lang="es-MX"/>
        </a:p>
      </dgm:t>
    </dgm:pt>
    <dgm:pt modelId="{44ACCA7B-44EE-4A49-AA85-DD6CEE96FB25}" type="pres">
      <dgm:prSet presAssocID="{1925012F-5055-42FC-9756-D236C3A3AEDA}" presName="FourConn_2-3" presStyleLbl="fgAccFollowNode1" presStyleIdx="1" presStyleCnt="3">
        <dgm:presLayoutVars>
          <dgm:bulletEnabled val="1"/>
        </dgm:presLayoutVars>
      </dgm:prSet>
      <dgm:spPr/>
      <dgm:t>
        <a:bodyPr/>
        <a:lstStyle/>
        <a:p>
          <a:endParaRPr lang="es-MX"/>
        </a:p>
      </dgm:t>
    </dgm:pt>
    <dgm:pt modelId="{3DF23B7D-95CE-425B-AD27-B20CD5FB8C0B}" type="pres">
      <dgm:prSet presAssocID="{1925012F-5055-42FC-9756-D236C3A3AEDA}" presName="FourConn_3-4" presStyleLbl="fgAccFollowNode1" presStyleIdx="2" presStyleCnt="3">
        <dgm:presLayoutVars>
          <dgm:bulletEnabled val="1"/>
        </dgm:presLayoutVars>
      </dgm:prSet>
      <dgm:spPr/>
      <dgm:t>
        <a:bodyPr/>
        <a:lstStyle/>
        <a:p>
          <a:endParaRPr lang="es-MX"/>
        </a:p>
      </dgm:t>
    </dgm:pt>
    <dgm:pt modelId="{590A2E8C-246E-4EE1-8087-18E979217FD9}" type="pres">
      <dgm:prSet presAssocID="{1925012F-5055-42FC-9756-D236C3A3AEDA}" presName="FourNodes_1_text" presStyleLbl="node1" presStyleIdx="3" presStyleCnt="4">
        <dgm:presLayoutVars>
          <dgm:bulletEnabled val="1"/>
        </dgm:presLayoutVars>
      </dgm:prSet>
      <dgm:spPr/>
      <dgm:t>
        <a:bodyPr/>
        <a:lstStyle/>
        <a:p>
          <a:endParaRPr lang="es-MX"/>
        </a:p>
      </dgm:t>
    </dgm:pt>
    <dgm:pt modelId="{214D56D7-1AFF-4654-859A-20076A27B9AC}" type="pres">
      <dgm:prSet presAssocID="{1925012F-5055-42FC-9756-D236C3A3AEDA}" presName="FourNodes_2_text" presStyleLbl="node1" presStyleIdx="3" presStyleCnt="4">
        <dgm:presLayoutVars>
          <dgm:bulletEnabled val="1"/>
        </dgm:presLayoutVars>
      </dgm:prSet>
      <dgm:spPr/>
      <dgm:t>
        <a:bodyPr/>
        <a:lstStyle/>
        <a:p>
          <a:endParaRPr lang="es-MX"/>
        </a:p>
      </dgm:t>
    </dgm:pt>
    <dgm:pt modelId="{9E123CA4-9A17-40D3-9472-97E9738A3C08}" type="pres">
      <dgm:prSet presAssocID="{1925012F-5055-42FC-9756-D236C3A3AEDA}" presName="FourNodes_3_text" presStyleLbl="node1" presStyleIdx="3" presStyleCnt="4">
        <dgm:presLayoutVars>
          <dgm:bulletEnabled val="1"/>
        </dgm:presLayoutVars>
      </dgm:prSet>
      <dgm:spPr/>
      <dgm:t>
        <a:bodyPr/>
        <a:lstStyle/>
        <a:p>
          <a:endParaRPr lang="es-MX"/>
        </a:p>
      </dgm:t>
    </dgm:pt>
    <dgm:pt modelId="{4A4F32CA-9435-4DCC-9722-8DB0AEC3E8A7}" type="pres">
      <dgm:prSet presAssocID="{1925012F-5055-42FC-9756-D236C3A3AEDA}" presName="FourNodes_4_text" presStyleLbl="node1" presStyleIdx="3" presStyleCnt="4">
        <dgm:presLayoutVars>
          <dgm:bulletEnabled val="1"/>
        </dgm:presLayoutVars>
      </dgm:prSet>
      <dgm:spPr/>
      <dgm:t>
        <a:bodyPr/>
        <a:lstStyle/>
        <a:p>
          <a:endParaRPr lang="es-MX"/>
        </a:p>
      </dgm:t>
    </dgm:pt>
  </dgm:ptLst>
  <dgm:cxnLst>
    <dgm:cxn modelId="{EA2CF77D-80FE-47F1-8262-BF8CC0807DA7}" type="presOf" srcId="{1BEBDCAA-4523-4EA3-926F-D3DBCE74169F}" destId="{44ACCA7B-44EE-4A49-AA85-DD6CEE96FB25}" srcOrd="0" destOrd="0" presId="urn:microsoft.com/office/officeart/2005/8/layout/vProcess5"/>
    <dgm:cxn modelId="{2FC3542E-9BDE-42CF-9258-2F66ADC59BFF}" type="presOf" srcId="{EC8E617D-8937-42DF-A934-D00B9ECAD391}" destId="{3DF23B7D-95CE-425B-AD27-B20CD5FB8C0B}" srcOrd="0" destOrd="0" presId="urn:microsoft.com/office/officeart/2005/8/layout/vProcess5"/>
    <dgm:cxn modelId="{096CA8EC-10CA-4582-B506-548360E31736}" type="presOf" srcId="{590B8BC9-979B-4766-8459-F9DA23067EEF}" destId="{9E123CA4-9A17-40D3-9472-97E9738A3C08}" srcOrd="1" destOrd="0" presId="urn:microsoft.com/office/officeart/2005/8/layout/vProcess5"/>
    <dgm:cxn modelId="{7EB66F37-DBAE-42CE-95C5-325FE41F9F75}" type="presOf" srcId="{1E970349-5794-4CA8-B529-EF30F5AA2E69}" destId="{7F9DEF3D-B343-430E-BFF7-ABD49B1E27A2}" srcOrd="0" destOrd="0" presId="urn:microsoft.com/office/officeart/2005/8/layout/vProcess5"/>
    <dgm:cxn modelId="{0271671F-C832-4859-B0ED-2926B2DDBF38}" srcId="{1925012F-5055-42FC-9756-D236C3A3AEDA}" destId="{735559CA-6548-412E-B4E3-36656765D2C4}" srcOrd="1" destOrd="0" parTransId="{5769D573-772F-4B64-85D9-10A2BC8914B4}" sibTransId="{1BEBDCAA-4523-4EA3-926F-D3DBCE74169F}"/>
    <dgm:cxn modelId="{26E4AAEA-4C3B-4EDF-A96C-94607A582C53}" srcId="{1925012F-5055-42FC-9756-D236C3A3AEDA}" destId="{F2508E45-406D-41F1-AC67-D3712562DDCA}" srcOrd="3" destOrd="0" parTransId="{F060CACD-7160-44B1-ACC1-E0018031C273}" sibTransId="{155FBF15-3F00-45C0-902D-9D7F52066F3E}"/>
    <dgm:cxn modelId="{C6CAFE41-7548-40C4-9F4D-2EFFFBAB01D3}" type="presOf" srcId="{1E970349-5794-4CA8-B529-EF30F5AA2E69}" destId="{590A2E8C-246E-4EE1-8087-18E979217FD9}" srcOrd="1" destOrd="0" presId="urn:microsoft.com/office/officeart/2005/8/layout/vProcess5"/>
    <dgm:cxn modelId="{65651564-DE52-47B8-B9FB-DEB7F0B47B57}" type="presOf" srcId="{735559CA-6548-412E-B4E3-36656765D2C4}" destId="{214D56D7-1AFF-4654-859A-20076A27B9AC}" srcOrd="1" destOrd="0" presId="urn:microsoft.com/office/officeart/2005/8/layout/vProcess5"/>
    <dgm:cxn modelId="{4D45CC5D-EEDB-4826-897C-21C723ECA4A3}" type="presOf" srcId="{735559CA-6548-412E-B4E3-36656765D2C4}" destId="{720FF706-129F-4AC3-8047-7EADF72C830D}" srcOrd="0" destOrd="0" presId="urn:microsoft.com/office/officeart/2005/8/layout/vProcess5"/>
    <dgm:cxn modelId="{DD2BA2DA-4A29-4D9D-B967-74B87F85E5AD}" srcId="{1925012F-5055-42FC-9756-D236C3A3AEDA}" destId="{590B8BC9-979B-4766-8459-F9DA23067EEF}" srcOrd="2" destOrd="0" parTransId="{AD0A2EF3-127F-4DBA-89F9-9A3FDEDEFB78}" sibTransId="{EC8E617D-8937-42DF-A934-D00B9ECAD391}"/>
    <dgm:cxn modelId="{E78D665A-F138-4FA1-BCEF-FAEC67A7D45D}" type="presOf" srcId="{F2508E45-406D-41F1-AC67-D3712562DDCA}" destId="{3B330221-365C-4183-B810-94575A061416}" srcOrd="0" destOrd="0" presId="urn:microsoft.com/office/officeart/2005/8/layout/vProcess5"/>
    <dgm:cxn modelId="{AA7C21DB-F0FB-4E9D-9518-7041CF9AB747}" type="presOf" srcId="{F2508E45-406D-41F1-AC67-D3712562DDCA}" destId="{4A4F32CA-9435-4DCC-9722-8DB0AEC3E8A7}" srcOrd="1" destOrd="0" presId="urn:microsoft.com/office/officeart/2005/8/layout/vProcess5"/>
    <dgm:cxn modelId="{B8945CDA-9F37-4FF4-ABC5-6968EFC7234E}" type="presOf" srcId="{590B8BC9-979B-4766-8459-F9DA23067EEF}" destId="{7C4CF7E9-0585-4A25-B90D-DA54073D01EE}" srcOrd="0" destOrd="0" presId="urn:microsoft.com/office/officeart/2005/8/layout/vProcess5"/>
    <dgm:cxn modelId="{FFDEFC62-8CD3-404F-9775-C1DF9770ACCF}" srcId="{1925012F-5055-42FC-9756-D236C3A3AEDA}" destId="{1E970349-5794-4CA8-B529-EF30F5AA2E69}" srcOrd="0" destOrd="0" parTransId="{47AA047F-423A-420F-BB5F-A2E1688E2D7D}" sibTransId="{2E075C69-28D2-48A4-B86A-18A7DDC91578}"/>
    <dgm:cxn modelId="{385CE93C-242A-435B-B438-C085519A8DAC}" type="presOf" srcId="{2E075C69-28D2-48A4-B86A-18A7DDC91578}" destId="{EE556936-278E-4A22-89D7-A01ACF6DFF8F}" srcOrd="0" destOrd="0" presId="urn:microsoft.com/office/officeart/2005/8/layout/vProcess5"/>
    <dgm:cxn modelId="{983E0C30-805B-4AE7-A2E3-59052DAE2EAA}" type="presOf" srcId="{1925012F-5055-42FC-9756-D236C3A3AEDA}" destId="{40D8F37B-2687-4501-A4C0-3B5542E47FE9}" srcOrd="0" destOrd="0" presId="urn:microsoft.com/office/officeart/2005/8/layout/vProcess5"/>
    <dgm:cxn modelId="{8190268E-D4EC-41AC-82C8-71504DA9979E}" type="presParOf" srcId="{40D8F37B-2687-4501-A4C0-3B5542E47FE9}" destId="{23D4001F-44B1-49F0-9FB0-0B2A1755C9E2}" srcOrd="0" destOrd="0" presId="urn:microsoft.com/office/officeart/2005/8/layout/vProcess5"/>
    <dgm:cxn modelId="{8D25E7C2-E60B-4208-8481-1208D764D108}" type="presParOf" srcId="{40D8F37B-2687-4501-A4C0-3B5542E47FE9}" destId="{7F9DEF3D-B343-430E-BFF7-ABD49B1E27A2}" srcOrd="1" destOrd="0" presId="urn:microsoft.com/office/officeart/2005/8/layout/vProcess5"/>
    <dgm:cxn modelId="{EB8D60CA-0084-4179-BD1A-3E5D8EF10955}" type="presParOf" srcId="{40D8F37B-2687-4501-A4C0-3B5542E47FE9}" destId="{720FF706-129F-4AC3-8047-7EADF72C830D}" srcOrd="2" destOrd="0" presId="urn:microsoft.com/office/officeart/2005/8/layout/vProcess5"/>
    <dgm:cxn modelId="{1119E977-941C-4B33-B418-42032920EC6D}" type="presParOf" srcId="{40D8F37B-2687-4501-A4C0-3B5542E47FE9}" destId="{7C4CF7E9-0585-4A25-B90D-DA54073D01EE}" srcOrd="3" destOrd="0" presId="urn:microsoft.com/office/officeart/2005/8/layout/vProcess5"/>
    <dgm:cxn modelId="{F1F994D4-0C8E-4AE8-95F5-20D505659CDD}" type="presParOf" srcId="{40D8F37B-2687-4501-A4C0-3B5542E47FE9}" destId="{3B330221-365C-4183-B810-94575A061416}" srcOrd="4" destOrd="0" presId="urn:microsoft.com/office/officeart/2005/8/layout/vProcess5"/>
    <dgm:cxn modelId="{B2B1B5E2-8D73-402F-A74C-BC6797577536}" type="presParOf" srcId="{40D8F37B-2687-4501-A4C0-3B5542E47FE9}" destId="{EE556936-278E-4A22-89D7-A01ACF6DFF8F}" srcOrd="5" destOrd="0" presId="urn:microsoft.com/office/officeart/2005/8/layout/vProcess5"/>
    <dgm:cxn modelId="{F37DFA34-11A8-4E49-9679-211D7403BAA7}" type="presParOf" srcId="{40D8F37B-2687-4501-A4C0-3B5542E47FE9}" destId="{44ACCA7B-44EE-4A49-AA85-DD6CEE96FB25}" srcOrd="6" destOrd="0" presId="urn:microsoft.com/office/officeart/2005/8/layout/vProcess5"/>
    <dgm:cxn modelId="{91BF5865-D24E-4067-A935-1518E29ECAAD}" type="presParOf" srcId="{40D8F37B-2687-4501-A4C0-3B5542E47FE9}" destId="{3DF23B7D-95CE-425B-AD27-B20CD5FB8C0B}" srcOrd="7" destOrd="0" presId="urn:microsoft.com/office/officeart/2005/8/layout/vProcess5"/>
    <dgm:cxn modelId="{F87614CA-D262-4FB2-84D1-D0BF4F5B855B}" type="presParOf" srcId="{40D8F37B-2687-4501-A4C0-3B5542E47FE9}" destId="{590A2E8C-246E-4EE1-8087-18E979217FD9}" srcOrd="8" destOrd="0" presId="urn:microsoft.com/office/officeart/2005/8/layout/vProcess5"/>
    <dgm:cxn modelId="{E0EB1528-3F00-4494-A184-BF53B3D07DFA}" type="presParOf" srcId="{40D8F37B-2687-4501-A4C0-3B5542E47FE9}" destId="{214D56D7-1AFF-4654-859A-20076A27B9AC}" srcOrd="9" destOrd="0" presId="urn:microsoft.com/office/officeart/2005/8/layout/vProcess5"/>
    <dgm:cxn modelId="{FAA425E4-3FA6-4F97-B75D-2EF823B1BABB}" type="presParOf" srcId="{40D8F37B-2687-4501-A4C0-3B5542E47FE9}" destId="{9E123CA4-9A17-40D3-9472-97E9738A3C08}" srcOrd="10" destOrd="0" presId="urn:microsoft.com/office/officeart/2005/8/layout/vProcess5"/>
    <dgm:cxn modelId="{3C06696A-F186-4A50-B034-DCEB13D64C25}" type="presParOf" srcId="{40D8F37B-2687-4501-A4C0-3B5542E47FE9}" destId="{4A4F32CA-9435-4DCC-9722-8DB0AEC3E8A7}" srcOrd="11" destOrd="0" presId="urn:microsoft.com/office/officeart/2005/8/layout/v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1C2013-A3D1-4991-81F7-E985033FDC4D}" type="doc">
      <dgm:prSet loTypeId="urn:microsoft.com/office/officeart/2005/8/layout/vList2" loCatId="list" qsTypeId="urn:microsoft.com/office/officeart/2005/8/quickstyle/3d3" qsCatId="3D" csTypeId="urn:microsoft.com/office/officeart/2005/8/colors/colorful4" csCatId="colorful"/>
      <dgm:spPr/>
      <dgm:t>
        <a:bodyPr/>
        <a:lstStyle/>
        <a:p>
          <a:endParaRPr lang="es-ES"/>
        </a:p>
      </dgm:t>
    </dgm:pt>
    <dgm:pt modelId="{A6D6873A-0C92-4D16-86F7-07A403548C00}">
      <dgm:prSet/>
      <dgm:spPr/>
      <dgm:t>
        <a:bodyPr/>
        <a:lstStyle/>
        <a:p>
          <a:pPr algn="ctr" rtl="0"/>
          <a:r>
            <a:rPr lang="es-MX" dirty="0" smtClean="0"/>
            <a:t>Tipología de los sistemas electorales.</a:t>
          </a:r>
          <a:r>
            <a:rPr lang="es-ES" dirty="0" smtClean="0"/>
            <a:t/>
          </a:r>
          <a:br>
            <a:rPr lang="es-ES" dirty="0" smtClean="0"/>
          </a:br>
          <a:endParaRPr lang="es-ES" dirty="0"/>
        </a:p>
      </dgm:t>
    </dgm:pt>
    <dgm:pt modelId="{EB9B2CB2-7E22-477A-A350-3B9117604DDA}" type="parTrans" cxnId="{0639E6BD-D53B-4874-917E-3607422FD2B5}">
      <dgm:prSet/>
      <dgm:spPr/>
      <dgm:t>
        <a:bodyPr/>
        <a:lstStyle/>
        <a:p>
          <a:endParaRPr lang="es-ES"/>
        </a:p>
      </dgm:t>
    </dgm:pt>
    <dgm:pt modelId="{245397E7-4378-47CD-86C5-7951E76DC8E6}" type="sibTrans" cxnId="{0639E6BD-D53B-4874-917E-3607422FD2B5}">
      <dgm:prSet/>
      <dgm:spPr/>
      <dgm:t>
        <a:bodyPr/>
        <a:lstStyle/>
        <a:p>
          <a:endParaRPr lang="es-ES"/>
        </a:p>
      </dgm:t>
    </dgm:pt>
    <dgm:pt modelId="{1F195273-353A-43BD-9EC4-9C8E4AB2B33C}" type="pres">
      <dgm:prSet presAssocID="{7B1C2013-A3D1-4991-81F7-E985033FDC4D}" presName="linear" presStyleCnt="0">
        <dgm:presLayoutVars>
          <dgm:animLvl val="lvl"/>
          <dgm:resizeHandles val="exact"/>
        </dgm:presLayoutVars>
      </dgm:prSet>
      <dgm:spPr/>
      <dgm:t>
        <a:bodyPr/>
        <a:lstStyle/>
        <a:p>
          <a:endParaRPr lang="es-MX"/>
        </a:p>
      </dgm:t>
    </dgm:pt>
    <dgm:pt modelId="{424FA09B-6C88-40C7-8731-367F2B8AC947}" type="pres">
      <dgm:prSet presAssocID="{A6D6873A-0C92-4D16-86F7-07A403548C00}" presName="parentText" presStyleLbl="node1" presStyleIdx="0" presStyleCnt="1">
        <dgm:presLayoutVars>
          <dgm:chMax val="0"/>
          <dgm:bulletEnabled val="1"/>
        </dgm:presLayoutVars>
      </dgm:prSet>
      <dgm:spPr/>
      <dgm:t>
        <a:bodyPr/>
        <a:lstStyle/>
        <a:p>
          <a:endParaRPr lang="es-MX"/>
        </a:p>
      </dgm:t>
    </dgm:pt>
  </dgm:ptLst>
  <dgm:cxnLst>
    <dgm:cxn modelId="{0639E6BD-D53B-4874-917E-3607422FD2B5}" srcId="{7B1C2013-A3D1-4991-81F7-E985033FDC4D}" destId="{A6D6873A-0C92-4D16-86F7-07A403548C00}" srcOrd="0" destOrd="0" parTransId="{EB9B2CB2-7E22-477A-A350-3B9117604DDA}" sibTransId="{245397E7-4378-47CD-86C5-7951E76DC8E6}"/>
    <dgm:cxn modelId="{EF0C6E2C-2119-4A8C-AAF7-A6D37C168383}" type="presOf" srcId="{A6D6873A-0C92-4D16-86F7-07A403548C00}" destId="{424FA09B-6C88-40C7-8731-367F2B8AC947}" srcOrd="0" destOrd="0" presId="urn:microsoft.com/office/officeart/2005/8/layout/vList2"/>
    <dgm:cxn modelId="{67EED40D-5687-45C8-BE72-F92DECC5CDCD}" type="presOf" srcId="{7B1C2013-A3D1-4991-81F7-E985033FDC4D}" destId="{1F195273-353A-43BD-9EC4-9C8E4AB2B33C}" srcOrd="0" destOrd="0" presId="urn:microsoft.com/office/officeart/2005/8/layout/vList2"/>
    <dgm:cxn modelId="{2C7CB842-220E-45C1-B354-244DD0452C2C}" type="presParOf" srcId="{1F195273-353A-43BD-9EC4-9C8E4AB2B33C}" destId="{424FA09B-6C88-40C7-8731-367F2B8AC94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43886008-1117-4522-AA2D-49A0DEE365CB}" type="doc">
      <dgm:prSet loTypeId="urn:microsoft.com/office/officeart/2005/8/layout/matrix1" loCatId="matrix" qsTypeId="urn:microsoft.com/office/officeart/2005/8/quickstyle/simple3" qsCatId="simple" csTypeId="urn:microsoft.com/office/officeart/2005/8/colors/accent1_2" csCatId="accent1" phldr="1"/>
      <dgm:spPr/>
      <dgm:t>
        <a:bodyPr/>
        <a:lstStyle/>
        <a:p>
          <a:endParaRPr lang="es-ES"/>
        </a:p>
      </dgm:t>
    </dgm:pt>
    <dgm:pt modelId="{4AC71F84-5497-47ED-A94F-D641672EA659}">
      <dgm:prSet phldrT="[Texto]"/>
      <dgm:spPr/>
      <dgm:t>
        <a:bodyPr/>
        <a:lstStyle/>
        <a:p>
          <a:r>
            <a:rPr lang="es-ES" cap="all" baseline="0" dirty="0" smtClean="0"/>
            <a:t>reglas y procedimientos </a:t>
          </a:r>
          <a:endParaRPr lang="es-ES" cap="all" baseline="0" dirty="0"/>
        </a:p>
      </dgm:t>
    </dgm:pt>
    <dgm:pt modelId="{9FBB34A4-A3B9-4665-8B33-EAE1C4DB1879}" type="parTrans" cxnId="{5C664238-0452-418D-BCB9-7A07BCC89CDC}">
      <dgm:prSet/>
      <dgm:spPr/>
      <dgm:t>
        <a:bodyPr/>
        <a:lstStyle/>
        <a:p>
          <a:endParaRPr lang="es-ES"/>
        </a:p>
      </dgm:t>
    </dgm:pt>
    <dgm:pt modelId="{599CC34C-F5E1-49EB-8CDE-1A1A5C027FB6}" type="sibTrans" cxnId="{5C664238-0452-418D-BCB9-7A07BCC89CDC}">
      <dgm:prSet/>
      <dgm:spPr/>
      <dgm:t>
        <a:bodyPr/>
        <a:lstStyle/>
        <a:p>
          <a:endParaRPr lang="es-ES"/>
        </a:p>
      </dgm:t>
    </dgm:pt>
    <dgm:pt modelId="{1932B3E5-A8DD-47E4-A7A1-3BC2686934D7}">
      <dgm:prSet phldrT="[Texto]"/>
      <dgm:spPr/>
      <dgm:t>
        <a:bodyPr/>
        <a:lstStyle/>
        <a:p>
          <a:r>
            <a:rPr lang="es-ES" dirty="0" smtClean="0"/>
            <a:t>¿Cuantas vueltas electorales pueden y/o deben realizarse para determinar el triunfador? ¿Quien gana la elección? Y ¿Cómo se resuelven los conflictos que puedan presentarse? </a:t>
          </a:r>
          <a:endParaRPr lang="es-ES" dirty="0"/>
        </a:p>
      </dgm:t>
    </dgm:pt>
    <dgm:pt modelId="{35AC2126-E658-4B14-88B9-B130CF6F6A80}" type="parTrans" cxnId="{C99289CB-A4C4-416E-B753-B6E5EBD0C669}">
      <dgm:prSet/>
      <dgm:spPr/>
      <dgm:t>
        <a:bodyPr/>
        <a:lstStyle/>
        <a:p>
          <a:endParaRPr lang="es-ES"/>
        </a:p>
      </dgm:t>
    </dgm:pt>
    <dgm:pt modelId="{94F78BBE-395D-4BF6-96A7-E5AB7B68B66F}" type="sibTrans" cxnId="{C99289CB-A4C4-416E-B753-B6E5EBD0C669}">
      <dgm:prSet/>
      <dgm:spPr/>
      <dgm:t>
        <a:bodyPr/>
        <a:lstStyle/>
        <a:p>
          <a:endParaRPr lang="es-ES"/>
        </a:p>
      </dgm:t>
    </dgm:pt>
    <dgm:pt modelId="{164EBB2B-9307-433F-9ACA-48B2E63A3D84}">
      <dgm:prSet phldrT="[Texto]"/>
      <dgm:spPr/>
      <dgm:t>
        <a:bodyPr/>
        <a:lstStyle/>
        <a:p>
          <a:r>
            <a:rPr lang="es-ES" dirty="0" smtClean="0"/>
            <a:t>¿Quiénes pueden votar?¿quienes pueden ser votados?</a:t>
          </a:r>
          <a:endParaRPr lang="es-ES" dirty="0"/>
        </a:p>
      </dgm:t>
    </dgm:pt>
    <dgm:pt modelId="{629BFEC8-E971-4B3C-932D-6B46393230BC}" type="parTrans" cxnId="{BDCB270B-9A1C-4433-A19E-A1E0FBF83F70}">
      <dgm:prSet/>
      <dgm:spPr/>
      <dgm:t>
        <a:bodyPr/>
        <a:lstStyle/>
        <a:p>
          <a:endParaRPr lang="es-ES"/>
        </a:p>
      </dgm:t>
    </dgm:pt>
    <dgm:pt modelId="{93DD892D-4273-4F76-AFDA-7159FD354DC5}" type="sibTrans" cxnId="{BDCB270B-9A1C-4433-A19E-A1E0FBF83F70}">
      <dgm:prSet/>
      <dgm:spPr/>
      <dgm:t>
        <a:bodyPr/>
        <a:lstStyle/>
        <a:p>
          <a:endParaRPr lang="es-ES"/>
        </a:p>
      </dgm:t>
    </dgm:pt>
    <dgm:pt modelId="{6F97D4CA-4406-4BF8-A59D-189E39988BC6}">
      <dgm:prSet phldrT="[Texto]"/>
      <dgm:spPr/>
      <dgm:t>
        <a:bodyPr/>
        <a:lstStyle/>
        <a:p>
          <a:r>
            <a:rPr lang="es-ES" dirty="0" smtClean="0"/>
            <a:t>¿Cómo se determinan y delimitan los distritos y secciones electorales? ¿Quienes y como deben encargarse de organizar los comicios? ¿Como deben emitirse de organizar  los comicios? ¿Como deben emitirse y contarse  los sufragios?</a:t>
          </a:r>
          <a:endParaRPr lang="es-ES" baseline="0" dirty="0"/>
        </a:p>
      </dgm:t>
    </dgm:pt>
    <dgm:pt modelId="{E737AD8E-604A-47B6-A44D-73081B9BCABB}" type="parTrans" cxnId="{31A47722-3B39-4E71-9F05-676EED7F465A}">
      <dgm:prSet/>
      <dgm:spPr/>
      <dgm:t>
        <a:bodyPr/>
        <a:lstStyle/>
        <a:p>
          <a:endParaRPr lang="es-ES"/>
        </a:p>
      </dgm:t>
    </dgm:pt>
    <dgm:pt modelId="{E63EFF00-1544-4B6A-88F7-EEC49D202B92}" type="sibTrans" cxnId="{31A47722-3B39-4E71-9F05-676EED7F465A}">
      <dgm:prSet/>
      <dgm:spPr/>
      <dgm:t>
        <a:bodyPr/>
        <a:lstStyle/>
        <a:p>
          <a:endParaRPr lang="es-ES"/>
        </a:p>
      </dgm:t>
    </dgm:pt>
    <dgm:pt modelId="{47D684B7-4631-4D26-9CB8-25D1B316023C}">
      <dgm:prSet phldrT="[Texto]"/>
      <dgm:spPr/>
      <dgm:t>
        <a:bodyPr/>
        <a:lstStyle/>
        <a:p>
          <a:r>
            <a:rPr lang="es-ES" dirty="0" smtClean="0"/>
            <a:t>?¿de cuantos votos dispone cada elector?¿como pueden y deben desarrollarse las campañas de propaganda y difusión?</a:t>
          </a:r>
          <a:endParaRPr lang="es-ES" dirty="0"/>
        </a:p>
      </dgm:t>
    </dgm:pt>
    <dgm:pt modelId="{4D15A792-2D30-4E63-9BCD-B25588BE5ECC}" type="parTrans" cxnId="{E56FE979-B0E5-4ABB-B635-39E76878DC01}">
      <dgm:prSet/>
      <dgm:spPr/>
      <dgm:t>
        <a:bodyPr/>
        <a:lstStyle/>
        <a:p>
          <a:endParaRPr lang="es-ES"/>
        </a:p>
      </dgm:t>
    </dgm:pt>
    <dgm:pt modelId="{7EF63F06-FE7B-456C-B7DA-D9069AD54FE2}" type="sibTrans" cxnId="{E56FE979-B0E5-4ABB-B635-39E76878DC01}">
      <dgm:prSet/>
      <dgm:spPr/>
      <dgm:t>
        <a:bodyPr/>
        <a:lstStyle/>
        <a:p>
          <a:endParaRPr lang="es-ES"/>
        </a:p>
      </dgm:t>
    </dgm:pt>
    <dgm:pt modelId="{A351A72C-454A-4099-9C3D-9958164F9A06}" type="pres">
      <dgm:prSet presAssocID="{43886008-1117-4522-AA2D-49A0DEE365CB}" presName="diagram" presStyleCnt="0">
        <dgm:presLayoutVars>
          <dgm:chMax val="1"/>
          <dgm:dir/>
          <dgm:animLvl val="ctr"/>
          <dgm:resizeHandles val="exact"/>
        </dgm:presLayoutVars>
      </dgm:prSet>
      <dgm:spPr/>
      <dgm:t>
        <a:bodyPr/>
        <a:lstStyle/>
        <a:p>
          <a:endParaRPr lang="es-ES"/>
        </a:p>
      </dgm:t>
    </dgm:pt>
    <dgm:pt modelId="{9069FB3B-A43A-4FDE-8CE8-AD2D0D5E1CD8}" type="pres">
      <dgm:prSet presAssocID="{43886008-1117-4522-AA2D-49A0DEE365CB}" presName="matrix" presStyleCnt="0"/>
      <dgm:spPr/>
    </dgm:pt>
    <dgm:pt modelId="{CB0943A1-1066-4500-A1EC-DBAE4E586D31}" type="pres">
      <dgm:prSet presAssocID="{43886008-1117-4522-AA2D-49A0DEE365CB}" presName="tile1" presStyleLbl="node1" presStyleIdx="0" presStyleCnt="4"/>
      <dgm:spPr/>
      <dgm:t>
        <a:bodyPr/>
        <a:lstStyle/>
        <a:p>
          <a:endParaRPr lang="es-ES"/>
        </a:p>
      </dgm:t>
    </dgm:pt>
    <dgm:pt modelId="{9FE04003-08AA-4C53-8F99-92F6F63E7045}" type="pres">
      <dgm:prSet presAssocID="{43886008-1117-4522-AA2D-49A0DEE365CB}" presName="tile1text" presStyleLbl="node1" presStyleIdx="0" presStyleCnt="4">
        <dgm:presLayoutVars>
          <dgm:chMax val="0"/>
          <dgm:chPref val="0"/>
          <dgm:bulletEnabled val="1"/>
        </dgm:presLayoutVars>
      </dgm:prSet>
      <dgm:spPr/>
      <dgm:t>
        <a:bodyPr/>
        <a:lstStyle/>
        <a:p>
          <a:endParaRPr lang="es-ES"/>
        </a:p>
      </dgm:t>
    </dgm:pt>
    <dgm:pt modelId="{D405BC3C-A30D-404C-BAEA-78A432510E57}" type="pres">
      <dgm:prSet presAssocID="{43886008-1117-4522-AA2D-49A0DEE365CB}" presName="tile2" presStyleLbl="node1" presStyleIdx="1" presStyleCnt="4"/>
      <dgm:spPr/>
      <dgm:t>
        <a:bodyPr/>
        <a:lstStyle/>
        <a:p>
          <a:endParaRPr lang="es-ES"/>
        </a:p>
      </dgm:t>
    </dgm:pt>
    <dgm:pt modelId="{8626D050-BC26-43C5-A682-6A36F4FEFB27}" type="pres">
      <dgm:prSet presAssocID="{43886008-1117-4522-AA2D-49A0DEE365CB}" presName="tile2text" presStyleLbl="node1" presStyleIdx="1" presStyleCnt="4">
        <dgm:presLayoutVars>
          <dgm:chMax val="0"/>
          <dgm:chPref val="0"/>
          <dgm:bulletEnabled val="1"/>
        </dgm:presLayoutVars>
      </dgm:prSet>
      <dgm:spPr/>
      <dgm:t>
        <a:bodyPr/>
        <a:lstStyle/>
        <a:p>
          <a:endParaRPr lang="es-ES"/>
        </a:p>
      </dgm:t>
    </dgm:pt>
    <dgm:pt modelId="{96D070C7-E3E7-4761-86C0-0F0E8DFF083F}" type="pres">
      <dgm:prSet presAssocID="{43886008-1117-4522-AA2D-49A0DEE365CB}" presName="tile3" presStyleLbl="node1" presStyleIdx="2" presStyleCnt="4"/>
      <dgm:spPr/>
      <dgm:t>
        <a:bodyPr/>
        <a:lstStyle/>
        <a:p>
          <a:endParaRPr lang="es-ES"/>
        </a:p>
      </dgm:t>
    </dgm:pt>
    <dgm:pt modelId="{D34CCD17-8E44-46DE-9053-F3893E553F05}" type="pres">
      <dgm:prSet presAssocID="{43886008-1117-4522-AA2D-49A0DEE365CB}" presName="tile3text" presStyleLbl="node1" presStyleIdx="2" presStyleCnt="4">
        <dgm:presLayoutVars>
          <dgm:chMax val="0"/>
          <dgm:chPref val="0"/>
          <dgm:bulletEnabled val="1"/>
        </dgm:presLayoutVars>
      </dgm:prSet>
      <dgm:spPr/>
      <dgm:t>
        <a:bodyPr/>
        <a:lstStyle/>
        <a:p>
          <a:endParaRPr lang="es-ES"/>
        </a:p>
      </dgm:t>
    </dgm:pt>
    <dgm:pt modelId="{47A75FF5-93E8-4C4A-80DA-B2F3B94737F1}" type="pres">
      <dgm:prSet presAssocID="{43886008-1117-4522-AA2D-49A0DEE365CB}" presName="tile4" presStyleLbl="node1" presStyleIdx="3" presStyleCnt="4"/>
      <dgm:spPr/>
      <dgm:t>
        <a:bodyPr/>
        <a:lstStyle/>
        <a:p>
          <a:endParaRPr lang="es-ES"/>
        </a:p>
      </dgm:t>
    </dgm:pt>
    <dgm:pt modelId="{4913275A-E83C-4154-8396-F51DAD353921}" type="pres">
      <dgm:prSet presAssocID="{43886008-1117-4522-AA2D-49A0DEE365CB}" presName="tile4text" presStyleLbl="node1" presStyleIdx="3" presStyleCnt="4">
        <dgm:presLayoutVars>
          <dgm:chMax val="0"/>
          <dgm:chPref val="0"/>
          <dgm:bulletEnabled val="1"/>
        </dgm:presLayoutVars>
      </dgm:prSet>
      <dgm:spPr/>
      <dgm:t>
        <a:bodyPr/>
        <a:lstStyle/>
        <a:p>
          <a:endParaRPr lang="es-ES"/>
        </a:p>
      </dgm:t>
    </dgm:pt>
    <dgm:pt modelId="{689716B3-A192-4160-9313-84C710D8F9B2}" type="pres">
      <dgm:prSet presAssocID="{43886008-1117-4522-AA2D-49A0DEE365CB}" presName="centerTile" presStyleLbl="fgShp" presStyleIdx="0" presStyleCnt="1">
        <dgm:presLayoutVars>
          <dgm:chMax val="0"/>
          <dgm:chPref val="0"/>
        </dgm:presLayoutVars>
      </dgm:prSet>
      <dgm:spPr/>
      <dgm:t>
        <a:bodyPr/>
        <a:lstStyle/>
        <a:p>
          <a:endParaRPr lang="es-ES"/>
        </a:p>
      </dgm:t>
    </dgm:pt>
  </dgm:ptLst>
  <dgm:cxnLst>
    <dgm:cxn modelId="{E86BD764-1671-4A43-A0CE-954B06FE65D2}" type="presOf" srcId="{43886008-1117-4522-AA2D-49A0DEE365CB}" destId="{A351A72C-454A-4099-9C3D-9958164F9A06}" srcOrd="0" destOrd="0" presId="urn:microsoft.com/office/officeart/2005/8/layout/matrix1"/>
    <dgm:cxn modelId="{BDCB270B-9A1C-4433-A19E-A1E0FBF83F70}" srcId="{4AC71F84-5497-47ED-A94F-D641672EA659}" destId="{164EBB2B-9307-433F-9ACA-48B2E63A3D84}" srcOrd="1" destOrd="0" parTransId="{629BFEC8-E971-4B3C-932D-6B46393230BC}" sibTransId="{93DD892D-4273-4F76-AFDA-7159FD354DC5}"/>
    <dgm:cxn modelId="{E2772480-6A3C-4AF1-A709-3AFA6F746E5E}" type="presOf" srcId="{47D684B7-4631-4D26-9CB8-25D1B316023C}" destId="{4913275A-E83C-4154-8396-F51DAD353921}" srcOrd="1" destOrd="0" presId="urn:microsoft.com/office/officeart/2005/8/layout/matrix1"/>
    <dgm:cxn modelId="{31A47722-3B39-4E71-9F05-676EED7F465A}" srcId="{4AC71F84-5497-47ED-A94F-D641672EA659}" destId="{6F97D4CA-4406-4BF8-A59D-189E39988BC6}" srcOrd="2" destOrd="0" parTransId="{E737AD8E-604A-47B6-A44D-73081B9BCABB}" sibTransId="{E63EFF00-1544-4B6A-88F7-EEC49D202B92}"/>
    <dgm:cxn modelId="{539D90AD-B7D7-4940-B037-E0AFB2C37B87}" type="presOf" srcId="{4AC71F84-5497-47ED-A94F-D641672EA659}" destId="{689716B3-A192-4160-9313-84C710D8F9B2}" srcOrd="0" destOrd="0" presId="urn:microsoft.com/office/officeart/2005/8/layout/matrix1"/>
    <dgm:cxn modelId="{C99289CB-A4C4-416E-B753-B6E5EBD0C669}" srcId="{4AC71F84-5497-47ED-A94F-D641672EA659}" destId="{1932B3E5-A8DD-47E4-A7A1-3BC2686934D7}" srcOrd="0" destOrd="0" parTransId="{35AC2126-E658-4B14-88B9-B130CF6F6A80}" sibTransId="{94F78BBE-395D-4BF6-96A7-E5AB7B68B66F}"/>
    <dgm:cxn modelId="{E3ABBAF0-6395-434D-AC4C-2C56A765AE72}" type="presOf" srcId="{6F97D4CA-4406-4BF8-A59D-189E39988BC6}" destId="{96D070C7-E3E7-4761-86C0-0F0E8DFF083F}" srcOrd="0" destOrd="0" presId="urn:microsoft.com/office/officeart/2005/8/layout/matrix1"/>
    <dgm:cxn modelId="{5C664238-0452-418D-BCB9-7A07BCC89CDC}" srcId="{43886008-1117-4522-AA2D-49A0DEE365CB}" destId="{4AC71F84-5497-47ED-A94F-D641672EA659}" srcOrd="0" destOrd="0" parTransId="{9FBB34A4-A3B9-4665-8B33-EAE1C4DB1879}" sibTransId="{599CC34C-F5E1-49EB-8CDE-1A1A5C027FB6}"/>
    <dgm:cxn modelId="{66A36BEB-97A2-4F03-83A7-FFD0FB474A99}" type="presOf" srcId="{47D684B7-4631-4D26-9CB8-25D1B316023C}" destId="{47A75FF5-93E8-4C4A-80DA-B2F3B94737F1}" srcOrd="0" destOrd="0" presId="urn:microsoft.com/office/officeart/2005/8/layout/matrix1"/>
    <dgm:cxn modelId="{E56FE979-B0E5-4ABB-B635-39E76878DC01}" srcId="{4AC71F84-5497-47ED-A94F-D641672EA659}" destId="{47D684B7-4631-4D26-9CB8-25D1B316023C}" srcOrd="3" destOrd="0" parTransId="{4D15A792-2D30-4E63-9BCD-B25588BE5ECC}" sibTransId="{7EF63F06-FE7B-456C-B7DA-D9069AD54FE2}"/>
    <dgm:cxn modelId="{372A36C5-7F5F-4B23-BF14-BEBE706E32F4}" type="presOf" srcId="{6F97D4CA-4406-4BF8-A59D-189E39988BC6}" destId="{D34CCD17-8E44-46DE-9053-F3893E553F05}" srcOrd="1" destOrd="0" presId="urn:microsoft.com/office/officeart/2005/8/layout/matrix1"/>
    <dgm:cxn modelId="{C243DDFE-AABD-4A24-BDF7-52D0EB8468AB}" type="presOf" srcId="{164EBB2B-9307-433F-9ACA-48B2E63A3D84}" destId="{D405BC3C-A30D-404C-BAEA-78A432510E57}" srcOrd="0" destOrd="0" presId="urn:microsoft.com/office/officeart/2005/8/layout/matrix1"/>
    <dgm:cxn modelId="{03645A34-DC21-4A07-9586-D0330C4720E4}" type="presOf" srcId="{1932B3E5-A8DD-47E4-A7A1-3BC2686934D7}" destId="{CB0943A1-1066-4500-A1EC-DBAE4E586D31}" srcOrd="0" destOrd="0" presId="urn:microsoft.com/office/officeart/2005/8/layout/matrix1"/>
    <dgm:cxn modelId="{D5B57585-3764-4BC1-BCA5-41A578B16C0B}" type="presOf" srcId="{164EBB2B-9307-433F-9ACA-48B2E63A3D84}" destId="{8626D050-BC26-43C5-A682-6A36F4FEFB27}" srcOrd="1" destOrd="0" presId="urn:microsoft.com/office/officeart/2005/8/layout/matrix1"/>
    <dgm:cxn modelId="{92693EDE-254D-4486-A5CC-0BC6F8C3BFF4}" type="presOf" srcId="{1932B3E5-A8DD-47E4-A7A1-3BC2686934D7}" destId="{9FE04003-08AA-4C53-8F99-92F6F63E7045}" srcOrd="1" destOrd="0" presId="urn:microsoft.com/office/officeart/2005/8/layout/matrix1"/>
    <dgm:cxn modelId="{2F5AA935-39E6-45F8-B75A-FA1DE84463F0}" type="presParOf" srcId="{A351A72C-454A-4099-9C3D-9958164F9A06}" destId="{9069FB3B-A43A-4FDE-8CE8-AD2D0D5E1CD8}" srcOrd="0" destOrd="0" presId="urn:microsoft.com/office/officeart/2005/8/layout/matrix1"/>
    <dgm:cxn modelId="{679F3833-30B3-47E0-83AF-32CDD5308986}" type="presParOf" srcId="{9069FB3B-A43A-4FDE-8CE8-AD2D0D5E1CD8}" destId="{CB0943A1-1066-4500-A1EC-DBAE4E586D31}" srcOrd="0" destOrd="0" presId="urn:microsoft.com/office/officeart/2005/8/layout/matrix1"/>
    <dgm:cxn modelId="{E2237F39-6F56-4E8E-BB72-BBCB1F14BBF7}" type="presParOf" srcId="{9069FB3B-A43A-4FDE-8CE8-AD2D0D5E1CD8}" destId="{9FE04003-08AA-4C53-8F99-92F6F63E7045}" srcOrd="1" destOrd="0" presId="urn:microsoft.com/office/officeart/2005/8/layout/matrix1"/>
    <dgm:cxn modelId="{E2A32E44-0C40-45A7-A3E3-09ABC77E42B4}" type="presParOf" srcId="{9069FB3B-A43A-4FDE-8CE8-AD2D0D5E1CD8}" destId="{D405BC3C-A30D-404C-BAEA-78A432510E57}" srcOrd="2" destOrd="0" presId="urn:microsoft.com/office/officeart/2005/8/layout/matrix1"/>
    <dgm:cxn modelId="{62B5C4FC-E357-4294-807F-49E400F1DAFB}" type="presParOf" srcId="{9069FB3B-A43A-4FDE-8CE8-AD2D0D5E1CD8}" destId="{8626D050-BC26-43C5-A682-6A36F4FEFB27}" srcOrd="3" destOrd="0" presId="urn:microsoft.com/office/officeart/2005/8/layout/matrix1"/>
    <dgm:cxn modelId="{3DE2EA74-1BFC-491C-BF3F-00249E28EC9A}" type="presParOf" srcId="{9069FB3B-A43A-4FDE-8CE8-AD2D0D5E1CD8}" destId="{96D070C7-E3E7-4761-86C0-0F0E8DFF083F}" srcOrd="4" destOrd="0" presId="urn:microsoft.com/office/officeart/2005/8/layout/matrix1"/>
    <dgm:cxn modelId="{CAE06DF1-29D3-4639-846D-F49D0849DA6D}" type="presParOf" srcId="{9069FB3B-A43A-4FDE-8CE8-AD2D0D5E1CD8}" destId="{D34CCD17-8E44-46DE-9053-F3893E553F05}" srcOrd="5" destOrd="0" presId="urn:microsoft.com/office/officeart/2005/8/layout/matrix1"/>
    <dgm:cxn modelId="{05CFE33E-E062-4721-85AC-5303281321F6}" type="presParOf" srcId="{9069FB3B-A43A-4FDE-8CE8-AD2D0D5E1CD8}" destId="{47A75FF5-93E8-4C4A-80DA-B2F3B94737F1}" srcOrd="6" destOrd="0" presId="urn:microsoft.com/office/officeart/2005/8/layout/matrix1"/>
    <dgm:cxn modelId="{98E510A7-7122-4DBF-9252-D9533557B1F8}" type="presParOf" srcId="{9069FB3B-A43A-4FDE-8CE8-AD2D0D5E1CD8}" destId="{4913275A-E83C-4154-8396-F51DAD353921}" srcOrd="7" destOrd="0" presId="urn:microsoft.com/office/officeart/2005/8/layout/matrix1"/>
    <dgm:cxn modelId="{45F33692-4447-4E4F-9327-0F85FD80A23B}" type="presParOf" srcId="{A351A72C-454A-4099-9C3D-9958164F9A06}" destId="{689716B3-A192-4160-9313-84C710D8F9B2}"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1.xml><?xml version="1.0" encoding="utf-8"?>
<dgm:dataModel xmlns:dgm="http://schemas.openxmlformats.org/drawingml/2006/diagram" xmlns:a="http://schemas.openxmlformats.org/drawingml/2006/main">
  <dgm:ptLst>
    <dgm:pt modelId="{4133329D-22AE-4E4C-9C91-127C525DB62A}" type="doc">
      <dgm:prSet loTypeId="urn:microsoft.com/office/officeart/2005/8/layout/cycle2" loCatId="cycle" qsTypeId="urn:microsoft.com/office/officeart/2005/8/quickstyle/simple5" qsCatId="simple" csTypeId="urn:microsoft.com/office/officeart/2005/8/colors/colorful5" csCatId="colorful" phldr="1"/>
      <dgm:spPr/>
      <dgm:t>
        <a:bodyPr/>
        <a:lstStyle/>
        <a:p>
          <a:endParaRPr lang="es-MX"/>
        </a:p>
      </dgm:t>
    </dgm:pt>
    <dgm:pt modelId="{449A0E7C-2C8B-4B47-9FE8-B5D2F86F0338}">
      <dgm:prSet phldrT="[Texto]" custT="1"/>
      <dgm:spPr/>
      <dgm:t>
        <a:bodyPr/>
        <a:lstStyle/>
        <a:p>
          <a:r>
            <a:rPr lang="es-MX" sz="1600" b="1" u="sng" dirty="0" smtClean="0"/>
            <a:t>REPRESENTACION PROPORCIONAL</a:t>
          </a:r>
          <a:endParaRPr lang="es-MX" sz="1600" b="1" u="sng" dirty="0"/>
        </a:p>
      </dgm:t>
    </dgm:pt>
    <dgm:pt modelId="{920F9482-29BC-475A-8CD8-29ADA190CD98}" type="parTrans" cxnId="{3E235B89-2D96-4921-AD9A-8BFE5FC29376}">
      <dgm:prSet/>
      <dgm:spPr/>
      <dgm:t>
        <a:bodyPr/>
        <a:lstStyle/>
        <a:p>
          <a:endParaRPr lang="es-MX"/>
        </a:p>
      </dgm:t>
    </dgm:pt>
    <dgm:pt modelId="{0FDE82FF-B8BE-4529-8307-76BACF481775}" type="sibTrans" cxnId="{3E235B89-2D96-4921-AD9A-8BFE5FC29376}">
      <dgm:prSet/>
      <dgm:spPr/>
      <dgm:t>
        <a:bodyPr/>
        <a:lstStyle/>
        <a:p>
          <a:endParaRPr lang="es-MX"/>
        </a:p>
      </dgm:t>
    </dgm:pt>
    <dgm:pt modelId="{994E75D7-D8D0-4F25-B5B0-3705E54B0A6C}">
      <dgm:prSet phldrT="[Texto]" custT="1"/>
      <dgm:spPr/>
      <dgm:t>
        <a:bodyPr/>
        <a:lstStyle/>
        <a:p>
          <a:r>
            <a:rPr lang="es-MX" sz="1000" dirty="0" smtClean="0">
              <a:solidFill>
                <a:schemeClr val="tx1"/>
              </a:solidFill>
            </a:rPr>
            <a:t>VOTACION OBTENIDA SEGÚN PARTIDO</a:t>
          </a:r>
          <a:endParaRPr lang="es-MX" sz="1000" dirty="0">
            <a:solidFill>
              <a:schemeClr val="tx1"/>
            </a:solidFill>
          </a:endParaRPr>
        </a:p>
      </dgm:t>
    </dgm:pt>
    <dgm:pt modelId="{DD299288-D923-4F8F-89E2-D2ACF1E56F40}" type="parTrans" cxnId="{FB90C99C-AF73-4A92-ACB2-7DBEAED66931}">
      <dgm:prSet/>
      <dgm:spPr/>
      <dgm:t>
        <a:bodyPr/>
        <a:lstStyle/>
        <a:p>
          <a:endParaRPr lang="es-MX"/>
        </a:p>
      </dgm:t>
    </dgm:pt>
    <dgm:pt modelId="{74E8D38A-5D04-4197-876E-182512732052}" type="sibTrans" cxnId="{FB90C99C-AF73-4A92-ACB2-7DBEAED66931}">
      <dgm:prSet/>
      <dgm:spPr/>
      <dgm:t>
        <a:bodyPr/>
        <a:lstStyle/>
        <a:p>
          <a:endParaRPr lang="es-MX"/>
        </a:p>
      </dgm:t>
    </dgm:pt>
    <dgm:pt modelId="{D8B1E27C-0E2E-4CF9-95F6-51B563C9EB61}">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es-MX" sz="1000" dirty="0" smtClean="0"/>
            <a:t>TENDRA PROPORCIONALMENTE EL MISMO PORCENTAJE DE DIPUTADOS</a:t>
          </a:r>
          <a:endParaRPr lang="es-MX" sz="1000" dirty="0"/>
        </a:p>
      </dgm:t>
    </dgm:pt>
    <dgm:pt modelId="{350C5AF2-C78E-4378-ADC2-A14EFBA5B115}" type="parTrans" cxnId="{FD6F4BB0-339A-48EE-BF6B-24912C08BAF4}">
      <dgm:prSet/>
      <dgm:spPr/>
      <dgm:t>
        <a:bodyPr/>
        <a:lstStyle/>
        <a:p>
          <a:endParaRPr lang="es-MX"/>
        </a:p>
      </dgm:t>
    </dgm:pt>
    <dgm:pt modelId="{007BF863-EFFE-4A05-87D9-51AAF04D7BCE}" type="sibTrans" cxnId="{FD6F4BB0-339A-48EE-BF6B-24912C08BAF4}">
      <dgm:prSet/>
      <dgm:spPr/>
      <dgm:t>
        <a:bodyPr/>
        <a:lstStyle/>
        <a:p>
          <a:endParaRPr lang="es-MX"/>
        </a:p>
      </dgm:t>
    </dgm:pt>
    <dgm:pt modelId="{665D86B3-0FF6-40F3-821F-6BD75CE716E0}">
      <dgm:prSet phldrT="[Texto]"/>
      <dgm:spPr/>
      <dgm:t>
        <a:bodyPr/>
        <a:lstStyle/>
        <a:p>
          <a:pPr algn="ctr"/>
          <a:r>
            <a:rPr lang="es-MX" dirty="0" smtClean="0"/>
            <a:t>IGUALA EL PORCENTAJE OBTENIDO POR CADA PARTIDO AL QUE TENDRA DERECHO EL CONGRESO O ASAMBLEA</a:t>
          </a:r>
          <a:endParaRPr lang="es-MX" dirty="0"/>
        </a:p>
      </dgm:t>
    </dgm:pt>
    <dgm:pt modelId="{7D0A3789-BBF8-41A4-8404-168988F2F6AF}" type="parTrans" cxnId="{52C356CE-EB58-4E89-9820-25C3B8166666}">
      <dgm:prSet/>
      <dgm:spPr/>
      <dgm:t>
        <a:bodyPr/>
        <a:lstStyle/>
        <a:p>
          <a:endParaRPr lang="es-MX"/>
        </a:p>
      </dgm:t>
    </dgm:pt>
    <dgm:pt modelId="{F5B1180F-E03F-49FA-8F6F-F6556B8848DB}" type="sibTrans" cxnId="{52C356CE-EB58-4E89-9820-25C3B8166666}">
      <dgm:prSet/>
      <dgm:spPr/>
      <dgm:t>
        <a:bodyPr/>
        <a:lstStyle/>
        <a:p>
          <a:endParaRPr lang="es-MX"/>
        </a:p>
      </dgm:t>
    </dgm:pt>
    <dgm:pt modelId="{58364AC1-343E-463D-B275-EECC5B2F6347}" type="pres">
      <dgm:prSet presAssocID="{4133329D-22AE-4E4C-9C91-127C525DB62A}" presName="cycle" presStyleCnt="0">
        <dgm:presLayoutVars>
          <dgm:dir/>
          <dgm:resizeHandles val="exact"/>
        </dgm:presLayoutVars>
      </dgm:prSet>
      <dgm:spPr/>
      <dgm:t>
        <a:bodyPr/>
        <a:lstStyle/>
        <a:p>
          <a:endParaRPr lang="es-ES"/>
        </a:p>
      </dgm:t>
    </dgm:pt>
    <dgm:pt modelId="{8834FC16-1ACD-474B-8149-21F60AF2A12F}" type="pres">
      <dgm:prSet presAssocID="{449A0E7C-2C8B-4B47-9FE8-B5D2F86F0338}" presName="node" presStyleLbl="node1" presStyleIdx="0" presStyleCnt="4" custScaleX="163108" custRadScaleRad="100098" custRadScaleInc="1914">
        <dgm:presLayoutVars>
          <dgm:bulletEnabled val="1"/>
        </dgm:presLayoutVars>
      </dgm:prSet>
      <dgm:spPr/>
      <dgm:t>
        <a:bodyPr/>
        <a:lstStyle/>
        <a:p>
          <a:endParaRPr lang="es-ES"/>
        </a:p>
      </dgm:t>
    </dgm:pt>
    <dgm:pt modelId="{CD81D028-F087-4132-B46A-50080195D333}" type="pres">
      <dgm:prSet presAssocID="{0FDE82FF-B8BE-4529-8307-76BACF481775}" presName="sibTrans" presStyleLbl="sibTrans2D1" presStyleIdx="0" presStyleCnt="4"/>
      <dgm:spPr/>
      <dgm:t>
        <a:bodyPr/>
        <a:lstStyle/>
        <a:p>
          <a:endParaRPr lang="es-ES"/>
        </a:p>
      </dgm:t>
    </dgm:pt>
    <dgm:pt modelId="{B9C0396F-0D10-467E-9474-1D1A7F6FF722}" type="pres">
      <dgm:prSet presAssocID="{0FDE82FF-B8BE-4529-8307-76BACF481775}" presName="connectorText" presStyleLbl="sibTrans2D1" presStyleIdx="0" presStyleCnt="4"/>
      <dgm:spPr/>
      <dgm:t>
        <a:bodyPr/>
        <a:lstStyle/>
        <a:p>
          <a:endParaRPr lang="es-ES"/>
        </a:p>
      </dgm:t>
    </dgm:pt>
    <dgm:pt modelId="{E32FCDF0-90DA-4863-9E83-568218475263}" type="pres">
      <dgm:prSet presAssocID="{994E75D7-D8D0-4F25-B5B0-3705E54B0A6C}" presName="node" presStyleLbl="node1" presStyleIdx="1" presStyleCnt="4" custScaleX="138512" custScaleY="137924">
        <dgm:presLayoutVars>
          <dgm:bulletEnabled val="1"/>
        </dgm:presLayoutVars>
      </dgm:prSet>
      <dgm:spPr/>
      <dgm:t>
        <a:bodyPr/>
        <a:lstStyle/>
        <a:p>
          <a:endParaRPr lang="es-MX"/>
        </a:p>
      </dgm:t>
    </dgm:pt>
    <dgm:pt modelId="{3FACCD12-AA02-4F92-9A23-04B73E70F16E}" type="pres">
      <dgm:prSet presAssocID="{74E8D38A-5D04-4197-876E-182512732052}" presName="sibTrans" presStyleLbl="sibTrans2D1" presStyleIdx="1" presStyleCnt="4"/>
      <dgm:spPr/>
      <dgm:t>
        <a:bodyPr/>
        <a:lstStyle/>
        <a:p>
          <a:endParaRPr lang="es-ES"/>
        </a:p>
      </dgm:t>
    </dgm:pt>
    <dgm:pt modelId="{E18D91B0-53B0-4881-93EF-5E8A5544ABDC}" type="pres">
      <dgm:prSet presAssocID="{74E8D38A-5D04-4197-876E-182512732052}" presName="connectorText" presStyleLbl="sibTrans2D1" presStyleIdx="1" presStyleCnt="4"/>
      <dgm:spPr/>
      <dgm:t>
        <a:bodyPr/>
        <a:lstStyle/>
        <a:p>
          <a:endParaRPr lang="es-ES"/>
        </a:p>
      </dgm:t>
    </dgm:pt>
    <dgm:pt modelId="{C5AE1DDA-C056-41D0-B1E1-2CE764937DED}" type="pres">
      <dgm:prSet presAssocID="{D8B1E27C-0E2E-4CF9-95F6-51B563C9EB61}" presName="node" presStyleLbl="node1" presStyleIdx="2" presStyleCnt="4" custScaleX="131157" custRadScaleRad="97977" custRadScaleInc="-1990">
        <dgm:presLayoutVars>
          <dgm:bulletEnabled val="1"/>
        </dgm:presLayoutVars>
      </dgm:prSet>
      <dgm:spPr/>
      <dgm:t>
        <a:bodyPr/>
        <a:lstStyle/>
        <a:p>
          <a:endParaRPr lang="es-MX"/>
        </a:p>
      </dgm:t>
    </dgm:pt>
    <dgm:pt modelId="{22A41A20-C161-4534-90D0-5EC0EC37DCF0}" type="pres">
      <dgm:prSet presAssocID="{007BF863-EFFE-4A05-87D9-51AAF04D7BCE}" presName="sibTrans" presStyleLbl="sibTrans2D1" presStyleIdx="2" presStyleCnt="4"/>
      <dgm:spPr/>
      <dgm:t>
        <a:bodyPr/>
        <a:lstStyle/>
        <a:p>
          <a:endParaRPr lang="es-ES"/>
        </a:p>
      </dgm:t>
    </dgm:pt>
    <dgm:pt modelId="{A97DFEDE-B882-4391-A43B-BCCB26CB518F}" type="pres">
      <dgm:prSet presAssocID="{007BF863-EFFE-4A05-87D9-51AAF04D7BCE}" presName="connectorText" presStyleLbl="sibTrans2D1" presStyleIdx="2" presStyleCnt="4"/>
      <dgm:spPr/>
      <dgm:t>
        <a:bodyPr/>
        <a:lstStyle/>
        <a:p>
          <a:endParaRPr lang="es-ES"/>
        </a:p>
      </dgm:t>
    </dgm:pt>
    <dgm:pt modelId="{1F135632-2170-4B32-93EB-BBF5375ACA17}" type="pres">
      <dgm:prSet presAssocID="{665D86B3-0FF6-40F3-821F-6BD75CE716E0}" presName="node" presStyleLbl="node1" presStyleIdx="3" presStyleCnt="4" custScaleX="138002" custScaleY="142370" custRadScaleRad="118469" custRadScaleInc="5068">
        <dgm:presLayoutVars>
          <dgm:bulletEnabled val="1"/>
        </dgm:presLayoutVars>
      </dgm:prSet>
      <dgm:spPr/>
      <dgm:t>
        <a:bodyPr/>
        <a:lstStyle/>
        <a:p>
          <a:endParaRPr lang="es-MX"/>
        </a:p>
      </dgm:t>
    </dgm:pt>
    <dgm:pt modelId="{B4E9E976-34A3-4095-B90F-A2129B47FFFF}" type="pres">
      <dgm:prSet presAssocID="{F5B1180F-E03F-49FA-8F6F-F6556B8848DB}" presName="sibTrans" presStyleLbl="sibTrans2D1" presStyleIdx="3" presStyleCnt="4"/>
      <dgm:spPr/>
      <dgm:t>
        <a:bodyPr/>
        <a:lstStyle/>
        <a:p>
          <a:endParaRPr lang="es-ES"/>
        </a:p>
      </dgm:t>
    </dgm:pt>
    <dgm:pt modelId="{862C07DA-C885-4646-9B53-7D7D594AE35F}" type="pres">
      <dgm:prSet presAssocID="{F5B1180F-E03F-49FA-8F6F-F6556B8848DB}" presName="connectorText" presStyleLbl="sibTrans2D1" presStyleIdx="3" presStyleCnt="4"/>
      <dgm:spPr/>
      <dgm:t>
        <a:bodyPr/>
        <a:lstStyle/>
        <a:p>
          <a:endParaRPr lang="es-ES"/>
        </a:p>
      </dgm:t>
    </dgm:pt>
  </dgm:ptLst>
  <dgm:cxnLst>
    <dgm:cxn modelId="{C811EC02-D2B1-43BB-A125-CEA26C68062C}" type="presOf" srcId="{0FDE82FF-B8BE-4529-8307-76BACF481775}" destId="{CD81D028-F087-4132-B46A-50080195D333}" srcOrd="0" destOrd="0" presId="urn:microsoft.com/office/officeart/2005/8/layout/cycle2"/>
    <dgm:cxn modelId="{BE97D3F0-69A0-4A2D-AB0F-4473E53D14E0}" type="presOf" srcId="{0FDE82FF-B8BE-4529-8307-76BACF481775}" destId="{B9C0396F-0D10-467E-9474-1D1A7F6FF722}" srcOrd="1" destOrd="0" presId="urn:microsoft.com/office/officeart/2005/8/layout/cycle2"/>
    <dgm:cxn modelId="{D84565D2-4CD3-4D18-B876-186231C0FC8F}" type="presOf" srcId="{F5B1180F-E03F-49FA-8F6F-F6556B8848DB}" destId="{862C07DA-C885-4646-9B53-7D7D594AE35F}" srcOrd="1" destOrd="0" presId="urn:microsoft.com/office/officeart/2005/8/layout/cycle2"/>
    <dgm:cxn modelId="{3A0D0C3F-75E7-4662-BFA5-8145A7D7FE28}" type="presOf" srcId="{665D86B3-0FF6-40F3-821F-6BD75CE716E0}" destId="{1F135632-2170-4B32-93EB-BBF5375ACA17}" srcOrd="0" destOrd="0" presId="urn:microsoft.com/office/officeart/2005/8/layout/cycle2"/>
    <dgm:cxn modelId="{E1EE4D16-BE86-4ED4-B3D4-7156FA7A098D}" type="presOf" srcId="{007BF863-EFFE-4A05-87D9-51AAF04D7BCE}" destId="{A97DFEDE-B882-4391-A43B-BCCB26CB518F}" srcOrd="1" destOrd="0" presId="urn:microsoft.com/office/officeart/2005/8/layout/cycle2"/>
    <dgm:cxn modelId="{FD6F4BB0-339A-48EE-BF6B-24912C08BAF4}" srcId="{4133329D-22AE-4E4C-9C91-127C525DB62A}" destId="{D8B1E27C-0E2E-4CF9-95F6-51B563C9EB61}" srcOrd="2" destOrd="0" parTransId="{350C5AF2-C78E-4378-ADC2-A14EFBA5B115}" sibTransId="{007BF863-EFFE-4A05-87D9-51AAF04D7BCE}"/>
    <dgm:cxn modelId="{3800A3B0-4E1B-4D3E-AA2D-1BE979527556}" type="presOf" srcId="{74E8D38A-5D04-4197-876E-182512732052}" destId="{3FACCD12-AA02-4F92-9A23-04B73E70F16E}" srcOrd="0" destOrd="0" presId="urn:microsoft.com/office/officeart/2005/8/layout/cycle2"/>
    <dgm:cxn modelId="{52C356CE-EB58-4E89-9820-25C3B8166666}" srcId="{4133329D-22AE-4E4C-9C91-127C525DB62A}" destId="{665D86B3-0FF6-40F3-821F-6BD75CE716E0}" srcOrd="3" destOrd="0" parTransId="{7D0A3789-BBF8-41A4-8404-168988F2F6AF}" sibTransId="{F5B1180F-E03F-49FA-8F6F-F6556B8848DB}"/>
    <dgm:cxn modelId="{F87346FC-649D-493C-B4DE-12A29E5E4EBB}" type="presOf" srcId="{74E8D38A-5D04-4197-876E-182512732052}" destId="{E18D91B0-53B0-4881-93EF-5E8A5544ABDC}" srcOrd="1" destOrd="0" presId="urn:microsoft.com/office/officeart/2005/8/layout/cycle2"/>
    <dgm:cxn modelId="{FB90C99C-AF73-4A92-ACB2-7DBEAED66931}" srcId="{4133329D-22AE-4E4C-9C91-127C525DB62A}" destId="{994E75D7-D8D0-4F25-B5B0-3705E54B0A6C}" srcOrd="1" destOrd="0" parTransId="{DD299288-D923-4F8F-89E2-D2ACF1E56F40}" sibTransId="{74E8D38A-5D04-4197-876E-182512732052}"/>
    <dgm:cxn modelId="{2A1FF5B4-4396-4301-A8BE-0C928E3B0151}" type="presOf" srcId="{449A0E7C-2C8B-4B47-9FE8-B5D2F86F0338}" destId="{8834FC16-1ACD-474B-8149-21F60AF2A12F}" srcOrd="0" destOrd="0" presId="urn:microsoft.com/office/officeart/2005/8/layout/cycle2"/>
    <dgm:cxn modelId="{E39C1B37-4065-4378-BF39-704022630B56}" type="presOf" srcId="{007BF863-EFFE-4A05-87D9-51AAF04D7BCE}" destId="{22A41A20-C161-4534-90D0-5EC0EC37DCF0}" srcOrd="0" destOrd="0" presId="urn:microsoft.com/office/officeart/2005/8/layout/cycle2"/>
    <dgm:cxn modelId="{CC7B13C7-8344-4CA1-8B0E-14F970732A1D}" type="presOf" srcId="{F5B1180F-E03F-49FA-8F6F-F6556B8848DB}" destId="{B4E9E976-34A3-4095-B90F-A2129B47FFFF}" srcOrd="0" destOrd="0" presId="urn:microsoft.com/office/officeart/2005/8/layout/cycle2"/>
    <dgm:cxn modelId="{91A204B2-494A-4ED6-A15A-F313FE2FCD73}" type="presOf" srcId="{D8B1E27C-0E2E-4CF9-95F6-51B563C9EB61}" destId="{C5AE1DDA-C056-41D0-B1E1-2CE764937DED}" srcOrd="0" destOrd="0" presId="urn:microsoft.com/office/officeart/2005/8/layout/cycle2"/>
    <dgm:cxn modelId="{3E235B89-2D96-4921-AD9A-8BFE5FC29376}" srcId="{4133329D-22AE-4E4C-9C91-127C525DB62A}" destId="{449A0E7C-2C8B-4B47-9FE8-B5D2F86F0338}" srcOrd="0" destOrd="0" parTransId="{920F9482-29BC-475A-8CD8-29ADA190CD98}" sibTransId="{0FDE82FF-B8BE-4529-8307-76BACF481775}"/>
    <dgm:cxn modelId="{89227AD5-7A87-499D-84AE-258D4CCC6C7B}" type="presOf" srcId="{994E75D7-D8D0-4F25-B5B0-3705E54B0A6C}" destId="{E32FCDF0-90DA-4863-9E83-568218475263}" srcOrd="0" destOrd="0" presId="urn:microsoft.com/office/officeart/2005/8/layout/cycle2"/>
    <dgm:cxn modelId="{AD6195EE-4C37-4476-9D2E-5B82A0E59200}" type="presOf" srcId="{4133329D-22AE-4E4C-9C91-127C525DB62A}" destId="{58364AC1-343E-463D-B275-EECC5B2F6347}" srcOrd="0" destOrd="0" presId="urn:microsoft.com/office/officeart/2005/8/layout/cycle2"/>
    <dgm:cxn modelId="{68905A92-2317-405E-8C9E-2556E4FB4BD4}" type="presParOf" srcId="{58364AC1-343E-463D-B275-EECC5B2F6347}" destId="{8834FC16-1ACD-474B-8149-21F60AF2A12F}" srcOrd="0" destOrd="0" presId="urn:microsoft.com/office/officeart/2005/8/layout/cycle2"/>
    <dgm:cxn modelId="{B35C2D50-2E1A-4782-931F-546675B3F677}" type="presParOf" srcId="{58364AC1-343E-463D-B275-EECC5B2F6347}" destId="{CD81D028-F087-4132-B46A-50080195D333}" srcOrd="1" destOrd="0" presId="urn:microsoft.com/office/officeart/2005/8/layout/cycle2"/>
    <dgm:cxn modelId="{0E8638F5-3FA6-4626-8CFB-BC8E01D62A50}" type="presParOf" srcId="{CD81D028-F087-4132-B46A-50080195D333}" destId="{B9C0396F-0D10-467E-9474-1D1A7F6FF722}" srcOrd="0" destOrd="0" presId="urn:microsoft.com/office/officeart/2005/8/layout/cycle2"/>
    <dgm:cxn modelId="{4AC6FE69-D1F1-42A5-B088-7F4B84B018D0}" type="presParOf" srcId="{58364AC1-343E-463D-B275-EECC5B2F6347}" destId="{E32FCDF0-90DA-4863-9E83-568218475263}" srcOrd="2" destOrd="0" presId="urn:microsoft.com/office/officeart/2005/8/layout/cycle2"/>
    <dgm:cxn modelId="{D43AD8B9-CDBD-43D8-A93C-2160C4D21BAC}" type="presParOf" srcId="{58364AC1-343E-463D-B275-EECC5B2F6347}" destId="{3FACCD12-AA02-4F92-9A23-04B73E70F16E}" srcOrd="3" destOrd="0" presId="urn:microsoft.com/office/officeart/2005/8/layout/cycle2"/>
    <dgm:cxn modelId="{2E26529C-BD89-47A3-8C5B-09ABF0BB0C57}" type="presParOf" srcId="{3FACCD12-AA02-4F92-9A23-04B73E70F16E}" destId="{E18D91B0-53B0-4881-93EF-5E8A5544ABDC}" srcOrd="0" destOrd="0" presId="urn:microsoft.com/office/officeart/2005/8/layout/cycle2"/>
    <dgm:cxn modelId="{82C8E1B4-EE1F-4837-A19C-FCBA3A142209}" type="presParOf" srcId="{58364AC1-343E-463D-B275-EECC5B2F6347}" destId="{C5AE1DDA-C056-41D0-B1E1-2CE764937DED}" srcOrd="4" destOrd="0" presId="urn:microsoft.com/office/officeart/2005/8/layout/cycle2"/>
    <dgm:cxn modelId="{FBD7FF3B-8AF6-451F-8E21-618CC46F1D6D}" type="presParOf" srcId="{58364AC1-343E-463D-B275-EECC5B2F6347}" destId="{22A41A20-C161-4534-90D0-5EC0EC37DCF0}" srcOrd="5" destOrd="0" presId="urn:microsoft.com/office/officeart/2005/8/layout/cycle2"/>
    <dgm:cxn modelId="{5B7824D7-73F5-4116-9C39-F19DBD4B1A2E}" type="presParOf" srcId="{22A41A20-C161-4534-90D0-5EC0EC37DCF0}" destId="{A97DFEDE-B882-4391-A43B-BCCB26CB518F}" srcOrd="0" destOrd="0" presId="urn:microsoft.com/office/officeart/2005/8/layout/cycle2"/>
    <dgm:cxn modelId="{FE99DBB1-73F9-492B-8AD5-2CD8C545AD34}" type="presParOf" srcId="{58364AC1-343E-463D-B275-EECC5B2F6347}" destId="{1F135632-2170-4B32-93EB-BBF5375ACA17}" srcOrd="6" destOrd="0" presId="urn:microsoft.com/office/officeart/2005/8/layout/cycle2"/>
    <dgm:cxn modelId="{F72CACDD-3EDF-45E0-9BBD-1047DED055C0}" type="presParOf" srcId="{58364AC1-343E-463D-B275-EECC5B2F6347}" destId="{B4E9E976-34A3-4095-B90F-A2129B47FFFF}" srcOrd="7" destOrd="0" presId="urn:microsoft.com/office/officeart/2005/8/layout/cycle2"/>
    <dgm:cxn modelId="{D60BC7CE-D9BD-4FEB-9692-3441078F0F7A}" type="presParOf" srcId="{B4E9E976-34A3-4095-B90F-A2129B47FFFF}" destId="{862C07DA-C885-4646-9B53-7D7D594AE35F}"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2.xml><?xml version="1.0" encoding="utf-8"?>
<dgm:dataModel xmlns:dgm="http://schemas.openxmlformats.org/drawingml/2006/diagram" xmlns:a="http://schemas.openxmlformats.org/drawingml/2006/main">
  <dgm:ptLst>
    <dgm:pt modelId="{AE456A31-E01B-432B-A392-99819AFAF31A}" type="doc">
      <dgm:prSet loTypeId="urn:microsoft.com/office/officeart/2005/8/layout/hierarchy1" loCatId="hierarchy" qsTypeId="urn:microsoft.com/office/officeart/2005/8/quickstyle/simple2" qsCatId="simple" csTypeId="urn:microsoft.com/office/officeart/2005/8/colors/colorful3" csCatId="colorful" phldr="1"/>
      <dgm:spPr/>
      <dgm:t>
        <a:bodyPr/>
        <a:lstStyle/>
        <a:p>
          <a:endParaRPr lang="es-MX"/>
        </a:p>
      </dgm:t>
    </dgm:pt>
    <dgm:pt modelId="{CDC8A66D-EB41-41F2-A997-ACE9507CAF56}">
      <dgm:prSet phldrT="[Texto]" custT="1"/>
      <dgm:spPr/>
      <dgm:t>
        <a:bodyPr/>
        <a:lstStyle/>
        <a:p>
          <a:r>
            <a:rPr lang="es-MX" sz="2000" dirty="0" smtClean="0">
              <a:latin typeface="Aharoni" pitchFamily="2" charset="-79"/>
              <a:cs typeface="Aharoni" pitchFamily="2" charset="-79"/>
            </a:rPr>
            <a:t>MAYORIA SIMPLE</a:t>
          </a:r>
          <a:endParaRPr lang="es-MX" sz="2000" dirty="0">
            <a:latin typeface="Aharoni" pitchFamily="2" charset="-79"/>
            <a:cs typeface="Aharoni" pitchFamily="2" charset="-79"/>
          </a:endParaRPr>
        </a:p>
      </dgm:t>
    </dgm:pt>
    <dgm:pt modelId="{9596E3CD-0A7B-439B-ADAF-4651C7A04881}" type="parTrans" cxnId="{7009905D-565A-4D11-B8FB-FF45BA64AF79}">
      <dgm:prSet/>
      <dgm:spPr/>
      <dgm:t>
        <a:bodyPr/>
        <a:lstStyle/>
        <a:p>
          <a:endParaRPr lang="es-MX"/>
        </a:p>
      </dgm:t>
    </dgm:pt>
    <dgm:pt modelId="{8B21BF54-EBAB-43F3-B675-9248F208455E}" type="sibTrans" cxnId="{7009905D-565A-4D11-B8FB-FF45BA64AF79}">
      <dgm:prSet/>
      <dgm:spPr/>
      <dgm:t>
        <a:bodyPr/>
        <a:lstStyle/>
        <a:p>
          <a:endParaRPr lang="es-MX"/>
        </a:p>
      </dgm:t>
    </dgm:pt>
    <dgm:pt modelId="{3DB96026-9947-4BEB-B2AC-B7F65B7C2FEC}">
      <dgm:prSet phldrT="[Texto]" custT="1"/>
      <dgm:spPr/>
      <dgm:t>
        <a:bodyPr/>
        <a:lstStyle/>
        <a:p>
          <a:r>
            <a:rPr lang="es-MX" sz="1600" u="sng" dirty="0" smtClean="0">
              <a:effectLst/>
            </a:rPr>
            <a:t>VENTAJAS</a:t>
          </a:r>
          <a:r>
            <a:rPr lang="es-MX" sz="1100" dirty="0" smtClean="0"/>
            <a:t>		</a:t>
          </a:r>
          <a:endParaRPr lang="es-MX" sz="1100" dirty="0"/>
        </a:p>
      </dgm:t>
    </dgm:pt>
    <dgm:pt modelId="{D18D9352-8D89-452A-A60A-4C986864C7BF}" type="parTrans" cxnId="{AE05E358-4726-4EE6-AF85-1CD5F080147E}">
      <dgm:prSet/>
      <dgm:spPr/>
      <dgm:t>
        <a:bodyPr/>
        <a:lstStyle/>
        <a:p>
          <a:endParaRPr lang="es-MX"/>
        </a:p>
      </dgm:t>
    </dgm:pt>
    <dgm:pt modelId="{2E261A49-1A80-4B23-BEA5-A818B0BADBC1}" type="sibTrans" cxnId="{AE05E358-4726-4EE6-AF85-1CD5F080147E}">
      <dgm:prSet/>
      <dgm:spPr/>
      <dgm:t>
        <a:bodyPr/>
        <a:lstStyle/>
        <a:p>
          <a:endParaRPr lang="es-MX"/>
        </a:p>
      </dgm:t>
    </dgm:pt>
    <dgm:pt modelId="{3A48172D-90A7-4615-90FD-C63748868FF9}">
      <dgm:prSet phldrT="[Texto]"/>
      <dgm:spPr/>
      <dgm:t>
        <a:bodyPr/>
        <a:lstStyle/>
        <a:p>
          <a:r>
            <a:rPr lang="es-MX" dirty="0" smtClean="0"/>
            <a:t>ES MAS FACIL FORMAR UN GOBIERNO DE UN SOLO PARTIDO</a:t>
          </a:r>
        </a:p>
      </dgm:t>
    </dgm:pt>
    <dgm:pt modelId="{9D46F74B-10A4-4524-8E78-995569EAB4DD}" type="parTrans" cxnId="{D7755924-61FB-4D43-9CDF-925FC06FC5DD}">
      <dgm:prSet/>
      <dgm:spPr/>
      <dgm:t>
        <a:bodyPr/>
        <a:lstStyle/>
        <a:p>
          <a:endParaRPr lang="es-MX"/>
        </a:p>
      </dgm:t>
    </dgm:pt>
    <dgm:pt modelId="{E01B6E88-466C-40BA-8319-6E77ACBC7342}" type="sibTrans" cxnId="{D7755924-61FB-4D43-9CDF-925FC06FC5DD}">
      <dgm:prSet/>
      <dgm:spPr/>
      <dgm:t>
        <a:bodyPr/>
        <a:lstStyle/>
        <a:p>
          <a:endParaRPr lang="es-MX"/>
        </a:p>
      </dgm:t>
    </dgm:pt>
    <dgm:pt modelId="{8D663339-A2CB-4B8E-9061-A11D120CB439}">
      <dgm:prSet phldrT="[Texto]" custT="1"/>
      <dgm:spPr/>
      <dgm:t>
        <a:bodyPr/>
        <a:lstStyle/>
        <a:p>
          <a:r>
            <a:rPr lang="es-MX" sz="1600" u="sng" dirty="0" smtClean="0"/>
            <a:t>DESVENTAJAS</a:t>
          </a:r>
          <a:endParaRPr lang="es-MX" sz="1600" u="sng" dirty="0"/>
        </a:p>
      </dgm:t>
    </dgm:pt>
    <dgm:pt modelId="{7512BCA8-2D97-4C44-9E7C-02749CEFEE6D}" type="parTrans" cxnId="{596624C3-7269-461A-95E7-498CC51F8ECD}">
      <dgm:prSet/>
      <dgm:spPr/>
      <dgm:t>
        <a:bodyPr/>
        <a:lstStyle/>
        <a:p>
          <a:endParaRPr lang="es-MX"/>
        </a:p>
      </dgm:t>
    </dgm:pt>
    <dgm:pt modelId="{75439840-50D7-4CC4-8612-955EB519D07F}" type="sibTrans" cxnId="{596624C3-7269-461A-95E7-498CC51F8ECD}">
      <dgm:prSet/>
      <dgm:spPr/>
      <dgm:t>
        <a:bodyPr/>
        <a:lstStyle/>
        <a:p>
          <a:endParaRPr lang="es-MX"/>
        </a:p>
      </dgm:t>
    </dgm:pt>
    <dgm:pt modelId="{F5A15B93-EED5-424C-97A9-001B60301786}">
      <dgm:prSet phldrT="[Texto]"/>
      <dgm:spPr/>
      <dgm:t>
        <a:bodyPr/>
        <a:lstStyle/>
        <a:p>
          <a:r>
            <a:rPr lang="es-MX" dirty="0" smtClean="0"/>
            <a:t>PUEDE GENERAR ENORME SOBRERREPRESENTACION DEL PARTIDO GANADOR EN EL CONGRESO O PARLAMENTO</a:t>
          </a:r>
        </a:p>
        <a:p>
          <a:r>
            <a:rPr lang="es-MX" dirty="0" smtClean="0"/>
            <a:t>PUEDE DEJAR FUERA A OTROS PARTIDOS QUE QUIZA ALCANCEN ALGUNA VOTACION NO DESPRESIABLE</a:t>
          </a:r>
          <a:endParaRPr lang="es-MX" dirty="0"/>
        </a:p>
      </dgm:t>
    </dgm:pt>
    <dgm:pt modelId="{E5002F5E-5BED-4A91-B900-B984CEF6737F}" type="parTrans" cxnId="{71DE2446-9305-4597-9758-F2C192C0FB7C}">
      <dgm:prSet/>
      <dgm:spPr/>
      <dgm:t>
        <a:bodyPr/>
        <a:lstStyle/>
        <a:p>
          <a:endParaRPr lang="es-MX"/>
        </a:p>
      </dgm:t>
    </dgm:pt>
    <dgm:pt modelId="{FC4058DE-B3F2-4500-824F-5B454934B032}" type="sibTrans" cxnId="{71DE2446-9305-4597-9758-F2C192C0FB7C}">
      <dgm:prSet/>
      <dgm:spPr/>
      <dgm:t>
        <a:bodyPr/>
        <a:lstStyle/>
        <a:p>
          <a:endParaRPr lang="es-MX"/>
        </a:p>
      </dgm:t>
    </dgm:pt>
    <dgm:pt modelId="{ECD4A9B3-C418-4A99-9C2C-36035A69549F}">
      <dgm:prSet/>
      <dgm:spPr/>
      <dgm:t>
        <a:bodyPr/>
        <a:lstStyle/>
        <a:p>
          <a:r>
            <a:rPr lang="es-MX" dirty="0" smtClean="0"/>
            <a:t>MAYOR COHERENCIA Y ESTABILIDAD GUBERNAMENTAL</a:t>
          </a:r>
          <a:endParaRPr lang="es-MX" dirty="0"/>
        </a:p>
      </dgm:t>
    </dgm:pt>
    <dgm:pt modelId="{98DCD3BF-E761-4B42-BC4B-9AFA830CAFD1}" type="parTrans" cxnId="{EC71DEA5-24E0-4827-BF84-B4ECAE58C6A4}">
      <dgm:prSet/>
      <dgm:spPr/>
      <dgm:t>
        <a:bodyPr/>
        <a:lstStyle/>
        <a:p>
          <a:endParaRPr lang="es-MX"/>
        </a:p>
      </dgm:t>
    </dgm:pt>
    <dgm:pt modelId="{F7FD6514-0B05-4FEF-A14E-42E6792338B2}" type="sibTrans" cxnId="{EC71DEA5-24E0-4827-BF84-B4ECAE58C6A4}">
      <dgm:prSet/>
      <dgm:spPr/>
      <dgm:t>
        <a:bodyPr/>
        <a:lstStyle/>
        <a:p>
          <a:endParaRPr lang="es-MX"/>
        </a:p>
      </dgm:t>
    </dgm:pt>
    <dgm:pt modelId="{C80D0CA4-AC81-423D-B0DF-F0069A778FC1}" type="pres">
      <dgm:prSet presAssocID="{AE456A31-E01B-432B-A392-99819AFAF31A}" presName="hierChild1" presStyleCnt="0">
        <dgm:presLayoutVars>
          <dgm:chPref val="1"/>
          <dgm:dir/>
          <dgm:animOne val="branch"/>
          <dgm:animLvl val="lvl"/>
          <dgm:resizeHandles/>
        </dgm:presLayoutVars>
      </dgm:prSet>
      <dgm:spPr/>
      <dgm:t>
        <a:bodyPr/>
        <a:lstStyle/>
        <a:p>
          <a:endParaRPr lang="es-ES"/>
        </a:p>
      </dgm:t>
    </dgm:pt>
    <dgm:pt modelId="{E0900021-185C-45AE-9577-F1495CA2F9FF}" type="pres">
      <dgm:prSet presAssocID="{CDC8A66D-EB41-41F2-A997-ACE9507CAF56}" presName="hierRoot1" presStyleCnt="0"/>
      <dgm:spPr/>
    </dgm:pt>
    <dgm:pt modelId="{F36FC9B4-8D6A-4101-8162-C6D53ED304F7}" type="pres">
      <dgm:prSet presAssocID="{CDC8A66D-EB41-41F2-A997-ACE9507CAF56}" presName="composite" presStyleCnt="0"/>
      <dgm:spPr/>
    </dgm:pt>
    <dgm:pt modelId="{A9FFF7DF-1CE7-43C9-A1CF-0833FC6389DE}" type="pres">
      <dgm:prSet presAssocID="{CDC8A66D-EB41-41F2-A997-ACE9507CAF56}" presName="background" presStyleLbl="node0" presStyleIdx="0" presStyleCnt="1"/>
      <dgm:spPr/>
    </dgm:pt>
    <dgm:pt modelId="{C5BD88F1-83A1-4162-8448-854A1608A6CC}" type="pres">
      <dgm:prSet presAssocID="{CDC8A66D-EB41-41F2-A997-ACE9507CAF56}" presName="text" presStyleLbl="fgAcc0" presStyleIdx="0" presStyleCnt="1">
        <dgm:presLayoutVars>
          <dgm:chPref val="3"/>
        </dgm:presLayoutVars>
      </dgm:prSet>
      <dgm:spPr/>
      <dgm:t>
        <a:bodyPr/>
        <a:lstStyle/>
        <a:p>
          <a:endParaRPr lang="es-ES"/>
        </a:p>
      </dgm:t>
    </dgm:pt>
    <dgm:pt modelId="{4B98F0A9-37B5-4B10-B39F-049976D8F7BA}" type="pres">
      <dgm:prSet presAssocID="{CDC8A66D-EB41-41F2-A997-ACE9507CAF56}" presName="hierChild2" presStyleCnt="0"/>
      <dgm:spPr/>
    </dgm:pt>
    <dgm:pt modelId="{AEEDEBFA-4CC2-4011-8AE5-C089FCFDCD2C}" type="pres">
      <dgm:prSet presAssocID="{D18D9352-8D89-452A-A60A-4C986864C7BF}" presName="Name10" presStyleLbl="parChTrans1D2" presStyleIdx="0" presStyleCnt="2"/>
      <dgm:spPr/>
      <dgm:t>
        <a:bodyPr/>
        <a:lstStyle/>
        <a:p>
          <a:endParaRPr lang="es-ES"/>
        </a:p>
      </dgm:t>
    </dgm:pt>
    <dgm:pt modelId="{121DB65F-FE94-4C37-9BCA-5A6ABCB0CA56}" type="pres">
      <dgm:prSet presAssocID="{3DB96026-9947-4BEB-B2AC-B7F65B7C2FEC}" presName="hierRoot2" presStyleCnt="0"/>
      <dgm:spPr/>
    </dgm:pt>
    <dgm:pt modelId="{3FCD99D7-6EB3-4403-A00A-C964B03BCDC9}" type="pres">
      <dgm:prSet presAssocID="{3DB96026-9947-4BEB-B2AC-B7F65B7C2FEC}" presName="composite2" presStyleCnt="0"/>
      <dgm:spPr/>
    </dgm:pt>
    <dgm:pt modelId="{974A41CE-F642-4FB9-9A01-E2269573440A}" type="pres">
      <dgm:prSet presAssocID="{3DB96026-9947-4BEB-B2AC-B7F65B7C2FEC}" presName="background2" presStyleLbl="node2" presStyleIdx="0" presStyleCnt="2"/>
      <dgm:spPr/>
    </dgm:pt>
    <dgm:pt modelId="{D605141D-51CF-4C10-8B9D-3F9483EB086F}" type="pres">
      <dgm:prSet presAssocID="{3DB96026-9947-4BEB-B2AC-B7F65B7C2FEC}" presName="text2" presStyleLbl="fgAcc2" presStyleIdx="0" presStyleCnt="2">
        <dgm:presLayoutVars>
          <dgm:chPref val="3"/>
        </dgm:presLayoutVars>
      </dgm:prSet>
      <dgm:spPr/>
      <dgm:t>
        <a:bodyPr/>
        <a:lstStyle/>
        <a:p>
          <a:endParaRPr lang="es-MX"/>
        </a:p>
      </dgm:t>
    </dgm:pt>
    <dgm:pt modelId="{D3FACE99-3332-48D8-A13B-2A7696862941}" type="pres">
      <dgm:prSet presAssocID="{3DB96026-9947-4BEB-B2AC-B7F65B7C2FEC}" presName="hierChild3" presStyleCnt="0"/>
      <dgm:spPr/>
    </dgm:pt>
    <dgm:pt modelId="{349AE012-AE3C-4E3A-A4C6-9BE1458C96B7}" type="pres">
      <dgm:prSet presAssocID="{9D46F74B-10A4-4524-8E78-995569EAB4DD}" presName="Name17" presStyleLbl="parChTrans1D3" presStyleIdx="0" presStyleCnt="3"/>
      <dgm:spPr/>
      <dgm:t>
        <a:bodyPr/>
        <a:lstStyle/>
        <a:p>
          <a:endParaRPr lang="es-ES"/>
        </a:p>
      </dgm:t>
    </dgm:pt>
    <dgm:pt modelId="{A1C33D82-25EB-4C7D-98F3-38869155196B}" type="pres">
      <dgm:prSet presAssocID="{3A48172D-90A7-4615-90FD-C63748868FF9}" presName="hierRoot3" presStyleCnt="0"/>
      <dgm:spPr/>
    </dgm:pt>
    <dgm:pt modelId="{8B6BB014-91E2-4339-B61E-E71C224DD592}" type="pres">
      <dgm:prSet presAssocID="{3A48172D-90A7-4615-90FD-C63748868FF9}" presName="composite3" presStyleCnt="0"/>
      <dgm:spPr/>
    </dgm:pt>
    <dgm:pt modelId="{A30586A7-A778-4BF9-A097-372D8D2F8A79}" type="pres">
      <dgm:prSet presAssocID="{3A48172D-90A7-4615-90FD-C63748868FF9}" presName="background3" presStyleLbl="node3" presStyleIdx="0" presStyleCnt="3"/>
      <dgm:spPr/>
    </dgm:pt>
    <dgm:pt modelId="{665A6EC0-D155-4995-A7E2-D9B6C0263520}" type="pres">
      <dgm:prSet presAssocID="{3A48172D-90A7-4615-90FD-C63748868FF9}" presName="text3" presStyleLbl="fgAcc3" presStyleIdx="0" presStyleCnt="3">
        <dgm:presLayoutVars>
          <dgm:chPref val="3"/>
        </dgm:presLayoutVars>
      </dgm:prSet>
      <dgm:spPr/>
      <dgm:t>
        <a:bodyPr/>
        <a:lstStyle/>
        <a:p>
          <a:endParaRPr lang="es-MX"/>
        </a:p>
      </dgm:t>
    </dgm:pt>
    <dgm:pt modelId="{0055B650-5764-4E0B-BF63-7FDECECE63B4}" type="pres">
      <dgm:prSet presAssocID="{3A48172D-90A7-4615-90FD-C63748868FF9}" presName="hierChild4" presStyleCnt="0"/>
      <dgm:spPr/>
    </dgm:pt>
    <dgm:pt modelId="{04B36556-0AF6-417A-ADA4-6A907C9F521C}" type="pres">
      <dgm:prSet presAssocID="{98DCD3BF-E761-4B42-BC4B-9AFA830CAFD1}" presName="Name17" presStyleLbl="parChTrans1D3" presStyleIdx="1" presStyleCnt="3"/>
      <dgm:spPr/>
      <dgm:t>
        <a:bodyPr/>
        <a:lstStyle/>
        <a:p>
          <a:endParaRPr lang="es-ES"/>
        </a:p>
      </dgm:t>
    </dgm:pt>
    <dgm:pt modelId="{75EE6A4E-4B82-440E-8BE7-34D0B6CCC833}" type="pres">
      <dgm:prSet presAssocID="{ECD4A9B3-C418-4A99-9C2C-36035A69549F}" presName="hierRoot3" presStyleCnt="0"/>
      <dgm:spPr/>
    </dgm:pt>
    <dgm:pt modelId="{D6AD85F1-FA9A-4C96-9171-0087C64287BD}" type="pres">
      <dgm:prSet presAssocID="{ECD4A9B3-C418-4A99-9C2C-36035A69549F}" presName="composite3" presStyleCnt="0"/>
      <dgm:spPr/>
    </dgm:pt>
    <dgm:pt modelId="{21F22B44-ED8B-4E83-9759-2D966F796DAD}" type="pres">
      <dgm:prSet presAssocID="{ECD4A9B3-C418-4A99-9C2C-36035A69549F}" presName="background3" presStyleLbl="node3" presStyleIdx="1" presStyleCnt="3"/>
      <dgm:spPr/>
    </dgm:pt>
    <dgm:pt modelId="{0FF37F0C-4152-484C-A3DA-A5205EF5FCDD}" type="pres">
      <dgm:prSet presAssocID="{ECD4A9B3-C418-4A99-9C2C-36035A69549F}" presName="text3" presStyleLbl="fgAcc3" presStyleIdx="1" presStyleCnt="3">
        <dgm:presLayoutVars>
          <dgm:chPref val="3"/>
        </dgm:presLayoutVars>
      </dgm:prSet>
      <dgm:spPr/>
      <dgm:t>
        <a:bodyPr/>
        <a:lstStyle/>
        <a:p>
          <a:endParaRPr lang="es-ES"/>
        </a:p>
      </dgm:t>
    </dgm:pt>
    <dgm:pt modelId="{C96DFBF8-70C4-43CE-984F-19B8789DF0BC}" type="pres">
      <dgm:prSet presAssocID="{ECD4A9B3-C418-4A99-9C2C-36035A69549F}" presName="hierChild4" presStyleCnt="0"/>
      <dgm:spPr/>
    </dgm:pt>
    <dgm:pt modelId="{DADFBDE5-887C-4763-94E9-711624200467}" type="pres">
      <dgm:prSet presAssocID="{7512BCA8-2D97-4C44-9E7C-02749CEFEE6D}" presName="Name10" presStyleLbl="parChTrans1D2" presStyleIdx="1" presStyleCnt="2"/>
      <dgm:spPr/>
      <dgm:t>
        <a:bodyPr/>
        <a:lstStyle/>
        <a:p>
          <a:endParaRPr lang="es-ES"/>
        </a:p>
      </dgm:t>
    </dgm:pt>
    <dgm:pt modelId="{403FECCA-9A9A-4C1F-87D5-BB92E440231E}" type="pres">
      <dgm:prSet presAssocID="{8D663339-A2CB-4B8E-9061-A11D120CB439}" presName="hierRoot2" presStyleCnt="0"/>
      <dgm:spPr/>
    </dgm:pt>
    <dgm:pt modelId="{8368854E-0EE4-4C8E-A3C3-258F1AC8837A}" type="pres">
      <dgm:prSet presAssocID="{8D663339-A2CB-4B8E-9061-A11D120CB439}" presName="composite2" presStyleCnt="0"/>
      <dgm:spPr/>
    </dgm:pt>
    <dgm:pt modelId="{3C2BEA5C-DF01-4E40-8827-CFD950061729}" type="pres">
      <dgm:prSet presAssocID="{8D663339-A2CB-4B8E-9061-A11D120CB439}" presName="background2" presStyleLbl="node2" presStyleIdx="1" presStyleCnt="2"/>
      <dgm:spPr/>
    </dgm:pt>
    <dgm:pt modelId="{E5D89F12-1C15-48D4-B167-19A4CE612944}" type="pres">
      <dgm:prSet presAssocID="{8D663339-A2CB-4B8E-9061-A11D120CB439}" presName="text2" presStyleLbl="fgAcc2" presStyleIdx="1" presStyleCnt="2">
        <dgm:presLayoutVars>
          <dgm:chPref val="3"/>
        </dgm:presLayoutVars>
      </dgm:prSet>
      <dgm:spPr/>
      <dgm:t>
        <a:bodyPr/>
        <a:lstStyle/>
        <a:p>
          <a:endParaRPr lang="es-MX"/>
        </a:p>
      </dgm:t>
    </dgm:pt>
    <dgm:pt modelId="{E8677E2A-E0CD-4384-B8F3-3168F7136EFF}" type="pres">
      <dgm:prSet presAssocID="{8D663339-A2CB-4B8E-9061-A11D120CB439}" presName="hierChild3" presStyleCnt="0"/>
      <dgm:spPr/>
    </dgm:pt>
    <dgm:pt modelId="{C1B62484-5468-4197-B9DC-DDC73C9FCB03}" type="pres">
      <dgm:prSet presAssocID="{E5002F5E-5BED-4A91-B900-B984CEF6737F}" presName="Name17" presStyleLbl="parChTrans1D3" presStyleIdx="2" presStyleCnt="3"/>
      <dgm:spPr/>
      <dgm:t>
        <a:bodyPr/>
        <a:lstStyle/>
        <a:p>
          <a:endParaRPr lang="es-ES"/>
        </a:p>
      </dgm:t>
    </dgm:pt>
    <dgm:pt modelId="{B4DCCCCE-FAE3-4550-87AC-CC68E9FB6FDC}" type="pres">
      <dgm:prSet presAssocID="{F5A15B93-EED5-424C-97A9-001B60301786}" presName="hierRoot3" presStyleCnt="0"/>
      <dgm:spPr/>
    </dgm:pt>
    <dgm:pt modelId="{5FBD9F69-229E-4A71-931A-33824BF253FD}" type="pres">
      <dgm:prSet presAssocID="{F5A15B93-EED5-424C-97A9-001B60301786}" presName="composite3" presStyleCnt="0"/>
      <dgm:spPr/>
    </dgm:pt>
    <dgm:pt modelId="{EEB80176-50BF-41B8-8BF7-DFDA1E933CD1}" type="pres">
      <dgm:prSet presAssocID="{F5A15B93-EED5-424C-97A9-001B60301786}" presName="background3" presStyleLbl="node3" presStyleIdx="2" presStyleCnt="3"/>
      <dgm:spPr/>
    </dgm:pt>
    <dgm:pt modelId="{8BCB09A3-080B-43CB-98EA-45F3B6F36760}" type="pres">
      <dgm:prSet presAssocID="{F5A15B93-EED5-424C-97A9-001B60301786}" presName="text3" presStyleLbl="fgAcc3" presStyleIdx="2" presStyleCnt="3">
        <dgm:presLayoutVars>
          <dgm:chPref val="3"/>
        </dgm:presLayoutVars>
      </dgm:prSet>
      <dgm:spPr/>
      <dgm:t>
        <a:bodyPr/>
        <a:lstStyle/>
        <a:p>
          <a:endParaRPr lang="es-MX"/>
        </a:p>
      </dgm:t>
    </dgm:pt>
    <dgm:pt modelId="{37010444-3CD0-4675-AB6B-130C90927FD8}" type="pres">
      <dgm:prSet presAssocID="{F5A15B93-EED5-424C-97A9-001B60301786}" presName="hierChild4" presStyleCnt="0"/>
      <dgm:spPr/>
    </dgm:pt>
  </dgm:ptLst>
  <dgm:cxnLst>
    <dgm:cxn modelId="{AE05E358-4726-4EE6-AF85-1CD5F080147E}" srcId="{CDC8A66D-EB41-41F2-A997-ACE9507CAF56}" destId="{3DB96026-9947-4BEB-B2AC-B7F65B7C2FEC}" srcOrd="0" destOrd="0" parTransId="{D18D9352-8D89-452A-A60A-4C986864C7BF}" sibTransId="{2E261A49-1A80-4B23-BEA5-A818B0BADBC1}"/>
    <dgm:cxn modelId="{D657DCAB-66E6-490A-A36D-87A055AC5D4F}" type="presOf" srcId="{E5002F5E-5BED-4A91-B900-B984CEF6737F}" destId="{C1B62484-5468-4197-B9DC-DDC73C9FCB03}" srcOrd="0" destOrd="0" presId="urn:microsoft.com/office/officeart/2005/8/layout/hierarchy1"/>
    <dgm:cxn modelId="{6A69B2EE-61BD-4967-8FA2-BAC63D86AA8B}" type="presOf" srcId="{CDC8A66D-EB41-41F2-A997-ACE9507CAF56}" destId="{C5BD88F1-83A1-4162-8448-854A1608A6CC}" srcOrd="0" destOrd="0" presId="urn:microsoft.com/office/officeart/2005/8/layout/hierarchy1"/>
    <dgm:cxn modelId="{953F5371-33BD-4BA7-8BE2-E840365A6CDB}" type="presOf" srcId="{3A48172D-90A7-4615-90FD-C63748868FF9}" destId="{665A6EC0-D155-4995-A7E2-D9B6C0263520}" srcOrd="0" destOrd="0" presId="urn:microsoft.com/office/officeart/2005/8/layout/hierarchy1"/>
    <dgm:cxn modelId="{62BBAF5D-AC8A-4D4F-8DD0-A5A1703265D6}" type="presOf" srcId="{9D46F74B-10A4-4524-8E78-995569EAB4DD}" destId="{349AE012-AE3C-4E3A-A4C6-9BE1458C96B7}" srcOrd="0" destOrd="0" presId="urn:microsoft.com/office/officeart/2005/8/layout/hierarchy1"/>
    <dgm:cxn modelId="{47B195B5-B201-4312-B9BE-54DB97727367}" type="presOf" srcId="{AE456A31-E01B-432B-A392-99819AFAF31A}" destId="{C80D0CA4-AC81-423D-B0DF-F0069A778FC1}" srcOrd="0" destOrd="0" presId="urn:microsoft.com/office/officeart/2005/8/layout/hierarchy1"/>
    <dgm:cxn modelId="{EC71DEA5-24E0-4827-BF84-B4ECAE58C6A4}" srcId="{3DB96026-9947-4BEB-B2AC-B7F65B7C2FEC}" destId="{ECD4A9B3-C418-4A99-9C2C-36035A69549F}" srcOrd="1" destOrd="0" parTransId="{98DCD3BF-E761-4B42-BC4B-9AFA830CAFD1}" sibTransId="{F7FD6514-0B05-4FEF-A14E-42E6792338B2}"/>
    <dgm:cxn modelId="{F0DAD432-77F2-40D4-A227-96209CDE2D47}" type="presOf" srcId="{ECD4A9B3-C418-4A99-9C2C-36035A69549F}" destId="{0FF37F0C-4152-484C-A3DA-A5205EF5FCDD}" srcOrd="0" destOrd="0" presId="urn:microsoft.com/office/officeart/2005/8/layout/hierarchy1"/>
    <dgm:cxn modelId="{7009905D-565A-4D11-B8FB-FF45BA64AF79}" srcId="{AE456A31-E01B-432B-A392-99819AFAF31A}" destId="{CDC8A66D-EB41-41F2-A997-ACE9507CAF56}" srcOrd="0" destOrd="0" parTransId="{9596E3CD-0A7B-439B-ADAF-4651C7A04881}" sibTransId="{8B21BF54-EBAB-43F3-B675-9248F208455E}"/>
    <dgm:cxn modelId="{95593D01-D987-4C7D-96FD-F7F603159838}" type="presOf" srcId="{7512BCA8-2D97-4C44-9E7C-02749CEFEE6D}" destId="{DADFBDE5-887C-4763-94E9-711624200467}" srcOrd="0" destOrd="0" presId="urn:microsoft.com/office/officeart/2005/8/layout/hierarchy1"/>
    <dgm:cxn modelId="{716DD8C3-57A6-4DFC-85C0-F3C3BD4E2421}" type="presOf" srcId="{D18D9352-8D89-452A-A60A-4C986864C7BF}" destId="{AEEDEBFA-4CC2-4011-8AE5-C089FCFDCD2C}" srcOrd="0" destOrd="0" presId="urn:microsoft.com/office/officeart/2005/8/layout/hierarchy1"/>
    <dgm:cxn modelId="{71DE2446-9305-4597-9758-F2C192C0FB7C}" srcId="{8D663339-A2CB-4B8E-9061-A11D120CB439}" destId="{F5A15B93-EED5-424C-97A9-001B60301786}" srcOrd="0" destOrd="0" parTransId="{E5002F5E-5BED-4A91-B900-B984CEF6737F}" sibTransId="{FC4058DE-B3F2-4500-824F-5B454934B032}"/>
    <dgm:cxn modelId="{A607ECC1-BFA9-4CC8-BF65-A8AFB09404E9}" type="presOf" srcId="{3DB96026-9947-4BEB-B2AC-B7F65B7C2FEC}" destId="{D605141D-51CF-4C10-8B9D-3F9483EB086F}" srcOrd="0" destOrd="0" presId="urn:microsoft.com/office/officeart/2005/8/layout/hierarchy1"/>
    <dgm:cxn modelId="{596624C3-7269-461A-95E7-498CC51F8ECD}" srcId="{CDC8A66D-EB41-41F2-A997-ACE9507CAF56}" destId="{8D663339-A2CB-4B8E-9061-A11D120CB439}" srcOrd="1" destOrd="0" parTransId="{7512BCA8-2D97-4C44-9E7C-02749CEFEE6D}" sibTransId="{75439840-50D7-4CC4-8612-955EB519D07F}"/>
    <dgm:cxn modelId="{E72AFD3E-8C39-469B-B7EC-D67EAB5DDDB4}" type="presOf" srcId="{98DCD3BF-E761-4B42-BC4B-9AFA830CAFD1}" destId="{04B36556-0AF6-417A-ADA4-6A907C9F521C}" srcOrd="0" destOrd="0" presId="urn:microsoft.com/office/officeart/2005/8/layout/hierarchy1"/>
    <dgm:cxn modelId="{4A1192E4-B566-418F-A878-D98EE569345C}" type="presOf" srcId="{8D663339-A2CB-4B8E-9061-A11D120CB439}" destId="{E5D89F12-1C15-48D4-B167-19A4CE612944}" srcOrd="0" destOrd="0" presId="urn:microsoft.com/office/officeart/2005/8/layout/hierarchy1"/>
    <dgm:cxn modelId="{6E318904-AF7D-44A0-AC25-519646F238B4}" type="presOf" srcId="{F5A15B93-EED5-424C-97A9-001B60301786}" destId="{8BCB09A3-080B-43CB-98EA-45F3B6F36760}" srcOrd="0" destOrd="0" presId="urn:microsoft.com/office/officeart/2005/8/layout/hierarchy1"/>
    <dgm:cxn modelId="{D7755924-61FB-4D43-9CDF-925FC06FC5DD}" srcId="{3DB96026-9947-4BEB-B2AC-B7F65B7C2FEC}" destId="{3A48172D-90A7-4615-90FD-C63748868FF9}" srcOrd="0" destOrd="0" parTransId="{9D46F74B-10A4-4524-8E78-995569EAB4DD}" sibTransId="{E01B6E88-466C-40BA-8319-6E77ACBC7342}"/>
    <dgm:cxn modelId="{8C196D83-5DA0-4BF6-920E-089A66EFA234}" type="presParOf" srcId="{C80D0CA4-AC81-423D-B0DF-F0069A778FC1}" destId="{E0900021-185C-45AE-9577-F1495CA2F9FF}" srcOrd="0" destOrd="0" presId="urn:microsoft.com/office/officeart/2005/8/layout/hierarchy1"/>
    <dgm:cxn modelId="{038C25D6-B028-4611-823D-8C86961CED8A}" type="presParOf" srcId="{E0900021-185C-45AE-9577-F1495CA2F9FF}" destId="{F36FC9B4-8D6A-4101-8162-C6D53ED304F7}" srcOrd="0" destOrd="0" presId="urn:microsoft.com/office/officeart/2005/8/layout/hierarchy1"/>
    <dgm:cxn modelId="{9B4D6B45-DB84-4251-B1CA-3B4D074CB775}" type="presParOf" srcId="{F36FC9B4-8D6A-4101-8162-C6D53ED304F7}" destId="{A9FFF7DF-1CE7-43C9-A1CF-0833FC6389DE}" srcOrd="0" destOrd="0" presId="urn:microsoft.com/office/officeart/2005/8/layout/hierarchy1"/>
    <dgm:cxn modelId="{4A1BF691-48D8-4E76-B126-AFFB57D3337B}" type="presParOf" srcId="{F36FC9B4-8D6A-4101-8162-C6D53ED304F7}" destId="{C5BD88F1-83A1-4162-8448-854A1608A6CC}" srcOrd="1" destOrd="0" presId="urn:microsoft.com/office/officeart/2005/8/layout/hierarchy1"/>
    <dgm:cxn modelId="{93A21B4D-5AAC-47EB-B4B1-CA6BA83593D0}" type="presParOf" srcId="{E0900021-185C-45AE-9577-F1495CA2F9FF}" destId="{4B98F0A9-37B5-4B10-B39F-049976D8F7BA}" srcOrd="1" destOrd="0" presId="urn:microsoft.com/office/officeart/2005/8/layout/hierarchy1"/>
    <dgm:cxn modelId="{C230F186-B1A9-4818-9715-59661E77C6A2}" type="presParOf" srcId="{4B98F0A9-37B5-4B10-B39F-049976D8F7BA}" destId="{AEEDEBFA-4CC2-4011-8AE5-C089FCFDCD2C}" srcOrd="0" destOrd="0" presId="urn:microsoft.com/office/officeart/2005/8/layout/hierarchy1"/>
    <dgm:cxn modelId="{274F1F8B-6CD7-4668-A67E-D386BB00FAFD}" type="presParOf" srcId="{4B98F0A9-37B5-4B10-B39F-049976D8F7BA}" destId="{121DB65F-FE94-4C37-9BCA-5A6ABCB0CA56}" srcOrd="1" destOrd="0" presId="urn:microsoft.com/office/officeart/2005/8/layout/hierarchy1"/>
    <dgm:cxn modelId="{C0AE79C5-DB0D-42DB-AB83-CAE4DF828A0F}" type="presParOf" srcId="{121DB65F-FE94-4C37-9BCA-5A6ABCB0CA56}" destId="{3FCD99D7-6EB3-4403-A00A-C964B03BCDC9}" srcOrd="0" destOrd="0" presId="urn:microsoft.com/office/officeart/2005/8/layout/hierarchy1"/>
    <dgm:cxn modelId="{D69FC8BC-D338-4518-A190-46C02A80D695}" type="presParOf" srcId="{3FCD99D7-6EB3-4403-A00A-C964B03BCDC9}" destId="{974A41CE-F642-4FB9-9A01-E2269573440A}" srcOrd="0" destOrd="0" presId="urn:microsoft.com/office/officeart/2005/8/layout/hierarchy1"/>
    <dgm:cxn modelId="{C7624471-FB23-43BF-B0C1-B3B5A2F64D83}" type="presParOf" srcId="{3FCD99D7-6EB3-4403-A00A-C964B03BCDC9}" destId="{D605141D-51CF-4C10-8B9D-3F9483EB086F}" srcOrd="1" destOrd="0" presId="urn:microsoft.com/office/officeart/2005/8/layout/hierarchy1"/>
    <dgm:cxn modelId="{12CC019A-FB13-43B3-847B-BD802DE49490}" type="presParOf" srcId="{121DB65F-FE94-4C37-9BCA-5A6ABCB0CA56}" destId="{D3FACE99-3332-48D8-A13B-2A7696862941}" srcOrd="1" destOrd="0" presId="urn:microsoft.com/office/officeart/2005/8/layout/hierarchy1"/>
    <dgm:cxn modelId="{97AD1292-1C26-44E6-9865-BE327F9BBC06}" type="presParOf" srcId="{D3FACE99-3332-48D8-A13B-2A7696862941}" destId="{349AE012-AE3C-4E3A-A4C6-9BE1458C96B7}" srcOrd="0" destOrd="0" presId="urn:microsoft.com/office/officeart/2005/8/layout/hierarchy1"/>
    <dgm:cxn modelId="{4EF18BC3-C8D2-4D81-8ADF-4F3BA878F2D9}" type="presParOf" srcId="{D3FACE99-3332-48D8-A13B-2A7696862941}" destId="{A1C33D82-25EB-4C7D-98F3-38869155196B}" srcOrd="1" destOrd="0" presId="urn:microsoft.com/office/officeart/2005/8/layout/hierarchy1"/>
    <dgm:cxn modelId="{A3C2B083-34EE-4601-8563-EE66A3652D13}" type="presParOf" srcId="{A1C33D82-25EB-4C7D-98F3-38869155196B}" destId="{8B6BB014-91E2-4339-B61E-E71C224DD592}" srcOrd="0" destOrd="0" presId="urn:microsoft.com/office/officeart/2005/8/layout/hierarchy1"/>
    <dgm:cxn modelId="{9D3B3391-A722-4691-BAA8-E6AA52106BF9}" type="presParOf" srcId="{8B6BB014-91E2-4339-B61E-E71C224DD592}" destId="{A30586A7-A778-4BF9-A097-372D8D2F8A79}" srcOrd="0" destOrd="0" presId="urn:microsoft.com/office/officeart/2005/8/layout/hierarchy1"/>
    <dgm:cxn modelId="{620A9DA5-526B-422A-AED5-FBDB1DF6475B}" type="presParOf" srcId="{8B6BB014-91E2-4339-B61E-E71C224DD592}" destId="{665A6EC0-D155-4995-A7E2-D9B6C0263520}" srcOrd="1" destOrd="0" presId="urn:microsoft.com/office/officeart/2005/8/layout/hierarchy1"/>
    <dgm:cxn modelId="{BF019B59-B144-411A-86B8-7F1DA7618A42}" type="presParOf" srcId="{A1C33D82-25EB-4C7D-98F3-38869155196B}" destId="{0055B650-5764-4E0B-BF63-7FDECECE63B4}" srcOrd="1" destOrd="0" presId="urn:microsoft.com/office/officeart/2005/8/layout/hierarchy1"/>
    <dgm:cxn modelId="{9DF955AF-A0A2-4FCD-BF68-891C3E700A99}" type="presParOf" srcId="{D3FACE99-3332-48D8-A13B-2A7696862941}" destId="{04B36556-0AF6-417A-ADA4-6A907C9F521C}" srcOrd="2" destOrd="0" presId="urn:microsoft.com/office/officeart/2005/8/layout/hierarchy1"/>
    <dgm:cxn modelId="{8EFFE93D-D5BA-46C3-91DA-321B7E157796}" type="presParOf" srcId="{D3FACE99-3332-48D8-A13B-2A7696862941}" destId="{75EE6A4E-4B82-440E-8BE7-34D0B6CCC833}" srcOrd="3" destOrd="0" presId="urn:microsoft.com/office/officeart/2005/8/layout/hierarchy1"/>
    <dgm:cxn modelId="{E5309BBE-58AD-433E-BBA1-2E96A68C6615}" type="presParOf" srcId="{75EE6A4E-4B82-440E-8BE7-34D0B6CCC833}" destId="{D6AD85F1-FA9A-4C96-9171-0087C64287BD}" srcOrd="0" destOrd="0" presId="urn:microsoft.com/office/officeart/2005/8/layout/hierarchy1"/>
    <dgm:cxn modelId="{85C6BB81-1CA3-4FA4-B77A-BEA7ABFE3F80}" type="presParOf" srcId="{D6AD85F1-FA9A-4C96-9171-0087C64287BD}" destId="{21F22B44-ED8B-4E83-9759-2D966F796DAD}" srcOrd="0" destOrd="0" presId="urn:microsoft.com/office/officeart/2005/8/layout/hierarchy1"/>
    <dgm:cxn modelId="{24DC187E-5C12-414C-9568-CFF59F60CDE4}" type="presParOf" srcId="{D6AD85F1-FA9A-4C96-9171-0087C64287BD}" destId="{0FF37F0C-4152-484C-A3DA-A5205EF5FCDD}" srcOrd="1" destOrd="0" presId="urn:microsoft.com/office/officeart/2005/8/layout/hierarchy1"/>
    <dgm:cxn modelId="{9567BCB4-5F90-489B-9498-794386873BD5}" type="presParOf" srcId="{75EE6A4E-4B82-440E-8BE7-34D0B6CCC833}" destId="{C96DFBF8-70C4-43CE-984F-19B8789DF0BC}" srcOrd="1" destOrd="0" presId="urn:microsoft.com/office/officeart/2005/8/layout/hierarchy1"/>
    <dgm:cxn modelId="{C8FC018F-AEC9-40F5-8028-993538EA3EFF}" type="presParOf" srcId="{4B98F0A9-37B5-4B10-B39F-049976D8F7BA}" destId="{DADFBDE5-887C-4763-94E9-711624200467}" srcOrd="2" destOrd="0" presId="urn:microsoft.com/office/officeart/2005/8/layout/hierarchy1"/>
    <dgm:cxn modelId="{4C2DBE47-E071-4741-B4D7-C852B0341D32}" type="presParOf" srcId="{4B98F0A9-37B5-4B10-B39F-049976D8F7BA}" destId="{403FECCA-9A9A-4C1F-87D5-BB92E440231E}" srcOrd="3" destOrd="0" presId="urn:microsoft.com/office/officeart/2005/8/layout/hierarchy1"/>
    <dgm:cxn modelId="{7A3647A9-D4FF-4F2A-AF9F-29D9631A68B1}" type="presParOf" srcId="{403FECCA-9A9A-4C1F-87D5-BB92E440231E}" destId="{8368854E-0EE4-4C8E-A3C3-258F1AC8837A}" srcOrd="0" destOrd="0" presId="urn:microsoft.com/office/officeart/2005/8/layout/hierarchy1"/>
    <dgm:cxn modelId="{61A9822D-5B3D-49D7-92C2-4373E5A8F4D4}" type="presParOf" srcId="{8368854E-0EE4-4C8E-A3C3-258F1AC8837A}" destId="{3C2BEA5C-DF01-4E40-8827-CFD950061729}" srcOrd="0" destOrd="0" presId="urn:microsoft.com/office/officeart/2005/8/layout/hierarchy1"/>
    <dgm:cxn modelId="{04DC1ED6-BED0-4D94-ABB9-79C9B6E46235}" type="presParOf" srcId="{8368854E-0EE4-4C8E-A3C3-258F1AC8837A}" destId="{E5D89F12-1C15-48D4-B167-19A4CE612944}" srcOrd="1" destOrd="0" presId="urn:microsoft.com/office/officeart/2005/8/layout/hierarchy1"/>
    <dgm:cxn modelId="{DBD7B7E9-367B-442E-8E26-78FC5B4B7522}" type="presParOf" srcId="{403FECCA-9A9A-4C1F-87D5-BB92E440231E}" destId="{E8677E2A-E0CD-4384-B8F3-3168F7136EFF}" srcOrd="1" destOrd="0" presId="urn:microsoft.com/office/officeart/2005/8/layout/hierarchy1"/>
    <dgm:cxn modelId="{26103E4B-0213-4105-BAEC-1A056B8A8C1A}" type="presParOf" srcId="{E8677E2A-E0CD-4384-B8F3-3168F7136EFF}" destId="{C1B62484-5468-4197-B9DC-DDC73C9FCB03}" srcOrd="0" destOrd="0" presId="urn:microsoft.com/office/officeart/2005/8/layout/hierarchy1"/>
    <dgm:cxn modelId="{D6FB677E-5940-4ACD-9C10-B334DD4A5071}" type="presParOf" srcId="{E8677E2A-E0CD-4384-B8F3-3168F7136EFF}" destId="{B4DCCCCE-FAE3-4550-87AC-CC68E9FB6FDC}" srcOrd="1" destOrd="0" presId="urn:microsoft.com/office/officeart/2005/8/layout/hierarchy1"/>
    <dgm:cxn modelId="{D3480353-03D5-4C66-AACC-676E0ACE53A4}" type="presParOf" srcId="{B4DCCCCE-FAE3-4550-87AC-CC68E9FB6FDC}" destId="{5FBD9F69-229E-4A71-931A-33824BF253FD}" srcOrd="0" destOrd="0" presId="urn:microsoft.com/office/officeart/2005/8/layout/hierarchy1"/>
    <dgm:cxn modelId="{BFCA7857-269D-407A-AB79-82B9413F0A22}" type="presParOf" srcId="{5FBD9F69-229E-4A71-931A-33824BF253FD}" destId="{EEB80176-50BF-41B8-8BF7-DFDA1E933CD1}" srcOrd="0" destOrd="0" presId="urn:microsoft.com/office/officeart/2005/8/layout/hierarchy1"/>
    <dgm:cxn modelId="{DA45FE12-B7A1-4B11-BABD-184EFB3D8368}" type="presParOf" srcId="{5FBD9F69-229E-4A71-931A-33824BF253FD}" destId="{8BCB09A3-080B-43CB-98EA-45F3B6F36760}" srcOrd="1" destOrd="0" presId="urn:microsoft.com/office/officeart/2005/8/layout/hierarchy1"/>
    <dgm:cxn modelId="{A97125F1-B943-4FA4-BF8A-DB68DE7C8CDB}" type="presParOf" srcId="{B4DCCCCE-FAE3-4550-87AC-CC68E9FB6FDC}" destId="{37010444-3CD0-4675-AB6B-130C90927FD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3.xml><?xml version="1.0" encoding="utf-8"?>
<dgm:dataModel xmlns:dgm="http://schemas.openxmlformats.org/drawingml/2006/diagram" xmlns:a="http://schemas.openxmlformats.org/drawingml/2006/main">
  <dgm:ptLst>
    <dgm:pt modelId="{896C7357-1110-4D61-B69B-4FA2DDED6A28}" type="doc">
      <dgm:prSet loTypeId="urn:microsoft.com/office/officeart/2005/8/layout/arrow2" loCatId="process" qsTypeId="urn:microsoft.com/office/officeart/2005/8/quickstyle/simple1" qsCatId="simple" csTypeId="urn:microsoft.com/office/officeart/2005/8/colors/accent1_2" csCatId="accent1" phldr="1"/>
      <dgm:spPr/>
    </dgm:pt>
    <dgm:pt modelId="{A8C94778-638F-44F2-9CD4-823577727433}">
      <dgm:prSet phldrT="[Texto]" custT="1"/>
      <dgm:spPr/>
      <dgm:t>
        <a:bodyPr/>
        <a:lstStyle/>
        <a:p>
          <a:r>
            <a:rPr lang="es-MX" sz="2400" b="1" u="sng" dirty="0" smtClean="0"/>
            <a:t>LAS LISTAS DE LOS PARTIDOS</a:t>
          </a:r>
          <a:endParaRPr lang="es-MX" sz="2400" b="1" u="sng" dirty="0"/>
        </a:p>
      </dgm:t>
    </dgm:pt>
    <dgm:pt modelId="{7A382FCD-9676-483A-B900-691C7618C05E}" type="parTrans" cxnId="{87F468B4-0B3C-4C72-BBC7-DAD116861C5B}">
      <dgm:prSet/>
      <dgm:spPr/>
      <dgm:t>
        <a:bodyPr/>
        <a:lstStyle/>
        <a:p>
          <a:endParaRPr lang="es-MX"/>
        </a:p>
      </dgm:t>
    </dgm:pt>
    <dgm:pt modelId="{A681182A-E933-4119-867D-7C1099E0FB60}" type="sibTrans" cxnId="{87F468B4-0B3C-4C72-BBC7-DAD116861C5B}">
      <dgm:prSet/>
      <dgm:spPr/>
      <dgm:t>
        <a:bodyPr/>
        <a:lstStyle/>
        <a:p>
          <a:endParaRPr lang="es-MX"/>
        </a:p>
      </dgm:t>
    </dgm:pt>
    <dgm:pt modelId="{959F941F-A92F-4AA7-80EC-FEC5DD3FC7FD}">
      <dgm:prSet phldrT="[Texto]"/>
      <dgm:spPr/>
      <dgm:t>
        <a:bodyPr/>
        <a:lstStyle/>
        <a:p>
          <a:r>
            <a:rPr lang="es-MX" dirty="0" smtClean="0"/>
            <a:t>SE CONFORMAN ALFABETICAMENTE Y EN ELLAS LOS LECTORES ESCOGEN DE ENTRE ELLAS LOS NOMBRES DE SUS FAVORITOS SEGÚN SU PREFERENCIA</a:t>
          </a:r>
          <a:endParaRPr lang="es-MX" dirty="0"/>
        </a:p>
      </dgm:t>
    </dgm:pt>
    <dgm:pt modelId="{4C8ABF43-6BE1-4AD1-9E7E-4EFDE79DDF42}" type="parTrans" cxnId="{E0D2736D-58C3-40B8-8A48-C365A093BCA4}">
      <dgm:prSet/>
      <dgm:spPr/>
      <dgm:t>
        <a:bodyPr/>
        <a:lstStyle/>
        <a:p>
          <a:endParaRPr lang="es-MX"/>
        </a:p>
      </dgm:t>
    </dgm:pt>
    <dgm:pt modelId="{9A4BBA5F-C5B3-45C5-A80C-12885FC63D1F}" type="sibTrans" cxnId="{E0D2736D-58C3-40B8-8A48-C365A093BCA4}">
      <dgm:prSet/>
      <dgm:spPr/>
      <dgm:t>
        <a:bodyPr/>
        <a:lstStyle/>
        <a:p>
          <a:endParaRPr lang="es-MX"/>
        </a:p>
      </dgm:t>
    </dgm:pt>
    <dgm:pt modelId="{503CE020-675E-4C83-BFB6-38D284A0F05A}">
      <dgm:prSet phldrT="[Texto]"/>
      <dgm:spPr/>
      <dgm:t>
        <a:bodyPr/>
        <a:lstStyle/>
        <a:p>
          <a:r>
            <a:rPr lang="es-MX" dirty="0" smtClean="0"/>
            <a:t>EL NUMERO DE NOMBRES SELECCIONADOS NO PUEDE REBASAR AL DE LOS ESCAÑOS EN DISPUTA EN CADA CANTON.</a:t>
          </a:r>
          <a:endParaRPr lang="es-MX" dirty="0"/>
        </a:p>
      </dgm:t>
    </dgm:pt>
    <dgm:pt modelId="{42F1BBCF-1CE1-4381-BEDC-84794EE17A38}" type="parTrans" cxnId="{CC8BB6C8-7FCC-4955-8C79-72982BB71167}">
      <dgm:prSet/>
      <dgm:spPr/>
      <dgm:t>
        <a:bodyPr/>
        <a:lstStyle/>
        <a:p>
          <a:endParaRPr lang="es-MX"/>
        </a:p>
      </dgm:t>
    </dgm:pt>
    <dgm:pt modelId="{0D2238AD-93D0-4107-BC78-EBAA6FFFFCA7}" type="sibTrans" cxnId="{CC8BB6C8-7FCC-4955-8C79-72982BB71167}">
      <dgm:prSet/>
      <dgm:spPr/>
      <dgm:t>
        <a:bodyPr/>
        <a:lstStyle/>
        <a:p>
          <a:endParaRPr lang="es-MX"/>
        </a:p>
      </dgm:t>
    </dgm:pt>
    <dgm:pt modelId="{E74DF8BB-7FFA-4076-A675-99C8C97683BA}" type="pres">
      <dgm:prSet presAssocID="{896C7357-1110-4D61-B69B-4FA2DDED6A28}" presName="arrowDiagram" presStyleCnt="0">
        <dgm:presLayoutVars>
          <dgm:chMax val="5"/>
          <dgm:dir/>
          <dgm:resizeHandles val="exact"/>
        </dgm:presLayoutVars>
      </dgm:prSet>
      <dgm:spPr/>
    </dgm:pt>
    <dgm:pt modelId="{DC08899C-C9F4-401C-9193-B66C0B81B359}" type="pres">
      <dgm:prSet presAssocID="{896C7357-1110-4D61-B69B-4FA2DDED6A28}" presName="arrow" presStyleLbl="bgShp" presStyleIdx="0" presStyleCnt="1"/>
      <dgm:spPr/>
    </dgm:pt>
    <dgm:pt modelId="{4679C5E1-2233-46B6-8987-DE3CB3A179E5}" type="pres">
      <dgm:prSet presAssocID="{896C7357-1110-4D61-B69B-4FA2DDED6A28}" presName="arrowDiagram3" presStyleCnt="0"/>
      <dgm:spPr/>
    </dgm:pt>
    <dgm:pt modelId="{2DD937E2-7648-462F-9435-CF8D2C5B982E}" type="pres">
      <dgm:prSet presAssocID="{A8C94778-638F-44F2-9CD4-823577727433}" presName="bullet3a" presStyleLbl="node1" presStyleIdx="0" presStyleCnt="3"/>
      <dgm:spPr/>
    </dgm:pt>
    <dgm:pt modelId="{8746F4F6-35D6-4D04-A113-7B224640847B}" type="pres">
      <dgm:prSet presAssocID="{A8C94778-638F-44F2-9CD4-823577727433}" presName="textBox3a" presStyleLbl="revTx" presStyleIdx="0" presStyleCnt="3">
        <dgm:presLayoutVars>
          <dgm:bulletEnabled val="1"/>
        </dgm:presLayoutVars>
      </dgm:prSet>
      <dgm:spPr/>
      <dgm:t>
        <a:bodyPr/>
        <a:lstStyle/>
        <a:p>
          <a:endParaRPr lang="es-MX"/>
        </a:p>
      </dgm:t>
    </dgm:pt>
    <dgm:pt modelId="{644972B4-0031-475F-8ABB-DDB4B5B90D32}" type="pres">
      <dgm:prSet presAssocID="{959F941F-A92F-4AA7-80EC-FEC5DD3FC7FD}" presName="bullet3b" presStyleLbl="node1" presStyleIdx="1" presStyleCnt="3"/>
      <dgm:spPr/>
    </dgm:pt>
    <dgm:pt modelId="{5586A9C0-0D97-450F-B2CD-4617C4657EDE}" type="pres">
      <dgm:prSet presAssocID="{959F941F-A92F-4AA7-80EC-FEC5DD3FC7FD}" presName="textBox3b" presStyleLbl="revTx" presStyleIdx="1" presStyleCnt="3">
        <dgm:presLayoutVars>
          <dgm:bulletEnabled val="1"/>
        </dgm:presLayoutVars>
      </dgm:prSet>
      <dgm:spPr/>
      <dgm:t>
        <a:bodyPr/>
        <a:lstStyle/>
        <a:p>
          <a:endParaRPr lang="es-ES"/>
        </a:p>
      </dgm:t>
    </dgm:pt>
    <dgm:pt modelId="{E334ACCD-661C-45BF-8E54-56CBAB68B476}" type="pres">
      <dgm:prSet presAssocID="{503CE020-675E-4C83-BFB6-38D284A0F05A}" presName="bullet3c" presStyleLbl="node1" presStyleIdx="2" presStyleCnt="3"/>
      <dgm:spPr/>
    </dgm:pt>
    <dgm:pt modelId="{B431A66F-2BE6-40EF-B8ED-2B809682C54D}" type="pres">
      <dgm:prSet presAssocID="{503CE020-675E-4C83-BFB6-38D284A0F05A}" presName="textBox3c" presStyleLbl="revTx" presStyleIdx="2" presStyleCnt="3">
        <dgm:presLayoutVars>
          <dgm:bulletEnabled val="1"/>
        </dgm:presLayoutVars>
      </dgm:prSet>
      <dgm:spPr/>
      <dgm:t>
        <a:bodyPr/>
        <a:lstStyle/>
        <a:p>
          <a:endParaRPr lang="es-ES"/>
        </a:p>
      </dgm:t>
    </dgm:pt>
  </dgm:ptLst>
  <dgm:cxnLst>
    <dgm:cxn modelId="{7F268BA3-3988-40A4-A288-B24FD7759716}" type="presOf" srcId="{959F941F-A92F-4AA7-80EC-FEC5DD3FC7FD}" destId="{5586A9C0-0D97-450F-B2CD-4617C4657EDE}" srcOrd="0" destOrd="0" presId="urn:microsoft.com/office/officeart/2005/8/layout/arrow2"/>
    <dgm:cxn modelId="{CC8BB6C8-7FCC-4955-8C79-72982BB71167}" srcId="{896C7357-1110-4D61-B69B-4FA2DDED6A28}" destId="{503CE020-675E-4C83-BFB6-38D284A0F05A}" srcOrd="2" destOrd="0" parTransId="{42F1BBCF-1CE1-4381-BEDC-84794EE17A38}" sibTransId="{0D2238AD-93D0-4107-BC78-EBAA6FFFFCA7}"/>
    <dgm:cxn modelId="{11E7D8BC-3A41-4517-A4CD-3F285F3A9ECB}" type="presOf" srcId="{503CE020-675E-4C83-BFB6-38D284A0F05A}" destId="{B431A66F-2BE6-40EF-B8ED-2B809682C54D}" srcOrd="0" destOrd="0" presId="urn:microsoft.com/office/officeart/2005/8/layout/arrow2"/>
    <dgm:cxn modelId="{E0D2736D-58C3-40B8-8A48-C365A093BCA4}" srcId="{896C7357-1110-4D61-B69B-4FA2DDED6A28}" destId="{959F941F-A92F-4AA7-80EC-FEC5DD3FC7FD}" srcOrd="1" destOrd="0" parTransId="{4C8ABF43-6BE1-4AD1-9E7E-4EFDE79DDF42}" sibTransId="{9A4BBA5F-C5B3-45C5-A80C-12885FC63D1F}"/>
    <dgm:cxn modelId="{97DB8239-D3CF-4B62-869A-A2DCED1B356B}" type="presOf" srcId="{896C7357-1110-4D61-B69B-4FA2DDED6A28}" destId="{E74DF8BB-7FFA-4076-A675-99C8C97683BA}" srcOrd="0" destOrd="0" presId="urn:microsoft.com/office/officeart/2005/8/layout/arrow2"/>
    <dgm:cxn modelId="{87F468B4-0B3C-4C72-BBC7-DAD116861C5B}" srcId="{896C7357-1110-4D61-B69B-4FA2DDED6A28}" destId="{A8C94778-638F-44F2-9CD4-823577727433}" srcOrd="0" destOrd="0" parTransId="{7A382FCD-9676-483A-B900-691C7618C05E}" sibTransId="{A681182A-E933-4119-867D-7C1099E0FB60}"/>
    <dgm:cxn modelId="{5C4B8DD0-2697-44F2-BFFA-507DC1EF2AC0}" type="presOf" srcId="{A8C94778-638F-44F2-9CD4-823577727433}" destId="{8746F4F6-35D6-4D04-A113-7B224640847B}" srcOrd="0" destOrd="0" presId="urn:microsoft.com/office/officeart/2005/8/layout/arrow2"/>
    <dgm:cxn modelId="{9CB615B1-0FDC-416B-86E0-15A8EF91060E}" type="presParOf" srcId="{E74DF8BB-7FFA-4076-A675-99C8C97683BA}" destId="{DC08899C-C9F4-401C-9193-B66C0B81B359}" srcOrd="0" destOrd="0" presId="urn:microsoft.com/office/officeart/2005/8/layout/arrow2"/>
    <dgm:cxn modelId="{86AE1280-2CF2-4C69-9781-4DF45DBB04C2}" type="presParOf" srcId="{E74DF8BB-7FFA-4076-A675-99C8C97683BA}" destId="{4679C5E1-2233-46B6-8987-DE3CB3A179E5}" srcOrd="1" destOrd="0" presId="urn:microsoft.com/office/officeart/2005/8/layout/arrow2"/>
    <dgm:cxn modelId="{BFAE871A-E697-45BF-95C4-C8688BEA120A}" type="presParOf" srcId="{4679C5E1-2233-46B6-8987-DE3CB3A179E5}" destId="{2DD937E2-7648-462F-9435-CF8D2C5B982E}" srcOrd="0" destOrd="0" presId="urn:microsoft.com/office/officeart/2005/8/layout/arrow2"/>
    <dgm:cxn modelId="{0EE24D20-FB82-49CB-A47C-11FEFCA37F8D}" type="presParOf" srcId="{4679C5E1-2233-46B6-8987-DE3CB3A179E5}" destId="{8746F4F6-35D6-4D04-A113-7B224640847B}" srcOrd="1" destOrd="0" presId="urn:microsoft.com/office/officeart/2005/8/layout/arrow2"/>
    <dgm:cxn modelId="{576B9A02-2718-4DB0-AF1D-0B063166B5A6}" type="presParOf" srcId="{4679C5E1-2233-46B6-8987-DE3CB3A179E5}" destId="{644972B4-0031-475F-8ABB-DDB4B5B90D32}" srcOrd="2" destOrd="0" presId="urn:microsoft.com/office/officeart/2005/8/layout/arrow2"/>
    <dgm:cxn modelId="{604C45DB-A4E3-4C63-9CBA-3925C9808A08}" type="presParOf" srcId="{4679C5E1-2233-46B6-8987-DE3CB3A179E5}" destId="{5586A9C0-0D97-450F-B2CD-4617C4657EDE}" srcOrd="3" destOrd="0" presId="urn:microsoft.com/office/officeart/2005/8/layout/arrow2"/>
    <dgm:cxn modelId="{A489A2B1-2C77-4492-B14E-50E9A4608089}" type="presParOf" srcId="{4679C5E1-2233-46B6-8987-DE3CB3A179E5}" destId="{E334ACCD-661C-45BF-8E54-56CBAB68B476}" srcOrd="4" destOrd="0" presId="urn:microsoft.com/office/officeart/2005/8/layout/arrow2"/>
    <dgm:cxn modelId="{8964A7F1-2B12-4F5F-99B9-0D042B8BF179}" type="presParOf" srcId="{4679C5E1-2233-46B6-8987-DE3CB3A179E5}" destId="{B431A66F-2BE6-40EF-B8ED-2B809682C54D}"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4.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s-MX"/>
        </a:p>
      </dgm:t>
    </dgm:pt>
    <dgm:pt modelId="{685598F6-8683-40C4-9667-36FC413520BC}">
      <dgm:prSet phldrT="[Texto]"/>
      <dgm:spPr/>
      <dgm:t>
        <a:bodyPr/>
        <a:lstStyle/>
        <a:p>
          <a:r>
            <a:rPr lang="es-MX" dirty="0" smtClean="0"/>
            <a:t>EL NUMERO DE CASILLAS DEPENDE DEL TAMAÑO DEL PADRON.</a:t>
          </a:r>
          <a:endParaRPr lang="es-MX" dirty="0"/>
        </a:p>
      </dgm:t>
    </dgm:pt>
    <dgm:pt modelId="{68B5C8BB-15D9-493C-85DE-9221D90CC74C}" type="parTrans" cxnId="{FA908FAA-2196-4849-A342-A725C66780D1}">
      <dgm:prSet/>
      <dgm:spPr/>
      <dgm:t>
        <a:bodyPr/>
        <a:lstStyle/>
        <a:p>
          <a:endParaRPr lang="es-MX"/>
        </a:p>
      </dgm:t>
    </dgm:pt>
    <dgm:pt modelId="{3B472722-FF93-4B48-A209-B93460C5CF52}" type="sibTrans" cxnId="{FA908FAA-2196-4849-A342-A725C66780D1}">
      <dgm:prSet/>
      <dgm:spPr/>
      <dgm:t>
        <a:bodyPr/>
        <a:lstStyle/>
        <a:p>
          <a:endParaRPr lang="es-MX"/>
        </a:p>
      </dgm:t>
    </dgm:pt>
    <dgm:pt modelId="{E9D3B9F5-8869-4717-BCF9-5A4D3B93D218}">
      <dgm:prSet phldrT="[Texto]"/>
      <dgm:spPr/>
      <dgm:t>
        <a:bodyPr/>
        <a:lstStyle/>
        <a:p>
          <a:r>
            <a:rPr lang="es-MX" dirty="0" smtClean="0"/>
            <a:t>CON EL PROPÓSITO DE QUE NO LES CUESTE TRABAJO SUFRAGAR</a:t>
          </a:r>
          <a:endParaRPr lang="es-MX" dirty="0"/>
        </a:p>
      </dgm:t>
    </dgm:pt>
    <dgm:pt modelId="{6D5B3639-E91C-4D42-A3BF-E424D14EFA45}" type="parTrans" cxnId="{E6493C97-406D-4426-ADAE-BA05AB6ED2DA}">
      <dgm:prSet/>
      <dgm:spPr/>
      <dgm:t>
        <a:bodyPr/>
        <a:lstStyle/>
        <a:p>
          <a:endParaRPr lang="es-MX"/>
        </a:p>
      </dgm:t>
    </dgm:pt>
    <dgm:pt modelId="{D2B143F6-D41E-497C-9494-57308DA777B2}" type="sibTrans" cxnId="{E6493C97-406D-4426-ADAE-BA05AB6ED2DA}">
      <dgm:prSet/>
      <dgm:spPr/>
      <dgm:t>
        <a:bodyPr/>
        <a:lstStyle/>
        <a:p>
          <a:endParaRPr lang="es-MX"/>
        </a:p>
      </dgm:t>
    </dgm:pt>
    <dgm:pt modelId="{EDC1FDE9-3EB4-45B8-8ECA-6C9771C56BDE}">
      <dgm:prSet phldrT="[Texto]"/>
      <dgm:spPr/>
      <dgm:t>
        <a:bodyPr/>
        <a:lstStyle/>
        <a:p>
          <a:r>
            <a:rPr lang="es-MX" dirty="0" smtClean="0"/>
            <a:t>SE DISTRIBUYEN CON CRITERIO DOMICILIARIO ( DONDE EL CIUDADANO VIVE)</a:t>
          </a:r>
          <a:endParaRPr lang="es-MX" dirty="0"/>
        </a:p>
      </dgm:t>
    </dgm:pt>
    <dgm:pt modelId="{7EC02234-76E7-458A-888E-A51161B6D4FB}" type="parTrans" cxnId="{31119E0D-7C75-45E8-915C-9FE865A5DE6C}">
      <dgm:prSet/>
      <dgm:spPr/>
      <dgm:t>
        <a:bodyPr/>
        <a:lstStyle/>
        <a:p>
          <a:endParaRPr lang="es-MX"/>
        </a:p>
      </dgm:t>
    </dgm:pt>
    <dgm:pt modelId="{59F9FB4F-4E00-480B-87DE-0A117768BBB1}" type="sibTrans" cxnId="{31119E0D-7C75-45E8-915C-9FE865A5DE6C}">
      <dgm:prSet/>
      <dgm:spPr/>
      <dgm:t>
        <a:bodyPr/>
        <a:lstStyle/>
        <a:p>
          <a:endParaRPr lang="es-MX"/>
        </a:p>
      </dgm:t>
    </dgm:pt>
    <dgm:pt modelId="{F3186A0F-2B54-4F17-881D-431B53944423}">
      <dgm:prSet phldrT="[Texto]"/>
      <dgm:spPr/>
      <dgm:t>
        <a:bodyPr/>
        <a:lstStyle/>
        <a:p>
          <a:r>
            <a:rPr lang="es-MX" b="1" u="sng" dirty="0" smtClean="0"/>
            <a:t>DISTRIBUCION DE CASILLAS</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4"/>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15EF9859-7FFC-4A2D-945F-667B0D1037B4}" type="pres">
      <dgm:prSet presAssocID="{E9D3B9F5-8869-4717-BCF9-5A4D3B93D218}" presName="circ2" presStyleLbl="vennNode1" presStyleIdx="1" presStyleCnt="4"/>
      <dgm:spPr/>
      <dgm:t>
        <a:bodyPr/>
        <a:lstStyle/>
        <a:p>
          <a:endParaRPr lang="es-MX"/>
        </a:p>
      </dgm:t>
    </dgm:pt>
    <dgm:pt modelId="{FB0EEF09-D96B-40BD-8D14-3DB1B207177E}" type="pres">
      <dgm:prSet presAssocID="{E9D3B9F5-8869-4717-BCF9-5A4D3B93D218}" presName="circ2Tx" presStyleLbl="revTx" presStyleIdx="0" presStyleCnt="0">
        <dgm:presLayoutVars>
          <dgm:chMax val="0"/>
          <dgm:chPref val="0"/>
          <dgm:bulletEnabled val="1"/>
        </dgm:presLayoutVars>
      </dgm:prSet>
      <dgm:spPr/>
      <dgm:t>
        <a:bodyPr/>
        <a:lstStyle/>
        <a:p>
          <a:endParaRPr lang="es-MX"/>
        </a:p>
      </dgm:t>
    </dgm:pt>
    <dgm:pt modelId="{11BC7BBC-58FC-4C36-B995-BDE3F14A99F5}" type="pres">
      <dgm:prSet presAssocID="{EDC1FDE9-3EB4-45B8-8ECA-6C9771C56BDE}" presName="circ3" presStyleLbl="vennNode1" presStyleIdx="2" presStyleCnt="4" custScaleX="109274"/>
      <dgm:spPr/>
      <dgm:t>
        <a:bodyPr/>
        <a:lstStyle/>
        <a:p>
          <a:endParaRPr lang="es-ES"/>
        </a:p>
      </dgm:t>
    </dgm:pt>
    <dgm:pt modelId="{EE76BEDD-F3DA-4472-B1E0-91E8FC6BAC93}" type="pres">
      <dgm:prSet presAssocID="{EDC1FDE9-3EB4-45B8-8ECA-6C9771C56BDE}" presName="circ3Tx" presStyleLbl="revTx" presStyleIdx="0" presStyleCnt="0">
        <dgm:presLayoutVars>
          <dgm:chMax val="0"/>
          <dgm:chPref val="0"/>
          <dgm:bulletEnabled val="1"/>
        </dgm:presLayoutVars>
      </dgm:prSet>
      <dgm:spPr/>
      <dgm:t>
        <a:bodyPr/>
        <a:lstStyle/>
        <a:p>
          <a:endParaRPr lang="es-ES"/>
        </a:p>
      </dgm:t>
    </dgm:pt>
    <dgm:pt modelId="{0588D411-D1A1-4EB3-BBAB-5A60371D6EF3}" type="pres">
      <dgm:prSet presAssocID="{F3186A0F-2B54-4F17-881D-431B53944423}" presName="circ4" presStyleLbl="vennNode1" presStyleIdx="3" presStyleCnt="4" custScaleX="154370" custLinFactNeighborX="2212" custLinFactNeighborY="-2752"/>
      <dgm:spPr/>
      <dgm:t>
        <a:bodyPr/>
        <a:lstStyle/>
        <a:p>
          <a:endParaRPr lang="es-ES"/>
        </a:p>
      </dgm:t>
    </dgm:pt>
    <dgm:pt modelId="{F79A9820-D97C-4A9C-89DE-06FB864AE899}" type="pres">
      <dgm:prSet presAssocID="{F3186A0F-2B54-4F17-881D-431B53944423}" presName="circ4Tx" presStyleLbl="revTx" presStyleIdx="0" presStyleCnt="0">
        <dgm:presLayoutVars>
          <dgm:chMax val="0"/>
          <dgm:chPref val="0"/>
          <dgm:bulletEnabled val="1"/>
        </dgm:presLayoutVars>
      </dgm:prSet>
      <dgm:spPr/>
      <dgm:t>
        <a:bodyPr/>
        <a:lstStyle/>
        <a:p>
          <a:endParaRPr lang="es-ES"/>
        </a:p>
      </dgm:t>
    </dgm:pt>
  </dgm:ptLst>
  <dgm:cxnLst>
    <dgm:cxn modelId="{FA908FAA-2196-4849-A342-A725C66780D1}" srcId="{2B68451C-94AD-4DD5-8616-F3E28C7C9E0F}" destId="{685598F6-8683-40C4-9667-36FC413520BC}" srcOrd="0" destOrd="0" parTransId="{68B5C8BB-15D9-493C-85DE-9221D90CC74C}" sibTransId="{3B472722-FF93-4B48-A209-B93460C5CF52}"/>
    <dgm:cxn modelId="{C16F0AB8-555A-4239-B4C5-46D93596791A}" type="presOf" srcId="{EDC1FDE9-3EB4-45B8-8ECA-6C9771C56BDE}" destId="{EE76BEDD-F3DA-4472-B1E0-91E8FC6BAC93}" srcOrd="1" destOrd="0" presId="urn:microsoft.com/office/officeart/2005/8/layout/venn1"/>
    <dgm:cxn modelId="{31119E0D-7C75-45E8-915C-9FE865A5DE6C}" srcId="{2B68451C-94AD-4DD5-8616-F3E28C7C9E0F}" destId="{EDC1FDE9-3EB4-45B8-8ECA-6C9771C56BDE}" srcOrd="2" destOrd="0" parTransId="{7EC02234-76E7-458A-888E-A51161B6D4FB}" sibTransId="{59F9FB4F-4E00-480B-87DE-0A117768BBB1}"/>
    <dgm:cxn modelId="{B92CE7C2-95D3-450E-81AB-D8226838CE3E}" type="presOf" srcId="{685598F6-8683-40C4-9667-36FC413520BC}" destId="{B5C0F2B7-6319-4162-837A-3A997CF1161E}" srcOrd="0" destOrd="0" presId="urn:microsoft.com/office/officeart/2005/8/layout/venn1"/>
    <dgm:cxn modelId="{763F263B-3FA4-42B2-A386-85EAB1CF2CF1}" type="presOf" srcId="{EDC1FDE9-3EB4-45B8-8ECA-6C9771C56BDE}" destId="{11BC7BBC-58FC-4C36-B995-BDE3F14A99F5}" srcOrd="0" destOrd="0" presId="urn:microsoft.com/office/officeart/2005/8/layout/venn1"/>
    <dgm:cxn modelId="{D2043B2B-2245-47F0-B68A-2F72C3AC7F87}" type="presOf" srcId="{E9D3B9F5-8869-4717-BCF9-5A4D3B93D218}" destId="{15EF9859-7FFC-4A2D-945F-667B0D1037B4}" srcOrd="0" destOrd="0" presId="urn:microsoft.com/office/officeart/2005/8/layout/venn1"/>
    <dgm:cxn modelId="{CF3B44A2-C08D-431C-9E85-16746FEEA3E2}" type="presOf" srcId="{F3186A0F-2B54-4F17-881D-431B53944423}" destId="{0588D411-D1A1-4EB3-BBAB-5A60371D6EF3}" srcOrd="0" destOrd="0" presId="urn:microsoft.com/office/officeart/2005/8/layout/venn1"/>
    <dgm:cxn modelId="{5CDA3B62-0CB0-429C-A788-1F4830F1B469}" srcId="{2B68451C-94AD-4DD5-8616-F3E28C7C9E0F}" destId="{F3186A0F-2B54-4F17-881D-431B53944423}" srcOrd="3" destOrd="0" parTransId="{2856CEFF-4367-43E5-9545-1DED3C354DC1}" sibTransId="{F44C4056-9247-45A3-B4F7-56B86B126D64}"/>
    <dgm:cxn modelId="{E6493C97-406D-4426-ADAE-BA05AB6ED2DA}" srcId="{2B68451C-94AD-4DD5-8616-F3E28C7C9E0F}" destId="{E9D3B9F5-8869-4717-BCF9-5A4D3B93D218}" srcOrd="1" destOrd="0" parTransId="{6D5B3639-E91C-4D42-A3BF-E424D14EFA45}" sibTransId="{D2B143F6-D41E-497C-9494-57308DA777B2}"/>
    <dgm:cxn modelId="{ED324CF5-FF02-415B-9541-AED32020D648}" type="presOf" srcId="{2B68451C-94AD-4DD5-8616-F3E28C7C9E0F}" destId="{A0804CB0-BC1B-485D-BFAD-819C9E9673B5}" srcOrd="0" destOrd="0" presId="urn:microsoft.com/office/officeart/2005/8/layout/venn1"/>
    <dgm:cxn modelId="{B7B667C8-2D0D-4CCF-A9CE-E41125D2B194}" type="presOf" srcId="{F3186A0F-2B54-4F17-881D-431B53944423}" destId="{F79A9820-D97C-4A9C-89DE-06FB864AE899}" srcOrd="1" destOrd="0" presId="urn:microsoft.com/office/officeart/2005/8/layout/venn1"/>
    <dgm:cxn modelId="{620CABD1-6C67-4653-B64C-2209C2770381}" type="presOf" srcId="{E9D3B9F5-8869-4717-BCF9-5A4D3B93D218}" destId="{FB0EEF09-D96B-40BD-8D14-3DB1B207177E}" srcOrd="1" destOrd="0" presId="urn:microsoft.com/office/officeart/2005/8/layout/venn1"/>
    <dgm:cxn modelId="{FADA1909-D574-4BE0-9C02-0886C6161B02}" type="presOf" srcId="{685598F6-8683-40C4-9667-36FC413520BC}" destId="{529817A3-57FD-44AB-BC01-AA7D7499FD54}" srcOrd="1" destOrd="0" presId="urn:microsoft.com/office/officeart/2005/8/layout/venn1"/>
    <dgm:cxn modelId="{B2DAE5AB-B2BC-4AF4-8AF2-5146CE41F86C}" type="presParOf" srcId="{A0804CB0-BC1B-485D-BFAD-819C9E9673B5}" destId="{B5C0F2B7-6319-4162-837A-3A997CF1161E}" srcOrd="0" destOrd="0" presId="urn:microsoft.com/office/officeart/2005/8/layout/venn1"/>
    <dgm:cxn modelId="{4FA8CCE8-F6C2-4DA1-9821-167010B50925}" type="presParOf" srcId="{A0804CB0-BC1B-485D-BFAD-819C9E9673B5}" destId="{529817A3-57FD-44AB-BC01-AA7D7499FD54}" srcOrd="1" destOrd="0" presId="urn:microsoft.com/office/officeart/2005/8/layout/venn1"/>
    <dgm:cxn modelId="{EFAA4AE4-09B5-42E2-87B4-C5B289421782}" type="presParOf" srcId="{A0804CB0-BC1B-485D-BFAD-819C9E9673B5}" destId="{15EF9859-7FFC-4A2D-945F-667B0D1037B4}" srcOrd="2" destOrd="0" presId="urn:microsoft.com/office/officeart/2005/8/layout/venn1"/>
    <dgm:cxn modelId="{B84B3CE5-334D-48B1-BE28-7458EE88660D}" type="presParOf" srcId="{A0804CB0-BC1B-485D-BFAD-819C9E9673B5}" destId="{FB0EEF09-D96B-40BD-8D14-3DB1B207177E}" srcOrd="3" destOrd="0" presId="urn:microsoft.com/office/officeart/2005/8/layout/venn1"/>
    <dgm:cxn modelId="{9BF1E4EB-0470-4652-A233-EF03E3D1EAF3}" type="presParOf" srcId="{A0804CB0-BC1B-485D-BFAD-819C9E9673B5}" destId="{11BC7BBC-58FC-4C36-B995-BDE3F14A99F5}" srcOrd="4" destOrd="0" presId="urn:microsoft.com/office/officeart/2005/8/layout/venn1"/>
    <dgm:cxn modelId="{9E219A0D-078F-4CE8-A533-08D7FA8A3F98}" type="presParOf" srcId="{A0804CB0-BC1B-485D-BFAD-819C9E9673B5}" destId="{EE76BEDD-F3DA-4472-B1E0-91E8FC6BAC93}" srcOrd="5" destOrd="0" presId="urn:microsoft.com/office/officeart/2005/8/layout/venn1"/>
    <dgm:cxn modelId="{8D3B785C-94C4-40AF-98F0-43B6BEEA4DC9}" type="presParOf" srcId="{A0804CB0-BC1B-485D-BFAD-819C9E9673B5}" destId="{0588D411-D1A1-4EB3-BBAB-5A60371D6EF3}" srcOrd="6" destOrd="0" presId="urn:microsoft.com/office/officeart/2005/8/layout/venn1"/>
    <dgm:cxn modelId="{0F64B083-3D87-4B11-ACB3-6674FA917A66}" type="presParOf" srcId="{A0804CB0-BC1B-485D-BFAD-819C9E9673B5}" destId="{F79A9820-D97C-4A9C-89DE-06FB864AE899}"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434FCD9-0B21-411F-9D84-6EACC03CF5D6}" type="doc">
      <dgm:prSet loTypeId="urn:microsoft.com/office/officeart/2005/8/layout/vList2" loCatId="list" qsTypeId="urn:microsoft.com/office/officeart/2005/8/quickstyle/3d3" qsCatId="3D" csTypeId="urn:microsoft.com/office/officeart/2005/8/colors/colorful5" csCatId="colorful" phldr="1"/>
      <dgm:spPr/>
      <dgm:t>
        <a:bodyPr/>
        <a:lstStyle/>
        <a:p>
          <a:endParaRPr lang="es-ES"/>
        </a:p>
      </dgm:t>
    </dgm:pt>
    <dgm:pt modelId="{F6CF0985-68D1-402D-8F2E-557E889A6FF3}">
      <dgm:prSet/>
      <dgm:spPr/>
      <dgm:t>
        <a:bodyPr/>
        <a:lstStyle/>
        <a:p>
          <a:pPr rtl="0"/>
          <a:r>
            <a:rPr lang="es-MX" dirty="0" smtClean="0"/>
            <a:t>Se limita el grado de diferenciación  de manera tal que se obtenga una tipología de alcance medio, adecuada para captar la especificidad de cada caso nacional en una dimensión comparativa histórica y simultáneamente internacional. </a:t>
          </a:r>
          <a:endParaRPr lang="es-MX" dirty="0"/>
        </a:p>
      </dgm:t>
    </dgm:pt>
    <dgm:pt modelId="{9E1FFE2B-2BB5-4C0C-8686-B8594032204F}" type="parTrans" cxnId="{8CF149DC-F0D9-4FBA-BCEA-719C981C9C35}">
      <dgm:prSet/>
      <dgm:spPr/>
      <dgm:t>
        <a:bodyPr/>
        <a:lstStyle/>
        <a:p>
          <a:endParaRPr lang="es-ES"/>
        </a:p>
      </dgm:t>
    </dgm:pt>
    <dgm:pt modelId="{D59C738A-55F9-4AB5-BDD4-7832738BB6EC}" type="sibTrans" cxnId="{8CF149DC-F0D9-4FBA-BCEA-719C981C9C35}">
      <dgm:prSet/>
      <dgm:spPr/>
      <dgm:t>
        <a:bodyPr/>
        <a:lstStyle/>
        <a:p>
          <a:endParaRPr lang="es-ES"/>
        </a:p>
      </dgm:t>
    </dgm:pt>
    <dgm:pt modelId="{76EC03DA-FDE0-44D4-AA20-4D01181985FC}">
      <dgm:prSet/>
      <dgm:spPr/>
      <dgm:t>
        <a:bodyPr/>
        <a:lstStyle/>
        <a:p>
          <a:pPr rtl="0"/>
          <a:r>
            <a:rPr lang="es-MX" dirty="0" smtClean="0"/>
            <a:t>Con base en los efectos de los sistemas electorales sobre la relación entre votos y escaños, y en determinados aspectos de su composición.</a:t>
          </a:r>
          <a:endParaRPr lang="es-ES" dirty="0"/>
        </a:p>
      </dgm:t>
    </dgm:pt>
    <dgm:pt modelId="{13550094-F9F4-40ED-B326-9D3EF4DFC805}" type="parTrans" cxnId="{7CB7FE39-C954-4A78-8EA3-A2E5D68C9907}">
      <dgm:prSet/>
      <dgm:spPr/>
      <dgm:t>
        <a:bodyPr/>
        <a:lstStyle/>
        <a:p>
          <a:endParaRPr lang="es-ES"/>
        </a:p>
      </dgm:t>
    </dgm:pt>
    <dgm:pt modelId="{063B1CBF-B29F-424C-A38B-3ADCA701E2F0}" type="sibTrans" cxnId="{7CB7FE39-C954-4A78-8EA3-A2E5D68C9907}">
      <dgm:prSet/>
      <dgm:spPr/>
      <dgm:t>
        <a:bodyPr/>
        <a:lstStyle/>
        <a:p>
          <a:endParaRPr lang="es-ES"/>
        </a:p>
      </dgm:t>
    </dgm:pt>
    <dgm:pt modelId="{D7A7F53A-4BD0-45FF-8947-E867EB472E73}" type="pres">
      <dgm:prSet presAssocID="{A434FCD9-0B21-411F-9D84-6EACC03CF5D6}" presName="linear" presStyleCnt="0">
        <dgm:presLayoutVars>
          <dgm:animLvl val="lvl"/>
          <dgm:resizeHandles val="exact"/>
        </dgm:presLayoutVars>
      </dgm:prSet>
      <dgm:spPr/>
      <dgm:t>
        <a:bodyPr/>
        <a:lstStyle/>
        <a:p>
          <a:endParaRPr lang="es-MX"/>
        </a:p>
      </dgm:t>
    </dgm:pt>
    <dgm:pt modelId="{7B7AA142-24C6-481F-BC73-36A581796FEF}" type="pres">
      <dgm:prSet presAssocID="{F6CF0985-68D1-402D-8F2E-557E889A6FF3}" presName="parentText" presStyleLbl="node1" presStyleIdx="0" presStyleCnt="2">
        <dgm:presLayoutVars>
          <dgm:chMax val="0"/>
          <dgm:bulletEnabled val="1"/>
        </dgm:presLayoutVars>
      </dgm:prSet>
      <dgm:spPr/>
      <dgm:t>
        <a:bodyPr/>
        <a:lstStyle/>
        <a:p>
          <a:endParaRPr lang="es-MX"/>
        </a:p>
      </dgm:t>
    </dgm:pt>
    <dgm:pt modelId="{146F0A01-1F4F-4FC5-88A7-14D733B91F7E}" type="pres">
      <dgm:prSet presAssocID="{D59C738A-55F9-4AB5-BDD4-7832738BB6EC}" presName="spacer" presStyleCnt="0"/>
      <dgm:spPr/>
    </dgm:pt>
    <dgm:pt modelId="{7EFC6444-AE46-4A59-9E1E-4EE0E59D6E25}" type="pres">
      <dgm:prSet presAssocID="{76EC03DA-FDE0-44D4-AA20-4D01181985FC}" presName="parentText" presStyleLbl="node1" presStyleIdx="1" presStyleCnt="2" custScaleX="72917" custLinFactNeighborX="15625" custLinFactNeighborY="41507">
        <dgm:presLayoutVars>
          <dgm:chMax val="0"/>
          <dgm:bulletEnabled val="1"/>
        </dgm:presLayoutVars>
      </dgm:prSet>
      <dgm:spPr/>
      <dgm:t>
        <a:bodyPr/>
        <a:lstStyle/>
        <a:p>
          <a:endParaRPr lang="es-MX"/>
        </a:p>
      </dgm:t>
    </dgm:pt>
  </dgm:ptLst>
  <dgm:cxnLst>
    <dgm:cxn modelId="{8CF149DC-F0D9-4FBA-BCEA-719C981C9C35}" srcId="{A434FCD9-0B21-411F-9D84-6EACC03CF5D6}" destId="{F6CF0985-68D1-402D-8F2E-557E889A6FF3}" srcOrd="0" destOrd="0" parTransId="{9E1FFE2B-2BB5-4C0C-8686-B8594032204F}" sibTransId="{D59C738A-55F9-4AB5-BDD4-7832738BB6EC}"/>
    <dgm:cxn modelId="{BDF9F8BF-B0CC-4585-A731-48F83CA48072}" type="presOf" srcId="{76EC03DA-FDE0-44D4-AA20-4D01181985FC}" destId="{7EFC6444-AE46-4A59-9E1E-4EE0E59D6E25}" srcOrd="0" destOrd="0" presId="urn:microsoft.com/office/officeart/2005/8/layout/vList2"/>
    <dgm:cxn modelId="{29F42CD6-3E2A-4E84-A7C4-3B0981DDB67B}" type="presOf" srcId="{A434FCD9-0B21-411F-9D84-6EACC03CF5D6}" destId="{D7A7F53A-4BD0-45FF-8947-E867EB472E73}" srcOrd="0" destOrd="0" presId="urn:microsoft.com/office/officeart/2005/8/layout/vList2"/>
    <dgm:cxn modelId="{7CB7FE39-C954-4A78-8EA3-A2E5D68C9907}" srcId="{A434FCD9-0B21-411F-9D84-6EACC03CF5D6}" destId="{76EC03DA-FDE0-44D4-AA20-4D01181985FC}" srcOrd="1" destOrd="0" parTransId="{13550094-F9F4-40ED-B326-9D3EF4DFC805}" sibTransId="{063B1CBF-B29F-424C-A38B-3ADCA701E2F0}"/>
    <dgm:cxn modelId="{C27F611E-D0B4-4A32-A2D3-277FE3DC75E9}" type="presOf" srcId="{F6CF0985-68D1-402D-8F2E-557E889A6FF3}" destId="{7B7AA142-24C6-481F-BC73-36A581796FEF}" srcOrd="0" destOrd="0" presId="urn:microsoft.com/office/officeart/2005/8/layout/vList2"/>
    <dgm:cxn modelId="{5AD6025B-9548-4E6B-AA94-998E2B1B6AEF}" type="presParOf" srcId="{D7A7F53A-4BD0-45FF-8947-E867EB472E73}" destId="{7B7AA142-24C6-481F-BC73-36A581796FEF}" srcOrd="0" destOrd="0" presId="urn:microsoft.com/office/officeart/2005/8/layout/vList2"/>
    <dgm:cxn modelId="{5335E4B9-F4A7-4FAF-9A27-46C904029535}" type="presParOf" srcId="{D7A7F53A-4BD0-45FF-8947-E867EB472E73}" destId="{146F0A01-1F4F-4FC5-88A7-14D733B91F7E}" srcOrd="1" destOrd="0" presId="urn:microsoft.com/office/officeart/2005/8/layout/vList2"/>
    <dgm:cxn modelId="{2BE8A2CE-4706-4044-ABB7-7C5C943F08EB}" type="presParOf" srcId="{D7A7F53A-4BD0-45FF-8947-E867EB472E73}" destId="{7EFC6444-AE46-4A59-9E1E-4EE0E59D6E25}" srcOrd="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dgm:spPr/>
      <dgm:t>
        <a:bodyPr/>
        <a:lstStyle/>
        <a:p>
          <a:pPr algn="ctr" rtl="0"/>
          <a:r>
            <a:rPr lang="es-ES" dirty="0" smtClean="0"/>
            <a:t>Clasificación de los sistemas electorales según el efecto de manipulación sobre el elector. </a:t>
          </a:r>
          <a:endParaRPr lang="es-ES" dirty="0"/>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4689A2F9-755E-4AEC-A737-F57A595CBB13}" type="presOf" srcId="{5693968B-49FC-4603-AFEC-8367C013F12D}" destId="{DEB400D1-CD68-4DEF-BB64-DA33C735054E}" srcOrd="0" destOrd="0" presId="urn:microsoft.com/office/officeart/2005/8/layout/vList2"/>
    <dgm:cxn modelId="{E2283E64-5024-41D3-BB46-7D43E1A6B261}" type="presOf" srcId="{31008932-3877-491B-8BCC-AF5EABA163EA}" destId="{323BFCE2-96ED-414C-8797-F6EFD8199A2F}" srcOrd="0" destOrd="0" presId="urn:microsoft.com/office/officeart/2005/8/layout/vList2"/>
    <dgm:cxn modelId="{93F205CC-07C0-4138-9C7E-FE7150B3EA6F}" type="presParOf" srcId="{323BFCE2-96ED-414C-8797-F6EFD8199A2F}" destId="{DEB400D1-CD68-4DEF-BB64-DA33C735054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32414E-E14B-465D-9867-283025C347A6}">
      <dsp:nvSpPr>
        <dsp:cNvPr id="0" name=""/>
        <dsp:cNvSpPr/>
      </dsp:nvSpPr>
      <dsp:spPr>
        <a:xfrm>
          <a:off x="0" y="0"/>
          <a:ext cx="5647173" cy="266820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S" sz="2500" kern="1200" dirty="0" smtClean="0"/>
            <a:t>SISTEMAS ELECTORALES </a:t>
          </a:r>
          <a:endParaRPr lang="es-MX" sz="2500" kern="1200" dirty="0"/>
        </a:p>
      </dsp:txBody>
      <dsp:txXfrm>
        <a:off x="78149" y="78149"/>
        <a:ext cx="2889371" cy="2511911"/>
      </dsp:txXfrm>
    </dsp:sp>
    <dsp:sp modelId="{01554196-AA7F-4089-8D21-5F2E4D468970}">
      <dsp:nvSpPr>
        <dsp:cNvPr id="0" name=""/>
        <dsp:cNvSpPr/>
      </dsp:nvSpPr>
      <dsp:spPr>
        <a:xfrm>
          <a:off x="996560" y="3261144"/>
          <a:ext cx="5647173" cy="266820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S" sz="2500" kern="1200" dirty="0" smtClean="0"/>
            <a:t>UNA INTRODUCCIÓN AL PROBLEMA CON CARÁCTER ORIENTADOR</a:t>
          </a:r>
          <a:endParaRPr lang="es-MX" sz="2500" kern="1200" dirty="0"/>
        </a:p>
      </dsp:txBody>
      <dsp:txXfrm>
        <a:off x="1074709" y="3339293"/>
        <a:ext cx="2759979" cy="2511911"/>
      </dsp:txXfrm>
    </dsp:sp>
    <dsp:sp modelId="{32500639-E8C0-474F-A2D1-3163F24FFA4C}">
      <dsp:nvSpPr>
        <dsp:cNvPr id="0" name=""/>
        <dsp:cNvSpPr/>
      </dsp:nvSpPr>
      <dsp:spPr>
        <a:xfrm>
          <a:off x="3912837" y="2097508"/>
          <a:ext cx="1734336" cy="1734336"/>
        </a:xfrm>
        <a:prstGeom prst="downArrow">
          <a:avLst>
            <a:gd name="adj1" fmla="val 55000"/>
            <a:gd name="adj2" fmla="val 45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4303063" y="2097508"/>
        <a:ext cx="953884" cy="130508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F381B-DDA5-4F60-A802-4261F36B81EE}">
      <dsp:nvSpPr>
        <dsp:cNvPr id="0" name=""/>
        <dsp:cNvSpPr/>
      </dsp:nvSpPr>
      <dsp:spPr>
        <a:xfrm>
          <a:off x="1042" y="827760"/>
          <a:ext cx="2870442" cy="2870442"/>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 sz="1600" kern="1200" dirty="0" smtClean="0"/>
            <a:t>Sistema electoral fuerte.-Es un sistema que sin la menor duda ejerce una influencia manipuladora. Ejemplo: Sistemas de mayoría absoluta o relativa</a:t>
          </a:r>
          <a:endParaRPr lang="es-ES" sz="1600" kern="1200" dirty="0"/>
        </a:p>
      </dsp:txBody>
      <dsp:txXfrm>
        <a:off x="421408" y="1248126"/>
        <a:ext cx="2029710" cy="2029710"/>
      </dsp:txXfrm>
    </dsp:sp>
    <dsp:sp modelId="{F506122E-5B4D-45B4-AC91-2543E1D6B815}">
      <dsp:nvSpPr>
        <dsp:cNvPr id="0" name=""/>
        <dsp:cNvSpPr/>
      </dsp:nvSpPr>
      <dsp:spPr>
        <a:xfrm>
          <a:off x="2647845" y="422065"/>
          <a:ext cx="1789641" cy="968774"/>
        </a:xfrm>
        <a:prstGeom prst="righ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2647845" y="615820"/>
        <a:ext cx="1499009" cy="581264"/>
      </dsp:txXfrm>
    </dsp:sp>
    <dsp:sp modelId="{57A6A375-93F9-41B8-9AE9-F271CF463CE7}">
      <dsp:nvSpPr>
        <dsp:cNvPr id="0" name=""/>
        <dsp:cNvSpPr/>
      </dsp:nvSpPr>
      <dsp:spPr>
        <a:xfrm>
          <a:off x="4315149" y="827760"/>
          <a:ext cx="2870442" cy="2870442"/>
        </a:xfrm>
        <a:prstGeom prst="ellips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 sz="1600" kern="1200" dirty="0" smtClean="0"/>
            <a:t>Sistema electoral débil.-Es un sistema que ejerce  influencia  en medida mínima. Ejemplo: Sistemas de representación proporcional .</a:t>
          </a:r>
          <a:endParaRPr lang="es-ES" sz="1600" kern="1200" dirty="0"/>
        </a:p>
      </dsp:txBody>
      <dsp:txXfrm>
        <a:off x="4735515" y="1248126"/>
        <a:ext cx="2029710" cy="2029710"/>
      </dsp:txXfrm>
    </dsp:sp>
    <dsp:sp modelId="{8E93256E-1E4D-46A0-B270-8FE716FD68F3}">
      <dsp:nvSpPr>
        <dsp:cNvPr id="0" name=""/>
        <dsp:cNvSpPr/>
      </dsp:nvSpPr>
      <dsp:spPr>
        <a:xfrm rot="10800000">
          <a:off x="2749146" y="3135122"/>
          <a:ext cx="1789641" cy="968774"/>
        </a:xfrm>
        <a:prstGeom prst="rightArrow">
          <a:avLst>
            <a:gd name="adj1" fmla="val 60000"/>
            <a:gd name="adj2" fmla="val 5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rot="10800000">
        <a:off x="3039778" y="3328877"/>
        <a:ext cx="1499009" cy="58126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19844"/>
          <a:ext cx="7043758" cy="110331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es-ES" sz="4600" kern="1200" dirty="0" smtClean="0"/>
            <a:t>Tipos de sistema electoral</a:t>
          </a:r>
          <a:endParaRPr lang="es-ES" sz="4600" kern="1200" dirty="0"/>
        </a:p>
      </dsp:txBody>
      <dsp:txXfrm>
        <a:off x="53859" y="73703"/>
        <a:ext cx="6936040" cy="99559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98BD4-870E-41DC-BACC-5EC0E262D5F6}">
      <dsp:nvSpPr>
        <dsp:cNvPr id="0" name=""/>
        <dsp:cNvSpPr/>
      </dsp:nvSpPr>
      <dsp:spPr>
        <a:xfrm>
          <a:off x="0" y="2648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Sistemas mayoritarios                                      </a:t>
          </a:r>
          <a:endParaRPr lang="es-MX" sz="1400" kern="1200" dirty="0"/>
        </a:p>
      </dsp:txBody>
      <dsp:txXfrm>
        <a:off x="16392" y="42873"/>
        <a:ext cx="7010974" cy="303006"/>
      </dsp:txXfrm>
    </dsp:sp>
    <dsp:sp modelId="{D7CDA026-FCC0-45F1-80A3-53ED1A458A4D}">
      <dsp:nvSpPr>
        <dsp:cNvPr id="0" name=""/>
        <dsp:cNvSpPr/>
      </dsp:nvSpPr>
      <dsp:spPr>
        <a:xfrm>
          <a:off x="0" y="40259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1.-De pluralidad en circunscripciones   uninominales        </a:t>
          </a:r>
          <a:endParaRPr lang="es-ES" sz="1400" kern="1200" dirty="0"/>
        </a:p>
      </dsp:txBody>
      <dsp:txXfrm>
        <a:off x="16392" y="418983"/>
        <a:ext cx="7010974" cy="303006"/>
      </dsp:txXfrm>
    </dsp:sp>
    <dsp:sp modelId="{31199E86-C126-45D9-B0A2-0E514439BF71}">
      <dsp:nvSpPr>
        <dsp:cNvPr id="0" name=""/>
        <dsp:cNvSpPr/>
      </dsp:nvSpPr>
      <dsp:spPr>
        <a:xfrm>
          <a:off x="0" y="77870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2.-De mayoría absoluta en   circunscripciones plurinominales.</a:t>
          </a:r>
          <a:endParaRPr lang="es-ES" sz="1400" kern="1200" dirty="0"/>
        </a:p>
      </dsp:txBody>
      <dsp:txXfrm>
        <a:off x="16392" y="795093"/>
        <a:ext cx="7010974" cy="303006"/>
      </dsp:txXfrm>
    </dsp:sp>
    <dsp:sp modelId="{674CCF61-9ECD-4B2B-A940-76520EBD77B4}">
      <dsp:nvSpPr>
        <dsp:cNvPr id="0" name=""/>
        <dsp:cNvSpPr/>
      </dsp:nvSpPr>
      <dsp:spPr>
        <a:xfrm>
          <a:off x="0" y="115481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3.-De mayoría en circunscripciones plurinominales con representación de minorías.</a:t>
          </a:r>
          <a:endParaRPr lang="es-ES" sz="1400" kern="1200" dirty="0"/>
        </a:p>
      </dsp:txBody>
      <dsp:txXfrm>
        <a:off x="16392" y="1171203"/>
        <a:ext cx="7010974" cy="303006"/>
      </dsp:txXfrm>
    </dsp:sp>
    <dsp:sp modelId="{52E0A369-877E-436B-A3F0-7490D6528B7A}">
      <dsp:nvSpPr>
        <dsp:cNvPr id="0" name=""/>
        <dsp:cNvSpPr/>
      </dsp:nvSpPr>
      <dsp:spPr>
        <a:xfrm>
          <a:off x="0" y="153092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4.-Mayoritario en circunscripciones plurinominales pequeñas.</a:t>
          </a:r>
          <a:endParaRPr lang="es-ES" sz="1400" kern="1200" dirty="0"/>
        </a:p>
      </dsp:txBody>
      <dsp:txXfrm>
        <a:off x="16392" y="1547313"/>
        <a:ext cx="7010974" cy="303006"/>
      </dsp:txXfrm>
    </dsp:sp>
    <dsp:sp modelId="{52EF5F75-B55B-45A0-B3E7-E5ABB07E31CF}">
      <dsp:nvSpPr>
        <dsp:cNvPr id="0" name=""/>
        <dsp:cNvSpPr/>
      </dsp:nvSpPr>
      <dsp:spPr>
        <a:xfrm>
          <a:off x="0" y="190703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5.- Mayoritario con lista proporcional adicional o sistema segmentado </a:t>
          </a:r>
          <a:endParaRPr lang="es-ES" sz="1400" kern="1200" dirty="0"/>
        </a:p>
      </dsp:txBody>
      <dsp:txXfrm>
        <a:off x="16392" y="1923423"/>
        <a:ext cx="7010974" cy="303006"/>
      </dsp:txXfrm>
    </dsp:sp>
    <dsp:sp modelId="{52ED35AF-D696-4489-B44D-9CCA0E87ABD1}">
      <dsp:nvSpPr>
        <dsp:cNvPr id="0" name=""/>
        <dsp:cNvSpPr/>
      </dsp:nvSpPr>
      <dsp:spPr>
        <a:xfrm>
          <a:off x="0" y="228314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Sistemas proporcionales</a:t>
          </a:r>
          <a:endParaRPr lang="es-ES" sz="1400" kern="1200" dirty="0"/>
        </a:p>
      </dsp:txBody>
      <dsp:txXfrm>
        <a:off x="16392" y="2299533"/>
        <a:ext cx="7010974" cy="303006"/>
      </dsp:txXfrm>
    </dsp:sp>
    <dsp:sp modelId="{C414F4BA-EAF7-4790-806E-9B1266198D1F}">
      <dsp:nvSpPr>
        <dsp:cNvPr id="0" name=""/>
        <dsp:cNvSpPr/>
      </dsp:nvSpPr>
      <dsp:spPr>
        <a:xfrm>
          <a:off x="0" y="265925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6.- proporcional en circunscripciones plurinominales variables</a:t>
          </a:r>
          <a:endParaRPr lang="es-ES" sz="1400" kern="1200" dirty="0"/>
        </a:p>
      </dsp:txBody>
      <dsp:txXfrm>
        <a:off x="16392" y="2675643"/>
        <a:ext cx="7010974" cy="303006"/>
      </dsp:txXfrm>
    </dsp:sp>
    <dsp:sp modelId="{F4BCC354-24F6-4B25-A29B-955E6299F834}">
      <dsp:nvSpPr>
        <dsp:cNvPr id="0" name=""/>
        <dsp:cNvSpPr/>
      </dsp:nvSpPr>
      <dsp:spPr>
        <a:xfrm>
          <a:off x="0" y="303536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7.-proporcional compensatorio</a:t>
          </a:r>
          <a:endParaRPr lang="es-ES" sz="1400" kern="1200" dirty="0"/>
        </a:p>
      </dsp:txBody>
      <dsp:txXfrm>
        <a:off x="16392" y="3051753"/>
        <a:ext cx="7010974" cy="303006"/>
      </dsp:txXfrm>
    </dsp:sp>
    <dsp:sp modelId="{42345D49-8AF1-455E-B105-4D8544AFCBB5}">
      <dsp:nvSpPr>
        <dsp:cNvPr id="0" name=""/>
        <dsp:cNvSpPr/>
      </dsp:nvSpPr>
      <dsp:spPr>
        <a:xfrm>
          <a:off x="0" y="341147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8.-Personalizado con barrera legal</a:t>
          </a:r>
          <a:endParaRPr lang="es-ES" sz="1400" kern="1200" dirty="0"/>
        </a:p>
      </dsp:txBody>
      <dsp:txXfrm>
        <a:off x="16392" y="3427863"/>
        <a:ext cx="7010974" cy="303006"/>
      </dsp:txXfrm>
    </dsp:sp>
    <dsp:sp modelId="{068DBA98-0672-4481-81B0-712AE1F9DE9D}">
      <dsp:nvSpPr>
        <dsp:cNvPr id="0" name=""/>
        <dsp:cNvSpPr/>
      </dsp:nvSpPr>
      <dsp:spPr>
        <a:xfrm>
          <a:off x="0" y="378758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9.- </a:t>
          </a:r>
          <a:r>
            <a:rPr lang="es-MX" sz="1400" i="1" kern="1200" dirty="0" smtClean="0"/>
            <a:t>Single transferable vote</a:t>
          </a:r>
          <a:endParaRPr lang="es-ES" sz="1400" kern="1200" dirty="0"/>
        </a:p>
      </dsp:txBody>
      <dsp:txXfrm>
        <a:off x="16392" y="3803973"/>
        <a:ext cx="7010974" cy="303006"/>
      </dsp:txXfrm>
    </dsp:sp>
    <dsp:sp modelId="{5C5EEA4F-49C3-4633-A938-A9CD624588F2}">
      <dsp:nvSpPr>
        <dsp:cNvPr id="0" name=""/>
        <dsp:cNvSpPr/>
      </dsp:nvSpPr>
      <dsp:spPr>
        <a:xfrm>
          <a:off x="0" y="416369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10.- proporcional puro.</a:t>
          </a:r>
          <a:endParaRPr lang="es-ES" sz="1400" kern="1200" dirty="0"/>
        </a:p>
      </dsp:txBody>
      <dsp:txXfrm>
        <a:off x="16392" y="4180083"/>
        <a:ext cx="7010974" cy="30300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0A17B9-7FC8-456B-933E-5DE3F4BA51B9}">
      <dsp:nvSpPr>
        <dsp:cNvPr id="0" name=""/>
        <dsp:cNvSpPr/>
      </dsp:nvSpPr>
      <dsp:spPr>
        <a:xfrm>
          <a:off x="0" y="7852"/>
          <a:ext cx="7115196" cy="1127295"/>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es-ES" sz="4700" kern="1200" dirty="0" smtClean="0"/>
            <a:t>Fórmulas Decisorias </a:t>
          </a:r>
          <a:endParaRPr lang="es-ES" sz="4700" kern="1200" dirty="0"/>
        </a:p>
      </dsp:txBody>
      <dsp:txXfrm>
        <a:off x="55030" y="62882"/>
        <a:ext cx="7005136" cy="101723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058F3B-9659-45B0-B0C7-298ACA835631}">
      <dsp:nvSpPr>
        <dsp:cNvPr id="0" name=""/>
        <dsp:cNvSpPr/>
      </dsp:nvSpPr>
      <dsp:spPr>
        <a:xfrm>
          <a:off x="0" y="12621"/>
          <a:ext cx="7115196" cy="2223000"/>
        </a:xfrm>
        <a:prstGeom prst="roundRect">
          <a:avLst/>
        </a:prstGeom>
        <a:solidFill>
          <a:schemeClr val="accent4">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ES_tradnl" sz="1900" kern="1200" dirty="0" smtClean="0"/>
            <a:t>Consideramos en primer lugar los dos tipos de fórmulas de decisión: bajo la fórmula decisoria de la mayoría, el hecho de ganar o no un escaño en el parlamento depende de que un candidato o un partido gane la mayoría absoluta o relativa de los votos. Las leyes electorales dicen lo siguiente: será elegido el candidato o partido que obtenga la mayoría absoluta o relativa de los votos emitidos en una circunscripción electoral.</a:t>
          </a:r>
          <a:endParaRPr lang="es-ES" sz="1900" kern="1200" dirty="0"/>
        </a:p>
      </dsp:txBody>
      <dsp:txXfrm>
        <a:off x="108518" y="121139"/>
        <a:ext cx="6898160" cy="2005964"/>
      </dsp:txXfrm>
    </dsp:sp>
    <dsp:sp modelId="{DE4AB992-59FF-42C0-AC90-7AB7F4B6491F}">
      <dsp:nvSpPr>
        <dsp:cNvPr id="0" name=""/>
        <dsp:cNvSpPr/>
      </dsp:nvSpPr>
      <dsp:spPr>
        <a:xfrm>
          <a:off x="0" y="2290341"/>
          <a:ext cx="7115196" cy="2223000"/>
        </a:xfrm>
        <a:prstGeom prst="roundRect">
          <a:avLst/>
        </a:prstGeom>
        <a:solidFill>
          <a:schemeClr val="accent4">
            <a:shade val="80000"/>
            <a:hueOff val="-176558"/>
            <a:satOff val="-4365"/>
            <a:lumOff val="249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ES" sz="1900" kern="1200" dirty="0" smtClean="0">
              <a:solidFill>
                <a:schemeClr val="tx1"/>
              </a:solidFill>
            </a:rPr>
            <a:t>En el caso de la fórmula de representación proporcional, el hecho de ganar o no un escaño depende generalmente de la proporción de votos que obtengan los diversos candidatos o partidos políticos. Los candidatos o partidos que hayan sido capaces de conseguir la cantidad/ proporción necesaria de votos (cociente) serán elegidos. </a:t>
          </a:r>
          <a:endParaRPr lang="es-ES" sz="1900" kern="1200" dirty="0">
            <a:solidFill>
              <a:schemeClr val="tx1"/>
            </a:solidFill>
          </a:endParaRPr>
        </a:p>
      </dsp:txBody>
      <dsp:txXfrm>
        <a:off x="108518" y="2398859"/>
        <a:ext cx="6898160" cy="200596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E1D20B-79A6-4AC4-B72A-E5260A322797}">
      <dsp:nvSpPr>
        <dsp:cNvPr id="0" name=""/>
        <dsp:cNvSpPr/>
      </dsp:nvSpPr>
      <dsp:spPr>
        <a:xfrm>
          <a:off x="4422" y="2383125"/>
          <a:ext cx="1719696" cy="85984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Principios de los Sistemas Electorales</a:t>
          </a:r>
          <a:endParaRPr lang="es-MX" sz="1400" kern="1200" dirty="0"/>
        </a:p>
      </dsp:txBody>
      <dsp:txXfrm>
        <a:off x="29606" y="2408309"/>
        <a:ext cx="1669328" cy="809480"/>
      </dsp:txXfrm>
    </dsp:sp>
    <dsp:sp modelId="{43CBA607-1934-4E31-AD19-304A3CC2DE1F}">
      <dsp:nvSpPr>
        <dsp:cNvPr id="0" name=""/>
        <dsp:cNvSpPr/>
      </dsp:nvSpPr>
      <dsp:spPr>
        <a:xfrm rot="17962460">
          <a:off x="1362419" y="2180638"/>
          <a:ext cx="1419859" cy="27509"/>
        </a:xfrm>
        <a:custGeom>
          <a:avLst/>
          <a:gdLst/>
          <a:ahLst/>
          <a:cxnLst/>
          <a:rect l="0" t="0" r="0" b="0"/>
          <a:pathLst>
            <a:path>
              <a:moveTo>
                <a:pt x="0" y="13754"/>
              </a:moveTo>
              <a:lnTo>
                <a:pt x="1419859" y="13754"/>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036852" y="2158896"/>
        <a:ext cx="70992" cy="70992"/>
      </dsp:txXfrm>
    </dsp:sp>
    <dsp:sp modelId="{5814042C-2584-40D3-8430-45DDBE73276C}">
      <dsp:nvSpPr>
        <dsp:cNvPr id="0" name=""/>
        <dsp:cNvSpPr/>
      </dsp:nvSpPr>
      <dsp:spPr>
        <a:xfrm>
          <a:off x="2420578" y="1145812"/>
          <a:ext cx="1719696" cy="859848"/>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Elección mayoritaria </a:t>
          </a:r>
          <a:endParaRPr lang="es-MX" sz="1400" kern="1200" dirty="0"/>
        </a:p>
      </dsp:txBody>
      <dsp:txXfrm>
        <a:off x="2445762" y="1170996"/>
        <a:ext cx="1669328" cy="809480"/>
      </dsp:txXfrm>
    </dsp:sp>
    <dsp:sp modelId="{DC33BF2A-9B9F-453A-80FC-9A4418C4CCFF}">
      <dsp:nvSpPr>
        <dsp:cNvPr id="0" name=""/>
        <dsp:cNvSpPr/>
      </dsp:nvSpPr>
      <dsp:spPr>
        <a:xfrm rot="18856132">
          <a:off x="3996680" y="1221473"/>
          <a:ext cx="951045" cy="27509"/>
        </a:xfrm>
        <a:custGeom>
          <a:avLst/>
          <a:gdLst/>
          <a:ahLst/>
          <a:cxnLst/>
          <a:rect l="0" t="0" r="0" b="0"/>
          <a:pathLst>
            <a:path>
              <a:moveTo>
                <a:pt x="0" y="13754"/>
              </a:moveTo>
              <a:lnTo>
                <a:pt x="951045" y="13754"/>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448426" y="1211452"/>
        <a:ext cx="47552" cy="47552"/>
      </dsp:txXfrm>
    </dsp:sp>
    <dsp:sp modelId="{756946C2-39CA-4609-8DB7-C7FF08AB7B88}">
      <dsp:nvSpPr>
        <dsp:cNvPr id="0" name=""/>
        <dsp:cNvSpPr/>
      </dsp:nvSpPr>
      <dsp:spPr>
        <a:xfrm>
          <a:off x="4804130" y="464795"/>
          <a:ext cx="1719696" cy="859848"/>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Es la obtención de la mitad de la votación más uno.</a:t>
          </a:r>
          <a:endParaRPr lang="es-MX" sz="1400" kern="1200" dirty="0"/>
        </a:p>
      </dsp:txBody>
      <dsp:txXfrm>
        <a:off x="4829314" y="489979"/>
        <a:ext cx="1669328" cy="809480"/>
      </dsp:txXfrm>
    </dsp:sp>
    <dsp:sp modelId="{1512F877-F22D-4F95-9C0E-58A65FD7D3FF}">
      <dsp:nvSpPr>
        <dsp:cNvPr id="0" name=""/>
        <dsp:cNvSpPr/>
      </dsp:nvSpPr>
      <dsp:spPr>
        <a:xfrm rot="3845051">
          <a:off x="1312124" y="3457547"/>
          <a:ext cx="1463698" cy="27509"/>
        </a:xfrm>
        <a:custGeom>
          <a:avLst/>
          <a:gdLst/>
          <a:ahLst/>
          <a:cxnLst/>
          <a:rect l="0" t="0" r="0" b="0"/>
          <a:pathLst>
            <a:path>
              <a:moveTo>
                <a:pt x="0" y="13754"/>
              </a:moveTo>
              <a:lnTo>
                <a:pt x="1463698" y="13754"/>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007381" y="3434710"/>
        <a:ext cx="73184" cy="73184"/>
      </dsp:txXfrm>
    </dsp:sp>
    <dsp:sp modelId="{415FBD4F-1A97-4F8F-8259-C2391C8540AC}">
      <dsp:nvSpPr>
        <dsp:cNvPr id="0" name=""/>
        <dsp:cNvSpPr/>
      </dsp:nvSpPr>
      <dsp:spPr>
        <a:xfrm>
          <a:off x="2363829" y="3699630"/>
          <a:ext cx="1719696" cy="859848"/>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Elección proporcional</a:t>
          </a:r>
          <a:endParaRPr lang="es-MX" sz="1400" kern="1200" dirty="0"/>
        </a:p>
      </dsp:txBody>
      <dsp:txXfrm>
        <a:off x="2389013" y="3724814"/>
        <a:ext cx="1669328" cy="809480"/>
      </dsp:txXfrm>
    </dsp:sp>
    <dsp:sp modelId="{D5E557A1-06F7-4606-A363-9156BD1A6AB8}">
      <dsp:nvSpPr>
        <dsp:cNvPr id="0" name=""/>
        <dsp:cNvSpPr/>
      </dsp:nvSpPr>
      <dsp:spPr>
        <a:xfrm rot="2293347">
          <a:off x="3985203" y="4399558"/>
          <a:ext cx="917249" cy="27509"/>
        </a:xfrm>
        <a:custGeom>
          <a:avLst/>
          <a:gdLst/>
          <a:ahLst/>
          <a:cxnLst/>
          <a:rect l="0" t="0" r="0" b="0"/>
          <a:pathLst>
            <a:path>
              <a:moveTo>
                <a:pt x="0" y="13754"/>
              </a:moveTo>
              <a:lnTo>
                <a:pt x="917249" y="13754"/>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420896" y="4390382"/>
        <a:ext cx="45862" cy="45862"/>
      </dsp:txXfrm>
    </dsp:sp>
    <dsp:sp modelId="{2EBABAB7-41C4-464F-B465-A55AB87C55AF}">
      <dsp:nvSpPr>
        <dsp:cNvPr id="0" name=""/>
        <dsp:cNvSpPr/>
      </dsp:nvSpPr>
      <dsp:spPr>
        <a:xfrm>
          <a:off x="4804130" y="4267148"/>
          <a:ext cx="1719696" cy="859848"/>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Distribución de cargos en forma proporcional a los votos obtenidos</a:t>
          </a:r>
          <a:endParaRPr lang="es-MX" sz="1400" kern="1200" dirty="0"/>
        </a:p>
      </dsp:txBody>
      <dsp:txXfrm>
        <a:off x="4829314" y="4292332"/>
        <a:ext cx="1669328" cy="80948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BAF1BF-FC2A-4405-9D1D-59C333D651BE}">
      <dsp:nvSpPr>
        <dsp:cNvPr id="0" name=""/>
        <dsp:cNvSpPr/>
      </dsp:nvSpPr>
      <dsp:spPr>
        <a:xfrm>
          <a:off x="0" y="21599"/>
          <a:ext cx="6972320" cy="1099800"/>
        </a:xfrm>
        <a:prstGeom prst="roundRect">
          <a:avLst/>
        </a:prstGeom>
        <a:solidFill>
          <a:schemeClr val="accent5">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kern="1200" dirty="0" smtClean="0"/>
            <a:t>¿Cuál es el objetivo político de los sistemas de mayoría de pluralidad? </a:t>
          </a:r>
          <a:r>
            <a:rPr lang="es-ES" sz="2000" kern="1200" dirty="0" smtClean="0"/>
            <a:t/>
          </a:r>
          <a:br>
            <a:rPr lang="es-ES" sz="2000" kern="1200" dirty="0" smtClean="0"/>
          </a:br>
          <a:endParaRPr lang="es-ES" sz="2000" kern="1200" dirty="0"/>
        </a:p>
      </dsp:txBody>
      <dsp:txXfrm>
        <a:off x="53688" y="75287"/>
        <a:ext cx="6864944" cy="99242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1E5129-A5FD-4F4E-94D8-8F14866AE467}">
      <dsp:nvSpPr>
        <dsp:cNvPr id="0" name=""/>
        <dsp:cNvSpPr/>
      </dsp:nvSpPr>
      <dsp:spPr>
        <a:xfrm>
          <a:off x="7047" y="0"/>
          <a:ext cx="1670453" cy="452596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rtl="0">
            <a:lnSpc>
              <a:spcPct val="90000"/>
            </a:lnSpc>
            <a:spcBef>
              <a:spcPct val="0"/>
            </a:spcBef>
            <a:spcAft>
              <a:spcPct val="35000"/>
            </a:spcAft>
          </a:pPr>
          <a:r>
            <a:rPr lang="es-ES_tradnl" sz="1400" kern="1200" dirty="0" smtClean="0"/>
            <a:t>En el caso de la representación por mayoría, el objetivo es alcanzar una mayoría parlamentaria para un partido o una alianza de partidos. Esto no excluye la posibilidad de introducir otros puntos de referencia para medir la eficacia de un sistema mayoritario/ de pluralidad; sin embargo, el primordial es cumplir con su función sustantiva. </a:t>
          </a:r>
          <a:endParaRPr lang="es-ES_tradnl" sz="1400" kern="1200" dirty="0"/>
        </a:p>
      </dsp:txBody>
      <dsp:txXfrm>
        <a:off x="55973" y="48926"/>
        <a:ext cx="1572601" cy="4428111"/>
      </dsp:txXfrm>
    </dsp:sp>
    <dsp:sp modelId="{DA097B95-0D67-442E-ABBB-AB8BD57A7F90}">
      <dsp:nvSpPr>
        <dsp:cNvPr id="0" name=""/>
        <dsp:cNvSpPr/>
      </dsp:nvSpPr>
      <dsp:spPr>
        <a:xfrm>
          <a:off x="1807482" y="2101803"/>
          <a:ext cx="275562" cy="322355"/>
        </a:xfrm>
        <a:prstGeom prst="rightArrow">
          <a:avLst>
            <a:gd name="adj1" fmla="val 60000"/>
            <a:gd name="adj2" fmla="val 5000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1807482" y="2166274"/>
        <a:ext cx="192893" cy="193413"/>
      </dsp:txXfrm>
    </dsp:sp>
    <dsp:sp modelId="{C1F563ED-E4A3-474A-BABF-3B8FFB6CFFA6}">
      <dsp:nvSpPr>
        <dsp:cNvPr id="0" name=""/>
        <dsp:cNvSpPr/>
      </dsp:nvSpPr>
      <dsp:spPr>
        <a:xfrm>
          <a:off x="2197429" y="54469"/>
          <a:ext cx="1299821" cy="4417023"/>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rtl="0">
            <a:lnSpc>
              <a:spcPct val="90000"/>
            </a:lnSpc>
            <a:spcBef>
              <a:spcPct val="0"/>
            </a:spcBef>
            <a:spcAft>
              <a:spcPct val="35000"/>
            </a:spcAft>
          </a:pPr>
          <a:r>
            <a:rPr lang="es-ES_tradnl" sz="1400" kern="1200" dirty="0" smtClean="0"/>
            <a:t>Lo importante es que un partido (o una alianza de partidos) que no haya alcanzado la mayoría absoluta de los votos pueda formar una mayoría de partido en términos de escaños parlamentarios. </a:t>
          </a:r>
          <a:endParaRPr lang="es-ES_tradnl" sz="1400" kern="1200" dirty="0"/>
        </a:p>
      </dsp:txBody>
      <dsp:txXfrm>
        <a:off x="2235499" y="92539"/>
        <a:ext cx="1223681" cy="4340883"/>
      </dsp:txXfrm>
    </dsp:sp>
    <dsp:sp modelId="{815F43C9-6035-44C5-9E94-20DF571FDB22}">
      <dsp:nvSpPr>
        <dsp:cNvPr id="0" name=""/>
        <dsp:cNvSpPr/>
      </dsp:nvSpPr>
      <dsp:spPr>
        <a:xfrm>
          <a:off x="3627233" y="2101803"/>
          <a:ext cx="275562" cy="322355"/>
        </a:xfrm>
        <a:prstGeom prst="rightArrow">
          <a:avLst>
            <a:gd name="adj1" fmla="val 60000"/>
            <a:gd name="adj2" fmla="val 5000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3627233" y="2166274"/>
        <a:ext cx="192893" cy="193413"/>
      </dsp:txXfrm>
    </dsp:sp>
    <dsp:sp modelId="{85EED2DD-12A3-44DF-8793-74AB1F143A88}">
      <dsp:nvSpPr>
        <dsp:cNvPr id="0" name=""/>
        <dsp:cNvSpPr/>
      </dsp:nvSpPr>
      <dsp:spPr>
        <a:xfrm>
          <a:off x="4017179" y="54469"/>
          <a:ext cx="1299821" cy="4417023"/>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just" defTabSz="488950" rtl="0">
            <a:lnSpc>
              <a:spcPct val="90000"/>
            </a:lnSpc>
            <a:spcBef>
              <a:spcPct val="0"/>
            </a:spcBef>
            <a:spcAft>
              <a:spcPct val="35000"/>
            </a:spcAft>
          </a:pPr>
          <a:r>
            <a:rPr lang="es-ES_tradnl" sz="1100" kern="1200" dirty="0" smtClean="0"/>
            <a:t>En este mismo sentido concibe Hans Meyer el objetivo de la representación por mayoría: "Hoy no reside, primariamente, en que la mayoría  relativa de los votos se transforme en un escaño en la circunscripción electoral, sino en que posibilite a un partido la mayoría absoluta)de escaños en el Parlamento, y particularmente en el caso de que no exista una mayoría  absoluta de votos". </a:t>
          </a:r>
          <a:endParaRPr lang="es-ES_tradnl" sz="1100" kern="1200" dirty="0"/>
        </a:p>
      </dsp:txBody>
      <dsp:txXfrm>
        <a:off x="4055249" y="92539"/>
        <a:ext cx="1223681" cy="4340883"/>
      </dsp:txXfrm>
    </dsp:sp>
    <dsp:sp modelId="{4D30D088-806D-4ECB-B727-889EC3E62356}">
      <dsp:nvSpPr>
        <dsp:cNvPr id="0" name=""/>
        <dsp:cNvSpPr/>
      </dsp:nvSpPr>
      <dsp:spPr>
        <a:xfrm>
          <a:off x="5446984" y="2101803"/>
          <a:ext cx="275562" cy="322355"/>
        </a:xfrm>
        <a:prstGeom prst="rightArrow">
          <a:avLst>
            <a:gd name="adj1" fmla="val 60000"/>
            <a:gd name="adj2" fmla="val 5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5446984" y="2166274"/>
        <a:ext cx="192893" cy="193413"/>
      </dsp:txXfrm>
    </dsp:sp>
    <dsp:sp modelId="{3E90682A-B0B5-44ED-AA0A-AE700EE6FC52}">
      <dsp:nvSpPr>
        <dsp:cNvPr id="0" name=""/>
        <dsp:cNvSpPr/>
      </dsp:nvSpPr>
      <dsp:spPr>
        <a:xfrm>
          <a:off x="5836930" y="42853"/>
          <a:ext cx="1299821" cy="444025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rtl="0">
            <a:lnSpc>
              <a:spcPct val="90000"/>
            </a:lnSpc>
            <a:spcBef>
              <a:spcPct val="0"/>
            </a:spcBef>
            <a:spcAft>
              <a:spcPct val="35000"/>
            </a:spcAft>
          </a:pPr>
          <a:r>
            <a:rPr lang="es-ES_tradnl" sz="1400" kern="1200" dirty="0" smtClean="0"/>
            <a:t>El objetivo político del principio de la representación por mayoría es que el gobierno (mayoritario) de un partido se apoye en una minoría (mayoría relativa) de votos. La función básica de un sistema de mayoría relativa (el criterio para evaluar sus efectos) es su capacidad para producir gobiernos. </a:t>
          </a:r>
          <a:endParaRPr lang="es-ES" sz="1400" kern="1200" dirty="0"/>
        </a:p>
      </dsp:txBody>
      <dsp:txXfrm>
        <a:off x="5875000" y="80923"/>
        <a:ext cx="1223681" cy="436411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854A2-06C8-4C24-9311-C77894796B68}">
      <dsp:nvSpPr>
        <dsp:cNvPr id="0" name=""/>
        <dsp:cNvSpPr/>
      </dsp:nvSpPr>
      <dsp:spPr>
        <a:xfrm>
          <a:off x="0" y="14580"/>
          <a:ext cx="6900882" cy="111384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¿Cuál es el objetivo político de la representación proporcional? </a:t>
          </a:r>
          <a:endParaRPr lang="es-ES" sz="2800" kern="1200" dirty="0"/>
        </a:p>
      </dsp:txBody>
      <dsp:txXfrm>
        <a:off x="54373" y="68953"/>
        <a:ext cx="6792136" cy="100509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794D9-AB35-428F-ABF4-CA0ADC6A69EF}">
      <dsp:nvSpPr>
        <dsp:cNvPr id="0" name=""/>
        <dsp:cNvSpPr/>
      </dsp:nvSpPr>
      <dsp:spPr>
        <a:xfrm>
          <a:off x="0" y="474411"/>
          <a:ext cx="7043758" cy="67626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t>La idea clave de este principio de representación es reflejar, con la mayor exactitud posible, las fuerzas sociales y grupos políticos en la población.</a:t>
          </a:r>
          <a:endParaRPr lang="es-ES" sz="1700" kern="1200" dirty="0"/>
        </a:p>
      </dsp:txBody>
      <dsp:txXfrm>
        <a:off x="33012" y="507423"/>
        <a:ext cx="6977734" cy="610236"/>
      </dsp:txXfrm>
    </dsp:sp>
    <dsp:sp modelId="{ED5DC7D6-B781-45AC-9B95-1F8ABEFDD97B}">
      <dsp:nvSpPr>
        <dsp:cNvPr id="0" name=""/>
        <dsp:cNvSpPr/>
      </dsp:nvSpPr>
      <dsp:spPr>
        <a:xfrm>
          <a:off x="0" y="1199631"/>
          <a:ext cx="7043758" cy="67626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t>La cantidad de votos y la de escaños de los partidos debe corresponderse de modo aproximado una con otra. </a:t>
          </a:r>
          <a:endParaRPr lang="es-ES_tradnl" sz="1700" kern="1200" dirty="0"/>
        </a:p>
      </dsp:txBody>
      <dsp:txXfrm>
        <a:off x="33012" y="1232643"/>
        <a:ext cx="6977734" cy="610236"/>
      </dsp:txXfrm>
    </dsp:sp>
    <dsp:sp modelId="{C41885AE-F61C-4514-9C85-29A6975E1916}">
      <dsp:nvSpPr>
        <dsp:cNvPr id="0" name=""/>
        <dsp:cNvSpPr/>
      </dsp:nvSpPr>
      <dsp:spPr>
        <a:xfrm>
          <a:off x="0" y="1924851"/>
          <a:ext cx="7043758" cy="67626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t>Esta es la función básica del principio de representación proporcional y el criterio de eficacia de un sistema proporcional.</a:t>
          </a:r>
          <a:endParaRPr lang="es-ES" sz="1700" kern="1200" dirty="0"/>
        </a:p>
      </dsp:txBody>
      <dsp:txXfrm>
        <a:off x="33012" y="1957863"/>
        <a:ext cx="6977734" cy="610236"/>
      </dsp:txXfrm>
    </dsp:sp>
    <dsp:sp modelId="{0A170725-962B-442C-A7B9-F67CB03E2701}">
      <dsp:nvSpPr>
        <dsp:cNvPr id="0" name=""/>
        <dsp:cNvSpPr/>
      </dsp:nvSpPr>
      <dsp:spPr>
        <a:xfrm>
          <a:off x="0" y="2650071"/>
          <a:ext cx="7043758" cy="67626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t>Esto no impide la inclusión de otros puntos de referencia para medir la eficacia de un sistema proporcional. </a:t>
          </a:r>
          <a:endParaRPr lang="es-ES_tradnl" sz="1700" kern="1200" dirty="0"/>
        </a:p>
      </dsp:txBody>
      <dsp:txXfrm>
        <a:off x="33012" y="2683083"/>
        <a:ext cx="6977734" cy="610236"/>
      </dsp:txXfrm>
    </dsp:sp>
    <dsp:sp modelId="{FBD8DE57-72DF-4F14-A38D-D8AF0E4AA2CE}">
      <dsp:nvSpPr>
        <dsp:cNvPr id="0" name=""/>
        <dsp:cNvSpPr/>
      </dsp:nvSpPr>
      <dsp:spPr>
        <a:xfrm>
          <a:off x="0" y="3375291"/>
          <a:ext cx="7043758" cy="67626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t>Un criterio adicional podría ser el grado de equivalencia entre el valor numérico y el valor de logro del voto. </a:t>
          </a:r>
          <a:endParaRPr lang="es-ES" sz="1700" kern="1200" dirty="0"/>
        </a:p>
      </dsp:txBody>
      <dsp:txXfrm>
        <a:off x="33012" y="3408303"/>
        <a:ext cx="6977734" cy="6102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336955-DEE1-4860-AA9C-E7FAAA5E49A7}">
      <dsp:nvSpPr>
        <dsp:cNvPr id="0" name=""/>
        <dsp:cNvSpPr/>
      </dsp:nvSpPr>
      <dsp:spPr>
        <a:xfrm>
          <a:off x="0" y="91799"/>
          <a:ext cx="7215238" cy="9594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kern="1200" dirty="0" smtClean="0"/>
            <a:t>Sistemas Electorales. Concepto</a:t>
          </a:r>
          <a:endParaRPr lang="es-MX" sz="4000" kern="1200" dirty="0"/>
        </a:p>
      </dsp:txBody>
      <dsp:txXfrm>
        <a:off x="46834" y="138633"/>
        <a:ext cx="7121570" cy="86573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D731DF-A06D-4B39-9864-F958AEFC68D8}">
      <dsp:nvSpPr>
        <dsp:cNvPr id="0" name=""/>
        <dsp:cNvSpPr/>
      </dsp:nvSpPr>
      <dsp:spPr>
        <a:xfrm>
          <a:off x="0" y="127777"/>
          <a:ext cx="7043758" cy="88744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s-MX" sz="3700" kern="1200" dirty="0" smtClean="0"/>
            <a:t>Los principios de representación </a:t>
          </a:r>
          <a:endParaRPr lang="es-ES" sz="3700" kern="1200" dirty="0"/>
        </a:p>
      </dsp:txBody>
      <dsp:txXfrm>
        <a:off x="43321" y="171098"/>
        <a:ext cx="6957116" cy="80080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53234-B391-4961-9834-EA5259F23CA3}">
      <dsp:nvSpPr>
        <dsp:cNvPr id="0" name=""/>
        <dsp:cNvSpPr/>
      </dsp:nvSpPr>
      <dsp:spPr>
        <a:xfrm>
          <a:off x="36653" y="381363"/>
          <a:ext cx="2012010" cy="147696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rtl="0">
            <a:lnSpc>
              <a:spcPct val="90000"/>
            </a:lnSpc>
            <a:spcBef>
              <a:spcPct val="0"/>
            </a:spcBef>
            <a:spcAft>
              <a:spcPct val="35000"/>
            </a:spcAft>
          </a:pPr>
          <a:r>
            <a:rPr lang="es-MX" sz="1000" kern="1200" dirty="0" smtClean="0"/>
            <a:t>La representación por mayoría y la representación proporcional se diferencian según los principios de representación, tiene así una gran legitimidad, ya que la fórmula decisoria y el objetivo de la representación se puede combinar.</a:t>
          </a:r>
          <a:endParaRPr lang="es-ES" sz="1000" kern="1200" dirty="0"/>
        </a:p>
      </dsp:txBody>
      <dsp:txXfrm>
        <a:off x="79912" y="424622"/>
        <a:ext cx="1925492" cy="1390448"/>
      </dsp:txXfrm>
    </dsp:sp>
    <dsp:sp modelId="{FFBF01CA-3BDB-47D0-BC32-C4D78F8079EB}">
      <dsp:nvSpPr>
        <dsp:cNvPr id="0" name=""/>
        <dsp:cNvSpPr/>
      </dsp:nvSpPr>
      <dsp:spPr>
        <a:xfrm>
          <a:off x="2515873" y="1481954"/>
          <a:ext cx="2012010" cy="1439764"/>
        </a:xfrm>
        <a:prstGeom prst="roundRect">
          <a:avLst>
            <a:gd name="adj" fmla="val 10000"/>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rtl="0">
            <a:lnSpc>
              <a:spcPct val="90000"/>
            </a:lnSpc>
            <a:spcBef>
              <a:spcPct val="0"/>
            </a:spcBef>
            <a:spcAft>
              <a:spcPct val="35000"/>
            </a:spcAft>
          </a:pPr>
          <a:r>
            <a:rPr lang="es-MX" sz="1000" kern="1200" dirty="0" smtClean="0"/>
            <a:t>Por una parte, en el caso de la candidatura única (como se ve en Finlandia, Dinamarca y Alemania), la fórmula de decisión por mayoría puede combinarse con otros elementos en un sistema de representación proporcional.</a:t>
          </a:r>
          <a:endParaRPr lang="es-ES" sz="1000" kern="1200" dirty="0"/>
        </a:p>
      </dsp:txBody>
      <dsp:txXfrm>
        <a:off x="2558042" y="1524123"/>
        <a:ext cx="1927672" cy="1355426"/>
      </dsp:txXfrm>
    </dsp:sp>
    <dsp:sp modelId="{EF6AFC17-2295-4E9D-8F28-3C07545A1371}">
      <dsp:nvSpPr>
        <dsp:cNvPr id="0" name=""/>
        <dsp:cNvSpPr/>
      </dsp:nvSpPr>
      <dsp:spPr>
        <a:xfrm>
          <a:off x="5031747" y="2869668"/>
          <a:ext cx="2012010" cy="1562054"/>
        </a:xfrm>
        <a:prstGeom prst="roundRect">
          <a:avLst>
            <a:gd name="adj" fmla="val 1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rtl="0">
            <a:lnSpc>
              <a:spcPct val="90000"/>
            </a:lnSpc>
            <a:spcBef>
              <a:spcPct val="0"/>
            </a:spcBef>
            <a:spcAft>
              <a:spcPct val="35000"/>
            </a:spcAft>
          </a:pPr>
          <a:r>
            <a:rPr lang="es-MX" sz="1000" kern="1200" dirty="0" smtClean="0"/>
            <a:t>Por otra parte, cabe pensar en un sistema en el que los escaños se adjudican mediante una fórmula de representación proporcional, como la cuota en el </a:t>
          </a:r>
          <a:r>
            <a:rPr lang="es-MX" sz="1000" i="1" kern="1200" dirty="0" smtClean="0"/>
            <a:t>single</a:t>
          </a:r>
          <a:r>
            <a:rPr lang="es-MX" sz="1000" kern="1200" dirty="0" smtClean="0"/>
            <a:t> </a:t>
          </a:r>
          <a:r>
            <a:rPr lang="es-MX" sz="1000" i="1" kern="1200" dirty="0" err="1" smtClean="0"/>
            <a:t>transfereble</a:t>
          </a:r>
          <a:r>
            <a:rPr lang="es-MX" sz="1000" i="1" kern="1200" dirty="0" smtClean="0"/>
            <a:t> vote </a:t>
          </a:r>
          <a:r>
            <a:rPr lang="es-MX" sz="1000" kern="1200" dirty="0" smtClean="0"/>
            <a:t>(voto único transferible) y que, sin embargo, produce resultados electorales que reflejan el objetivo de la representación por mayoría.</a:t>
          </a:r>
          <a:endParaRPr lang="es-ES" sz="1000" kern="1200" dirty="0"/>
        </a:p>
      </dsp:txBody>
      <dsp:txXfrm>
        <a:off x="5077498" y="2915419"/>
        <a:ext cx="1920508" cy="147055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77867C-53D6-46AE-8BA4-5EE309662BAF}">
      <dsp:nvSpPr>
        <dsp:cNvPr id="0" name=""/>
        <dsp:cNvSpPr/>
      </dsp:nvSpPr>
      <dsp:spPr>
        <a:xfrm>
          <a:off x="0" y="74250"/>
          <a:ext cx="7115196" cy="99450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Tipos de sistemas de representación proporcional</a:t>
          </a:r>
          <a:r>
            <a:rPr lang="es-ES" sz="2500" kern="1200" dirty="0" smtClean="0"/>
            <a:t/>
          </a:r>
          <a:br>
            <a:rPr lang="es-ES" sz="2500" kern="1200" dirty="0" smtClean="0"/>
          </a:br>
          <a:endParaRPr lang="es-ES" sz="2500" kern="1200" dirty="0"/>
        </a:p>
      </dsp:txBody>
      <dsp:txXfrm>
        <a:off x="48547" y="122797"/>
        <a:ext cx="7018102" cy="897406"/>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7784E-08E5-4F7B-8495-F11FACB62FE8}">
      <dsp:nvSpPr>
        <dsp:cNvPr id="0" name=""/>
        <dsp:cNvSpPr/>
      </dsp:nvSpPr>
      <dsp:spPr>
        <a:xfrm>
          <a:off x="0" y="753"/>
          <a:ext cx="4761201" cy="1409181"/>
        </a:xfrm>
        <a:prstGeom prst="chevron">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s-MX" sz="1200" kern="1200" dirty="0" smtClean="0"/>
            <a:t>Sistemas proporcionales que aspiran a una proporcionalidad lo más exacta posible (“representación proporcional pura”) sin barreras naturales o artificiales (tamaños de las circunscripciones electorales o barrera legal).</a:t>
          </a:r>
          <a:endParaRPr lang="es-ES" sz="1200" kern="1200" dirty="0"/>
        </a:p>
      </dsp:txBody>
      <dsp:txXfrm>
        <a:off x="704591" y="753"/>
        <a:ext cx="3352020" cy="1409181"/>
      </dsp:txXfrm>
    </dsp:sp>
    <dsp:sp modelId="{558459B8-428F-4AA3-A37E-295D64F56806}">
      <dsp:nvSpPr>
        <dsp:cNvPr id="0" name=""/>
        <dsp:cNvSpPr/>
      </dsp:nvSpPr>
      <dsp:spPr>
        <a:xfrm>
          <a:off x="629259" y="1608403"/>
          <a:ext cx="5151826" cy="1409181"/>
        </a:xfrm>
        <a:prstGeom prst="chevron">
          <a:avLst/>
        </a:prstGeom>
        <a:solidFill>
          <a:schemeClr val="accent3">
            <a:hueOff val="5625132"/>
            <a:satOff val="-8440"/>
            <a:lumOff val="-137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s-MX" sz="1200" kern="1200" dirty="0" smtClean="0"/>
            <a:t>Sistemas proporcionales que dificultan el acceso a los escaños parlamentarios, por lo general mediante una barrera natural (circunscripciones electorales pequeñas) y que provocan resultados electorales desproporcionales, de manera que, entre los partidos que logran escaños parlamentarios, se ven favorecidos los partidos grandes en perjuicio de los pequeños (representación proporcional imperfecta).</a:t>
          </a:r>
          <a:endParaRPr lang="es-ES" sz="1200" kern="1200" dirty="0"/>
        </a:p>
      </dsp:txBody>
      <dsp:txXfrm>
        <a:off x="1333850" y="1608403"/>
        <a:ext cx="3742645" cy="1409181"/>
      </dsp:txXfrm>
    </dsp:sp>
    <dsp:sp modelId="{0AEA1092-5A75-4902-BD85-0F5D4C33DA6F}">
      <dsp:nvSpPr>
        <dsp:cNvPr id="0" name=""/>
        <dsp:cNvSpPr/>
      </dsp:nvSpPr>
      <dsp:spPr>
        <a:xfrm>
          <a:off x="1258519" y="3216807"/>
          <a:ext cx="5970948" cy="1409181"/>
        </a:xfrm>
        <a:prstGeom prst="chevron">
          <a:avLst/>
        </a:prstGeom>
        <a:solidFill>
          <a:schemeClr val="accent3">
            <a:hueOff val="11250264"/>
            <a:satOff val="-16880"/>
            <a:lumOff val="-274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s-MX" sz="1200" kern="1200" dirty="0" smtClean="0"/>
            <a:t>Sistemas proporcionales que dificulten lograr escaños parlamentarios, por lo general mediante una barrera legal o un  límite de escaños; sin embargo, luego de eliminar la multiplicidad de partidos, los escaños se distribuyen proporcionalmente entre los partidos que quedan.</a:t>
          </a:r>
          <a:endParaRPr lang="es-ES" sz="1200" kern="1200" dirty="0"/>
        </a:p>
      </dsp:txBody>
      <dsp:txXfrm>
        <a:off x="1963110" y="3216807"/>
        <a:ext cx="4561767" cy="140918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20F39-8255-4E7D-9FF4-8C0A45D40536}">
      <dsp:nvSpPr>
        <dsp:cNvPr id="0" name=""/>
        <dsp:cNvSpPr/>
      </dsp:nvSpPr>
      <dsp:spPr>
        <a:xfrm>
          <a:off x="0" y="21599"/>
          <a:ext cx="7043758" cy="1099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Consecuencias para la valoración y el análisis de los sistemas electorales.</a:t>
          </a:r>
          <a:r>
            <a:rPr lang="es-ES" sz="2000" kern="1200" dirty="0" smtClean="0"/>
            <a:t/>
          </a:r>
          <a:br>
            <a:rPr lang="es-ES" sz="2000" kern="1200" dirty="0" smtClean="0"/>
          </a:br>
          <a:endParaRPr lang="es-ES" sz="2000" kern="1200" dirty="0"/>
        </a:p>
      </dsp:txBody>
      <dsp:txXfrm>
        <a:off x="53688" y="75287"/>
        <a:ext cx="6936382" cy="992424"/>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1CC0A0-F0CE-41BD-82A5-D72893330E63}">
      <dsp:nvSpPr>
        <dsp:cNvPr id="0" name=""/>
        <dsp:cNvSpPr/>
      </dsp:nvSpPr>
      <dsp:spPr>
        <a:xfrm>
          <a:off x="0" y="394086"/>
          <a:ext cx="6829444" cy="1213289"/>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t>Valora los sistemas electorales sobre otra base: en virtud de que los sistemas electorales se orientan en dos principios de representación, distinguidos claramente, su valoración se basa no sólo en un criterio, sino, en primer lugar, en el criterio de cada sistema electoral. </a:t>
          </a:r>
          <a:endParaRPr lang="es-MX" sz="1700" kern="1200" dirty="0"/>
        </a:p>
      </dsp:txBody>
      <dsp:txXfrm>
        <a:off x="59228" y="453314"/>
        <a:ext cx="6710988" cy="1094833"/>
      </dsp:txXfrm>
    </dsp:sp>
    <dsp:sp modelId="{B30DC1F6-55D2-4238-90A3-E01C8BFC3EA8}">
      <dsp:nvSpPr>
        <dsp:cNvPr id="0" name=""/>
        <dsp:cNvSpPr/>
      </dsp:nvSpPr>
      <dsp:spPr>
        <a:xfrm>
          <a:off x="0" y="1656336"/>
          <a:ext cx="6829444" cy="1213289"/>
        </a:xfrm>
        <a:prstGeom prst="round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solidFill>
                <a:schemeClr val="tx1"/>
              </a:solidFill>
            </a:rPr>
            <a:t>La valoración de sistemas de representación proporcional se hace ya no sólo según el criterio de cada sistema electoral. </a:t>
          </a:r>
          <a:endParaRPr lang="es-MX" sz="1700" kern="1200" dirty="0">
            <a:solidFill>
              <a:schemeClr val="tx1"/>
            </a:solidFill>
          </a:endParaRPr>
        </a:p>
      </dsp:txBody>
      <dsp:txXfrm>
        <a:off x="59228" y="1715564"/>
        <a:ext cx="6710988" cy="1094833"/>
      </dsp:txXfrm>
    </dsp:sp>
    <dsp:sp modelId="{626F8861-FA8A-48AE-B4B2-1CDE96EF95D9}">
      <dsp:nvSpPr>
        <dsp:cNvPr id="0" name=""/>
        <dsp:cNvSpPr/>
      </dsp:nvSpPr>
      <dsp:spPr>
        <a:xfrm>
          <a:off x="0" y="2918586"/>
          <a:ext cx="6829444" cy="1213289"/>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t>La valoración de sistemas de representación proporcional se hace ya no sólo según el criterio de los sistemas de representación por mayoría, como tampoco se juzga a los sistemas de representación por mayoría sólo según de la representación proporcional.</a:t>
          </a:r>
          <a:endParaRPr lang="es-ES" sz="1700" kern="1200" dirty="0"/>
        </a:p>
      </dsp:txBody>
      <dsp:txXfrm>
        <a:off x="59228" y="2977814"/>
        <a:ext cx="6710988" cy="1094833"/>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F1E6B-733B-4313-9CAD-4434703D2AD3}">
      <dsp:nvSpPr>
        <dsp:cNvPr id="0" name=""/>
        <dsp:cNvSpPr/>
      </dsp:nvSpPr>
      <dsp:spPr>
        <a:xfrm>
          <a:off x="0" y="14580"/>
          <a:ext cx="7043758" cy="111384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 sz="2800" kern="1200" dirty="0" smtClean="0"/>
            <a:t>Consecuencias de una perspectiva sistemática</a:t>
          </a:r>
          <a:endParaRPr lang="es-ES" sz="2800" kern="1200" dirty="0"/>
        </a:p>
      </dsp:txBody>
      <dsp:txXfrm>
        <a:off x="54373" y="68953"/>
        <a:ext cx="6935012" cy="1005094"/>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5A07D-9B3C-40F7-BA0B-274F81D7C797}">
      <dsp:nvSpPr>
        <dsp:cNvPr id="0" name=""/>
        <dsp:cNvSpPr/>
      </dsp:nvSpPr>
      <dsp:spPr>
        <a:xfrm>
          <a:off x="0" y="128422"/>
          <a:ext cx="4269117" cy="4269117"/>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E2AA8-22C6-485A-A649-FFDC5EA0B791}">
      <dsp:nvSpPr>
        <dsp:cNvPr id="0" name=""/>
        <dsp:cNvSpPr/>
      </dsp:nvSpPr>
      <dsp:spPr>
        <a:xfrm>
          <a:off x="2134558" y="128422"/>
          <a:ext cx="4980637" cy="426911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i="1" kern="1200" dirty="0" smtClean="0"/>
            <a:t>Primera consecuencia: </a:t>
          </a:r>
          <a:r>
            <a:rPr lang="es-MX" sz="1500" kern="1200" dirty="0" smtClean="0"/>
            <a:t>los sistemas electorales deben juzgarse primordialmente de acuerdo con el grado de cumplimiento del principio de representación buscado. No hay que evaluarlos sólo en virtud de que cumplan cualquiera de las funciones del otro principio de representación. Por supuesto, ello no excluye la posibilidad de hacer un análisis comparativo, pero si excluye la posibilidad de hacer un análisis comparativo, pero si excluye en criterios del otro principio de representación.</a:t>
          </a:r>
          <a:endParaRPr lang="es-ES" sz="1500" kern="1200" dirty="0"/>
        </a:p>
      </dsp:txBody>
      <dsp:txXfrm>
        <a:off x="2134558" y="128422"/>
        <a:ext cx="4980637" cy="2027830"/>
      </dsp:txXfrm>
    </dsp:sp>
    <dsp:sp modelId="{C64E0F8B-D82D-4224-8522-677D19E697D4}">
      <dsp:nvSpPr>
        <dsp:cNvPr id="0" name=""/>
        <dsp:cNvSpPr/>
      </dsp:nvSpPr>
      <dsp:spPr>
        <a:xfrm>
          <a:off x="1120643" y="2156253"/>
          <a:ext cx="2027830" cy="2027830"/>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13EBFB-A39D-45EF-8A88-DD27FB442DD6}">
      <dsp:nvSpPr>
        <dsp:cNvPr id="0" name=""/>
        <dsp:cNvSpPr/>
      </dsp:nvSpPr>
      <dsp:spPr>
        <a:xfrm>
          <a:off x="2134558" y="2116528"/>
          <a:ext cx="4980637" cy="2107281"/>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i="1" kern="1200" dirty="0" smtClean="0"/>
            <a:t>Segunda consecuencia: </a:t>
          </a:r>
          <a:r>
            <a:rPr lang="es-MX" sz="1500" kern="1200" dirty="0" smtClean="0"/>
            <a:t>todo debate acerca del principio de representación debe llevarse a cabo, en primer lugar, vinculado con la teoría democrática, y, en segundo lugar, debe considerar la situación histórica y sociopolítica específica bajo la cual tiene que funcionar el sistema electoral. </a:t>
          </a:r>
          <a:endParaRPr lang="es-ES" sz="1500" kern="1200" dirty="0"/>
        </a:p>
      </dsp:txBody>
      <dsp:txXfrm>
        <a:off x="2134558" y="2116528"/>
        <a:ext cx="4980637" cy="21072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1AF9E3-6389-45EC-97D2-6C52CA51B973}">
      <dsp:nvSpPr>
        <dsp:cNvPr id="0" name=""/>
        <dsp:cNvSpPr/>
      </dsp:nvSpPr>
      <dsp:spPr>
        <a:xfrm>
          <a:off x="0" y="542916"/>
          <a:ext cx="7758138" cy="4788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774287AA-8040-4FB6-81EF-424CCC4F2AF8}">
      <dsp:nvSpPr>
        <dsp:cNvPr id="0" name=""/>
        <dsp:cNvSpPr/>
      </dsp:nvSpPr>
      <dsp:spPr>
        <a:xfrm>
          <a:off x="39556" y="0"/>
          <a:ext cx="7386547" cy="1352186"/>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889000">
            <a:lnSpc>
              <a:spcPct val="90000"/>
            </a:lnSpc>
            <a:spcBef>
              <a:spcPct val="0"/>
            </a:spcBef>
            <a:spcAft>
              <a:spcPct val="35000"/>
            </a:spcAft>
          </a:pPr>
          <a:r>
            <a:rPr lang="es-ES" sz="2000" kern="1200" dirty="0" smtClean="0"/>
            <a:t>Modo por el cual el elector manifiesta por medio del voto el partido o el candidato de su preferencia, convirtiéndose los votos en escaños.</a:t>
          </a:r>
          <a:endParaRPr lang="es-MX" sz="2000" kern="1200" dirty="0"/>
        </a:p>
      </dsp:txBody>
      <dsp:txXfrm>
        <a:off x="105564" y="66008"/>
        <a:ext cx="7254531" cy="1220170"/>
      </dsp:txXfrm>
    </dsp:sp>
    <dsp:sp modelId="{EA13AFA1-BD8A-41ED-A78C-7E5E016F3EA6}">
      <dsp:nvSpPr>
        <dsp:cNvPr id="0" name=""/>
        <dsp:cNvSpPr/>
      </dsp:nvSpPr>
      <dsp:spPr>
        <a:xfrm>
          <a:off x="0" y="1952466"/>
          <a:ext cx="7758138" cy="478800"/>
        </a:xfrm>
        <a:prstGeom prst="rect">
          <a:avLst/>
        </a:prstGeom>
        <a:solidFill>
          <a:schemeClr val="lt1">
            <a:alpha val="90000"/>
            <a:hueOff val="0"/>
            <a:satOff val="0"/>
            <a:lumOff val="0"/>
            <a:alphaOff val="0"/>
          </a:schemeClr>
        </a:solidFill>
        <a:ln w="9525" cap="flat" cmpd="sng" algn="ctr">
          <a:solidFill>
            <a:schemeClr val="accent2">
              <a:hueOff val="2340759"/>
              <a:satOff val="-2919"/>
              <a:lumOff val="68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9507186C-C01C-4840-9238-4855EA85DB2D}">
      <dsp:nvSpPr>
        <dsp:cNvPr id="0" name=""/>
        <dsp:cNvSpPr/>
      </dsp:nvSpPr>
      <dsp:spPr>
        <a:xfrm>
          <a:off x="369411" y="1614486"/>
          <a:ext cx="6951176" cy="1418291"/>
        </a:xfrm>
        <a:prstGeom prst="roundRect">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889000">
            <a:lnSpc>
              <a:spcPct val="90000"/>
            </a:lnSpc>
            <a:spcBef>
              <a:spcPct val="0"/>
            </a:spcBef>
            <a:spcAft>
              <a:spcPct val="35000"/>
            </a:spcAft>
          </a:pPr>
          <a:r>
            <a:rPr lang="es-ES" sz="2000" kern="1200" dirty="0" smtClean="0"/>
            <a:t>Constituyen una parte del más extenso concepto del derecho electoral, como requisito legal del derecho de elegir y de ser elegido.</a:t>
          </a:r>
          <a:endParaRPr lang="es-MX" sz="2000" kern="1200" dirty="0"/>
        </a:p>
      </dsp:txBody>
      <dsp:txXfrm>
        <a:off x="438646" y="1683721"/>
        <a:ext cx="6812706" cy="1279821"/>
      </dsp:txXfrm>
    </dsp:sp>
    <dsp:sp modelId="{D22E89A3-84C2-4AAC-8AE2-F9D84ADAAAA2}">
      <dsp:nvSpPr>
        <dsp:cNvPr id="0" name=""/>
        <dsp:cNvSpPr/>
      </dsp:nvSpPr>
      <dsp:spPr>
        <a:xfrm>
          <a:off x="0" y="3829065"/>
          <a:ext cx="7758138" cy="478800"/>
        </a:xfrm>
        <a:prstGeom prst="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581BF569-AFE6-4093-BEE8-973409CED11A}">
      <dsp:nvSpPr>
        <dsp:cNvPr id="0" name=""/>
        <dsp:cNvSpPr/>
      </dsp:nvSpPr>
      <dsp:spPr>
        <a:xfrm>
          <a:off x="831206" y="3400437"/>
          <a:ext cx="6649562" cy="1055979"/>
        </a:xfrm>
        <a:prstGeom prst="round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889000">
            <a:lnSpc>
              <a:spcPct val="90000"/>
            </a:lnSpc>
            <a:spcBef>
              <a:spcPct val="0"/>
            </a:spcBef>
            <a:spcAft>
              <a:spcPct val="35000"/>
            </a:spcAft>
          </a:pPr>
          <a:r>
            <a:rPr lang="es-ES" sz="2000" kern="1200" dirty="0" smtClean="0"/>
            <a:t>Representan una variable para explicar las características de la organización y del funcionamiento de los sistemas de partidos.</a:t>
          </a:r>
          <a:endParaRPr lang="es-MX" sz="2000" kern="1200" dirty="0"/>
        </a:p>
      </dsp:txBody>
      <dsp:txXfrm>
        <a:off x="882755" y="3451986"/>
        <a:ext cx="6546464" cy="952881"/>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3E16FB-002C-45CF-B985-E01E304DA7CF}">
      <dsp:nvSpPr>
        <dsp:cNvPr id="0" name=""/>
        <dsp:cNvSpPr/>
      </dsp:nvSpPr>
      <dsp:spPr>
        <a:xfrm>
          <a:off x="0" y="14580"/>
          <a:ext cx="7043758" cy="1113840"/>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i="1" kern="1200" dirty="0" smtClean="0"/>
            <a:t>Tipos de sistemas electorales mayoritarios.</a:t>
          </a:r>
          <a:r>
            <a:rPr lang="es-ES" sz="2800" kern="1200" dirty="0" smtClean="0"/>
            <a:t/>
          </a:r>
          <a:br>
            <a:rPr lang="es-ES" sz="2800" kern="1200" dirty="0" smtClean="0"/>
          </a:br>
          <a:endParaRPr lang="es-ES" sz="2800" kern="1200" dirty="0"/>
        </a:p>
      </dsp:txBody>
      <dsp:txXfrm>
        <a:off x="54373" y="68953"/>
        <a:ext cx="6935012" cy="1005094"/>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11D505-7355-493B-91C4-92414CF6ABC4}">
      <dsp:nvSpPr>
        <dsp:cNvPr id="0" name=""/>
        <dsp:cNvSpPr/>
      </dsp:nvSpPr>
      <dsp:spPr>
        <a:xfrm>
          <a:off x="0" y="231799"/>
          <a:ext cx="7115196" cy="845471"/>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MX" sz="1200" i="1" kern="1200" dirty="0" smtClean="0"/>
            <a:t>1.-El sistema de mayoría relativa en circunscripciones uninominales</a:t>
          </a:r>
          <a:r>
            <a:rPr lang="es-MX" sz="1200" kern="1200" dirty="0" smtClean="0"/>
            <a:t>. Se trata del “sistema clásico” correspondiente al principio de representación por mayoría. Su efecto desproporcional favorece por lo general al partido más votado.</a:t>
          </a:r>
          <a:endParaRPr lang="es-ES" sz="1200" kern="1200" dirty="0"/>
        </a:p>
      </dsp:txBody>
      <dsp:txXfrm>
        <a:off x="41272" y="273071"/>
        <a:ext cx="7032652" cy="762927"/>
      </dsp:txXfrm>
    </dsp:sp>
    <dsp:sp modelId="{AD45C98C-6FB5-4307-BF98-E5C0B8C3032C}">
      <dsp:nvSpPr>
        <dsp:cNvPr id="0" name=""/>
        <dsp:cNvSpPr/>
      </dsp:nvSpPr>
      <dsp:spPr>
        <a:xfrm>
          <a:off x="0" y="1111831"/>
          <a:ext cx="7115196" cy="845471"/>
        </a:xfrm>
        <a:prstGeom prst="roundRect">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2.- </a:t>
          </a:r>
          <a:r>
            <a:rPr lang="es-MX" sz="1200" i="1" kern="1200" dirty="0" smtClean="0"/>
            <a:t>El sistema de mayoría absoluta en circunscripciones uninominales</a:t>
          </a:r>
          <a:r>
            <a:rPr lang="es-MX" sz="1200" kern="1200" dirty="0" smtClean="0"/>
            <a:t> (con segunda vuelta). Se trata de un sistema electoral con mucha historia, que en la actualidad se emplea en Francia (con voto alternativo también en Australia). Su efecto desproporcional favorece al partido o alianza de partidos con más votos.</a:t>
          </a:r>
          <a:endParaRPr lang="es-ES" sz="1200" kern="1200" dirty="0"/>
        </a:p>
      </dsp:txBody>
      <dsp:txXfrm>
        <a:off x="41272" y="1153103"/>
        <a:ext cx="7032652" cy="762927"/>
      </dsp:txXfrm>
    </dsp:sp>
    <dsp:sp modelId="{C300F003-FDD2-4724-BC24-42F37B290728}">
      <dsp:nvSpPr>
        <dsp:cNvPr id="0" name=""/>
        <dsp:cNvSpPr/>
      </dsp:nvSpPr>
      <dsp:spPr>
        <a:xfrm>
          <a:off x="0" y="1991862"/>
          <a:ext cx="7115196" cy="845471"/>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3.- </a:t>
          </a:r>
          <a:r>
            <a:rPr lang="es-MX" sz="1200" i="1" kern="1200" dirty="0" smtClean="0"/>
            <a:t>El sistema en circunscripciones plurinominales con representación de minorías</a:t>
          </a:r>
          <a:r>
            <a:rPr lang="es-MX" sz="1200" kern="1200" dirty="0" smtClean="0"/>
            <a:t>. El ejemplo clásico es aquí el sistema de voto limitado en el que, en circunscripciones plurinominales, el elector dispone de menos votos que diputados por elegir en la circunscripción.</a:t>
          </a:r>
          <a:endParaRPr lang="es-ES" sz="1200" kern="1200" dirty="0"/>
        </a:p>
      </dsp:txBody>
      <dsp:txXfrm>
        <a:off x="41272" y="2033134"/>
        <a:ext cx="7032652" cy="762927"/>
      </dsp:txXfrm>
    </dsp:sp>
    <dsp:sp modelId="{4F085C72-138E-4B12-A773-D5914CB10AD1}">
      <dsp:nvSpPr>
        <dsp:cNvPr id="0" name=""/>
        <dsp:cNvSpPr/>
      </dsp:nvSpPr>
      <dsp:spPr>
        <a:xfrm>
          <a:off x="0" y="2871893"/>
          <a:ext cx="7115196" cy="845471"/>
        </a:xfrm>
        <a:prstGeom prst="roundRect">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4.- </a:t>
          </a:r>
          <a:r>
            <a:rPr lang="es-MX" sz="1200" i="1" kern="1200" dirty="0" smtClean="0"/>
            <a:t>El sistema mayoritario en circunscripciones plurinominales pequeñas</a:t>
          </a:r>
          <a:r>
            <a:rPr lang="es-MX" sz="1200" kern="1200" dirty="0" smtClean="0"/>
            <a:t>. Se trata de sistemas electorales que emplean la fórmula de decisión proporcional en circunscripciones de hasta cinco escaños. Este tipo se denomina </a:t>
          </a:r>
          <a:r>
            <a:rPr lang="es-MX" sz="1200" i="1" kern="1200" dirty="0" smtClean="0"/>
            <a:t>sistema formador de mayorías</a:t>
          </a:r>
          <a:r>
            <a:rPr lang="es-MX" sz="1200" kern="1200" dirty="0" smtClean="0"/>
            <a:t>, debido a los efectos desproporcionales de las circunscripciones pequeñas.</a:t>
          </a:r>
          <a:endParaRPr lang="es-ES" sz="1200" kern="1200" dirty="0"/>
        </a:p>
      </dsp:txBody>
      <dsp:txXfrm>
        <a:off x="41272" y="2913165"/>
        <a:ext cx="7032652" cy="762927"/>
      </dsp:txXfrm>
    </dsp:sp>
    <dsp:sp modelId="{EA94E987-9FA5-4055-A098-61F20CFB9F11}">
      <dsp:nvSpPr>
        <dsp:cNvPr id="0" name=""/>
        <dsp:cNvSpPr/>
      </dsp:nvSpPr>
      <dsp:spPr>
        <a:xfrm>
          <a:off x="0" y="3751924"/>
          <a:ext cx="7115196" cy="845471"/>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5.- </a:t>
          </a:r>
          <a:r>
            <a:rPr lang="es-MX" sz="1200" i="1" kern="1200" dirty="0" smtClean="0"/>
            <a:t>El sistema mayoritario con lista proporcional adicional</a:t>
          </a:r>
          <a:r>
            <a:rPr lang="es-MX" sz="1200" kern="1200" dirty="0" smtClean="0"/>
            <a:t>. En este sistema se adjudica una gran parte de los escaños en circunscripciones uninominales y en forma separada un determinado número de escaños adicionales en varias circunscripciones plurinominales o en una única circunscripción plurinominal (es decir, nacional) por medio de listas según la fórmula de decisión proporcional. </a:t>
          </a:r>
          <a:endParaRPr lang="es-ES" sz="1200" kern="1200" dirty="0"/>
        </a:p>
      </dsp:txBody>
      <dsp:txXfrm>
        <a:off x="41272" y="3793196"/>
        <a:ext cx="7032652" cy="762927"/>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30C70-7571-4249-9CA3-3ADE5E8A6665}">
      <dsp:nvSpPr>
        <dsp:cNvPr id="0" name=""/>
        <dsp:cNvSpPr/>
      </dsp:nvSpPr>
      <dsp:spPr>
        <a:xfrm>
          <a:off x="3192991" y="1804641"/>
          <a:ext cx="2427169" cy="1228087"/>
        </a:xfrm>
        <a:custGeom>
          <a:avLst/>
          <a:gdLst/>
          <a:ahLst/>
          <a:cxnLst/>
          <a:rect l="0" t="0" r="0" b="0"/>
          <a:pathLst>
            <a:path>
              <a:moveTo>
                <a:pt x="0" y="0"/>
              </a:moveTo>
              <a:lnTo>
                <a:pt x="0" y="1051264"/>
              </a:lnTo>
              <a:lnTo>
                <a:pt x="2427169" y="1051264"/>
              </a:lnTo>
              <a:lnTo>
                <a:pt x="2427169" y="1228087"/>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92991" y="1804641"/>
          <a:ext cx="94272" cy="1220961"/>
        </a:xfrm>
        <a:custGeom>
          <a:avLst/>
          <a:gdLst/>
          <a:ahLst/>
          <a:cxnLst/>
          <a:rect l="0" t="0" r="0" b="0"/>
          <a:pathLst>
            <a:path>
              <a:moveTo>
                <a:pt x="0" y="0"/>
              </a:moveTo>
              <a:lnTo>
                <a:pt x="0" y="1044138"/>
              </a:lnTo>
              <a:lnTo>
                <a:pt x="94272" y="1044138"/>
              </a:lnTo>
              <a:lnTo>
                <a:pt x="94272" y="1220961"/>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54367" y="1804641"/>
          <a:ext cx="2238624" cy="1220961"/>
        </a:xfrm>
        <a:custGeom>
          <a:avLst/>
          <a:gdLst/>
          <a:ahLst/>
          <a:cxnLst/>
          <a:rect l="0" t="0" r="0" b="0"/>
          <a:pathLst>
            <a:path>
              <a:moveTo>
                <a:pt x="2238624" y="0"/>
              </a:moveTo>
              <a:lnTo>
                <a:pt x="2238624" y="1044138"/>
              </a:lnTo>
              <a:lnTo>
                <a:pt x="0" y="1044138"/>
              </a:lnTo>
              <a:lnTo>
                <a:pt x="0" y="1220961"/>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238624" y="592595"/>
          <a:ext cx="1908734" cy="1212046"/>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450706" y="794072"/>
          <a:ext cx="1908734" cy="121204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Relación de los sistemas electorales y  los sistemas de partidos</a:t>
          </a:r>
          <a:endParaRPr lang="es-MX" sz="1600" kern="1200" dirty="0"/>
        </a:p>
      </dsp:txBody>
      <dsp:txXfrm>
        <a:off x="2486206" y="829572"/>
        <a:ext cx="1837734" cy="1141046"/>
      </dsp:txXfrm>
    </dsp:sp>
    <dsp:sp modelId="{E82D1BB4-9A5E-4D81-93B4-487B2E7F5108}">
      <dsp:nvSpPr>
        <dsp:cNvPr id="0" name=""/>
        <dsp:cNvSpPr/>
      </dsp:nvSpPr>
      <dsp:spPr>
        <a:xfrm>
          <a:off x="0" y="3025602"/>
          <a:ext cx="1908734" cy="1212046"/>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12081" y="3227079"/>
          <a:ext cx="1908734" cy="121204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Importancia de los Sistemas Electorales</a:t>
          </a:r>
          <a:endParaRPr lang="es-MX" sz="1600" kern="1200" dirty="0"/>
        </a:p>
      </dsp:txBody>
      <dsp:txXfrm>
        <a:off x="247581" y="3262579"/>
        <a:ext cx="1837734" cy="1141046"/>
      </dsp:txXfrm>
    </dsp:sp>
    <dsp:sp modelId="{8768CE2D-E919-4070-A44B-412DE2126615}">
      <dsp:nvSpPr>
        <dsp:cNvPr id="0" name=""/>
        <dsp:cNvSpPr/>
      </dsp:nvSpPr>
      <dsp:spPr>
        <a:xfrm>
          <a:off x="2332897" y="3025602"/>
          <a:ext cx="1908734" cy="1212046"/>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544978" y="3227079"/>
          <a:ext cx="1908734" cy="121204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Efectos Políticos </a:t>
          </a:r>
          <a:endParaRPr lang="es-MX" sz="1600" kern="1200" dirty="0"/>
        </a:p>
      </dsp:txBody>
      <dsp:txXfrm>
        <a:off x="2580478" y="3262579"/>
        <a:ext cx="1837734" cy="1141046"/>
      </dsp:txXfrm>
    </dsp:sp>
    <dsp:sp modelId="{B72E7CA3-1C87-4976-8E20-D93C78ECCCF6}">
      <dsp:nvSpPr>
        <dsp:cNvPr id="0" name=""/>
        <dsp:cNvSpPr/>
      </dsp:nvSpPr>
      <dsp:spPr>
        <a:xfrm>
          <a:off x="4665794" y="3032729"/>
          <a:ext cx="1908734" cy="1212046"/>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877875" y="3234206"/>
          <a:ext cx="1908734" cy="121204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Valoración</a:t>
          </a:r>
          <a:endParaRPr lang="es-MX" sz="1600" kern="1200" dirty="0"/>
        </a:p>
      </dsp:txBody>
      <dsp:txXfrm>
        <a:off x="4913375" y="3269706"/>
        <a:ext cx="1837734" cy="1141046"/>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E0850-5198-423A-A994-FACABD517CA0}">
      <dsp:nvSpPr>
        <dsp:cNvPr id="0" name=""/>
        <dsp:cNvSpPr/>
      </dsp:nvSpPr>
      <dsp:spPr>
        <a:xfrm rot="5400000">
          <a:off x="-307182" y="310014"/>
          <a:ext cx="2047881" cy="1433516"/>
        </a:xfrm>
        <a:prstGeom prst="chevron">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Importancia de los Sistemas Electorales</a:t>
          </a:r>
          <a:endParaRPr lang="es-MX" sz="1400" kern="1200" dirty="0"/>
        </a:p>
      </dsp:txBody>
      <dsp:txXfrm rot="-5400000">
        <a:off x="1" y="719589"/>
        <a:ext cx="1433516" cy="614365"/>
      </dsp:txXfrm>
    </dsp:sp>
    <dsp:sp modelId="{9F232B4B-8B77-46B9-980B-B433E1942023}">
      <dsp:nvSpPr>
        <dsp:cNvPr id="0" name=""/>
        <dsp:cNvSpPr/>
      </dsp:nvSpPr>
      <dsp:spPr>
        <a:xfrm rot="5400000">
          <a:off x="3323043" y="-1886693"/>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Importantes para el proceso de formación de voluntad política y  la transferencia de poder .</a:t>
          </a:r>
          <a:endParaRPr lang="es-MX" sz="1500" kern="1200" dirty="0"/>
        </a:p>
        <a:p>
          <a:pPr marL="114300" lvl="1" indent="-114300" algn="l" defTabSz="666750">
            <a:lnSpc>
              <a:spcPct val="90000"/>
            </a:lnSpc>
            <a:spcBef>
              <a:spcPct val="0"/>
            </a:spcBef>
            <a:spcAft>
              <a:spcPct val="15000"/>
            </a:spcAft>
            <a:buChar char="••"/>
          </a:pPr>
          <a:r>
            <a:rPr lang="es-ES" sz="1500" kern="1200" dirty="0" smtClean="0"/>
            <a:t>Orientan las actitudes y los resultados electorales.</a:t>
          </a:r>
          <a:endParaRPr lang="es-MX" sz="1500" kern="1200" dirty="0"/>
        </a:p>
      </dsp:txBody>
      <dsp:txXfrm rot="-5400000">
        <a:off x="1433517" y="67813"/>
        <a:ext cx="5045195" cy="1201162"/>
      </dsp:txXfrm>
    </dsp:sp>
    <dsp:sp modelId="{512B8A4F-035D-470B-B452-D22130002B40}">
      <dsp:nvSpPr>
        <dsp:cNvPr id="0" name=""/>
        <dsp:cNvSpPr/>
      </dsp:nvSpPr>
      <dsp:spPr>
        <a:xfrm rot="5400000">
          <a:off x="-307182" y="2167740"/>
          <a:ext cx="2047881" cy="1433516"/>
        </a:xfrm>
        <a:prstGeom prst="chevron">
          <a:avLst/>
        </a:prstGeom>
        <a:gradFill rotWithShape="0">
          <a:gsLst>
            <a:gs pos="0">
              <a:schemeClr val="accent1">
                <a:shade val="80000"/>
                <a:hueOff val="153123"/>
                <a:satOff val="-2196"/>
                <a:lumOff val="12807"/>
                <a:alphaOff val="0"/>
                <a:shade val="51000"/>
                <a:satMod val="130000"/>
              </a:schemeClr>
            </a:gs>
            <a:gs pos="80000">
              <a:schemeClr val="accent1">
                <a:shade val="80000"/>
                <a:hueOff val="153123"/>
                <a:satOff val="-2196"/>
                <a:lumOff val="12807"/>
                <a:alphaOff val="0"/>
                <a:shade val="93000"/>
                <a:satMod val="130000"/>
              </a:schemeClr>
            </a:gs>
            <a:gs pos="100000">
              <a:schemeClr val="accent1">
                <a:shade val="80000"/>
                <a:hueOff val="153123"/>
                <a:satOff val="-2196"/>
                <a:lumOff val="1280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Efectos Políticos </a:t>
          </a:r>
          <a:endParaRPr lang="es-MX" sz="1400" kern="1200" dirty="0"/>
        </a:p>
      </dsp:txBody>
      <dsp:txXfrm rot="-5400000">
        <a:off x="1" y="2577315"/>
        <a:ext cx="1433516" cy="614365"/>
      </dsp:txXfrm>
    </dsp:sp>
    <dsp:sp modelId="{0CAEDA79-01AB-4FB9-8CA1-CFC76B3E979F}">
      <dsp:nvSpPr>
        <dsp:cNvPr id="0" name=""/>
        <dsp:cNvSpPr/>
      </dsp:nvSpPr>
      <dsp:spPr>
        <a:xfrm rot="5400000">
          <a:off x="3323043" y="-28968"/>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Es el contexto complejo de factores diferentes que cambian en tiempo y de un país a otro.  </a:t>
          </a:r>
          <a:endParaRPr lang="es-MX" sz="1500" kern="1200" dirty="0"/>
        </a:p>
        <a:p>
          <a:pPr marL="114300" lvl="1" indent="-114300" algn="l" defTabSz="666750">
            <a:lnSpc>
              <a:spcPct val="90000"/>
            </a:lnSpc>
            <a:spcBef>
              <a:spcPct val="0"/>
            </a:spcBef>
            <a:spcAft>
              <a:spcPct val="15000"/>
            </a:spcAft>
            <a:buChar char="••"/>
          </a:pPr>
          <a:r>
            <a:rPr lang="es-ES" sz="1500" kern="1200" dirty="0" smtClean="0"/>
            <a:t>Las condiciones históricas y sociopolíticas de los países respectivos.</a:t>
          </a:r>
          <a:endParaRPr lang="es-MX" sz="1500" kern="1200" dirty="0"/>
        </a:p>
      </dsp:txBody>
      <dsp:txXfrm rot="-5400000">
        <a:off x="1433517" y="1925538"/>
        <a:ext cx="5045195" cy="1201162"/>
      </dsp:txXfrm>
    </dsp:sp>
    <dsp:sp modelId="{B8B9351C-857C-4BCD-838F-1CDCEF3024EF}">
      <dsp:nvSpPr>
        <dsp:cNvPr id="0" name=""/>
        <dsp:cNvSpPr/>
      </dsp:nvSpPr>
      <dsp:spPr>
        <a:xfrm rot="5400000">
          <a:off x="-307182" y="4025465"/>
          <a:ext cx="2047881" cy="1433516"/>
        </a:xfrm>
        <a:prstGeom prst="chevron">
          <a:avLst/>
        </a:prstGeom>
        <a:gradFill rotWithShape="0">
          <a:gsLst>
            <a:gs pos="0">
              <a:schemeClr val="accent1">
                <a:shade val="80000"/>
                <a:hueOff val="306246"/>
                <a:satOff val="-4392"/>
                <a:lumOff val="25615"/>
                <a:alphaOff val="0"/>
                <a:shade val="51000"/>
                <a:satMod val="130000"/>
              </a:schemeClr>
            </a:gs>
            <a:gs pos="80000">
              <a:schemeClr val="accent1">
                <a:shade val="80000"/>
                <a:hueOff val="306246"/>
                <a:satOff val="-4392"/>
                <a:lumOff val="25615"/>
                <a:alphaOff val="0"/>
                <a:shade val="93000"/>
                <a:satMod val="130000"/>
              </a:schemeClr>
            </a:gs>
            <a:gs pos="100000">
              <a:schemeClr val="accent1">
                <a:shade val="80000"/>
                <a:hueOff val="306246"/>
                <a:satOff val="-4392"/>
                <a:lumOff val="256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Valoración</a:t>
          </a:r>
          <a:endParaRPr lang="es-MX" sz="1400" kern="1200" dirty="0"/>
        </a:p>
      </dsp:txBody>
      <dsp:txXfrm rot="-5400000">
        <a:off x="1" y="4435040"/>
        <a:ext cx="1433516" cy="614365"/>
      </dsp:txXfrm>
    </dsp:sp>
    <dsp:sp modelId="{12EC55EF-B5B5-4D5F-9617-8BF88C9B85A0}">
      <dsp:nvSpPr>
        <dsp:cNvPr id="0" name=""/>
        <dsp:cNvSpPr/>
      </dsp:nvSpPr>
      <dsp:spPr>
        <a:xfrm rot="5400000">
          <a:off x="3323043" y="1828757"/>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Los intereses de los partidos.</a:t>
          </a:r>
          <a:endParaRPr lang="es-MX" sz="1500" kern="1200" dirty="0"/>
        </a:p>
        <a:p>
          <a:pPr marL="114300" lvl="1" indent="-114300" algn="l" defTabSz="666750">
            <a:lnSpc>
              <a:spcPct val="90000"/>
            </a:lnSpc>
            <a:spcBef>
              <a:spcPct val="0"/>
            </a:spcBef>
            <a:spcAft>
              <a:spcPct val="15000"/>
            </a:spcAft>
            <a:buChar char="••"/>
          </a:pPr>
          <a:r>
            <a:rPr lang="es-ES" sz="1500" kern="1200" dirty="0" smtClean="0"/>
            <a:t>Ventajas y desventajas que para las fuerzas sociales y agrupaciones políticas.</a:t>
          </a:r>
          <a:endParaRPr lang="es-MX" sz="1500" kern="1200" dirty="0"/>
        </a:p>
        <a:p>
          <a:pPr marL="114300" lvl="1" indent="-114300" algn="l" defTabSz="666750">
            <a:lnSpc>
              <a:spcPct val="90000"/>
            </a:lnSpc>
            <a:spcBef>
              <a:spcPct val="0"/>
            </a:spcBef>
            <a:spcAft>
              <a:spcPct val="15000"/>
            </a:spcAft>
            <a:buChar char="••"/>
          </a:pPr>
          <a:r>
            <a:rPr lang="es-ES" sz="1500" kern="1200" dirty="0" smtClean="0"/>
            <a:t>Grado de cumplimiento con el modelo esperado. </a:t>
          </a:r>
          <a:endParaRPr lang="es-MX" sz="1500" kern="1200" dirty="0"/>
        </a:p>
        <a:p>
          <a:pPr marL="114300" lvl="1" indent="-114300" algn="l" defTabSz="666750">
            <a:lnSpc>
              <a:spcPct val="90000"/>
            </a:lnSpc>
            <a:spcBef>
              <a:spcPct val="0"/>
            </a:spcBef>
            <a:spcAft>
              <a:spcPct val="15000"/>
            </a:spcAft>
            <a:buChar char="••"/>
          </a:pPr>
          <a:r>
            <a:rPr lang="es-ES" sz="1500" kern="1200" dirty="0" smtClean="0"/>
            <a:t>La constitución de medidas de carácter funcionalista</a:t>
          </a:r>
          <a:endParaRPr lang="es-MX" sz="1500" kern="1200" dirty="0"/>
        </a:p>
      </dsp:txBody>
      <dsp:txXfrm rot="-5400000">
        <a:off x="1433517" y="3783263"/>
        <a:ext cx="5045195" cy="1201162"/>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8880E5-D207-4964-AEEA-E02B692B9E23}">
      <dsp:nvSpPr>
        <dsp:cNvPr id="0" name=""/>
        <dsp:cNvSpPr/>
      </dsp:nvSpPr>
      <dsp:spPr>
        <a:xfrm>
          <a:off x="2531048" y="2416673"/>
          <a:ext cx="1838785" cy="1838785"/>
        </a:xfrm>
        <a:prstGeom prst="ellipse">
          <a:avLst/>
        </a:prstGeom>
        <a:solidFill>
          <a:schemeClr val="accent3">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Sistemas de Partidos </a:t>
          </a:r>
          <a:endParaRPr lang="es-MX" sz="2600" kern="1200" dirty="0"/>
        </a:p>
      </dsp:txBody>
      <dsp:txXfrm>
        <a:off x="2800332" y="2685957"/>
        <a:ext cx="1300217" cy="1300217"/>
      </dsp:txXfrm>
    </dsp:sp>
    <dsp:sp modelId="{3A730F86-D247-4DBE-B16F-EDA1F3159109}">
      <dsp:nvSpPr>
        <dsp:cNvPr id="0" name=""/>
        <dsp:cNvSpPr/>
      </dsp:nvSpPr>
      <dsp:spPr>
        <a:xfrm rot="16200000">
          <a:off x="3173321" y="2115573"/>
          <a:ext cx="554238" cy="47962"/>
        </a:xfrm>
        <a:custGeom>
          <a:avLst/>
          <a:gdLst/>
          <a:ahLst/>
          <a:cxnLst/>
          <a:rect l="0" t="0" r="0" b="0"/>
          <a:pathLst>
            <a:path>
              <a:moveTo>
                <a:pt x="0" y="23981"/>
              </a:moveTo>
              <a:lnTo>
                <a:pt x="554238" y="23981"/>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436585" y="2125698"/>
        <a:ext cx="27711" cy="27711"/>
      </dsp:txXfrm>
    </dsp:sp>
    <dsp:sp modelId="{023437F0-7AD6-41AC-B94B-E8CBDA7A7EE0}">
      <dsp:nvSpPr>
        <dsp:cNvPr id="0" name=""/>
        <dsp:cNvSpPr/>
      </dsp:nvSpPr>
      <dsp:spPr>
        <a:xfrm>
          <a:off x="2531048" y="23649"/>
          <a:ext cx="1838785" cy="1838785"/>
        </a:xfrm>
        <a:prstGeom prst="ellips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Número de Partidos</a:t>
          </a:r>
          <a:endParaRPr lang="es-MX" sz="1700" kern="1200" dirty="0"/>
        </a:p>
      </dsp:txBody>
      <dsp:txXfrm>
        <a:off x="2800332" y="292933"/>
        <a:ext cx="1300217" cy="1300217"/>
      </dsp:txXfrm>
    </dsp:sp>
    <dsp:sp modelId="{BB48C05B-85A8-44C1-B434-2551561B9CCC}">
      <dsp:nvSpPr>
        <dsp:cNvPr id="0" name=""/>
        <dsp:cNvSpPr/>
      </dsp:nvSpPr>
      <dsp:spPr>
        <a:xfrm rot="20851950">
          <a:off x="4339270" y="3032278"/>
          <a:ext cx="753389" cy="47962"/>
        </a:xfrm>
        <a:custGeom>
          <a:avLst/>
          <a:gdLst/>
          <a:ahLst/>
          <a:cxnLst/>
          <a:rect l="0" t="0" r="0" b="0"/>
          <a:pathLst>
            <a:path>
              <a:moveTo>
                <a:pt x="0" y="23981"/>
              </a:moveTo>
              <a:lnTo>
                <a:pt x="753389" y="23981"/>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97130" y="3037424"/>
        <a:ext cx="37669" cy="37669"/>
      </dsp:txXfrm>
    </dsp:sp>
    <dsp:sp modelId="{988BFD55-2AEC-4936-9A59-057D9FBFA596}">
      <dsp:nvSpPr>
        <dsp:cNvPr id="0" name=""/>
        <dsp:cNvSpPr/>
      </dsp:nvSpPr>
      <dsp:spPr>
        <a:xfrm>
          <a:off x="5062096" y="1857059"/>
          <a:ext cx="1838785" cy="1838785"/>
        </a:xfrm>
        <a:prstGeom prst="ellipse">
          <a:avLst/>
        </a:prstGeom>
        <a:solidFill>
          <a:schemeClr val="accent4">
            <a:hueOff val="-1116192"/>
            <a:satOff val="6725"/>
            <a:lumOff val="539"/>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Tamaño</a:t>
          </a:r>
          <a:endParaRPr lang="es-MX" sz="1700" kern="1200" dirty="0"/>
        </a:p>
      </dsp:txBody>
      <dsp:txXfrm>
        <a:off x="5331380" y="2126343"/>
        <a:ext cx="1300217" cy="1300217"/>
      </dsp:txXfrm>
    </dsp:sp>
    <dsp:sp modelId="{CB4F3EB2-EDE8-4D96-8575-EB764444CB64}">
      <dsp:nvSpPr>
        <dsp:cNvPr id="0" name=""/>
        <dsp:cNvSpPr/>
      </dsp:nvSpPr>
      <dsp:spPr>
        <a:xfrm rot="2531498">
          <a:off x="4009369" y="4246454"/>
          <a:ext cx="943679" cy="47962"/>
        </a:xfrm>
        <a:custGeom>
          <a:avLst/>
          <a:gdLst/>
          <a:ahLst/>
          <a:cxnLst/>
          <a:rect l="0" t="0" r="0" b="0"/>
          <a:pathLst>
            <a:path>
              <a:moveTo>
                <a:pt x="0" y="23981"/>
              </a:moveTo>
              <a:lnTo>
                <a:pt x="943679" y="23981"/>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457616" y="4246843"/>
        <a:ext cx="47183" cy="47183"/>
      </dsp:txXfrm>
    </dsp:sp>
    <dsp:sp modelId="{9E177C79-AE1B-4045-A111-88D2C21CC1D3}">
      <dsp:nvSpPr>
        <dsp:cNvPr id="0" name=""/>
        <dsp:cNvSpPr/>
      </dsp:nvSpPr>
      <dsp:spPr>
        <a:xfrm>
          <a:off x="4592584" y="4285412"/>
          <a:ext cx="1838785" cy="1838785"/>
        </a:xfrm>
        <a:prstGeom prst="ellipse">
          <a:avLst/>
        </a:prstGeom>
        <a:solidFill>
          <a:schemeClr val="accent4">
            <a:hueOff val="-2232385"/>
            <a:satOff val="13449"/>
            <a:lumOff val="107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Fuerza Política</a:t>
          </a:r>
          <a:endParaRPr lang="es-MX" sz="1700" kern="1200" dirty="0"/>
        </a:p>
      </dsp:txBody>
      <dsp:txXfrm>
        <a:off x="4861868" y="4554696"/>
        <a:ext cx="1300217" cy="1300217"/>
      </dsp:txXfrm>
    </dsp:sp>
    <dsp:sp modelId="{A9DC82DA-DA6F-49BD-8EFD-9B4DD38C0E22}">
      <dsp:nvSpPr>
        <dsp:cNvPr id="0" name=""/>
        <dsp:cNvSpPr/>
      </dsp:nvSpPr>
      <dsp:spPr>
        <a:xfrm rot="7966706">
          <a:off x="2150555" y="4282161"/>
          <a:ext cx="804525" cy="47962"/>
        </a:xfrm>
        <a:custGeom>
          <a:avLst/>
          <a:gdLst/>
          <a:ahLst/>
          <a:cxnLst/>
          <a:rect l="0" t="0" r="0" b="0"/>
          <a:pathLst>
            <a:path>
              <a:moveTo>
                <a:pt x="0" y="23981"/>
              </a:moveTo>
              <a:lnTo>
                <a:pt x="804525" y="23981"/>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532705" y="4286029"/>
        <a:ext cx="40226" cy="40226"/>
      </dsp:txXfrm>
    </dsp:sp>
    <dsp:sp modelId="{0F06AD7F-5794-4C08-98E2-B2A9C7DDD512}">
      <dsp:nvSpPr>
        <dsp:cNvPr id="0" name=""/>
        <dsp:cNvSpPr/>
      </dsp:nvSpPr>
      <dsp:spPr>
        <a:xfrm>
          <a:off x="735803" y="4356825"/>
          <a:ext cx="1838785" cy="1838785"/>
        </a:xfrm>
        <a:prstGeom prst="ellipse">
          <a:avLst/>
        </a:prstGeom>
        <a:solidFill>
          <a:schemeClr val="accent4">
            <a:hueOff val="-3348577"/>
            <a:satOff val="20174"/>
            <a:lumOff val="1617"/>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Posición</a:t>
          </a:r>
          <a:endParaRPr lang="es-MX" sz="1700" kern="1200" dirty="0"/>
        </a:p>
      </dsp:txBody>
      <dsp:txXfrm>
        <a:off x="1005087" y="4626109"/>
        <a:ext cx="1300217" cy="1300217"/>
      </dsp:txXfrm>
    </dsp:sp>
    <dsp:sp modelId="{3EC7A50E-2988-49E5-8EA2-D1E437F81EC0}">
      <dsp:nvSpPr>
        <dsp:cNvPr id="0" name=""/>
        <dsp:cNvSpPr/>
      </dsp:nvSpPr>
      <dsp:spPr>
        <a:xfrm rot="11575634">
          <a:off x="1900104" y="3032283"/>
          <a:ext cx="662642" cy="47962"/>
        </a:xfrm>
        <a:custGeom>
          <a:avLst/>
          <a:gdLst/>
          <a:ahLst/>
          <a:cxnLst/>
          <a:rect l="0" t="0" r="0" b="0"/>
          <a:pathLst>
            <a:path>
              <a:moveTo>
                <a:pt x="0" y="23981"/>
              </a:moveTo>
              <a:lnTo>
                <a:pt x="662642" y="23981"/>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214860" y="3039698"/>
        <a:ext cx="33132" cy="33132"/>
      </dsp:txXfrm>
    </dsp:sp>
    <dsp:sp modelId="{2FC9EC39-327D-468E-912A-A1E91C7A2E36}">
      <dsp:nvSpPr>
        <dsp:cNvPr id="0" name=""/>
        <dsp:cNvSpPr/>
      </dsp:nvSpPr>
      <dsp:spPr>
        <a:xfrm>
          <a:off x="93018" y="1857070"/>
          <a:ext cx="1838785" cy="1838785"/>
        </a:xfrm>
        <a:prstGeom prst="ellipse">
          <a:avLst/>
        </a:prstGeom>
        <a:solidFill>
          <a:schemeClr val="accent4">
            <a:hueOff val="-4464770"/>
            <a:satOff val="26899"/>
            <a:lumOff val="215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Constelación Estratégica </a:t>
          </a:r>
          <a:endParaRPr lang="es-MX" sz="1700" kern="1200" dirty="0"/>
        </a:p>
      </dsp:txBody>
      <dsp:txXfrm>
        <a:off x="362302" y="2126354"/>
        <a:ext cx="1300217" cy="1300217"/>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31E83F-409C-4280-B863-C3505D53F6FD}">
      <dsp:nvSpPr>
        <dsp:cNvPr id="0" name=""/>
        <dsp:cNvSpPr/>
      </dsp:nvSpPr>
      <dsp:spPr>
        <a:xfrm>
          <a:off x="0" y="211725"/>
          <a:ext cx="7043758" cy="719549"/>
        </a:xfrm>
        <a:prstGeom prst="roundRect">
          <a:avLst/>
        </a:prstGeom>
        <a:gradFill rotWithShape="0">
          <a:gsLst>
            <a:gs pos="0">
              <a:schemeClr val="accent4">
                <a:shade val="50000"/>
                <a:hueOff val="0"/>
                <a:satOff val="0"/>
                <a:lumOff val="0"/>
                <a:alphaOff val="0"/>
                <a:shade val="51000"/>
                <a:satMod val="130000"/>
              </a:schemeClr>
            </a:gs>
            <a:gs pos="80000">
              <a:schemeClr val="accent4">
                <a:shade val="50000"/>
                <a:hueOff val="0"/>
                <a:satOff val="0"/>
                <a:lumOff val="0"/>
                <a:alphaOff val="0"/>
                <a:shade val="93000"/>
                <a:satMod val="130000"/>
              </a:schemeClr>
            </a:gs>
            <a:gs pos="100000">
              <a:schemeClr val="accent4">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kern="1200" dirty="0" smtClean="0"/>
            <a:t>Importancia de los Sistemas de Partidos</a:t>
          </a:r>
          <a:endParaRPr lang="es-MX" sz="3000" kern="1200" dirty="0"/>
        </a:p>
      </dsp:txBody>
      <dsp:txXfrm>
        <a:off x="35125" y="246850"/>
        <a:ext cx="6973508" cy="649299"/>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2E30A6-F998-429F-90C1-874C8E44A1E0}">
      <dsp:nvSpPr>
        <dsp:cNvPr id="0" name=""/>
        <dsp:cNvSpPr/>
      </dsp:nvSpPr>
      <dsp:spPr>
        <a:xfrm>
          <a:off x="0" y="195107"/>
          <a:ext cx="7043758" cy="1429740"/>
        </a:xfrm>
        <a:prstGeom prst="roundRect">
          <a:avLst/>
        </a:prstGeom>
        <a:solidFill>
          <a:schemeClr val="accent4">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Resulta de la función que éste tiene en un sistema de partidos concreto para la formación de coaliciones o de mayorías.</a:t>
          </a:r>
          <a:endParaRPr lang="es-MX" sz="2600" kern="1200" dirty="0"/>
        </a:p>
      </dsp:txBody>
      <dsp:txXfrm>
        <a:off x="69794" y="264901"/>
        <a:ext cx="6904170" cy="1290152"/>
      </dsp:txXfrm>
    </dsp:sp>
    <dsp:sp modelId="{318CA1F1-989E-43A0-9FF9-D06934A5A7E0}">
      <dsp:nvSpPr>
        <dsp:cNvPr id="0" name=""/>
        <dsp:cNvSpPr/>
      </dsp:nvSpPr>
      <dsp:spPr>
        <a:xfrm>
          <a:off x="0" y="1699727"/>
          <a:ext cx="7043758" cy="1429740"/>
        </a:xfrm>
        <a:prstGeom prst="roundRect">
          <a:avLst/>
        </a:prstGeom>
        <a:solidFill>
          <a:schemeClr val="accent4">
            <a:shade val="80000"/>
            <a:hueOff val="-88279"/>
            <a:satOff val="-2183"/>
            <a:lumOff val="1249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El comportamiento del electorado obtiene su peso dependiendo de la estructura del sistema de partidos.  </a:t>
          </a:r>
          <a:endParaRPr lang="es-MX" sz="2600" kern="1200" dirty="0"/>
        </a:p>
      </dsp:txBody>
      <dsp:txXfrm>
        <a:off x="69794" y="1769521"/>
        <a:ext cx="6904170" cy="1290152"/>
      </dsp:txXfrm>
    </dsp:sp>
    <dsp:sp modelId="{96D5E102-8264-4B61-AE0A-A8F6C1D5D49A}">
      <dsp:nvSpPr>
        <dsp:cNvPr id="0" name=""/>
        <dsp:cNvSpPr/>
      </dsp:nvSpPr>
      <dsp:spPr>
        <a:xfrm>
          <a:off x="0" y="3204347"/>
          <a:ext cx="7043758" cy="1429740"/>
        </a:xfrm>
        <a:prstGeom prst="roundRect">
          <a:avLst/>
        </a:prstGeom>
        <a:solidFill>
          <a:schemeClr val="accent4">
            <a:shade val="80000"/>
            <a:hueOff val="-176558"/>
            <a:satOff val="-4365"/>
            <a:lumOff val="2498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La atención se centra en la estructura específica de un sistema de partido,  por las causas de su permanencia o de sus variaciones en el tiempo</a:t>
          </a:r>
          <a:endParaRPr lang="es-MX" sz="2600" kern="1200" dirty="0"/>
        </a:p>
      </dsp:txBody>
      <dsp:txXfrm>
        <a:off x="69794" y="3274141"/>
        <a:ext cx="6904170" cy="1290152"/>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2050F7-3B77-4A31-9269-BF135D0130A0}">
      <dsp:nvSpPr>
        <dsp:cNvPr id="0" name=""/>
        <dsp:cNvSpPr/>
      </dsp:nvSpPr>
      <dsp:spPr>
        <a:xfrm>
          <a:off x="0" y="14580"/>
          <a:ext cx="7043758" cy="111384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i="1" kern="1200" dirty="0" smtClean="0"/>
            <a:t>Enfoques de investigación y tipologías</a:t>
          </a:r>
          <a:r>
            <a:rPr lang="es-ES" sz="2800" kern="1200" dirty="0" smtClean="0"/>
            <a:t/>
          </a:r>
          <a:br>
            <a:rPr lang="es-ES" sz="2800" kern="1200" dirty="0" smtClean="0"/>
          </a:br>
          <a:endParaRPr lang="es-ES" sz="2800" kern="1200" dirty="0"/>
        </a:p>
      </dsp:txBody>
      <dsp:txXfrm>
        <a:off x="54373" y="68953"/>
        <a:ext cx="6935012" cy="1005094"/>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D3C0BB-68CD-4D07-A420-66F80236AFCA}">
      <dsp:nvSpPr>
        <dsp:cNvPr id="0" name=""/>
        <dsp:cNvSpPr/>
      </dsp:nvSpPr>
      <dsp:spPr>
        <a:xfrm>
          <a:off x="0" y="555681"/>
          <a:ext cx="7043758" cy="10998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t>En los años cincuenta, Maurice </a:t>
          </a:r>
          <a:r>
            <a:rPr lang="es-ES" sz="2000" kern="1200" dirty="0" err="1" smtClean="0"/>
            <a:t>Duverger</a:t>
          </a:r>
          <a:r>
            <a:rPr lang="es-ES" sz="2000" kern="1200" dirty="0" smtClean="0"/>
            <a:t> encabezó al grupo de investigadores que pusieron el acento en el factor “sistema electoral”.</a:t>
          </a:r>
          <a:endParaRPr lang="es-ES" sz="2000" kern="1200" dirty="0"/>
        </a:p>
      </dsp:txBody>
      <dsp:txXfrm>
        <a:off x="53688" y="609369"/>
        <a:ext cx="6936382" cy="992424"/>
      </dsp:txXfrm>
    </dsp:sp>
    <dsp:sp modelId="{824CA4D6-E675-4340-834E-F714ECE5BA66}">
      <dsp:nvSpPr>
        <dsp:cNvPr id="0" name=""/>
        <dsp:cNvSpPr/>
      </dsp:nvSpPr>
      <dsp:spPr>
        <a:xfrm>
          <a:off x="0" y="1713081"/>
          <a:ext cx="7043758" cy="10998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err="1" smtClean="0"/>
            <a:t>Duverger</a:t>
          </a:r>
          <a:r>
            <a:rPr lang="es-ES" sz="2000" kern="1200" dirty="0" smtClean="0"/>
            <a:t> fue criticado poco después por los representantes de las investigaciones conforme a pautas </a:t>
          </a:r>
          <a:r>
            <a:rPr lang="es-ES" sz="2000" kern="1200" dirty="0" err="1" smtClean="0"/>
            <a:t>socioestructurales</a:t>
          </a:r>
          <a:r>
            <a:rPr lang="es-ES" sz="2000" kern="1200" dirty="0" smtClean="0"/>
            <a:t>.</a:t>
          </a:r>
          <a:endParaRPr lang="es-ES" sz="2000" kern="1200" dirty="0"/>
        </a:p>
      </dsp:txBody>
      <dsp:txXfrm>
        <a:off x="53688" y="1766769"/>
        <a:ext cx="6936382" cy="992424"/>
      </dsp:txXfrm>
    </dsp:sp>
    <dsp:sp modelId="{D104F59A-DF95-4EA6-A7BF-640EDA2782F4}">
      <dsp:nvSpPr>
        <dsp:cNvPr id="0" name=""/>
        <dsp:cNvSpPr/>
      </dsp:nvSpPr>
      <dsp:spPr>
        <a:xfrm>
          <a:off x="0" y="2870481"/>
          <a:ext cx="7043758" cy="10998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t>Según Giovanni </a:t>
          </a:r>
          <a:r>
            <a:rPr lang="es-ES" sz="2000" kern="1200" dirty="0" err="1" smtClean="0"/>
            <a:t>Sartori</a:t>
          </a:r>
          <a:r>
            <a:rPr lang="es-ES" sz="2000" kern="1200" dirty="0" smtClean="0"/>
            <a:t> y Joseph La  </a:t>
          </a:r>
          <a:r>
            <a:rPr lang="es-ES" sz="2000" kern="1200" dirty="0" err="1" smtClean="0"/>
            <a:t>Palombra</a:t>
          </a:r>
          <a:r>
            <a:rPr lang="es-ES" sz="2000" kern="1200" dirty="0" smtClean="0"/>
            <a:t>, la estructura de los sistemas de partidos está determinada por más variables, distinguiendo  varios tipos de sistemas de partidos.  </a:t>
          </a:r>
          <a:endParaRPr lang="es-ES" sz="2000" kern="1200" dirty="0"/>
        </a:p>
      </dsp:txBody>
      <dsp:txXfrm>
        <a:off x="53688" y="2924169"/>
        <a:ext cx="6936382" cy="99242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A1DCEE-C67B-4BD7-9E0F-2B4CE59E8EC9}">
      <dsp:nvSpPr>
        <dsp:cNvPr id="0" name=""/>
        <dsp:cNvSpPr/>
      </dsp:nvSpPr>
      <dsp:spPr>
        <a:xfrm>
          <a:off x="0" y="104423"/>
          <a:ext cx="7043758" cy="9945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t>Tres tipos de sistemas de partidos según </a:t>
          </a:r>
          <a:r>
            <a:rPr lang="es-ES" sz="2500" kern="1200" dirty="0" err="1" smtClean="0"/>
            <a:t>Sartori</a:t>
          </a:r>
          <a:r>
            <a:rPr lang="es-ES" sz="2500" kern="1200" dirty="0" smtClean="0"/>
            <a:t>.</a:t>
          </a:r>
          <a:br>
            <a:rPr lang="es-ES" sz="2500" kern="1200" dirty="0" smtClean="0"/>
          </a:br>
          <a:endParaRPr lang="es-ES" sz="2500" kern="1200" dirty="0"/>
        </a:p>
      </dsp:txBody>
      <dsp:txXfrm>
        <a:off x="48547" y="152970"/>
        <a:ext cx="6946664" cy="8974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6A16E-5B35-4047-8053-FAFBBE81E6FE}">
      <dsp:nvSpPr>
        <dsp:cNvPr id="0" name=""/>
        <dsp:cNvSpPr/>
      </dsp:nvSpPr>
      <dsp:spPr>
        <a:xfrm>
          <a:off x="0" y="2234874"/>
          <a:ext cx="1695733" cy="1996759"/>
        </a:xfrm>
        <a:prstGeom prst="roundRect">
          <a:avLst>
            <a:gd name="adj" fmla="val 10000"/>
          </a:avLst>
        </a:prstGeom>
        <a:solidFill>
          <a:schemeClr val="accent6">
            <a:alpha val="8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solidFill>
                <a:schemeClr val="tx1"/>
              </a:solidFill>
            </a:rPr>
            <a:t>Enfoques de Investigación sobre Sistemas Electorales</a:t>
          </a:r>
          <a:endParaRPr lang="es-MX" sz="2000" kern="1200" dirty="0">
            <a:solidFill>
              <a:schemeClr val="tx1"/>
            </a:solidFill>
          </a:endParaRPr>
        </a:p>
      </dsp:txBody>
      <dsp:txXfrm>
        <a:off x="49666" y="2284540"/>
        <a:ext cx="1596401" cy="1897427"/>
      </dsp:txXfrm>
    </dsp:sp>
    <dsp:sp modelId="{1E6C78E0-6198-491D-AA7F-D1B490AF9230}">
      <dsp:nvSpPr>
        <dsp:cNvPr id="0" name=""/>
        <dsp:cNvSpPr/>
      </dsp:nvSpPr>
      <dsp:spPr>
        <a:xfrm rot="17222558">
          <a:off x="891788" y="2129124"/>
          <a:ext cx="2274511" cy="33629"/>
        </a:xfrm>
        <a:custGeom>
          <a:avLst/>
          <a:gdLst/>
          <a:ahLst/>
          <a:cxnLst/>
          <a:rect l="0" t="0" r="0" b="0"/>
          <a:pathLst>
            <a:path>
              <a:moveTo>
                <a:pt x="0" y="16814"/>
              </a:moveTo>
              <a:lnTo>
                <a:pt x="2274511" y="16814"/>
              </a:lnTo>
            </a:path>
          </a:pathLst>
        </a:custGeom>
        <a:noFill/>
        <a:ln w="25400" cap="flat" cmpd="sng" algn="ctr">
          <a:solidFill>
            <a:schemeClr val="accent6">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1972180" y="2089076"/>
        <a:ext cx="113725" cy="113725"/>
      </dsp:txXfrm>
    </dsp:sp>
    <dsp:sp modelId="{EC1A048D-80F7-423D-AAEC-600B50F7522D}">
      <dsp:nvSpPr>
        <dsp:cNvPr id="0" name=""/>
        <dsp:cNvSpPr/>
      </dsp:nvSpPr>
      <dsp:spPr>
        <a:xfrm>
          <a:off x="2362354" y="471369"/>
          <a:ext cx="1373706" cy="1174509"/>
        </a:xfrm>
        <a:prstGeom prst="roundRect">
          <a:avLst>
            <a:gd name="adj" fmla="val 10000"/>
          </a:avLst>
        </a:prstGeom>
        <a:solidFill>
          <a:schemeClr val="accent6">
            <a:alpha val="7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rPr>
            <a:t>Normativo</a:t>
          </a:r>
          <a:endParaRPr lang="es-MX" sz="1800" kern="1200" dirty="0">
            <a:solidFill>
              <a:schemeClr val="tx1"/>
            </a:solidFill>
          </a:endParaRPr>
        </a:p>
      </dsp:txBody>
      <dsp:txXfrm>
        <a:off x="2396754" y="505769"/>
        <a:ext cx="1304906" cy="1105709"/>
      </dsp:txXfrm>
    </dsp:sp>
    <dsp:sp modelId="{9BA5AA17-2053-46AE-81CF-6107E0C89F0C}">
      <dsp:nvSpPr>
        <dsp:cNvPr id="0" name=""/>
        <dsp:cNvSpPr/>
      </dsp:nvSpPr>
      <dsp:spPr>
        <a:xfrm rot="21067596">
          <a:off x="3728807" y="948337"/>
          <a:ext cx="1211940" cy="33629"/>
        </a:xfrm>
        <a:custGeom>
          <a:avLst/>
          <a:gdLst/>
          <a:ahLst/>
          <a:cxnLst/>
          <a:rect l="0" t="0" r="0" b="0"/>
          <a:pathLst>
            <a:path>
              <a:moveTo>
                <a:pt x="0" y="16814"/>
              </a:moveTo>
              <a:lnTo>
                <a:pt x="1211940" y="16814"/>
              </a:lnTo>
            </a:path>
          </a:pathLst>
        </a:custGeom>
        <a:noFill/>
        <a:ln w="25400" cap="flat" cmpd="sng" algn="ctr">
          <a:solidFill>
            <a:schemeClr val="accent6">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304479" y="934853"/>
        <a:ext cx="60597" cy="60597"/>
      </dsp:txXfrm>
    </dsp:sp>
    <dsp:sp modelId="{4B8A9CD4-1A1E-4B39-AE15-6B8D10B6C780}">
      <dsp:nvSpPr>
        <dsp:cNvPr id="0" name=""/>
        <dsp:cNvSpPr/>
      </dsp:nvSpPr>
      <dsp:spPr>
        <a:xfrm>
          <a:off x="4933496" y="0"/>
          <a:ext cx="2349018" cy="1743359"/>
        </a:xfrm>
        <a:prstGeom prst="roundRect">
          <a:avLst>
            <a:gd name="adj" fmla="val 10000"/>
          </a:avLst>
        </a:prstGeom>
        <a:solidFill>
          <a:schemeClr val="accent6">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solidFill>
                <a:schemeClr val="tx1"/>
              </a:solidFill>
            </a:rPr>
            <a:t>Estudia las  convicciones teóricas o casi axiomáticas, vinculadas a teorías de la democracia o del buen gobierno</a:t>
          </a:r>
          <a:endParaRPr lang="es-MX" sz="1600" kern="1200" dirty="0">
            <a:solidFill>
              <a:schemeClr val="tx1"/>
            </a:solidFill>
          </a:endParaRPr>
        </a:p>
      </dsp:txBody>
      <dsp:txXfrm>
        <a:off x="4984557" y="51061"/>
        <a:ext cx="2246896" cy="1641237"/>
      </dsp:txXfrm>
    </dsp:sp>
    <dsp:sp modelId="{B41EB68D-8587-45FA-A367-A380E18B454E}">
      <dsp:nvSpPr>
        <dsp:cNvPr id="0" name=""/>
        <dsp:cNvSpPr/>
      </dsp:nvSpPr>
      <dsp:spPr>
        <a:xfrm rot="20953967">
          <a:off x="1689361" y="3148824"/>
          <a:ext cx="723855" cy="33629"/>
        </a:xfrm>
        <a:custGeom>
          <a:avLst/>
          <a:gdLst/>
          <a:ahLst/>
          <a:cxnLst/>
          <a:rect l="0" t="0" r="0" b="0"/>
          <a:pathLst>
            <a:path>
              <a:moveTo>
                <a:pt x="0" y="16814"/>
              </a:moveTo>
              <a:lnTo>
                <a:pt x="723855" y="16814"/>
              </a:lnTo>
            </a:path>
          </a:pathLst>
        </a:custGeom>
        <a:noFill/>
        <a:ln w="25400" cap="flat" cmpd="sng" algn="ctr">
          <a:solidFill>
            <a:schemeClr val="accent6">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033192" y="3147542"/>
        <a:ext cx="36192" cy="36192"/>
      </dsp:txXfrm>
    </dsp:sp>
    <dsp:sp modelId="{32AF9BC6-5FA5-4305-8CAC-4C2D0D9C40BC}">
      <dsp:nvSpPr>
        <dsp:cNvPr id="0" name=""/>
        <dsp:cNvSpPr/>
      </dsp:nvSpPr>
      <dsp:spPr>
        <a:xfrm>
          <a:off x="2406844" y="2234883"/>
          <a:ext cx="1417773" cy="1726282"/>
        </a:xfrm>
        <a:prstGeom prst="roundRect">
          <a:avLst>
            <a:gd name="adj" fmla="val 10000"/>
          </a:avLst>
        </a:prstGeom>
        <a:solidFill>
          <a:schemeClr val="accent3">
            <a:lumMod val="60000"/>
            <a:lumOff val="40000"/>
            <a:alpha val="7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rPr>
            <a:t>Empírico y de Orientación Histórica</a:t>
          </a:r>
          <a:endParaRPr lang="es-MX" sz="1800" kern="1200" dirty="0">
            <a:solidFill>
              <a:schemeClr val="tx1"/>
            </a:solidFill>
          </a:endParaRPr>
        </a:p>
      </dsp:txBody>
      <dsp:txXfrm>
        <a:off x="2448369" y="2276408"/>
        <a:ext cx="1334723" cy="1643232"/>
      </dsp:txXfrm>
    </dsp:sp>
    <dsp:sp modelId="{25460B96-B2C6-48D2-8032-E6B7269E4BA6}">
      <dsp:nvSpPr>
        <dsp:cNvPr id="0" name=""/>
        <dsp:cNvSpPr/>
      </dsp:nvSpPr>
      <dsp:spPr>
        <a:xfrm rot="21537265">
          <a:off x="3824520" y="3070497"/>
          <a:ext cx="1174000" cy="33629"/>
        </a:xfrm>
        <a:custGeom>
          <a:avLst/>
          <a:gdLst/>
          <a:ahLst/>
          <a:cxnLst/>
          <a:rect l="0" t="0" r="0" b="0"/>
          <a:pathLst>
            <a:path>
              <a:moveTo>
                <a:pt x="0" y="16814"/>
              </a:moveTo>
              <a:lnTo>
                <a:pt x="1174000" y="16814"/>
              </a:lnTo>
            </a:path>
          </a:pathLst>
        </a:custGeom>
        <a:noFill/>
        <a:ln w="25400" cap="flat" cmpd="sng" algn="ctr">
          <a:solidFill>
            <a:schemeClr val="accent6">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382170" y="3057962"/>
        <a:ext cx="58700" cy="58700"/>
      </dsp:txXfrm>
    </dsp:sp>
    <dsp:sp modelId="{C96BF9BB-BCA6-4FA4-BA20-6589D00A6164}">
      <dsp:nvSpPr>
        <dsp:cNvPr id="0" name=""/>
        <dsp:cNvSpPr/>
      </dsp:nvSpPr>
      <dsp:spPr>
        <a:xfrm>
          <a:off x="4998422" y="2182952"/>
          <a:ext cx="2349018" cy="1787297"/>
        </a:xfrm>
        <a:prstGeom prst="roundRect">
          <a:avLst>
            <a:gd name="adj" fmla="val 10000"/>
          </a:avLst>
        </a:prstGeom>
        <a:solidFill>
          <a:schemeClr val="accent3">
            <a:lumMod val="60000"/>
            <a:lumOff val="40000"/>
            <a:alpha val="5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solidFill>
                <a:schemeClr val="tx1"/>
              </a:solidFill>
            </a:rPr>
            <a:t>Estudia a sistemas electorales concretos analizando su contexto sociopolítico,  para comprender su funcionamiento y sus efectos</a:t>
          </a:r>
          <a:endParaRPr lang="es-MX" sz="1600" kern="1200" dirty="0">
            <a:solidFill>
              <a:schemeClr val="tx1"/>
            </a:solidFill>
          </a:endParaRPr>
        </a:p>
      </dsp:txBody>
      <dsp:txXfrm>
        <a:off x="5050770" y="2235300"/>
        <a:ext cx="2244322" cy="1682601"/>
      </dsp:txXfrm>
    </dsp:sp>
    <dsp:sp modelId="{A09F86E9-1457-4410-BF90-54FFEF50EED3}">
      <dsp:nvSpPr>
        <dsp:cNvPr id="0" name=""/>
        <dsp:cNvSpPr/>
      </dsp:nvSpPr>
      <dsp:spPr>
        <a:xfrm rot="4210518">
          <a:off x="1002895" y="4202699"/>
          <a:ext cx="2096787" cy="33629"/>
        </a:xfrm>
        <a:custGeom>
          <a:avLst/>
          <a:gdLst/>
          <a:ahLst/>
          <a:cxnLst/>
          <a:rect l="0" t="0" r="0" b="0"/>
          <a:pathLst>
            <a:path>
              <a:moveTo>
                <a:pt x="0" y="16814"/>
              </a:moveTo>
              <a:lnTo>
                <a:pt x="2096787" y="16814"/>
              </a:lnTo>
            </a:path>
          </a:pathLst>
        </a:custGeom>
        <a:noFill/>
        <a:ln w="25400" cap="flat" cmpd="sng" algn="ctr">
          <a:solidFill>
            <a:schemeClr val="accent6">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1998869" y="4167094"/>
        <a:ext cx="104839" cy="104839"/>
      </dsp:txXfrm>
    </dsp:sp>
    <dsp:sp modelId="{A04961FC-A41C-4C6E-B6CF-D9367C00AE1A}">
      <dsp:nvSpPr>
        <dsp:cNvPr id="0" name=""/>
        <dsp:cNvSpPr/>
      </dsp:nvSpPr>
      <dsp:spPr>
        <a:xfrm>
          <a:off x="2406844" y="4351096"/>
          <a:ext cx="1708464" cy="1709357"/>
        </a:xfrm>
        <a:prstGeom prst="roundRect">
          <a:avLst>
            <a:gd name="adj" fmla="val 10000"/>
          </a:avLst>
        </a:prstGeom>
        <a:solidFill>
          <a:schemeClr val="accent6">
            <a:alpha val="7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solidFill>
                <a:schemeClr val="tx1"/>
              </a:solidFill>
            </a:rPr>
            <a:t>Empírico y de Orientación Estadística</a:t>
          </a:r>
          <a:endParaRPr lang="es-MX" sz="2000" kern="1200" dirty="0">
            <a:solidFill>
              <a:schemeClr val="tx1"/>
            </a:solidFill>
          </a:endParaRPr>
        </a:p>
      </dsp:txBody>
      <dsp:txXfrm>
        <a:off x="2456883" y="4401135"/>
        <a:ext cx="1608386" cy="1609279"/>
      </dsp:txXfrm>
    </dsp:sp>
    <dsp:sp modelId="{DA1529A0-744F-4868-9BA2-705BA89036DD}">
      <dsp:nvSpPr>
        <dsp:cNvPr id="0" name=""/>
        <dsp:cNvSpPr/>
      </dsp:nvSpPr>
      <dsp:spPr>
        <a:xfrm rot="413088">
          <a:off x="4111025" y="5260169"/>
          <a:ext cx="1188072" cy="33629"/>
        </a:xfrm>
        <a:custGeom>
          <a:avLst/>
          <a:gdLst/>
          <a:ahLst/>
          <a:cxnLst/>
          <a:rect l="0" t="0" r="0" b="0"/>
          <a:pathLst>
            <a:path>
              <a:moveTo>
                <a:pt x="0" y="16814"/>
              </a:moveTo>
              <a:lnTo>
                <a:pt x="1188072" y="16814"/>
              </a:lnTo>
            </a:path>
          </a:pathLst>
        </a:custGeom>
        <a:noFill/>
        <a:ln w="25400" cap="flat" cmpd="sng" algn="ctr">
          <a:solidFill>
            <a:schemeClr val="accent6">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75360" y="5247282"/>
        <a:ext cx="59403" cy="59403"/>
      </dsp:txXfrm>
    </dsp:sp>
    <dsp:sp modelId="{683B4687-B8A3-4981-90F4-6C45102EAB74}">
      <dsp:nvSpPr>
        <dsp:cNvPr id="0" name=""/>
        <dsp:cNvSpPr/>
      </dsp:nvSpPr>
      <dsp:spPr>
        <a:xfrm>
          <a:off x="5294815" y="4409842"/>
          <a:ext cx="2349018" cy="1876701"/>
        </a:xfrm>
        <a:prstGeom prst="roundRect">
          <a:avLst>
            <a:gd name="adj" fmla="val 10000"/>
          </a:avLst>
        </a:prstGeom>
        <a:solidFill>
          <a:schemeClr val="accent6">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rPr>
            <a:t>Incluye en el estudio la mayor cantidad posible de sistemas electorales, integrando para ello las dimensiones históricas e internacionales.</a:t>
          </a:r>
          <a:endParaRPr lang="es-MX" sz="1800" kern="1200" dirty="0">
            <a:solidFill>
              <a:schemeClr val="tx1"/>
            </a:solidFill>
          </a:endParaRPr>
        </a:p>
      </dsp:txBody>
      <dsp:txXfrm>
        <a:off x="5349782" y="4464809"/>
        <a:ext cx="2239084" cy="1766767"/>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2193A-E465-409D-972A-89C0A71F74C0}">
      <dsp:nvSpPr>
        <dsp:cNvPr id="0" name=""/>
        <dsp:cNvSpPr/>
      </dsp:nvSpPr>
      <dsp:spPr>
        <a:xfrm rot="5400000">
          <a:off x="4250190" y="-1554689"/>
          <a:ext cx="1137384"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Bipartidismo</a:t>
          </a:r>
          <a:endParaRPr lang="es-ES" sz="2000" kern="1200" dirty="0"/>
        </a:p>
        <a:p>
          <a:pPr marL="228600" lvl="1" indent="-228600" algn="l" defTabSz="889000">
            <a:lnSpc>
              <a:spcPct val="90000"/>
            </a:lnSpc>
            <a:spcBef>
              <a:spcPct val="0"/>
            </a:spcBef>
            <a:spcAft>
              <a:spcPct val="15000"/>
            </a:spcAft>
            <a:buChar char="••"/>
          </a:pPr>
          <a:r>
            <a:rPr lang="es-ES" sz="2000" kern="1200" dirty="0" smtClean="0"/>
            <a:t>Multipartidismo</a:t>
          </a:r>
          <a:endParaRPr lang="es-ES" sz="2000" kern="1200" dirty="0"/>
        </a:p>
        <a:p>
          <a:pPr marL="228600" lvl="1" indent="-228600" algn="l" defTabSz="889000">
            <a:lnSpc>
              <a:spcPct val="90000"/>
            </a:lnSpc>
            <a:spcBef>
              <a:spcPct val="0"/>
            </a:spcBef>
            <a:spcAft>
              <a:spcPct val="15000"/>
            </a:spcAft>
            <a:buChar char="••"/>
          </a:pPr>
          <a:r>
            <a:rPr lang="es-ES" sz="2000" kern="1200" dirty="0" smtClean="0"/>
            <a:t>Pluripartidismo</a:t>
          </a:r>
          <a:endParaRPr lang="es-ES" sz="2000" kern="1200" dirty="0"/>
        </a:p>
      </dsp:txBody>
      <dsp:txXfrm rot="-5400000">
        <a:off x="2551174" y="199850"/>
        <a:ext cx="4479895" cy="1026338"/>
      </dsp:txXfrm>
    </dsp:sp>
    <dsp:sp modelId="{93BA6CC7-2218-44A3-ADD3-9999DBDD6734}">
      <dsp:nvSpPr>
        <dsp:cNvPr id="0" name=""/>
        <dsp:cNvSpPr/>
      </dsp:nvSpPr>
      <dsp:spPr>
        <a:xfrm>
          <a:off x="0" y="2154"/>
          <a:ext cx="2551173" cy="1421731"/>
        </a:xfrm>
        <a:prstGeom prst="roundRect">
          <a:avLst/>
        </a:prstGeom>
        <a:solidFill>
          <a:schemeClr val="accent5">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ES" sz="2500" i="1" kern="1200" dirty="0" smtClean="0"/>
            <a:t>Sistema de partidos/ Fragmentación</a:t>
          </a:r>
          <a:endParaRPr lang="es-ES" sz="2500" kern="1200" dirty="0"/>
        </a:p>
      </dsp:txBody>
      <dsp:txXfrm>
        <a:off x="69403" y="71557"/>
        <a:ext cx="2412367" cy="1282925"/>
      </dsp:txXfrm>
    </dsp:sp>
    <dsp:sp modelId="{B741EC5D-87B4-40DA-91F6-306701C5750A}">
      <dsp:nvSpPr>
        <dsp:cNvPr id="0" name=""/>
        <dsp:cNvSpPr/>
      </dsp:nvSpPr>
      <dsp:spPr>
        <a:xfrm rot="5400000">
          <a:off x="4250190" y="-61871"/>
          <a:ext cx="1137384"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Cero</a:t>
          </a:r>
          <a:endParaRPr lang="es-ES" sz="2000" kern="1200" dirty="0"/>
        </a:p>
        <a:p>
          <a:pPr marL="228600" lvl="1" indent="-228600" algn="l" defTabSz="889000">
            <a:lnSpc>
              <a:spcPct val="90000"/>
            </a:lnSpc>
            <a:spcBef>
              <a:spcPct val="0"/>
            </a:spcBef>
            <a:spcAft>
              <a:spcPct val="15000"/>
            </a:spcAft>
            <a:buChar char="••"/>
          </a:pPr>
          <a:r>
            <a:rPr lang="es-ES" sz="2000" kern="1200" dirty="0" smtClean="0"/>
            <a:t>Bajo</a:t>
          </a:r>
          <a:endParaRPr lang="es-ES" sz="2000" kern="1200" dirty="0"/>
        </a:p>
        <a:p>
          <a:pPr marL="228600" lvl="1" indent="-228600" algn="l" defTabSz="889000">
            <a:lnSpc>
              <a:spcPct val="90000"/>
            </a:lnSpc>
            <a:spcBef>
              <a:spcPct val="0"/>
            </a:spcBef>
            <a:spcAft>
              <a:spcPct val="15000"/>
            </a:spcAft>
            <a:buChar char="••"/>
          </a:pPr>
          <a:r>
            <a:rPr lang="es-ES" sz="2000" kern="1200" dirty="0" smtClean="0"/>
            <a:t>Fuerte</a:t>
          </a:r>
          <a:endParaRPr lang="es-ES" sz="2000" kern="1200" dirty="0"/>
        </a:p>
      </dsp:txBody>
      <dsp:txXfrm rot="-5400000">
        <a:off x="2551174" y="1692668"/>
        <a:ext cx="4479895" cy="1026338"/>
      </dsp:txXfrm>
    </dsp:sp>
    <dsp:sp modelId="{E937EE70-F021-4EAA-AF39-0E1E4643E5D9}">
      <dsp:nvSpPr>
        <dsp:cNvPr id="0" name=""/>
        <dsp:cNvSpPr/>
      </dsp:nvSpPr>
      <dsp:spPr>
        <a:xfrm>
          <a:off x="0" y="1494971"/>
          <a:ext cx="2551173" cy="1421731"/>
        </a:xfrm>
        <a:prstGeom prst="roundRect">
          <a:avLst/>
        </a:prstGeom>
        <a:solidFill>
          <a:schemeClr val="accent5">
            <a:shade val="80000"/>
            <a:hueOff val="102610"/>
            <a:satOff val="-1119"/>
            <a:lumOff val="1278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ES" sz="2500" kern="1200" dirty="0" smtClean="0"/>
            <a:t>Grado de Polarización</a:t>
          </a:r>
          <a:endParaRPr lang="es-ES" sz="2500" kern="1200" dirty="0"/>
        </a:p>
      </dsp:txBody>
      <dsp:txXfrm>
        <a:off x="69403" y="1564374"/>
        <a:ext cx="2412367" cy="1282925"/>
      </dsp:txXfrm>
    </dsp:sp>
    <dsp:sp modelId="{33CB6B1B-6972-4784-B999-726148A0A5D9}">
      <dsp:nvSpPr>
        <dsp:cNvPr id="0" name=""/>
        <dsp:cNvSpPr/>
      </dsp:nvSpPr>
      <dsp:spPr>
        <a:xfrm rot="5400000">
          <a:off x="4250190" y="1430945"/>
          <a:ext cx="1137384"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Centrípeta</a:t>
          </a:r>
          <a:endParaRPr lang="es-ES" sz="2000" kern="1200" dirty="0"/>
        </a:p>
        <a:p>
          <a:pPr marL="228600" lvl="1" indent="-228600" algn="l" defTabSz="889000">
            <a:lnSpc>
              <a:spcPct val="90000"/>
            </a:lnSpc>
            <a:spcBef>
              <a:spcPct val="0"/>
            </a:spcBef>
            <a:spcAft>
              <a:spcPct val="15000"/>
            </a:spcAft>
            <a:buChar char="••"/>
          </a:pPr>
          <a:r>
            <a:rPr lang="es-ES" sz="2000" kern="1200" dirty="0" smtClean="0"/>
            <a:t>Centrípeta</a:t>
          </a:r>
          <a:endParaRPr lang="es-ES" sz="2000" kern="1200" dirty="0"/>
        </a:p>
        <a:p>
          <a:pPr marL="228600" lvl="1" indent="-228600" algn="l" defTabSz="889000">
            <a:lnSpc>
              <a:spcPct val="90000"/>
            </a:lnSpc>
            <a:spcBef>
              <a:spcPct val="0"/>
            </a:spcBef>
            <a:spcAft>
              <a:spcPct val="15000"/>
            </a:spcAft>
            <a:buChar char="••"/>
          </a:pPr>
          <a:r>
            <a:rPr lang="es-ES" sz="2000" kern="1200" dirty="0" smtClean="0"/>
            <a:t>Centrifuga</a:t>
          </a:r>
          <a:endParaRPr lang="es-ES" sz="2000" kern="1200" dirty="0"/>
        </a:p>
      </dsp:txBody>
      <dsp:txXfrm rot="-5400000">
        <a:off x="2551174" y="3185485"/>
        <a:ext cx="4479895" cy="1026338"/>
      </dsp:txXfrm>
    </dsp:sp>
    <dsp:sp modelId="{C25F4C98-4F13-46BB-A15A-E0EC81EB9015}">
      <dsp:nvSpPr>
        <dsp:cNvPr id="0" name=""/>
        <dsp:cNvSpPr/>
      </dsp:nvSpPr>
      <dsp:spPr>
        <a:xfrm>
          <a:off x="0" y="2987789"/>
          <a:ext cx="2551173" cy="1421731"/>
        </a:xfrm>
        <a:prstGeom prst="roundRect">
          <a:avLst/>
        </a:prstGeom>
        <a:solidFill>
          <a:schemeClr val="accent5">
            <a:shade val="80000"/>
            <a:hueOff val="205221"/>
            <a:satOff val="-2238"/>
            <a:lumOff val="2557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ES" sz="2500" kern="1200" dirty="0" smtClean="0"/>
            <a:t>Dinámica</a:t>
          </a:r>
          <a:endParaRPr lang="es-ES" sz="2500" kern="1200" dirty="0"/>
        </a:p>
      </dsp:txBody>
      <dsp:txXfrm>
        <a:off x="69403" y="3057192"/>
        <a:ext cx="2412367" cy="1282925"/>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A503E9-FB4A-4094-AF69-F27C9F220D4B}">
      <dsp:nvSpPr>
        <dsp:cNvPr id="0" name=""/>
        <dsp:cNvSpPr/>
      </dsp:nvSpPr>
      <dsp:spPr>
        <a:xfrm>
          <a:off x="0" y="94140"/>
          <a:ext cx="6972320" cy="954719"/>
        </a:xfrm>
        <a:prstGeom prst="roundRect">
          <a:avLst/>
        </a:prstGeom>
        <a:solidFill>
          <a:schemeClr val="accent2">
            <a:shade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kern="1200" dirty="0" smtClean="0"/>
            <a:t>En el ámbito de los sistemas competitivos, se distinguen cuatro subtipos de sistemas de partidos</a:t>
          </a:r>
          <a:endParaRPr lang="es-ES" sz="2400" kern="1200" dirty="0"/>
        </a:p>
      </dsp:txBody>
      <dsp:txXfrm>
        <a:off x="46606" y="140746"/>
        <a:ext cx="6879108" cy="861507"/>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B7518A-FFEC-4BF4-9C8F-CC8C6D11ED0A}">
      <dsp:nvSpPr>
        <dsp:cNvPr id="0" name=""/>
        <dsp:cNvSpPr/>
      </dsp:nvSpPr>
      <dsp:spPr>
        <a:xfrm>
          <a:off x="0" y="0"/>
          <a:ext cx="5635006" cy="995711"/>
        </a:xfrm>
        <a:prstGeom prst="roundRect">
          <a:avLst>
            <a:gd name="adj" fmla="val 10000"/>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Alternancia ideológica</a:t>
          </a:r>
          <a:endParaRPr lang="es-ES" sz="2600" kern="1200" dirty="0"/>
        </a:p>
      </dsp:txBody>
      <dsp:txXfrm>
        <a:off x="29163" y="29163"/>
        <a:ext cx="4476418" cy="937385"/>
      </dsp:txXfrm>
    </dsp:sp>
    <dsp:sp modelId="{695D4DEB-195D-4393-9036-5DFC3EC2A90B}">
      <dsp:nvSpPr>
        <dsp:cNvPr id="0" name=""/>
        <dsp:cNvSpPr/>
      </dsp:nvSpPr>
      <dsp:spPr>
        <a:xfrm>
          <a:off x="471931" y="1176750"/>
          <a:ext cx="5635006" cy="995711"/>
        </a:xfrm>
        <a:prstGeom prst="roundRect">
          <a:avLst>
            <a:gd name="adj" fmla="val 10000"/>
          </a:avLst>
        </a:prstGeom>
        <a:gradFill rotWithShape="0">
          <a:gsLst>
            <a:gs pos="0">
              <a:schemeClr val="accent2">
                <a:shade val="80000"/>
                <a:hueOff val="-11957"/>
                <a:satOff val="-1341"/>
                <a:lumOff val="8560"/>
                <a:alphaOff val="0"/>
                <a:shade val="51000"/>
                <a:satMod val="130000"/>
              </a:schemeClr>
            </a:gs>
            <a:gs pos="80000">
              <a:schemeClr val="accent2">
                <a:shade val="80000"/>
                <a:hueOff val="-11957"/>
                <a:satOff val="-1341"/>
                <a:lumOff val="8560"/>
                <a:alphaOff val="0"/>
                <a:shade val="93000"/>
                <a:satMod val="130000"/>
              </a:schemeClr>
            </a:gs>
            <a:gs pos="100000">
              <a:schemeClr val="accent2">
                <a:shade val="80000"/>
                <a:hueOff val="-11957"/>
                <a:satOff val="-1341"/>
                <a:lumOff val="856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Alternancia pragmática</a:t>
          </a:r>
          <a:endParaRPr lang="es-ES" sz="2600" kern="1200" dirty="0"/>
        </a:p>
      </dsp:txBody>
      <dsp:txXfrm>
        <a:off x="501094" y="1205913"/>
        <a:ext cx="4457535" cy="937385"/>
      </dsp:txXfrm>
    </dsp:sp>
    <dsp:sp modelId="{B671E7FE-FD6C-40B8-A339-17E5CA7FF499}">
      <dsp:nvSpPr>
        <dsp:cNvPr id="0" name=""/>
        <dsp:cNvSpPr/>
      </dsp:nvSpPr>
      <dsp:spPr>
        <a:xfrm>
          <a:off x="936819" y="2353500"/>
          <a:ext cx="5635006" cy="995711"/>
        </a:xfrm>
        <a:prstGeom prst="roundRect">
          <a:avLst>
            <a:gd name="adj" fmla="val 10000"/>
          </a:avLst>
        </a:prstGeom>
        <a:gradFill rotWithShape="0">
          <a:gsLst>
            <a:gs pos="0">
              <a:schemeClr val="accent2">
                <a:shade val="80000"/>
                <a:hueOff val="-23915"/>
                <a:satOff val="-2683"/>
                <a:lumOff val="17120"/>
                <a:alphaOff val="0"/>
                <a:shade val="51000"/>
                <a:satMod val="130000"/>
              </a:schemeClr>
            </a:gs>
            <a:gs pos="80000">
              <a:schemeClr val="accent2">
                <a:shade val="80000"/>
                <a:hueOff val="-23915"/>
                <a:satOff val="-2683"/>
                <a:lumOff val="17120"/>
                <a:alphaOff val="0"/>
                <a:shade val="93000"/>
                <a:satMod val="130000"/>
              </a:schemeClr>
            </a:gs>
            <a:gs pos="100000">
              <a:schemeClr val="accent2">
                <a:shade val="80000"/>
                <a:hueOff val="-23915"/>
                <a:satOff val="-2683"/>
                <a:lumOff val="1712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Ideológicamente hegemónico</a:t>
          </a:r>
          <a:endParaRPr lang="es-ES" sz="2600" kern="1200" dirty="0"/>
        </a:p>
      </dsp:txBody>
      <dsp:txXfrm>
        <a:off x="965982" y="2382663"/>
        <a:ext cx="4464579" cy="937385"/>
      </dsp:txXfrm>
    </dsp:sp>
    <dsp:sp modelId="{FFD205CB-C373-4BF3-875C-1196FD6F3ED3}">
      <dsp:nvSpPr>
        <dsp:cNvPr id="0" name=""/>
        <dsp:cNvSpPr/>
      </dsp:nvSpPr>
      <dsp:spPr>
        <a:xfrm>
          <a:off x="1408751" y="3530251"/>
          <a:ext cx="5635006" cy="995711"/>
        </a:xfrm>
        <a:prstGeom prst="roundRect">
          <a:avLst>
            <a:gd name="adj" fmla="val 10000"/>
          </a:avLst>
        </a:prstGeom>
        <a:gradFill rotWithShape="0">
          <a:gsLst>
            <a:gs pos="0">
              <a:schemeClr val="accent2">
                <a:shade val="80000"/>
                <a:hueOff val="-35872"/>
                <a:satOff val="-4024"/>
                <a:lumOff val="25680"/>
                <a:alphaOff val="0"/>
                <a:shade val="51000"/>
                <a:satMod val="130000"/>
              </a:schemeClr>
            </a:gs>
            <a:gs pos="80000">
              <a:schemeClr val="accent2">
                <a:shade val="80000"/>
                <a:hueOff val="-35872"/>
                <a:satOff val="-4024"/>
                <a:lumOff val="25680"/>
                <a:alphaOff val="0"/>
                <a:shade val="93000"/>
                <a:satMod val="130000"/>
              </a:schemeClr>
            </a:gs>
            <a:gs pos="100000">
              <a:schemeClr val="accent2">
                <a:shade val="80000"/>
                <a:hueOff val="-35872"/>
                <a:satOff val="-4024"/>
                <a:lumOff val="2568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Pragmáticamente hegemónico</a:t>
          </a:r>
          <a:endParaRPr lang="es-ES" sz="2600" kern="1200" dirty="0"/>
        </a:p>
      </dsp:txBody>
      <dsp:txXfrm>
        <a:off x="1437914" y="3559414"/>
        <a:ext cx="4457535" cy="937385"/>
      </dsp:txXfrm>
    </dsp:sp>
    <dsp:sp modelId="{501D9408-8051-4ADE-8A7D-2DEDB3EE924A}">
      <dsp:nvSpPr>
        <dsp:cNvPr id="0" name=""/>
        <dsp:cNvSpPr/>
      </dsp:nvSpPr>
      <dsp:spPr>
        <a:xfrm>
          <a:off x="4987793" y="762624"/>
          <a:ext cx="647212" cy="647212"/>
        </a:xfrm>
        <a:prstGeom prst="downArrow">
          <a:avLst>
            <a:gd name="adj1" fmla="val 55000"/>
            <a:gd name="adj2" fmla="val 45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5133416" y="762624"/>
        <a:ext cx="355966" cy="487027"/>
      </dsp:txXfrm>
    </dsp:sp>
    <dsp:sp modelId="{6E297293-63A1-433F-9B11-8D06EB0BD698}">
      <dsp:nvSpPr>
        <dsp:cNvPr id="0" name=""/>
        <dsp:cNvSpPr/>
      </dsp:nvSpPr>
      <dsp:spPr>
        <a:xfrm>
          <a:off x="5459725" y="1939375"/>
          <a:ext cx="647212" cy="647212"/>
        </a:xfrm>
        <a:prstGeom prst="downArrow">
          <a:avLst>
            <a:gd name="adj1" fmla="val 55000"/>
            <a:gd name="adj2" fmla="val 45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5605348" y="1939375"/>
        <a:ext cx="355966" cy="487027"/>
      </dsp:txXfrm>
    </dsp:sp>
    <dsp:sp modelId="{E7010ABC-EBDF-447B-80FD-423E8C41D6E2}">
      <dsp:nvSpPr>
        <dsp:cNvPr id="0" name=""/>
        <dsp:cNvSpPr/>
      </dsp:nvSpPr>
      <dsp:spPr>
        <a:xfrm>
          <a:off x="5924613" y="3116125"/>
          <a:ext cx="647212" cy="647212"/>
        </a:xfrm>
        <a:prstGeom prst="downArrow">
          <a:avLst>
            <a:gd name="adj1" fmla="val 55000"/>
            <a:gd name="adj2" fmla="val 45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6070236" y="3116125"/>
        <a:ext cx="355966" cy="487027"/>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364D09-127E-4649-A53D-D64E66CF25C0}">
      <dsp:nvSpPr>
        <dsp:cNvPr id="0" name=""/>
        <dsp:cNvSpPr/>
      </dsp:nvSpPr>
      <dsp:spPr>
        <a:xfrm>
          <a:off x="0" y="14580"/>
          <a:ext cx="7043758" cy="1113840"/>
        </a:xfrm>
        <a:prstGeom prst="roundRect">
          <a:avLst/>
        </a:prstGeom>
        <a:solidFill>
          <a:schemeClr val="accent6">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 sz="2800" kern="1200" dirty="0" smtClean="0"/>
            <a:t>Criterios de Sistemas de Partidos según Leslie </a:t>
          </a:r>
          <a:r>
            <a:rPr lang="es-ES" sz="2800" kern="1200" dirty="0" err="1" smtClean="0"/>
            <a:t>Lipson</a:t>
          </a:r>
          <a:endParaRPr lang="es-ES" sz="2800" kern="1200" dirty="0"/>
        </a:p>
      </dsp:txBody>
      <dsp:txXfrm>
        <a:off x="54373" y="68953"/>
        <a:ext cx="6935012" cy="1005094"/>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C483D7-11A9-4DCB-B766-2517AF769E0B}">
      <dsp:nvSpPr>
        <dsp:cNvPr id="0" name=""/>
        <dsp:cNvSpPr/>
      </dsp:nvSpPr>
      <dsp:spPr>
        <a:xfrm>
          <a:off x="0" y="43858"/>
          <a:ext cx="7186634" cy="1484730"/>
        </a:xfrm>
        <a:prstGeom prst="roundRect">
          <a:avLst/>
        </a:prstGeom>
        <a:solidFill>
          <a:schemeClr val="accent6">
            <a:shade val="80000"/>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ES" sz="2700" i="1" kern="1200" dirty="0" smtClean="0"/>
            <a:t>a)</a:t>
          </a:r>
          <a:r>
            <a:rPr lang="es-ES" sz="2700" kern="1200" dirty="0" smtClean="0"/>
            <a:t> En cada elección dos partidos (y no más de dos) comparten la posibilidad de llegar al poder; </a:t>
          </a:r>
          <a:endParaRPr lang="es-ES" sz="2700" kern="1200" dirty="0"/>
        </a:p>
      </dsp:txBody>
      <dsp:txXfrm>
        <a:off x="72479" y="116337"/>
        <a:ext cx="7041676" cy="1339772"/>
      </dsp:txXfrm>
    </dsp:sp>
    <dsp:sp modelId="{C03E8E8E-FD91-4855-886B-593940F0283D}">
      <dsp:nvSpPr>
        <dsp:cNvPr id="0" name=""/>
        <dsp:cNvSpPr/>
      </dsp:nvSpPr>
      <dsp:spPr>
        <a:xfrm>
          <a:off x="0" y="1606348"/>
          <a:ext cx="7186634" cy="1484730"/>
        </a:xfrm>
        <a:prstGeom prst="roundRect">
          <a:avLst/>
        </a:prstGeom>
        <a:solidFill>
          <a:schemeClr val="accent6">
            <a:shade val="80000"/>
            <a:hueOff val="-190846"/>
            <a:satOff val="8505"/>
            <a:lumOff val="11889"/>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ES" sz="2700" i="1" kern="1200" dirty="0" smtClean="0"/>
            <a:t>b)</a:t>
          </a:r>
          <a:r>
            <a:rPr lang="es-ES" sz="2700" kern="1200" dirty="0" smtClean="0"/>
            <a:t> Uno de los dos partidos es capaz de constituir el gobierno solo, sin el apoyo de un tercer partido; </a:t>
          </a:r>
          <a:endParaRPr lang="es-ES" sz="2700" kern="1200" dirty="0"/>
        </a:p>
      </dsp:txBody>
      <dsp:txXfrm>
        <a:off x="72479" y="1678827"/>
        <a:ext cx="7041676" cy="1339772"/>
      </dsp:txXfrm>
    </dsp:sp>
    <dsp:sp modelId="{86489693-81BD-48A4-A331-BFC8C6532157}">
      <dsp:nvSpPr>
        <dsp:cNvPr id="0" name=""/>
        <dsp:cNvSpPr/>
      </dsp:nvSpPr>
      <dsp:spPr>
        <a:xfrm>
          <a:off x="0" y="3168838"/>
          <a:ext cx="7186634" cy="1484730"/>
        </a:xfrm>
        <a:prstGeom prst="roundRect">
          <a:avLst/>
        </a:prstGeom>
        <a:solidFill>
          <a:schemeClr val="accent6">
            <a:shade val="80000"/>
            <a:hueOff val="-381692"/>
            <a:satOff val="17009"/>
            <a:lumOff val="23779"/>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ES" sz="2700" i="1" kern="1200" dirty="0" smtClean="0"/>
            <a:t>c)</a:t>
          </a:r>
          <a:r>
            <a:rPr lang="es-ES" sz="2700" kern="1200" dirty="0" smtClean="0"/>
            <a:t> Existe la posibilidad real de que el partido en el gobierno sea relevado por el partido de la oposición. </a:t>
          </a:r>
          <a:endParaRPr lang="es-ES" sz="2700" kern="1200" dirty="0"/>
        </a:p>
      </dsp:txBody>
      <dsp:txXfrm>
        <a:off x="72479" y="3241317"/>
        <a:ext cx="7041676" cy="1339772"/>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F92AA-CE10-4C88-BC1E-B0597A4E7ADF}">
      <dsp:nvSpPr>
        <dsp:cNvPr id="0" name=""/>
        <dsp:cNvSpPr/>
      </dsp:nvSpPr>
      <dsp:spPr>
        <a:xfrm>
          <a:off x="0" y="632226"/>
          <a:ext cx="6257940" cy="112729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La primera tesis, de </a:t>
          </a:r>
          <a:r>
            <a:rPr lang="es-ES" sz="1600" kern="1200" dirty="0" err="1" smtClean="0"/>
            <a:t>Lipset</a:t>
          </a:r>
          <a:r>
            <a:rPr lang="es-ES" sz="1600" kern="1200" dirty="0" smtClean="0"/>
            <a:t> y </a:t>
          </a:r>
          <a:r>
            <a:rPr lang="es-ES" sz="1600" kern="1200" dirty="0" err="1" smtClean="0"/>
            <a:t>Rokkan</a:t>
          </a:r>
          <a:r>
            <a:rPr lang="es-ES" sz="1600" kern="1200" dirty="0" smtClean="0"/>
            <a:t>, sostiene que la estructura de los diferentes sistemas de partidos nacionales resulta del desarrollo especifico de esas tensiones sociales. </a:t>
          </a:r>
          <a:endParaRPr lang="es-ES" sz="1600" kern="1200" dirty="0"/>
        </a:p>
      </dsp:txBody>
      <dsp:txXfrm>
        <a:off x="55030" y="687256"/>
        <a:ext cx="6147880" cy="1017235"/>
      </dsp:txXfrm>
    </dsp:sp>
    <dsp:sp modelId="{CB994DE6-202D-48B8-AB5F-99F69557DE07}">
      <dsp:nvSpPr>
        <dsp:cNvPr id="0" name=""/>
        <dsp:cNvSpPr/>
      </dsp:nvSpPr>
      <dsp:spPr>
        <a:xfrm>
          <a:off x="0" y="1805601"/>
          <a:ext cx="6257940" cy="1127295"/>
        </a:xfrm>
        <a:prstGeom prst="roundRect">
          <a:avLst/>
        </a:prstGeom>
        <a:gradFill rotWithShape="0">
          <a:gsLst>
            <a:gs pos="0">
              <a:schemeClr val="accent3">
                <a:hueOff val="3750088"/>
                <a:satOff val="-5627"/>
                <a:lumOff val="-915"/>
                <a:alphaOff val="0"/>
                <a:shade val="51000"/>
                <a:satMod val="130000"/>
              </a:schemeClr>
            </a:gs>
            <a:gs pos="80000">
              <a:schemeClr val="accent3">
                <a:hueOff val="3750088"/>
                <a:satOff val="-5627"/>
                <a:lumOff val="-915"/>
                <a:alphaOff val="0"/>
                <a:shade val="93000"/>
                <a:satMod val="130000"/>
              </a:schemeClr>
            </a:gs>
            <a:gs pos="100000">
              <a:schemeClr val="accent3">
                <a:hueOff val="3750088"/>
                <a:satOff val="-5627"/>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Una segunda tesis afirma que el modo en que las elites dominantes utilizan las respectivas posibilidades electorales para constituir determinadas coaliciones de grupos sociales, ha producido una configuración especifica del sistema de partidos en cada país. </a:t>
          </a:r>
          <a:endParaRPr lang="es-ES" sz="1600" kern="1200" dirty="0"/>
        </a:p>
      </dsp:txBody>
      <dsp:txXfrm>
        <a:off x="55030" y="1860631"/>
        <a:ext cx="6147880" cy="1017235"/>
      </dsp:txXfrm>
    </dsp:sp>
    <dsp:sp modelId="{E4EC6ABF-27AC-4C97-B011-73283BAF2C9E}">
      <dsp:nvSpPr>
        <dsp:cNvPr id="0" name=""/>
        <dsp:cNvSpPr/>
      </dsp:nvSpPr>
      <dsp:spPr>
        <a:xfrm>
          <a:off x="0" y="2978976"/>
          <a:ext cx="6257940" cy="1127295"/>
        </a:xfrm>
        <a:prstGeom prst="roundRect">
          <a:avLst/>
        </a:prstGeom>
        <a:gradFill rotWithShape="0">
          <a:gsLst>
            <a:gs pos="0">
              <a:schemeClr val="accent3">
                <a:hueOff val="7500176"/>
                <a:satOff val="-11253"/>
                <a:lumOff val="-1830"/>
                <a:alphaOff val="0"/>
                <a:shade val="51000"/>
                <a:satMod val="130000"/>
              </a:schemeClr>
            </a:gs>
            <a:gs pos="80000">
              <a:schemeClr val="accent3">
                <a:hueOff val="7500176"/>
                <a:satOff val="-11253"/>
                <a:lumOff val="-1830"/>
                <a:alphaOff val="0"/>
                <a:shade val="93000"/>
                <a:satMod val="130000"/>
              </a:schemeClr>
            </a:gs>
            <a:gs pos="100000">
              <a:schemeClr val="accent3">
                <a:hueOff val="7500176"/>
                <a:satOff val="-11253"/>
                <a:lumOff val="-18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Una tercera tesis, enuncia, finalmente, que los sistemas de partidos de Europa occidental , desde la parlamentarizacion de los sistemas políticos y la democratización del sufragio, están “congelados”, ya que las coaliciones formadas en la primera movilización son perdurables. </a:t>
          </a:r>
          <a:endParaRPr lang="es-ES" sz="1600" kern="1200" dirty="0"/>
        </a:p>
      </dsp:txBody>
      <dsp:txXfrm>
        <a:off x="55030" y="3034006"/>
        <a:ext cx="6147880" cy="1017235"/>
      </dsp:txXfrm>
    </dsp:sp>
    <dsp:sp modelId="{92CF45EE-58A0-4AD9-8854-3F715CCD1BAF}">
      <dsp:nvSpPr>
        <dsp:cNvPr id="0" name=""/>
        <dsp:cNvSpPr/>
      </dsp:nvSpPr>
      <dsp:spPr>
        <a:xfrm>
          <a:off x="0" y="4152351"/>
          <a:ext cx="6257940" cy="1127295"/>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Los sistemas de partidos están sujetos a la estructura social, y las instituciones (entre otras, el sistema electoral) se hallan insertas en el marco del sistema de conflictos existente.</a:t>
          </a:r>
          <a:endParaRPr lang="es-ES" sz="1600" kern="1200" dirty="0"/>
        </a:p>
      </dsp:txBody>
      <dsp:txXfrm>
        <a:off x="55030" y="4207381"/>
        <a:ext cx="6147880" cy="1017235"/>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704D63-B220-4E27-B200-FB9D376FAEE5}">
      <dsp:nvSpPr>
        <dsp:cNvPr id="0" name=""/>
        <dsp:cNvSpPr/>
      </dsp:nvSpPr>
      <dsp:spPr>
        <a:xfrm>
          <a:off x="0" y="393"/>
          <a:ext cx="7043758" cy="1142212"/>
        </a:xfrm>
        <a:prstGeom prst="roundRect">
          <a:avLst/>
        </a:prstGeom>
        <a:gradFill rotWithShape="0">
          <a:gsLst>
            <a:gs pos="0">
              <a:schemeClr val="accent4">
                <a:shade val="50000"/>
                <a:hueOff val="0"/>
                <a:satOff val="0"/>
                <a:lumOff val="0"/>
                <a:alphaOff val="0"/>
                <a:shade val="51000"/>
                <a:satMod val="130000"/>
              </a:schemeClr>
            </a:gs>
            <a:gs pos="80000">
              <a:schemeClr val="accent4">
                <a:shade val="50000"/>
                <a:hueOff val="0"/>
                <a:satOff val="0"/>
                <a:lumOff val="0"/>
                <a:alphaOff val="0"/>
                <a:shade val="93000"/>
                <a:satMod val="130000"/>
              </a:schemeClr>
            </a:gs>
            <a:gs pos="100000">
              <a:schemeClr val="accent4">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es-ES" sz="4400" i="1" kern="1200" dirty="0" smtClean="0"/>
            <a:t>Valoración</a:t>
          </a:r>
          <a:r>
            <a:rPr lang="es-ES" sz="2800" kern="1200" dirty="0" smtClean="0"/>
            <a:t/>
          </a:r>
          <a:br>
            <a:rPr lang="es-ES" sz="2800" kern="1200" dirty="0" smtClean="0"/>
          </a:br>
          <a:endParaRPr lang="es-ES" sz="2800" kern="1200" dirty="0"/>
        </a:p>
      </dsp:txBody>
      <dsp:txXfrm>
        <a:off x="55758" y="56151"/>
        <a:ext cx="6932242" cy="1030696"/>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8BADA7-57EC-4449-B945-14A7E92CA388}">
      <dsp:nvSpPr>
        <dsp:cNvPr id="0" name=""/>
        <dsp:cNvSpPr/>
      </dsp:nvSpPr>
      <dsp:spPr>
        <a:xfrm>
          <a:off x="0" y="0"/>
          <a:ext cx="5283487" cy="2113395"/>
        </a:xfrm>
        <a:prstGeom prst="chevron">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rtl="0">
            <a:lnSpc>
              <a:spcPct val="90000"/>
            </a:lnSpc>
            <a:spcBef>
              <a:spcPct val="0"/>
            </a:spcBef>
            <a:spcAft>
              <a:spcPct val="35000"/>
            </a:spcAft>
          </a:pPr>
          <a:r>
            <a:rPr lang="es-ES" sz="2000" kern="1200" dirty="0" smtClean="0"/>
            <a:t>La valoración de los sistemas de partidos, tanto en la ciencia como en la política, depende de posiciones básicas aun más generales. </a:t>
          </a:r>
          <a:endParaRPr lang="es-ES" sz="2000" kern="1200" dirty="0"/>
        </a:p>
      </dsp:txBody>
      <dsp:txXfrm>
        <a:off x="1056698" y="0"/>
        <a:ext cx="3170092" cy="2113395"/>
      </dsp:txXfrm>
    </dsp:sp>
    <dsp:sp modelId="{84EAE5E1-4E6C-493E-A3F0-7AE96CDBA040}">
      <dsp:nvSpPr>
        <dsp:cNvPr id="0" name=""/>
        <dsp:cNvSpPr/>
      </dsp:nvSpPr>
      <dsp:spPr>
        <a:xfrm>
          <a:off x="324419" y="2412567"/>
          <a:ext cx="6576462" cy="2113395"/>
        </a:xfrm>
        <a:prstGeom prst="chevron">
          <a:avLst/>
        </a:prstGeom>
        <a:gradFill rotWithShape="0">
          <a:gsLst>
            <a:gs pos="0">
              <a:schemeClr val="accent2">
                <a:shade val="80000"/>
                <a:hueOff val="-35872"/>
                <a:satOff val="-4024"/>
                <a:lumOff val="25680"/>
                <a:alphaOff val="0"/>
                <a:shade val="51000"/>
                <a:satMod val="130000"/>
              </a:schemeClr>
            </a:gs>
            <a:gs pos="80000">
              <a:schemeClr val="accent2">
                <a:shade val="80000"/>
                <a:hueOff val="-35872"/>
                <a:satOff val="-4024"/>
                <a:lumOff val="25680"/>
                <a:alphaOff val="0"/>
                <a:shade val="93000"/>
                <a:satMod val="130000"/>
              </a:schemeClr>
            </a:gs>
            <a:gs pos="100000">
              <a:schemeClr val="accent2">
                <a:shade val="80000"/>
                <a:hueOff val="-35872"/>
                <a:satOff val="-4024"/>
                <a:lumOff val="2568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rtl="0">
            <a:lnSpc>
              <a:spcPct val="90000"/>
            </a:lnSpc>
            <a:spcBef>
              <a:spcPct val="0"/>
            </a:spcBef>
            <a:spcAft>
              <a:spcPct val="35000"/>
            </a:spcAft>
          </a:pPr>
          <a:r>
            <a:rPr lang="es-ES" sz="2000" kern="1200" dirty="0" smtClean="0"/>
            <a:t>En la investigación internacional sobre sistemas de partidos, la valoración ha perdido terreno. Robert </a:t>
          </a:r>
          <a:r>
            <a:rPr lang="es-ES" sz="2000" kern="1200" dirty="0" err="1" smtClean="0"/>
            <a:t>Dahl</a:t>
          </a:r>
          <a:r>
            <a:rPr lang="es-ES" sz="2000" kern="1200" dirty="0" smtClean="0"/>
            <a:t> dice que e</a:t>
          </a:r>
          <a:r>
            <a:rPr lang="es-ES" sz="2000" i="1" kern="1200" dirty="0" smtClean="0"/>
            <a:t>xisten condiciones bajo las cuales un sistema bipartidista sirve mucho menos para mantener el orden democrático que un sistema pluripartidista.</a:t>
          </a:r>
          <a:endParaRPr lang="es-ES" sz="2000" kern="1200" dirty="0"/>
        </a:p>
      </dsp:txBody>
      <dsp:txXfrm>
        <a:off x="1381117" y="2412567"/>
        <a:ext cx="4463067" cy="2113395"/>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29226E-95FD-45E5-9D45-220B74C1ECE6}">
      <dsp:nvSpPr>
        <dsp:cNvPr id="0" name=""/>
        <dsp:cNvSpPr/>
      </dsp:nvSpPr>
      <dsp:spPr>
        <a:xfrm>
          <a:off x="0" y="14580"/>
          <a:ext cx="7115196" cy="1113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 sz="2800" kern="1200" dirty="0" smtClean="0"/>
            <a:t>Objetivos generales de los Sistemas Electorales</a:t>
          </a:r>
          <a:endParaRPr lang="es-ES" sz="2800" kern="1200" dirty="0"/>
        </a:p>
      </dsp:txBody>
      <dsp:txXfrm>
        <a:off x="54373" y="68953"/>
        <a:ext cx="7006450" cy="1005094"/>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BDE55F-DE4F-4377-AC33-5ADA35D7D97F}">
      <dsp:nvSpPr>
        <dsp:cNvPr id="0" name=""/>
        <dsp:cNvSpPr/>
      </dsp:nvSpPr>
      <dsp:spPr>
        <a:xfrm>
          <a:off x="592913" y="2209"/>
          <a:ext cx="5929368" cy="1458562"/>
        </a:xfrm>
        <a:prstGeom prst="roundRect">
          <a:avLst/>
        </a:prstGeom>
        <a:solidFill>
          <a:schemeClr val="accent1">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ES" sz="1400" kern="1200" dirty="0" smtClean="0">
              <a:solidFill>
                <a:schemeClr val="tx1"/>
              </a:solidFill>
            </a:rPr>
            <a:t>1.- El registro de las diversas reglas técnicas de distribución de las circunscripciones electorales, las formas de las candidaturas, los procedimientos de votación y las modalidades de computo de los votos para su conversión en escaños parlamentarios. Aquí se trata no solo de un inventario positivista, sino también del modo de funcionamiento de los sistemas electorales </a:t>
          </a:r>
          <a:r>
            <a:rPr lang="es-ES" sz="1400" i="1" kern="1200" dirty="0" smtClean="0">
              <a:solidFill>
                <a:schemeClr val="tx1"/>
              </a:solidFill>
            </a:rPr>
            <a:t> </a:t>
          </a:r>
          <a:r>
            <a:rPr lang="es-ES" sz="1400" kern="1200" dirty="0" smtClean="0">
              <a:solidFill>
                <a:schemeClr val="tx1"/>
              </a:solidFill>
            </a:rPr>
            <a:t>y de la importancia de elementos específicos en los efectos de los sistemas electorales.</a:t>
          </a:r>
          <a:endParaRPr lang="es-ES" sz="1400" kern="1200" dirty="0">
            <a:solidFill>
              <a:schemeClr val="tx1"/>
            </a:solidFill>
          </a:endParaRPr>
        </a:p>
      </dsp:txBody>
      <dsp:txXfrm>
        <a:off x="664114" y="73410"/>
        <a:ext cx="5786966" cy="1316160"/>
      </dsp:txXfrm>
    </dsp:sp>
    <dsp:sp modelId="{17A23E74-3433-4D7E-863F-04E9B2B526CF}">
      <dsp:nvSpPr>
        <dsp:cNvPr id="0" name=""/>
        <dsp:cNvSpPr/>
      </dsp:nvSpPr>
      <dsp:spPr>
        <a:xfrm>
          <a:off x="592913" y="1533700"/>
          <a:ext cx="4850246" cy="1458562"/>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ES" sz="1400" kern="1200" dirty="0" smtClean="0"/>
            <a:t>2.- Sistematización de la materia mediante la explicación de conceptos básicos, como representación por mayoría y representación proporcional, establecimiento de diversas clases y subclases de sistemas electorales y de los sistemas electorales empíricos.</a:t>
          </a:r>
          <a:endParaRPr lang="es-ES" sz="1400" kern="1200" dirty="0"/>
        </a:p>
      </dsp:txBody>
      <dsp:txXfrm>
        <a:off x="664114" y="1604901"/>
        <a:ext cx="4707844" cy="1316160"/>
      </dsp:txXfrm>
    </dsp:sp>
    <dsp:sp modelId="{029BFDC5-FD59-4C99-9403-46875CAD5231}">
      <dsp:nvSpPr>
        <dsp:cNvPr id="0" name=""/>
        <dsp:cNvSpPr/>
      </dsp:nvSpPr>
      <dsp:spPr>
        <a:xfrm>
          <a:off x="592913" y="3065190"/>
          <a:ext cx="3862006" cy="1458562"/>
        </a:xfrm>
        <a:prstGeom prst="roundRect">
          <a:avLst/>
        </a:prstGeom>
        <a:solidFill>
          <a:schemeClr val="tx2">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s-ES" sz="1300" kern="1200" dirty="0" smtClean="0">
              <a:solidFill>
                <a:schemeClr val="tx1"/>
              </a:solidFill>
            </a:rPr>
            <a:t>3.- Formulación y examen de hipótesis de los efectos de los distintos sistemas electorales en los sistemas políticos y especialmente en los sistemas de partidos, con base en investigaciones concretas de casos individuales y comparativos de varios países. </a:t>
          </a:r>
          <a:endParaRPr lang="es-ES" sz="1300" kern="1200" dirty="0">
            <a:solidFill>
              <a:schemeClr val="tx1"/>
            </a:solidFill>
          </a:endParaRPr>
        </a:p>
      </dsp:txBody>
      <dsp:txXfrm>
        <a:off x="664114" y="3136391"/>
        <a:ext cx="3719604" cy="1316160"/>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F69208-B9A5-4FD0-8929-F943D8B24B83}">
      <dsp:nvSpPr>
        <dsp:cNvPr id="0" name=""/>
        <dsp:cNvSpPr/>
      </dsp:nvSpPr>
      <dsp:spPr>
        <a:xfrm>
          <a:off x="0" y="74250"/>
          <a:ext cx="6900882" cy="994500"/>
        </a:xfrm>
        <a:prstGeom prst="roundRect">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t>Alexis de </a:t>
          </a:r>
          <a:r>
            <a:rPr lang="es-ES" sz="2500" kern="1200" dirty="0" err="1" smtClean="0"/>
            <a:t>Tocqueville</a:t>
          </a:r>
          <a:r>
            <a:rPr lang="es-ES" sz="2500" kern="1200" dirty="0" smtClean="0"/>
            <a:t> establece tres condiciones de éxito  de la representación por mayoría</a:t>
          </a:r>
          <a:endParaRPr lang="es-ES" sz="2500" kern="1200" dirty="0"/>
        </a:p>
      </dsp:txBody>
      <dsp:txXfrm>
        <a:off x="48547" y="122797"/>
        <a:ext cx="6803788" cy="897406"/>
      </dsp:txXfrm>
    </dsp:sp>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4644BD-2AEA-46D9-8575-210B9D1C9B07}">
      <dsp:nvSpPr>
        <dsp:cNvPr id="0" name=""/>
        <dsp:cNvSpPr/>
      </dsp:nvSpPr>
      <dsp:spPr>
        <a:xfrm>
          <a:off x="94839" y="657708"/>
          <a:ext cx="1996645" cy="998322"/>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ES" sz="1600" kern="1200" dirty="0" smtClean="0"/>
            <a:t>Igualdad de las condiciones de vida u homogeneidad social.</a:t>
          </a:r>
          <a:endParaRPr lang="es-ES" sz="1600" kern="1200" dirty="0"/>
        </a:p>
      </dsp:txBody>
      <dsp:txXfrm>
        <a:off x="94839" y="657708"/>
        <a:ext cx="1996645" cy="998322"/>
      </dsp:txXfrm>
    </dsp:sp>
    <dsp:sp modelId="{88E8A268-5421-415A-A562-4C20E40D0E4C}">
      <dsp:nvSpPr>
        <dsp:cNvPr id="0" name=""/>
        <dsp:cNvSpPr/>
      </dsp:nvSpPr>
      <dsp:spPr>
        <a:xfrm>
          <a:off x="2416399" y="1763820"/>
          <a:ext cx="1996645" cy="998322"/>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ES" sz="1600" kern="1200" dirty="0" smtClean="0"/>
            <a:t>Consenso político básico de la población en torno a la formula mayoritaria.</a:t>
          </a:r>
          <a:endParaRPr lang="es-ES" sz="1600" kern="1200" dirty="0"/>
        </a:p>
      </dsp:txBody>
      <dsp:txXfrm>
        <a:off x="2416399" y="1763820"/>
        <a:ext cx="1996645" cy="998322"/>
      </dsp:txXfrm>
    </dsp:sp>
    <dsp:sp modelId="{28B8BA3E-F737-4CB3-B8C6-230E5C448C43}">
      <dsp:nvSpPr>
        <dsp:cNvPr id="0" name=""/>
        <dsp:cNvSpPr/>
      </dsp:nvSpPr>
      <dsp:spPr>
        <a:xfrm>
          <a:off x="4718970" y="3029064"/>
          <a:ext cx="1996645" cy="998322"/>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ES" sz="1600" kern="1200" dirty="0" smtClean="0"/>
            <a:t>Posibilidad de la mayoría se convierta en mayoría</a:t>
          </a:r>
          <a:endParaRPr lang="es-ES" sz="1600" kern="1200" dirty="0"/>
        </a:p>
      </dsp:txBody>
      <dsp:txXfrm>
        <a:off x="4718970" y="3029064"/>
        <a:ext cx="1996645" cy="998322"/>
      </dsp:txXfrm>
    </dsp:sp>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16DC7C-3AE4-4F4E-8E57-37D8ECA91424}">
      <dsp:nvSpPr>
        <dsp:cNvPr id="0" name=""/>
        <dsp:cNvSpPr/>
      </dsp:nvSpPr>
      <dsp:spPr>
        <a:xfrm>
          <a:off x="0" y="34469"/>
          <a:ext cx="7043758" cy="107406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ES" sz="2700" kern="1200" dirty="0" smtClean="0"/>
            <a:t>UNCIÓN EN UN SISTEMA DEMOCRÁTICO</a:t>
          </a:r>
          <a:br>
            <a:rPr lang="es-ES" sz="2700" kern="1200" dirty="0" smtClean="0"/>
          </a:br>
          <a:endParaRPr lang="es-ES" sz="2700" kern="1200" dirty="0"/>
        </a:p>
      </dsp:txBody>
      <dsp:txXfrm>
        <a:off x="52431" y="86900"/>
        <a:ext cx="6938896" cy="969198"/>
      </dsp:txXfrm>
    </dsp:sp>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2198B6-61E6-47A9-A7C5-F50001EFCE37}">
      <dsp:nvSpPr>
        <dsp:cNvPr id="0" name=""/>
        <dsp:cNvSpPr/>
      </dsp:nvSpPr>
      <dsp:spPr>
        <a:xfrm>
          <a:off x="528281" y="0"/>
          <a:ext cx="5987194" cy="4525963"/>
        </a:xfrm>
        <a:prstGeom prst="rightArrow">
          <a:avLst/>
        </a:prstGeom>
        <a:solidFill>
          <a:schemeClr val="accent5">
            <a:tint val="40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C7944942-6764-4F58-97DE-C7F3A7FA89C5}">
      <dsp:nvSpPr>
        <dsp:cNvPr id="0" name=""/>
        <dsp:cNvSpPr/>
      </dsp:nvSpPr>
      <dsp:spPr>
        <a:xfrm>
          <a:off x="85" y="1357788"/>
          <a:ext cx="3435895" cy="1810385"/>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En el centro de la evaluación se encuentra una síntesis de las existencias funcionales que debe cumplir un sistema electoral. </a:t>
          </a:r>
          <a:endParaRPr lang="es-ES" sz="2000" kern="1200" dirty="0"/>
        </a:p>
      </dsp:txBody>
      <dsp:txXfrm>
        <a:off x="88461" y="1446164"/>
        <a:ext cx="3259143" cy="1633633"/>
      </dsp:txXfrm>
    </dsp:sp>
    <dsp:sp modelId="{94876308-67FD-45F2-9C52-DE67A603FD0F}">
      <dsp:nvSpPr>
        <dsp:cNvPr id="0" name=""/>
        <dsp:cNvSpPr/>
      </dsp:nvSpPr>
      <dsp:spPr>
        <a:xfrm>
          <a:off x="3607776" y="1357788"/>
          <a:ext cx="3435895" cy="1810385"/>
        </a:xfrm>
        <a:prstGeom prst="roundRect">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Reflexiones preliminares  respecto a la evaluación de los sistemas electorales.</a:t>
          </a:r>
          <a:endParaRPr lang="es-ES" sz="2000" kern="1200" dirty="0"/>
        </a:p>
      </dsp:txBody>
      <dsp:txXfrm>
        <a:off x="3696152" y="1446164"/>
        <a:ext cx="3259143" cy="1633633"/>
      </dsp:txXfrm>
    </dsp:sp>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2DAE3-C82A-430A-AE11-4410B914692A}">
      <dsp:nvSpPr>
        <dsp:cNvPr id="0" name=""/>
        <dsp:cNvSpPr/>
      </dsp:nvSpPr>
      <dsp:spPr>
        <a:xfrm>
          <a:off x="0" y="14580"/>
          <a:ext cx="6972320" cy="111384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i="1" kern="1200" dirty="0" smtClean="0"/>
            <a:t>Reflexiones preliminares</a:t>
          </a:r>
          <a:r>
            <a:rPr lang="es-ES" sz="2800" kern="1200" dirty="0" smtClean="0"/>
            <a:t/>
          </a:r>
          <a:br>
            <a:rPr lang="es-ES" sz="2800" kern="1200" dirty="0" smtClean="0"/>
          </a:br>
          <a:endParaRPr lang="es-ES" sz="2800" kern="1200" dirty="0"/>
        </a:p>
      </dsp:txBody>
      <dsp:txXfrm>
        <a:off x="54373" y="68953"/>
        <a:ext cx="6863574" cy="1005094"/>
      </dsp:txXfrm>
    </dsp:sp>
  </dsp:spTree>
</dsp:drawing>
</file>

<file path=ppt/diagrams/drawing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DEF3D-B343-430E-BFF7-ABD49B1E27A2}">
      <dsp:nvSpPr>
        <dsp:cNvPr id="0" name=""/>
        <dsp:cNvSpPr/>
      </dsp:nvSpPr>
      <dsp:spPr>
        <a:xfrm>
          <a:off x="0" y="0"/>
          <a:ext cx="5635006" cy="995711"/>
        </a:xfrm>
        <a:prstGeom prst="roundRect">
          <a:avLst>
            <a:gd name="adj" fmla="val 10000"/>
          </a:avLst>
        </a:prstGeom>
        <a:gradFill rotWithShape="0">
          <a:gsLst>
            <a:gs pos="0">
              <a:schemeClr val="accent4">
                <a:shade val="50000"/>
                <a:hueOff val="0"/>
                <a:satOff val="0"/>
                <a:lumOff val="0"/>
                <a:alphaOff val="0"/>
                <a:shade val="51000"/>
                <a:satMod val="130000"/>
              </a:schemeClr>
            </a:gs>
            <a:gs pos="80000">
              <a:schemeClr val="accent4">
                <a:shade val="50000"/>
                <a:hueOff val="0"/>
                <a:satOff val="0"/>
                <a:lumOff val="0"/>
                <a:alphaOff val="0"/>
                <a:shade val="93000"/>
                <a:satMod val="130000"/>
              </a:schemeClr>
            </a:gs>
            <a:gs pos="100000">
              <a:schemeClr val="accent4">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rtl="0">
            <a:lnSpc>
              <a:spcPct val="90000"/>
            </a:lnSpc>
            <a:spcBef>
              <a:spcPct val="0"/>
            </a:spcBef>
            <a:spcAft>
              <a:spcPct val="35000"/>
            </a:spcAft>
          </a:pPr>
          <a:r>
            <a:rPr lang="es-ES" sz="1000" kern="1200" dirty="0" smtClean="0"/>
            <a:t>Anteriormente el debate sobre representación por mayoría y representación proporcional se orientaba  con base en concepciones normativas del buen gobierno o de teorías de formas de gobierno parlamentarias, hoy en día, las experiencias empíricas con los sistemas electorales constituyen instancias  de control irrenunciables en el proceso  de su evaluación. </a:t>
          </a:r>
          <a:endParaRPr lang="es-ES" sz="1000" kern="1200" dirty="0"/>
        </a:p>
      </dsp:txBody>
      <dsp:txXfrm>
        <a:off x="29163" y="29163"/>
        <a:ext cx="4476418" cy="937385"/>
      </dsp:txXfrm>
    </dsp:sp>
    <dsp:sp modelId="{720FF706-129F-4AC3-8047-7EADF72C830D}">
      <dsp:nvSpPr>
        <dsp:cNvPr id="0" name=""/>
        <dsp:cNvSpPr/>
      </dsp:nvSpPr>
      <dsp:spPr>
        <a:xfrm>
          <a:off x="471931" y="1176750"/>
          <a:ext cx="5635006" cy="995711"/>
        </a:xfrm>
        <a:prstGeom prst="roundRect">
          <a:avLst>
            <a:gd name="adj" fmla="val 10000"/>
          </a:avLst>
        </a:prstGeom>
        <a:gradFill rotWithShape="0">
          <a:gsLst>
            <a:gs pos="0">
              <a:schemeClr val="accent4">
                <a:shade val="50000"/>
                <a:hueOff val="-104717"/>
                <a:satOff val="-3169"/>
                <a:lumOff val="20806"/>
                <a:alphaOff val="0"/>
                <a:shade val="51000"/>
                <a:satMod val="130000"/>
              </a:schemeClr>
            </a:gs>
            <a:gs pos="80000">
              <a:schemeClr val="accent4">
                <a:shade val="50000"/>
                <a:hueOff val="-104717"/>
                <a:satOff val="-3169"/>
                <a:lumOff val="20806"/>
                <a:alphaOff val="0"/>
                <a:shade val="93000"/>
                <a:satMod val="130000"/>
              </a:schemeClr>
            </a:gs>
            <a:gs pos="100000">
              <a:schemeClr val="accent4">
                <a:shade val="50000"/>
                <a:hueOff val="-104717"/>
                <a:satOff val="-3169"/>
                <a:lumOff val="208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rtl="0">
            <a:lnSpc>
              <a:spcPct val="90000"/>
            </a:lnSpc>
            <a:spcBef>
              <a:spcPct val="0"/>
            </a:spcBef>
            <a:spcAft>
              <a:spcPct val="35000"/>
            </a:spcAft>
          </a:pPr>
          <a:r>
            <a:rPr lang="es-ES" sz="1000" kern="1200" dirty="0" smtClean="0"/>
            <a:t>No existe ningún sistema electoral ideal. Tanto los efectos como la deseabilidad. El tiempo y el espacio son determinantes en la opción por un sistema electoral, de modo que no se les puede ignorar.</a:t>
          </a:r>
          <a:endParaRPr lang="es-ES" sz="1000" kern="1200" dirty="0"/>
        </a:p>
      </dsp:txBody>
      <dsp:txXfrm>
        <a:off x="501094" y="1205913"/>
        <a:ext cx="4457535" cy="937385"/>
      </dsp:txXfrm>
    </dsp:sp>
    <dsp:sp modelId="{7C4CF7E9-0585-4A25-B90D-DA54073D01EE}">
      <dsp:nvSpPr>
        <dsp:cNvPr id="0" name=""/>
        <dsp:cNvSpPr/>
      </dsp:nvSpPr>
      <dsp:spPr>
        <a:xfrm>
          <a:off x="936819" y="2353500"/>
          <a:ext cx="5635006" cy="995711"/>
        </a:xfrm>
        <a:prstGeom prst="roundRect">
          <a:avLst>
            <a:gd name="adj" fmla="val 10000"/>
          </a:avLst>
        </a:prstGeom>
        <a:gradFill rotWithShape="0">
          <a:gsLst>
            <a:gs pos="0">
              <a:schemeClr val="accent4">
                <a:shade val="50000"/>
                <a:hueOff val="-209434"/>
                <a:satOff val="-6337"/>
                <a:lumOff val="41612"/>
                <a:alphaOff val="0"/>
                <a:shade val="51000"/>
                <a:satMod val="130000"/>
              </a:schemeClr>
            </a:gs>
            <a:gs pos="80000">
              <a:schemeClr val="accent4">
                <a:shade val="50000"/>
                <a:hueOff val="-209434"/>
                <a:satOff val="-6337"/>
                <a:lumOff val="41612"/>
                <a:alphaOff val="0"/>
                <a:shade val="93000"/>
                <a:satMod val="130000"/>
              </a:schemeClr>
            </a:gs>
            <a:gs pos="100000">
              <a:schemeClr val="accent4">
                <a:shade val="50000"/>
                <a:hueOff val="-209434"/>
                <a:satOff val="-6337"/>
                <a:lumOff val="416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rtl="0">
            <a:lnSpc>
              <a:spcPct val="90000"/>
            </a:lnSpc>
            <a:spcBef>
              <a:spcPct val="0"/>
            </a:spcBef>
            <a:spcAft>
              <a:spcPct val="35000"/>
            </a:spcAft>
          </a:pPr>
          <a:r>
            <a:rPr lang="es-ES" sz="1000" kern="1200" dirty="0" smtClean="0"/>
            <a:t>A un sistema electoral se le pueden planear distintas exigencias, entre las cuales las más importantes son la representación (justa), la efectividad (en cuanto al funcionamiento del sistema político) y la responsabilidad (en relación elegido-votante). La teoría o la opción que solo contenga una existencia no va suficiente lejos.</a:t>
          </a:r>
          <a:endParaRPr lang="es-ES" sz="1000" kern="1200" dirty="0"/>
        </a:p>
      </dsp:txBody>
      <dsp:txXfrm>
        <a:off x="965982" y="2382663"/>
        <a:ext cx="4464579" cy="937385"/>
      </dsp:txXfrm>
    </dsp:sp>
    <dsp:sp modelId="{3B330221-365C-4183-B810-94575A061416}">
      <dsp:nvSpPr>
        <dsp:cNvPr id="0" name=""/>
        <dsp:cNvSpPr/>
      </dsp:nvSpPr>
      <dsp:spPr>
        <a:xfrm>
          <a:off x="1408751" y="3530251"/>
          <a:ext cx="5635006" cy="995711"/>
        </a:xfrm>
        <a:prstGeom prst="roundRect">
          <a:avLst>
            <a:gd name="adj" fmla="val 10000"/>
          </a:avLst>
        </a:prstGeom>
        <a:gradFill rotWithShape="0">
          <a:gsLst>
            <a:gs pos="0">
              <a:schemeClr val="accent4">
                <a:shade val="50000"/>
                <a:hueOff val="-104717"/>
                <a:satOff val="-3169"/>
                <a:lumOff val="20806"/>
                <a:alphaOff val="0"/>
                <a:shade val="51000"/>
                <a:satMod val="130000"/>
              </a:schemeClr>
            </a:gs>
            <a:gs pos="80000">
              <a:schemeClr val="accent4">
                <a:shade val="50000"/>
                <a:hueOff val="-104717"/>
                <a:satOff val="-3169"/>
                <a:lumOff val="20806"/>
                <a:alphaOff val="0"/>
                <a:shade val="93000"/>
                <a:satMod val="130000"/>
              </a:schemeClr>
            </a:gs>
            <a:gs pos="100000">
              <a:schemeClr val="accent4">
                <a:shade val="50000"/>
                <a:hueOff val="-104717"/>
                <a:satOff val="-3169"/>
                <a:lumOff val="208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rtl="0">
            <a:lnSpc>
              <a:spcPct val="90000"/>
            </a:lnSpc>
            <a:spcBef>
              <a:spcPct val="0"/>
            </a:spcBef>
            <a:spcAft>
              <a:spcPct val="35000"/>
            </a:spcAft>
          </a:pPr>
          <a:r>
            <a:rPr lang="es-ES" sz="1000" kern="1200" dirty="0" smtClean="0"/>
            <a:t>La valoración de las existencias que se plantea a un sistema electoral depende de consideraciones teórico-democráticas o de poder político partidario. </a:t>
          </a:r>
          <a:endParaRPr lang="es-ES" sz="1000" kern="1200" dirty="0"/>
        </a:p>
      </dsp:txBody>
      <dsp:txXfrm>
        <a:off x="1437914" y="3559414"/>
        <a:ext cx="4457535" cy="937385"/>
      </dsp:txXfrm>
    </dsp:sp>
    <dsp:sp modelId="{EE556936-278E-4A22-89D7-A01ACF6DFF8F}">
      <dsp:nvSpPr>
        <dsp:cNvPr id="0" name=""/>
        <dsp:cNvSpPr/>
      </dsp:nvSpPr>
      <dsp:spPr>
        <a:xfrm>
          <a:off x="4987793" y="762624"/>
          <a:ext cx="647212" cy="647212"/>
        </a:xfrm>
        <a:prstGeom prst="downArrow">
          <a:avLst>
            <a:gd name="adj1" fmla="val 55000"/>
            <a:gd name="adj2" fmla="val 45000"/>
          </a:avLst>
        </a:prstGeom>
        <a:solidFill>
          <a:schemeClr val="accent4">
            <a:alpha val="90000"/>
            <a:tint val="55000"/>
            <a:hueOff val="0"/>
            <a:satOff val="0"/>
            <a:lumOff val="0"/>
            <a:alphaOff val="0"/>
          </a:schemeClr>
        </a:solidFill>
        <a:ln w="9525" cap="flat" cmpd="sng" algn="ctr">
          <a:solidFill>
            <a:schemeClr val="accent4">
              <a:alpha val="90000"/>
              <a:tint val="55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5133416" y="762624"/>
        <a:ext cx="355966" cy="487027"/>
      </dsp:txXfrm>
    </dsp:sp>
    <dsp:sp modelId="{44ACCA7B-44EE-4A49-AA85-DD6CEE96FB25}">
      <dsp:nvSpPr>
        <dsp:cNvPr id="0" name=""/>
        <dsp:cNvSpPr/>
      </dsp:nvSpPr>
      <dsp:spPr>
        <a:xfrm>
          <a:off x="5459725" y="1939375"/>
          <a:ext cx="647212" cy="647212"/>
        </a:xfrm>
        <a:prstGeom prst="downArrow">
          <a:avLst>
            <a:gd name="adj1" fmla="val 55000"/>
            <a:gd name="adj2" fmla="val 45000"/>
          </a:avLst>
        </a:prstGeom>
        <a:solidFill>
          <a:schemeClr val="accent4">
            <a:alpha val="90000"/>
            <a:tint val="55000"/>
            <a:hueOff val="0"/>
            <a:satOff val="0"/>
            <a:lumOff val="0"/>
            <a:alphaOff val="0"/>
          </a:schemeClr>
        </a:solidFill>
        <a:ln w="9525" cap="flat" cmpd="sng" algn="ctr">
          <a:solidFill>
            <a:schemeClr val="accent4">
              <a:alpha val="90000"/>
              <a:tint val="55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5605348" y="1939375"/>
        <a:ext cx="355966" cy="487027"/>
      </dsp:txXfrm>
    </dsp:sp>
    <dsp:sp modelId="{3DF23B7D-95CE-425B-AD27-B20CD5FB8C0B}">
      <dsp:nvSpPr>
        <dsp:cNvPr id="0" name=""/>
        <dsp:cNvSpPr/>
      </dsp:nvSpPr>
      <dsp:spPr>
        <a:xfrm>
          <a:off x="5924613" y="3116125"/>
          <a:ext cx="647212" cy="647212"/>
        </a:xfrm>
        <a:prstGeom prst="downArrow">
          <a:avLst>
            <a:gd name="adj1" fmla="val 55000"/>
            <a:gd name="adj2" fmla="val 45000"/>
          </a:avLst>
        </a:prstGeom>
        <a:solidFill>
          <a:schemeClr val="accent4">
            <a:alpha val="90000"/>
            <a:tint val="55000"/>
            <a:hueOff val="0"/>
            <a:satOff val="0"/>
            <a:lumOff val="0"/>
            <a:alphaOff val="0"/>
          </a:schemeClr>
        </a:solidFill>
        <a:ln w="9525" cap="flat" cmpd="sng" algn="ctr">
          <a:solidFill>
            <a:schemeClr val="accent4">
              <a:alpha val="90000"/>
              <a:tint val="55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6070236" y="3116125"/>
        <a:ext cx="355966" cy="48702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4FA09B-6C88-40C7-8731-367F2B8AC947}">
      <dsp:nvSpPr>
        <dsp:cNvPr id="0" name=""/>
        <dsp:cNvSpPr/>
      </dsp:nvSpPr>
      <dsp:spPr>
        <a:xfrm>
          <a:off x="0" y="14580"/>
          <a:ext cx="7043758" cy="111384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Tipología de los sistemas electorales.</a:t>
          </a:r>
          <a:r>
            <a:rPr lang="es-ES" sz="2800" kern="1200" dirty="0" smtClean="0"/>
            <a:t/>
          </a:r>
          <a:br>
            <a:rPr lang="es-ES" sz="2800" kern="1200" dirty="0" smtClean="0"/>
          </a:br>
          <a:endParaRPr lang="es-ES" sz="2800" kern="1200" dirty="0"/>
        </a:p>
      </dsp:txBody>
      <dsp:txXfrm>
        <a:off x="54373" y="68953"/>
        <a:ext cx="6935012" cy="1005094"/>
      </dsp:txXfrm>
    </dsp:sp>
  </dsp:spTree>
</dsp:drawing>
</file>

<file path=ppt/diagrams/drawing7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0943A1-1066-4500-A1EC-DBAE4E586D31}">
      <dsp:nvSpPr>
        <dsp:cNvPr id="0" name=""/>
        <dsp:cNvSpPr/>
      </dsp:nvSpPr>
      <dsp:spPr>
        <a:xfrm rot="16200000">
          <a:off x="575870" y="-575870"/>
          <a:ext cx="2262981" cy="3414722"/>
        </a:xfrm>
        <a:prstGeom prst="round1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smtClean="0"/>
            <a:t>¿Cuantas vueltas electorales pueden y/o deben realizarse para determinar el triunfador? ¿Quien gana la elección? Y ¿Cómo se resuelven los conflictos que puedan presentarse? </a:t>
          </a:r>
          <a:endParaRPr lang="es-ES" sz="1500" kern="1200" dirty="0"/>
        </a:p>
      </dsp:txBody>
      <dsp:txXfrm rot="5400000">
        <a:off x="-1" y="1"/>
        <a:ext cx="3414722" cy="1697236"/>
      </dsp:txXfrm>
    </dsp:sp>
    <dsp:sp modelId="{D405BC3C-A30D-404C-BAEA-78A432510E57}">
      <dsp:nvSpPr>
        <dsp:cNvPr id="0" name=""/>
        <dsp:cNvSpPr/>
      </dsp:nvSpPr>
      <dsp:spPr>
        <a:xfrm>
          <a:off x="3414722" y="0"/>
          <a:ext cx="3414722" cy="2262981"/>
        </a:xfrm>
        <a:prstGeom prst="round1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smtClean="0"/>
            <a:t>¿Quiénes pueden votar?¿quienes pueden ser votados?</a:t>
          </a:r>
          <a:endParaRPr lang="es-ES" sz="1500" kern="1200" dirty="0"/>
        </a:p>
      </dsp:txBody>
      <dsp:txXfrm>
        <a:off x="3414722" y="0"/>
        <a:ext cx="3414722" cy="1697236"/>
      </dsp:txXfrm>
    </dsp:sp>
    <dsp:sp modelId="{96D070C7-E3E7-4761-86C0-0F0E8DFF083F}">
      <dsp:nvSpPr>
        <dsp:cNvPr id="0" name=""/>
        <dsp:cNvSpPr/>
      </dsp:nvSpPr>
      <dsp:spPr>
        <a:xfrm rot="10800000">
          <a:off x="0" y="2262981"/>
          <a:ext cx="3414722" cy="2262981"/>
        </a:xfrm>
        <a:prstGeom prst="round1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smtClean="0"/>
            <a:t>¿Cómo se determinan y delimitan los distritos y secciones electorales? ¿Quienes y como deben encargarse de organizar los comicios? ¿Como deben emitirse de organizar  los comicios? ¿Como deben emitirse y contarse  los sufragios?</a:t>
          </a:r>
          <a:endParaRPr lang="es-ES" sz="1500" kern="1200" baseline="0" dirty="0"/>
        </a:p>
      </dsp:txBody>
      <dsp:txXfrm rot="10800000">
        <a:off x="0" y="2828726"/>
        <a:ext cx="3414722" cy="1697236"/>
      </dsp:txXfrm>
    </dsp:sp>
    <dsp:sp modelId="{47A75FF5-93E8-4C4A-80DA-B2F3B94737F1}">
      <dsp:nvSpPr>
        <dsp:cNvPr id="0" name=""/>
        <dsp:cNvSpPr/>
      </dsp:nvSpPr>
      <dsp:spPr>
        <a:xfrm rot="5400000">
          <a:off x="3990592" y="1687111"/>
          <a:ext cx="2262981" cy="3414722"/>
        </a:xfrm>
        <a:prstGeom prst="round1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smtClean="0"/>
            <a:t>?¿de cuantos votos dispone cada elector?¿como pueden y deben desarrollarse las campañas de propaganda y difusión?</a:t>
          </a:r>
          <a:endParaRPr lang="es-ES" sz="1500" kern="1200" dirty="0"/>
        </a:p>
      </dsp:txBody>
      <dsp:txXfrm rot="-5400000">
        <a:off x="3414721" y="2828726"/>
        <a:ext cx="3414722" cy="1697236"/>
      </dsp:txXfrm>
    </dsp:sp>
    <dsp:sp modelId="{689716B3-A192-4160-9313-84C710D8F9B2}">
      <dsp:nvSpPr>
        <dsp:cNvPr id="0" name=""/>
        <dsp:cNvSpPr/>
      </dsp:nvSpPr>
      <dsp:spPr>
        <a:xfrm>
          <a:off x="2390305" y="1697236"/>
          <a:ext cx="2048833" cy="1131490"/>
        </a:xfrm>
        <a:prstGeom prst="roundRect">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cap="all" baseline="0" dirty="0" smtClean="0"/>
            <a:t>reglas y procedimientos </a:t>
          </a:r>
          <a:endParaRPr lang="es-ES" sz="1500" kern="1200" cap="all" baseline="0" dirty="0"/>
        </a:p>
      </dsp:txBody>
      <dsp:txXfrm>
        <a:off x="2445540" y="1752471"/>
        <a:ext cx="1938363" cy="1021020"/>
      </dsp:txXfrm>
    </dsp:sp>
  </dsp:spTree>
</dsp:drawing>
</file>

<file path=ppt/diagrams/drawing7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34FC16-1ACD-474B-8149-21F60AF2A12F}">
      <dsp:nvSpPr>
        <dsp:cNvPr id="0" name=""/>
        <dsp:cNvSpPr/>
      </dsp:nvSpPr>
      <dsp:spPr>
        <a:xfrm>
          <a:off x="1947486" y="0"/>
          <a:ext cx="2937081" cy="1800697"/>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u="sng" kern="1200" dirty="0" smtClean="0"/>
            <a:t>REPRESENTACION PROPORCIONAL</a:t>
          </a:r>
          <a:endParaRPr lang="es-MX" sz="1600" b="1" u="sng" kern="1200" dirty="0"/>
        </a:p>
      </dsp:txBody>
      <dsp:txXfrm>
        <a:off x="2377612" y="263706"/>
        <a:ext cx="2076829" cy="1273285"/>
      </dsp:txXfrm>
    </dsp:sp>
    <dsp:sp modelId="{CD81D028-F087-4132-B46A-50080195D333}">
      <dsp:nvSpPr>
        <dsp:cNvPr id="0" name=""/>
        <dsp:cNvSpPr/>
      </dsp:nvSpPr>
      <dsp:spPr>
        <a:xfrm rot="2726330">
          <a:off x="4202053" y="1491063"/>
          <a:ext cx="189914" cy="607735"/>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4210552" y="1592313"/>
        <a:ext cx="132940" cy="364641"/>
      </dsp:txXfrm>
    </dsp:sp>
    <dsp:sp modelId="{E32FCDF0-90DA-4863-9E83-568218475263}">
      <dsp:nvSpPr>
        <dsp:cNvPr id="0" name=""/>
        <dsp:cNvSpPr/>
      </dsp:nvSpPr>
      <dsp:spPr>
        <a:xfrm>
          <a:off x="4052561" y="1571253"/>
          <a:ext cx="2494181" cy="2483593"/>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VOTACION OBTENIDA SEGÚN PARTIDO</a:t>
          </a:r>
          <a:endParaRPr lang="es-MX" sz="1000" kern="1200" dirty="0">
            <a:solidFill>
              <a:schemeClr val="tx1"/>
            </a:solidFill>
          </a:endParaRPr>
        </a:p>
      </dsp:txBody>
      <dsp:txXfrm>
        <a:off x="4417825" y="1934967"/>
        <a:ext cx="1763653" cy="1756165"/>
      </dsp:txXfrm>
    </dsp:sp>
    <dsp:sp modelId="{3FACCD12-AA02-4F92-9A23-04B73E70F16E}">
      <dsp:nvSpPr>
        <dsp:cNvPr id="0" name=""/>
        <dsp:cNvSpPr/>
      </dsp:nvSpPr>
      <dsp:spPr>
        <a:xfrm rot="8108815">
          <a:off x="4174737" y="3523242"/>
          <a:ext cx="211279" cy="607735"/>
        </a:xfrm>
        <a:prstGeom prst="rightArrow">
          <a:avLst>
            <a:gd name="adj1" fmla="val 60000"/>
            <a:gd name="adj2" fmla="val 50000"/>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4228896" y="3622437"/>
        <a:ext cx="147895" cy="364641"/>
      </dsp:txXfrm>
    </dsp:sp>
    <dsp:sp modelId="{C5AE1DDA-C056-41D0-B1E1-2CE764937DED}">
      <dsp:nvSpPr>
        <dsp:cNvPr id="0" name=""/>
        <dsp:cNvSpPr/>
      </dsp:nvSpPr>
      <dsp:spPr>
        <a:xfrm>
          <a:off x="2235665" y="3786184"/>
          <a:ext cx="2361740" cy="1800697"/>
        </a:xfrm>
        <a:prstGeom prst="ellipse">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TENDRA PROPORCIONALMENTE EL MISMO PORCENTAJE DE DIPUTADOS</a:t>
          </a:r>
          <a:endParaRPr lang="es-MX" sz="1000" kern="1200" dirty="0"/>
        </a:p>
      </dsp:txBody>
      <dsp:txXfrm>
        <a:off x="2581534" y="4049890"/>
        <a:ext cx="1670002" cy="1273285"/>
      </dsp:txXfrm>
    </dsp:sp>
    <dsp:sp modelId="{22A41A20-C161-4534-90D0-5EC0EC37DCF0}">
      <dsp:nvSpPr>
        <dsp:cNvPr id="0" name=""/>
        <dsp:cNvSpPr/>
      </dsp:nvSpPr>
      <dsp:spPr>
        <a:xfrm rot="13325344">
          <a:off x="2252736" y="3485500"/>
          <a:ext cx="341012" cy="607735"/>
        </a:xfrm>
        <a:prstGeom prst="rightArrow">
          <a:avLst>
            <a:gd name="adj1" fmla="val 60000"/>
            <a:gd name="adj2" fmla="val 50000"/>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2341848" y="3641333"/>
        <a:ext cx="238708" cy="364641"/>
      </dsp:txXfrm>
    </dsp:sp>
    <dsp:sp modelId="{1F135632-2170-4B32-93EB-BBF5375ACA17}">
      <dsp:nvSpPr>
        <dsp:cNvPr id="0" name=""/>
        <dsp:cNvSpPr/>
      </dsp:nvSpPr>
      <dsp:spPr>
        <a:xfrm>
          <a:off x="0" y="1441067"/>
          <a:ext cx="2484998" cy="2563652"/>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IGUALA EL PORCENTAJE OBTENIDO POR CADA PARTIDO AL QUE TENDRA DERECHO EL CONGRESO O ASAMBLEA</a:t>
          </a:r>
          <a:endParaRPr lang="es-MX" sz="1500" kern="1200" dirty="0"/>
        </a:p>
      </dsp:txBody>
      <dsp:txXfrm>
        <a:off x="363920" y="1816505"/>
        <a:ext cx="1757158" cy="1812776"/>
      </dsp:txXfrm>
    </dsp:sp>
    <dsp:sp modelId="{B4E9E976-34A3-4095-B90F-A2129B47FFFF}">
      <dsp:nvSpPr>
        <dsp:cNvPr id="0" name=""/>
        <dsp:cNvSpPr/>
      </dsp:nvSpPr>
      <dsp:spPr>
        <a:xfrm rot="19201171">
          <a:off x="2254357" y="1471218"/>
          <a:ext cx="236952" cy="607735"/>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2262665" y="1615602"/>
        <a:ext cx="165866" cy="364641"/>
      </dsp:txXfrm>
    </dsp:sp>
  </dsp:spTree>
</dsp:drawing>
</file>

<file path=ppt/diagrams/drawing7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B62484-5468-4197-B9DC-DDC73C9FCB03}">
      <dsp:nvSpPr>
        <dsp:cNvPr id="0" name=""/>
        <dsp:cNvSpPr/>
      </dsp:nvSpPr>
      <dsp:spPr>
        <a:xfrm>
          <a:off x="5846551" y="3414236"/>
          <a:ext cx="91440" cy="582000"/>
        </a:xfrm>
        <a:custGeom>
          <a:avLst/>
          <a:gdLst/>
          <a:ahLst/>
          <a:cxnLst/>
          <a:rect l="0" t="0" r="0" b="0"/>
          <a:pathLst>
            <a:path>
              <a:moveTo>
                <a:pt x="45720" y="0"/>
              </a:moveTo>
              <a:lnTo>
                <a:pt x="45720" y="58200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DFBDE5-887C-4763-94E9-711624200467}">
      <dsp:nvSpPr>
        <dsp:cNvPr id="0" name=""/>
        <dsp:cNvSpPr/>
      </dsp:nvSpPr>
      <dsp:spPr>
        <a:xfrm>
          <a:off x="4057885" y="1561505"/>
          <a:ext cx="1834386" cy="582000"/>
        </a:xfrm>
        <a:custGeom>
          <a:avLst/>
          <a:gdLst/>
          <a:ahLst/>
          <a:cxnLst/>
          <a:rect l="0" t="0" r="0" b="0"/>
          <a:pathLst>
            <a:path>
              <a:moveTo>
                <a:pt x="0" y="0"/>
              </a:moveTo>
              <a:lnTo>
                <a:pt x="0" y="396616"/>
              </a:lnTo>
              <a:lnTo>
                <a:pt x="1834386" y="396616"/>
              </a:lnTo>
              <a:lnTo>
                <a:pt x="1834386" y="58200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B36556-0AF6-417A-ADA4-6A907C9F521C}">
      <dsp:nvSpPr>
        <dsp:cNvPr id="0" name=""/>
        <dsp:cNvSpPr/>
      </dsp:nvSpPr>
      <dsp:spPr>
        <a:xfrm>
          <a:off x="2223498" y="3414236"/>
          <a:ext cx="1222924" cy="582000"/>
        </a:xfrm>
        <a:custGeom>
          <a:avLst/>
          <a:gdLst/>
          <a:ahLst/>
          <a:cxnLst/>
          <a:rect l="0" t="0" r="0" b="0"/>
          <a:pathLst>
            <a:path>
              <a:moveTo>
                <a:pt x="0" y="0"/>
              </a:moveTo>
              <a:lnTo>
                <a:pt x="0" y="396616"/>
              </a:lnTo>
              <a:lnTo>
                <a:pt x="1222924" y="396616"/>
              </a:lnTo>
              <a:lnTo>
                <a:pt x="1222924" y="58200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9AE012-AE3C-4E3A-A4C6-9BE1458C96B7}">
      <dsp:nvSpPr>
        <dsp:cNvPr id="0" name=""/>
        <dsp:cNvSpPr/>
      </dsp:nvSpPr>
      <dsp:spPr>
        <a:xfrm>
          <a:off x="1000574" y="3414236"/>
          <a:ext cx="1222924" cy="582000"/>
        </a:xfrm>
        <a:custGeom>
          <a:avLst/>
          <a:gdLst/>
          <a:ahLst/>
          <a:cxnLst/>
          <a:rect l="0" t="0" r="0" b="0"/>
          <a:pathLst>
            <a:path>
              <a:moveTo>
                <a:pt x="1222924" y="0"/>
              </a:moveTo>
              <a:lnTo>
                <a:pt x="1222924" y="396616"/>
              </a:lnTo>
              <a:lnTo>
                <a:pt x="0" y="396616"/>
              </a:lnTo>
              <a:lnTo>
                <a:pt x="0" y="58200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EDEBFA-4CC2-4011-8AE5-C089FCFDCD2C}">
      <dsp:nvSpPr>
        <dsp:cNvPr id="0" name=""/>
        <dsp:cNvSpPr/>
      </dsp:nvSpPr>
      <dsp:spPr>
        <a:xfrm>
          <a:off x="2223498" y="1561505"/>
          <a:ext cx="1834386" cy="582000"/>
        </a:xfrm>
        <a:custGeom>
          <a:avLst/>
          <a:gdLst/>
          <a:ahLst/>
          <a:cxnLst/>
          <a:rect l="0" t="0" r="0" b="0"/>
          <a:pathLst>
            <a:path>
              <a:moveTo>
                <a:pt x="1834386" y="0"/>
              </a:moveTo>
              <a:lnTo>
                <a:pt x="1834386" y="396616"/>
              </a:lnTo>
              <a:lnTo>
                <a:pt x="0" y="396616"/>
              </a:lnTo>
              <a:lnTo>
                <a:pt x="0" y="58200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FFF7DF-1CE7-43C9-A1CF-0833FC6389DE}">
      <dsp:nvSpPr>
        <dsp:cNvPr id="0" name=""/>
        <dsp:cNvSpPr/>
      </dsp:nvSpPr>
      <dsp:spPr>
        <a:xfrm>
          <a:off x="3057310" y="290776"/>
          <a:ext cx="2001148" cy="1270729"/>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5BD88F1-83A1-4162-8448-854A1608A6CC}">
      <dsp:nvSpPr>
        <dsp:cNvPr id="0" name=""/>
        <dsp:cNvSpPr/>
      </dsp:nvSpPr>
      <dsp:spPr>
        <a:xfrm>
          <a:off x="3279660" y="502008"/>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latin typeface="Aharoni" pitchFamily="2" charset="-79"/>
              <a:cs typeface="Aharoni" pitchFamily="2" charset="-79"/>
            </a:rPr>
            <a:t>MAYORIA SIMPLE</a:t>
          </a:r>
          <a:endParaRPr lang="es-MX" sz="2000" kern="1200" dirty="0">
            <a:latin typeface="Aharoni" pitchFamily="2" charset="-79"/>
            <a:cs typeface="Aharoni" pitchFamily="2" charset="-79"/>
          </a:endParaRPr>
        </a:p>
      </dsp:txBody>
      <dsp:txXfrm>
        <a:off x="3316878" y="539226"/>
        <a:ext cx="1926712" cy="1196293"/>
      </dsp:txXfrm>
    </dsp:sp>
    <dsp:sp modelId="{974A41CE-F642-4FB9-9A01-E2269573440A}">
      <dsp:nvSpPr>
        <dsp:cNvPr id="0" name=""/>
        <dsp:cNvSpPr/>
      </dsp:nvSpPr>
      <dsp:spPr>
        <a:xfrm>
          <a:off x="1222924" y="2143506"/>
          <a:ext cx="2001148" cy="1270729"/>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605141D-51CF-4C10-8B9D-3F9483EB086F}">
      <dsp:nvSpPr>
        <dsp:cNvPr id="0" name=""/>
        <dsp:cNvSpPr/>
      </dsp:nvSpPr>
      <dsp:spPr>
        <a:xfrm>
          <a:off x="1445274" y="2354738"/>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u="sng" kern="1200" dirty="0" smtClean="0">
              <a:effectLst/>
            </a:rPr>
            <a:t>VENTAJAS</a:t>
          </a:r>
          <a:r>
            <a:rPr lang="es-MX" sz="1100" kern="1200" dirty="0" smtClean="0"/>
            <a:t>		</a:t>
          </a:r>
          <a:endParaRPr lang="es-MX" sz="1100" kern="1200" dirty="0"/>
        </a:p>
      </dsp:txBody>
      <dsp:txXfrm>
        <a:off x="1482492" y="2391956"/>
        <a:ext cx="1926712" cy="1196293"/>
      </dsp:txXfrm>
    </dsp:sp>
    <dsp:sp modelId="{A30586A7-A778-4BF9-A097-372D8D2F8A79}">
      <dsp:nvSpPr>
        <dsp:cNvPr id="0" name=""/>
        <dsp:cNvSpPr/>
      </dsp:nvSpPr>
      <dsp:spPr>
        <a:xfrm>
          <a:off x="0" y="3996236"/>
          <a:ext cx="2001148" cy="1270729"/>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665A6EC0-D155-4995-A7E2-D9B6C0263520}">
      <dsp:nvSpPr>
        <dsp:cNvPr id="0" name=""/>
        <dsp:cNvSpPr/>
      </dsp:nvSpPr>
      <dsp:spPr>
        <a:xfrm>
          <a:off x="222349" y="4207469"/>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ES MAS FACIL FORMAR UN GOBIERNO DE UN SOLO PARTIDO</a:t>
          </a:r>
        </a:p>
      </dsp:txBody>
      <dsp:txXfrm>
        <a:off x="259567" y="4244687"/>
        <a:ext cx="1926712" cy="1196293"/>
      </dsp:txXfrm>
    </dsp:sp>
    <dsp:sp modelId="{21F22B44-ED8B-4E83-9759-2D966F796DAD}">
      <dsp:nvSpPr>
        <dsp:cNvPr id="0" name=""/>
        <dsp:cNvSpPr/>
      </dsp:nvSpPr>
      <dsp:spPr>
        <a:xfrm>
          <a:off x="2445848" y="3996236"/>
          <a:ext cx="2001148" cy="1270729"/>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FF37F0C-4152-484C-A3DA-A5205EF5FCDD}">
      <dsp:nvSpPr>
        <dsp:cNvPr id="0" name=""/>
        <dsp:cNvSpPr/>
      </dsp:nvSpPr>
      <dsp:spPr>
        <a:xfrm>
          <a:off x="2668198" y="4207469"/>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MAYOR COHERENCIA Y ESTABILIDAD GUBERNAMENTAL</a:t>
          </a:r>
          <a:endParaRPr lang="es-MX" sz="900" kern="1200" dirty="0"/>
        </a:p>
      </dsp:txBody>
      <dsp:txXfrm>
        <a:off x="2705416" y="4244687"/>
        <a:ext cx="1926712" cy="1196293"/>
      </dsp:txXfrm>
    </dsp:sp>
    <dsp:sp modelId="{3C2BEA5C-DF01-4E40-8827-CFD950061729}">
      <dsp:nvSpPr>
        <dsp:cNvPr id="0" name=""/>
        <dsp:cNvSpPr/>
      </dsp:nvSpPr>
      <dsp:spPr>
        <a:xfrm>
          <a:off x="4891697" y="2143506"/>
          <a:ext cx="2001148" cy="1270729"/>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5D89F12-1C15-48D4-B167-19A4CE612944}">
      <dsp:nvSpPr>
        <dsp:cNvPr id="0" name=""/>
        <dsp:cNvSpPr/>
      </dsp:nvSpPr>
      <dsp:spPr>
        <a:xfrm>
          <a:off x="5114047" y="2354738"/>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u="sng" kern="1200" dirty="0" smtClean="0"/>
            <a:t>DESVENTAJAS</a:t>
          </a:r>
          <a:endParaRPr lang="es-MX" sz="1600" u="sng" kern="1200" dirty="0"/>
        </a:p>
      </dsp:txBody>
      <dsp:txXfrm>
        <a:off x="5151265" y="2391956"/>
        <a:ext cx="1926712" cy="1196293"/>
      </dsp:txXfrm>
    </dsp:sp>
    <dsp:sp modelId="{EEB80176-50BF-41B8-8BF7-DFDA1E933CD1}">
      <dsp:nvSpPr>
        <dsp:cNvPr id="0" name=""/>
        <dsp:cNvSpPr/>
      </dsp:nvSpPr>
      <dsp:spPr>
        <a:xfrm>
          <a:off x="4891697" y="3996236"/>
          <a:ext cx="2001148" cy="1270729"/>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BCB09A3-080B-43CB-98EA-45F3B6F36760}">
      <dsp:nvSpPr>
        <dsp:cNvPr id="0" name=""/>
        <dsp:cNvSpPr/>
      </dsp:nvSpPr>
      <dsp:spPr>
        <a:xfrm>
          <a:off x="5114047" y="4207469"/>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PUEDE GENERAR ENORME SOBRERREPRESENTACION DEL PARTIDO GANADOR EN EL CONGRESO O PARLAMENTO</a:t>
          </a:r>
        </a:p>
        <a:p>
          <a:pPr lvl="0" algn="ctr" defTabSz="400050">
            <a:lnSpc>
              <a:spcPct val="90000"/>
            </a:lnSpc>
            <a:spcBef>
              <a:spcPct val="0"/>
            </a:spcBef>
            <a:spcAft>
              <a:spcPct val="35000"/>
            </a:spcAft>
          </a:pPr>
          <a:r>
            <a:rPr lang="es-MX" sz="900" kern="1200" dirty="0" smtClean="0"/>
            <a:t>PUEDE DEJAR FUERA A OTROS PARTIDOS QUE QUIZA ALCANCEN ALGUNA VOTACION NO DESPRESIABLE</a:t>
          </a:r>
          <a:endParaRPr lang="es-MX" sz="900" kern="1200" dirty="0"/>
        </a:p>
      </dsp:txBody>
      <dsp:txXfrm>
        <a:off x="5151265" y="4244687"/>
        <a:ext cx="1926712" cy="1196293"/>
      </dsp:txXfrm>
    </dsp:sp>
  </dsp:spTree>
</dsp:drawing>
</file>

<file path=ppt/diagrams/drawing7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08899C-C9F4-401C-9193-B66C0B81B359}">
      <dsp:nvSpPr>
        <dsp:cNvPr id="0" name=""/>
        <dsp:cNvSpPr/>
      </dsp:nvSpPr>
      <dsp:spPr>
        <a:xfrm>
          <a:off x="0" y="696707"/>
          <a:ext cx="7115195" cy="4446997"/>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D937E2-7648-462F-9435-CF8D2C5B982E}">
      <dsp:nvSpPr>
        <dsp:cNvPr id="0" name=""/>
        <dsp:cNvSpPr/>
      </dsp:nvSpPr>
      <dsp:spPr>
        <a:xfrm>
          <a:off x="903629" y="3766025"/>
          <a:ext cx="184995" cy="1849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46F4F6-35D6-4D04-A113-7B224640847B}">
      <dsp:nvSpPr>
        <dsp:cNvPr id="0" name=""/>
        <dsp:cNvSpPr/>
      </dsp:nvSpPr>
      <dsp:spPr>
        <a:xfrm>
          <a:off x="996127" y="3858522"/>
          <a:ext cx="1657840" cy="1285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025" tIns="0" rIns="0" bIns="0" numCol="1" spcCol="1270" anchor="t" anchorCtr="0">
          <a:noAutofit/>
        </a:bodyPr>
        <a:lstStyle/>
        <a:p>
          <a:pPr lvl="0" algn="l" defTabSz="1066800">
            <a:lnSpc>
              <a:spcPct val="90000"/>
            </a:lnSpc>
            <a:spcBef>
              <a:spcPct val="0"/>
            </a:spcBef>
            <a:spcAft>
              <a:spcPct val="35000"/>
            </a:spcAft>
          </a:pPr>
          <a:r>
            <a:rPr lang="es-MX" sz="2400" b="1" u="sng" kern="1200" dirty="0" smtClean="0"/>
            <a:t>LAS LISTAS DE LOS PARTIDOS</a:t>
          </a:r>
          <a:endParaRPr lang="es-MX" sz="2400" b="1" u="sng" kern="1200" dirty="0"/>
        </a:p>
      </dsp:txBody>
      <dsp:txXfrm>
        <a:off x="996127" y="3858522"/>
        <a:ext cx="1657840" cy="1285182"/>
      </dsp:txXfrm>
    </dsp:sp>
    <dsp:sp modelId="{644972B4-0031-475F-8ABB-DDB4B5B90D32}">
      <dsp:nvSpPr>
        <dsp:cNvPr id="0" name=""/>
        <dsp:cNvSpPr/>
      </dsp:nvSpPr>
      <dsp:spPr>
        <a:xfrm>
          <a:off x="2536567" y="2557331"/>
          <a:ext cx="334414" cy="33441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86A9C0-0D97-450F-B2CD-4617C4657EDE}">
      <dsp:nvSpPr>
        <dsp:cNvPr id="0" name=""/>
        <dsp:cNvSpPr/>
      </dsp:nvSpPr>
      <dsp:spPr>
        <a:xfrm>
          <a:off x="2703774" y="2724538"/>
          <a:ext cx="1707647" cy="24191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199" tIns="0" rIns="0" bIns="0" numCol="1" spcCol="1270" anchor="t" anchorCtr="0">
          <a:noAutofit/>
        </a:bodyPr>
        <a:lstStyle/>
        <a:p>
          <a:pPr lvl="0" algn="l" defTabSz="577850">
            <a:lnSpc>
              <a:spcPct val="90000"/>
            </a:lnSpc>
            <a:spcBef>
              <a:spcPct val="0"/>
            </a:spcBef>
            <a:spcAft>
              <a:spcPct val="35000"/>
            </a:spcAft>
          </a:pPr>
          <a:r>
            <a:rPr lang="es-MX" sz="1300" kern="1200" dirty="0" smtClean="0"/>
            <a:t>SE CONFORMAN ALFABETICAMENTE Y EN ELLAS LOS LECTORES ESCOGEN DE ENTRE ELLAS LOS NOMBRES DE SUS FAVORITOS SEGÚN SU PREFERENCIA</a:t>
          </a:r>
          <a:endParaRPr lang="es-MX" sz="1300" kern="1200" dirty="0"/>
        </a:p>
      </dsp:txBody>
      <dsp:txXfrm>
        <a:off x="2703774" y="2724538"/>
        <a:ext cx="1707647" cy="2419166"/>
      </dsp:txXfrm>
    </dsp:sp>
    <dsp:sp modelId="{E334ACCD-661C-45BF-8E54-56CBAB68B476}">
      <dsp:nvSpPr>
        <dsp:cNvPr id="0" name=""/>
        <dsp:cNvSpPr/>
      </dsp:nvSpPr>
      <dsp:spPr>
        <a:xfrm>
          <a:off x="4500361" y="1821798"/>
          <a:ext cx="462487" cy="4624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31A66F-2BE6-40EF-B8ED-2B809682C54D}">
      <dsp:nvSpPr>
        <dsp:cNvPr id="0" name=""/>
        <dsp:cNvSpPr/>
      </dsp:nvSpPr>
      <dsp:spPr>
        <a:xfrm>
          <a:off x="4731605" y="2053041"/>
          <a:ext cx="1707647" cy="3090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063" tIns="0" rIns="0" bIns="0" numCol="1" spcCol="1270" anchor="t" anchorCtr="0">
          <a:noAutofit/>
        </a:bodyPr>
        <a:lstStyle/>
        <a:p>
          <a:pPr lvl="0" algn="l" defTabSz="577850">
            <a:lnSpc>
              <a:spcPct val="90000"/>
            </a:lnSpc>
            <a:spcBef>
              <a:spcPct val="0"/>
            </a:spcBef>
            <a:spcAft>
              <a:spcPct val="35000"/>
            </a:spcAft>
          </a:pPr>
          <a:r>
            <a:rPr lang="es-MX" sz="1300" kern="1200" dirty="0" smtClean="0"/>
            <a:t>EL NUMERO DE NOMBRES SELECCIONADOS NO PUEDE REBASAR AL DE LOS ESCAÑOS EN DISPUTA EN CADA CANTON.</a:t>
          </a:r>
          <a:endParaRPr lang="es-MX" sz="1300" kern="1200" dirty="0"/>
        </a:p>
      </dsp:txBody>
      <dsp:txXfrm>
        <a:off x="4731605" y="2053041"/>
        <a:ext cx="1707647" cy="3090663"/>
      </dsp:txXfrm>
    </dsp:sp>
  </dsp:spTree>
</dsp:drawing>
</file>

<file path=ppt/diagrams/drawing7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C0F2B7-6319-4162-837A-3A997CF1161E}">
      <dsp:nvSpPr>
        <dsp:cNvPr id="0" name=""/>
        <dsp:cNvSpPr/>
      </dsp:nvSpPr>
      <dsp:spPr>
        <a:xfrm>
          <a:off x="2478945" y="56975"/>
          <a:ext cx="2962719" cy="2962719"/>
        </a:xfrm>
        <a:prstGeom prst="ellipse">
          <a:avLst/>
        </a:prstGeom>
        <a:solidFill>
          <a:schemeClr val="accent1">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kern="1200" dirty="0" smtClean="0"/>
            <a:t>EL NUMERO DE CASILLAS DEPENDE DEL TAMAÑO DEL PADRON.</a:t>
          </a:r>
          <a:endParaRPr lang="es-MX" sz="1500" kern="1200" dirty="0"/>
        </a:p>
      </dsp:txBody>
      <dsp:txXfrm>
        <a:off x="2820798" y="455803"/>
        <a:ext cx="2279015" cy="940093"/>
      </dsp:txXfrm>
    </dsp:sp>
    <dsp:sp modelId="{15EF9859-7FFC-4A2D-945F-667B0D1037B4}">
      <dsp:nvSpPr>
        <dsp:cNvPr id="0" name=""/>
        <dsp:cNvSpPr/>
      </dsp:nvSpPr>
      <dsp:spPr>
        <a:xfrm>
          <a:off x="3789379" y="1367409"/>
          <a:ext cx="2962719" cy="2962719"/>
        </a:xfrm>
        <a:prstGeom prst="ellipse">
          <a:avLst/>
        </a:prstGeom>
        <a:solidFill>
          <a:schemeClr val="accent1">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kern="1200" dirty="0" smtClean="0"/>
            <a:t>CON EL PROPÓSITO DE QUE NO LES CUESTE TRABAJO SUFRAGAR</a:t>
          </a:r>
          <a:endParaRPr lang="es-MX" sz="1500" kern="1200" dirty="0"/>
        </a:p>
      </dsp:txBody>
      <dsp:txXfrm>
        <a:off x="5384690" y="1709261"/>
        <a:ext cx="1139507" cy="2279015"/>
      </dsp:txXfrm>
    </dsp:sp>
    <dsp:sp modelId="{11BC7BBC-58FC-4C36-B995-BDE3F14A99F5}">
      <dsp:nvSpPr>
        <dsp:cNvPr id="0" name=""/>
        <dsp:cNvSpPr/>
      </dsp:nvSpPr>
      <dsp:spPr>
        <a:xfrm>
          <a:off x="2341564" y="2677842"/>
          <a:ext cx="3237482" cy="2962719"/>
        </a:xfrm>
        <a:prstGeom prst="ellipse">
          <a:avLst/>
        </a:prstGeom>
        <a:solidFill>
          <a:schemeClr val="accent1">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kern="1200" dirty="0" smtClean="0"/>
            <a:t>SE DISTRIBUYEN CON CRITERIO DOMICILIARIO ( DONDE EL CIUDADANO VIVE)</a:t>
          </a:r>
          <a:endParaRPr lang="es-MX" sz="1500" kern="1200" dirty="0"/>
        </a:p>
      </dsp:txBody>
      <dsp:txXfrm>
        <a:off x="2715120" y="4301641"/>
        <a:ext cx="2490371" cy="940093"/>
      </dsp:txXfrm>
    </dsp:sp>
    <dsp:sp modelId="{0588D411-D1A1-4EB3-BBAB-5A60371D6EF3}">
      <dsp:nvSpPr>
        <dsp:cNvPr id="0" name=""/>
        <dsp:cNvSpPr/>
      </dsp:nvSpPr>
      <dsp:spPr>
        <a:xfrm>
          <a:off x="428632" y="1285875"/>
          <a:ext cx="4573550" cy="2962719"/>
        </a:xfrm>
        <a:prstGeom prst="ellipse">
          <a:avLst/>
        </a:prstGeom>
        <a:solidFill>
          <a:schemeClr val="accent1">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b="1" u="sng" kern="1200" dirty="0" smtClean="0"/>
            <a:t>DISTRIBUCION DE CASILLAS</a:t>
          </a:r>
          <a:endParaRPr lang="es-MX" sz="1500" b="1" u="sng" kern="1200" dirty="0"/>
        </a:p>
      </dsp:txBody>
      <dsp:txXfrm>
        <a:off x="780443" y="1627727"/>
        <a:ext cx="1759057" cy="227901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7AA142-24C6-481F-BC73-36A581796FEF}">
      <dsp:nvSpPr>
        <dsp:cNvPr id="0" name=""/>
        <dsp:cNvSpPr/>
      </dsp:nvSpPr>
      <dsp:spPr>
        <a:xfrm>
          <a:off x="0" y="150501"/>
          <a:ext cx="7043758" cy="2077919"/>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Se limita el grado de diferenciación  de manera tal que se obtenga una tipología de alcance medio, adecuada para captar la especificidad de cada caso nacional en una dimensión comparativa histórica y simultáneamente internacional. </a:t>
          </a:r>
          <a:endParaRPr lang="es-MX" sz="2400" kern="1200" dirty="0"/>
        </a:p>
      </dsp:txBody>
      <dsp:txXfrm>
        <a:off x="101436" y="251937"/>
        <a:ext cx="6840886" cy="1875047"/>
      </dsp:txXfrm>
    </dsp:sp>
    <dsp:sp modelId="{7EFC6444-AE46-4A59-9E1E-4EE0E59D6E25}">
      <dsp:nvSpPr>
        <dsp:cNvPr id="0" name=""/>
        <dsp:cNvSpPr/>
      </dsp:nvSpPr>
      <dsp:spPr>
        <a:xfrm>
          <a:off x="1907660" y="2326231"/>
          <a:ext cx="5136097" cy="2077919"/>
        </a:xfrm>
        <a:prstGeom prst="roundRect">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Con base en los efectos de los sistemas electorales sobre la relación entre votos y escaños, y en determinados aspectos de su composición.</a:t>
          </a:r>
          <a:endParaRPr lang="es-ES" sz="2400" kern="1200" dirty="0"/>
        </a:p>
      </dsp:txBody>
      <dsp:txXfrm>
        <a:off x="2009096" y="2427667"/>
        <a:ext cx="4933225" cy="187504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B400D1-CD68-4DEF-BB64-DA33C735054E}">
      <dsp:nvSpPr>
        <dsp:cNvPr id="0" name=""/>
        <dsp:cNvSpPr/>
      </dsp:nvSpPr>
      <dsp:spPr>
        <a:xfrm>
          <a:off x="0" y="54359"/>
          <a:ext cx="7043758" cy="1034280"/>
        </a:xfrm>
        <a:prstGeom prst="roundRect">
          <a:avLst/>
        </a:prstGeom>
        <a:solidFill>
          <a:schemeClr val="accent3">
            <a:shade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ES" sz="2600" kern="1200" dirty="0" smtClean="0"/>
            <a:t>Clasificación de los sistemas electorales según el efecto de manipulación sobre el elector. </a:t>
          </a:r>
          <a:endParaRPr lang="es-ES" sz="2600" kern="1200" dirty="0"/>
        </a:p>
      </dsp:txBody>
      <dsp:txXfrm>
        <a:off x="50489" y="104848"/>
        <a:ext cx="6942780" cy="93330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0.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7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7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7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11/10/2016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p14="http://schemas.microsoft.com/office/powerpoint/2010/main"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a:p>
        </p:txBody>
      </p:sp>
    </p:spTree>
    <p:extLst>
      <p:ext uri="{BB962C8B-B14F-4D97-AF65-F5344CB8AC3E}">
        <p14:creationId xmlns:p14="http://schemas.microsoft.com/office/powerpoint/2010/main" val="301527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11/10/2016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3"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rId14" action="ppaction://hlinksldjump"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19.xml"/><Relationship Id="rId3" Type="http://schemas.openxmlformats.org/officeDocument/2006/relationships/diagramLayout" Target="../diagrams/layout18.xml"/><Relationship Id="rId7" Type="http://schemas.openxmlformats.org/officeDocument/2006/relationships/diagramData" Target="../diagrams/data19.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11" Type="http://schemas.microsoft.com/office/2007/relationships/diagramDrawing" Target="../diagrams/drawing19.xml"/><Relationship Id="rId5" Type="http://schemas.openxmlformats.org/officeDocument/2006/relationships/diagramColors" Target="../diagrams/colors18.xml"/><Relationship Id="rId10" Type="http://schemas.openxmlformats.org/officeDocument/2006/relationships/diagramColors" Target="../diagrams/colors19.xml"/><Relationship Id="rId4" Type="http://schemas.openxmlformats.org/officeDocument/2006/relationships/diagramQuickStyle" Target="../diagrams/quickStyle18.xml"/><Relationship Id="rId9" Type="http://schemas.openxmlformats.org/officeDocument/2006/relationships/diagramQuickStyle" Target="../diagrams/quickStyle19.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21.xml"/><Relationship Id="rId3" Type="http://schemas.openxmlformats.org/officeDocument/2006/relationships/diagramLayout" Target="../diagrams/layout20.xml"/><Relationship Id="rId7" Type="http://schemas.openxmlformats.org/officeDocument/2006/relationships/diagramData" Target="../diagrams/data21.xml"/><Relationship Id="rId12" Type="http://schemas.openxmlformats.org/officeDocument/2006/relationships/image" Target="../media/image1.jpe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0" Type="http://schemas.openxmlformats.org/officeDocument/2006/relationships/diagramColors" Target="../diagrams/colors21.xml"/><Relationship Id="rId4" Type="http://schemas.openxmlformats.org/officeDocument/2006/relationships/diagramQuickStyle" Target="../diagrams/quickStyle20.xml"/><Relationship Id="rId9" Type="http://schemas.openxmlformats.org/officeDocument/2006/relationships/diagramQuickStyle" Target="../diagrams/quickStyle21.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23.xml"/><Relationship Id="rId3" Type="http://schemas.openxmlformats.org/officeDocument/2006/relationships/diagramLayout" Target="../diagrams/layout22.xml"/><Relationship Id="rId7" Type="http://schemas.openxmlformats.org/officeDocument/2006/relationships/diagramData" Target="../diagrams/data23.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11" Type="http://schemas.microsoft.com/office/2007/relationships/diagramDrawing" Target="../diagrams/drawing23.xml"/><Relationship Id="rId5" Type="http://schemas.openxmlformats.org/officeDocument/2006/relationships/diagramColors" Target="../diagrams/colors22.xml"/><Relationship Id="rId10" Type="http://schemas.openxmlformats.org/officeDocument/2006/relationships/diagramColors" Target="../diagrams/colors23.xml"/><Relationship Id="rId4" Type="http://schemas.openxmlformats.org/officeDocument/2006/relationships/diagramQuickStyle" Target="../diagrams/quickStyle22.xml"/><Relationship Id="rId9" Type="http://schemas.openxmlformats.org/officeDocument/2006/relationships/diagramQuickStyle" Target="../diagrams/quickStyle23.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25.xml"/><Relationship Id="rId3" Type="http://schemas.openxmlformats.org/officeDocument/2006/relationships/diagramLayout" Target="../diagrams/layout24.xml"/><Relationship Id="rId7" Type="http://schemas.openxmlformats.org/officeDocument/2006/relationships/diagramData" Target="../diagrams/data25.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11" Type="http://schemas.microsoft.com/office/2007/relationships/diagramDrawing" Target="../diagrams/drawing25.xml"/><Relationship Id="rId5" Type="http://schemas.openxmlformats.org/officeDocument/2006/relationships/diagramColors" Target="../diagrams/colors24.xml"/><Relationship Id="rId10" Type="http://schemas.openxmlformats.org/officeDocument/2006/relationships/diagramColors" Target="../diagrams/colors25.xml"/><Relationship Id="rId4" Type="http://schemas.openxmlformats.org/officeDocument/2006/relationships/diagramQuickStyle" Target="../diagrams/quickStyle24.xml"/><Relationship Id="rId9" Type="http://schemas.openxmlformats.org/officeDocument/2006/relationships/diagramQuickStyle" Target="../diagrams/quickStyle25.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27.xml"/><Relationship Id="rId3" Type="http://schemas.openxmlformats.org/officeDocument/2006/relationships/diagramLayout" Target="../diagrams/layout26.xml"/><Relationship Id="rId7" Type="http://schemas.openxmlformats.org/officeDocument/2006/relationships/diagramData" Target="../diagrams/data27.xml"/><Relationship Id="rId12" Type="http://schemas.openxmlformats.org/officeDocument/2006/relationships/image" Target="../media/image1.jpe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11" Type="http://schemas.microsoft.com/office/2007/relationships/diagramDrawing" Target="../diagrams/drawing27.xml"/><Relationship Id="rId5" Type="http://schemas.openxmlformats.org/officeDocument/2006/relationships/diagramColors" Target="../diagrams/colors26.xml"/><Relationship Id="rId10" Type="http://schemas.openxmlformats.org/officeDocument/2006/relationships/diagramColors" Target="../diagrams/colors27.xml"/><Relationship Id="rId4" Type="http://schemas.openxmlformats.org/officeDocument/2006/relationships/diagramQuickStyle" Target="../diagrams/quickStyle26.xml"/><Relationship Id="rId9" Type="http://schemas.openxmlformats.org/officeDocument/2006/relationships/diagramQuickStyle" Target="../diagrams/quickStyle27.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29.xml"/><Relationship Id="rId3" Type="http://schemas.openxmlformats.org/officeDocument/2006/relationships/diagramLayout" Target="../diagrams/layout28.xml"/><Relationship Id="rId7" Type="http://schemas.openxmlformats.org/officeDocument/2006/relationships/diagramData" Target="../diagrams/data29.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11" Type="http://schemas.microsoft.com/office/2007/relationships/diagramDrawing" Target="../diagrams/drawing29.xml"/><Relationship Id="rId5" Type="http://schemas.openxmlformats.org/officeDocument/2006/relationships/diagramColors" Target="../diagrams/colors28.xml"/><Relationship Id="rId10" Type="http://schemas.openxmlformats.org/officeDocument/2006/relationships/diagramColors" Target="../diagrams/colors29.xml"/><Relationship Id="rId4" Type="http://schemas.openxmlformats.org/officeDocument/2006/relationships/diagramQuickStyle" Target="../diagrams/quickStyle28.xml"/><Relationship Id="rId9" Type="http://schemas.openxmlformats.org/officeDocument/2006/relationships/diagramQuickStyle" Target="../diagrams/quickStyle29.xml"/></Relationships>
</file>

<file path=ppt/slides/_rels/slide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31.xml"/><Relationship Id="rId3" Type="http://schemas.openxmlformats.org/officeDocument/2006/relationships/diagramLayout" Target="../diagrams/layout30.xml"/><Relationship Id="rId7" Type="http://schemas.openxmlformats.org/officeDocument/2006/relationships/diagramData" Target="../diagrams/data31.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11" Type="http://schemas.microsoft.com/office/2007/relationships/diagramDrawing" Target="../diagrams/drawing31.xml"/><Relationship Id="rId5" Type="http://schemas.openxmlformats.org/officeDocument/2006/relationships/diagramColors" Target="../diagrams/colors30.xml"/><Relationship Id="rId10" Type="http://schemas.openxmlformats.org/officeDocument/2006/relationships/diagramColors" Target="../diagrams/colors31.xml"/><Relationship Id="rId4" Type="http://schemas.openxmlformats.org/officeDocument/2006/relationships/diagramQuickStyle" Target="../diagrams/quickStyle30.xml"/><Relationship Id="rId9" Type="http://schemas.openxmlformats.org/officeDocument/2006/relationships/diagramQuickStyle" Target="../diagrams/quickStyle3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36.xml"/><Relationship Id="rId3" Type="http://schemas.openxmlformats.org/officeDocument/2006/relationships/diagramLayout" Target="../diagrams/layout35.xml"/><Relationship Id="rId7" Type="http://schemas.openxmlformats.org/officeDocument/2006/relationships/diagramData" Target="../diagrams/data36.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11" Type="http://schemas.microsoft.com/office/2007/relationships/diagramDrawing" Target="../diagrams/drawing36.xml"/><Relationship Id="rId5" Type="http://schemas.openxmlformats.org/officeDocument/2006/relationships/diagramColors" Target="../diagrams/colors35.xml"/><Relationship Id="rId10" Type="http://schemas.openxmlformats.org/officeDocument/2006/relationships/diagramColors" Target="../diagrams/colors36.xml"/><Relationship Id="rId4" Type="http://schemas.openxmlformats.org/officeDocument/2006/relationships/diagramQuickStyle" Target="../diagrams/quickStyle35.xml"/><Relationship Id="rId9" Type="http://schemas.openxmlformats.org/officeDocument/2006/relationships/diagramQuickStyle" Target="../diagrams/quickStyle36.xml"/></Relationships>
</file>

<file path=ppt/slides/_rels/slide32.xml.rels><?xml version="1.0" encoding="UTF-8" standalone="yes"?>
<Relationships xmlns="http://schemas.openxmlformats.org/package/2006/relationships"><Relationship Id="rId8" Type="http://schemas.openxmlformats.org/officeDocument/2006/relationships/diagramLayout" Target="../diagrams/layout38.xml"/><Relationship Id="rId3" Type="http://schemas.openxmlformats.org/officeDocument/2006/relationships/diagramLayout" Target="../diagrams/layout37.xml"/><Relationship Id="rId7" Type="http://schemas.openxmlformats.org/officeDocument/2006/relationships/diagramData" Target="../diagrams/data38.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11" Type="http://schemas.microsoft.com/office/2007/relationships/diagramDrawing" Target="../diagrams/drawing38.xml"/><Relationship Id="rId5" Type="http://schemas.openxmlformats.org/officeDocument/2006/relationships/diagramColors" Target="../diagrams/colors37.xml"/><Relationship Id="rId10" Type="http://schemas.openxmlformats.org/officeDocument/2006/relationships/diagramColors" Target="../diagrams/colors38.xml"/><Relationship Id="rId4" Type="http://schemas.openxmlformats.org/officeDocument/2006/relationships/diagramQuickStyle" Target="../diagrams/quickStyle37.xml"/><Relationship Id="rId9" Type="http://schemas.openxmlformats.org/officeDocument/2006/relationships/diagramQuickStyle" Target="../diagrams/quickStyle38.xml"/></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40.xml"/><Relationship Id="rId3" Type="http://schemas.openxmlformats.org/officeDocument/2006/relationships/diagramLayout" Target="../diagrams/layout39.xml"/><Relationship Id="rId7" Type="http://schemas.openxmlformats.org/officeDocument/2006/relationships/diagramData" Target="../diagrams/data40.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11" Type="http://schemas.microsoft.com/office/2007/relationships/diagramDrawing" Target="../diagrams/drawing40.xml"/><Relationship Id="rId5" Type="http://schemas.openxmlformats.org/officeDocument/2006/relationships/diagramColors" Target="../diagrams/colors39.xml"/><Relationship Id="rId10" Type="http://schemas.openxmlformats.org/officeDocument/2006/relationships/diagramColors" Target="../diagrams/colors40.xml"/><Relationship Id="rId4" Type="http://schemas.openxmlformats.org/officeDocument/2006/relationships/diagramQuickStyle" Target="../diagrams/quickStyle39.xml"/><Relationship Id="rId9" Type="http://schemas.openxmlformats.org/officeDocument/2006/relationships/diagramQuickStyle" Target="../diagrams/quickStyle40.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42.xml"/><Relationship Id="rId3" Type="http://schemas.openxmlformats.org/officeDocument/2006/relationships/diagramLayout" Target="../diagrams/layout41.xml"/><Relationship Id="rId7" Type="http://schemas.openxmlformats.org/officeDocument/2006/relationships/diagramData" Target="../diagrams/data42.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11" Type="http://schemas.microsoft.com/office/2007/relationships/diagramDrawing" Target="../diagrams/drawing42.xml"/><Relationship Id="rId5" Type="http://schemas.openxmlformats.org/officeDocument/2006/relationships/diagramColors" Target="../diagrams/colors41.xml"/><Relationship Id="rId10" Type="http://schemas.openxmlformats.org/officeDocument/2006/relationships/diagramColors" Target="../diagrams/colors42.xml"/><Relationship Id="rId4" Type="http://schemas.openxmlformats.org/officeDocument/2006/relationships/diagramQuickStyle" Target="../diagrams/quickStyle41.xml"/><Relationship Id="rId9" Type="http://schemas.openxmlformats.org/officeDocument/2006/relationships/diagramQuickStyle" Target="../diagrams/quickStyle42.xml"/></Relationships>
</file>

<file path=ppt/slides/_rels/slide35.xml.rels><?xml version="1.0" encoding="UTF-8" standalone="yes"?>
<Relationships xmlns="http://schemas.openxmlformats.org/package/2006/relationships"><Relationship Id="rId8" Type="http://schemas.openxmlformats.org/officeDocument/2006/relationships/diagramLayout" Target="../diagrams/layout44.xml"/><Relationship Id="rId3" Type="http://schemas.openxmlformats.org/officeDocument/2006/relationships/diagramLayout" Target="../diagrams/layout43.xml"/><Relationship Id="rId7" Type="http://schemas.openxmlformats.org/officeDocument/2006/relationships/diagramData" Target="../diagrams/data44.xml"/><Relationship Id="rId2" Type="http://schemas.openxmlformats.org/officeDocument/2006/relationships/diagramData" Target="../diagrams/data43.xml"/><Relationship Id="rId1" Type="http://schemas.openxmlformats.org/officeDocument/2006/relationships/slideLayout" Target="../slideLayouts/slideLayout2.xml"/><Relationship Id="rId6" Type="http://schemas.microsoft.com/office/2007/relationships/diagramDrawing" Target="../diagrams/drawing43.xml"/><Relationship Id="rId11" Type="http://schemas.microsoft.com/office/2007/relationships/diagramDrawing" Target="../diagrams/drawing44.xml"/><Relationship Id="rId5" Type="http://schemas.openxmlformats.org/officeDocument/2006/relationships/diagramColors" Target="../diagrams/colors43.xml"/><Relationship Id="rId10" Type="http://schemas.openxmlformats.org/officeDocument/2006/relationships/diagramColors" Target="../diagrams/colors44.xml"/><Relationship Id="rId4" Type="http://schemas.openxmlformats.org/officeDocument/2006/relationships/diagramQuickStyle" Target="../diagrams/quickStyle43.xml"/><Relationship Id="rId9" Type="http://schemas.openxmlformats.org/officeDocument/2006/relationships/diagramQuickStyle" Target="../diagrams/quickStyle4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2.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37.xml.rels><?xml version="1.0" encoding="UTF-8" standalone="yes"?>
<Relationships xmlns="http://schemas.openxmlformats.org/package/2006/relationships"><Relationship Id="rId8" Type="http://schemas.openxmlformats.org/officeDocument/2006/relationships/diagramLayout" Target="../diagrams/layout47.xml"/><Relationship Id="rId3" Type="http://schemas.openxmlformats.org/officeDocument/2006/relationships/diagramLayout" Target="../diagrams/layout46.xml"/><Relationship Id="rId7" Type="http://schemas.openxmlformats.org/officeDocument/2006/relationships/diagramData" Target="../diagrams/data47.xml"/><Relationship Id="rId2" Type="http://schemas.openxmlformats.org/officeDocument/2006/relationships/diagramData" Target="../diagrams/data46.xml"/><Relationship Id="rId1" Type="http://schemas.openxmlformats.org/officeDocument/2006/relationships/slideLayout" Target="../slideLayouts/slideLayout2.xml"/><Relationship Id="rId6" Type="http://schemas.microsoft.com/office/2007/relationships/diagramDrawing" Target="../diagrams/drawing46.xml"/><Relationship Id="rId11" Type="http://schemas.microsoft.com/office/2007/relationships/diagramDrawing" Target="../diagrams/drawing47.xml"/><Relationship Id="rId5" Type="http://schemas.openxmlformats.org/officeDocument/2006/relationships/diagramColors" Target="../diagrams/colors46.xml"/><Relationship Id="rId10" Type="http://schemas.openxmlformats.org/officeDocument/2006/relationships/diagramColors" Target="../diagrams/colors47.xml"/><Relationship Id="rId4" Type="http://schemas.openxmlformats.org/officeDocument/2006/relationships/diagramQuickStyle" Target="../diagrams/quickStyle46.xml"/><Relationship Id="rId9" Type="http://schemas.openxmlformats.org/officeDocument/2006/relationships/diagramQuickStyle" Target="../diagrams/quickStyle47.xml"/></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49.xml"/><Relationship Id="rId3" Type="http://schemas.openxmlformats.org/officeDocument/2006/relationships/diagramLayout" Target="../diagrams/layout48.xml"/><Relationship Id="rId7" Type="http://schemas.openxmlformats.org/officeDocument/2006/relationships/diagramData" Target="../diagrams/data49.xml"/><Relationship Id="rId2" Type="http://schemas.openxmlformats.org/officeDocument/2006/relationships/diagramData" Target="../diagrams/data48.xml"/><Relationship Id="rId1" Type="http://schemas.openxmlformats.org/officeDocument/2006/relationships/slideLayout" Target="../slideLayouts/slideLayout2.xml"/><Relationship Id="rId6" Type="http://schemas.microsoft.com/office/2007/relationships/diagramDrawing" Target="../diagrams/drawing48.xml"/><Relationship Id="rId11" Type="http://schemas.microsoft.com/office/2007/relationships/diagramDrawing" Target="../diagrams/drawing49.xml"/><Relationship Id="rId5" Type="http://schemas.openxmlformats.org/officeDocument/2006/relationships/diagramColors" Target="../diagrams/colors48.xml"/><Relationship Id="rId10" Type="http://schemas.openxmlformats.org/officeDocument/2006/relationships/diagramColors" Target="../diagrams/colors49.xml"/><Relationship Id="rId4" Type="http://schemas.openxmlformats.org/officeDocument/2006/relationships/diagramQuickStyle" Target="../diagrams/quickStyle48.xml"/><Relationship Id="rId9" Type="http://schemas.openxmlformats.org/officeDocument/2006/relationships/diagramQuickStyle" Target="../diagrams/quickStyle49.xml"/></Relationships>
</file>

<file path=ppt/slides/_rels/slide39.xml.rels><?xml version="1.0" encoding="UTF-8" standalone="yes"?>
<Relationships xmlns="http://schemas.openxmlformats.org/package/2006/relationships"><Relationship Id="rId8" Type="http://schemas.openxmlformats.org/officeDocument/2006/relationships/diagramLayout" Target="../diagrams/layout51.xml"/><Relationship Id="rId3" Type="http://schemas.openxmlformats.org/officeDocument/2006/relationships/diagramLayout" Target="../diagrams/layout50.xml"/><Relationship Id="rId7" Type="http://schemas.openxmlformats.org/officeDocument/2006/relationships/diagramData" Target="../diagrams/data51.xml"/><Relationship Id="rId2" Type="http://schemas.openxmlformats.org/officeDocument/2006/relationships/diagramData" Target="../diagrams/data50.xml"/><Relationship Id="rId1" Type="http://schemas.openxmlformats.org/officeDocument/2006/relationships/slideLayout" Target="../slideLayouts/slideLayout2.xml"/><Relationship Id="rId6" Type="http://schemas.microsoft.com/office/2007/relationships/diagramDrawing" Target="../diagrams/drawing50.xml"/><Relationship Id="rId11" Type="http://schemas.microsoft.com/office/2007/relationships/diagramDrawing" Target="../diagrams/drawing51.xml"/><Relationship Id="rId5" Type="http://schemas.openxmlformats.org/officeDocument/2006/relationships/diagramColors" Target="../diagrams/colors50.xml"/><Relationship Id="rId10" Type="http://schemas.openxmlformats.org/officeDocument/2006/relationships/diagramColors" Target="../diagrams/colors51.xml"/><Relationship Id="rId4" Type="http://schemas.openxmlformats.org/officeDocument/2006/relationships/diagramQuickStyle" Target="../diagrams/quickStyle50.xml"/><Relationship Id="rId9" Type="http://schemas.openxmlformats.org/officeDocument/2006/relationships/diagramQuickStyle" Target="../diagrams/quickStyle5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diagramLayout" Target="../diagrams/layout53.xml"/><Relationship Id="rId3" Type="http://schemas.openxmlformats.org/officeDocument/2006/relationships/diagramLayout" Target="../diagrams/layout52.xml"/><Relationship Id="rId7" Type="http://schemas.openxmlformats.org/officeDocument/2006/relationships/diagramData" Target="../diagrams/data53.xml"/><Relationship Id="rId2" Type="http://schemas.openxmlformats.org/officeDocument/2006/relationships/diagramData" Target="../diagrams/data52.xml"/><Relationship Id="rId1" Type="http://schemas.openxmlformats.org/officeDocument/2006/relationships/slideLayout" Target="../slideLayouts/slideLayout2.xml"/><Relationship Id="rId6" Type="http://schemas.microsoft.com/office/2007/relationships/diagramDrawing" Target="../diagrams/drawing52.xml"/><Relationship Id="rId11" Type="http://schemas.microsoft.com/office/2007/relationships/diagramDrawing" Target="../diagrams/drawing53.xml"/><Relationship Id="rId5" Type="http://schemas.openxmlformats.org/officeDocument/2006/relationships/diagramColors" Target="../diagrams/colors52.xml"/><Relationship Id="rId10" Type="http://schemas.openxmlformats.org/officeDocument/2006/relationships/diagramColors" Target="../diagrams/colors53.xml"/><Relationship Id="rId4" Type="http://schemas.openxmlformats.org/officeDocument/2006/relationships/diagramQuickStyle" Target="../diagrams/quickStyle52.xml"/><Relationship Id="rId9" Type="http://schemas.openxmlformats.org/officeDocument/2006/relationships/diagramQuickStyle" Target="../diagrams/quickStyle53.xml"/></Relationships>
</file>

<file path=ppt/slides/_rels/slide41.xml.rels><?xml version="1.0" encoding="UTF-8" standalone="yes"?>
<Relationships xmlns="http://schemas.openxmlformats.org/package/2006/relationships"><Relationship Id="rId8" Type="http://schemas.openxmlformats.org/officeDocument/2006/relationships/diagramLayout" Target="../diagrams/layout55.xml"/><Relationship Id="rId3" Type="http://schemas.openxmlformats.org/officeDocument/2006/relationships/diagramLayout" Target="../diagrams/layout54.xml"/><Relationship Id="rId7" Type="http://schemas.openxmlformats.org/officeDocument/2006/relationships/diagramData" Target="../diagrams/data55.xml"/><Relationship Id="rId2" Type="http://schemas.openxmlformats.org/officeDocument/2006/relationships/diagramData" Target="../diagrams/data54.xml"/><Relationship Id="rId1" Type="http://schemas.openxmlformats.org/officeDocument/2006/relationships/slideLayout" Target="../slideLayouts/slideLayout2.xml"/><Relationship Id="rId6" Type="http://schemas.microsoft.com/office/2007/relationships/diagramDrawing" Target="../diagrams/drawing54.xml"/><Relationship Id="rId11" Type="http://schemas.microsoft.com/office/2007/relationships/diagramDrawing" Target="../diagrams/drawing55.xml"/><Relationship Id="rId5" Type="http://schemas.openxmlformats.org/officeDocument/2006/relationships/diagramColors" Target="../diagrams/colors54.xml"/><Relationship Id="rId10" Type="http://schemas.openxmlformats.org/officeDocument/2006/relationships/diagramColors" Target="../diagrams/colors55.xml"/><Relationship Id="rId4" Type="http://schemas.openxmlformats.org/officeDocument/2006/relationships/diagramQuickStyle" Target="../diagrams/quickStyle54.xml"/><Relationship Id="rId9" Type="http://schemas.openxmlformats.org/officeDocument/2006/relationships/diagramQuickStyle" Target="../diagrams/quickStyle55.xml"/></Relationships>
</file>

<file path=ppt/slides/_rels/slide42.xml.rels><?xml version="1.0" encoding="UTF-8" standalone="yes"?>
<Relationships xmlns="http://schemas.openxmlformats.org/package/2006/relationships"><Relationship Id="rId8" Type="http://schemas.openxmlformats.org/officeDocument/2006/relationships/diagramLayout" Target="../diagrams/layout57.xml"/><Relationship Id="rId3" Type="http://schemas.openxmlformats.org/officeDocument/2006/relationships/diagramLayout" Target="../diagrams/layout56.xml"/><Relationship Id="rId7" Type="http://schemas.openxmlformats.org/officeDocument/2006/relationships/diagramData" Target="../diagrams/data57.xml"/><Relationship Id="rId2" Type="http://schemas.openxmlformats.org/officeDocument/2006/relationships/diagramData" Target="../diagrams/data56.xml"/><Relationship Id="rId1" Type="http://schemas.openxmlformats.org/officeDocument/2006/relationships/slideLayout" Target="../slideLayouts/slideLayout2.xml"/><Relationship Id="rId6" Type="http://schemas.microsoft.com/office/2007/relationships/diagramDrawing" Target="../diagrams/drawing56.xml"/><Relationship Id="rId11" Type="http://schemas.microsoft.com/office/2007/relationships/diagramDrawing" Target="../diagrams/drawing57.xml"/><Relationship Id="rId5" Type="http://schemas.openxmlformats.org/officeDocument/2006/relationships/diagramColors" Target="../diagrams/colors56.xml"/><Relationship Id="rId10" Type="http://schemas.openxmlformats.org/officeDocument/2006/relationships/diagramColors" Target="../diagrams/colors57.xml"/><Relationship Id="rId4" Type="http://schemas.openxmlformats.org/officeDocument/2006/relationships/diagramQuickStyle" Target="../diagrams/quickStyle56.xml"/><Relationship Id="rId9" Type="http://schemas.openxmlformats.org/officeDocument/2006/relationships/diagramQuickStyle" Target="../diagrams/quickStyle57.xml"/></Relationships>
</file>

<file path=ppt/slides/_rels/slide43.xml.rels><?xml version="1.0" encoding="UTF-8" standalone="yes"?>
<Relationships xmlns="http://schemas.openxmlformats.org/package/2006/relationships"><Relationship Id="rId8" Type="http://schemas.openxmlformats.org/officeDocument/2006/relationships/diagramLayout" Target="../diagrams/layout59.xml"/><Relationship Id="rId3" Type="http://schemas.openxmlformats.org/officeDocument/2006/relationships/diagramLayout" Target="../diagrams/layout58.xml"/><Relationship Id="rId7" Type="http://schemas.openxmlformats.org/officeDocument/2006/relationships/diagramData" Target="../diagrams/data59.xml"/><Relationship Id="rId2" Type="http://schemas.openxmlformats.org/officeDocument/2006/relationships/diagramData" Target="../diagrams/data58.xml"/><Relationship Id="rId1" Type="http://schemas.openxmlformats.org/officeDocument/2006/relationships/slideLayout" Target="../slideLayouts/slideLayout2.xml"/><Relationship Id="rId6" Type="http://schemas.microsoft.com/office/2007/relationships/diagramDrawing" Target="../diagrams/drawing58.xml"/><Relationship Id="rId11" Type="http://schemas.microsoft.com/office/2007/relationships/diagramDrawing" Target="../diagrams/drawing59.xml"/><Relationship Id="rId5" Type="http://schemas.openxmlformats.org/officeDocument/2006/relationships/diagramColors" Target="../diagrams/colors58.xml"/><Relationship Id="rId10" Type="http://schemas.openxmlformats.org/officeDocument/2006/relationships/diagramColors" Target="../diagrams/colors59.xml"/><Relationship Id="rId4" Type="http://schemas.openxmlformats.org/officeDocument/2006/relationships/diagramQuickStyle" Target="../diagrams/quickStyle58.xml"/><Relationship Id="rId9" Type="http://schemas.openxmlformats.org/officeDocument/2006/relationships/diagramQuickStyle" Target="../diagrams/quickStyle59.xml"/></Relationships>
</file>

<file path=ppt/slides/_rels/slide44.xml.rels><?xml version="1.0" encoding="UTF-8" standalone="yes"?>
<Relationships xmlns="http://schemas.openxmlformats.org/package/2006/relationships"><Relationship Id="rId8" Type="http://schemas.openxmlformats.org/officeDocument/2006/relationships/diagramLayout" Target="../diagrams/layout61.xml"/><Relationship Id="rId3" Type="http://schemas.openxmlformats.org/officeDocument/2006/relationships/diagramLayout" Target="../diagrams/layout60.xml"/><Relationship Id="rId7" Type="http://schemas.openxmlformats.org/officeDocument/2006/relationships/diagramData" Target="../diagrams/data61.xml"/><Relationship Id="rId12" Type="http://schemas.openxmlformats.org/officeDocument/2006/relationships/image" Target="../media/image1.jpeg"/><Relationship Id="rId2" Type="http://schemas.openxmlformats.org/officeDocument/2006/relationships/diagramData" Target="../diagrams/data60.xml"/><Relationship Id="rId1" Type="http://schemas.openxmlformats.org/officeDocument/2006/relationships/slideLayout" Target="../slideLayouts/slideLayout2.xml"/><Relationship Id="rId6" Type="http://schemas.microsoft.com/office/2007/relationships/diagramDrawing" Target="../diagrams/drawing60.xml"/><Relationship Id="rId11" Type="http://schemas.microsoft.com/office/2007/relationships/diagramDrawing" Target="../diagrams/drawing61.xml"/><Relationship Id="rId5" Type="http://schemas.openxmlformats.org/officeDocument/2006/relationships/diagramColors" Target="../diagrams/colors60.xml"/><Relationship Id="rId10" Type="http://schemas.openxmlformats.org/officeDocument/2006/relationships/diagramColors" Target="../diagrams/colors61.xml"/><Relationship Id="rId4" Type="http://schemas.openxmlformats.org/officeDocument/2006/relationships/diagramQuickStyle" Target="../diagrams/quickStyle60.xml"/><Relationship Id="rId9" Type="http://schemas.openxmlformats.org/officeDocument/2006/relationships/diagramQuickStyle" Target="../diagrams/quickStyle61.xml"/></Relationships>
</file>

<file path=ppt/slides/_rels/slide45.xml.rels><?xml version="1.0" encoding="UTF-8" standalone="yes"?>
<Relationships xmlns="http://schemas.openxmlformats.org/package/2006/relationships"><Relationship Id="rId8" Type="http://schemas.openxmlformats.org/officeDocument/2006/relationships/diagramLayout" Target="../diagrams/layout63.xml"/><Relationship Id="rId3" Type="http://schemas.openxmlformats.org/officeDocument/2006/relationships/diagramLayout" Target="../diagrams/layout62.xml"/><Relationship Id="rId7" Type="http://schemas.openxmlformats.org/officeDocument/2006/relationships/diagramData" Target="../diagrams/data63.xml"/><Relationship Id="rId12" Type="http://schemas.openxmlformats.org/officeDocument/2006/relationships/image" Target="../media/image1.jpeg"/><Relationship Id="rId2" Type="http://schemas.openxmlformats.org/officeDocument/2006/relationships/diagramData" Target="../diagrams/data62.xml"/><Relationship Id="rId1" Type="http://schemas.openxmlformats.org/officeDocument/2006/relationships/slideLayout" Target="../slideLayouts/slideLayout2.xml"/><Relationship Id="rId6" Type="http://schemas.microsoft.com/office/2007/relationships/diagramDrawing" Target="../diagrams/drawing62.xml"/><Relationship Id="rId11" Type="http://schemas.microsoft.com/office/2007/relationships/diagramDrawing" Target="../diagrams/drawing63.xml"/><Relationship Id="rId5" Type="http://schemas.openxmlformats.org/officeDocument/2006/relationships/diagramColors" Target="../diagrams/colors62.xml"/><Relationship Id="rId10" Type="http://schemas.openxmlformats.org/officeDocument/2006/relationships/diagramColors" Target="../diagrams/colors63.xml"/><Relationship Id="rId4" Type="http://schemas.openxmlformats.org/officeDocument/2006/relationships/diagramQuickStyle" Target="../diagrams/quickStyle62.xml"/><Relationship Id="rId9" Type="http://schemas.openxmlformats.org/officeDocument/2006/relationships/diagramQuickStyle" Target="../diagrams/quickStyle63.xml"/></Relationships>
</file>

<file path=ppt/slides/_rels/slide46.xml.rels><?xml version="1.0" encoding="UTF-8" standalone="yes"?>
<Relationships xmlns="http://schemas.openxmlformats.org/package/2006/relationships"><Relationship Id="rId8" Type="http://schemas.openxmlformats.org/officeDocument/2006/relationships/diagramLayout" Target="../diagrams/layout65.xml"/><Relationship Id="rId3" Type="http://schemas.openxmlformats.org/officeDocument/2006/relationships/diagramLayout" Target="../diagrams/layout64.xml"/><Relationship Id="rId7" Type="http://schemas.openxmlformats.org/officeDocument/2006/relationships/diagramData" Target="../diagrams/data65.xml"/><Relationship Id="rId12" Type="http://schemas.openxmlformats.org/officeDocument/2006/relationships/image" Target="../media/image1.jpeg"/><Relationship Id="rId2" Type="http://schemas.openxmlformats.org/officeDocument/2006/relationships/diagramData" Target="../diagrams/data64.xml"/><Relationship Id="rId1" Type="http://schemas.openxmlformats.org/officeDocument/2006/relationships/slideLayout" Target="../slideLayouts/slideLayout2.xml"/><Relationship Id="rId6" Type="http://schemas.microsoft.com/office/2007/relationships/diagramDrawing" Target="../diagrams/drawing64.xml"/><Relationship Id="rId11" Type="http://schemas.microsoft.com/office/2007/relationships/diagramDrawing" Target="../diagrams/drawing65.xml"/><Relationship Id="rId5" Type="http://schemas.openxmlformats.org/officeDocument/2006/relationships/diagramColors" Target="../diagrams/colors64.xml"/><Relationship Id="rId10" Type="http://schemas.openxmlformats.org/officeDocument/2006/relationships/diagramColors" Target="../diagrams/colors65.xml"/><Relationship Id="rId4" Type="http://schemas.openxmlformats.org/officeDocument/2006/relationships/diagramQuickStyle" Target="../diagrams/quickStyle64.xml"/><Relationship Id="rId9" Type="http://schemas.openxmlformats.org/officeDocument/2006/relationships/diagramQuickStyle" Target="../diagrams/quickStyle65.xml"/></Relationships>
</file>

<file path=ppt/slides/_rels/slide47.xml.rels><?xml version="1.0" encoding="UTF-8" standalone="yes"?>
<Relationships xmlns="http://schemas.openxmlformats.org/package/2006/relationships"><Relationship Id="rId8" Type="http://schemas.openxmlformats.org/officeDocument/2006/relationships/diagramLayout" Target="../diagrams/layout67.xml"/><Relationship Id="rId3" Type="http://schemas.openxmlformats.org/officeDocument/2006/relationships/diagramLayout" Target="../diagrams/layout66.xml"/><Relationship Id="rId7" Type="http://schemas.openxmlformats.org/officeDocument/2006/relationships/diagramData" Target="../diagrams/data67.xml"/><Relationship Id="rId2" Type="http://schemas.openxmlformats.org/officeDocument/2006/relationships/diagramData" Target="../diagrams/data66.xml"/><Relationship Id="rId1" Type="http://schemas.openxmlformats.org/officeDocument/2006/relationships/slideLayout" Target="../slideLayouts/slideLayout2.xml"/><Relationship Id="rId6" Type="http://schemas.microsoft.com/office/2007/relationships/diagramDrawing" Target="../diagrams/drawing66.xml"/><Relationship Id="rId11" Type="http://schemas.microsoft.com/office/2007/relationships/diagramDrawing" Target="../diagrams/drawing67.xml"/><Relationship Id="rId5" Type="http://schemas.openxmlformats.org/officeDocument/2006/relationships/diagramColors" Target="../diagrams/colors66.xml"/><Relationship Id="rId10" Type="http://schemas.openxmlformats.org/officeDocument/2006/relationships/diagramColors" Target="../diagrams/colors67.xml"/><Relationship Id="rId4" Type="http://schemas.openxmlformats.org/officeDocument/2006/relationships/diagramQuickStyle" Target="../diagrams/quickStyle66.xml"/><Relationship Id="rId9" Type="http://schemas.openxmlformats.org/officeDocument/2006/relationships/diagramQuickStyle" Target="../diagrams/quickStyle67.xml"/></Relationships>
</file>

<file path=ppt/slides/_rels/slide48.xml.rels><?xml version="1.0" encoding="UTF-8" standalone="yes"?>
<Relationships xmlns="http://schemas.openxmlformats.org/package/2006/relationships"><Relationship Id="rId8" Type="http://schemas.openxmlformats.org/officeDocument/2006/relationships/diagramLayout" Target="../diagrams/layout69.xml"/><Relationship Id="rId3" Type="http://schemas.openxmlformats.org/officeDocument/2006/relationships/diagramLayout" Target="../diagrams/layout68.xml"/><Relationship Id="rId7" Type="http://schemas.openxmlformats.org/officeDocument/2006/relationships/diagramData" Target="../diagrams/data69.xml"/><Relationship Id="rId2" Type="http://schemas.openxmlformats.org/officeDocument/2006/relationships/diagramData" Target="../diagrams/data68.xml"/><Relationship Id="rId1" Type="http://schemas.openxmlformats.org/officeDocument/2006/relationships/slideLayout" Target="../slideLayouts/slideLayout2.xml"/><Relationship Id="rId6" Type="http://schemas.microsoft.com/office/2007/relationships/diagramDrawing" Target="../diagrams/drawing68.xml"/><Relationship Id="rId11" Type="http://schemas.microsoft.com/office/2007/relationships/diagramDrawing" Target="../diagrams/drawing69.xml"/><Relationship Id="rId5" Type="http://schemas.openxmlformats.org/officeDocument/2006/relationships/diagramColors" Target="../diagrams/colors68.xml"/><Relationship Id="rId10" Type="http://schemas.openxmlformats.org/officeDocument/2006/relationships/diagramColors" Target="../diagrams/colors69.xml"/><Relationship Id="rId4" Type="http://schemas.openxmlformats.org/officeDocument/2006/relationships/diagramQuickStyle" Target="../diagrams/quickStyle68.xml"/><Relationship Id="rId9" Type="http://schemas.openxmlformats.org/officeDocument/2006/relationships/diagramQuickStyle" Target="../diagrams/quickStyle69.xml"/></Relationships>
</file>

<file path=ppt/slides/_rels/slide4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70.xml"/><Relationship Id="rId2" Type="http://schemas.openxmlformats.org/officeDocument/2006/relationships/diagramData" Target="../diagrams/data70.xml"/><Relationship Id="rId1" Type="http://schemas.openxmlformats.org/officeDocument/2006/relationships/slideLayout" Target="../slideLayouts/slideLayout2.xml"/><Relationship Id="rId6" Type="http://schemas.microsoft.com/office/2007/relationships/diagramDrawing" Target="../diagrams/drawing70.xml"/><Relationship Id="rId5" Type="http://schemas.openxmlformats.org/officeDocument/2006/relationships/diagramColors" Target="../diagrams/colors70.xml"/><Relationship Id="rId4" Type="http://schemas.openxmlformats.org/officeDocument/2006/relationships/diagramQuickStyle" Target="../diagrams/quickStyle7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wmf"/><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71.xml"/><Relationship Id="rId2" Type="http://schemas.openxmlformats.org/officeDocument/2006/relationships/diagramData" Target="../diagrams/data71.xml"/><Relationship Id="rId1" Type="http://schemas.openxmlformats.org/officeDocument/2006/relationships/slideLayout" Target="../slideLayouts/slideLayout2.xml"/><Relationship Id="rId6" Type="http://schemas.microsoft.com/office/2007/relationships/diagramDrawing" Target="../diagrams/drawing71.xml"/><Relationship Id="rId5" Type="http://schemas.openxmlformats.org/officeDocument/2006/relationships/diagramColors" Target="../diagrams/colors71.xml"/><Relationship Id="rId4" Type="http://schemas.openxmlformats.org/officeDocument/2006/relationships/diagramQuickStyle" Target="../diagrams/quickStyle71.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72.xml"/><Relationship Id="rId2" Type="http://schemas.openxmlformats.org/officeDocument/2006/relationships/diagramData" Target="../diagrams/data72.xml"/><Relationship Id="rId1" Type="http://schemas.openxmlformats.org/officeDocument/2006/relationships/slideLayout" Target="../slideLayouts/slideLayout2.xml"/><Relationship Id="rId6" Type="http://schemas.microsoft.com/office/2007/relationships/diagramDrawing" Target="../diagrams/drawing72.xml"/><Relationship Id="rId5" Type="http://schemas.openxmlformats.org/officeDocument/2006/relationships/diagramColors" Target="../diagrams/colors72.xml"/><Relationship Id="rId4" Type="http://schemas.openxmlformats.org/officeDocument/2006/relationships/diagramQuickStyle" Target="../diagrams/quickStyle7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73.xml"/><Relationship Id="rId2" Type="http://schemas.openxmlformats.org/officeDocument/2006/relationships/diagramData" Target="../diagrams/data73.xml"/><Relationship Id="rId1" Type="http://schemas.openxmlformats.org/officeDocument/2006/relationships/slideLayout" Target="../slideLayouts/slideLayout2.xml"/><Relationship Id="rId6" Type="http://schemas.microsoft.com/office/2007/relationships/diagramDrawing" Target="../diagrams/drawing73.xml"/><Relationship Id="rId5" Type="http://schemas.openxmlformats.org/officeDocument/2006/relationships/diagramColors" Target="../diagrams/colors73.xml"/><Relationship Id="rId4" Type="http://schemas.openxmlformats.org/officeDocument/2006/relationships/diagramQuickStyle" Target="../diagrams/quickStyle73.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74.xml"/><Relationship Id="rId2" Type="http://schemas.openxmlformats.org/officeDocument/2006/relationships/diagramData" Target="../diagrams/data74.xml"/><Relationship Id="rId1" Type="http://schemas.openxmlformats.org/officeDocument/2006/relationships/slideLayout" Target="../slideLayouts/slideLayout2.xml"/><Relationship Id="rId6" Type="http://schemas.microsoft.com/office/2007/relationships/diagramDrawing" Target="../diagrams/drawing74.xml"/><Relationship Id="rId5" Type="http://schemas.openxmlformats.org/officeDocument/2006/relationships/diagramColors" Target="../diagrams/colors74.xml"/><Relationship Id="rId4" Type="http://schemas.openxmlformats.org/officeDocument/2006/relationships/diagramQuickStyle" Target="../diagrams/quickStyle74.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Título"/>
          <p:cNvSpPr>
            <a:spLocks noGrp="1"/>
          </p:cNvSpPr>
          <p:nvPr>
            <p:ph type="ctrTitle"/>
          </p:nvPr>
        </p:nvSpPr>
        <p:spPr>
          <a:xfrm>
            <a:off x="1763688" y="3327127"/>
            <a:ext cx="7056784" cy="1470025"/>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MX" b="1" i="1" dirty="0" smtClean="0"/>
              <a:t>  DERECHO </a:t>
            </a:r>
            <a:br>
              <a:rPr lang="es-MX" b="1" i="1" dirty="0" smtClean="0"/>
            </a:br>
            <a:r>
              <a:rPr lang="es-MX" b="1" i="1" dirty="0" smtClean="0"/>
              <a:t>ELECTORAL</a:t>
            </a:r>
            <a:endParaRPr lang="es-MX" b="1" i="1" dirty="0"/>
          </a:p>
        </p:txBody>
      </p:sp>
      <p:sp>
        <p:nvSpPr>
          <p:cNvPr id="14" name="13 Subtítulo"/>
          <p:cNvSpPr>
            <a:spLocks noGrp="1"/>
          </p:cNvSpPr>
          <p:nvPr>
            <p:ph type="subTitle" idx="1"/>
          </p:nvPr>
        </p:nvSpPr>
        <p:spPr>
          <a:xfrm>
            <a:off x="3028952" y="6072206"/>
            <a:ext cx="6115048" cy="428628"/>
          </a:xfrm>
        </p:spPr>
        <p:txBody>
          <a:bodyPr>
            <a:normAutofit fontScale="77500" lnSpcReduction="20000"/>
          </a:bodyPr>
          <a:lstStyle/>
          <a:p>
            <a:r>
              <a:rPr lang="es-MX" b="1" dirty="0" smtClean="0"/>
              <a:t>M. en D. Alejandro Espinosa Ramírez</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Derecho</a:t>
            </a:r>
            <a:endParaRPr lang="es-MX"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p:txBody>
          <a:bodyPr/>
          <a:lstStyle/>
          <a:p>
            <a:pPr eaLnBrk="1" hangingPunct="1"/>
            <a:r>
              <a:rPr lang="es-ES" b="1" dirty="0" smtClean="0"/>
              <a:t>¿QUÉ SON?</a:t>
            </a:r>
          </a:p>
        </p:txBody>
      </p:sp>
      <p:pic>
        <p:nvPicPr>
          <p:cNvPr id="3075" name="Picture 2" descr="C:\Users\nina\AppData\Local\Microsoft\Windows\Temporary Internet Files\Content.IE5\O5X15IXV\MC900308059[1].wmf"/>
          <p:cNvPicPr>
            <a:picLocks noGrp="1" noChangeAspect="1" noChangeArrowheads="1"/>
          </p:cNvPicPr>
          <p:nvPr>
            <p:ph idx="1"/>
          </p:nvPr>
        </p:nvPicPr>
        <p:blipFill>
          <a:blip r:embed="rId2" cstate="print"/>
          <a:srcRect/>
          <a:stretch>
            <a:fillRect/>
          </a:stretch>
        </p:blipFill>
        <p:spPr>
          <a:xfrm>
            <a:off x="6286512" y="1785926"/>
            <a:ext cx="2571750" cy="3429000"/>
          </a:xfrm>
          <a:noFill/>
        </p:spPr>
      </p:pic>
      <p:sp>
        <p:nvSpPr>
          <p:cNvPr id="3076" name="4 Rectángulo"/>
          <p:cNvSpPr>
            <a:spLocks noChangeArrowheads="1"/>
          </p:cNvSpPr>
          <p:nvPr/>
        </p:nvSpPr>
        <p:spPr bwMode="auto">
          <a:xfrm>
            <a:off x="1785918" y="2000240"/>
            <a:ext cx="4572000" cy="2678113"/>
          </a:xfrm>
          <a:prstGeom prst="rect">
            <a:avLst/>
          </a:prstGeom>
          <a:noFill/>
          <a:ln w="9525">
            <a:noFill/>
            <a:miter lim="800000"/>
            <a:headEnd/>
            <a:tailEnd/>
          </a:ln>
        </p:spPr>
        <p:txBody>
          <a:bodyPr>
            <a:spAutoFit/>
          </a:bodyPr>
          <a:lstStyle/>
          <a:p>
            <a:pPr algn="just"/>
            <a:r>
              <a:rPr lang="es-ES" sz="2800" dirty="0">
                <a:latin typeface="Calibri" pitchFamily="34" charset="0"/>
              </a:rPr>
              <a:t>Los sistemas electorales son el conjunto de medios a través de los cuales la voluntad de los ciudadanos se transforma en órganos de gobierno o de representación política.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00166" y="274638"/>
          <a:ext cx="721523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385862" y="1571612"/>
          <a:ext cx="7758138" cy="48291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577192991"/>
              </p:ext>
            </p:extLst>
          </p:nvPr>
        </p:nvGraphicFramePr>
        <p:xfrm>
          <a:off x="1500166" y="285728"/>
          <a:ext cx="7643834"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1246125935"/>
              </p:ext>
            </p:extLst>
          </p:nvPr>
        </p:nvGraphicFramePr>
        <p:xfrm>
          <a:off x="1571604" y="1711349"/>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66" y="1600200"/>
          <a:ext cx="7186634"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2473707045"/>
              </p:ext>
            </p:extLst>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143108" y="500063"/>
          <a:ext cx="6543692" cy="562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14480" y="274638"/>
          <a:ext cx="697232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1785918" y="1600200"/>
          <a:ext cx="71438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uso</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3" action="ppaction://hlinksldjump"/>
              </a:rPr>
              <a:t>Objetivos de la Unidad de Aprendizaje</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MX" sz="2800" u="sng" dirty="0" smtClean="0">
                <a:solidFill>
                  <a:srgbClr val="0070C0"/>
                </a:solidFill>
              </a:rPr>
              <a:t>Unidad I . Sistemas Electorales</a:t>
            </a:r>
          </a:p>
          <a:p>
            <a:pPr lvl="0"/>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85918" y="274638"/>
          <a:ext cx="6900882"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7" name="6 Imagen" descr="logo-20uaem.jpg"/>
          <p:cNvPicPr>
            <a:picLocks noChangeAspect="1"/>
          </p:cNvPicPr>
          <p:nvPr/>
        </p:nvPicPr>
        <p:blipFill>
          <a:blip r:embed="rId12" cstate="print"/>
          <a:stretch>
            <a:fillRect/>
          </a:stretch>
        </p:blipFill>
        <p:spPr>
          <a:xfrm>
            <a:off x="0" y="2357430"/>
            <a:ext cx="1648568" cy="15001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358114" cy="504351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66" y="1571612"/>
          <a:ext cx="7229468" cy="462598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963624814"/>
              </p:ext>
            </p:extLst>
          </p:nvPr>
        </p:nvGraphicFramePr>
        <p:xfrm>
          <a:off x="1857356" y="1600200"/>
          <a:ext cx="6829444"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5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7" name="6 Imagen" descr="logo-20uaem.jpg"/>
          <p:cNvPicPr>
            <a:picLocks noChangeAspect="1"/>
          </p:cNvPicPr>
          <p:nvPr/>
        </p:nvPicPr>
        <p:blipFill>
          <a:blip r:embed="rId12" cstate="print"/>
          <a:stretch>
            <a:fillRect/>
          </a:stretch>
        </p:blipFill>
        <p:spPr>
          <a:xfrm>
            <a:off x="0" y="2428868"/>
            <a:ext cx="1570065" cy="14287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714480" y="0"/>
            <a:ext cx="6713036" cy="61436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1571604" y="1600200"/>
          <a:ext cx="7115196" cy="48291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por </a:t>
            </a:r>
            <a:r>
              <a:rPr lang="es-ES" dirty="0" smtClean="0"/>
              <a:t>64  </a:t>
            </a:r>
            <a:r>
              <a:rPr lang="es-ES" dirty="0" smtClean="0"/>
              <a:t>diapositivas para abarcar los cinco puntos de la unidad I de competencia que el plan de estudios específica  para la Unidad de Aprendizaje Derecho Electoral:</a:t>
            </a:r>
          </a:p>
          <a:p>
            <a:pPr>
              <a:buNone/>
            </a:pPr>
            <a:endParaRPr lang="es-ES" dirty="0" smtClean="0"/>
          </a:p>
          <a:p>
            <a:pPr marL="571500" indent="-571500">
              <a:buFont typeface="+mj-lt"/>
              <a:buAutoNum type="romanUcPeriod"/>
            </a:pPr>
            <a:r>
              <a:rPr lang="es-MX" b="1" i="1" dirty="0" smtClean="0"/>
              <a:t>Sistemas Electorales </a:t>
            </a:r>
          </a:p>
          <a:p>
            <a:pPr marL="571500" indent="-571500">
              <a:buNone/>
            </a:pPr>
            <a:endParaRPr lang="es-ES" dirty="0" smtClean="0"/>
          </a:p>
          <a:p>
            <a:pPr>
              <a:buNone/>
            </a:pPr>
            <a:r>
              <a:rPr lang="es-ES" dirty="0" smtClean="0"/>
              <a:t>Se han seleccionado contenidos gráficos sobresalientes de cada unidad, tratando de minimizar los textos extensos ya que la intensión del material es transmitir conceptos teóricos elementales, el material es un apoyo para la explicación que el docente realiza a los alumnos.</a:t>
            </a:r>
          </a:p>
          <a:p>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1785918" y="214290"/>
          <a:ext cx="6900882" cy="6215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5643538" y="357166"/>
            <a:ext cx="3500462" cy="830997"/>
          </a:xfrm>
          <a:prstGeom prst="rect">
            <a:avLst/>
          </a:prstGeom>
          <a:noFill/>
        </p:spPr>
        <p:txBody>
          <a:bodyPr wrap="square" rtlCol="0">
            <a:spAutoFit/>
          </a:bodyPr>
          <a:lstStyle/>
          <a:p>
            <a:pPr algn="ctr"/>
            <a:r>
              <a:rPr lang="es-MX" sz="2400" b="1" dirty="0" smtClean="0">
                <a:solidFill>
                  <a:schemeClr val="accent1">
                    <a:lumMod val="75000"/>
                  </a:schemeClr>
                </a:solidFill>
              </a:rPr>
              <a:t>COMPOSICION ESTRUCTURAL</a:t>
            </a:r>
            <a:endParaRPr lang="es-MX" sz="2400" b="1"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8291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2000240"/>
          <a:ext cx="7086592"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14480" y="274638"/>
          <a:ext cx="697232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66" y="1428736"/>
          <a:ext cx="7186634" cy="469742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428860" y="214290"/>
          <a:ext cx="6257940" cy="59118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785918" y="1600200"/>
          <a:ext cx="6900882"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66" y="1600200"/>
          <a:ext cx="7186634"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Objetivos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p:txBody>
          <a:bodyPr>
            <a:normAutofit fontScale="92500"/>
          </a:bodyPr>
          <a:lstStyle/>
          <a:p>
            <a:r>
              <a:rPr lang="es-ES" dirty="0" smtClean="0"/>
              <a:t>a). Definir un sistema electoral mediante el análisis de sus elementos</a:t>
            </a:r>
            <a:endParaRPr lang="es-MX" dirty="0" smtClean="0"/>
          </a:p>
          <a:p>
            <a:r>
              <a:rPr lang="es-ES" dirty="0" smtClean="0"/>
              <a:t> b). Determinar la función de los sistemas electorales en un sistema democrático, así como su influencia sobre el sistema de partidos en un contexto político determinado</a:t>
            </a:r>
            <a:endParaRPr lang="es-MX" dirty="0" smtClean="0"/>
          </a:p>
          <a:p>
            <a:r>
              <a:rPr lang="es-ES" dirty="0" smtClean="0"/>
              <a:t>c).Analizar los sistemas de mayoría relativa  y representación proporcional </a:t>
            </a:r>
            <a:endParaRPr lang="es-MX" dirty="0" smtClean="0"/>
          </a:p>
          <a:p>
            <a:pPr>
              <a:buNone/>
            </a:pPr>
            <a:endParaRPr lang="es-MX" dirty="0" smtClean="0"/>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85918" y="274638"/>
          <a:ext cx="6900882"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14480" y="274638"/>
          <a:ext cx="697232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357166"/>
          <a:ext cx="7086592"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6 Marcador de contenido"/>
          <p:cNvGraphicFramePr>
            <a:graphicFrameLocks noGrp="1"/>
          </p:cNvGraphicFramePr>
          <p:nvPr>
            <p:ph idx="1"/>
          </p:nvPr>
        </p:nvGraphicFramePr>
        <p:xfrm>
          <a:off x="1500166" y="1600200"/>
          <a:ext cx="7186634"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6" name="5 Imagen" descr="logo-20uaem.jpg"/>
          <p:cNvPicPr>
            <a:picLocks noChangeAspect="1"/>
          </p:cNvPicPr>
          <p:nvPr/>
        </p:nvPicPr>
        <p:blipFill>
          <a:blip r:embed="rId12" cstate="print"/>
          <a:stretch>
            <a:fillRect/>
          </a:stretch>
        </p:blipFill>
        <p:spPr>
          <a:xfrm>
            <a:off x="0" y="2428868"/>
            <a:ext cx="1570065" cy="14287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5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7" name="6 Imagen" descr="logo-20uaem.jpg"/>
          <p:cNvPicPr>
            <a:picLocks noChangeAspect="1"/>
          </p:cNvPicPr>
          <p:nvPr/>
        </p:nvPicPr>
        <p:blipFill>
          <a:blip r:embed="rId12" cstate="print"/>
          <a:stretch>
            <a:fillRect/>
          </a:stretch>
        </p:blipFill>
        <p:spPr>
          <a:xfrm>
            <a:off x="0" y="2428868"/>
            <a:ext cx="1570065" cy="14287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85918" y="274638"/>
          <a:ext cx="6900882"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857356" y="1600200"/>
          <a:ext cx="6829444"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5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7" name="6 Imagen" descr="logo-20uaem.jpg"/>
          <p:cNvPicPr>
            <a:picLocks noChangeAspect="1"/>
          </p:cNvPicPr>
          <p:nvPr/>
        </p:nvPicPr>
        <p:blipFill>
          <a:blip r:embed="rId12" cstate="print"/>
          <a:stretch>
            <a:fillRect/>
          </a:stretch>
        </p:blipFill>
        <p:spPr>
          <a:xfrm>
            <a:off x="0" y="2428868"/>
            <a:ext cx="1570065" cy="14287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14480" y="274638"/>
          <a:ext cx="697232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8 Marcador de contenido"/>
          <p:cNvSpPr>
            <a:spLocks noGrp="1"/>
          </p:cNvSpPr>
          <p:nvPr>
            <p:ph idx="1"/>
          </p:nvPr>
        </p:nvSpPr>
        <p:spPr>
          <a:xfrm>
            <a:off x="1500166" y="857250"/>
            <a:ext cx="7186634" cy="5268913"/>
          </a:xfrm>
        </p:spPr>
        <p:txBody>
          <a:bodyPr/>
          <a:lstStyle/>
          <a:p>
            <a:pPr algn="just" eaLnBrk="1" hangingPunct="1"/>
            <a:r>
              <a:rPr lang="es-ES" dirty="0" smtClean="0"/>
              <a:t>Las múltiples voluntades que en un momento determinado se expresan mediante la simple marca de cada votante en una boleta forman parte de un complejo proceso político regulado jurídicamente y que tiene como fin establecer con claridad el o los triunfadores de la contienda, para conformar los poderes políticos  de una nación.</a:t>
            </a:r>
          </a:p>
          <a:p>
            <a:pPr eaLnBrk="1" hangingPunct="1">
              <a:buFont typeface="Arial" charset="0"/>
              <a:buNone/>
            </a:pPr>
            <a:endParaRPr lang="es-ES" dirty="0" smtClean="0"/>
          </a:p>
        </p:txBody>
      </p:sp>
      <p:pic>
        <p:nvPicPr>
          <p:cNvPr id="4099" name="Picture 2" descr="C:\Users\nina\AppData\Local\Microsoft\Windows\Temporary Internet Files\Content.IE5\UDC2V2HY\MC900301342[1].wmf"/>
          <p:cNvPicPr>
            <a:picLocks noChangeAspect="1" noChangeArrowheads="1"/>
          </p:cNvPicPr>
          <p:nvPr/>
        </p:nvPicPr>
        <p:blipFill>
          <a:blip r:embed="rId2" cstate="print"/>
          <a:srcRect/>
          <a:stretch>
            <a:fillRect/>
          </a:stretch>
        </p:blipFill>
        <p:spPr bwMode="auto">
          <a:xfrm>
            <a:off x="6643702" y="5214950"/>
            <a:ext cx="1817688" cy="1439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1500" dirty="0" smtClean="0"/>
              <a:t> DUVERGER, Maurice, </a:t>
            </a:r>
            <a:r>
              <a:rPr lang="es-ES" sz="1500" i="1" u="sng" dirty="0" smtClean="0"/>
              <a:t>Los partidos políticos</a:t>
            </a:r>
            <a:r>
              <a:rPr lang="es-ES" sz="1500" dirty="0" smtClean="0"/>
              <a:t>, Fondo de Cultura Económica, México, 1994</a:t>
            </a:r>
            <a:endParaRPr lang="es-MX" sz="1500" dirty="0" smtClean="0"/>
          </a:p>
          <a:p>
            <a:pPr lvl="0"/>
            <a:r>
              <a:rPr lang="es-ES" sz="1500" dirty="0" smtClean="0"/>
              <a:t>PATIÑO CAMARENA, Javier, </a:t>
            </a:r>
            <a:r>
              <a:rPr lang="es-ES" sz="1500" i="1" u="sng" dirty="0" smtClean="0"/>
              <a:t>“Nuevo Derecho Electoral Mexicano 2006”,</a:t>
            </a:r>
            <a:r>
              <a:rPr lang="es-ES" sz="1500" dirty="0" smtClean="0"/>
              <a:t> México, </a:t>
            </a:r>
            <a:r>
              <a:rPr lang="es-ES" sz="1500" dirty="0" err="1" smtClean="0"/>
              <a:t>Unam</a:t>
            </a:r>
            <a:r>
              <a:rPr lang="es-ES" sz="1500" dirty="0" smtClean="0"/>
              <a:t>,  2006</a:t>
            </a:r>
          </a:p>
          <a:p>
            <a:r>
              <a:rPr lang="es-ES" sz="1500" dirty="0" smtClean="0"/>
              <a:t>MARTÍNEZ SOSPEDRA, Manuel, </a:t>
            </a:r>
            <a:r>
              <a:rPr lang="es-ES" sz="1500" i="1" u="sng" dirty="0" smtClean="0"/>
              <a:t>Introducción a los Partidos Políticos</a:t>
            </a:r>
            <a:r>
              <a:rPr lang="es-ES" sz="1500" dirty="0" smtClean="0"/>
              <a:t>, España, Ariel Derecho, 1996</a:t>
            </a:r>
          </a:p>
          <a:p>
            <a:pPr lvl="0"/>
            <a:r>
              <a:rPr lang="es-ES" sz="1500" dirty="0" smtClean="0"/>
              <a:t>SARTORI, Giovanni, </a:t>
            </a:r>
            <a:r>
              <a:rPr lang="es-ES" sz="1500" i="1" u="sng" dirty="0" smtClean="0"/>
              <a:t>Partidos y sistemas de partidos</a:t>
            </a:r>
            <a:r>
              <a:rPr lang="es-ES" sz="1500" dirty="0" smtClean="0"/>
              <a:t>, 1ª reimpresión de la 2a. ed., Madrid, Alianza Editorial, 2000</a:t>
            </a:r>
            <a:endParaRPr lang="es-MX" sz="1500" dirty="0" smtClean="0"/>
          </a:p>
          <a:p>
            <a:pPr lvl="0"/>
            <a:r>
              <a:rPr lang="es-ES" sz="1500" dirty="0" smtClean="0"/>
              <a:t> CRESPO, José Antonio, </a:t>
            </a:r>
            <a:r>
              <a:rPr lang="es-ES" sz="1500" i="1" u="sng" dirty="0" smtClean="0"/>
              <a:t>Elecciones y democracia</a:t>
            </a:r>
            <a:r>
              <a:rPr lang="es-ES" sz="1500" dirty="0" smtClean="0"/>
              <a:t>, México, Instituto Federal Electoral,1995</a:t>
            </a:r>
            <a:endParaRPr lang="es-MX" sz="1500" dirty="0" smtClean="0"/>
          </a:p>
          <a:p>
            <a:pPr lvl="0"/>
            <a:r>
              <a:rPr lang="es-ES" sz="1500" dirty="0" smtClean="0"/>
              <a:t>DE ANDREA SÁNCHEZ, Francisco, </a:t>
            </a:r>
            <a:r>
              <a:rPr lang="es-ES" sz="1500" i="1" u="sng" dirty="0" smtClean="0"/>
              <a:t>Los Partidos Políticos</a:t>
            </a:r>
            <a:r>
              <a:rPr lang="es-ES" sz="1500" dirty="0" smtClean="0"/>
              <a:t>, UNAM, México, 2002</a:t>
            </a:r>
          </a:p>
          <a:p>
            <a:pPr lvl="0"/>
            <a:r>
              <a:rPr lang="es-ES" sz="1500" dirty="0" smtClean="0"/>
              <a:t>NOHLEN, </a:t>
            </a:r>
            <a:r>
              <a:rPr lang="es-ES" sz="1500" dirty="0" err="1" smtClean="0"/>
              <a:t>Dieter</a:t>
            </a:r>
            <a:r>
              <a:rPr lang="es-ES" sz="1500" i="1" dirty="0" smtClean="0"/>
              <a:t>, </a:t>
            </a:r>
            <a:r>
              <a:rPr lang="es-ES" sz="1500" i="1" u="sng" dirty="0" smtClean="0"/>
              <a:t>Sistemas electorales del mundo,</a:t>
            </a:r>
            <a:r>
              <a:rPr lang="es-ES" sz="1500" dirty="0" smtClean="0"/>
              <a:t> 2ª ed., Madrid, Centro de Estudios Constitucionales,1981</a:t>
            </a:r>
            <a:endParaRPr lang="es-MX" sz="1500" dirty="0" smtClean="0"/>
          </a:p>
          <a:p>
            <a:pPr lvl="0"/>
            <a:r>
              <a:rPr lang="es-ES" sz="1500" dirty="0" smtClean="0"/>
              <a:t>____,</a:t>
            </a:r>
            <a:r>
              <a:rPr lang="es-ES" sz="1500" i="1" dirty="0" smtClean="0"/>
              <a:t> </a:t>
            </a:r>
            <a:r>
              <a:rPr lang="es-ES" sz="1500" i="1" u="sng" dirty="0" smtClean="0"/>
              <a:t>Sistemas electorales y partidos políticos</a:t>
            </a:r>
            <a:r>
              <a:rPr lang="es-ES" sz="1500" dirty="0" smtClean="0"/>
              <a:t>, 2ª ed., México, Fondo de Cultura Económica, 1998</a:t>
            </a:r>
            <a:endParaRPr lang="es-MX" sz="1500" dirty="0" smtClean="0"/>
          </a:p>
          <a:p>
            <a:pPr lvl="0"/>
            <a:r>
              <a:rPr lang="es-ES" sz="1500" dirty="0" smtClean="0"/>
              <a:t>-----, </a:t>
            </a:r>
            <a:r>
              <a:rPr lang="es-ES" sz="1500" i="1" u="sng" dirty="0" smtClean="0"/>
              <a:t>Los sistemas electorales en América Latina y el debate sobre reforma electoral</a:t>
            </a:r>
            <a:r>
              <a:rPr lang="es-ES" sz="1500" u="sng" dirty="0" smtClean="0"/>
              <a:t>,</a:t>
            </a:r>
            <a:r>
              <a:rPr lang="es-ES" sz="1500" dirty="0" smtClean="0"/>
              <a:t>  México, UNAM,  1993</a:t>
            </a:r>
            <a:endParaRPr lang="es-MX" sz="1500" dirty="0" smtClean="0"/>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04" y="274638"/>
            <a:ext cx="7115196" cy="1143000"/>
          </a:xfrm>
        </p:spPr>
        <p:txBody>
          <a:bodyPr rtlCol="0">
            <a:noAutofit/>
          </a:bodyPr>
          <a:lstStyle/>
          <a:p>
            <a:pPr eaLnBrk="1" fontAlgn="auto" hangingPunct="1">
              <a:spcAft>
                <a:spcPts val="0"/>
              </a:spcAft>
              <a:defRPr/>
            </a:pPr>
            <a:r>
              <a:rPr lang="es-ES" sz="3600" b="1" dirty="0" smtClean="0"/>
              <a:t>FUNCIONES DE LOS SISTEMAS ELECTORALES</a:t>
            </a:r>
          </a:p>
        </p:txBody>
      </p:sp>
      <p:graphicFrame>
        <p:nvGraphicFramePr>
          <p:cNvPr id="4" name="3 Marcador de contenido"/>
          <p:cNvGraphicFramePr>
            <a:graphicFrameLocks noGrp="1"/>
          </p:cNvGraphicFramePr>
          <p:nvPr>
            <p:ph idx="1"/>
          </p:nvPr>
        </p:nvGraphicFramePr>
        <p:xfrm>
          <a:off x="1857356" y="1600200"/>
          <a:ext cx="6829444"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1143000"/>
          </a:xfrm>
        </p:spPr>
        <p:txBody>
          <a:bodyPr rtlCol="0">
            <a:noAutofit/>
          </a:bodyPr>
          <a:lstStyle/>
          <a:p>
            <a:pPr eaLnBrk="1" fontAlgn="auto" hangingPunct="1">
              <a:spcAft>
                <a:spcPts val="0"/>
              </a:spcAft>
              <a:defRPr/>
            </a:pPr>
            <a:r>
              <a:rPr lang="es-ES" sz="2800" b="1" dirty="0" smtClean="0"/>
              <a:t>TIPOS BÁSICOS DE SISTEMAS ELECTORALES.</a:t>
            </a:r>
          </a:p>
        </p:txBody>
      </p:sp>
      <p:sp>
        <p:nvSpPr>
          <p:cNvPr id="3" name="2 Marcador de contenido"/>
          <p:cNvSpPr>
            <a:spLocks noGrp="1"/>
          </p:cNvSpPr>
          <p:nvPr>
            <p:ph idx="1"/>
          </p:nvPr>
        </p:nvSpPr>
        <p:spPr>
          <a:xfrm>
            <a:off x="1643042" y="1600200"/>
            <a:ext cx="7043758" cy="4525963"/>
          </a:xfrm>
        </p:spPr>
        <p:txBody>
          <a:bodyPr rtlCol="0">
            <a:normAutofit/>
          </a:bodyPr>
          <a:lstStyle/>
          <a:p>
            <a:pPr algn="just">
              <a:buNone/>
              <a:defRPr/>
            </a:pPr>
            <a:r>
              <a:rPr lang="es-ES" sz="2800" b="1" dirty="0" smtClean="0"/>
              <a:t>Mayoría (relativa y absoluta)</a:t>
            </a:r>
            <a:endParaRPr lang="es-ES" sz="2800" dirty="0" smtClean="0"/>
          </a:p>
          <a:p>
            <a:pPr algn="just" eaLnBrk="1" fontAlgn="auto" hangingPunct="1">
              <a:spcAft>
                <a:spcPts val="0"/>
              </a:spcAft>
              <a:buFont typeface="Arial" pitchFamily="34" charset="0"/>
              <a:buChar char="•"/>
              <a:defRPr/>
            </a:pPr>
            <a:r>
              <a:rPr lang="es-ES" sz="2800" dirty="0" smtClean="0"/>
              <a:t>El sistema de mayoría simple, también conocido como el </a:t>
            </a:r>
            <a:r>
              <a:rPr lang="es-ES" sz="2800" i="1" dirty="0" smtClean="0"/>
              <a:t>First past the post (FPTP) system </a:t>
            </a:r>
            <a:r>
              <a:rPr lang="es-ES" sz="2800" dirty="0" smtClean="0"/>
              <a:t>es el mas viejo y sencillo y es predominante en los países de habla inglesa.</a:t>
            </a:r>
          </a:p>
          <a:p>
            <a:pPr algn="just" eaLnBrk="1" fontAlgn="auto" hangingPunct="1">
              <a:spcAft>
                <a:spcPts val="0"/>
              </a:spcAft>
              <a:buNone/>
              <a:defRPr/>
            </a:pPr>
            <a:endParaRPr lang="es-ES" sz="2800" dirty="0" smtClean="0"/>
          </a:p>
          <a:p>
            <a:pPr algn="just" eaLnBrk="1" fontAlgn="auto" hangingPunct="1">
              <a:spcAft>
                <a:spcPts val="0"/>
              </a:spcAft>
              <a:buNone/>
              <a:defRPr/>
            </a:pPr>
            <a:r>
              <a:rPr lang="es-ES" sz="2800" dirty="0" smtClean="0"/>
              <a:t>	Normalmente se aplica en distritos uninominales.</a:t>
            </a:r>
            <a:r>
              <a:rPr lang="es-ES" dirty="0" smtClean="0"/>
              <a:t>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idx="1"/>
          </p:nvPr>
        </p:nvSpPr>
        <p:spPr>
          <a:xfrm>
            <a:off x="1857356" y="428604"/>
            <a:ext cx="6515100" cy="4525963"/>
          </a:xfrm>
        </p:spPr>
        <p:txBody>
          <a:bodyPr rtlCol="0">
            <a:normAutofit lnSpcReduction="10000"/>
          </a:bodyPr>
          <a:lstStyle/>
          <a:p>
            <a:pPr eaLnBrk="1" fontAlgn="auto" hangingPunct="1">
              <a:spcAft>
                <a:spcPts val="0"/>
              </a:spcAft>
              <a:buFont typeface="Arial" pitchFamily="34" charset="0"/>
              <a:buChar char="•"/>
              <a:defRPr/>
            </a:pPr>
            <a:endParaRPr lang="es-ES" dirty="0" smtClean="0"/>
          </a:p>
          <a:p>
            <a:pPr eaLnBrk="1" fontAlgn="auto" hangingPunct="1">
              <a:spcAft>
                <a:spcPts val="0"/>
              </a:spcAft>
              <a:buFont typeface="Arial" pitchFamily="34" charset="0"/>
              <a:buChar char="•"/>
              <a:defRPr/>
            </a:pPr>
            <a:endParaRPr lang="es-ES" dirty="0" smtClean="0"/>
          </a:p>
          <a:p>
            <a:pPr algn="just" eaLnBrk="1" fontAlgn="auto" hangingPunct="1">
              <a:spcAft>
                <a:spcPts val="0"/>
              </a:spcAft>
              <a:buNone/>
              <a:defRPr/>
            </a:pPr>
            <a:r>
              <a:rPr lang="es-ES" dirty="0" smtClean="0"/>
              <a:t>   Cada elector tiene un voto y el candidato que obtiene mayor número de votos gana, incluso si no alcanza la mayoría absoluta. Se conoce también como sistema de mayoría relativa y en ingles como </a:t>
            </a:r>
            <a:r>
              <a:rPr lang="es-ES" i="1" dirty="0" err="1" smtClean="0"/>
              <a:t>plurality</a:t>
            </a:r>
            <a:r>
              <a:rPr lang="es-ES" i="1" dirty="0" smtClean="0"/>
              <a:t> system. </a:t>
            </a:r>
            <a:endParaRPr lang="es-ES" dirty="0" smtClean="0"/>
          </a:p>
          <a:p>
            <a:pPr eaLnBrk="1" fontAlgn="auto" hangingPunct="1">
              <a:spcAft>
                <a:spcPts val="0"/>
              </a:spcAft>
              <a:buFont typeface="Arial" pitchFamily="34" charset="0"/>
              <a:buChar char="•"/>
              <a:defRPr/>
            </a:pPr>
            <a:endParaRPr lang="es-ES" dirty="0" smtClean="0"/>
          </a:p>
        </p:txBody>
      </p:sp>
      <p:pic>
        <p:nvPicPr>
          <p:cNvPr id="7171" name="Picture 2" descr="C:\Users\nina\AppData\Local\Microsoft\Windows\Temporary Internet Files\Content.IE5\CPCPSKB3\MC900301340[1].wmf"/>
          <p:cNvPicPr>
            <a:picLocks noChangeAspect="1" noChangeArrowheads="1"/>
          </p:cNvPicPr>
          <p:nvPr/>
        </p:nvPicPr>
        <p:blipFill>
          <a:blip r:embed="rId2" cstate="print"/>
          <a:srcRect/>
          <a:stretch>
            <a:fillRect/>
          </a:stretch>
        </p:blipFill>
        <p:spPr bwMode="auto">
          <a:xfrm>
            <a:off x="6572264" y="5000636"/>
            <a:ext cx="1827213" cy="1516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idx="1"/>
          </p:nvPr>
        </p:nvSpPr>
        <p:spPr>
          <a:xfrm>
            <a:off x="1714480" y="571500"/>
            <a:ext cx="6972320" cy="5554663"/>
          </a:xfrm>
        </p:spPr>
        <p:txBody>
          <a:bodyPr/>
          <a:lstStyle/>
          <a:p>
            <a:pPr eaLnBrk="1" hangingPunct="1">
              <a:buNone/>
            </a:pPr>
            <a:r>
              <a:rPr lang="es-ES" dirty="0" smtClean="0"/>
              <a:t>	Gran Bretaña es el caso típico de un sistema de mayoría simple</a:t>
            </a:r>
          </a:p>
          <a:p>
            <a:pPr algn="just" eaLnBrk="1" hangingPunct="1">
              <a:buNone/>
            </a:pPr>
            <a:r>
              <a:rPr lang="es-ES" dirty="0" smtClean="0"/>
              <a:t>	Su cámara de los Comunes esta compuesta por 651 representantes electos en sendos distritos uninominales a partir de la formula de mayoría simple. Esto implica que en cada distrito obtiene el triunfo el candidato que ha recibido la más alta votación.</a:t>
            </a:r>
          </a:p>
          <a:p>
            <a:pPr eaLnBrk="1" hangingPunct="1"/>
            <a:endParaRPr lang="es-ES" dirty="0" smtClean="0"/>
          </a:p>
        </p:txBody>
      </p:sp>
      <p:pic>
        <p:nvPicPr>
          <p:cNvPr id="8195" name="Picture 2" descr="C:\Users\nina\AppData\Local\Microsoft\Windows\Temporary Internet Files\Content.IE5\P0MB8YF5\MC900015890[1].wmf"/>
          <p:cNvPicPr>
            <a:picLocks noChangeAspect="1" noChangeArrowheads="1"/>
          </p:cNvPicPr>
          <p:nvPr/>
        </p:nvPicPr>
        <p:blipFill>
          <a:blip r:embed="rId2" cstate="print"/>
          <a:srcRect/>
          <a:stretch>
            <a:fillRect/>
          </a:stretch>
        </p:blipFill>
        <p:spPr bwMode="auto">
          <a:xfrm>
            <a:off x="5140788" y="5143512"/>
            <a:ext cx="2940691" cy="1428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idx="1"/>
          </p:nvPr>
        </p:nvSpPr>
        <p:spPr>
          <a:xfrm>
            <a:off x="1500166" y="428624"/>
            <a:ext cx="7186634" cy="6215085"/>
          </a:xfrm>
        </p:spPr>
        <p:txBody>
          <a:bodyPr rtlCol="0">
            <a:normAutofit fontScale="92500" lnSpcReduction="20000"/>
          </a:bodyPr>
          <a:lstStyle/>
          <a:p>
            <a:pPr algn="just" eaLnBrk="1" fontAlgn="auto" hangingPunct="1">
              <a:spcAft>
                <a:spcPts val="0"/>
              </a:spcAft>
              <a:buNone/>
              <a:defRPr/>
            </a:pPr>
            <a:r>
              <a:rPr lang="es-ES" dirty="0" smtClean="0"/>
              <a:t>	Francia, es el mejor ejemplo de un sistema de mayoría absoluta. </a:t>
            </a:r>
          </a:p>
          <a:p>
            <a:pPr algn="just" eaLnBrk="1" fontAlgn="auto" hangingPunct="1">
              <a:spcAft>
                <a:spcPts val="0"/>
              </a:spcAft>
              <a:buNone/>
              <a:defRPr/>
            </a:pPr>
            <a:r>
              <a:rPr lang="es-ES" dirty="0" smtClean="0"/>
              <a:t>	Su presidente resulta electo solo si alguno de los candidatos obtiene más del 50 % de los sufragios emitidos en la primera vuelta. </a:t>
            </a:r>
          </a:p>
          <a:p>
            <a:pPr algn="just" eaLnBrk="1" fontAlgn="auto" hangingPunct="1">
              <a:spcAft>
                <a:spcPts val="0"/>
              </a:spcAft>
              <a:buNone/>
              <a:defRPr/>
            </a:pPr>
            <a:r>
              <a:rPr lang="es-ES" dirty="0" smtClean="0"/>
              <a:t>	Si ninguno de los candidatos obtiene la mayoría absoluta de los votos, se realiza una segunda ronda en la que compiten los dos candidatos que alcanzaron la mayor votación en la primera oportunidad. Así, en la segunda vuelta uno de los dos candidatos necesariamente alcanza la mayoría absoluta de los votos emitidos.</a:t>
            </a:r>
          </a:p>
          <a:p>
            <a:pPr eaLnBrk="1" fontAlgn="auto" hangingPunct="1">
              <a:spcAft>
                <a:spcPts val="0"/>
              </a:spcAft>
              <a:buFont typeface="Arial" pitchFamily="34" charset="0"/>
              <a:buChar char="•"/>
              <a:defRPr/>
            </a:pPr>
            <a:endParaRPr lang="es-ES"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4 Marcador de contenido"/>
          <p:cNvSpPr>
            <a:spLocks noGrp="1"/>
          </p:cNvSpPr>
          <p:nvPr>
            <p:ph sz="half" idx="1"/>
          </p:nvPr>
        </p:nvSpPr>
        <p:spPr>
          <a:xfrm>
            <a:off x="1285852" y="357188"/>
            <a:ext cx="3209948" cy="6286522"/>
          </a:xfrm>
        </p:spPr>
        <p:txBody>
          <a:bodyPr>
            <a:normAutofit/>
          </a:bodyPr>
          <a:lstStyle/>
          <a:p>
            <a:pPr algn="just" eaLnBrk="1" hangingPunct="1">
              <a:buNone/>
            </a:pPr>
            <a:endParaRPr lang="es-ES" sz="2200" dirty="0" smtClean="0"/>
          </a:p>
          <a:p>
            <a:pPr algn="just" eaLnBrk="1" hangingPunct="1"/>
            <a:r>
              <a:rPr lang="es-ES" sz="2400" dirty="0" smtClean="0"/>
              <a:t>En Costa Rica esta vigente una formula atenuada de mayoría absoluta. Para evitar la segunda vuelta, alguno de los candidatos presidenciales de ese país debe alcanzar más del 40 % de los votos. </a:t>
            </a:r>
          </a:p>
          <a:p>
            <a:pPr algn="just" eaLnBrk="1" hangingPunct="1"/>
            <a:endParaRPr lang="es-ES" sz="2200" dirty="0" smtClean="0"/>
          </a:p>
          <a:p>
            <a:pPr eaLnBrk="1" hangingPunct="1"/>
            <a:endParaRPr lang="es-ES" dirty="0" smtClean="0"/>
          </a:p>
        </p:txBody>
      </p:sp>
      <p:sp>
        <p:nvSpPr>
          <p:cNvPr id="10243" name="5 Marcador de contenido"/>
          <p:cNvSpPr>
            <a:spLocks noGrp="1"/>
          </p:cNvSpPr>
          <p:nvPr>
            <p:ph sz="half" idx="2"/>
          </p:nvPr>
        </p:nvSpPr>
        <p:spPr>
          <a:xfrm>
            <a:off x="4648200" y="357188"/>
            <a:ext cx="4038600" cy="5768975"/>
          </a:xfrm>
        </p:spPr>
        <p:txBody>
          <a:bodyPr>
            <a:normAutofit/>
          </a:bodyPr>
          <a:lstStyle/>
          <a:p>
            <a:pPr algn="just" eaLnBrk="1" hangingPunct="1">
              <a:buNone/>
            </a:pPr>
            <a:r>
              <a:rPr lang="es-ES" sz="2400" dirty="0" smtClean="0"/>
              <a:t>	</a:t>
            </a:r>
          </a:p>
          <a:p>
            <a:pPr algn="just" eaLnBrk="1" hangingPunct="1">
              <a:buNone/>
            </a:pPr>
            <a:endParaRPr lang="es-ES" sz="2400" dirty="0" smtClean="0"/>
          </a:p>
          <a:p>
            <a:pPr algn="just" eaLnBrk="1" hangingPunct="1">
              <a:buNone/>
            </a:pPr>
            <a:r>
              <a:rPr lang="es-ES" sz="2400" dirty="0" smtClean="0"/>
              <a:t>	En Francia, son frecuentes las segundas vueltas, tanto en la elección presidencial como en la de diputados a la Asamblea Nacional. Esta ultima se rige a partir de una formula combinada de mayoría absoluta-mayoría relativa y en distritos uninominales.</a:t>
            </a:r>
          </a:p>
        </p:txBody>
      </p:sp>
      <p:pic>
        <p:nvPicPr>
          <p:cNvPr id="10244" name="Picture 2" descr="C:\Users\nina\AppData\Local\Microsoft\Windows\Temporary Internet Files\Content.IE5\UDC2V2HY\MC900018789[1].wmf"/>
          <p:cNvPicPr>
            <a:picLocks noChangeAspect="1" noChangeArrowheads="1"/>
          </p:cNvPicPr>
          <p:nvPr/>
        </p:nvPicPr>
        <p:blipFill>
          <a:blip r:embed="rId2" cstate="print"/>
          <a:srcRect/>
          <a:stretch>
            <a:fillRect/>
          </a:stretch>
        </p:blipFill>
        <p:spPr bwMode="auto">
          <a:xfrm>
            <a:off x="6286512" y="4994139"/>
            <a:ext cx="2285988" cy="15066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6 Título"/>
          <p:cNvSpPr>
            <a:spLocks noGrp="1"/>
          </p:cNvSpPr>
          <p:nvPr>
            <p:ph type="title"/>
          </p:nvPr>
        </p:nvSpPr>
        <p:spPr>
          <a:xfrm>
            <a:off x="1428728" y="274638"/>
            <a:ext cx="7258072" cy="1143000"/>
          </a:xfrm>
        </p:spPr>
        <p:txBody>
          <a:bodyPr>
            <a:noAutofit/>
          </a:bodyPr>
          <a:lstStyle/>
          <a:p>
            <a:pPr eaLnBrk="1" hangingPunct="1"/>
            <a:r>
              <a:rPr lang="es-ES" sz="3600" b="1" dirty="0" smtClean="0"/>
              <a:t>REPRESENTACION PROPORCIONAL</a:t>
            </a:r>
          </a:p>
        </p:txBody>
      </p:sp>
      <p:sp>
        <p:nvSpPr>
          <p:cNvPr id="11267" name="5 Marcador de contenido"/>
          <p:cNvSpPr>
            <a:spLocks noGrp="1"/>
          </p:cNvSpPr>
          <p:nvPr>
            <p:ph idx="1"/>
          </p:nvPr>
        </p:nvSpPr>
        <p:spPr>
          <a:xfrm>
            <a:off x="1571604" y="1714488"/>
            <a:ext cx="7158059" cy="4525963"/>
          </a:xfrm>
        </p:spPr>
        <p:txBody>
          <a:bodyPr>
            <a:normAutofit fontScale="85000" lnSpcReduction="10000"/>
          </a:bodyPr>
          <a:lstStyle/>
          <a:p>
            <a:pPr algn="just" eaLnBrk="1" hangingPunct="1"/>
            <a:r>
              <a:rPr lang="es-ES" dirty="0" smtClean="0"/>
              <a:t>La representación proporcional intenta resolver el problema de la sobre y </a:t>
            </a:r>
            <a:r>
              <a:rPr lang="es-ES" dirty="0" err="1" smtClean="0"/>
              <a:t>subrepresentación</a:t>
            </a:r>
            <a:r>
              <a:rPr lang="es-ES" dirty="0" smtClean="0"/>
              <a:t>, asignando a cada partido tantos representantes como correspondan a la proporción de su fuerza electoral. </a:t>
            </a:r>
          </a:p>
          <a:p>
            <a:pPr algn="just" eaLnBrk="1" hangingPunct="1"/>
            <a:endParaRPr lang="es-ES" dirty="0" smtClean="0"/>
          </a:p>
          <a:p>
            <a:pPr algn="just" eaLnBrk="1" hangingPunct="1"/>
            <a:r>
              <a:rPr lang="es-ES" dirty="0" smtClean="0"/>
              <a:t>Italia fue hasta hace poco el mejor ejemplo de un sistema de representación proporcional. Se empleaba el método conocido como </a:t>
            </a:r>
            <a:r>
              <a:rPr lang="es-ES" i="1" dirty="0" err="1" smtClean="0"/>
              <a:t>Imperiali</a:t>
            </a:r>
            <a:r>
              <a:rPr lang="es-ES" i="1" dirty="0" smtClean="0"/>
              <a:t>.</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2 Marcador de contenido"/>
          <p:cNvSpPr>
            <a:spLocks noGrp="1"/>
          </p:cNvSpPr>
          <p:nvPr>
            <p:ph idx="1"/>
          </p:nvPr>
        </p:nvSpPr>
        <p:spPr>
          <a:xfrm>
            <a:off x="1643042" y="357188"/>
            <a:ext cx="7043758" cy="6215062"/>
          </a:xfrm>
        </p:spPr>
        <p:txBody>
          <a:bodyPr/>
          <a:lstStyle/>
          <a:p>
            <a:pPr eaLnBrk="1" hangingPunct="1">
              <a:buNone/>
            </a:pPr>
            <a:r>
              <a:rPr lang="es-ES" dirty="0" smtClean="0"/>
              <a:t>	</a:t>
            </a:r>
          </a:p>
          <a:p>
            <a:pPr eaLnBrk="1" hangingPunct="1">
              <a:buNone/>
            </a:pPr>
            <a:r>
              <a:rPr lang="es-ES" dirty="0" smtClean="0"/>
              <a:t>	Actualmente España es el país mas poblado de Europa que aplica el sistema electoral de representación proporcional.</a:t>
            </a:r>
          </a:p>
          <a:p>
            <a:pPr eaLnBrk="1" hangingPunct="1">
              <a:buFont typeface="Arial" charset="0"/>
              <a:buNone/>
            </a:pPr>
            <a:endParaRPr lang="es-ES" dirty="0" smtClean="0"/>
          </a:p>
        </p:txBody>
      </p:sp>
      <p:pic>
        <p:nvPicPr>
          <p:cNvPr id="12291" name="Picture 2" descr="C:\Users\nina\AppData\Local\Microsoft\Windows\Temporary Internet Files\Content.IE5\O5X15IXV\MC900018827[1].wmf"/>
          <p:cNvPicPr>
            <a:picLocks noChangeAspect="1" noChangeArrowheads="1"/>
          </p:cNvPicPr>
          <p:nvPr/>
        </p:nvPicPr>
        <p:blipFill>
          <a:blip r:embed="rId2" cstate="print"/>
          <a:srcRect/>
          <a:stretch>
            <a:fillRect/>
          </a:stretch>
        </p:blipFill>
        <p:spPr bwMode="auto">
          <a:xfrm>
            <a:off x="3500430" y="3530072"/>
            <a:ext cx="4357695" cy="28278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3 Título"/>
          <p:cNvSpPr>
            <a:spLocks noGrp="1"/>
          </p:cNvSpPr>
          <p:nvPr>
            <p:ph type="title"/>
          </p:nvPr>
        </p:nvSpPr>
        <p:spPr>
          <a:xfrm>
            <a:off x="1500166" y="274638"/>
            <a:ext cx="7186634" cy="1143000"/>
          </a:xfrm>
        </p:spPr>
        <p:txBody>
          <a:bodyPr/>
          <a:lstStyle/>
          <a:p>
            <a:pPr eaLnBrk="1" hangingPunct="1"/>
            <a:r>
              <a:rPr lang="es-ES" b="1" dirty="0" smtClean="0"/>
              <a:t>SISTEMAS MIXTOS.</a:t>
            </a:r>
          </a:p>
        </p:txBody>
      </p:sp>
      <p:sp>
        <p:nvSpPr>
          <p:cNvPr id="13315" name="4 Marcador de contenido"/>
          <p:cNvSpPr>
            <a:spLocks noGrp="1"/>
          </p:cNvSpPr>
          <p:nvPr>
            <p:ph idx="1"/>
          </p:nvPr>
        </p:nvSpPr>
        <p:spPr>
          <a:xfrm>
            <a:off x="1500166" y="1285875"/>
            <a:ext cx="7186634" cy="5357813"/>
          </a:xfrm>
        </p:spPr>
        <p:txBody>
          <a:bodyPr/>
          <a:lstStyle/>
          <a:p>
            <a:pPr algn="just" eaLnBrk="1" hangingPunct="1">
              <a:buNone/>
            </a:pPr>
            <a:r>
              <a:rPr lang="es-ES" dirty="0" smtClean="0"/>
              <a:t>	Se trata de sistemas que mezclan elementos de los mecanismos de mayoría y de representación proporcional. </a:t>
            </a:r>
          </a:p>
          <a:p>
            <a:pPr algn="just" eaLnBrk="1" hangingPunct="1">
              <a:buNone/>
            </a:pPr>
            <a:r>
              <a:rPr lang="es-ES" dirty="0" smtClean="0"/>
              <a:t>	Se basan en una estructura de mayoría simple en distritos uninominales, complementada por diputaciones adicionales distribuidas por representación proporcional.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1428728" y="274638"/>
            <a:ext cx="7258072" cy="1143000"/>
          </a:xfrm>
        </p:spPr>
        <p:txBody>
          <a:bodyPr>
            <a:normAutofit/>
          </a:bodyPr>
          <a:lstStyle/>
          <a:p>
            <a:pPr eaLnBrk="1" hangingPunct="1"/>
            <a:r>
              <a:rPr lang="es-ES" sz="4000" b="1" dirty="0" smtClean="0"/>
              <a:t>OTROS SISTEMAS. </a:t>
            </a:r>
          </a:p>
        </p:txBody>
      </p:sp>
      <p:sp>
        <p:nvSpPr>
          <p:cNvPr id="14339" name="2 Marcador de contenido"/>
          <p:cNvSpPr>
            <a:spLocks noGrp="1"/>
          </p:cNvSpPr>
          <p:nvPr>
            <p:ph idx="1"/>
          </p:nvPr>
        </p:nvSpPr>
        <p:spPr>
          <a:xfrm>
            <a:off x="1643041" y="1643063"/>
            <a:ext cx="7015183" cy="3929062"/>
          </a:xfrm>
        </p:spPr>
        <p:txBody>
          <a:bodyPr>
            <a:normAutofit fontScale="92500" lnSpcReduction="10000"/>
          </a:bodyPr>
          <a:lstStyle/>
          <a:p>
            <a:pPr algn="just" eaLnBrk="1" hangingPunct="1">
              <a:buNone/>
            </a:pPr>
            <a:r>
              <a:rPr lang="es-ES" dirty="0" smtClean="0"/>
              <a:t>	En diversos países han sido propuestos y puestos en funcionamiento métodos de escrutinio que no pueden considerarse de mayoría ni de representación proporcional, o que son variantes sofisticadas de esos modelos. Tampoco pueden presentarse como sistemas mixtos, pues no lo son en realidad.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fontScale="90000"/>
          </a:bodyPr>
          <a:lstStyle/>
          <a:p>
            <a:r>
              <a:rPr lang="es-MX" b="1" dirty="0" smtClean="0"/>
              <a:t>ESTRUCTURA DE LA UNIDAD DE APRENDIZAJE</a:t>
            </a:r>
            <a:endParaRPr lang="es-MX" b="1" dirty="0"/>
          </a:p>
        </p:txBody>
      </p:sp>
      <p:sp>
        <p:nvSpPr>
          <p:cNvPr id="3" name="2 Marcador de contenido"/>
          <p:cNvSpPr>
            <a:spLocks noGrp="1"/>
          </p:cNvSpPr>
          <p:nvPr>
            <p:ph idx="1"/>
          </p:nvPr>
        </p:nvSpPr>
        <p:spPr>
          <a:xfrm>
            <a:off x="1500166" y="1571612"/>
            <a:ext cx="7186634" cy="4554551"/>
          </a:xfrm>
        </p:spPr>
        <p:txBody>
          <a:bodyPr>
            <a:normAutofit lnSpcReduction="10000"/>
          </a:bodyPr>
          <a:lstStyle/>
          <a:p>
            <a:endParaRPr lang="es-MX" dirty="0" smtClean="0"/>
          </a:p>
          <a:p>
            <a:pPr marL="571500" indent="-571500">
              <a:buNone/>
            </a:pPr>
            <a:r>
              <a:rPr lang="es-MX" dirty="0" smtClean="0"/>
              <a:t>UNIDAD I. Sistemas Electorales</a:t>
            </a:r>
          </a:p>
          <a:p>
            <a:pPr marL="571500" indent="-571500">
              <a:buAutoNum type="arabicPeriod"/>
            </a:pPr>
            <a:r>
              <a:rPr lang="es-ES" dirty="0" smtClean="0"/>
              <a:t>Concepto</a:t>
            </a:r>
          </a:p>
          <a:p>
            <a:pPr marL="571500" indent="-571500">
              <a:buAutoNum type="arabicPeriod"/>
            </a:pPr>
            <a:r>
              <a:rPr lang="es-ES" dirty="0" smtClean="0"/>
              <a:t>Elementos</a:t>
            </a:r>
          </a:p>
          <a:p>
            <a:pPr marL="571500" indent="-571500">
              <a:buAutoNum type="arabicPeriod"/>
            </a:pPr>
            <a:r>
              <a:rPr lang="es-ES" dirty="0" smtClean="0"/>
              <a:t>Clasificación</a:t>
            </a:r>
          </a:p>
          <a:p>
            <a:pPr marL="571500" indent="-571500">
              <a:buAutoNum type="arabicPeriod"/>
            </a:pPr>
            <a:r>
              <a:rPr lang="es-ES" dirty="0" smtClean="0"/>
              <a:t>Relación con los sistemas de partidos </a:t>
            </a:r>
          </a:p>
          <a:p>
            <a:pPr marL="571500" indent="-571500">
              <a:buAutoNum type="arabicPeriod"/>
            </a:pPr>
            <a:r>
              <a:rPr lang="es-ES" dirty="0" smtClean="0"/>
              <a:t>Función en un sistema democrático</a:t>
            </a:r>
            <a:endParaRPr lang="es-MX" dirty="0" smtClean="0"/>
          </a:p>
          <a:p>
            <a:pPr marL="571500" indent="-571500">
              <a:buNone/>
            </a:pPr>
            <a:endParaRPr lang="es-MX"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4 Marcador de texto"/>
          <p:cNvSpPr>
            <a:spLocks noGrp="1"/>
          </p:cNvSpPr>
          <p:nvPr>
            <p:ph type="body" idx="1"/>
          </p:nvPr>
        </p:nvSpPr>
        <p:spPr>
          <a:xfrm>
            <a:off x="1428728" y="0"/>
            <a:ext cx="2997222" cy="639762"/>
          </a:xfrm>
        </p:spPr>
        <p:txBody>
          <a:bodyPr/>
          <a:lstStyle/>
          <a:p>
            <a:pPr algn="ctr" eaLnBrk="1" hangingPunct="1"/>
            <a:r>
              <a:rPr lang="es-ES" dirty="0" smtClean="0"/>
              <a:t>VOTO ÚNICO </a:t>
            </a:r>
          </a:p>
        </p:txBody>
      </p:sp>
      <p:sp>
        <p:nvSpPr>
          <p:cNvPr id="15363" name="5 Marcador de contenido"/>
          <p:cNvSpPr>
            <a:spLocks noGrp="1"/>
          </p:cNvSpPr>
          <p:nvPr>
            <p:ph sz="half" idx="2"/>
          </p:nvPr>
        </p:nvSpPr>
        <p:spPr>
          <a:xfrm>
            <a:off x="1428728" y="785794"/>
            <a:ext cx="3214710" cy="4983179"/>
          </a:xfrm>
        </p:spPr>
        <p:txBody>
          <a:bodyPr>
            <a:normAutofit/>
          </a:bodyPr>
          <a:lstStyle/>
          <a:p>
            <a:pPr algn="just" eaLnBrk="1" hangingPunct="1">
              <a:buNone/>
            </a:pPr>
            <a:r>
              <a:rPr lang="es-ES" dirty="0" smtClean="0"/>
              <a:t>	Se maneja en países como Japón e Irlanda del Norte. Aquí se permite que durante un tiempo exista un partido predominante, impulsado por las campañas electorales que sus candidatos desarrollan en cada distrito. </a:t>
            </a:r>
          </a:p>
        </p:txBody>
      </p:sp>
      <p:sp>
        <p:nvSpPr>
          <p:cNvPr id="15364" name="6 Marcador de texto"/>
          <p:cNvSpPr>
            <a:spLocks noGrp="1"/>
          </p:cNvSpPr>
          <p:nvPr>
            <p:ph type="body" sz="quarter" idx="3"/>
          </p:nvPr>
        </p:nvSpPr>
        <p:spPr>
          <a:xfrm>
            <a:off x="4786314" y="0"/>
            <a:ext cx="4041775" cy="639762"/>
          </a:xfrm>
        </p:spPr>
        <p:txBody>
          <a:bodyPr/>
          <a:lstStyle/>
          <a:p>
            <a:pPr algn="ctr" eaLnBrk="1" hangingPunct="1"/>
            <a:r>
              <a:rPr lang="es-ES" dirty="0" smtClean="0"/>
              <a:t>VOTO ALTERNATIVO </a:t>
            </a:r>
          </a:p>
        </p:txBody>
      </p:sp>
      <p:sp>
        <p:nvSpPr>
          <p:cNvPr id="15365" name="7 Marcador de contenido"/>
          <p:cNvSpPr>
            <a:spLocks noGrp="1"/>
          </p:cNvSpPr>
          <p:nvPr>
            <p:ph sz="quarter" idx="4"/>
          </p:nvPr>
        </p:nvSpPr>
        <p:spPr>
          <a:xfrm>
            <a:off x="4857752" y="857232"/>
            <a:ext cx="4041775" cy="3951288"/>
          </a:xfrm>
        </p:spPr>
        <p:txBody>
          <a:bodyPr>
            <a:normAutofit lnSpcReduction="10000"/>
          </a:bodyPr>
          <a:lstStyle/>
          <a:p>
            <a:pPr algn="just" eaLnBrk="1" hangingPunct="1"/>
            <a:r>
              <a:rPr lang="es-ES" dirty="0" smtClean="0"/>
              <a:t>Usado en Australia, donde el votante puede determinar su primera y segunda preferencia por razones absolutamente diversas. </a:t>
            </a:r>
          </a:p>
          <a:p>
            <a:pPr algn="just" eaLnBrk="1" hangingPunct="1"/>
            <a:r>
              <a:rPr lang="es-ES" b="1" dirty="0" smtClean="0"/>
              <a:t>VOTO DOBLE Y SIMULTANEO.</a:t>
            </a:r>
          </a:p>
          <a:p>
            <a:pPr algn="just" eaLnBrk="1" hangingPunct="1">
              <a:buFont typeface="Arial" charset="0"/>
              <a:buNone/>
            </a:pPr>
            <a:r>
              <a:rPr lang="es-ES" dirty="0" smtClean="0"/>
              <a:t>     Este método es utilizado en Uruguay y se rige por la ley de lemas. </a:t>
            </a:r>
          </a:p>
          <a:p>
            <a:pPr algn="just" eaLnBrk="1" hangingPunct="1"/>
            <a:endParaRPr lang="es-ES" dirty="0" smtClean="0"/>
          </a:p>
        </p:txBody>
      </p:sp>
      <p:pic>
        <p:nvPicPr>
          <p:cNvPr id="15366" name="Picture 4" descr="C:\Users\nina\AppData\Local\Microsoft\Windows\Temporary Internet Files\Content.IE5\O5X15IXV\MC900001001[1].wmf"/>
          <p:cNvPicPr>
            <a:picLocks noChangeAspect="1" noChangeArrowheads="1"/>
          </p:cNvPicPr>
          <p:nvPr/>
        </p:nvPicPr>
        <p:blipFill>
          <a:blip r:embed="rId2" cstate="print"/>
          <a:srcRect/>
          <a:stretch>
            <a:fillRect/>
          </a:stretch>
        </p:blipFill>
        <p:spPr bwMode="auto">
          <a:xfrm>
            <a:off x="3071802" y="5429264"/>
            <a:ext cx="1622254" cy="1142984"/>
          </a:xfrm>
          <a:prstGeom prst="rect">
            <a:avLst/>
          </a:prstGeom>
          <a:noFill/>
          <a:ln w="9525">
            <a:noFill/>
            <a:miter lim="800000"/>
            <a:headEnd/>
            <a:tailEnd/>
          </a:ln>
        </p:spPr>
      </p:pic>
      <p:pic>
        <p:nvPicPr>
          <p:cNvPr id="15368" name="Picture 6" descr="C:\Users\nina\AppData\Local\Microsoft\Windows\Temporary Internet Files\Content.IE5\P0MB8YF5\MP900362861[1].jpg"/>
          <p:cNvPicPr>
            <a:picLocks noChangeAspect="1" noChangeArrowheads="1"/>
          </p:cNvPicPr>
          <p:nvPr/>
        </p:nvPicPr>
        <p:blipFill>
          <a:blip r:embed="rId3" cstate="print"/>
          <a:srcRect/>
          <a:stretch>
            <a:fillRect/>
          </a:stretch>
        </p:blipFill>
        <p:spPr bwMode="auto">
          <a:xfrm>
            <a:off x="6143636" y="4929198"/>
            <a:ext cx="2500330" cy="1428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832537125"/>
              </p:ext>
            </p:extLst>
          </p:nvPr>
        </p:nvGraphicFramePr>
        <p:xfrm>
          <a:off x="1907704" y="500063"/>
          <a:ext cx="6779096" cy="562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5 Marcador de contenido"/>
          <p:cNvGraphicFramePr>
            <a:graphicFrameLocks noGrp="1"/>
          </p:cNvGraphicFramePr>
          <p:nvPr>
            <p:ph idx="1"/>
          </p:nvPr>
        </p:nvGraphicFramePr>
        <p:xfrm>
          <a:off x="1571604" y="357188"/>
          <a:ext cx="7115196" cy="5768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4 Marcador de contenido"/>
          <p:cNvGraphicFramePr>
            <a:graphicFrameLocks noGrp="1"/>
          </p:cNvGraphicFramePr>
          <p:nvPr>
            <p:ph idx="1"/>
          </p:nvPr>
        </p:nvGraphicFramePr>
        <p:xfrm>
          <a:off x="1571604" y="285750"/>
          <a:ext cx="7115196" cy="58404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571604" y="428625"/>
          <a:ext cx="7115196" cy="5697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357694"/>
            <a:ext cx="6994547" cy="1362075"/>
          </a:xfrm>
        </p:spPr>
        <p:txBody>
          <a:bodyPr/>
          <a:lstStyle/>
          <a:p>
            <a:r>
              <a:rPr lang="es-MX" dirty="0" smtClean="0"/>
              <a:t>UNIDAD I</a:t>
            </a:r>
            <a:br>
              <a:rPr lang="es-MX" dirty="0" smtClean="0"/>
            </a:br>
            <a:r>
              <a:rPr lang="es-MX" dirty="0" smtClean="0"/>
              <a:t>SISTEMAS ELECTORALES</a:t>
            </a:r>
            <a:endParaRPr lang="es-MX" dirty="0"/>
          </a:p>
        </p:txBody>
      </p:sp>
      <p:sp>
        <p:nvSpPr>
          <p:cNvPr id="3" name="2 Marcador de texto"/>
          <p:cNvSpPr>
            <a:spLocks noGrp="1"/>
          </p:cNvSpPr>
          <p:nvPr>
            <p:ph type="body" idx="1"/>
          </p:nvPr>
        </p:nvSpPr>
        <p:spPr/>
        <p:txBody>
          <a:bodyPr/>
          <a:lstStyle/>
          <a:p>
            <a:endParaRPr lang="es-MX" dirty="0"/>
          </a:p>
        </p:txBody>
      </p:sp>
      <p:sp>
        <p:nvSpPr>
          <p:cNvPr id="6" name="5 Botón de acción: Inicio">
            <a:hlinkClick r:id="rId2" action="ppaction://hlinksldjump" highlightClick="1"/>
          </p:cNvPr>
          <p:cNvSpPr/>
          <p:nvPr/>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1143000"/>
          </a:xfrm>
        </p:spPr>
        <p:txBody>
          <a:bodyPr/>
          <a:lstStyle/>
          <a:p>
            <a:r>
              <a:rPr lang="es-MX" b="1" dirty="0" smtClean="0"/>
              <a:t>OBJETIVOS</a:t>
            </a:r>
            <a:endParaRPr lang="es-MX" b="1" dirty="0"/>
          </a:p>
        </p:txBody>
      </p:sp>
      <p:sp>
        <p:nvSpPr>
          <p:cNvPr id="3" name="2 Marcador de contenido"/>
          <p:cNvSpPr>
            <a:spLocks noGrp="1"/>
          </p:cNvSpPr>
          <p:nvPr>
            <p:ph idx="1"/>
          </p:nvPr>
        </p:nvSpPr>
        <p:spPr>
          <a:xfrm>
            <a:off x="1500166" y="1600200"/>
            <a:ext cx="7186634" cy="4525963"/>
          </a:xfrm>
        </p:spPr>
        <p:txBody>
          <a:bodyPr>
            <a:normAutofit fontScale="92500" lnSpcReduction="10000"/>
          </a:bodyPr>
          <a:lstStyle/>
          <a:p>
            <a:endParaRPr lang="es-MX" dirty="0" smtClean="0"/>
          </a:p>
          <a:p>
            <a:r>
              <a:rPr lang="es-ES" dirty="0" smtClean="0"/>
              <a:t>a). Definir un sistema electoral mediante el análisis de sus elementos</a:t>
            </a:r>
            <a:endParaRPr lang="es-MX" dirty="0" smtClean="0"/>
          </a:p>
          <a:p>
            <a:r>
              <a:rPr lang="es-ES" dirty="0" smtClean="0"/>
              <a:t> b). Determinar la función de los sistemas electorales en un sistema democrático, así como su influencia sobre el sistema de partidos en un contexto político determinado</a:t>
            </a:r>
            <a:endParaRPr lang="es-MX" dirty="0" smtClean="0"/>
          </a:p>
          <a:p>
            <a:r>
              <a:rPr lang="es-ES" dirty="0" smtClean="0"/>
              <a:t>c).Analizar los sistemas de mayoría relativa  y representación proporcional </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928794" y="428604"/>
          <a:ext cx="6643734"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1631</TotalTime>
  <Words>4766</Words>
  <Application>Microsoft Office PowerPoint</Application>
  <PresentationFormat>Presentación en pantalla (4:3)</PresentationFormat>
  <Paragraphs>304</Paragraphs>
  <Slides>64</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64</vt:i4>
      </vt:variant>
    </vt:vector>
  </HeadingPairs>
  <TitlesOfParts>
    <vt:vector size="70" baseType="lpstr">
      <vt:lpstr>Aharoni</vt:lpstr>
      <vt:lpstr>Arial</vt:lpstr>
      <vt:lpstr>Book Antiqua</vt:lpstr>
      <vt:lpstr>Calibri</vt:lpstr>
      <vt:lpstr>Constantia</vt:lpstr>
      <vt:lpstr>UAEM</vt:lpstr>
      <vt:lpstr>  DERECHO  ELECTORAL</vt:lpstr>
      <vt:lpstr>Centro Universitario Uaem Texcoco  Contenido</vt:lpstr>
      <vt:lpstr>Centro Universitario Uaem Texcoco Guión de Uso</vt:lpstr>
      <vt:lpstr>Centro Universitario Uaem Texcoco Objetivos de la unidad de aprendizaje</vt:lpstr>
      <vt:lpstr>Centro Universitario Uaem Texcoco Referencias Bibliográficas</vt:lpstr>
      <vt:lpstr>ESTRUCTURA DE LA UNIDAD DE APRENDIZAJE</vt:lpstr>
      <vt:lpstr>UNIDAD I SISTEMAS ELECTORALES</vt:lpstr>
      <vt:lpstr>OBJETIVOS</vt:lpstr>
      <vt:lpstr>Presentación de PowerPoint</vt:lpstr>
      <vt:lpstr>¿QUÉ SON?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FUNCIONES DE LOS SISTEMAS ELECTORALES</vt:lpstr>
      <vt:lpstr>TIPOS BÁSICOS DE SISTEMAS ELECTORALES.</vt:lpstr>
      <vt:lpstr>Presentación de PowerPoint</vt:lpstr>
      <vt:lpstr>Presentación de PowerPoint</vt:lpstr>
      <vt:lpstr>Presentación de PowerPoint</vt:lpstr>
      <vt:lpstr>Presentación de PowerPoint</vt:lpstr>
      <vt:lpstr>REPRESENTACION PROPORCIONAL</vt:lpstr>
      <vt:lpstr>Presentación de PowerPoint</vt:lpstr>
      <vt:lpstr>SISTEMAS MIXTOS.</vt:lpstr>
      <vt:lpstr>OTROS SISTEMAS. </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ALEX</dc:creator>
  <cp:lastModifiedBy>EM</cp:lastModifiedBy>
  <cp:revision>187</cp:revision>
  <dcterms:created xsi:type="dcterms:W3CDTF">2010-06-03T19:58:43Z</dcterms:created>
  <dcterms:modified xsi:type="dcterms:W3CDTF">2016-10-12T01:50:50Z</dcterms:modified>
</cp:coreProperties>
</file>