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4.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5.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6.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7.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notesSlides/notesSlide8.xml" ContentType="application/vnd.openxmlformats-officedocument.presentationml.notesSlide+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notesSlides/notesSlide9.xml" ContentType="application/vnd.openxmlformats-officedocument.presentationml.notesSlide+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10.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5"/>
  </p:notesMasterIdLst>
  <p:sldIdLst>
    <p:sldId id="256" r:id="rId2"/>
    <p:sldId id="293" r:id="rId3"/>
    <p:sldId id="270" r:id="rId4"/>
    <p:sldId id="295" r:id="rId5"/>
    <p:sldId id="294" r:id="rId6"/>
    <p:sldId id="271" r:id="rId7"/>
    <p:sldId id="272" r:id="rId8"/>
    <p:sldId id="292" r:id="rId9"/>
    <p:sldId id="332" r:id="rId10"/>
    <p:sldId id="274" r:id="rId11"/>
    <p:sldId id="297" r:id="rId12"/>
    <p:sldId id="320" r:id="rId13"/>
    <p:sldId id="321" r:id="rId14"/>
    <p:sldId id="299" r:id="rId15"/>
    <p:sldId id="300" r:id="rId16"/>
    <p:sldId id="322" r:id="rId17"/>
    <p:sldId id="305" r:id="rId18"/>
    <p:sldId id="302" r:id="rId19"/>
    <p:sldId id="325" r:id="rId20"/>
    <p:sldId id="323" r:id="rId21"/>
    <p:sldId id="304" r:id="rId22"/>
    <p:sldId id="301" r:id="rId23"/>
    <p:sldId id="324" r:id="rId24"/>
    <p:sldId id="303" r:id="rId25"/>
    <p:sldId id="326" r:id="rId26"/>
    <p:sldId id="333" r:id="rId27"/>
    <p:sldId id="310" r:id="rId28"/>
    <p:sldId id="327" r:id="rId29"/>
    <p:sldId id="275" r:id="rId30"/>
    <p:sldId id="306" r:id="rId31"/>
    <p:sldId id="328" r:id="rId32"/>
    <p:sldId id="329" r:id="rId33"/>
    <p:sldId id="307" r:id="rId34"/>
    <p:sldId id="330" r:id="rId35"/>
    <p:sldId id="308" r:id="rId36"/>
    <p:sldId id="331" r:id="rId37"/>
    <p:sldId id="309" r:id="rId38"/>
    <p:sldId id="334" r:id="rId39"/>
    <p:sldId id="311" r:id="rId40"/>
    <p:sldId id="318" r:id="rId41"/>
    <p:sldId id="319" r:id="rId42"/>
    <p:sldId id="317" r:id="rId43"/>
    <p:sldId id="312" r:id="rId44"/>
    <p:sldId id="313" r:id="rId45"/>
    <p:sldId id="342" r:id="rId46"/>
    <p:sldId id="335" r:id="rId47"/>
    <p:sldId id="315" r:id="rId48"/>
    <p:sldId id="343" r:id="rId49"/>
    <p:sldId id="316" r:id="rId50"/>
    <p:sldId id="290" r:id="rId51"/>
    <p:sldId id="291" r:id="rId52"/>
    <p:sldId id="296" r:id="rId53"/>
    <p:sldId id="344"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71" autoAdjust="0"/>
    <p:restoredTop sz="94660"/>
  </p:normalViewPr>
  <p:slideViewPr>
    <p:cSldViewPr snapToGrid="0">
      <p:cViewPr varScale="1">
        <p:scale>
          <a:sx n="87" d="100"/>
          <a:sy n="87" d="100"/>
        </p:scale>
        <p:origin x="62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5/8/layout/hList6" loCatId="list" qsTypeId="urn:microsoft.com/office/officeart/2005/8/quickstyle/3d2" qsCatId="3D" csTypeId="urn:microsoft.com/office/officeart/2005/8/colors/accent1_1" csCatId="accent1" phldr="1"/>
      <dgm:spPr/>
      <dgm:t>
        <a:bodyPr/>
        <a:lstStyle/>
        <a:p>
          <a:endParaRPr lang="es-MX"/>
        </a:p>
      </dgm:t>
    </dgm:pt>
    <dgm:pt modelId="{24CA8A3F-4C27-4C87-8E64-8C6035EB4BC9}">
      <dgm:prSet/>
      <dgm:spPr/>
      <dgm:t>
        <a:bodyPr/>
        <a:lstStyle/>
        <a:p>
          <a:pPr rtl="0"/>
          <a:r>
            <a:rPr lang="es-MX" b="1" dirty="0" smtClean="0">
              <a:effectLst>
                <a:outerShdw blurRad="38100" dist="38100" dir="2700000" algn="tl">
                  <a:srgbClr val="000000">
                    <a:alpha val="43137"/>
                  </a:srgbClr>
                </a:outerShdw>
              </a:effectLst>
            </a:rPr>
            <a:t>OBJETIVO DE LA UNIDAD DE APRENDIZAJE</a:t>
          </a:r>
          <a:r>
            <a:rPr lang="es-MX" dirty="0" smtClean="0"/>
            <a:t>.</a:t>
          </a:r>
        </a:p>
        <a:p>
          <a:pPr rtl="0"/>
          <a:r>
            <a:rPr lang="es-MX" dirty="0" smtClean="0"/>
            <a:t>Desarrollar en el alumno competencias que le permitan obtener, analizar y controlar información financiera para una toma de decisiones oportuna.</a:t>
          </a:r>
          <a:endParaRPr lang="es-MX" dirty="0"/>
        </a:p>
      </dgm:t>
    </dgm:pt>
    <dgm:pt modelId="{44D9EC94-9AA9-432D-8916-C1DDB78DD769}" type="parTrans" cxnId="{C4B6D4DC-1303-48AA-B2D2-14B436E923EB}">
      <dgm:prSet/>
      <dgm:spPr/>
      <dgm:t>
        <a:bodyPr/>
        <a:lstStyle/>
        <a:p>
          <a:endParaRPr lang="es-MX"/>
        </a:p>
      </dgm:t>
    </dgm:pt>
    <dgm:pt modelId="{8A29E26E-326C-4627-A7B9-11080B0ED7A8}" type="sibTrans" cxnId="{C4B6D4DC-1303-48AA-B2D2-14B436E923EB}">
      <dgm:prSet/>
      <dgm:spPr/>
      <dgm:t>
        <a:bodyPr/>
        <a:lstStyle/>
        <a:p>
          <a:endParaRPr lang="es-MX"/>
        </a:p>
      </dgm:t>
    </dgm:pt>
    <dgm:pt modelId="{433866F4-4CBA-4471-99BA-037118526465}">
      <dgm:prSet/>
      <dgm:spPr/>
      <dgm:t>
        <a:bodyPr/>
        <a:lstStyle/>
        <a:p>
          <a:pPr rtl="0"/>
          <a:r>
            <a:rPr lang="es-MX" b="1" dirty="0" smtClean="0">
              <a:effectLst>
                <a:outerShdw blurRad="38100" dist="38100" dir="2700000" algn="tl">
                  <a:srgbClr val="000000">
                    <a:alpha val="43137"/>
                  </a:srgbClr>
                </a:outerShdw>
              </a:effectLst>
            </a:rPr>
            <a:t>PROPÓSITO DE LA UNIDAD DE APRENDIZAJE.</a:t>
          </a:r>
        </a:p>
        <a:p>
          <a:pPr rtl="0"/>
          <a:r>
            <a:rPr lang="es-MX" dirty="0" smtClean="0"/>
            <a:t>Conocer el campo de actuación y normatividad a que se encuentra sujeta la Contaduría Pública, sus antecedentes, finalidades y usos, así mismo aplicar la técnica de registro contable, utilizando los diferentes procedimientos para el manejo, control y valuación de mercancías, elaborando los estados financieros básicos y sus anexos, conforme a la normatividad señalada por las </a:t>
          </a:r>
          <a:r>
            <a:rPr lang="es-MX" dirty="0" err="1" smtClean="0"/>
            <a:t>NIF´s</a:t>
          </a:r>
          <a:r>
            <a:rPr lang="es-MX" dirty="0" smtClean="0"/>
            <a:t>, valiéndose de los métodos para el procesamiento de transacciones financieras manuales.</a:t>
          </a:r>
          <a:endParaRPr lang="es-MX" dirty="0"/>
        </a:p>
      </dgm:t>
    </dgm:pt>
    <dgm:pt modelId="{555AC69A-0563-40D8-B7EA-05AA79F8963F}" type="parTrans" cxnId="{3A0461D7-FC44-4A10-92ED-0E739E32866D}">
      <dgm:prSet/>
      <dgm:spPr/>
      <dgm:t>
        <a:bodyPr/>
        <a:lstStyle/>
        <a:p>
          <a:endParaRPr lang="es-MX"/>
        </a:p>
      </dgm:t>
    </dgm:pt>
    <dgm:pt modelId="{63B9BA33-EDA3-487F-9F75-628314DF4260}" type="sibTrans" cxnId="{3A0461D7-FC44-4A10-92ED-0E739E32866D}">
      <dgm:prSet/>
      <dgm:spPr/>
      <dgm:t>
        <a:bodyPr/>
        <a:lstStyle/>
        <a:p>
          <a:endParaRPr lang="es-MX"/>
        </a:p>
      </dgm:t>
    </dgm:pt>
    <dgm:pt modelId="{E620CE0F-9B00-4DA4-8E2D-3E6EAA6569B1}" type="pres">
      <dgm:prSet presAssocID="{04008F1C-BA80-4A9B-B3CF-DFCFC9DF69D3}" presName="Name0" presStyleCnt="0">
        <dgm:presLayoutVars>
          <dgm:dir/>
          <dgm:resizeHandles val="exact"/>
        </dgm:presLayoutVars>
      </dgm:prSet>
      <dgm:spPr/>
      <dgm:t>
        <a:bodyPr/>
        <a:lstStyle/>
        <a:p>
          <a:endParaRPr lang="es-MX"/>
        </a:p>
      </dgm:t>
    </dgm:pt>
    <dgm:pt modelId="{39CEC176-4306-4818-ACD7-C2B64C00CFA0}" type="pres">
      <dgm:prSet presAssocID="{24CA8A3F-4C27-4C87-8E64-8C6035EB4BC9}" presName="node" presStyleLbl="node1" presStyleIdx="0" presStyleCnt="2">
        <dgm:presLayoutVars>
          <dgm:bulletEnabled val="1"/>
        </dgm:presLayoutVars>
      </dgm:prSet>
      <dgm:spPr/>
      <dgm:t>
        <a:bodyPr/>
        <a:lstStyle/>
        <a:p>
          <a:endParaRPr lang="es-MX"/>
        </a:p>
      </dgm:t>
    </dgm:pt>
    <dgm:pt modelId="{E8B1EB5A-FF57-414D-9BE5-20863D887BBC}" type="pres">
      <dgm:prSet presAssocID="{8A29E26E-326C-4627-A7B9-11080B0ED7A8}" presName="sibTrans" presStyleCnt="0"/>
      <dgm:spPr/>
      <dgm:t>
        <a:bodyPr/>
        <a:lstStyle/>
        <a:p>
          <a:endParaRPr lang="es-MX"/>
        </a:p>
      </dgm:t>
    </dgm:pt>
    <dgm:pt modelId="{79EBBF79-1AF9-4911-B2F2-FF236F6C1D91}" type="pres">
      <dgm:prSet presAssocID="{433866F4-4CBA-4471-99BA-037118526465}" presName="node" presStyleLbl="node1" presStyleIdx="1" presStyleCnt="2">
        <dgm:presLayoutVars>
          <dgm:bulletEnabled val="1"/>
        </dgm:presLayoutVars>
      </dgm:prSet>
      <dgm:spPr/>
      <dgm:t>
        <a:bodyPr/>
        <a:lstStyle/>
        <a:p>
          <a:endParaRPr lang="es-MX"/>
        </a:p>
      </dgm:t>
    </dgm:pt>
  </dgm:ptLst>
  <dgm:cxnLst>
    <dgm:cxn modelId="{3A0461D7-FC44-4A10-92ED-0E739E32866D}" srcId="{04008F1C-BA80-4A9B-B3CF-DFCFC9DF69D3}" destId="{433866F4-4CBA-4471-99BA-037118526465}" srcOrd="1" destOrd="0" parTransId="{555AC69A-0563-40D8-B7EA-05AA79F8963F}" sibTransId="{63B9BA33-EDA3-487F-9F75-628314DF4260}"/>
    <dgm:cxn modelId="{C3FDB3C5-D852-46F4-9202-AC95259158BE}" type="presOf" srcId="{04008F1C-BA80-4A9B-B3CF-DFCFC9DF69D3}" destId="{E620CE0F-9B00-4DA4-8E2D-3E6EAA6569B1}" srcOrd="0" destOrd="0" presId="urn:microsoft.com/office/officeart/2005/8/layout/hList6"/>
    <dgm:cxn modelId="{C4B6D4DC-1303-48AA-B2D2-14B436E923EB}" srcId="{04008F1C-BA80-4A9B-B3CF-DFCFC9DF69D3}" destId="{24CA8A3F-4C27-4C87-8E64-8C6035EB4BC9}" srcOrd="0" destOrd="0" parTransId="{44D9EC94-9AA9-432D-8916-C1DDB78DD769}" sibTransId="{8A29E26E-326C-4627-A7B9-11080B0ED7A8}"/>
    <dgm:cxn modelId="{A2763088-C6C5-4C7F-83E1-F1C16799D64A}" type="presOf" srcId="{24CA8A3F-4C27-4C87-8E64-8C6035EB4BC9}" destId="{39CEC176-4306-4818-ACD7-C2B64C00CFA0}" srcOrd="0" destOrd="0" presId="urn:microsoft.com/office/officeart/2005/8/layout/hList6"/>
    <dgm:cxn modelId="{33604CBB-474E-4D79-BF3D-310A8C4AA5F3}" type="presOf" srcId="{433866F4-4CBA-4471-99BA-037118526465}" destId="{79EBBF79-1AF9-4911-B2F2-FF236F6C1D91}" srcOrd="0" destOrd="0" presId="urn:microsoft.com/office/officeart/2005/8/layout/hList6"/>
    <dgm:cxn modelId="{DD882AE3-5F35-47A5-ACE2-FB307A52B4D4}" type="presParOf" srcId="{E620CE0F-9B00-4DA4-8E2D-3E6EAA6569B1}" destId="{39CEC176-4306-4818-ACD7-C2B64C00CFA0}" srcOrd="0" destOrd="0" presId="urn:microsoft.com/office/officeart/2005/8/layout/hList6"/>
    <dgm:cxn modelId="{38BFB7B0-3587-4294-9BF3-AB59FA24FC72}" type="presParOf" srcId="{E620CE0F-9B00-4DA4-8E2D-3E6EAA6569B1}" destId="{E8B1EB5A-FF57-414D-9BE5-20863D887BBC}" srcOrd="1" destOrd="0" presId="urn:microsoft.com/office/officeart/2005/8/layout/hList6"/>
    <dgm:cxn modelId="{5B58F15F-A5D6-4B8A-B2E0-D21D478231E2}" type="presParOf" srcId="{E620CE0F-9B00-4DA4-8E2D-3E6EAA6569B1}" destId="{79EBBF79-1AF9-4911-B2F2-FF236F6C1D91}"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34B5A1E-8943-42EC-B6B0-F83B4309DF96}" type="doc">
      <dgm:prSet loTypeId="urn:microsoft.com/office/officeart/2005/8/layout/venn3" loCatId="relationship" qsTypeId="urn:microsoft.com/office/officeart/2005/8/quickstyle/3d3" qsCatId="3D" csTypeId="urn:microsoft.com/office/officeart/2005/8/colors/accent1_2" csCatId="accent1" phldr="1"/>
      <dgm:spPr/>
      <dgm:t>
        <a:bodyPr/>
        <a:lstStyle/>
        <a:p>
          <a:endParaRPr lang="es-MX"/>
        </a:p>
      </dgm:t>
    </dgm:pt>
    <dgm:pt modelId="{5454B700-A4BE-4BEF-987E-A68568953FFD}">
      <dgm:prSet custT="1"/>
      <dgm:spPr/>
      <dgm:t>
        <a:bodyPr/>
        <a:lstStyle/>
        <a:p>
          <a:pPr rtl="0"/>
          <a:r>
            <a:rPr lang="es-MX" sz="2400" b="1" dirty="0" smtClean="0"/>
            <a:t>Artículo 37</a:t>
          </a:r>
          <a:endParaRPr lang="es-MX" sz="2400" dirty="0"/>
        </a:p>
      </dgm:t>
    </dgm:pt>
    <dgm:pt modelId="{6E6C37C2-EF69-4C15-81F4-56B867FB4F2F}" type="parTrans" cxnId="{C3FF3158-498B-4D7D-9274-E495389A2867}">
      <dgm:prSet/>
      <dgm:spPr/>
      <dgm:t>
        <a:bodyPr/>
        <a:lstStyle/>
        <a:p>
          <a:endParaRPr lang="es-MX"/>
        </a:p>
      </dgm:t>
    </dgm:pt>
    <dgm:pt modelId="{7AA40DD4-BC24-4185-B36E-A0653EF2BDF4}" type="sibTrans" cxnId="{C3FF3158-498B-4D7D-9274-E495389A2867}">
      <dgm:prSet/>
      <dgm:spPr/>
      <dgm:t>
        <a:bodyPr/>
        <a:lstStyle/>
        <a:p>
          <a:endParaRPr lang="es-MX"/>
        </a:p>
      </dgm:t>
    </dgm:pt>
    <dgm:pt modelId="{C5D80F46-3519-4A39-AE59-3ACCE84C1E8D}">
      <dgm:prSet custT="1"/>
      <dgm:spPr/>
      <dgm:t>
        <a:bodyPr/>
        <a:lstStyle/>
        <a:p>
          <a:pPr rtl="0"/>
          <a:r>
            <a:rPr lang="es-MX" sz="1800" dirty="0" smtClean="0"/>
            <a:t>Todos </a:t>
          </a:r>
          <a:r>
            <a:rPr lang="es-MX" sz="1800" b="1" dirty="0" smtClean="0"/>
            <a:t>los registros </a:t>
          </a:r>
          <a:r>
            <a:rPr lang="es-MX" sz="1800" dirty="0" smtClean="0"/>
            <a:t>deberán llevarse </a:t>
          </a:r>
          <a:r>
            <a:rPr lang="es-MX" sz="1800" b="1" dirty="0" smtClean="0"/>
            <a:t>en castellano</a:t>
          </a:r>
          <a:r>
            <a:rPr lang="es-MX" sz="1800" dirty="0" smtClean="0"/>
            <a:t>, aunque el comerciante sea extranjero.</a:t>
          </a:r>
          <a:endParaRPr lang="es-MX" sz="1800" dirty="0"/>
        </a:p>
      </dgm:t>
    </dgm:pt>
    <dgm:pt modelId="{346068B4-92E0-4282-9EA3-B7B811C137BA}" type="parTrans" cxnId="{3D58CC26-E055-455F-85F3-53646A8A5E40}">
      <dgm:prSet/>
      <dgm:spPr/>
      <dgm:t>
        <a:bodyPr/>
        <a:lstStyle/>
        <a:p>
          <a:endParaRPr lang="es-MX"/>
        </a:p>
      </dgm:t>
    </dgm:pt>
    <dgm:pt modelId="{982343C0-C6D2-48D3-A600-353B3BECEC01}" type="sibTrans" cxnId="{3D58CC26-E055-455F-85F3-53646A8A5E40}">
      <dgm:prSet/>
      <dgm:spPr/>
      <dgm:t>
        <a:bodyPr/>
        <a:lstStyle/>
        <a:p>
          <a:endParaRPr lang="es-MX"/>
        </a:p>
      </dgm:t>
    </dgm:pt>
    <dgm:pt modelId="{63ACA066-CD0A-4C26-8BF7-D85871945CF2}">
      <dgm:prSet custT="1"/>
      <dgm:spPr/>
      <dgm:t>
        <a:bodyPr/>
        <a:lstStyle/>
        <a:p>
          <a:pPr algn="just" rtl="0"/>
          <a:r>
            <a:rPr lang="es-MX" sz="1800" dirty="0" smtClean="0"/>
            <a:t>Las autoridades podrán </a:t>
          </a:r>
          <a:r>
            <a:rPr lang="es-MX" sz="1800" b="1" dirty="0" smtClean="0"/>
            <a:t>ordenar</a:t>
          </a:r>
          <a:r>
            <a:rPr lang="es-MX" sz="1800" dirty="0" smtClean="0"/>
            <a:t> que se haga la </a:t>
          </a:r>
          <a:r>
            <a:rPr lang="es-MX" sz="1800" b="1" dirty="0" smtClean="0"/>
            <a:t>traducción</a:t>
          </a:r>
          <a:r>
            <a:rPr lang="es-MX" sz="1800" dirty="0" smtClean="0"/>
            <a:t> al castellano, </a:t>
          </a:r>
          <a:r>
            <a:rPr lang="es-MX" sz="1800" b="1" dirty="0" smtClean="0"/>
            <a:t>el comerciante </a:t>
          </a:r>
          <a:r>
            <a:rPr lang="es-MX" sz="1800" b="0" dirty="0" smtClean="0"/>
            <a:t>cubre</a:t>
          </a:r>
          <a:r>
            <a:rPr lang="es-MX" sz="1800" dirty="0" smtClean="0"/>
            <a:t> los costos</a:t>
          </a:r>
          <a:endParaRPr lang="es-MX" sz="1800" dirty="0"/>
        </a:p>
      </dgm:t>
    </dgm:pt>
    <dgm:pt modelId="{FFD2B3EA-E8D6-4C2A-8393-727FA0C4BE4B}" type="sibTrans" cxnId="{D36C3C6B-BAAD-4966-99E2-6196A1019760}">
      <dgm:prSet/>
      <dgm:spPr/>
      <dgm:t>
        <a:bodyPr/>
        <a:lstStyle/>
        <a:p>
          <a:endParaRPr lang="es-MX"/>
        </a:p>
      </dgm:t>
    </dgm:pt>
    <dgm:pt modelId="{D289E808-39CE-469A-A4FD-C1F3CAEECD07}" type="parTrans" cxnId="{D36C3C6B-BAAD-4966-99E2-6196A1019760}">
      <dgm:prSet/>
      <dgm:spPr/>
      <dgm:t>
        <a:bodyPr/>
        <a:lstStyle/>
        <a:p>
          <a:endParaRPr lang="es-MX"/>
        </a:p>
      </dgm:t>
    </dgm:pt>
    <dgm:pt modelId="{D22902F1-F595-41B0-91B7-3637C3AFB7BA}">
      <dgm:prSet custT="1"/>
      <dgm:spPr/>
      <dgm:t>
        <a:bodyPr/>
        <a:lstStyle/>
        <a:p>
          <a:pPr rtl="0"/>
          <a:r>
            <a:rPr lang="es-MX" sz="1800" dirty="0" smtClean="0"/>
            <a:t>De </a:t>
          </a:r>
          <a:r>
            <a:rPr lang="es-MX" sz="1800" b="1" dirty="0" smtClean="0"/>
            <a:t>no cumplirse </a:t>
          </a:r>
          <a:r>
            <a:rPr lang="es-MX" sz="1800" dirty="0" smtClean="0"/>
            <a:t>este requisito </a:t>
          </a:r>
          <a:r>
            <a:rPr lang="es-MX" sz="1800" b="1" dirty="0" smtClean="0"/>
            <a:t>multa no menos de 25,000. 00 pesos, que no excederá del cinco por ciento de su capital </a:t>
          </a:r>
          <a:endParaRPr lang="es-MX" sz="1800" dirty="0"/>
        </a:p>
      </dgm:t>
    </dgm:pt>
    <dgm:pt modelId="{A32F98D5-E441-4553-B008-CDC3FC97E02C}" type="parTrans" cxnId="{19AAC0C8-2112-4F7C-9DEF-E7CD5720CE75}">
      <dgm:prSet/>
      <dgm:spPr/>
      <dgm:t>
        <a:bodyPr/>
        <a:lstStyle/>
        <a:p>
          <a:endParaRPr lang="es-MX"/>
        </a:p>
      </dgm:t>
    </dgm:pt>
    <dgm:pt modelId="{98429628-10D1-4548-ABC5-4903101FA952}" type="sibTrans" cxnId="{19AAC0C8-2112-4F7C-9DEF-E7CD5720CE75}">
      <dgm:prSet/>
      <dgm:spPr/>
      <dgm:t>
        <a:bodyPr/>
        <a:lstStyle/>
        <a:p>
          <a:endParaRPr lang="es-MX"/>
        </a:p>
      </dgm:t>
    </dgm:pt>
    <dgm:pt modelId="{A08CC1AC-898F-4249-ADD2-4A629522CE8D}" type="pres">
      <dgm:prSet presAssocID="{E34B5A1E-8943-42EC-B6B0-F83B4309DF96}" presName="Name0" presStyleCnt="0">
        <dgm:presLayoutVars>
          <dgm:dir/>
          <dgm:resizeHandles val="exact"/>
        </dgm:presLayoutVars>
      </dgm:prSet>
      <dgm:spPr/>
      <dgm:t>
        <a:bodyPr/>
        <a:lstStyle/>
        <a:p>
          <a:endParaRPr lang="es-MX"/>
        </a:p>
      </dgm:t>
    </dgm:pt>
    <dgm:pt modelId="{DDBA89CA-4413-48A6-9CCC-DDB0A8F06688}" type="pres">
      <dgm:prSet presAssocID="{5454B700-A4BE-4BEF-987E-A68568953FFD}" presName="Name5" presStyleLbl="vennNode1" presStyleIdx="0" presStyleCnt="4">
        <dgm:presLayoutVars>
          <dgm:bulletEnabled val="1"/>
        </dgm:presLayoutVars>
      </dgm:prSet>
      <dgm:spPr/>
      <dgm:t>
        <a:bodyPr/>
        <a:lstStyle/>
        <a:p>
          <a:endParaRPr lang="es-MX"/>
        </a:p>
      </dgm:t>
    </dgm:pt>
    <dgm:pt modelId="{30E5D37D-2ACF-4ADE-B502-F0C077A9EFE4}" type="pres">
      <dgm:prSet presAssocID="{7AA40DD4-BC24-4185-B36E-A0653EF2BDF4}" presName="space" presStyleCnt="0"/>
      <dgm:spPr/>
    </dgm:pt>
    <dgm:pt modelId="{4C7DF044-EF71-4C59-9C60-34F8D43CA493}" type="pres">
      <dgm:prSet presAssocID="{C5D80F46-3519-4A39-AE59-3ACCE84C1E8D}" presName="Name5" presStyleLbl="vennNode1" presStyleIdx="1" presStyleCnt="4">
        <dgm:presLayoutVars>
          <dgm:bulletEnabled val="1"/>
        </dgm:presLayoutVars>
      </dgm:prSet>
      <dgm:spPr/>
      <dgm:t>
        <a:bodyPr/>
        <a:lstStyle/>
        <a:p>
          <a:endParaRPr lang="es-MX"/>
        </a:p>
      </dgm:t>
    </dgm:pt>
    <dgm:pt modelId="{07E2FFDA-41EB-41C7-BCC9-C0F3E6E3734C}" type="pres">
      <dgm:prSet presAssocID="{982343C0-C6D2-48D3-A600-353B3BECEC01}" presName="space" presStyleCnt="0"/>
      <dgm:spPr/>
    </dgm:pt>
    <dgm:pt modelId="{7A7E7B4D-AB6C-43AB-93D4-4F933770656F}" type="pres">
      <dgm:prSet presAssocID="{D22902F1-F595-41B0-91B7-3637C3AFB7BA}" presName="Name5" presStyleLbl="vennNode1" presStyleIdx="2" presStyleCnt="4">
        <dgm:presLayoutVars>
          <dgm:bulletEnabled val="1"/>
        </dgm:presLayoutVars>
      </dgm:prSet>
      <dgm:spPr/>
      <dgm:t>
        <a:bodyPr/>
        <a:lstStyle/>
        <a:p>
          <a:endParaRPr lang="es-MX"/>
        </a:p>
      </dgm:t>
    </dgm:pt>
    <dgm:pt modelId="{65920ADC-6C3E-4072-96DE-63DF00826C32}" type="pres">
      <dgm:prSet presAssocID="{98429628-10D1-4548-ABC5-4903101FA952}" presName="space" presStyleCnt="0"/>
      <dgm:spPr/>
    </dgm:pt>
    <dgm:pt modelId="{6EFB6DA3-8798-4EA4-8C04-DA6820CE4A52}" type="pres">
      <dgm:prSet presAssocID="{63ACA066-CD0A-4C26-8BF7-D85871945CF2}" presName="Name5" presStyleLbl="vennNode1" presStyleIdx="3" presStyleCnt="4" custScaleY="103067">
        <dgm:presLayoutVars>
          <dgm:bulletEnabled val="1"/>
        </dgm:presLayoutVars>
      </dgm:prSet>
      <dgm:spPr/>
      <dgm:t>
        <a:bodyPr/>
        <a:lstStyle/>
        <a:p>
          <a:endParaRPr lang="es-MX"/>
        </a:p>
      </dgm:t>
    </dgm:pt>
  </dgm:ptLst>
  <dgm:cxnLst>
    <dgm:cxn modelId="{3D58CC26-E055-455F-85F3-53646A8A5E40}" srcId="{E34B5A1E-8943-42EC-B6B0-F83B4309DF96}" destId="{C5D80F46-3519-4A39-AE59-3ACCE84C1E8D}" srcOrd="1" destOrd="0" parTransId="{346068B4-92E0-4282-9EA3-B7B811C137BA}" sibTransId="{982343C0-C6D2-48D3-A600-353B3BECEC01}"/>
    <dgm:cxn modelId="{C1A3C904-AD4B-40D0-997B-E264888244C9}" type="presOf" srcId="{E34B5A1E-8943-42EC-B6B0-F83B4309DF96}" destId="{A08CC1AC-898F-4249-ADD2-4A629522CE8D}" srcOrd="0" destOrd="0" presId="urn:microsoft.com/office/officeart/2005/8/layout/venn3"/>
    <dgm:cxn modelId="{EB56E32B-EFC1-4FF9-9861-3E7C949E850C}" type="presOf" srcId="{D22902F1-F595-41B0-91B7-3637C3AFB7BA}" destId="{7A7E7B4D-AB6C-43AB-93D4-4F933770656F}" srcOrd="0" destOrd="0" presId="urn:microsoft.com/office/officeart/2005/8/layout/venn3"/>
    <dgm:cxn modelId="{19AAC0C8-2112-4F7C-9DEF-E7CD5720CE75}" srcId="{E34B5A1E-8943-42EC-B6B0-F83B4309DF96}" destId="{D22902F1-F595-41B0-91B7-3637C3AFB7BA}" srcOrd="2" destOrd="0" parTransId="{A32F98D5-E441-4553-B008-CDC3FC97E02C}" sibTransId="{98429628-10D1-4548-ABC5-4903101FA952}"/>
    <dgm:cxn modelId="{B646DB82-AF1B-4DED-B0ED-BFE4490C45CE}" type="presOf" srcId="{C5D80F46-3519-4A39-AE59-3ACCE84C1E8D}" destId="{4C7DF044-EF71-4C59-9C60-34F8D43CA493}" srcOrd="0" destOrd="0" presId="urn:microsoft.com/office/officeart/2005/8/layout/venn3"/>
    <dgm:cxn modelId="{C3FF3158-498B-4D7D-9274-E495389A2867}" srcId="{E34B5A1E-8943-42EC-B6B0-F83B4309DF96}" destId="{5454B700-A4BE-4BEF-987E-A68568953FFD}" srcOrd="0" destOrd="0" parTransId="{6E6C37C2-EF69-4C15-81F4-56B867FB4F2F}" sibTransId="{7AA40DD4-BC24-4185-B36E-A0653EF2BDF4}"/>
    <dgm:cxn modelId="{CBD5D3FB-FE1A-42FC-A7AC-F4F69F6BADBC}" type="presOf" srcId="{5454B700-A4BE-4BEF-987E-A68568953FFD}" destId="{DDBA89CA-4413-48A6-9CCC-DDB0A8F06688}" srcOrd="0" destOrd="0" presId="urn:microsoft.com/office/officeart/2005/8/layout/venn3"/>
    <dgm:cxn modelId="{5867C8E7-6EB7-4D4D-B3E0-269AF7CCEB0A}" type="presOf" srcId="{63ACA066-CD0A-4C26-8BF7-D85871945CF2}" destId="{6EFB6DA3-8798-4EA4-8C04-DA6820CE4A52}" srcOrd="0" destOrd="0" presId="urn:microsoft.com/office/officeart/2005/8/layout/venn3"/>
    <dgm:cxn modelId="{D36C3C6B-BAAD-4966-99E2-6196A1019760}" srcId="{E34B5A1E-8943-42EC-B6B0-F83B4309DF96}" destId="{63ACA066-CD0A-4C26-8BF7-D85871945CF2}" srcOrd="3" destOrd="0" parTransId="{D289E808-39CE-469A-A4FD-C1F3CAEECD07}" sibTransId="{FFD2B3EA-E8D6-4C2A-8393-727FA0C4BE4B}"/>
    <dgm:cxn modelId="{408744AF-DE09-4D29-8F37-BC41547DAB01}" type="presParOf" srcId="{A08CC1AC-898F-4249-ADD2-4A629522CE8D}" destId="{DDBA89CA-4413-48A6-9CCC-DDB0A8F06688}" srcOrd="0" destOrd="0" presId="urn:microsoft.com/office/officeart/2005/8/layout/venn3"/>
    <dgm:cxn modelId="{8F5113BB-FC48-42C1-9BF6-059C42DC8932}" type="presParOf" srcId="{A08CC1AC-898F-4249-ADD2-4A629522CE8D}" destId="{30E5D37D-2ACF-4ADE-B502-F0C077A9EFE4}" srcOrd="1" destOrd="0" presId="urn:microsoft.com/office/officeart/2005/8/layout/venn3"/>
    <dgm:cxn modelId="{9F0B9B21-997B-4D19-B858-6EC04B0DE49B}" type="presParOf" srcId="{A08CC1AC-898F-4249-ADD2-4A629522CE8D}" destId="{4C7DF044-EF71-4C59-9C60-34F8D43CA493}" srcOrd="2" destOrd="0" presId="urn:microsoft.com/office/officeart/2005/8/layout/venn3"/>
    <dgm:cxn modelId="{F6065EF9-DD97-440B-97A2-77A10E2D7775}" type="presParOf" srcId="{A08CC1AC-898F-4249-ADD2-4A629522CE8D}" destId="{07E2FFDA-41EB-41C7-BCC9-C0F3E6E3734C}" srcOrd="3" destOrd="0" presId="urn:microsoft.com/office/officeart/2005/8/layout/venn3"/>
    <dgm:cxn modelId="{5A996AF8-149F-4280-98EA-967BA3453EC4}" type="presParOf" srcId="{A08CC1AC-898F-4249-ADD2-4A629522CE8D}" destId="{7A7E7B4D-AB6C-43AB-93D4-4F933770656F}" srcOrd="4" destOrd="0" presId="urn:microsoft.com/office/officeart/2005/8/layout/venn3"/>
    <dgm:cxn modelId="{2A774A69-E832-4133-9C12-A41BE765EFEC}" type="presParOf" srcId="{A08CC1AC-898F-4249-ADD2-4A629522CE8D}" destId="{65920ADC-6C3E-4072-96DE-63DF00826C32}" srcOrd="5" destOrd="0" presId="urn:microsoft.com/office/officeart/2005/8/layout/venn3"/>
    <dgm:cxn modelId="{600E4A35-3058-4576-A81B-AC3F5D17953C}" type="presParOf" srcId="{A08CC1AC-898F-4249-ADD2-4A629522CE8D}" destId="{6EFB6DA3-8798-4EA4-8C04-DA6820CE4A52}"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8E8BD2C-0648-4121-893B-1A9C7F71EBC9}" type="doc">
      <dgm:prSet loTypeId="urn:microsoft.com/office/officeart/2005/8/layout/hProcess9" loCatId="process" qsTypeId="urn:microsoft.com/office/officeart/2005/8/quickstyle/3d3" qsCatId="3D" csTypeId="urn:microsoft.com/office/officeart/2005/8/colors/accent1_1" csCatId="accent1" phldr="1"/>
      <dgm:spPr/>
      <dgm:t>
        <a:bodyPr/>
        <a:lstStyle/>
        <a:p>
          <a:endParaRPr lang="es-MX"/>
        </a:p>
      </dgm:t>
    </dgm:pt>
    <dgm:pt modelId="{412DFF93-E31F-4E1E-A485-A767D8EF0304}">
      <dgm:prSet/>
      <dgm:spPr/>
      <dgm:t>
        <a:bodyPr/>
        <a:lstStyle/>
        <a:p>
          <a:pPr rtl="0"/>
          <a:r>
            <a:rPr lang="es-MX" b="1" smtClean="0"/>
            <a:t>Artículo 38</a:t>
          </a:r>
          <a:endParaRPr lang="es-MX"/>
        </a:p>
      </dgm:t>
    </dgm:pt>
    <dgm:pt modelId="{055D956F-1629-44E2-A89D-0DEC6280F111}" type="parTrans" cxnId="{7141E2EC-0106-4FF4-89BB-225D465CF63C}">
      <dgm:prSet/>
      <dgm:spPr/>
      <dgm:t>
        <a:bodyPr/>
        <a:lstStyle/>
        <a:p>
          <a:endParaRPr lang="es-MX">
            <a:solidFill>
              <a:schemeClr val="tx1"/>
            </a:solidFill>
          </a:endParaRPr>
        </a:p>
      </dgm:t>
    </dgm:pt>
    <dgm:pt modelId="{5D05A99A-F817-46CC-AEE2-2A82FE200502}" type="sibTrans" cxnId="{7141E2EC-0106-4FF4-89BB-225D465CF63C}">
      <dgm:prSet/>
      <dgm:spPr/>
      <dgm:t>
        <a:bodyPr/>
        <a:lstStyle/>
        <a:p>
          <a:endParaRPr lang="es-MX">
            <a:solidFill>
              <a:schemeClr val="tx1"/>
            </a:solidFill>
          </a:endParaRPr>
        </a:p>
      </dgm:t>
    </dgm:pt>
    <dgm:pt modelId="{0B2B5F44-5ECE-4C28-8B67-68E6B0D223E5}">
      <dgm:prSet/>
      <dgm:spPr/>
      <dgm:t>
        <a:bodyPr/>
        <a:lstStyle/>
        <a:p>
          <a:pPr rtl="0"/>
          <a:r>
            <a:rPr lang="es-MX" dirty="0" smtClean="0"/>
            <a:t>Conservar </a:t>
          </a:r>
          <a:r>
            <a:rPr lang="es-MX" b="1" dirty="0" smtClean="0"/>
            <a:t>archivados, los comprobantes originales </a:t>
          </a:r>
          <a:r>
            <a:rPr lang="es-MX" dirty="0" smtClean="0"/>
            <a:t>de sus operaciones, en formato impreso, o en medios electrónicos, ópticos o de cualquier otra tecnología,  (…) se debe observar lo establecido en la norma oficial mexicana sobre digitalización y conservación de mensajes de datos (…) y deberá </a:t>
          </a:r>
          <a:r>
            <a:rPr lang="es-MX" b="1" dirty="0" smtClean="0"/>
            <a:t>conservarlos por un plazo mínimo de diez años.</a:t>
          </a:r>
          <a:endParaRPr lang="es-MX" dirty="0"/>
        </a:p>
      </dgm:t>
    </dgm:pt>
    <dgm:pt modelId="{0AEE5B37-631A-4C61-BCE4-35D5D5692B24}" type="parTrans" cxnId="{C2DA84F3-73F2-415A-A63A-A28D54B96A9C}">
      <dgm:prSet/>
      <dgm:spPr/>
      <dgm:t>
        <a:bodyPr/>
        <a:lstStyle/>
        <a:p>
          <a:endParaRPr lang="es-MX">
            <a:solidFill>
              <a:schemeClr val="tx1"/>
            </a:solidFill>
          </a:endParaRPr>
        </a:p>
      </dgm:t>
    </dgm:pt>
    <dgm:pt modelId="{8A180EF6-0EC5-4F9B-A448-BA0ED8426E11}" type="sibTrans" cxnId="{C2DA84F3-73F2-415A-A63A-A28D54B96A9C}">
      <dgm:prSet/>
      <dgm:spPr/>
      <dgm:t>
        <a:bodyPr/>
        <a:lstStyle/>
        <a:p>
          <a:endParaRPr lang="es-MX">
            <a:solidFill>
              <a:schemeClr val="tx1"/>
            </a:solidFill>
          </a:endParaRPr>
        </a:p>
      </dgm:t>
    </dgm:pt>
    <dgm:pt modelId="{CEE36385-8308-49B5-87FF-ACE1B9B225E5}" type="pres">
      <dgm:prSet presAssocID="{28E8BD2C-0648-4121-893B-1A9C7F71EBC9}" presName="CompostProcess" presStyleCnt="0">
        <dgm:presLayoutVars>
          <dgm:dir/>
          <dgm:resizeHandles val="exact"/>
        </dgm:presLayoutVars>
      </dgm:prSet>
      <dgm:spPr/>
      <dgm:t>
        <a:bodyPr/>
        <a:lstStyle/>
        <a:p>
          <a:endParaRPr lang="es-MX"/>
        </a:p>
      </dgm:t>
    </dgm:pt>
    <dgm:pt modelId="{B9A647A1-3C26-47EF-8DCC-8048BFC7479D}" type="pres">
      <dgm:prSet presAssocID="{28E8BD2C-0648-4121-893B-1A9C7F71EBC9}" presName="arrow" presStyleLbl="bgShp" presStyleIdx="0" presStyleCnt="1"/>
      <dgm:spPr/>
    </dgm:pt>
    <dgm:pt modelId="{FC0C2A96-E608-455F-A95F-F7CC69D5AC9D}" type="pres">
      <dgm:prSet presAssocID="{28E8BD2C-0648-4121-893B-1A9C7F71EBC9}" presName="linearProcess" presStyleCnt="0"/>
      <dgm:spPr/>
    </dgm:pt>
    <dgm:pt modelId="{212A4DDB-0CE2-4977-8840-530E30A96BFE}" type="pres">
      <dgm:prSet presAssocID="{412DFF93-E31F-4E1E-A485-A767D8EF0304}" presName="textNode" presStyleLbl="node1" presStyleIdx="0" presStyleCnt="2" custScaleX="35972">
        <dgm:presLayoutVars>
          <dgm:bulletEnabled val="1"/>
        </dgm:presLayoutVars>
      </dgm:prSet>
      <dgm:spPr/>
      <dgm:t>
        <a:bodyPr/>
        <a:lstStyle/>
        <a:p>
          <a:endParaRPr lang="es-MX"/>
        </a:p>
      </dgm:t>
    </dgm:pt>
    <dgm:pt modelId="{67964D00-0C8F-4510-88D7-9B1DFAD032F9}" type="pres">
      <dgm:prSet presAssocID="{5D05A99A-F817-46CC-AEE2-2A82FE200502}" presName="sibTrans" presStyleCnt="0"/>
      <dgm:spPr/>
    </dgm:pt>
    <dgm:pt modelId="{6EBCE7F3-0369-4866-9E86-C5ECCABDCA5E}" type="pres">
      <dgm:prSet presAssocID="{0B2B5F44-5ECE-4C28-8B67-68E6B0D223E5}" presName="textNode" presStyleLbl="node1" presStyleIdx="1" presStyleCnt="2" custScaleY="149863">
        <dgm:presLayoutVars>
          <dgm:bulletEnabled val="1"/>
        </dgm:presLayoutVars>
      </dgm:prSet>
      <dgm:spPr/>
      <dgm:t>
        <a:bodyPr/>
        <a:lstStyle/>
        <a:p>
          <a:endParaRPr lang="es-MX"/>
        </a:p>
      </dgm:t>
    </dgm:pt>
  </dgm:ptLst>
  <dgm:cxnLst>
    <dgm:cxn modelId="{85E2951E-D921-4CC9-9F74-7A771D6ED316}" type="presOf" srcId="{412DFF93-E31F-4E1E-A485-A767D8EF0304}" destId="{212A4DDB-0CE2-4977-8840-530E30A96BFE}" srcOrd="0" destOrd="0" presId="urn:microsoft.com/office/officeart/2005/8/layout/hProcess9"/>
    <dgm:cxn modelId="{C2DA84F3-73F2-415A-A63A-A28D54B96A9C}" srcId="{28E8BD2C-0648-4121-893B-1A9C7F71EBC9}" destId="{0B2B5F44-5ECE-4C28-8B67-68E6B0D223E5}" srcOrd="1" destOrd="0" parTransId="{0AEE5B37-631A-4C61-BCE4-35D5D5692B24}" sibTransId="{8A180EF6-0EC5-4F9B-A448-BA0ED8426E11}"/>
    <dgm:cxn modelId="{7141E2EC-0106-4FF4-89BB-225D465CF63C}" srcId="{28E8BD2C-0648-4121-893B-1A9C7F71EBC9}" destId="{412DFF93-E31F-4E1E-A485-A767D8EF0304}" srcOrd="0" destOrd="0" parTransId="{055D956F-1629-44E2-A89D-0DEC6280F111}" sibTransId="{5D05A99A-F817-46CC-AEE2-2A82FE200502}"/>
    <dgm:cxn modelId="{007EB834-41E3-4708-8BDE-FCD058293288}" type="presOf" srcId="{28E8BD2C-0648-4121-893B-1A9C7F71EBC9}" destId="{CEE36385-8308-49B5-87FF-ACE1B9B225E5}" srcOrd="0" destOrd="0" presId="urn:microsoft.com/office/officeart/2005/8/layout/hProcess9"/>
    <dgm:cxn modelId="{AE44DDA2-0627-4DFE-8BB2-66A1318CE51A}" type="presOf" srcId="{0B2B5F44-5ECE-4C28-8B67-68E6B0D223E5}" destId="{6EBCE7F3-0369-4866-9E86-C5ECCABDCA5E}" srcOrd="0" destOrd="0" presId="urn:microsoft.com/office/officeart/2005/8/layout/hProcess9"/>
    <dgm:cxn modelId="{544F37A4-167C-4CCD-95B9-F9695E17A6F6}" type="presParOf" srcId="{CEE36385-8308-49B5-87FF-ACE1B9B225E5}" destId="{B9A647A1-3C26-47EF-8DCC-8048BFC7479D}" srcOrd="0" destOrd="0" presId="urn:microsoft.com/office/officeart/2005/8/layout/hProcess9"/>
    <dgm:cxn modelId="{8FAF7BAA-A41F-4806-AA9C-881B26885507}" type="presParOf" srcId="{CEE36385-8308-49B5-87FF-ACE1B9B225E5}" destId="{FC0C2A96-E608-455F-A95F-F7CC69D5AC9D}" srcOrd="1" destOrd="0" presId="urn:microsoft.com/office/officeart/2005/8/layout/hProcess9"/>
    <dgm:cxn modelId="{79C6E579-FD30-4E47-80DF-90FF012F7A40}" type="presParOf" srcId="{FC0C2A96-E608-455F-A95F-F7CC69D5AC9D}" destId="{212A4DDB-0CE2-4977-8840-530E30A96BFE}" srcOrd="0" destOrd="0" presId="urn:microsoft.com/office/officeart/2005/8/layout/hProcess9"/>
    <dgm:cxn modelId="{A5FB98B9-3515-4EC9-A27B-7688A88691A7}" type="presParOf" srcId="{FC0C2A96-E608-455F-A95F-F7CC69D5AC9D}" destId="{67964D00-0C8F-4510-88D7-9B1DFAD032F9}" srcOrd="1" destOrd="0" presId="urn:microsoft.com/office/officeart/2005/8/layout/hProcess9"/>
    <dgm:cxn modelId="{4A205F73-46B9-425C-AA6D-945A94247F93}" type="presParOf" srcId="{FC0C2A96-E608-455F-A95F-F7CC69D5AC9D}" destId="{6EBCE7F3-0369-4866-9E86-C5ECCABDCA5E}"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294AD89-2134-4186-812F-3490A40DEDF8}" type="doc">
      <dgm:prSet loTypeId="urn:microsoft.com/office/officeart/2005/8/layout/target3" loCatId="relationship" qsTypeId="urn:microsoft.com/office/officeart/2005/8/quickstyle/3d2" qsCatId="3D" csTypeId="urn:microsoft.com/office/officeart/2005/8/colors/accent1_2" csCatId="accent1" phldr="1"/>
      <dgm:spPr/>
      <dgm:t>
        <a:bodyPr/>
        <a:lstStyle/>
        <a:p>
          <a:endParaRPr lang="es-MX"/>
        </a:p>
      </dgm:t>
    </dgm:pt>
    <dgm:pt modelId="{550D125B-D4C2-4A66-97DC-966D7B2C44A7}">
      <dgm:prSet custT="1"/>
      <dgm:spPr/>
      <dgm:t>
        <a:bodyPr/>
        <a:lstStyle/>
        <a:p>
          <a:pPr rtl="0"/>
          <a:r>
            <a:rPr lang="es-MX" sz="2400" b="1" dirty="0" smtClean="0"/>
            <a:t>Artículo 41: Cuando se trate de Juntas Generales, e</a:t>
          </a:r>
          <a:r>
            <a:rPr lang="es-MX" sz="2400" dirty="0" smtClean="0"/>
            <a:t>n el libro de actas,  se expresará:</a:t>
          </a:r>
          <a:endParaRPr lang="es-MX" sz="2400" dirty="0"/>
        </a:p>
      </dgm:t>
    </dgm:pt>
    <dgm:pt modelId="{07A6056E-494A-4DC5-9624-BB195B2B4521}" type="parTrans" cxnId="{5DE91159-FC1F-4F36-A635-42A85DA487E0}">
      <dgm:prSet/>
      <dgm:spPr/>
      <dgm:t>
        <a:bodyPr/>
        <a:lstStyle/>
        <a:p>
          <a:endParaRPr lang="es-MX" sz="2400"/>
        </a:p>
      </dgm:t>
    </dgm:pt>
    <dgm:pt modelId="{9CCB6C1C-5838-4C3C-B317-54BCEF0704D9}" type="sibTrans" cxnId="{5DE91159-FC1F-4F36-A635-42A85DA487E0}">
      <dgm:prSet/>
      <dgm:spPr/>
      <dgm:t>
        <a:bodyPr/>
        <a:lstStyle/>
        <a:p>
          <a:endParaRPr lang="es-MX" sz="2400"/>
        </a:p>
      </dgm:t>
    </dgm:pt>
    <dgm:pt modelId="{CEC1AB26-D499-45FA-9C7B-1BD272D746E5}">
      <dgm:prSet custT="1"/>
      <dgm:spPr/>
      <dgm:t>
        <a:bodyPr/>
        <a:lstStyle/>
        <a:p>
          <a:pPr rtl="0"/>
          <a:r>
            <a:rPr lang="es-MX" sz="2800" dirty="0" smtClean="0"/>
            <a:t>La fecha, asistentes, números de acciones, número de votos de que pueden hacer uso, los acuerdos que se tomen, (…), los votos emitidos (…)</a:t>
          </a:r>
          <a:endParaRPr lang="es-MX" sz="2800" dirty="0"/>
        </a:p>
      </dgm:t>
    </dgm:pt>
    <dgm:pt modelId="{220F57EF-04C4-4191-B043-AFC33EAC3DC2}" type="parTrans" cxnId="{61A1ADB5-1F22-49C8-AD7D-43EEA4630A4E}">
      <dgm:prSet/>
      <dgm:spPr/>
      <dgm:t>
        <a:bodyPr/>
        <a:lstStyle/>
        <a:p>
          <a:endParaRPr lang="es-MX" sz="2400"/>
        </a:p>
      </dgm:t>
    </dgm:pt>
    <dgm:pt modelId="{E3DB4C40-81B4-47E1-8C5B-FAC05AD780C2}" type="sibTrans" cxnId="{61A1ADB5-1F22-49C8-AD7D-43EEA4630A4E}">
      <dgm:prSet/>
      <dgm:spPr/>
      <dgm:t>
        <a:bodyPr/>
        <a:lstStyle/>
        <a:p>
          <a:endParaRPr lang="es-MX" sz="2400"/>
        </a:p>
      </dgm:t>
    </dgm:pt>
    <dgm:pt modelId="{594DF810-26EE-47B1-A95E-9A254345F788}" type="pres">
      <dgm:prSet presAssocID="{2294AD89-2134-4186-812F-3490A40DEDF8}" presName="Name0" presStyleCnt="0">
        <dgm:presLayoutVars>
          <dgm:chMax val="7"/>
          <dgm:dir/>
          <dgm:animLvl val="lvl"/>
          <dgm:resizeHandles val="exact"/>
        </dgm:presLayoutVars>
      </dgm:prSet>
      <dgm:spPr/>
      <dgm:t>
        <a:bodyPr/>
        <a:lstStyle/>
        <a:p>
          <a:endParaRPr lang="es-MX"/>
        </a:p>
      </dgm:t>
    </dgm:pt>
    <dgm:pt modelId="{73150490-1408-42EE-B748-3F484C8ADFD8}" type="pres">
      <dgm:prSet presAssocID="{550D125B-D4C2-4A66-97DC-966D7B2C44A7}" presName="circle1" presStyleLbl="node1" presStyleIdx="0" presStyleCnt="2" custScaleY="93495" custLinFactNeighborY="6325"/>
      <dgm:spPr/>
    </dgm:pt>
    <dgm:pt modelId="{1D6A500B-5DF5-4C1A-B765-EB23FCBDF621}" type="pres">
      <dgm:prSet presAssocID="{550D125B-D4C2-4A66-97DC-966D7B2C44A7}" presName="space" presStyleCnt="0"/>
      <dgm:spPr/>
    </dgm:pt>
    <dgm:pt modelId="{9FB176EF-9C33-4119-B314-F1825AE202F2}" type="pres">
      <dgm:prSet presAssocID="{550D125B-D4C2-4A66-97DC-966D7B2C44A7}" presName="rect1" presStyleLbl="alignAcc1" presStyleIdx="0" presStyleCnt="2"/>
      <dgm:spPr/>
      <dgm:t>
        <a:bodyPr/>
        <a:lstStyle/>
        <a:p>
          <a:endParaRPr lang="es-MX"/>
        </a:p>
      </dgm:t>
    </dgm:pt>
    <dgm:pt modelId="{7C59A301-9423-4649-B289-C658E21A3308}" type="pres">
      <dgm:prSet presAssocID="{CEC1AB26-D499-45FA-9C7B-1BD272D746E5}" presName="vertSpace2" presStyleLbl="node1" presStyleIdx="0" presStyleCnt="2"/>
      <dgm:spPr/>
    </dgm:pt>
    <dgm:pt modelId="{966873C6-28CD-418D-A5C5-09F511B894E0}" type="pres">
      <dgm:prSet presAssocID="{CEC1AB26-D499-45FA-9C7B-1BD272D746E5}" presName="circle2" presStyleLbl="node1" presStyleIdx="1" presStyleCnt="2" custLinFactNeighborY="-22060"/>
      <dgm:spPr/>
    </dgm:pt>
    <dgm:pt modelId="{C14A646D-AFF0-4009-BE9F-F2202C0F88FB}" type="pres">
      <dgm:prSet presAssocID="{CEC1AB26-D499-45FA-9C7B-1BD272D746E5}" presName="rect2" presStyleLbl="alignAcc1" presStyleIdx="1" presStyleCnt="2" custScaleY="146928"/>
      <dgm:spPr/>
      <dgm:t>
        <a:bodyPr/>
        <a:lstStyle/>
        <a:p>
          <a:endParaRPr lang="es-MX"/>
        </a:p>
      </dgm:t>
    </dgm:pt>
    <dgm:pt modelId="{5D77F1F8-F68D-46FB-B5F8-E46A8E9F4C23}" type="pres">
      <dgm:prSet presAssocID="{550D125B-D4C2-4A66-97DC-966D7B2C44A7}" presName="rect1ParTxNoCh" presStyleLbl="alignAcc1" presStyleIdx="1" presStyleCnt="2">
        <dgm:presLayoutVars>
          <dgm:chMax val="1"/>
          <dgm:bulletEnabled val="1"/>
        </dgm:presLayoutVars>
      </dgm:prSet>
      <dgm:spPr/>
      <dgm:t>
        <a:bodyPr/>
        <a:lstStyle/>
        <a:p>
          <a:endParaRPr lang="es-MX"/>
        </a:p>
      </dgm:t>
    </dgm:pt>
    <dgm:pt modelId="{009A13DB-C83B-4ABB-BA98-409A1CD13D97}" type="pres">
      <dgm:prSet presAssocID="{CEC1AB26-D499-45FA-9C7B-1BD272D746E5}" presName="rect2ParTxNoCh" presStyleLbl="alignAcc1" presStyleIdx="1" presStyleCnt="2">
        <dgm:presLayoutVars>
          <dgm:chMax val="1"/>
          <dgm:bulletEnabled val="1"/>
        </dgm:presLayoutVars>
      </dgm:prSet>
      <dgm:spPr/>
      <dgm:t>
        <a:bodyPr/>
        <a:lstStyle/>
        <a:p>
          <a:endParaRPr lang="es-MX"/>
        </a:p>
      </dgm:t>
    </dgm:pt>
  </dgm:ptLst>
  <dgm:cxnLst>
    <dgm:cxn modelId="{CE4B407F-082A-4827-A300-A4B3EA2D8703}" type="presOf" srcId="{550D125B-D4C2-4A66-97DC-966D7B2C44A7}" destId="{5D77F1F8-F68D-46FB-B5F8-E46A8E9F4C23}" srcOrd="1" destOrd="0" presId="urn:microsoft.com/office/officeart/2005/8/layout/target3"/>
    <dgm:cxn modelId="{61A1ADB5-1F22-49C8-AD7D-43EEA4630A4E}" srcId="{2294AD89-2134-4186-812F-3490A40DEDF8}" destId="{CEC1AB26-D499-45FA-9C7B-1BD272D746E5}" srcOrd="1" destOrd="0" parTransId="{220F57EF-04C4-4191-B043-AFC33EAC3DC2}" sibTransId="{E3DB4C40-81B4-47E1-8C5B-FAC05AD780C2}"/>
    <dgm:cxn modelId="{5A4CAEBE-87DE-4E6D-B54D-015BD66E32EB}" type="presOf" srcId="{2294AD89-2134-4186-812F-3490A40DEDF8}" destId="{594DF810-26EE-47B1-A95E-9A254345F788}" srcOrd="0" destOrd="0" presId="urn:microsoft.com/office/officeart/2005/8/layout/target3"/>
    <dgm:cxn modelId="{B29B8823-F09D-4437-BB9E-261EF8285045}" type="presOf" srcId="{CEC1AB26-D499-45FA-9C7B-1BD272D746E5}" destId="{C14A646D-AFF0-4009-BE9F-F2202C0F88FB}" srcOrd="0" destOrd="0" presId="urn:microsoft.com/office/officeart/2005/8/layout/target3"/>
    <dgm:cxn modelId="{5DE91159-FC1F-4F36-A635-42A85DA487E0}" srcId="{2294AD89-2134-4186-812F-3490A40DEDF8}" destId="{550D125B-D4C2-4A66-97DC-966D7B2C44A7}" srcOrd="0" destOrd="0" parTransId="{07A6056E-494A-4DC5-9624-BB195B2B4521}" sibTransId="{9CCB6C1C-5838-4C3C-B317-54BCEF0704D9}"/>
    <dgm:cxn modelId="{2FB8E9FE-4454-4A00-BD2B-CB06A29186B9}" type="presOf" srcId="{CEC1AB26-D499-45FA-9C7B-1BD272D746E5}" destId="{009A13DB-C83B-4ABB-BA98-409A1CD13D97}" srcOrd="1" destOrd="0" presId="urn:microsoft.com/office/officeart/2005/8/layout/target3"/>
    <dgm:cxn modelId="{4F810698-1184-48E6-A107-5688564F49D1}" type="presOf" srcId="{550D125B-D4C2-4A66-97DC-966D7B2C44A7}" destId="{9FB176EF-9C33-4119-B314-F1825AE202F2}" srcOrd="0" destOrd="0" presId="urn:microsoft.com/office/officeart/2005/8/layout/target3"/>
    <dgm:cxn modelId="{A2760312-0666-4F1B-BBD2-88D19BFAC683}" type="presParOf" srcId="{594DF810-26EE-47B1-A95E-9A254345F788}" destId="{73150490-1408-42EE-B748-3F484C8ADFD8}" srcOrd="0" destOrd="0" presId="urn:microsoft.com/office/officeart/2005/8/layout/target3"/>
    <dgm:cxn modelId="{21EFB758-DAFA-436A-9157-ECBCE227F474}" type="presParOf" srcId="{594DF810-26EE-47B1-A95E-9A254345F788}" destId="{1D6A500B-5DF5-4C1A-B765-EB23FCBDF621}" srcOrd="1" destOrd="0" presId="urn:microsoft.com/office/officeart/2005/8/layout/target3"/>
    <dgm:cxn modelId="{8BADCE5E-3186-47FF-9560-D3F324E4C90D}" type="presParOf" srcId="{594DF810-26EE-47B1-A95E-9A254345F788}" destId="{9FB176EF-9C33-4119-B314-F1825AE202F2}" srcOrd="2" destOrd="0" presId="urn:microsoft.com/office/officeart/2005/8/layout/target3"/>
    <dgm:cxn modelId="{5EFDD3B5-3E9D-43FC-94BE-661EFD3859CB}" type="presParOf" srcId="{594DF810-26EE-47B1-A95E-9A254345F788}" destId="{7C59A301-9423-4649-B289-C658E21A3308}" srcOrd="3" destOrd="0" presId="urn:microsoft.com/office/officeart/2005/8/layout/target3"/>
    <dgm:cxn modelId="{4950F9AB-0DB6-40C6-8FCB-A55D00AF5881}" type="presParOf" srcId="{594DF810-26EE-47B1-A95E-9A254345F788}" destId="{966873C6-28CD-418D-A5C5-09F511B894E0}" srcOrd="4" destOrd="0" presId="urn:microsoft.com/office/officeart/2005/8/layout/target3"/>
    <dgm:cxn modelId="{9019D783-FA59-4F57-A6DA-FB0A2C246B97}" type="presParOf" srcId="{594DF810-26EE-47B1-A95E-9A254345F788}" destId="{C14A646D-AFF0-4009-BE9F-F2202C0F88FB}" srcOrd="5" destOrd="0" presId="urn:microsoft.com/office/officeart/2005/8/layout/target3"/>
    <dgm:cxn modelId="{794496DD-AE1C-4005-8673-B3192CDF7923}" type="presParOf" srcId="{594DF810-26EE-47B1-A95E-9A254345F788}" destId="{5D77F1F8-F68D-46FB-B5F8-E46A8E9F4C23}" srcOrd="6" destOrd="0" presId="urn:microsoft.com/office/officeart/2005/8/layout/target3"/>
    <dgm:cxn modelId="{191392E7-3A29-413C-BF64-59E9195F8115}" type="presParOf" srcId="{594DF810-26EE-47B1-A95E-9A254345F788}" destId="{009A13DB-C83B-4ABB-BA98-409A1CD13D97}"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294AD89-2134-4186-812F-3490A40DEDF8}" type="doc">
      <dgm:prSet loTypeId="urn:microsoft.com/office/officeart/2005/8/layout/target3" loCatId="relationship" qsTypeId="urn:microsoft.com/office/officeart/2005/8/quickstyle/3d2" qsCatId="3D" csTypeId="urn:microsoft.com/office/officeart/2005/8/colors/accent1_2" csCatId="accent1" phldr="1"/>
      <dgm:spPr/>
      <dgm:t>
        <a:bodyPr/>
        <a:lstStyle/>
        <a:p>
          <a:endParaRPr lang="es-MX"/>
        </a:p>
      </dgm:t>
    </dgm:pt>
    <dgm:pt modelId="{550D125B-D4C2-4A66-97DC-966D7B2C44A7}">
      <dgm:prSet custT="1"/>
      <dgm:spPr/>
      <dgm:t>
        <a:bodyPr/>
        <a:lstStyle/>
        <a:p>
          <a:pPr rtl="0"/>
          <a:r>
            <a:rPr lang="es-MX" sz="2800" b="1" dirty="0" smtClean="0"/>
            <a:t>Artículo 41: </a:t>
          </a:r>
          <a:r>
            <a:rPr lang="es-MX" sz="2800" dirty="0" smtClean="0"/>
            <a:t>En el libro de actas, </a:t>
          </a:r>
          <a:r>
            <a:rPr lang="es-MX" sz="2800" u="sng" dirty="0" smtClean="0"/>
            <a:t>Cuando el acta se refiera a junta del consejo de administración, </a:t>
          </a:r>
          <a:r>
            <a:rPr lang="es-MX" sz="2800" dirty="0" smtClean="0"/>
            <a:t> se expresara:</a:t>
          </a:r>
          <a:endParaRPr lang="es-MX" sz="2800" dirty="0"/>
        </a:p>
      </dgm:t>
    </dgm:pt>
    <dgm:pt modelId="{07A6056E-494A-4DC5-9624-BB195B2B4521}" type="parTrans" cxnId="{5DE91159-FC1F-4F36-A635-42A85DA487E0}">
      <dgm:prSet/>
      <dgm:spPr/>
      <dgm:t>
        <a:bodyPr/>
        <a:lstStyle/>
        <a:p>
          <a:endParaRPr lang="es-MX" sz="4000"/>
        </a:p>
      </dgm:t>
    </dgm:pt>
    <dgm:pt modelId="{9CCB6C1C-5838-4C3C-B317-54BCEF0704D9}" type="sibTrans" cxnId="{5DE91159-FC1F-4F36-A635-42A85DA487E0}">
      <dgm:prSet/>
      <dgm:spPr/>
      <dgm:t>
        <a:bodyPr/>
        <a:lstStyle/>
        <a:p>
          <a:endParaRPr lang="es-MX" sz="4000"/>
        </a:p>
      </dgm:t>
    </dgm:pt>
    <dgm:pt modelId="{B07F2B48-2E12-4955-B8A9-AA97892797BC}">
      <dgm:prSet custT="1"/>
      <dgm:spPr/>
      <dgm:t>
        <a:bodyPr/>
        <a:lstStyle/>
        <a:p>
          <a:pPr rtl="0"/>
          <a:r>
            <a:rPr lang="es-MX" sz="2800" dirty="0" smtClean="0"/>
            <a:t>Fecha, nombre de los asistentes y relación de los acuerdos aprobados. </a:t>
          </a:r>
          <a:endParaRPr lang="es-MX" sz="2800" dirty="0"/>
        </a:p>
      </dgm:t>
    </dgm:pt>
    <dgm:pt modelId="{02214FCF-4CD0-4CAB-96D4-DD855F98FFBC}" type="parTrans" cxnId="{97A1FB89-A0A7-42A6-8094-F06EAA380108}">
      <dgm:prSet/>
      <dgm:spPr/>
      <dgm:t>
        <a:bodyPr/>
        <a:lstStyle/>
        <a:p>
          <a:endParaRPr lang="es-MX" sz="4000"/>
        </a:p>
      </dgm:t>
    </dgm:pt>
    <dgm:pt modelId="{C1E6FE93-887C-4D1D-A66E-2FC2FB8E638A}" type="sibTrans" cxnId="{97A1FB89-A0A7-42A6-8094-F06EAA380108}">
      <dgm:prSet/>
      <dgm:spPr/>
      <dgm:t>
        <a:bodyPr/>
        <a:lstStyle/>
        <a:p>
          <a:endParaRPr lang="es-MX" sz="4000"/>
        </a:p>
      </dgm:t>
    </dgm:pt>
    <dgm:pt modelId="{594DF810-26EE-47B1-A95E-9A254345F788}" type="pres">
      <dgm:prSet presAssocID="{2294AD89-2134-4186-812F-3490A40DEDF8}" presName="Name0" presStyleCnt="0">
        <dgm:presLayoutVars>
          <dgm:chMax val="7"/>
          <dgm:dir/>
          <dgm:animLvl val="lvl"/>
          <dgm:resizeHandles val="exact"/>
        </dgm:presLayoutVars>
      </dgm:prSet>
      <dgm:spPr/>
      <dgm:t>
        <a:bodyPr/>
        <a:lstStyle/>
        <a:p>
          <a:endParaRPr lang="es-MX"/>
        </a:p>
      </dgm:t>
    </dgm:pt>
    <dgm:pt modelId="{73150490-1408-42EE-B748-3F484C8ADFD8}" type="pres">
      <dgm:prSet presAssocID="{550D125B-D4C2-4A66-97DC-966D7B2C44A7}" presName="circle1" presStyleLbl="node1" presStyleIdx="0" presStyleCnt="2"/>
      <dgm:spPr/>
    </dgm:pt>
    <dgm:pt modelId="{1D6A500B-5DF5-4C1A-B765-EB23FCBDF621}" type="pres">
      <dgm:prSet presAssocID="{550D125B-D4C2-4A66-97DC-966D7B2C44A7}" presName="space" presStyleCnt="0"/>
      <dgm:spPr/>
    </dgm:pt>
    <dgm:pt modelId="{9FB176EF-9C33-4119-B314-F1825AE202F2}" type="pres">
      <dgm:prSet presAssocID="{550D125B-D4C2-4A66-97DC-966D7B2C44A7}" presName="rect1" presStyleLbl="alignAcc1" presStyleIdx="0" presStyleCnt="2"/>
      <dgm:spPr/>
      <dgm:t>
        <a:bodyPr/>
        <a:lstStyle/>
        <a:p>
          <a:endParaRPr lang="es-MX"/>
        </a:p>
      </dgm:t>
    </dgm:pt>
    <dgm:pt modelId="{169A03BF-F4CC-47D7-B71B-736FC8A98A84}" type="pres">
      <dgm:prSet presAssocID="{B07F2B48-2E12-4955-B8A9-AA97892797BC}" presName="vertSpace2" presStyleLbl="node1" presStyleIdx="0" presStyleCnt="2"/>
      <dgm:spPr/>
    </dgm:pt>
    <dgm:pt modelId="{896EC846-5732-4C57-99A3-14569A0C9AD9}" type="pres">
      <dgm:prSet presAssocID="{B07F2B48-2E12-4955-B8A9-AA97892797BC}" presName="circle2" presStyleLbl="node1" presStyleIdx="1" presStyleCnt="2"/>
      <dgm:spPr/>
    </dgm:pt>
    <dgm:pt modelId="{1EFCDA97-72A0-4ADD-AF50-334678711DD0}" type="pres">
      <dgm:prSet presAssocID="{B07F2B48-2E12-4955-B8A9-AA97892797BC}" presName="rect2" presStyleLbl="alignAcc1" presStyleIdx="1" presStyleCnt="2"/>
      <dgm:spPr/>
      <dgm:t>
        <a:bodyPr/>
        <a:lstStyle/>
        <a:p>
          <a:endParaRPr lang="es-MX"/>
        </a:p>
      </dgm:t>
    </dgm:pt>
    <dgm:pt modelId="{5D77F1F8-F68D-46FB-B5F8-E46A8E9F4C23}" type="pres">
      <dgm:prSet presAssocID="{550D125B-D4C2-4A66-97DC-966D7B2C44A7}" presName="rect1ParTxNoCh" presStyleLbl="alignAcc1" presStyleIdx="1" presStyleCnt="2">
        <dgm:presLayoutVars>
          <dgm:chMax val="1"/>
          <dgm:bulletEnabled val="1"/>
        </dgm:presLayoutVars>
      </dgm:prSet>
      <dgm:spPr/>
      <dgm:t>
        <a:bodyPr/>
        <a:lstStyle/>
        <a:p>
          <a:endParaRPr lang="es-MX"/>
        </a:p>
      </dgm:t>
    </dgm:pt>
    <dgm:pt modelId="{9BFFA627-496D-4860-823D-FF9CD271DB0D}" type="pres">
      <dgm:prSet presAssocID="{B07F2B48-2E12-4955-B8A9-AA97892797BC}" presName="rect2ParTxNoCh" presStyleLbl="alignAcc1" presStyleIdx="1" presStyleCnt="2">
        <dgm:presLayoutVars>
          <dgm:chMax val="1"/>
          <dgm:bulletEnabled val="1"/>
        </dgm:presLayoutVars>
      </dgm:prSet>
      <dgm:spPr/>
      <dgm:t>
        <a:bodyPr/>
        <a:lstStyle/>
        <a:p>
          <a:endParaRPr lang="es-MX"/>
        </a:p>
      </dgm:t>
    </dgm:pt>
  </dgm:ptLst>
  <dgm:cxnLst>
    <dgm:cxn modelId="{5DE91159-FC1F-4F36-A635-42A85DA487E0}" srcId="{2294AD89-2134-4186-812F-3490A40DEDF8}" destId="{550D125B-D4C2-4A66-97DC-966D7B2C44A7}" srcOrd="0" destOrd="0" parTransId="{07A6056E-494A-4DC5-9624-BB195B2B4521}" sibTransId="{9CCB6C1C-5838-4C3C-B317-54BCEF0704D9}"/>
    <dgm:cxn modelId="{523D738C-1AEC-4D77-89ED-841DABE6222A}" type="presOf" srcId="{550D125B-D4C2-4A66-97DC-966D7B2C44A7}" destId="{5D77F1F8-F68D-46FB-B5F8-E46A8E9F4C23}" srcOrd="1" destOrd="0" presId="urn:microsoft.com/office/officeart/2005/8/layout/target3"/>
    <dgm:cxn modelId="{7845722D-56F3-4BB4-8311-FBC784795051}" type="presOf" srcId="{2294AD89-2134-4186-812F-3490A40DEDF8}" destId="{594DF810-26EE-47B1-A95E-9A254345F788}" srcOrd="0" destOrd="0" presId="urn:microsoft.com/office/officeart/2005/8/layout/target3"/>
    <dgm:cxn modelId="{5368CFB2-735B-41EF-A783-C28013A682FF}" type="presOf" srcId="{B07F2B48-2E12-4955-B8A9-AA97892797BC}" destId="{1EFCDA97-72A0-4ADD-AF50-334678711DD0}" srcOrd="0" destOrd="0" presId="urn:microsoft.com/office/officeart/2005/8/layout/target3"/>
    <dgm:cxn modelId="{97A1FB89-A0A7-42A6-8094-F06EAA380108}" srcId="{2294AD89-2134-4186-812F-3490A40DEDF8}" destId="{B07F2B48-2E12-4955-B8A9-AA97892797BC}" srcOrd="1" destOrd="0" parTransId="{02214FCF-4CD0-4CAB-96D4-DD855F98FFBC}" sibTransId="{C1E6FE93-887C-4D1D-A66E-2FC2FB8E638A}"/>
    <dgm:cxn modelId="{5281DEEB-124D-4168-BCA5-615EA8AC7092}" type="presOf" srcId="{550D125B-D4C2-4A66-97DC-966D7B2C44A7}" destId="{9FB176EF-9C33-4119-B314-F1825AE202F2}" srcOrd="0" destOrd="0" presId="urn:microsoft.com/office/officeart/2005/8/layout/target3"/>
    <dgm:cxn modelId="{B46F1DE5-9670-43C1-B0E2-42A81B45F525}" type="presOf" srcId="{B07F2B48-2E12-4955-B8A9-AA97892797BC}" destId="{9BFFA627-496D-4860-823D-FF9CD271DB0D}" srcOrd="1" destOrd="0" presId="urn:microsoft.com/office/officeart/2005/8/layout/target3"/>
    <dgm:cxn modelId="{ED8DF1AD-0065-4155-916D-AE09DA0CD327}" type="presParOf" srcId="{594DF810-26EE-47B1-A95E-9A254345F788}" destId="{73150490-1408-42EE-B748-3F484C8ADFD8}" srcOrd="0" destOrd="0" presId="urn:microsoft.com/office/officeart/2005/8/layout/target3"/>
    <dgm:cxn modelId="{1773AC5E-C676-42D1-A4FE-4E1C0F4A5318}" type="presParOf" srcId="{594DF810-26EE-47B1-A95E-9A254345F788}" destId="{1D6A500B-5DF5-4C1A-B765-EB23FCBDF621}" srcOrd="1" destOrd="0" presId="urn:microsoft.com/office/officeart/2005/8/layout/target3"/>
    <dgm:cxn modelId="{E997C29B-BBC7-4616-9F31-050D0E56D82F}" type="presParOf" srcId="{594DF810-26EE-47B1-A95E-9A254345F788}" destId="{9FB176EF-9C33-4119-B314-F1825AE202F2}" srcOrd="2" destOrd="0" presId="urn:microsoft.com/office/officeart/2005/8/layout/target3"/>
    <dgm:cxn modelId="{1B61F2B9-B58E-4182-BC22-31C8F9DD0A14}" type="presParOf" srcId="{594DF810-26EE-47B1-A95E-9A254345F788}" destId="{169A03BF-F4CC-47D7-B71B-736FC8A98A84}" srcOrd="3" destOrd="0" presId="urn:microsoft.com/office/officeart/2005/8/layout/target3"/>
    <dgm:cxn modelId="{8A48F95A-C8B3-4699-985D-AF5A28DD05D6}" type="presParOf" srcId="{594DF810-26EE-47B1-A95E-9A254345F788}" destId="{896EC846-5732-4C57-99A3-14569A0C9AD9}" srcOrd="4" destOrd="0" presId="urn:microsoft.com/office/officeart/2005/8/layout/target3"/>
    <dgm:cxn modelId="{F50F5DA5-2414-4B11-BB15-D373AF2CD2CE}" type="presParOf" srcId="{594DF810-26EE-47B1-A95E-9A254345F788}" destId="{1EFCDA97-72A0-4ADD-AF50-334678711DD0}" srcOrd="5" destOrd="0" presId="urn:microsoft.com/office/officeart/2005/8/layout/target3"/>
    <dgm:cxn modelId="{449F77D3-8E98-4254-8057-244D6D2B5F6F}" type="presParOf" srcId="{594DF810-26EE-47B1-A95E-9A254345F788}" destId="{5D77F1F8-F68D-46FB-B5F8-E46A8E9F4C23}" srcOrd="6" destOrd="0" presId="urn:microsoft.com/office/officeart/2005/8/layout/target3"/>
    <dgm:cxn modelId="{E7BF8BE4-516C-40F8-8A36-00ED180EF72C}" type="presParOf" srcId="{594DF810-26EE-47B1-A95E-9A254345F788}" destId="{9BFFA627-496D-4860-823D-FF9CD271DB0D}"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02C4972-DFDE-4A41-A258-8BD6C349909E}"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43DCC861-682F-418E-8C91-43680FF02300}">
      <dgm:prSet/>
      <dgm:spPr/>
      <dgm:t>
        <a:bodyPr/>
        <a:lstStyle/>
        <a:p>
          <a:pPr rtl="0"/>
          <a:r>
            <a:rPr lang="es-MX" b="1" dirty="0" smtClean="0"/>
            <a:t>Artículo 42.  </a:t>
          </a:r>
          <a:r>
            <a:rPr lang="es-MX" dirty="0" smtClean="0"/>
            <a:t>No se puede hacer pesquisa de oficio (…) para inquirir si los comerciantes llevan o no el sistema de contabilidad. </a:t>
          </a:r>
          <a:endParaRPr lang="es-MX" dirty="0"/>
        </a:p>
      </dgm:t>
    </dgm:pt>
    <dgm:pt modelId="{177D8351-2A36-43E7-BF13-4A4CB9ECF2FD}" type="parTrans" cxnId="{750C43C3-976D-4EC2-8413-8553F7421BD8}">
      <dgm:prSet/>
      <dgm:spPr/>
      <dgm:t>
        <a:bodyPr/>
        <a:lstStyle/>
        <a:p>
          <a:endParaRPr lang="es-MX"/>
        </a:p>
      </dgm:t>
    </dgm:pt>
    <dgm:pt modelId="{F452F030-CF5D-4190-A141-D90707A2ACB3}" type="sibTrans" cxnId="{750C43C3-976D-4EC2-8413-8553F7421BD8}">
      <dgm:prSet/>
      <dgm:spPr/>
      <dgm:t>
        <a:bodyPr/>
        <a:lstStyle/>
        <a:p>
          <a:endParaRPr lang="es-MX"/>
        </a:p>
      </dgm:t>
    </dgm:pt>
    <dgm:pt modelId="{CA7AC3BA-D20F-4B81-82C6-E42E27202471}" type="pres">
      <dgm:prSet presAssocID="{E02C4972-DFDE-4A41-A258-8BD6C349909E}" presName="compositeShape" presStyleCnt="0">
        <dgm:presLayoutVars>
          <dgm:chMax val="7"/>
          <dgm:dir/>
          <dgm:resizeHandles val="exact"/>
        </dgm:presLayoutVars>
      </dgm:prSet>
      <dgm:spPr/>
      <dgm:t>
        <a:bodyPr/>
        <a:lstStyle/>
        <a:p>
          <a:endParaRPr lang="es-MX"/>
        </a:p>
      </dgm:t>
    </dgm:pt>
    <dgm:pt modelId="{A1A92BFB-7535-4FA4-95E7-93B53F150227}" type="pres">
      <dgm:prSet presAssocID="{43DCC861-682F-418E-8C91-43680FF02300}" presName="circ1TxSh" presStyleLbl="vennNode1" presStyleIdx="0" presStyleCnt="1" custScaleX="156106" custLinFactNeighborY="339"/>
      <dgm:spPr/>
      <dgm:t>
        <a:bodyPr/>
        <a:lstStyle/>
        <a:p>
          <a:endParaRPr lang="es-MX"/>
        </a:p>
      </dgm:t>
    </dgm:pt>
  </dgm:ptLst>
  <dgm:cxnLst>
    <dgm:cxn modelId="{B6B426AE-BAE7-4FC4-A3DF-725BBA7A43DB}" type="presOf" srcId="{E02C4972-DFDE-4A41-A258-8BD6C349909E}" destId="{CA7AC3BA-D20F-4B81-82C6-E42E27202471}" srcOrd="0" destOrd="0" presId="urn:microsoft.com/office/officeart/2005/8/layout/venn1"/>
    <dgm:cxn modelId="{750C43C3-976D-4EC2-8413-8553F7421BD8}" srcId="{E02C4972-DFDE-4A41-A258-8BD6C349909E}" destId="{43DCC861-682F-418E-8C91-43680FF02300}" srcOrd="0" destOrd="0" parTransId="{177D8351-2A36-43E7-BF13-4A4CB9ECF2FD}" sibTransId="{F452F030-CF5D-4190-A141-D90707A2ACB3}"/>
    <dgm:cxn modelId="{8E80C7B5-78A7-4B30-B225-430BCCA35637}" type="presOf" srcId="{43DCC861-682F-418E-8C91-43680FF02300}" destId="{A1A92BFB-7535-4FA4-95E7-93B53F150227}" srcOrd="0" destOrd="0" presId="urn:microsoft.com/office/officeart/2005/8/layout/venn1"/>
    <dgm:cxn modelId="{4D25ED31-1B3F-4189-997F-2D60C86F78BB}" type="presParOf" srcId="{CA7AC3BA-D20F-4B81-82C6-E42E27202471}" destId="{A1A92BFB-7535-4FA4-95E7-93B53F150227}"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CFC8D7C-AD5D-474E-8CF8-3F7D56E79DA7}" type="doc">
      <dgm:prSet loTypeId="urn:microsoft.com/office/officeart/2005/8/layout/venn1" loCatId="relationship" qsTypeId="urn:microsoft.com/office/officeart/2005/8/quickstyle/3d3" qsCatId="3D" csTypeId="urn:microsoft.com/office/officeart/2005/8/colors/accent1_3" csCatId="accent1" phldr="1"/>
      <dgm:spPr/>
      <dgm:t>
        <a:bodyPr/>
        <a:lstStyle/>
        <a:p>
          <a:endParaRPr lang="es-MX"/>
        </a:p>
      </dgm:t>
    </dgm:pt>
    <dgm:pt modelId="{E0F367D3-01FF-447B-B718-0515FA45B80A}">
      <dgm:prSet/>
      <dgm:spPr/>
      <dgm:t>
        <a:bodyPr/>
        <a:lstStyle/>
        <a:p>
          <a:pPr rtl="0"/>
          <a:r>
            <a:rPr lang="es-MX" b="1" dirty="0" smtClean="0"/>
            <a:t>Artículo 43. </a:t>
          </a:r>
          <a:r>
            <a:rPr lang="es-MX" dirty="0" smtClean="0"/>
            <a:t>  NO</a:t>
          </a:r>
          <a:r>
            <a:rPr lang="es-MX" b="1" dirty="0" smtClean="0"/>
            <a:t> podrá decretarse, a instancia de parte, la comunicación, entrega o reconocimiento general de los libros, registros, comprobantes, cartas, cuentas y documentos </a:t>
          </a:r>
          <a:r>
            <a:rPr lang="es-MX" dirty="0" smtClean="0"/>
            <a:t>de los comerciantes</a:t>
          </a:r>
          <a:r>
            <a:rPr lang="es-MX" u="sng" dirty="0" smtClean="0"/>
            <a:t>, sino en los casos de</a:t>
          </a:r>
          <a:r>
            <a:rPr lang="es-MX" dirty="0" smtClean="0"/>
            <a:t> </a:t>
          </a:r>
          <a:r>
            <a:rPr lang="es-MX" b="1" dirty="0" smtClean="0"/>
            <a:t>sucesión universal, liquidación de compañía dirección o gestión comercial por cuenta de otro o de quiebra</a:t>
          </a:r>
          <a:r>
            <a:rPr lang="es-MX" dirty="0" smtClean="0"/>
            <a:t>.</a:t>
          </a:r>
          <a:endParaRPr lang="es-MX" dirty="0"/>
        </a:p>
      </dgm:t>
    </dgm:pt>
    <dgm:pt modelId="{9D266A6A-8A70-40A9-97EE-2F5EE644EDF8}" type="parTrans" cxnId="{00FE8E70-2E24-49BA-BF70-C77C08F57345}">
      <dgm:prSet/>
      <dgm:spPr/>
      <dgm:t>
        <a:bodyPr/>
        <a:lstStyle/>
        <a:p>
          <a:endParaRPr lang="es-MX"/>
        </a:p>
      </dgm:t>
    </dgm:pt>
    <dgm:pt modelId="{302DC42E-8F6F-4C1C-978B-3F1F790E8CB2}" type="sibTrans" cxnId="{00FE8E70-2E24-49BA-BF70-C77C08F57345}">
      <dgm:prSet/>
      <dgm:spPr/>
      <dgm:t>
        <a:bodyPr/>
        <a:lstStyle/>
        <a:p>
          <a:endParaRPr lang="es-MX"/>
        </a:p>
      </dgm:t>
    </dgm:pt>
    <dgm:pt modelId="{4B359431-D72D-4C6C-82A5-627DD584F044}" type="pres">
      <dgm:prSet presAssocID="{2CFC8D7C-AD5D-474E-8CF8-3F7D56E79DA7}" presName="compositeShape" presStyleCnt="0">
        <dgm:presLayoutVars>
          <dgm:chMax val="7"/>
          <dgm:dir/>
          <dgm:resizeHandles val="exact"/>
        </dgm:presLayoutVars>
      </dgm:prSet>
      <dgm:spPr/>
      <dgm:t>
        <a:bodyPr/>
        <a:lstStyle/>
        <a:p>
          <a:endParaRPr lang="es-MX"/>
        </a:p>
      </dgm:t>
    </dgm:pt>
    <dgm:pt modelId="{189024DA-1497-4C76-AE93-7370BA0201BE}" type="pres">
      <dgm:prSet presAssocID="{E0F367D3-01FF-447B-B718-0515FA45B80A}" presName="circ1TxSh" presStyleLbl="vennNode1" presStyleIdx="0" presStyleCnt="1" custScaleX="185957"/>
      <dgm:spPr/>
      <dgm:t>
        <a:bodyPr/>
        <a:lstStyle/>
        <a:p>
          <a:endParaRPr lang="es-MX"/>
        </a:p>
      </dgm:t>
    </dgm:pt>
  </dgm:ptLst>
  <dgm:cxnLst>
    <dgm:cxn modelId="{69162590-E580-48A2-9C6D-3CB0EB1B8601}" type="presOf" srcId="{E0F367D3-01FF-447B-B718-0515FA45B80A}" destId="{189024DA-1497-4C76-AE93-7370BA0201BE}" srcOrd="0" destOrd="0" presId="urn:microsoft.com/office/officeart/2005/8/layout/venn1"/>
    <dgm:cxn modelId="{00FE8E70-2E24-49BA-BF70-C77C08F57345}" srcId="{2CFC8D7C-AD5D-474E-8CF8-3F7D56E79DA7}" destId="{E0F367D3-01FF-447B-B718-0515FA45B80A}" srcOrd="0" destOrd="0" parTransId="{9D266A6A-8A70-40A9-97EE-2F5EE644EDF8}" sibTransId="{302DC42E-8F6F-4C1C-978B-3F1F790E8CB2}"/>
    <dgm:cxn modelId="{8196243F-2D13-4BD6-AB0D-36A1C87B6572}" type="presOf" srcId="{2CFC8D7C-AD5D-474E-8CF8-3F7D56E79DA7}" destId="{4B359431-D72D-4C6C-82A5-627DD584F044}" srcOrd="0" destOrd="0" presId="urn:microsoft.com/office/officeart/2005/8/layout/venn1"/>
    <dgm:cxn modelId="{2D57D232-1B77-442F-BE67-A71ACB4158C6}" type="presParOf" srcId="{4B359431-D72D-4C6C-82A5-627DD584F044}" destId="{189024DA-1497-4C76-AE93-7370BA0201BE}"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40BA9C6-C153-473E-92D2-6CA89CBE609C}" type="doc">
      <dgm:prSet loTypeId="urn:microsoft.com/office/officeart/2005/8/layout/target3" loCatId="relationship" qsTypeId="urn:microsoft.com/office/officeart/2005/8/quickstyle/3d4" qsCatId="3D" csTypeId="urn:microsoft.com/office/officeart/2005/8/colors/accent1_2" csCatId="accent1" phldr="1"/>
      <dgm:spPr/>
      <dgm:t>
        <a:bodyPr/>
        <a:lstStyle/>
        <a:p>
          <a:endParaRPr lang="es-MX"/>
        </a:p>
      </dgm:t>
    </dgm:pt>
    <dgm:pt modelId="{562C7C2A-5309-436D-AFA5-B8B3FCA6EBBF}">
      <dgm:prSet/>
      <dgm:spPr/>
      <dgm:t>
        <a:bodyPr/>
        <a:lstStyle/>
        <a:p>
          <a:pPr rtl="0"/>
          <a:r>
            <a:rPr lang="es-MX" b="1" dirty="0" smtClean="0"/>
            <a:t>Artículo 44: </a:t>
          </a:r>
          <a:r>
            <a:rPr lang="es-MX" dirty="0" smtClean="0"/>
            <a:t>Fuera de los casos prefijados en el artículo 43, sólo </a:t>
          </a:r>
          <a:r>
            <a:rPr lang="es-MX" b="1" dirty="0" smtClean="0"/>
            <a:t>podrá decretarse la exhibición de los libros</a:t>
          </a:r>
          <a:r>
            <a:rPr lang="es-MX" dirty="0" smtClean="0"/>
            <a:t>, registros y documentos de los comerciantes, </a:t>
          </a:r>
          <a:r>
            <a:rPr lang="es-MX" b="1" dirty="0" smtClean="0"/>
            <a:t>a instancia de parte o de oficio, cuando la persona a quien pertenezcan tenga interés o responsabilidad en el asunto en que proceda la exhibición. </a:t>
          </a:r>
          <a:endParaRPr lang="es-MX" dirty="0"/>
        </a:p>
      </dgm:t>
    </dgm:pt>
    <dgm:pt modelId="{05BDA13E-1ADC-472F-95D6-03768DA1BC35}" type="parTrans" cxnId="{C0039F76-06A9-4295-89DB-D830DB320EC3}">
      <dgm:prSet/>
      <dgm:spPr/>
      <dgm:t>
        <a:bodyPr/>
        <a:lstStyle/>
        <a:p>
          <a:endParaRPr lang="es-MX"/>
        </a:p>
      </dgm:t>
    </dgm:pt>
    <dgm:pt modelId="{888723E8-47EA-4444-8FAE-F67EA9AFE732}" type="sibTrans" cxnId="{C0039F76-06A9-4295-89DB-D830DB320EC3}">
      <dgm:prSet/>
      <dgm:spPr/>
      <dgm:t>
        <a:bodyPr/>
        <a:lstStyle/>
        <a:p>
          <a:endParaRPr lang="es-MX"/>
        </a:p>
      </dgm:t>
    </dgm:pt>
    <dgm:pt modelId="{3B1B47DB-F2E0-4066-B70C-34E48DD4CED9}" type="pres">
      <dgm:prSet presAssocID="{340BA9C6-C153-473E-92D2-6CA89CBE609C}" presName="Name0" presStyleCnt="0">
        <dgm:presLayoutVars>
          <dgm:chMax val="7"/>
          <dgm:dir/>
          <dgm:animLvl val="lvl"/>
          <dgm:resizeHandles val="exact"/>
        </dgm:presLayoutVars>
      </dgm:prSet>
      <dgm:spPr/>
      <dgm:t>
        <a:bodyPr/>
        <a:lstStyle/>
        <a:p>
          <a:endParaRPr lang="es-MX"/>
        </a:p>
      </dgm:t>
    </dgm:pt>
    <dgm:pt modelId="{359E2E97-AEC7-4806-B8F1-C5141572D49C}" type="pres">
      <dgm:prSet presAssocID="{562C7C2A-5309-436D-AFA5-B8B3FCA6EBBF}" presName="circle1" presStyleLbl="node1" presStyleIdx="0" presStyleCnt="1"/>
      <dgm:spPr/>
    </dgm:pt>
    <dgm:pt modelId="{D75A37DD-48B8-4FDE-92A6-1CCDF9E2C3D8}" type="pres">
      <dgm:prSet presAssocID="{562C7C2A-5309-436D-AFA5-B8B3FCA6EBBF}" presName="space" presStyleCnt="0"/>
      <dgm:spPr/>
    </dgm:pt>
    <dgm:pt modelId="{8CB23B18-0D74-49D3-BA43-94F6E9CC6A34}" type="pres">
      <dgm:prSet presAssocID="{562C7C2A-5309-436D-AFA5-B8B3FCA6EBBF}" presName="rect1" presStyleLbl="alignAcc1" presStyleIdx="0" presStyleCnt="1"/>
      <dgm:spPr/>
      <dgm:t>
        <a:bodyPr/>
        <a:lstStyle/>
        <a:p>
          <a:endParaRPr lang="es-MX"/>
        </a:p>
      </dgm:t>
    </dgm:pt>
    <dgm:pt modelId="{3BF0461E-95BF-490B-9BDB-FC084ABCCE1A}" type="pres">
      <dgm:prSet presAssocID="{562C7C2A-5309-436D-AFA5-B8B3FCA6EBBF}" presName="rect1ParTxNoCh" presStyleLbl="alignAcc1" presStyleIdx="0" presStyleCnt="1">
        <dgm:presLayoutVars>
          <dgm:chMax val="1"/>
          <dgm:bulletEnabled val="1"/>
        </dgm:presLayoutVars>
      </dgm:prSet>
      <dgm:spPr/>
      <dgm:t>
        <a:bodyPr/>
        <a:lstStyle/>
        <a:p>
          <a:endParaRPr lang="es-MX"/>
        </a:p>
      </dgm:t>
    </dgm:pt>
  </dgm:ptLst>
  <dgm:cxnLst>
    <dgm:cxn modelId="{C0039F76-06A9-4295-89DB-D830DB320EC3}" srcId="{340BA9C6-C153-473E-92D2-6CA89CBE609C}" destId="{562C7C2A-5309-436D-AFA5-B8B3FCA6EBBF}" srcOrd="0" destOrd="0" parTransId="{05BDA13E-1ADC-472F-95D6-03768DA1BC35}" sibTransId="{888723E8-47EA-4444-8FAE-F67EA9AFE732}"/>
    <dgm:cxn modelId="{EE73E549-5979-4639-9A11-F96F6460C315}" type="presOf" srcId="{562C7C2A-5309-436D-AFA5-B8B3FCA6EBBF}" destId="{8CB23B18-0D74-49D3-BA43-94F6E9CC6A34}" srcOrd="0" destOrd="0" presId="urn:microsoft.com/office/officeart/2005/8/layout/target3"/>
    <dgm:cxn modelId="{8A05DB37-3A11-4816-84FF-EC6CB1B79CC1}" type="presOf" srcId="{562C7C2A-5309-436D-AFA5-B8B3FCA6EBBF}" destId="{3BF0461E-95BF-490B-9BDB-FC084ABCCE1A}" srcOrd="1" destOrd="0" presId="urn:microsoft.com/office/officeart/2005/8/layout/target3"/>
    <dgm:cxn modelId="{3468E6D7-5CB6-4E17-80A0-D3FA3A66BC84}" type="presOf" srcId="{340BA9C6-C153-473E-92D2-6CA89CBE609C}" destId="{3B1B47DB-F2E0-4066-B70C-34E48DD4CED9}" srcOrd="0" destOrd="0" presId="urn:microsoft.com/office/officeart/2005/8/layout/target3"/>
    <dgm:cxn modelId="{92FF319B-9265-4A9E-A6C6-128E43C585C2}" type="presParOf" srcId="{3B1B47DB-F2E0-4066-B70C-34E48DD4CED9}" destId="{359E2E97-AEC7-4806-B8F1-C5141572D49C}" srcOrd="0" destOrd="0" presId="urn:microsoft.com/office/officeart/2005/8/layout/target3"/>
    <dgm:cxn modelId="{A65B8758-4071-4391-BF37-BA8324E92400}" type="presParOf" srcId="{3B1B47DB-F2E0-4066-B70C-34E48DD4CED9}" destId="{D75A37DD-48B8-4FDE-92A6-1CCDF9E2C3D8}" srcOrd="1" destOrd="0" presId="urn:microsoft.com/office/officeart/2005/8/layout/target3"/>
    <dgm:cxn modelId="{E5E2ED5A-3DA0-41A3-9866-5570DCF70F4E}" type="presParOf" srcId="{3B1B47DB-F2E0-4066-B70C-34E48DD4CED9}" destId="{8CB23B18-0D74-49D3-BA43-94F6E9CC6A34}" srcOrd="2" destOrd="0" presId="urn:microsoft.com/office/officeart/2005/8/layout/target3"/>
    <dgm:cxn modelId="{97398383-4DFE-4510-BF0B-7459480C9A8E}" type="presParOf" srcId="{3B1B47DB-F2E0-4066-B70C-34E48DD4CED9}" destId="{3BF0461E-95BF-490B-9BDB-FC084ABCCE1A}" srcOrd="3"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443D48F-2102-4ACD-BD0E-B72D1AECBF3F}"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D8B50B0F-434A-4002-BE33-AC7DAE1F2AFA}">
      <dgm:prSet/>
      <dgm:spPr/>
      <dgm:t>
        <a:bodyPr/>
        <a:lstStyle/>
        <a:p>
          <a:pPr rtl="0"/>
          <a:r>
            <a:rPr lang="es-MX" b="1" smtClean="0"/>
            <a:t>Artículo 45</a:t>
          </a:r>
          <a:endParaRPr lang="es-MX"/>
        </a:p>
      </dgm:t>
    </dgm:pt>
    <dgm:pt modelId="{5CE81379-D531-4A19-BE6A-634248BAFD24}" type="parTrans" cxnId="{8DDAD851-015F-4A1F-BCF8-3DFD299CE109}">
      <dgm:prSet/>
      <dgm:spPr/>
      <dgm:t>
        <a:bodyPr/>
        <a:lstStyle/>
        <a:p>
          <a:endParaRPr lang="es-MX"/>
        </a:p>
      </dgm:t>
    </dgm:pt>
    <dgm:pt modelId="{3F4542D4-4939-45A2-9B58-BD3168400BA7}" type="sibTrans" cxnId="{8DDAD851-015F-4A1F-BCF8-3DFD299CE109}">
      <dgm:prSet/>
      <dgm:spPr/>
      <dgm:t>
        <a:bodyPr/>
        <a:lstStyle/>
        <a:p>
          <a:endParaRPr lang="es-MX"/>
        </a:p>
      </dgm:t>
    </dgm:pt>
    <dgm:pt modelId="{A5DF3224-C005-410C-9E71-B35533253D43}">
      <dgm:prSet/>
      <dgm:spPr/>
      <dgm:t>
        <a:bodyPr/>
        <a:lstStyle/>
        <a:p>
          <a:pPr rtl="0"/>
          <a:r>
            <a:rPr lang="es-MX" b="1" smtClean="0"/>
            <a:t>Si los libros se hallaren fuera </a:t>
          </a:r>
          <a:r>
            <a:rPr lang="es-MX" smtClean="0"/>
            <a:t>de la residencia del tribunal que decrete su exhibición, </a:t>
          </a:r>
          <a:r>
            <a:rPr lang="es-MX" b="1" smtClean="0"/>
            <a:t>se verificará ésta en el lugar donde existan dichos libros,</a:t>
          </a:r>
          <a:r>
            <a:rPr lang="es-MX" smtClean="0"/>
            <a:t> sin exigirse su traslación al del juicio. </a:t>
          </a:r>
          <a:endParaRPr lang="es-MX"/>
        </a:p>
      </dgm:t>
    </dgm:pt>
    <dgm:pt modelId="{D482AE30-34C2-4B7B-A8E3-4F91E225A011}" type="parTrans" cxnId="{41F313DD-0D7F-4537-9998-0C4038430633}">
      <dgm:prSet/>
      <dgm:spPr/>
      <dgm:t>
        <a:bodyPr/>
        <a:lstStyle/>
        <a:p>
          <a:endParaRPr lang="es-MX"/>
        </a:p>
      </dgm:t>
    </dgm:pt>
    <dgm:pt modelId="{412A3705-8BAD-4669-BC55-8E006E567049}" type="sibTrans" cxnId="{41F313DD-0D7F-4537-9998-0C4038430633}">
      <dgm:prSet/>
      <dgm:spPr/>
      <dgm:t>
        <a:bodyPr/>
        <a:lstStyle/>
        <a:p>
          <a:endParaRPr lang="es-MX"/>
        </a:p>
      </dgm:t>
    </dgm:pt>
    <dgm:pt modelId="{BEEA6962-C225-4B9E-9C7D-061937D62844}" type="pres">
      <dgm:prSet presAssocID="{C443D48F-2102-4ACD-BD0E-B72D1AECBF3F}" presName="compositeShape" presStyleCnt="0">
        <dgm:presLayoutVars>
          <dgm:chMax val="7"/>
          <dgm:dir/>
          <dgm:resizeHandles val="exact"/>
        </dgm:presLayoutVars>
      </dgm:prSet>
      <dgm:spPr/>
      <dgm:t>
        <a:bodyPr/>
        <a:lstStyle/>
        <a:p>
          <a:endParaRPr lang="es-MX"/>
        </a:p>
      </dgm:t>
    </dgm:pt>
    <dgm:pt modelId="{B9B43D2C-E54C-435D-A777-60EA70FBCD9E}" type="pres">
      <dgm:prSet presAssocID="{D8B50B0F-434A-4002-BE33-AC7DAE1F2AFA}" presName="circ1" presStyleLbl="vennNode1" presStyleIdx="0" presStyleCnt="2" custLinFactNeighborX="-23534" custLinFactNeighborY="-273"/>
      <dgm:spPr/>
      <dgm:t>
        <a:bodyPr/>
        <a:lstStyle/>
        <a:p>
          <a:endParaRPr lang="es-MX"/>
        </a:p>
      </dgm:t>
    </dgm:pt>
    <dgm:pt modelId="{330888F4-B576-417D-959E-DFEABDD5816C}" type="pres">
      <dgm:prSet presAssocID="{D8B50B0F-434A-4002-BE33-AC7DAE1F2AFA}" presName="circ1Tx" presStyleLbl="revTx" presStyleIdx="0" presStyleCnt="0">
        <dgm:presLayoutVars>
          <dgm:chMax val="0"/>
          <dgm:chPref val="0"/>
          <dgm:bulletEnabled val="1"/>
        </dgm:presLayoutVars>
      </dgm:prSet>
      <dgm:spPr/>
      <dgm:t>
        <a:bodyPr/>
        <a:lstStyle/>
        <a:p>
          <a:endParaRPr lang="es-MX"/>
        </a:p>
      </dgm:t>
    </dgm:pt>
    <dgm:pt modelId="{B5140A1F-0465-4217-AD9E-434D6CC7831C}" type="pres">
      <dgm:prSet presAssocID="{A5DF3224-C005-410C-9E71-B35533253D43}" presName="circ2" presStyleLbl="vennNode1" presStyleIdx="1" presStyleCnt="2" custScaleX="152419"/>
      <dgm:spPr/>
      <dgm:t>
        <a:bodyPr/>
        <a:lstStyle/>
        <a:p>
          <a:endParaRPr lang="es-MX"/>
        </a:p>
      </dgm:t>
    </dgm:pt>
    <dgm:pt modelId="{4E60A4A1-8A6D-4501-B924-1871A41DCFBB}" type="pres">
      <dgm:prSet presAssocID="{A5DF3224-C005-410C-9E71-B35533253D43}" presName="circ2Tx" presStyleLbl="revTx" presStyleIdx="0" presStyleCnt="0">
        <dgm:presLayoutVars>
          <dgm:chMax val="0"/>
          <dgm:chPref val="0"/>
          <dgm:bulletEnabled val="1"/>
        </dgm:presLayoutVars>
      </dgm:prSet>
      <dgm:spPr/>
      <dgm:t>
        <a:bodyPr/>
        <a:lstStyle/>
        <a:p>
          <a:endParaRPr lang="es-MX"/>
        </a:p>
      </dgm:t>
    </dgm:pt>
  </dgm:ptLst>
  <dgm:cxnLst>
    <dgm:cxn modelId="{41F313DD-0D7F-4537-9998-0C4038430633}" srcId="{C443D48F-2102-4ACD-BD0E-B72D1AECBF3F}" destId="{A5DF3224-C005-410C-9E71-B35533253D43}" srcOrd="1" destOrd="0" parTransId="{D482AE30-34C2-4B7B-A8E3-4F91E225A011}" sibTransId="{412A3705-8BAD-4669-BC55-8E006E567049}"/>
    <dgm:cxn modelId="{67263F7C-97D7-463C-B59A-32D48185440E}" type="presOf" srcId="{A5DF3224-C005-410C-9E71-B35533253D43}" destId="{4E60A4A1-8A6D-4501-B924-1871A41DCFBB}" srcOrd="1" destOrd="0" presId="urn:microsoft.com/office/officeart/2005/8/layout/venn1"/>
    <dgm:cxn modelId="{1A4A35F0-7313-4C29-A506-9569A545C019}" type="presOf" srcId="{D8B50B0F-434A-4002-BE33-AC7DAE1F2AFA}" destId="{330888F4-B576-417D-959E-DFEABDD5816C}" srcOrd="1" destOrd="0" presId="urn:microsoft.com/office/officeart/2005/8/layout/venn1"/>
    <dgm:cxn modelId="{8DDAD851-015F-4A1F-BCF8-3DFD299CE109}" srcId="{C443D48F-2102-4ACD-BD0E-B72D1AECBF3F}" destId="{D8B50B0F-434A-4002-BE33-AC7DAE1F2AFA}" srcOrd="0" destOrd="0" parTransId="{5CE81379-D531-4A19-BE6A-634248BAFD24}" sibTransId="{3F4542D4-4939-45A2-9B58-BD3168400BA7}"/>
    <dgm:cxn modelId="{788D46E1-6ED2-4DD0-9645-88256919B054}" type="presOf" srcId="{C443D48F-2102-4ACD-BD0E-B72D1AECBF3F}" destId="{BEEA6962-C225-4B9E-9C7D-061937D62844}" srcOrd="0" destOrd="0" presId="urn:microsoft.com/office/officeart/2005/8/layout/venn1"/>
    <dgm:cxn modelId="{9F73008D-68C6-4553-A489-7F3DA8A6ADC4}" type="presOf" srcId="{D8B50B0F-434A-4002-BE33-AC7DAE1F2AFA}" destId="{B9B43D2C-E54C-435D-A777-60EA70FBCD9E}" srcOrd="0" destOrd="0" presId="urn:microsoft.com/office/officeart/2005/8/layout/venn1"/>
    <dgm:cxn modelId="{5172C12C-BC32-4A3E-806C-EE576DA6117A}" type="presOf" srcId="{A5DF3224-C005-410C-9E71-B35533253D43}" destId="{B5140A1F-0465-4217-AD9E-434D6CC7831C}" srcOrd="0" destOrd="0" presId="urn:microsoft.com/office/officeart/2005/8/layout/venn1"/>
    <dgm:cxn modelId="{7AE5F334-12A7-4F48-A6B7-92F1A099FCBC}" type="presParOf" srcId="{BEEA6962-C225-4B9E-9C7D-061937D62844}" destId="{B9B43D2C-E54C-435D-A777-60EA70FBCD9E}" srcOrd="0" destOrd="0" presId="urn:microsoft.com/office/officeart/2005/8/layout/venn1"/>
    <dgm:cxn modelId="{3D556CDC-E1B6-4102-9C71-40DAB0A7DE0B}" type="presParOf" srcId="{BEEA6962-C225-4B9E-9C7D-061937D62844}" destId="{330888F4-B576-417D-959E-DFEABDD5816C}" srcOrd="1" destOrd="0" presId="urn:microsoft.com/office/officeart/2005/8/layout/venn1"/>
    <dgm:cxn modelId="{F72C5F84-391A-4DE1-8095-69202B4050D3}" type="presParOf" srcId="{BEEA6962-C225-4B9E-9C7D-061937D62844}" destId="{B5140A1F-0465-4217-AD9E-434D6CC7831C}" srcOrd="2" destOrd="0" presId="urn:microsoft.com/office/officeart/2005/8/layout/venn1"/>
    <dgm:cxn modelId="{E55B4C70-9D5E-4293-A161-F253C31C04C5}" type="presParOf" srcId="{BEEA6962-C225-4B9E-9C7D-061937D62844}" destId="{4E60A4A1-8A6D-4501-B924-1871A41DCFBB}"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626FF4C-8731-4D00-B22C-4C9054A5D8C6}"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7695DB50-C459-4A7F-AD89-29CF2D04F951}">
      <dgm:prSet/>
      <dgm:spPr/>
      <dgm:t>
        <a:bodyPr/>
        <a:lstStyle/>
        <a:p>
          <a:pPr rtl="0"/>
          <a:r>
            <a:rPr lang="es-MX" b="1" dirty="0" smtClean="0"/>
            <a:t>Artículo 46</a:t>
          </a:r>
          <a:endParaRPr lang="es-MX" dirty="0"/>
        </a:p>
      </dgm:t>
    </dgm:pt>
    <dgm:pt modelId="{26F44922-C35B-47AB-B18A-CB6ADE19B327}" type="parTrans" cxnId="{A4297817-1051-4199-B2D3-F14C7227D4F7}">
      <dgm:prSet/>
      <dgm:spPr/>
      <dgm:t>
        <a:bodyPr/>
        <a:lstStyle/>
        <a:p>
          <a:endParaRPr lang="es-MX"/>
        </a:p>
      </dgm:t>
    </dgm:pt>
    <dgm:pt modelId="{F665D5B8-2602-4F94-B2AC-48FAE669196F}" type="sibTrans" cxnId="{A4297817-1051-4199-B2D3-F14C7227D4F7}">
      <dgm:prSet/>
      <dgm:spPr/>
      <dgm:t>
        <a:bodyPr/>
        <a:lstStyle/>
        <a:p>
          <a:endParaRPr lang="es-MX"/>
        </a:p>
      </dgm:t>
    </dgm:pt>
    <dgm:pt modelId="{AEDEB57B-315C-427A-A350-3E23FE10D6D9}">
      <dgm:prSet/>
      <dgm:spPr/>
      <dgm:t>
        <a:bodyPr/>
        <a:lstStyle/>
        <a:p>
          <a:pPr rtl="0"/>
          <a:r>
            <a:rPr lang="es-MX" dirty="0" smtClean="0"/>
            <a:t>Todo comerciante está obligado a </a:t>
          </a:r>
          <a:r>
            <a:rPr lang="es-MX" b="1" dirty="0" smtClean="0"/>
            <a:t>conservar los libros, registros y doc</a:t>
          </a:r>
          <a:r>
            <a:rPr lang="es-MX" dirty="0" smtClean="0"/>
            <a:t>umentos de su negocio </a:t>
          </a:r>
          <a:r>
            <a:rPr lang="es-MX" u="sng" dirty="0" smtClean="0"/>
            <a:t>por un plazo </a:t>
          </a:r>
          <a:r>
            <a:rPr lang="es-MX" b="1" u="sng" dirty="0" smtClean="0"/>
            <a:t>mínimo </a:t>
          </a:r>
          <a:r>
            <a:rPr lang="es-MX" u="sng" dirty="0" smtClean="0"/>
            <a:t>de </a:t>
          </a:r>
          <a:r>
            <a:rPr lang="es-MX" b="1" u="sng" dirty="0" smtClean="0"/>
            <a:t>diez años</a:t>
          </a:r>
          <a:r>
            <a:rPr lang="es-MX" dirty="0" smtClean="0"/>
            <a:t>. </a:t>
          </a:r>
          <a:r>
            <a:rPr lang="es-MX" b="1" dirty="0" smtClean="0"/>
            <a:t>Los herederos</a:t>
          </a:r>
          <a:r>
            <a:rPr lang="es-MX" dirty="0" smtClean="0"/>
            <a:t> de un comerciante tienen la </a:t>
          </a:r>
          <a:r>
            <a:rPr lang="es-MX" b="1" dirty="0" smtClean="0"/>
            <a:t>misma obligación</a:t>
          </a:r>
          <a:r>
            <a:rPr lang="es-MX" dirty="0" smtClean="0"/>
            <a:t>. </a:t>
          </a:r>
          <a:endParaRPr lang="es-MX" dirty="0"/>
        </a:p>
      </dgm:t>
    </dgm:pt>
    <dgm:pt modelId="{5BEDBBAE-EDC2-4FAD-B6B8-5C16FE1C359F}" type="parTrans" cxnId="{BC70AF52-C489-458A-BDEE-B25971AA3864}">
      <dgm:prSet/>
      <dgm:spPr/>
      <dgm:t>
        <a:bodyPr/>
        <a:lstStyle/>
        <a:p>
          <a:endParaRPr lang="es-MX"/>
        </a:p>
      </dgm:t>
    </dgm:pt>
    <dgm:pt modelId="{F96CE458-0A5B-4196-936D-02B16E62006F}" type="sibTrans" cxnId="{BC70AF52-C489-458A-BDEE-B25971AA3864}">
      <dgm:prSet/>
      <dgm:spPr/>
      <dgm:t>
        <a:bodyPr/>
        <a:lstStyle/>
        <a:p>
          <a:endParaRPr lang="es-MX"/>
        </a:p>
      </dgm:t>
    </dgm:pt>
    <dgm:pt modelId="{C979882B-8860-43B9-A6C6-69AE0040E741}" type="pres">
      <dgm:prSet presAssocID="{0626FF4C-8731-4D00-B22C-4C9054A5D8C6}" presName="compositeShape" presStyleCnt="0">
        <dgm:presLayoutVars>
          <dgm:chMax val="7"/>
          <dgm:dir/>
          <dgm:resizeHandles val="exact"/>
        </dgm:presLayoutVars>
      </dgm:prSet>
      <dgm:spPr/>
      <dgm:t>
        <a:bodyPr/>
        <a:lstStyle/>
        <a:p>
          <a:endParaRPr lang="es-MX"/>
        </a:p>
      </dgm:t>
    </dgm:pt>
    <dgm:pt modelId="{BEC5BD64-E46C-4F84-99FD-39FA3A447CC3}" type="pres">
      <dgm:prSet presAssocID="{7695DB50-C459-4A7F-AD89-29CF2D04F951}" presName="circ1TxSh" presStyleLbl="vennNode1" presStyleIdx="0" presStyleCnt="1" custScaleX="175780"/>
      <dgm:spPr/>
      <dgm:t>
        <a:bodyPr/>
        <a:lstStyle/>
        <a:p>
          <a:endParaRPr lang="es-MX"/>
        </a:p>
      </dgm:t>
    </dgm:pt>
  </dgm:ptLst>
  <dgm:cxnLst>
    <dgm:cxn modelId="{A4297817-1051-4199-B2D3-F14C7227D4F7}" srcId="{0626FF4C-8731-4D00-B22C-4C9054A5D8C6}" destId="{7695DB50-C459-4A7F-AD89-29CF2D04F951}" srcOrd="0" destOrd="0" parTransId="{26F44922-C35B-47AB-B18A-CB6ADE19B327}" sibTransId="{F665D5B8-2602-4F94-B2AC-48FAE669196F}"/>
    <dgm:cxn modelId="{59A46C9F-5DB0-4CF2-A9A3-08FF0A979CCA}" type="presOf" srcId="{AEDEB57B-315C-427A-A350-3E23FE10D6D9}" destId="{BEC5BD64-E46C-4F84-99FD-39FA3A447CC3}" srcOrd="0" destOrd="1" presId="urn:microsoft.com/office/officeart/2005/8/layout/venn1"/>
    <dgm:cxn modelId="{DC62A789-1150-419C-B05E-E406D39B7708}" type="presOf" srcId="{0626FF4C-8731-4D00-B22C-4C9054A5D8C6}" destId="{C979882B-8860-43B9-A6C6-69AE0040E741}" srcOrd="0" destOrd="0" presId="urn:microsoft.com/office/officeart/2005/8/layout/venn1"/>
    <dgm:cxn modelId="{BC70AF52-C489-458A-BDEE-B25971AA3864}" srcId="{7695DB50-C459-4A7F-AD89-29CF2D04F951}" destId="{AEDEB57B-315C-427A-A350-3E23FE10D6D9}" srcOrd="0" destOrd="0" parTransId="{5BEDBBAE-EDC2-4FAD-B6B8-5C16FE1C359F}" sibTransId="{F96CE458-0A5B-4196-936D-02B16E62006F}"/>
    <dgm:cxn modelId="{8BCEE427-BE18-4B2A-9301-9896C831699F}" type="presOf" srcId="{7695DB50-C459-4A7F-AD89-29CF2D04F951}" destId="{BEC5BD64-E46C-4F84-99FD-39FA3A447CC3}" srcOrd="0" destOrd="0" presId="urn:microsoft.com/office/officeart/2005/8/layout/venn1"/>
    <dgm:cxn modelId="{DC73F581-BBD2-4ABD-BBF5-4F89AB7D5128}" type="presParOf" srcId="{C979882B-8860-43B9-A6C6-69AE0040E741}" destId="{BEC5BD64-E46C-4F84-99FD-39FA3A447CC3}"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FDA6CA8-CEEF-434E-BA32-951F55D4AEB9}"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7FD02C95-AE63-4A5C-BC69-F82243065FA0}">
      <dgm:prSet/>
      <dgm:spPr/>
      <dgm:t>
        <a:bodyPr/>
        <a:lstStyle/>
        <a:p>
          <a:pPr rtl="0"/>
          <a:r>
            <a:rPr lang="es-MX" b="1" dirty="0" smtClean="0"/>
            <a:t>Artículo 46 bis </a:t>
          </a:r>
          <a:endParaRPr lang="es-MX" dirty="0"/>
        </a:p>
      </dgm:t>
    </dgm:pt>
    <dgm:pt modelId="{2CDFC0AA-3E23-47B2-B703-6F70824B55FD}" type="parTrans" cxnId="{8B1E597F-EE35-4BEE-AD7B-0E316E3D1B08}">
      <dgm:prSet/>
      <dgm:spPr/>
      <dgm:t>
        <a:bodyPr/>
        <a:lstStyle/>
        <a:p>
          <a:endParaRPr lang="es-MX"/>
        </a:p>
      </dgm:t>
    </dgm:pt>
    <dgm:pt modelId="{D3FDFA46-0F5A-44FB-897B-4558E03C1807}" type="sibTrans" cxnId="{8B1E597F-EE35-4BEE-AD7B-0E316E3D1B08}">
      <dgm:prSet/>
      <dgm:spPr/>
      <dgm:t>
        <a:bodyPr/>
        <a:lstStyle/>
        <a:p>
          <a:endParaRPr lang="es-MX"/>
        </a:p>
      </dgm:t>
    </dgm:pt>
    <dgm:pt modelId="{0B457012-07C9-48BA-A85C-9AF385A60A9F}">
      <dgm:prSet/>
      <dgm:spPr/>
      <dgm:t>
        <a:bodyPr/>
        <a:lstStyle/>
        <a:p>
          <a:pPr rtl="0"/>
          <a:r>
            <a:rPr lang="es-MX" dirty="0" smtClean="0"/>
            <a:t>Los comerciantes podrán realizar la conservación o </a:t>
          </a:r>
          <a:r>
            <a:rPr lang="es-MX" b="1" dirty="0" smtClean="0"/>
            <a:t>digitalización de toda o parte de la documentación </a:t>
          </a:r>
          <a:r>
            <a:rPr lang="es-MX" dirty="0" smtClean="0"/>
            <a:t>relacionada con sus negocios, en formato impreso, o en medios electrónicos, ópticos (…) y se </a:t>
          </a:r>
          <a:r>
            <a:rPr lang="es-MX" b="1" dirty="0" smtClean="0"/>
            <a:t>observe lo establecido en la norma oficial mexicana sobre digitalización y conservación de mensajes (…)</a:t>
          </a:r>
          <a:endParaRPr lang="es-MX" dirty="0"/>
        </a:p>
      </dgm:t>
    </dgm:pt>
    <dgm:pt modelId="{104940F5-25DF-40D6-9915-1E640C6C25EA}" type="parTrans" cxnId="{89C76DBA-2E6E-4324-958B-BEAE50CBE24B}">
      <dgm:prSet/>
      <dgm:spPr/>
      <dgm:t>
        <a:bodyPr/>
        <a:lstStyle/>
        <a:p>
          <a:endParaRPr lang="es-MX"/>
        </a:p>
      </dgm:t>
    </dgm:pt>
    <dgm:pt modelId="{393D01BE-4611-4E49-AAEE-971E213FE43C}" type="sibTrans" cxnId="{89C76DBA-2E6E-4324-958B-BEAE50CBE24B}">
      <dgm:prSet/>
      <dgm:spPr/>
      <dgm:t>
        <a:bodyPr/>
        <a:lstStyle/>
        <a:p>
          <a:endParaRPr lang="es-MX"/>
        </a:p>
      </dgm:t>
    </dgm:pt>
    <dgm:pt modelId="{B96FCC34-26F1-4DB3-9813-C88149D2D2F2}" type="pres">
      <dgm:prSet presAssocID="{1FDA6CA8-CEEF-434E-BA32-951F55D4AEB9}" presName="compositeShape" presStyleCnt="0">
        <dgm:presLayoutVars>
          <dgm:chMax val="7"/>
          <dgm:dir/>
          <dgm:resizeHandles val="exact"/>
        </dgm:presLayoutVars>
      </dgm:prSet>
      <dgm:spPr/>
      <dgm:t>
        <a:bodyPr/>
        <a:lstStyle/>
        <a:p>
          <a:endParaRPr lang="es-MX"/>
        </a:p>
      </dgm:t>
    </dgm:pt>
    <dgm:pt modelId="{0D8439AA-E38A-45B8-9DEA-2A3DD3E5B8A1}" type="pres">
      <dgm:prSet presAssocID="{7FD02C95-AE63-4A5C-BC69-F82243065FA0}" presName="circ1TxSh" presStyleLbl="vennNode1" presStyleIdx="0" presStyleCnt="1" custScaleX="192062"/>
      <dgm:spPr/>
      <dgm:t>
        <a:bodyPr/>
        <a:lstStyle/>
        <a:p>
          <a:endParaRPr lang="es-MX"/>
        </a:p>
      </dgm:t>
    </dgm:pt>
  </dgm:ptLst>
  <dgm:cxnLst>
    <dgm:cxn modelId="{066720EB-5B7E-4450-991B-231DE4204C0A}" type="presOf" srcId="{0B457012-07C9-48BA-A85C-9AF385A60A9F}" destId="{0D8439AA-E38A-45B8-9DEA-2A3DD3E5B8A1}" srcOrd="0" destOrd="1" presId="urn:microsoft.com/office/officeart/2005/8/layout/venn1"/>
    <dgm:cxn modelId="{1B193C99-E006-4DA9-8347-6568A787DEEE}" type="presOf" srcId="{1FDA6CA8-CEEF-434E-BA32-951F55D4AEB9}" destId="{B96FCC34-26F1-4DB3-9813-C88149D2D2F2}" srcOrd="0" destOrd="0" presId="urn:microsoft.com/office/officeart/2005/8/layout/venn1"/>
    <dgm:cxn modelId="{89C76DBA-2E6E-4324-958B-BEAE50CBE24B}" srcId="{7FD02C95-AE63-4A5C-BC69-F82243065FA0}" destId="{0B457012-07C9-48BA-A85C-9AF385A60A9F}" srcOrd="0" destOrd="0" parTransId="{104940F5-25DF-40D6-9915-1E640C6C25EA}" sibTransId="{393D01BE-4611-4E49-AAEE-971E213FE43C}"/>
    <dgm:cxn modelId="{8B1E597F-EE35-4BEE-AD7B-0E316E3D1B08}" srcId="{1FDA6CA8-CEEF-434E-BA32-951F55D4AEB9}" destId="{7FD02C95-AE63-4A5C-BC69-F82243065FA0}" srcOrd="0" destOrd="0" parTransId="{2CDFC0AA-3E23-47B2-B703-6F70824B55FD}" sibTransId="{D3FDFA46-0F5A-44FB-897B-4558E03C1807}"/>
    <dgm:cxn modelId="{2689C0BE-6D2B-42BB-BF7D-62A9FE6DDE0F}" type="presOf" srcId="{7FD02C95-AE63-4A5C-BC69-F82243065FA0}" destId="{0D8439AA-E38A-45B8-9DEA-2A3DD3E5B8A1}" srcOrd="0" destOrd="0" presId="urn:microsoft.com/office/officeart/2005/8/layout/venn1"/>
    <dgm:cxn modelId="{DFBF2D6D-DFEE-4400-8B8B-D1FAF63B61E2}" type="presParOf" srcId="{B96FCC34-26F1-4DB3-9813-C88149D2D2F2}" destId="{0D8439AA-E38A-45B8-9DEA-2A3DD3E5B8A1}"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5/8/layout/hProcess3" loCatId="process" qsTypeId="urn:microsoft.com/office/officeart/2005/8/quickstyle/3d6" qsCatId="3D" csTypeId="urn:microsoft.com/office/officeart/2005/8/colors/accent1_1" csCatId="accent1" phldr="1"/>
      <dgm:spPr/>
      <dgm:t>
        <a:bodyPr/>
        <a:lstStyle/>
        <a:p>
          <a:endParaRPr lang="es-MX"/>
        </a:p>
      </dgm:t>
    </dgm:pt>
    <dgm:pt modelId="{1DF8997E-C038-41EA-8E15-BCBCE0DA5641}">
      <dgm:prSet custT="1"/>
      <dgm:spPr/>
      <dgm:t>
        <a:bodyPr/>
        <a:lstStyle/>
        <a:p>
          <a:pPr rtl="0"/>
          <a:r>
            <a:rPr lang="es-MX" sz="2800" dirty="0" smtClean="0"/>
            <a:t>Describir  la normatividad legal que rige actualmente a la contabilidad básica mediante el análisis de las leyes que la regulan para que el alumno acceda a un conocimiento integral del área contable.</a:t>
          </a:r>
          <a:endParaRPr lang="es-MX" sz="2800" dirty="0"/>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C4A57A38-A8A2-4F5B-8BF9-422F951665DC}" type="pres">
      <dgm:prSet presAssocID="{B222E01F-74D7-4D57-8EDF-8AE1C7B0868D}" presName="Name0" presStyleCnt="0">
        <dgm:presLayoutVars>
          <dgm:dir/>
          <dgm:animLvl val="lvl"/>
          <dgm:resizeHandles val="exact"/>
        </dgm:presLayoutVars>
      </dgm:prSet>
      <dgm:spPr/>
      <dgm:t>
        <a:bodyPr/>
        <a:lstStyle/>
        <a:p>
          <a:endParaRPr lang="es-MX"/>
        </a:p>
      </dgm:t>
    </dgm:pt>
    <dgm:pt modelId="{E1F8095A-1B30-48F5-A700-92CD246385A0}" type="pres">
      <dgm:prSet presAssocID="{B222E01F-74D7-4D57-8EDF-8AE1C7B0868D}" presName="dummy" presStyleCnt="0"/>
      <dgm:spPr/>
      <dgm:t>
        <a:bodyPr/>
        <a:lstStyle/>
        <a:p>
          <a:endParaRPr lang="es-MX"/>
        </a:p>
      </dgm:t>
    </dgm:pt>
    <dgm:pt modelId="{0D38FEAA-52B4-4CC7-A5C9-5D18A29A7CD8}" type="pres">
      <dgm:prSet presAssocID="{B222E01F-74D7-4D57-8EDF-8AE1C7B0868D}" presName="linH" presStyleCnt="0"/>
      <dgm:spPr/>
      <dgm:t>
        <a:bodyPr/>
        <a:lstStyle/>
        <a:p>
          <a:endParaRPr lang="es-MX"/>
        </a:p>
      </dgm:t>
    </dgm:pt>
    <dgm:pt modelId="{36E9137E-BD33-47B7-848A-6B352E3743BD}" type="pres">
      <dgm:prSet presAssocID="{B222E01F-74D7-4D57-8EDF-8AE1C7B0868D}" presName="padding1" presStyleCnt="0"/>
      <dgm:spPr/>
      <dgm:t>
        <a:bodyPr/>
        <a:lstStyle/>
        <a:p>
          <a:endParaRPr lang="es-MX"/>
        </a:p>
      </dgm:t>
    </dgm:pt>
    <dgm:pt modelId="{F971792F-1D4C-4994-A978-698754F49323}" type="pres">
      <dgm:prSet presAssocID="{1DF8997E-C038-41EA-8E15-BCBCE0DA5641}" presName="linV" presStyleCnt="0"/>
      <dgm:spPr/>
      <dgm:t>
        <a:bodyPr/>
        <a:lstStyle/>
        <a:p>
          <a:endParaRPr lang="es-MX"/>
        </a:p>
      </dgm:t>
    </dgm:pt>
    <dgm:pt modelId="{B1A571AB-C21F-4C30-854E-CAD577331352}" type="pres">
      <dgm:prSet presAssocID="{1DF8997E-C038-41EA-8E15-BCBCE0DA5641}" presName="spVertical1" presStyleCnt="0"/>
      <dgm:spPr/>
      <dgm:t>
        <a:bodyPr/>
        <a:lstStyle/>
        <a:p>
          <a:endParaRPr lang="es-MX"/>
        </a:p>
      </dgm:t>
    </dgm:pt>
    <dgm:pt modelId="{B2E10107-C262-482C-BA3A-93E735F8D6EA}" type="pres">
      <dgm:prSet presAssocID="{1DF8997E-C038-41EA-8E15-BCBCE0DA5641}" presName="parTx" presStyleLbl="revTx" presStyleIdx="0" presStyleCnt="1">
        <dgm:presLayoutVars>
          <dgm:chMax val="0"/>
          <dgm:chPref val="0"/>
          <dgm:bulletEnabled val="1"/>
        </dgm:presLayoutVars>
      </dgm:prSet>
      <dgm:spPr/>
      <dgm:t>
        <a:bodyPr/>
        <a:lstStyle/>
        <a:p>
          <a:endParaRPr lang="es-MX"/>
        </a:p>
      </dgm:t>
    </dgm:pt>
    <dgm:pt modelId="{1612939F-39CC-40FC-991C-C1CDC6E93CBD}" type="pres">
      <dgm:prSet presAssocID="{1DF8997E-C038-41EA-8E15-BCBCE0DA5641}" presName="spVertical2" presStyleCnt="0"/>
      <dgm:spPr/>
      <dgm:t>
        <a:bodyPr/>
        <a:lstStyle/>
        <a:p>
          <a:endParaRPr lang="es-MX"/>
        </a:p>
      </dgm:t>
    </dgm:pt>
    <dgm:pt modelId="{37EDE752-1567-4971-983E-9E3BC7A8C367}" type="pres">
      <dgm:prSet presAssocID="{1DF8997E-C038-41EA-8E15-BCBCE0DA5641}" presName="spVertical3" presStyleCnt="0"/>
      <dgm:spPr/>
      <dgm:t>
        <a:bodyPr/>
        <a:lstStyle/>
        <a:p>
          <a:endParaRPr lang="es-MX"/>
        </a:p>
      </dgm:t>
    </dgm:pt>
    <dgm:pt modelId="{400E88B0-8273-4CC6-8C9C-4A5A5029EEA6}" type="pres">
      <dgm:prSet presAssocID="{B222E01F-74D7-4D57-8EDF-8AE1C7B0868D}" presName="padding2" presStyleCnt="0"/>
      <dgm:spPr/>
      <dgm:t>
        <a:bodyPr/>
        <a:lstStyle/>
        <a:p>
          <a:endParaRPr lang="es-MX"/>
        </a:p>
      </dgm:t>
    </dgm:pt>
    <dgm:pt modelId="{DCAA34AA-49E9-4D0C-A6E3-0E72BCDC3695}" type="pres">
      <dgm:prSet presAssocID="{B222E01F-74D7-4D57-8EDF-8AE1C7B0868D}" presName="negArrow" presStyleCnt="0"/>
      <dgm:spPr/>
      <dgm:t>
        <a:bodyPr/>
        <a:lstStyle/>
        <a:p>
          <a:endParaRPr lang="es-MX"/>
        </a:p>
      </dgm:t>
    </dgm:pt>
    <dgm:pt modelId="{7098832E-50FD-49A9-A0A6-104A9B01F660}" type="pres">
      <dgm:prSet presAssocID="{B222E01F-74D7-4D57-8EDF-8AE1C7B0868D}" presName="backgroundArrow" presStyleLbl="node1" presStyleIdx="0" presStyleCnt="1"/>
      <dgm:spPr/>
      <dgm:t>
        <a:bodyPr/>
        <a:lstStyle/>
        <a:p>
          <a:endParaRPr lang="es-MX"/>
        </a:p>
      </dgm:t>
    </dgm:pt>
  </dgm:ptLst>
  <dgm:cxnLst>
    <dgm:cxn modelId="{742851DD-2AFA-4312-B299-5732363E042A}" srcId="{B222E01F-74D7-4D57-8EDF-8AE1C7B0868D}" destId="{1DF8997E-C038-41EA-8E15-BCBCE0DA5641}" srcOrd="0" destOrd="0" parTransId="{0FAB3307-06E0-4F24-A8DC-81155F6C323C}" sibTransId="{70AD6FD1-4646-4939-933C-5F1533E1D4D9}"/>
    <dgm:cxn modelId="{B44E0046-F713-45A8-9410-187A6A8F251C}" type="presOf" srcId="{1DF8997E-C038-41EA-8E15-BCBCE0DA5641}" destId="{B2E10107-C262-482C-BA3A-93E735F8D6EA}" srcOrd="0" destOrd="0" presId="urn:microsoft.com/office/officeart/2005/8/layout/hProcess3"/>
    <dgm:cxn modelId="{FED742C5-FBE1-4403-9DEA-E471F05283AD}" type="presOf" srcId="{B222E01F-74D7-4D57-8EDF-8AE1C7B0868D}" destId="{C4A57A38-A8A2-4F5B-8BF9-422F951665DC}" srcOrd="0" destOrd="0" presId="urn:microsoft.com/office/officeart/2005/8/layout/hProcess3"/>
    <dgm:cxn modelId="{547B034B-56F9-4491-9D8E-C95869CC2669}" type="presParOf" srcId="{C4A57A38-A8A2-4F5B-8BF9-422F951665DC}" destId="{E1F8095A-1B30-48F5-A700-92CD246385A0}" srcOrd="0" destOrd="0" presId="urn:microsoft.com/office/officeart/2005/8/layout/hProcess3"/>
    <dgm:cxn modelId="{F1247DAA-86F1-4963-B626-D86F9162153E}" type="presParOf" srcId="{C4A57A38-A8A2-4F5B-8BF9-422F951665DC}" destId="{0D38FEAA-52B4-4CC7-A5C9-5D18A29A7CD8}" srcOrd="1" destOrd="0" presId="urn:microsoft.com/office/officeart/2005/8/layout/hProcess3"/>
    <dgm:cxn modelId="{6D10C556-46AC-4C8B-B723-2A5E17720B98}" type="presParOf" srcId="{0D38FEAA-52B4-4CC7-A5C9-5D18A29A7CD8}" destId="{36E9137E-BD33-47B7-848A-6B352E3743BD}" srcOrd="0" destOrd="0" presId="urn:microsoft.com/office/officeart/2005/8/layout/hProcess3"/>
    <dgm:cxn modelId="{578B3D9B-4382-49FC-A82D-52AC428273BA}" type="presParOf" srcId="{0D38FEAA-52B4-4CC7-A5C9-5D18A29A7CD8}" destId="{F971792F-1D4C-4994-A978-698754F49323}" srcOrd="1" destOrd="0" presId="urn:microsoft.com/office/officeart/2005/8/layout/hProcess3"/>
    <dgm:cxn modelId="{63F7E001-33DD-4E08-8B75-E654D05E43D0}" type="presParOf" srcId="{F971792F-1D4C-4994-A978-698754F49323}" destId="{B1A571AB-C21F-4C30-854E-CAD577331352}" srcOrd="0" destOrd="0" presId="urn:microsoft.com/office/officeart/2005/8/layout/hProcess3"/>
    <dgm:cxn modelId="{BB042ED2-71CF-45B1-83B5-0045B874B89B}" type="presParOf" srcId="{F971792F-1D4C-4994-A978-698754F49323}" destId="{B2E10107-C262-482C-BA3A-93E735F8D6EA}" srcOrd="1" destOrd="0" presId="urn:microsoft.com/office/officeart/2005/8/layout/hProcess3"/>
    <dgm:cxn modelId="{3BE052C0-A8C8-4685-8D0B-8B67479BB1DC}" type="presParOf" srcId="{F971792F-1D4C-4994-A978-698754F49323}" destId="{1612939F-39CC-40FC-991C-C1CDC6E93CBD}" srcOrd="2" destOrd="0" presId="urn:microsoft.com/office/officeart/2005/8/layout/hProcess3"/>
    <dgm:cxn modelId="{C51DF57D-469F-427B-A4F2-027F7C2292D5}" type="presParOf" srcId="{F971792F-1D4C-4994-A978-698754F49323}" destId="{37EDE752-1567-4971-983E-9E3BC7A8C367}" srcOrd="3" destOrd="0" presId="urn:microsoft.com/office/officeart/2005/8/layout/hProcess3"/>
    <dgm:cxn modelId="{7D091778-CF02-4F9A-B5BA-926971B03086}" type="presParOf" srcId="{0D38FEAA-52B4-4CC7-A5C9-5D18A29A7CD8}" destId="{400E88B0-8273-4CC6-8C9C-4A5A5029EEA6}" srcOrd="2" destOrd="0" presId="urn:microsoft.com/office/officeart/2005/8/layout/hProcess3"/>
    <dgm:cxn modelId="{77B5C53C-8DCB-46F6-BDD5-AFD31E3678A2}" type="presParOf" srcId="{0D38FEAA-52B4-4CC7-A5C9-5D18A29A7CD8}" destId="{DCAA34AA-49E9-4D0C-A6E3-0E72BCDC3695}" srcOrd="3" destOrd="0" presId="urn:microsoft.com/office/officeart/2005/8/layout/hProcess3"/>
    <dgm:cxn modelId="{806AE900-8429-4E17-952B-634107033298}" type="presParOf" srcId="{0D38FEAA-52B4-4CC7-A5C9-5D18A29A7CD8}" destId="{7098832E-50FD-49A9-A0A6-104A9B01F66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6F574F6-0E68-4125-85D6-CF472310A0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400586C-1E85-4C55-990D-81597FFE2B72}">
      <dgm:prSet/>
      <dgm:spPr/>
      <dgm:t>
        <a:bodyPr/>
        <a:lstStyle/>
        <a:p>
          <a:pPr rtl="0"/>
          <a:r>
            <a:rPr lang="es-MX" b="1" smtClean="0"/>
            <a:t>Artículo 26</a:t>
          </a:r>
          <a:r>
            <a:rPr lang="es-MX" smtClean="0"/>
            <a:t>. </a:t>
          </a:r>
          <a:r>
            <a:rPr lang="es-MX" b="1" smtClean="0"/>
            <a:t>Son </a:t>
          </a:r>
          <a:r>
            <a:rPr lang="es-MX" b="1" u="sng" smtClean="0"/>
            <a:t>responsables solidarios</a:t>
          </a:r>
          <a:r>
            <a:rPr lang="es-MX" b="1" smtClean="0"/>
            <a:t> con los contribuyentes</a:t>
          </a:r>
          <a:r>
            <a:rPr lang="es-MX" smtClean="0"/>
            <a:t>.</a:t>
          </a:r>
          <a:endParaRPr lang="es-MX"/>
        </a:p>
      </dgm:t>
    </dgm:pt>
    <dgm:pt modelId="{A9577004-057C-481E-A279-0D0C4C40C0ED}" type="parTrans" cxnId="{67F36F44-1D43-473A-B85B-EA81ABDA39ED}">
      <dgm:prSet/>
      <dgm:spPr/>
      <dgm:t>
        <a:bodyPr/>
        <a:lstStyle/>
        <a:p>
          <a:endParaRPr lang="es-MX"/>
        </a:p>
      </dgm:t>
    </dgm:pt>
    <dgm:pt modelId="{7A94387A-3257-477D-9255-03937DF89986}" type="sibTrans" cxnId="{67F36F44-1D43-473A-B85B-EA81ABDA39ED}">
      <dgm:prSet/>
      <dgm:spPr/>
      <dgm:t>
        <a:bodyPr/>
        <a:lstStyle/>
        <a:p>
          <a:endParaRPr lang="es-MX"/>
        </a:p>
      </dgm:t>
    </dgm:pt>
    <dgm:pt modelId="{6D891C78-AA34-422F-B01D-3AEA7EE24ED7}">
      <dgm:prSet/>
      <dgm:spPr/>
      <dgm:t>
        <a:bodyPr/>
        <a:lstStyle/>
        <a:p>
          <a:pPr rtl="0"/>
          <a:r>
            <a:rPr lang="es-MX" smtClean="0"/>
            <a:t>III. ….</a:t>
          </a:r>
          <a:endParaRPr lang="es-MX"/>
        </a:p>
      </dgm:t>
    </dgm:pt>
    <dgm:pt modelId="{5F827748-B25E-44CC-9A50-645B8C240525}" type="parTrans" cxnId="{C484F86B-E6BE-45F6-91A1-299FED78C23C}">
      <dgm:prSet/>
      <dgm:spPr/>
      <dgm:t>
        <a:bodyPr/>
        <a:lstStyle/>
        <a:p>
          <a:endParaRPr lang="es-MX"/>
        </a:p>
      </dgm:t>
    </dgm:pt>
    <dgm:pt modelId="{77BBD5E6-C564-47FF-B040-EE473F9905F5}" type="sibTrans" cxnId="{C484F86B-E6BE-45F6-91A1-299FED78C23C}">
      <dgm:prSet/>
      <dgm:spPr/>
      <dgm:t>
        <a:bodyPr/>
        <a:lstStyle/>
        <a:p>
          <a:endParaRPr lang="es-MX"/>
        </a:p>
      </dgm:t>
    </dgm:pt>
    <dgm:pt modelId="{AD4C5AFC-C2A8-4452-862F-757C1A97A04E}">
      <dgm:prSet/>
      <dgm:spPr/>
      <dgm:t>
        <a:bodyPr/>
        <a:lstStyle/>
        <a:p>
          <a:pPr rtl="0"/>
          <a:r>
            <a:rPr lang="es-MX" b="1" dirty="0" smtClean="0"/>
            <a:t>La persona o personas cualquiera que sea el nombre con que se les designe, que tengan conferida la dirección general, la gerencia general, o la administración única de las personas morales, serán responsables solidarios por las contribuciones causadas o no retenidas por dichas personas morales durante su gestión, así como por las que debieron pagarse o enterarse durante la misma</a:t>
          </a:r>
          <a:r>
            <a:rPr lang="es-MX" dirty="0" smtClean="0"/>
            <a:t> (…)</a:t>
          </a:r>
          <a:endParaRPr lang="es-MX" dirty="0"/>
        </a:p>
      </dgm:t>
    </dgm:pt>
    <dgm:pt modelId="{EA687E40-73B8-42BD-BFA1-65930A72774F}" type="parTrans" cxnId="{FC0B2598-B26E-4DDF-9965-DE1D7BEAC925}">
      <dgm:prSet/>
      <dgm:spPr/>
      <dgm:t>
        <a:bodyPr/>
        <a:lstStyle/>
        <a:p>
          <a:endParaRPr lang="es-MX"/>
        </a:p>
      </dgm:t>
    </dgm:pt>
    <dgm:pt modelId="{466A29E9-ACC1-4D60-A2B7-9D2F0DFE2ED0}" type="sibTrans" cxnId="{FC0B2598-B26E-4DDF-9965-DE1D7BEAC925}">
      <dgm:prSet/>
      <dgm:spPr/>
      <dgm:t>
        <a:bodyPr/>
        <a:lstStyle/>
        <a:p>
          <a:endParaRPr lang="es-MX"/>
        </a:p>
      </dgm:t>
    </dgm:pt>
    <dgm:pt modelId="{03B96066-EE81-40C7-8FFF-DBF0690F52F4}" type="pres">
      <dgm:prSet presAssocID="{46F574F6-0E68-4125-85D6-CF472310A021}" presName="linear" presStyleCnt="0">
        <dgm:presLayoutVars>
          <dgm:animLvl val="lvl"/>
          <dgm:resizeHandles val="exact"/>
        </dgm:presLayoutVars>
      </dgm:prSet>
      <dgm:spPr/>
      <dgm:t>
        <a:bodyPr/>
        <a:lstStyle/>
        <a:p>
          <a:endParaRPr lang="es-MX"/>
        </a:p>
      </dgm:t>
    </dgm:pt>
    <dgm:pt modelId="{F2A86786-11FA-495C-B2A6-F43A593D0630}" type="pres">
      <dgm:prSet presAssocID="{3400586C-1E85-4C55-990D-81597FFE2B72}" presName="parentText" presStyleLbl="node1" presStyleIdx="0" presStyleCnt="1">
        <dgm:presLayoutVars>
          <dgm:chMax val="0"/>
          <dgm:bulletEnabled val="1"/>
        </dgm:presLayoutVars>
      </dgm:prSet>
      <dgm:spPr/>
      <dgm:t>
        <a:bodyPr/>
        <a:lstStyle/>
        <a:p>
          <a:endParaRPr lang="es-MX"/>
        </a:p>
      </dgm:t>
    </dgm:pt>
    <dgm:pt modelId="{9A6E5DEC-3D61-4692-B441-8D6133241D86}" type="pres">
      <dgm:prSet presAssocID="{3400586C-1E85-4C55-990D-81597FFE2B72}" presName="childText" presStyleLbl="revTx" presStyleIdx="0" presStyleCnt="1">
        <dgm:presLayoutVars>
          <dgm:bulletEnabled val="1"/>
        </dgm:presLayoutVars>
      </dgm:prSet>
      <dgm:spPr/>
      <dgm:t>
        <a:bodyPr/>
        <a:lstStyle/>
        <a:p>
          <a:endParaRPr lang="es-MX"/>
        </a:p>
      </dgm:t>
    </dgm:pt>
  </dgm:ptLst>
  <dgm:cxnLst>
    <dgm:cxn modelId="{6CA281DD-65CC-45BA-916F-372BF9CFDE27}" type="presOf" srcId="{3400586C-1E85-4C55-990D-81597FFE2B72}" destId="{F2A86786-11FA-495C-B2A6-F43A593D0630}" srcOrd="0" destOrd="0" presId="urn:microsoft.com/office/officeart/2005/8/layout/vList2"/>
    <dgm:cxn modelId="{FC0B2598-B26E-4DDF-9965-DE1D7BEAC925}" srcId="{3400586C-1E85-4C55-990D-81597FFE2B72}" destId="{AD4C5AFC-C2A8-4452-862F-757C1A97A04E}" srcOrd="1" destOrd="0" parTransId="{EA687E40-73B8-42BD-BFA1-65930A72774F}" sibTransId="{466A29E9-ACC1-4D60-A2B7-9D2F0DFE2ED0}"/>
    <dgm:cxn modelId="{67F36F44-1D43-473A-B85B-EA81ABDA39ED}" srcId="{46F574F6-0E68-4125-85D6-CF472310A021}" destId="{3400586C-1E85-4C55-990D-81597FFE2B72}" srcOrd="0" destOrd="0" parTransId="{A9577004-057C-481E-A279-0D0C4C40C0ED}" sibTransId="{7A94387A-3257-477D-9255-03937DF89986}"/>
    <dgm:cxn modelId="{74AF6C8D-B220-45EA-9A13-00EEDBF9DB9D}" type="presOf" srcId="{6D891C78-AA34-422F-B01D-3AEA7EE24ED7}" destId="{9A6E5DEC-3D61-4692-B441-8D6133241D86}" srcOrd="0" destOrd="0" presId="urn:microsoft.com/office/officeart/2005/8/layout/vList2"/>
    <dgm:cxn modelId="{03FFD191-CA56-4F79-A24C-0FBC2A41AEAB}" type="presOf" srcId="{AD4C5AFC-C2A8-4452-862F-757C1A97A04E}" destId="{9A6E5DEC-3D61-4692-B441-8D6133241D86}" srcOrd="0" destOrd="1" presId="urn:microsoft.com/office/officeart/2005/8/layout/vList2"/>
    <dgm:cxn modelId="{24DEDF43-B7B4-4541-8E59-AD207DCE7026}" type="presOf" srcId="{46F574F6-0E68-4125-85D6-CF472310A021}" destId="{03B96066-EE81-40C7-8FFF-DBF0690F52F4}" srcOrd="0" destOrd="0" presId="urn:microsoft.com/office/officeart/2005/8/layout/vList2"/>
    <dgm:cxn modelId="{C484F86B-E6BE-45F6-91A1-299FED78C23C}" srcId="{3400586C-1E85-4C55-990D-81597FFE2B72}" destId="{6D891C78-AA34-422F-B01D-3AEA7EE24ED7}" srcOrd="0" destOrd="0" parTransId="{5F827748-B25E-44CC-9A50-645B8C240525}" sibTransId="{77BBD5E6-C564-47FF-B040-EE473F9905F5}"/>
    <dgm:cxn modelId="{72FE6744-823C-4B45-A444-47918B9080C7}" type="presParOf" srcId="{03B96066-EE81-40C7-8FFF-DBF0690F52F4}" destId="{F2A86786-11FA-495C-B2A6-F43A593D0630}" srcOrd="0" destOrd="0" presId="urn:microsoft.com/office/officeart/2005/8/layout/vList2"/>
    <dgm:cxn modelId="{84119BB8-DF0A-42C5-A928-BEC77767564C}" type="presParOf" srcId="{03B96066-EE81-40C7-8FFF-DBF0690F52F4}" destId="{9A6E5DEC-3D61-4692-B441-8D6133241D86}"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6F574F6-0E68-4125-85D6-CF472310A021}"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s-MX"/>
        </a:p>
      </dgm:t>
    </dgm:pt>
    <dgm:pt modelId="{3400586C-1E85-4C55-990D-81597FFE2B72}">
      <dgm:prSet custT="1"/>
      <dgm:spPr/>
      <dgm:t>
        <a:bodyPr/>
        <a:lstStyle/>
        <a:p>
          <a:pPr rtl="0"/>
          <a:r>
            <a:rPr lang="es-MX" sz="2000" dirty="0" smtClean="0"/>
            <a:t>cuando dicha persona moral incurra en cualquiera de los siguientes supuestos: </a:t>
          </a:r>
          <a:endParaRPr lang="es-MX" sz="2000" dirty="0"/>
        </a:p>
      </dgm:t>
    </dgm:pt>
    <dgm:pt modelId="{A9577004-057C-481E-A279-0D0C4C40C0ED}" type="parTrans" cxnId="{67F36F44-1D43-473A-B85B-EA81ABDA39ED}">
      <dgm:prSet/>
      <dgm:spPr/>
      <dgm:t>
        <a:bodyPr/>
        <a:lstStyle/>
        <a:p>
          <a:endParaRPr lang="es-MX" sz="2000"/>
        </a:p>
      </dgm:t>
    </dgm:pt>
    <dgm:pt modelId="{7A94387A-3257-477D-9255-03937DF89986}" type="sibTrans" cxnId="{67F36F44-1D43-473A-B85B-EA81ABDA39ED}">
      <dgm:prSet/>
      <dgm:spPr/>
      <dgm:t>
        <a:bodyPr/>
        <a:lstStyle/>
        <a:p>
          <a:endParaRPr lang="es-MX" sz="2000"/>
        </a:p>
      </dgm:t>
    </dgm:pt>
    <dgm:pt modelId="{6D891C78-AA34-422F-B01D-3AEA7EE24ED7}">
      <dgm:prSet custT="1"/>
      <dgm:spPr/>
      <dgm:t>
        <a:bodyPr/>
        <a:lstStyle/>
        <a:p>
          <a:pPr rtl="0"/>
          <a:r>
            <a:rPr lang="es-MX" sz="2000" b="1" dirty="0" smtClean="0"/>
            <a:t>A) No solicite su inscripción en el registro federal de contribuyentes. </a:t>
          </a:r>
          <a:endParaRPr lang="es-MX" sz="2000" dirty="0"/>
        </a:p>
      </dgm:t>
    </dgm:pt>
    <dgm:pt modelId="{5F827748-B25E-44CC-9A50-645B8C240525}" type="parTrans" cxnId="{C484F86B-E6BE-45F6-91A1-299FED78C23C}">
      <dgm:prSet/>
      <dgm:spPr/>
      <dgm:t>
        <a:bodyPr/>
        <a:lstStyle/>
        <a:p>
          <a:endParaRPr lang="es-MX" sz="2000"/>
        </a:p>
      </dgm:t>
    </dgm:pt>
    <dgm:pt modelId="{77BBD5E6-C564-47FF-B040-EE473F9905F5}" type="sibTrans" cxnId="{C484F86B-E6BE-45F6-91A1-299FED78C23C}">
      <dgm:prSet/>
      <dgm:spPr/>
      <dgm:t>
        <a:bodyPr/>
        <a:lstStyle/>
        <a:p>
          <a:endParaRPr lang="es-MX" sz="2000"/>
        </a:p>
      </dgm:t>
    </dgm:pt>
    <dgm:pt modelId="{7782B07A-6375-4652-B887-4FB0FC0DA9BB}">
      <dgm:prSet custT="1"/>
      <dgm:spPr/>
      <dgm:t>
        <a:bodyPr/>
        <a:lstStyle/>
        <a:p>
          <a:pPr rtl="0"/>
          <a:r>
            <a:rPr lang="es-MX" sz="2000" b="1" smtClean="0"/>
            <a:t>B) Cambie su domicilio sin presentar el aviso correspondiente </a:t>
          </a:r>
          <a:r>
            <a:rPr lang="es-MX" sz="2000" smtClean="0"/>
            <a:t>en los términos del Reglamento de este Código (…)</a:t>
          </a:r>
          <a:endParaRPr lang="es-MX" sz="2000"/>
        </a:p>
      </dgm:t>
    </dgm:pt>
    <dgm:pt modelId="{7E69AB81-2BF3-414A-96B8-9EB192242DDB}" type="parTrans" cxnId="{DD00633E-DCAD-4653-B469-C2257C56CAF2}">
      <dgm:prSet/>
      <dgm:spPr/>
      <dgm:t>
        <a:bodyPr/>
        <a:lstStyle/>
        <a:p>
          <a:endParaRPr lang="es-MX" sz="2000"/>
        </a:p>
      </dgm:t>
    </dgm:pt>
    <dgm:pt modelId="{72912FC0-013F-4CF1-B689-55A7C3D13DB3}" type="sibTrans" cxnId="{DD00633E-DCAD-4653-B469-C2257C56CAF2}">
      <dgm:prSet/>
      <dgm:spPr/>
      <dgm:t>
        <a:bodyPr/>
        <a:lstStyle/>
        <a:p>
          <a:endParaRPr lang="es-MX" sz="2000"/>
        </a:p>
      </dgm:t>
    </dgm:pt>
    <dgm:pt modelId="{96B600BA-0260-48A3-9670-91F4CF3FC487}">
      <dgm:prSet custT="1"/>
      <dgm:spPr/>
      <dgm:t>
        <a:bodyPr/>
        <a:lstStyle/>
        <a:p>
          <a:pPr rtl="0"/>
          <a:r>
            <a:rPr lang="es-MX" sz="2000" b="1" dirty="0" smtClean="0"/>
            <a:t>C).-</a:t>
          </a:r>
          <a:r>
            <a:rPr lang="es-MX" sz="2800" b="1" dirty="0" smtClean="0"/>
            <a:t>No lleve contabilidad, la oculte o la destruya.</a:t>
          </a:r>
          <a:endParaRPr lang="es-MX" sz="2800" dirty="0"/>
        </a:p>
      </dgm:t>
    </dgm:pt>
    <dgm:pt modelId="{84680042-7358-46DB-BB0F-59F3139481CC}" type="parTrans" cxnId="{E627B1E5-335F-4886-AD32-BA661BF14AE9}">
      <dgm:prSet/>
      <dgm:spPr/>
      <dgm:t>
        <a:bodyPr/>
        <a:lstStyle/>
        <a:p>
          <a:endParaRPr lang="es-MX" sz="2000"/>
        </a:p>
      </dgm:t>
    </dgm:pt>
    <dgm:pt modelId="{C0294A07-5F50-4622-96FE-D896F5CDDE62}" type="sibTrans" cxnId="{E627B1E5-335F-4886-AD32-BA661BF14AE9}">
      <dgm:prSet/>
      <dgm:spPr/>
      <dgm:t>
        <a:bodyPr/>
        <a:lstStyle/>
        <a:p>
          <a:endParaRPr lang="es-MX" sz="2000"/>
        </a:p>
      </dgm:t>
    </dgm:pt>
    <dgm:pt modelId="{A50407C4-E7EF-4511-AB82-854BCE44E8CB}">
      <dgm:prSet custT="1"/>
      <dgm:spPr/>
      <dgm:t>
        <a:bodyPr/>
        <a:lstStyle/>
        <a:p>
          <a:pPr rtl="0"/>
          <a:r>
            <a:rPr lang="es-MX" sz="2000" i="1" dirty="0" smtClean="0"/>
            <a:t>(…)</a:t>
          </a:r>
          <a:endParaRPr lang="es-MX" sz="2000" dirty="0"/>
        </a:p>
      </dgm:t>
    </dgm:pt>
    <dgm:pt modelId="{5A2D048C-7E5A-4A76-BBFD-49BE22C37E97}" type="parTrans" cxnId="{EF391C0E-2B4D-4B18-8FE8-D197FA770743}">
      <dgm:prSet/>
      <dgm:spPr/>
      <dgm:t>
        <a:bodyPr/>
        <a:lstStyle/>
        <a:p>
          <a:endParaRPr lang="es-MX" sz="2000"/>
        </a:p>
      </dgm:t>
    </dgm:pt>
    <dgm:pt modelId="{68DC1B95-2B40-4459-83F1-1BACEB295FF8}" type="sibTrans" cxnId="{EF391C0E-2B4D-4B18-8FE8-D197FA770743}">
      <dgm:prSet/>
      <dgm:spPr/>
      <dgm:t>
        <a:bodyPr/>
        <a:lstStyle/>
        <a:p>
          <a:endParaRPr lang="es-MX" sz="2000"/>
        </a:p>
      </dgm:t>
    </dgm:pt>
    <dgm:pt modelId="{2348C239-DD26-4F3F-A131-83133DF45E67}" type="pres">
      <dgm:prSet presAssocID="{46F574F6-0E68-4125-85D6-CF472310A021}" presName="Name0" presStyleCnt="0">
        <dgm:presLayoutVars>
          <dgm:chMax/>
          <dgm:chPref/>
          <dgm:dir/>
        </dgm:presLayoutVars>
      </dgm:prSet>
      <dgm:spPr/>
      <dgm:t>
        <a:bodyPr/>
        <a:lstStyle/>
        <a:p>
          <a:endParaRPr lang="es-MX"/>
        </a:p>
      </dgm:t>
    </dgm:pt>
    <dgm:pt modelId="{77B03259-BEA2-4F2D-930F-DA03BE2EE258}" type="pres">
      <dgm:prSet presAssocID="{3400586C-1E85-4C55-990D-81597FFE2B72}" presName="parenttextcomposite" presStyleCnt="0"/>
      <dgm:spPr/>
    </dgm:pt>
    <dgm:pt modelId="{1E27BED5-1158-4822-B56B-3087A4A12920}" type="pres">
      <dgm:prSet presAssocID="{3400586C-1E85-4C55-990D-81597FFE2B72}" presName="parenttext" presStyleLbl="revTx" presStyleIdx="0" presStyleCnt="2">
        <dgm:presLayoutVars>
          <dgm:chMax/>
          <dgm:chPref val="2"/>
          <dgm:bulletEnabled val="1"/>
        </dgm:presLayoutVars>
      </dgm:prSet>
      <dgm:spPr/>
      <dgm:t>
        <a:bodyPr/>
        <a:lstStyle/>
        <a:p>
          <a:endParaRPr lang="es-MX"/>
        </a:p>
      </dgm:t>
    </dgm:pt>
    <dgm:pt modelId="{5F2A2812-0AEF-45B3-8059-1A8F46D8D2F5}" type="pres">
      <dgm:prSet presAssocID="{3400586C-1E85-4C55-990D-81597FFE2B72}" presName="composite" presStyleCnt="0"/>
      <dgm:spPr/>
    </dgm:pt>
    <dgm:pt modelId="{D536E80F-75E2-4E53-96F0-B5C142268DE8}" type="pres">
      <dgm:prSet presAssocID="{3400586C-1E85-4C55-990D-81597FFE2B72}" presName="chevron1" presStyleLbl="alignNode1" presStyleIdx="0" presStyleCnt="14"/>
      <dgm:spPr/>
    </dgm:pt>
    <dgm:pt modelId="{78BF8797-4789-4BA3-A326-E3CD643127D2}" type="pres">
      <dgm:prSet presAssocID="{3400586C-1E85-4C55-990D-81597FFE2B72}" presName="chevron2" presStyleLbl="alignNode1" presStyleIdx="1" presStyleCnt="14"/>
      <dgm:spPr/>
    </dgm:pt>
    <dgm:pt modelId="{733DBD7B-C14D-4221-97E6-705CD950FE49}" type="pres">
      <dgm:prSet presAssocID="{3400586C-1E85-4C55-990D-81597FFE2B72}" presName="chevron3" presStyleLbl="alignNode1" presStyleIdx="2" presStyleCnt="14"/>
      <dgm:spPr/>
    </dgm:pt>
    <dgm:pt modelId="{80E1BDBE-84D0-4FF7-ABA1-0637FC9C8E0E}" type="pres">
      <dgm:prSet presAssocID="{3400586C-1E85-4C55-990D-81597FFE2B72}" presName="chevron4" presStyleLbl="alignNode1" presStyleIdx="3" presStyleCnt="14"/>
      <dgm:spPr/>
    </dgm:pt>
    <dgm:pt modelId="{F20F821F-22D8-4E42-8470-7FC1CBCBB3E4}" type="pres">
      <dgm:prSet presAssocID="{3400586C-1E85-4C55-990D-81597FFE2B72}" presName="chevron5" presStyleLbl="alignNode1" presStyleIdx="4" presStyleCnt="14"/>
      <dgm:spPr/>
    </dgm:pt>
    <dgm:pt modelId="{0FFEFE44-2BB4-440D-B8E2-E9CBDC284286}" type="pres">
      <dgm:prSet presAssocID="{3400586C-1E85-4C55-990D-81597FFE2B72}" presName="chevron6" presStyleLbl="alignNode1" presStyleIdx="5" presStyleCnt="14"/>
      <dgm:spPr/>
    </dgm:pt>
    <dgm:pt modelId="{B3E37073-3FBE-4FA7-B28E-AC06392A27CF}" type="pres">
      <dgm:prSet presAssocID="{3400586C-1E85-4C55-990D-81597FFE2B72}" presName="chevron7" presStyleLbl="alignNode1" presStyleIdx="6" presStyleCnt="14"/>
      <dgm:spPr/>
    </dgm:pt>
    <dgm:pt modelId="{9421F8A5-0392-4EAA-81AD-A57BBA6EF053}" type="pres">
      <dgm:prSet presAssocID="{3400586C-1E85-4C55-990D-81597FFE2B72}" presName="childtext" presStyleLbl="solidFgAcc1" presStyleIdx="0" presStyleCnt="2">
        <dgm:presLayoutVars>
          <dgm:chMax/>
          <dgm:chPref val="0"/>
          <dgm:bulletEnabled val="1"/>
        </dgm:presLayoutVars>
      </dgm:prSet>
      <dgm:spPr/>
      <dgm:t>
        <a:bodyPr/>
        <a:lstStyle/>
        <a:p>
          <a:endParaRPr lang="es-MX"/>
        </a:p>
      </dgm:t>
    </dgm:pt>
    <dgm:pt modelId="{3CBEB3EC-9EE0-4E95-B2B9-172E6B149C2D}" type="pres">
      <dgm:prSet presAssocID="{7A94387A-3257-477D-9255-03937DF89986}" presName="sibTrans" presStyleCnt="0"/>
      <dgm:spPr/>
    </dgm:pt>
    <dgm:pt modelId="{A0BBD0CF-5DAA-41EF-A099-7F401E6574DC}" type="pres">
      <dgm:prSet presAssocID="{7782B07A-6375-4652-B887-4FB0FC0DA9BB}" presName="parenttextcomposite" presStyleCnt="0"/>
      <dgm:spPr/>
    </dgm:pt>
    <dgm:pt modelId="{C1B41E41-00CD-4EB5-A316-CFBB40C5F557}" type="pres">
      <dgm:prSet presAssocID="{7782B07A-6375-4652-B887-4FB0FC0DA9BB}" presName="parenttext" presStyleLbl="revTx" presStyleIdx="1" presStyleCnt="2">
        <dgm:presLayoutVars>
          <dgm:chMax/>
          <dgm:chPref val="2"/>
          <dgm:bulletEnabled val="1"/>
        </dgm:presLayoutVars>
      </dgm:prSet>
      <dgm:spPr/>
      <dgm:t>
        <a:bodyPr/>
        <a:lstStyle/>
        <a:p>
          <a:endParaRPr lang="es-MX"/>
        </a:p>
      </dgm:t>
    </dgm:pt>
    <dgm:pt modelId="{A999004E-FF4A-4C47-9E6B-CB8162A9E3BF}" type="pres">
      <dgm:prSet presAssocID="{7782B07A-6375-4652-B887-4FB0FC0DA9BB}" presName="composite" presStyleCnt="0"/>
      <dgm:spPr/>
    </dgm:pt>
    <dgm:pt modelId="{A7E93F0D-FE69-4237-9324-DDA619B03C34}" type="pres">
      <dgm:prSet presAssocID="{7782B07A-6375-4652-B887-4FB0FC0DA9BB}" presName="chevron1" presStyleLbl="alignNode1" presStyleIdx="7" presStyleCnt="14"/>
      <dgm:spPr/>
    </dgm:pt>
    <dgm:pt modelId="{534EF0C7-8EC4-4E88-88FB-334913A16CF0}" type="pres">
      <dgm:prSet presAssocID="{7782B07A-6375-4652-B887-4FB0FC0DA9BB}" presName="chevron2" presStyleLbl="alignNode1" presStyleIdx="8" presStyleCnt="14"/>
      <dgm:spPr/>
    </dgm:pt>
    <dgm:pt modelId="{B9715587-37CE-4148-BEFF-09F6CE7AB050}" type="pres">
      <dgm:prSet presAssocID="{7782B07A-6375-4652-B887-4FB0FC0DA9BB}" presName="chevron3" presStyleLbl="alignNode1" presStyleIdx="9" presStyleCnt="14"/>
      <dgm:spPr/>
    </dgm:pt>
    <dgm:pt modelId="{5EEE3634-88A2-465E-8CD6-E9D70B7EC6E3}" type="pres">
      <dgm:prSet presAssocID="{7782B07A-6375-4652-B887-4FB0FC0DA9BB}" presName="chevron4" presStyleLbl="alignNode1" presStyleIdx="10" presStyleCnt="14"/>
      <dgm:spPr/>
    </dgm:pt>
    <dgm:pt modelId="{D4D85073-1E0E-4A10-8026-3570644E6F60}" type="pres">
      <dgm:prSet presAssocID="{7782B07A-6375-4652-B887-4FB0FC0DA9BB}" presName="chevron5" presStyleLbl="alignNode1" presStyleIdx="11" presStyleCnt="14"/>
      <dgm:spPr/>
    </dgm:pt>
    <dgm:pt modelId="{C24E6D42-AD35-42E2-9935-E12BE0546164}" type="pres">
      <dgm:prSet presAssocID="{7782B07A-6375-4652-B887-4FB0FC0DA9BB}" presName="chevron6" presStyleLbl="alignNode1" presStyleIdx="12" presStyleCnt="14"/>
      <dgm:spPr/>
    </dgm:pt>
    <dgm:pt modelId="{EFCFAC6A-27E5-4AC3-8709-B8F7700CD074}" type="pres">
      <dgm:prSet presAssocID="{7782B07A-6375-4652-B887-4FB0FC0DA9BB}" presName="chevron7" presStyleLbl="alignNode1" presStyleIdx="13" presStyleCnt="14"/>
      <dgm:spPr/>
    </dgm:pt>
    <dgm:pt modelId="{36A39928-D270-4D0B-8D09-2E60FD564042}" type="pres">
      <dgm:prSet presAssocID="{7782B07A-6375-4652-B887-4FB0FC0DA9BB}" presName="childtext" presStyleLbl="solidFgAcc1" presStyleIdx="1" presStyleCnt="2">
        <dgm:presLayoutVars>
          <dgm:chMax/>
          <dgm:chPref val="0"/>
          <dgm:bulletEnabled val="1"/>
        </dgm:presLayoutVars>
      </dgm:prSet>
      <dgm:spPr/>
      <dgm:t>
        <a:bodyPr/>
        <a:lstStyle/>
        <a:p>
          <a:endParaRPr lang="es-MX"/>
        </a:p>
      </dgm:t>
    </dgm:pt>
  </dgm:ptLst>
  <dgm:cxnLst>
    <dgm:cxn modelId="{42B2E114-4621-4646-9978-88E39C8F5684}" type="presOf" srcId="{6D891C78-AA34-422F-B01D-3AEA7EE24ED7}" destId="{9421F8A5-0392-4EAA-81AD-A57BBA6EF053}" srcOrd="0" destOrd="0" presId="urn:microsoft.com/office/officeart/2008/layout/VerticalAccentList"/>
    <dgm:cxn modelId="{8611BEC3-187B-462C-B992-833C3FE2B5A8}" type="presOf" srcId="{96B600BA-0260-48A3-9670-91F4CF3FC487}" destId="{36A39928-D270-4D0B-8D09-2E60FD564042}" srcOrd="0" destOrd="0" presId="urn:microsoft.com/office/officeart/2008/layout/VerticalAccentList"/>
    <dgm:cxn modelId="{625149EB-BC24-41F9-AE90-FA4353B03FC3}" type="presOf" srcId="{7782B07A-6375-4652-B887-4FB0FC0DA9BB}" destId="{C1B41E41-00CD-4EB5-A316-CFBB40C5F557}" srcOrd="0" destOrd="0" presId="urn:microsoft.com/office/officeart/2008/layout/VerticalAccentList"/>
    <dgm:cxn modelId="{F502B3B6-C1BF-4B1F-A07E-3ECBB6C2EB72}" type="presOf" srcId="{46F574F6-0E68-4125-85D6-CF472310A021}" destId="{2348C239-DD26-4F3F-A131-83133DF45E67}" srcOrd="0" destOrd="0" presId="urn:microsoft.com/office/officeart/2008/layout/VerticalAccentList"/>
    <dgm:cxn modelId="{9F8E3DFF-983E-4864-8E13-2BCBEBB785F2}" type="presOf" srcId="{A50407C4-E7EF-4511-AB82-854BCE44E8CB}" destId="{36A39928-D270-4D0B-8D09-2E60FD564042}" srcOrd="0" destOrd="1" presId="urn:microsoft.com/office/officeart/2008/layout/VerticalAccentList"/>
    <dgm:cxn modelId="{DD00633E-DCAD-4653-B469-C2257C56CAF2}" srcId="{46F574F6-0E68-4125-85D6-CF472310A021}" destId="{7782B07A-6375-4652-B887-4FB0FC0DA9BB}" srcOrd="1" destOrd="0" parTransId="{7E69AB81-2BF3-414A-96B8-9EB192242DDB}" sibTransId="{72912FC0-013F-4CF1-B689-55A7C3D13DB3}"/>
    <dgm:cxn modelId="{C484F86B-E6BE-45F6-91A1-299FED78C23C}" srcId="{3400586C-1E85-4C55-990D-81597FFE2B72}" destId="{6D891C78-AA34-422F-B01D-3AEA7EE24ED7}" srcOrd="0" destOrd="0" parTransId="{5F827748-B25E-44CC-9A50-645B8C240525}" sibTransId="{77BBD5E6-C564-47FF-B040-EE473F9905F5}"/>
    <dgm:cxn modelId="{FD2068CD-1767-49FA-B3B1-F9CB0F7F171C}" type="presOf" srcId="{3400586C-1E85-4C55-990D-81597FFE2B72}" destId="{1E27BED5-1158-4822-B56B-3087A4A12920}" srcOrd="0" destOrd="0" presId="urn:microsoft.com/office/officeart/2008/layout/VerticalAccentList"/>
    <dgm:cxn modelId="{67F36F44-1D43-473A-B85B-EA81ABDA39ED}" srcId="{46F574F6-0E68-4125-85D6-CF472310A021}" destId="{3400586C-1E85-4C55-990D-81597FFE2B72}" srcOrd="0" destOrd="0" parTransId="{A9577004-057C-481E-A279-0D0C4C40C0ED}" sibTransId="{7A94387A-3257-477D-9255-03937DF89986}"/>
    <dgm:cxn modelId="{EF391C0E-2B4D-4B18-8FE8-D197FA770743}" srcId="{7782B07A-6375-4652-B887-4FB0FC0DA9BB}" destId="{A50407C4-E7EF-4511-AB82-854BCE44E8CB}" srcOrd="1" destOrd="0" parTransId="{5A2D048C-7E5A-4A76-BBFD-49BE22C37E97}" sibTransId="{68DC1B95-2B40-4459-83F1-1BACEB295FF8}"/>
    <dgm:cxn modelId="{E627B1E5-335F-4886-AD32-BA661BF14AE9}" srcId="{7782B07A-6375-4652-B887-4FB0FC0DA9BB}" destId="{96B600BA-0260-48A3-9670-91F4CF3FC487}" srcOrd="0" destOrd="0" parTransId="{84680042-7358-46DB-BB0F-59F3139481CC}" sibTransId="{C0294A07-5F50-4622-96FE-D896F5CDDE62}"/>
    <dgm:cxn modelId="{03CF2371-8D61-4A5A-9D2E-46C26DD4DB52}" type="presParOf" srcId="{2348C239-DD26-4F3F-A131-83133DF45E67}" destId="{77B03259-BEA2-4F2D-930F-DA03BE2EE258}" srcOrd="0" destOrd="0" presId="urn:microsoft.com/office/officeart/2008/layout/VerticalAccentList"/>
    <dgm:cxn modelId="{EC904269-33C2-40BE-8E14-D5825B923519}" type="presParOf" srcId="{77B03259-BEA2-4F2D-930F-DA03BE2EE258}" destId="{1E27BED5-1158-4822-B56B-3087A4A12920}" srcOrd="0" destOrd="0" presId="urn:microsoft.com/office/officeart/2008/layout/VerticalAccentList"/>
    <dgm:cxn modelId="{9CF1B8CD-E013-404A-8F7E-E4AD365B2699}" type="presParOf" srcId="{2348C239-DD26-4F3F-A131-83133DF45E67}" destId="{5F2A2812-0AEF-45B3-8059-1A8F46D8D2F5}" srcOrd="1" destOrd="0" presId="urn:microsoft.com/office/officeart/2008/layout/VerticalAccentList"/>
    <dgm:cxn modelId="{03BA22C5-05E5-4A42-9131-5857D898044D}" type="presParOf" srcId="{5F2A2812-0AEF-45B3-8059-1A8F46D8D2F5}" destId="{D536E80F-75E2-4E53-96F0-B5C142268DE8}" srcOrd="0" destOrd="0" presId="urn:microsoft.com/office/officeart/2008/layout/VerticalAccentList"/>
    <dgm:cxn modelId="{4087E267-459B-4898-AD37-E378C8AE79A2}" type="presParOf" srcId="{5F2A2812-0AEF-45B3-8059-1A8F46D8D2F5}" destId="{78BF8797-4789-4BA3-A326-E3CD643127D2}" srcOrd="1" destOrd="0" presId="urn:microsoft.com/office/officeart/2008/layout/VerticalAccentList"/>
    <dgm:cxn modelId="{9B4B51E8-6F10-4327-8995-FBBD8BDA4431}" type="presParOf" srcId="{5F2A2812-0AEF-45B3-8059-1A8F46D8D2F5}" destId="{733DBD7B-C14D-4221-97E6-705CD950FE49}" srcOrd="2" destOrd="0" presId="urn:microsoft.com/office/officeart/2008/layout/VerticalAccentList"/>
    <dgm:cxn modelId="{10CB7E7B-FADE-427E-80C8-437E3915832C}" type="presParOf" srcId="{5F2A2812-0AEF-45B3-8059-1A8F46D8D2F5}" destId="{80E1BDBE-84D0-4FF7-ABA1-0637FC9C8E0E}" srcOrd="3" destOrd="0" presId="urn:microsoft.com/office/officeart/2008/layout/VerticalAccentList"/>
    <dgm:cxn modelId="{354155DC-81B3-4C61-A42A-364C14F2B344}" type="presParOf" srcId="{5F2A2812-0AEF-45B3-8059-1A8F46D8D2F5}" destId="{F20F821F-22D8-4E42-8470-7FC1CBCBB3E4}" srcOrd="4" destOrd="0" presId="urn:microsoft.com/office/officeart/2008/layout/VerticalAccentList"/>
    <dgm:cxn modelId="{9FAEA3A8-E8A6-4C21-944C-836A62A0EE39}" type="presParOf" srcId="{5F2A2812-0AEF-45B3-8059-1A8F46D8D2F5}" destId="{0FFEFE44-2BB4-440D-B8E2-E9CBDC284286}" srcOrd="5" destOrd="0" presId="urn:microsoft.com/office/officeart/2008/layout/VerticalAccentList"/>
    <dgm:cxn modelId="{81AA4344-721C-47D0-9779-F145E23C9467}" type="presParOf" srcId="{5F2A2812-0AEF-45B3-8059-1A8F46D8D2F5}" destId="{B3E37073-3FBE-4FA7-B28E-AC06392A27CF}" srcOrd="6" destOrd="0" presId="urn:microsoft.com/office/officeart/2008/layout/VerticalAccentList"/>
    <dgm:cxn modelId="{6916C7A2-BEF1-49F0-AF4A-ED540E925A77}" type="presParOf" srcId="{5F2A2812-0AEF-45B3-8059-1A8F46D8D2F5}" destId="{9421F8A5-0392-4EAA-81AD-A57BBA6EF053}" srcOrd="7" destOrd="0" presId="urn:microsoft.com/office/officeart/2008/layout/VerticalAccentList"/>
    <dgm:cxn modelId="{D99B97AF-8213-4C40-AA1F-292C23D7DD37}" type="presParOf" srcId="{2348C239-DD26-4F3F-A131-83133DF45E67}" destId="{3CBEB3EC-9EE0-4E95-B2B9-172E6B149C2D}" srcOrd="2" destOrd="0" presId="urn:microsoft.com/office/officeart/2008/layout/VerticalAccentList"/>
    <dgm:cxn modelId="{B502D855-E691-4FE2-8FAC-3F0A0D02DB3E}" type="presParOf" srcId="{2348C239-DD26-4F3F-A131-83133DF45E67}" destId="{A0BBD0CF-5DAA-41EF-A099-7F401E6574DC}" srcOrd="3" destOrd="0" presId="urn:microsoft.com/office/officeart/2008/layout/VerticalAccentList"/>
    <dgm:cxn modelId="{A26D90E7-5C3F-468F-B806-856D5C8B3B1B}" type="presParOf" srcId="{A0BBD0CF-5DAA-41EF-A099-7F401E6574DC}" destId="{C1B41E41-00CD-4EB5-A316-CFBB40C5F557}" srcOrd="0" destOrd="0" presId="urn:microsoft.com/office/officeart/2008/layout/VerticalAccentList"/>
    <dgm:cxn modelId="{7AB8B9A1-7389-487A-B01B-1F552603C905}" type="presParOf" srcId="{2348C239-DD26-4F3F-A131-83133DF45E67}" destId="{A999004E-FF4A-4C47-9E6B-CB8162A9E3BF}" srcOrd="4" destOrd="0" presId="urn:microsoft.com/office/officeart/2008/layout/VerticalAccentList"/>
    <dgm:cxn modelId="{2D26D70F-7049-434B-B6FB-1A8618B65E9F}" type="presParOf" srcId="{A999004E-FF4A-4C47-9E6B-CB8162A9E3BF}" destId="{A7E93F0D-FE69-4237-9324-DDA619B03C34}" srcOrd="0" destOrd="0" presId="urn:microsoft.com/office/officeart/2008/layout/VerticalAccentList"/>
    <dgm:cxn modelId="{D972FB71-0F49-428D-BFA7-19FEB653ADC8}" type="presParOf" srcId="{A999004E-FF4A-4C47-9E6B-CB8162A9E3BF}" destId="{534EF0C7-8EC4-4E88-88FB-334913A16CF0}" srcOrd="1" destOrd="0" presId="urn:microsoft.com/office/officeart/2008/layout/VerticalAccentList"/>
    <dgm:cxn modelId="{39E0B37C-CB42-475C-8CD3-DDCC93006C94}" type="presParOf" srcId="{A999004E-FF4A-4C47-9E6B-CB8162A9E3BF}" destId="{B9715587-37CE-4148-BEFF-09F6CE7AB050}" srcOrd="2" destOrd="0" presId="urn:microsoft.com/office/officeart/2008/layout/VerticalAccentList"/>
    <dgm:cxn modelId="{773AE1B0-51D2-4503-836A-B6CB3D175E48}" type="presParOf" srcId="{A999004E-FF4A-4C47-9E6B-CB8162A9E3BF}" destId="{5EEE3634-88A2-465E-8CD6-E9D70B7EC6E3}" srcOrd="3" destOrd="0" presId="urn:microsoft.com/office/officeart/2008/layout/VerticalAccentList"/>
    <dgm:cxn modelId="{1ABE3020-D152-41FF-83FD-B22AD647D0A5}" type="presParOf" srcId="{A999004E-FF4A-4C47-9E6B-CB8162A9E3BF}" destId="{D4D85073-1E0E-4A10-8026-3570644E6F60}" srcOrd="4" destOrd="0" presId="urn:microsoft.com/office/officeart/2008/layout/VerticalAccentList"/>
    <dgm:cxn modelId="{D1D77EF6-33DE-44E4-8200-F61B6DEA235D}" type="presParOf" srcId="{A999004E-FF4A-4C47-9E6B-CB8162A9E3BF}" destId="{C24E6D42-AD35-42E2-9935-E12BE0546164}" srcOrd="5" destOrd="0" presId="urn:microsoft.com/office/officeart/2008/layout/VerticalAccentList"/>
    <dgm:cxn modelId="{4700F14D-DD5C-47B7-ACF4-B8555CE23288}" type="presParOf" srcId="{A999004E-FF4A-4C47-9E6B-CB8162A9E3BF}" destId="{EFCFAC6A-27E5-4AC3-8709-B8F7700CD074}" srcOrd="6" destOrd="0" presId="urn:microsoft.com/office/officeart/2008/layout/VerticalAccentList"/>
    <dgm:cxn modelId="{520A23FC-2FEF-4D51-B36A-6BF721B2591E}" type="presParOf" srcId="{A999004E-FF4A-4C47-9E6B-CB8162A9E3BF}" destId="{36A39928-D270-4D0B-8D09-2E60FD564042}"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044EA01C-816A-4B42-A176-7A23CA9CE565}" type="doc">
      <dgm:prSet loTypeId="urn:microsoft.com/office/officeart/2005/8/layout/target3" loCatId="relationship" qsTypeId="urn:microsoft.com/office/officeart/2005/8/quickstyle/3d4" qsCatId="3D" csTypeId="urn:microsoft.com/office/officeart/2005/8/colors/accent1_2" csCatId="accent1"/>
      <dgm:spPr/>
      <dgm:t>
        <a:bodyPr/>
        <a:lstStyle/>
        <a:p>
          <a:endParaRPr lang="es-MX"/>
        </a:p>
      </dgm:t>
    </dgm:pt>
    <dgm:pt modelId="{A9F9ACE7-70E3-49FD-9EB7-8E983B3C36F4}">
      <dgm:prSet custT="1"/>
      <dgm:spPr/>
      <dgm:t>
        <a:bodyPr/>
        <a:lstStyle/>
        <a:p>
          <a:pPr rtl="0"/>
          <a:r>
            <a:rPr lang="es-MX" sz="3200" b="1" dirty="0" smtClean="0"/>
            <a:t>Artículo 28. </a:t>
          </a:r>
          <a:r>
            <a:rPr lang="es-MX" sz="2400" b="1" u="sng" dirty="0" smtClean="0">
              <a:effectLst>
                <a:outerShdw blurRad="38100" dist="38100" dir="2700000" algn="tl">
                  <a:srgbClr val="000000">
                    <a:alpha val="43137"/>
                  </a:srgbClr>
                </a:outerShdw>
              </a:effectLst>
            </a:rPr>
            <a:t>Las personas que de acuerdo con las disposiciones fiscales estén obligadas a llevar contabilidad</a:t>
          </a:r>
          <a:r>
            <a:rPr lang="es-MX" sz="2000" dirty="0" smtClean="0"/>
            <a:t>, estarán a lo siguiente: </a:t>
          </a:r>
          <a:endParaRPr lang="es-MX" sz="2000" dirty="0"/>
        </a:p>
      </dgm:t>
    </dgm:pt>
    <dgm:pt modelId="{B2ED8923-B284-430F-97DE-5A3CF14F88CE}" type="parTrans" cxnId="{3DC003B9-1EC7-4F50-97BC-50D4A45180E3}">
      <dgm:prSet/>
      <dgm:spPr/>
      <dgm:t>
        <a:bodyPr/>
        <a:lstStyle/>
        <a:p>
          <a:endParaRPr lang="es-MX"/>
        </a:p>
      </dgm:t>
    </dgm:pt>
    <dgm:pt modelId="{FCA9E24B-37A1-4A64-9B05-2540AF29A7CE}" type="sibTrans" cxnId="{3DC003B9-1EC7-4F50-97BC-50D4A45180E3}">
      <dgm:prSet/>
      <dgm:spPr/>
      <dgm:t>
        <a:bodyPr/>
        <a:lstStyle/>
        <a:p>
          <a:endParaRPr lang="es-MX"/>
        </a:p>
      </dgm:t>
    </dgm:pt>
    <dgm:pt modelId="{7320FFAA-487D-48BE-94F5-4436B2474F99}">
      <dgm:prSet/>
      <dgm:spPr/>
      <dgm:t>
        <a:bodyPr/>
        <a:lstStyle/>
        <a:p>
          <a:pPr rtl="0"/>
          <a:r>
            <a:rPr lang="es-MX" dirty="0" smtClean="0"/>
            <a:t>I</a:t>
          </a:r>
          <a:r>
            <a:rPr lang="es-MX" b="1" dirty="0" smtClean="0"/>
            <a:t>. La contabilidad, para efectos fiscales, se integra por los libros, sistemas y registros contables, papeles de trabajo, estados de cuenta, cuentas especiales, libros y registros sociales, control de inventarios y método de valuación, discos y cintas</a:t>
          </a:r>
          <a:r>
            <a:rPr lang="es-MX" dirty="0" smtClean="0"/>
            <a:t> ( … ), así como toda la documentación e información relacionada con el cumplimiento de las disposiciones fiscales, la que acredite sus ingresos y deducciones, y la que obliguen otras leyes; </a:t>
          </a:r>
          <a:endParaRPr lang="es-MX" dirty="0"/>
        </a:p>
      </dgm:t>
    </dgm:pt>
    <dgm:pt modelId="{F10B5C1F-B741-495C-A038-47F7D472B1CA}" type="parTrans" cxnId="{6A33D9C6-4203-4F8F-A158-52DBA5766CC1}">
      <dgm:prSet/>
      <dgm:spPr/>
      <dgm:t>
        <a:bodyPr/>
        <a:lstStyle/>
        <a:p>
          <a:endParaRPr lang="es-MX"/>
        </a:p>
      </dgm:t>
    </dgm:pt>
    <dgm:pt modelId="{7D02D011-7B85-4CF2-BC98-9BD91F571F4B}" type="sibTrans" cxnId="{6A33D9C6-4203-4F8F-A158-52DBA5766CC1}">
      <dgm:prSet/>
      <dgm:spPr/>
      <dgm:t>
        <a:bodyPr/>
        <a:lstStyle/>
        <a:p>
          <a:endParaRPr lang="es-MX"/>
        </a:p>
      </dgm:t>
    </dgm:pt>
    <dgm:pt modelId="{FA79471D-2883-4ADE-9DCA-CC81639DAE97}" type="pres">
      <dgm:prSet presAssocID="{044EA01C-816A-4B42-A176-7A23CA9CE565}" presName="Name0" presStyleCnt="0">
        <dgm:presLayoutVars>
          <dgm:chMax val="7"/>
          <dgm:dir/>
          <dgm:animLvl val="lvl"/>
          <dgm:resizeHandles val="exact"/>
        </dgm:presLayoutVars>
      </dgm:prSet>
      <dgm:spPr/>
      <dgm:t>
        <a:bodyPr/>
        <a:lstStyle/>
        <a:p>
          <a:endParaRPr lang="es-MX"/>
        </a:p>
      </dgm:t>
    </dgm:pt>
    <dgm:pt modelId="{96C7F8FC-DC07-4C5D-A4DB-53C6D83862CE}" type="pres">
      <dgm:prSet presAssocID="{A9F9ACE7-70E3-49FD-9EB7-8E983B3C36F4}" presName="circle1" presStyleLbl="node1" presStyleIdx="0" presStyleCnt="2"/>
      <dgm:spPr/>
    </dgm:pt>
    <dgm:pt modelId="{2BDAD88F-61F6-4372-BF77-007AA3177AEF}" type="pres">
      <dgm:prSet presAssocID="{A9F9ACE7-70E3-49FD-9EB7-8E983B3C36F4}" presName="space" presStyleCnt="0"/>
      <dgm:spPr/>
    </dgm:pt>
    <dgm:pt modelId="{669A74C9-9FBB-4406-B2F3-B8721E62E9DB}" type="pres">
      <dgm:prSet presAssocID="{A9F9ACE7-70E3-49FD-9EB7-8E983B3C36F4}" presName="rect1" presStyleLbl="alignAcc1" presStyleIdx="0" presStyleCnt="2"/>
      <dgm:spPr/>
      <dgm:t>
        <a:bodyPr/>
        <a:lstStyle/>
        <a:p>
          <a:endParaRPr lang="es-MX"/>
        </a:p>
      </dgm:t>
    </dgm:pt>
    <dgm:pt modelId="{3E3FD9EF-2448-460C-8527-476EC859D983}" type="pres">
      <dgm:prSet presAssocID="{7320FFAA-487D-48BE-94F5-4436B2474F99}" presName="vertSpace2" presStyleLbl="node1" presStyleIdx="0" presStyleCnt="2"/>
      <dgm:spPr/>
    </dgm:pt>
    <dgm:pt modelId="{93C6EA21-EB72-4B2D-9D20-735DA964D480}" type="pres">
      <dgm:prSet presAssocID="{7320FFAA-487D-48BE-94F5-4436B2474F99}" presName="circle2" presStyleLbl="node1" presStyleIdx="1" presStyleCnt="2"/>
      <dgm:spPr/>
    </dgm:pt>
    <dgm:pt modelId="{8AEEA1C8-2326-4BE6-A793-64F3B17294A1}" type="pres">
      <dgm:prSet presAssocID="{7320FFAA-487D-48BE-94F5-4436B2474F99}" presName="rect2" presStyleLbl="alignAcc1" presStyleIdx="1" presStyleCnt="2"/>
      <dgm:spPr/>
      <dgm:t>
        <a:bodyPr/>
        <a:lstStyle/>
        <a:p>
          <a:endParaRPr lang="es-MX"/>
        </a:p>
      </dgm:t>
    </dgm:pt>
    <dgm:pt modelId="{E6439A42-6621-487A-A9E1-EAFC9BFDCA81}" type="pres">
      <dgm:prSet presAssocID="{A9F9ACE7-70E3-49FD-9EB7-8E983B3C36F4}" presName="rect1ParTxNoCh" presStyleLbl="alignAcc1" presStyleIdx="1" presStyleCnt="2">
        <dgm:presLayoutVars>
          <dgm:chMax val="1"/>
          <dgm:bulletEnabled val="1"/>
        </dgm:presLayoutVars>
      </dgm:prSet>
      <dgm:spPr/>
      <dgm:t>
        <a:bodyPr/>
        <a:lstStyle/>
        <a:p>
          <a:endParaRPr lang="es-MX"/>
        </a:p>
      </dgm:t>
    </dgm:pt>
    <dgm:pt modelId="{F2D5C3D5-6725-4779-A810-8873D47FBA57}" type="pres">
      <dgm:prSet presAssocID="{7320FFAA-487D-48BE-94F5-4436B2474F99}" presName="rect2ParTxNoCh" presStyleLbl="alignAcc1" presStyleIdx="1" presStyleCnt="2">
        <dgm:presLayoutVars>
          <dgm:chMax val="1"/>
          <dgm:bulletEnabled val="1"/>
        </dgm:presLayoutVars>
      </dgm:prSet>
      <dgm:spPr/>
      <dgm:t>
        <a:bodyPr/>
        <a:lstStyle/>
        <a:p>
          <a:endParaRPr lang="es-MX"/>
        </a:p>
      </dgm:t>
    </dgm:pt>
  </dgm:ptLst>
  <dgm:cxnLst>
    <dgm:cxn modelId="{A0749CC0-4275-4553-B065-0C5C764AD589}" type="presOf" srcId="{7320FFAA-487D-48BE-94F5-4436B2474F99}" destId="{8AEEA1C8-2326-4BE6-A793-64F3B17294A1}" srcOrd="0" destOrd="0" presId="urn:microsoft.com/office/officeart/2005/8/layout/target3"/>
    <dgm:cxn modelId="{2DF88AB1-2F23-4697-A428-84FBACEF693B}" type="presOf" srcId="{A9F9ACE7-70E3-49FD-9EB7-8E983B3C36F4}" destId="{669A74C9-9FBB-4406-B2F3-B8721E62E9DB}" srcOrd="0" destOrd="0" presId="urn:microsoft.com/office/officeart/2005/8/layout/target3"/>
    <dgm:cxn modelId="{A63CDBFD-453A-466C-A72E-A8561DDB626F}" type="presOf" srcId="{A9F9ACE7-70E3-49FD-9EB7-8E983B3C36F4}" destId="{E6439A42-6621-487A-A9E1-EAFC9BFDCA81}" srcOrd="1" destOrd="0" presId="urn:microsoft.com/office/officeart/2005/8/layout/target3"/>
    <dgm:cxn modelId="{C6F4B737-BE8B-42B6-8CD4-A8EE32A7F624}" type="presOf" srcId="{7320FFAA-487D-48BE-94F5-4436B2474F99}" destId="{F2D5C3D5-6725-4779-A810-8873D47FBA57}" srcOrd="1" destOrd="0" presId="urn:microsoft.com/office/officeart/2005/8/layout/target3"/>
    <dgm:cxn modelId="{5D9A151C-ACBF-4E9E-B373-4363B42D591E}" type="presOf" srcId="{044EA01C-816A-4B42-A176-7A23CA9CE565}" destId="{FA79471D-2883-4ADE-9DCA-CC81639DAE97}" srcOrd="0" destOrd="0" presId="urn:microsoft.com/office/officeart/2005/8/layout/target3"/>
    <dgm:cxn modelId="{3DC003B9-1EC7-4F50-97BC-50D4A45180E3}" srcId="{044EA01C-816A-4B42-A176-7A23CA9CE565}" destId="{A9F9ACE7-70E3-49FD-9EB7-8E983B3C36F4}" srcOrd="0" destOrd="0" parTransId="{B2ED8923-B284-430F-97DE-5A3CF14F88CE}" sibTransId="{FCA9E24B-37A1-4A64-9B05-2540AF29A7CE}"/>
    <dgm:cxn modelId="{6A33D9C6-4203-4F8F-A158-52DBA5766CC1}" srcId="{044EA01C-816A-4B42-A176-7A23CA9CE565}" destId="{7320FFAA-487D-48BE-94F5-4436B2474F99}" srcOrd="1" destOrd="0" parTransId="{F10B5C1F-B741-495C-A038-47F7D472B1CA}" sibTransId="{7D02D011-7B85-4CF2-BC98-9BD91F571F4B}"/>
    <dgm:cxn modelId="{144524E0-3D6D-4324-AC2B-F1B5E845EEF8}" type="presParOf" srcId="{FA79471D-2883-4ADE-9DCA-CC81639DAE97}" destId="{96C7F8FC-DC07-4C5D-A4DB-53C6D83862CE}" srcOrd="0" destOrd="0" presId="urn:microsoft.com/office/officeart/2005/8/layout/target3"/>
    <dgm:cxn modelId="{BCF18F14-5EE8-4E40-BA2B-4CCBFC71EF1D}" type="presParOf" srcId="{FA79471D-2883-4ADE-9DCA-CC81639DAE97}" destId="{2BDAD88F-61F6-4372-BF77-007AA3177AEF}" srcOrd="1" destOrd="0" presId="urn:microsoft.com/office/officeart/2005/8/layout/target3"/>
    <dgm:cxn modelId="{EDDA5FD4-35D1-49BA-A2D6-74BA5E629269}" type="presParOf" srcId="{FA79471D-2883-4ADE-9DCA-CC81639DAE97}" destId="{669A74C9-9FBB-4406-B2F3-B8721E62E9DB}" srcOrd="2" destOrd="0" presId="urn:microsoft.com/office/officeart/2005/8/layout/target3"/>
    <dgm:cxn modelId="{B24D5E9A-9051-4E86-83B6-F920C57020F6}" type="presParOf" srcId="{FA79471D-2883-4ADE-9DCA-CC81639DAE97}" destId="{3E3FD9EF-2448-460C-8527-476EC859D983}" srcOrd="3" destOrd="0" presId="urn:microsoft.com/office/officeart/2005/8/layout/target3"/>
    <dgm:cxn modelId="{E131E76D-D275-4B6D-9704-8913412639F7}" type="presParOf" srcId="{FA79471D-2883-4ADE-9DCA-CC81639DAE97}" destId="{93C6EA21-EB72-4B2D-9D20-735DA964D480}" srcOrd="4" destOrd="0" presId="urn:microsoft.com/office/officeart/2005/8/layout/target3"/>
    <dgm:cxn modelId="{E0479377-3C33-4418-8364-AF6C4B67B112}" type="presParOf" srcId="{FA79471D-2883-4ADE-9DCA-CC81639DAE97}" destId="{8AEEA1C8-2326-4BE6-A793-64F3B17294A1}" srcOrd="5" destOrd="0" presId="urn:microsoft.com/office/officeart/2005/8/layout/target3"/>
    <dgm:cxn modelId="{FF26E586-2B4E-488F-92C9-63C29CAE5680}" type="presParOf" srcId="{FA79471D-2883-4ADE-9DCA-CC81639DAE97}" destId="{E6439A42-6621-487A-A9E1-EAFC9BFDCA81}" srcOrd="6" destOrd="0" presId="urn:microsoft.com/office/officeart/2005/8/layout/target3"/>
    <dgm:cxn modelId="{F3C2EC09-6525-467D-9F82-5B4671FB0BE8}" type="presParOf" srcId="{FA79471D-2883-4ADE-9DCA-CC81639DAE97}" destId="{F2D5C3D5-6725-4779-A810-8873D47FBA57}"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1E30C8C-D696-4A73-BEE6-B9ABE58E09C7}" type="doc">
      <dgm:prSet loTypeId="urn:microsoft.com/office/officeart/2005/8/layout/target3" loCatId="relationship" qsTypeId="urn:microsoft.com/office/officeart/2005/8/quickstyle/3d4" qsCatId="3D" csTypeId="urn:microsoft.com/office/officeart/2005/8/colors/accent1_2" csCatId="accent1" phldr="1"/>
      <dgm:spPr/>
      <dgm:t>
        <a:bodyPr/>
        <a:lstStyle/>
        <a:p>
          <a:endParaRPr lang="es-MX"/>
        </a:p>
      </dgm:t>
    </dgm:pt>
    <dgm:pt modelId="{9A61A57C-4B27-46C1-B203-55179B82B1FC}">
      <dgm:prSet/>
      <dgm:spPr/>
      <dgm:t>
        <a:bodyPr/>
        <a:lstStyle/>
        <a:p>
          <a:pPr rtl="0"/>
          <a:r>
            <a:rPr lang="es-MX" b="1" smtClean="0"/>
            <a:t>… ARTICULO 28</a:t>
          </a:r>
          <a:endParaRPr lang="es-MX"/>
        </a:p>
      </dgm:t>
    </dgm:pt>
    <dgm:pt modelId="{1AE153ED-6AC9-4088-8F4D-C7F515CDE85C}" type="parTrans" cxnId="{A9563339-A96D-4F43-BE28-D8CE80ECA81B}">
      <dgm:prSet/>
      <dgm:spPr/>
      <dgm:t>
        <a:bodyPr/>
        <a:lstStyle/>
        <a:p>
          <a:endParaRPr lang="es-MX"/>
        </a:p>
      </dgm:t>
    </dgm:pt>
    <dgm:pt modelId="{044A77CF-2FAD-4FD4-852F-81D6F309AAF8}" type="sibTrans" cxnId="{A9563339-A96D-4F43-BE28-D8CE80ECA81B}">
      <dgm:prSet/>
      <dgm:spPr/>
      <dgm:t>
        <a:bodyPr/>
        <a:lstStyle/>
        <a:p>
          <a:endParaRPr lang="es-MX"/>
        </a:p>
      </dgm:t>
    </dgm:pt>
    <dgm:pt modelId="{D1AA70BA-1F72-4B51-B5FA-E0C18A18E2A2}">
      <dgm:prSet/>
      <dgm:spPr/>
      <dgm:t>
        <a:bodyPr/>
        <a:lstStyle/>
        <a:p>
          <a:pPr rtl="0"/>
          <a:r>
            <a:rPr lang="es-MX" dirty="0" smtClean="0"/>
            <a:t>II. Los registros o asientos contables deberán cumplir con los requisitos que establezca el Reglamento del  Código y las disposiciones de carácter general que emita el Servicio de Administración Tributaria. </a:t>
          </a:r>
          <a:endParaRPr lang="es-MX" dirty="0"/>
        </a:p>
      </dgm:t>
    </dgm:pt>
    <dgm:pt modelId="{44F20E9E-77E5-4139-B89A-19B41A2B9782}" type="parTrans" cxnId="{547AD0D2-AF04-4929-93B3-182AB02BC1C6}">
      <dgm:prSet/>
      <dgm:spPr/>
      <dgm:t>
        <a:bodyPr/>
        <a:lstStyle/>
        <a:p>
          <a:endParaRPr lang="es-MX"/>
        </a:p>
      </dgm:t>
    </dgm:pt>
    <dgm:pt modelId="{B3B05365-6F39-421F-824F-4D7DADCFFDE9}" type="sibTrans" cxnId="{547AD0D2-AF04-4929-93B3-182AB02BC1C6}">
      <dgm:prSet/>
      <dgm:spPr/>
      <dgm:t>
        <a:bodyPr/>
        <a:lstStyle/>
        <a:p>
          <a:endParaRPr lang="es-MX"/>
        </a:p>
      </dgm:t>
    </dgm:pt>
    <dgm:pt modelId="{C6079227-0466-4909-B498-D5E9C29873CF}" type="pres">
      <dgm:prSet presAssocID="{91E30C8C-D696-4A73-BEE6-B9ABE58E09C7}" presName="Name0" presStyleCnt="0">
        <dgm:presLayoutVars>
          <dgm:chMax val="7"/>
          <dgm:dir/>
          <dgm:animLvl val="lvl"/>
          <dgm:resizeHandles val="exact"/>
        </dgm:presLayoutVars>
      </dgm:prSet>
      <dgm:spPr/>
      <dgm:t>
        <a:bodyPr/>
        <a:lstStyle/>
        <a:p>
          <a:endParaRPr lang="es-MX"/>
        </a:p>
      </dgm:t>
    </dgm:pt>
    <dgm:pt modelId="{A774D6B7-CCE9-4957-B9F7-B4D08064C460}" type="pres">
      <dgm:prSet presAssocID="{9A61A57C-4B27-46C1-B203-55179B82B1FC}" presName="circle1" presStyleLbl="node1" presStyleIdx="0" presStyleCnt="2"/>
      <dgm:spPr/>
    </dgm:pt>
    <dgm:pt modelId="{24A60CCA-2D61-46A8-8158-D907DD3A9175}" type="pres">
      <dgm:prSet presAssocID="{9A61A57C-4B27-46C1-B203-55179B82B1FC}" presName="space" presStyleCnt="0"/>
      <dgm:spPr/>
    </dgm:pt>
    <dgm:pt modelId="{97743521-1EA0-4193-85F8-144E291B1146}" type="pres">
      <dgm:prSet presAssocID="{9A61A57C-4B27-46C1-B203-55179B82B1FC}" presName="rect1" presStyleLbl="alignAcc1" presStyleIdx="0" presStyleCnt="2"/>
      <dgm:spPr/>
      <dgm:t>
        <a:bodyPr/>
        <a:lstStyle/>
        <a:p>
          <a:endParaRPr lang="es-MX"/>
        </a:p>
      </dgm:t>
    </dgm:pt>
    <dgm:pt modelId="{F3A47E1B-E773-4392-8F13-45FE5EF5F475}" type="pres">
      <dgm:prSet presAssocID="{D1AA70BA-1F72-4B51-B5FA-E0C18A18E2A2}" presName="vertSpace2" presStyleLbl="node1" presStyleIdx="0" presStyleCnt="2"/>
      <dgm:spPr/>
    </dgm:pt>
    <dgm:pt modelId="{A796696B-C575-42C8-9C97-3DBD306F81AF}" type="pres">
      <dgm:prSet presAssocID="{D1AA70BA-1F72-4B51-B5FA-E0C18A18E2A2}" presName="circle2" presStyleLbl="node1" presStyleIdx="1" presStyleCnt="2"/>
      <dgm:spPr/>
    </dgm:pt>
    <dgm:pt modelId="{0FCDBEF1-C3E0-4F37-991F-AD6A2BA84737}" type="pres">
      <dgm:prSet presAssocID="{D1AA70BA-1F72-4B51-B5FA-E0C18A18E2A2}" presName="rect2" presStyleLbl="alignAcc1" presStyleIdx="1" presStyleCnt="2"/>
      <dgm:spPr/>
      <dgm:t>
        <a:bodyPr/>
        <a:lstStyle/>
        <a:p>
          <a:endParaRPr lang="es-MX"/>
        </a:p>
      </dgm:t>
    </dgm:pt>
    <dgm:pt modelId="{0C7E4D33-10A5-4708-B1A8-A5E5644FDBE2}" type="pres">
      <dgm:prSet presAssocID="{9A61A57C-4B27-46C1-B203-55179B82B1FC}" presName="rect1ParTxNoCh" presStyleLbl="alignAcc1" presStyleIdx="1" presStyleCnt="2">
        <dgm:presLayoutVars>
          <dgm:chMax val="1"/>
          <dgm:bulletEnabled val="1"/>
        </dgm:presLayoutVars>
      </dgm:prSet>
      <dgm:spPr/>
      <dgm:t>
        <a:bodyPr/>
        <a:lstStyle/>
        <a:p>
          <a:endParaRPr lang="es-MX"/>
        </a:p>
      </dgm:t>
    </dgm:pt>
    <dgm:pt modelId="{BEC386BC-467F-4D92-A90B-04F35BB552AC}" type="pres">
      <dgm:prSet presAssocID="{D1AA70BA-1F72-4B51-B5FA-E0C18A18E2A2}" presName="rect2ParTxNoCh" presStyleLbl="alignAcc1" presStyleIdx="1" presStyleCnt="2">
        <dgm:presLayoutVars>
          <dgm:chMax val="1"/>
          <dgm:bulletEnabled val="1"/>
        </dgm:presLayoutVars>
      </dgm:prSet>
      <dgm:spPr/>
      <dgm:t>
        <a:bodyPr/>
        <a:lstStyle/>
        <a:p>
          <a:endParaRPr lang="es-MX"/>
        </a:p>
      </dgm:t>
    </dgm:pt>
  </dgm:ptLst>
  <dgm:cxnLst>
    <dgm:cxn modelId="{A9563339-A96D-4F43-BE28-D8CE80ECA81B}" srcId="{91E30C8C-D696-4A73-BEE6-B9ABE58E09C7}" destId="{9A61A57C-4B27-46C1-B203-55179B82B1FC}" srcOrd="0" destOrd="0" parTransId="{1AE153ED-6AC9-4088-8F4D-C7F515CDE85C}" sibTransId="{044A77CF-2FAD-4FD4-852F-81D6F309AAF8}"/>
    <dgm:cxn modelId="{A240BC47-DE3B-474F-A045-3180DFFA31F5}" type="presOf" srcId="{9A61A57C-4B27-46C1-B203-55179B82B1FC}" destId="{0C7E4D33-10A5-4708-B1A8-A5E5644FDBE2}" srcOrd="1" destOrd="0" presId="urn:microsoft.com/office/officeart/2005/8/layout/target3"/>
    <dgm:cxn modelId="{071B44CB-4AD3-4F0F-9772-702CF8C75C50}" type="presOf" srcId="{91E30C8C-D696-4A73-BEE6-B9ABE58E09C7}" destId="{C6079227-0466-4909-B498-D5E9C29873CF}" srcOrd="0" destOrd="0" presId="urn:microsoft.com/office/officeart/2005/8/layout/target3"/>
    <dgm:cxn modelId="{9AF8D2B4-E7F7-4FFC-BF18-31030DB66865}" type="presOf" srcId="{D1AA70BA-1F72-4B51-B5FA-E0C18A18E2A2}" destId="{0FCDBEF1-C3E0-4F37-991F-AD6A2BA84737}" srcOrd="0" destOrd="0" presId="urn:microsoft.com/office/officeart/2005/8/layout/target3"/>
    <dgm:cxn modelId="{547AD0D2-AF04-4929-93B3-182AB02BC1C6}" srcId="{91E30C8C-D696-4A73-BEE6-B9ABE58E09C7}" destId="{D1AA70BA-1F72-4B51-B5FA-E0C18A18E2A2}" srcOrd="1" destOrd="0" parTransId="{44F20E9E-77E5-4139-B89A-19B41A2B9782}" sibTransId="{B3B05365-6F39-421F-824F-4D7DADCFFDE9}"/>
    <dgm:cxn modelId="{E58199F5-70CF-405F-A282-D778B0342A61}" type="presOf" srcId="{D1AA70BA-1F72-4B51-B5FA-E0C18A18E2A2}" destId="{BEC386BC-467F-4D92-A90B-04F35BB552AC}" srcOrd="1" destOrd="0" presId="urn:microsoft.com/office/officeart/2005/8/layout/target3"/>
    <dgm:cxn modelId="{32D779A8-963C-4C4C-8BB4-0D3B8B600DA2}" type="presOf" srcId="{9A61A57C-4B27-46C1-B203-55179B82B1FC}" destId="{97743521-1EA0-4193-85F8-144E291B1146}" srcOrd="0" destOrd="0" presId="urn:microsoft.com/office/officeart/2005/8/layout/target3"/>
    <dgm:cxn modelId="{D379D1C4-6799-4F33-BFD5-7199E40DE5BE}" type="presParOf" srcId="{C6079227-0466-4909-B498-D5E9C29873CF}" destId="{A774D6B7-CCE9-4957-B9F7-B4D08064C460}" srcOrd="0" destOrd="0" presId="urn:microsoft.com/office/officeart/2005/8/layout/target3"/>
    <dgm:cxn modelId="{31A5D68F-5FBB-4CB5-89B7-B323ECF2C0EE}" type="presParOf" srcId="{C6079227-0466-4909-B498-D5E9C29873CF}" destId="{24A60CCA-2D61-46A8-8158-D907DD3A9175}" srcOrd="1" destOrd="0" presId="urn:microsoft.com/office/officeart/2005/8/layout/target3"/>
    <dgm:cxn modelId="{5918462D-55D4-41EF-B7C6-A66DAFE02591}" type="presParOf" srcId="{C6079227-0466-4909-B498-D5E9C29873CF}" destId="{97743521-1EA0-4193-85F8-144E291B1146}" srcOrd="2" destOrd="0" presId="urn:microsoft.com/office/officeart/2005/8/layout/target3"/>
    <dgm:cxn modelId="{A3AE4283-5F68-4B89-B72D-03F22BB1E75E}" type="presParOf" srcId="{C6079227-0466-4909-B498-D5E9C29873CF}" destId="{F3A47E1B-E773-4392-8F13-45FE5EF5F475}" srcOrd="3" destOrd="0" presId="urn:microsoft.com/office/officeart/2005/8/layout/target3"/>
    <dgm:cxn modelId="{D8F33CC8-C199-464C-80CF-5B337B8CA031}" type="presParOf" srcId="{C6079227-0466-4909-B498-D5E9C29873CF}" destId="{A796696B-C575-42C8-9C97-3DBD306F81AF}" srcOrd="4" destOrd="0" presId="urn:microsoft.com/office/officeart/2005/8/layout/target3"/>
    <dgm:cxn modelId="{24867B9B-1D85-4A74-8CBC-6E41389353D3}" type="presParOf" srcId="{C6079227-0466-4909-B498-D5E9C29873CF}" destId="{0FCDBEF1-C3E0-4F37-991F-AD6A2BA84737}" srcOrd="5" destOrd="0" presId="urn:microsoft.com/office/officeart/2005/8/layout/target3"/>
    <dgm:cxn modelId="{C0284782-409A-4FE8-91E5-DEB0E97511C1}" type="presParOf" srcId="{C6079227-0466-4909-B498-D5E9C29873CF}" destId="{0C7E4D33-10A5-4708-B1A8-A5E5644FDBE2}" srcOrd="6" destOrd="0" presId="urn:microsoft.com/office/officeart/2005/8/layout/target3"/>
    <dgm:cxn modelId="{D9B8C3F2-7C2E-4CF5-BA57-87A6A36DEA1F}" type="presParOf" srcId="{C6079227-0466-4909-B498-D5E9C29873CF}" destId="{BEC386BC-467F-4D92-A90B-04F35BB552AC}"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611A035-E01B-4451-BD8B-96E100651866}" type="doc">
      <dgm:prSet loTypeId="urn:microsoft.com/office/officeart/2005/8/layout/target3" loCatId="relationship" qsTypeId="urn:microsoft.com/office/officeart/2005/8/quickstyle/3d4" qsCatId="3D" csTypeId="urn:microsoft.com/office/officeart/2005/8/colors/accent1_2" csCatId="accent1" phldr="1"/>
      <dgm:spPr/>
      <dgm:t>
        <a:bodyPr/>
        <a:lstStyle/>
        <a:p>
          <a:endParaRPr lang="es-MX"/>
        </a:p>
      </dgm:t>
    </dgm:pt>
    <dgm:pt modelId="{183652A8-5890-4981-9180-66AFBC6418C4}">
      <dgm:prSet/>
      <dgm:spPr/>
      <dgm:t>
        <a:bodyPr/>
        <a:lstStyle/>
        <a:p>
          <a:pPr rtl="0"/>
          <a:r>
            <a:rPr lang="es-MX" b="1" smtClean="0"/>
            <a:t>… ARTICULO 28</a:t>
          </a:r>
          <a:endParaRPr lang="es-MX"/>
        </a:p>
      </dgm:t>
    </dgm:pt>
    <dgm:pt modelId="{8CA7717B-7776-47EC-A973-A3BADAE56477}" type="parTrans" cxnId="{9B450518-1727-4A7D-988C-961BDB6289E9}">
      <dgm:prSet/>
      <dgm:spPr/>
      <dgm:t>
        <a:bodyPr/>
        <a:lstStyle/>
        <a:p>
          <a:endParaRPr lang="es-MX"/>
        </a:p>
      </dgm:t>
    </dgm:pt>
    <dgm:pt modelId="{7478C767-CC08-4CE9-9A35-BBC7FA4013E6}" type="sibTrans" cxnId="{9B450518-1727-4A7D-988C-961BDB6289E9}">
      <dgm:prSet/>
      <dgm:spPr/>
      <dgm:t>
        <a:bodyPr/>
        <a:lstStyle/>
        <a:p>
          <a:endParaRPr lang="es-MX"/>
        </a:p>
      </dgm:t>
    </dgm:pt>
    <dgm:pt modelId="{FBE20D43-9F4D-4E17-8FC4-716A2A8C93E9}">
      <dgm:prSet/>
      <dgm:spPr/>
      <dgm:t>
        <a:bodyPr/>
        <a:lstStyle/>
        <a:p>
          <a:pPr rtl="0"/>
          <a:r>
            <a:rPr lang="es-MX" dirty="0" smtClean="0"/>
            <a:t>III. </a:t>
          </a:r>
          <a:r>
            <a:rPr lang="es-MX" b="1" dirty="0" smtClean="0"/>
            <a:t>Los registros o asientos que integran la contabilidad se llevarán en medios electrónicos conforme lo establezcan el Reglamento de este Código Fiscal de la Federación </a:t>
          </a:r>
          <a:r>
            <a:rPr lang="es-MX" dirty="0" smtClean="0"/>
            <a:t>y las disposiciones de carácter general que emita el SAT</a:t>
          </a:r>
          <a:endParaRPr lang="es-MX" dirty="0"/>
        </a:p>
      </dgm:t>
    </dgm:pt>
    <dgm:pt modelId="{84B54DA2-75B0-446A-86C3-058B9AA60A27}" type="parTrans" cxnId="{E8C77062-C413-4EB4-9162-AC052DB2BFD7}">
      <dgm:prSet/>
      <dgm:spPr/>
      <dgm:t>
        <a:bodyPr/>
        <a:lstStyle/>
        <a:p>
          <a:endParaRPr lang="es-MX"/>
        </a:p>
      </dgm:t>
    </dgm:pt>
    <dgm:pt modelId="{9DB958DD-14A9-4346-BF9A-A0DE09BB724E}" type="sibTrans" cxnId="{E8C77062-C413-4EB4-9162-AC052DB2BFD7}">
      <dgm:prSet/>
      <dgm:spPr/>
      <dgm:t>
        <a:bodyPr/>
        <a:lstStyle/>
        <a:p>
          <a:endParaRPr lang="es-MX"/>
        </a:p>
      </dgm:t>
    </dgm:pt>
    <dgm:pt modelId="{C5819815-6599-4FDC-B32A-FEB2647D0958}">
      <dgm:prSet/>
      <dgm:spPr/>
      <dgm:t>
        <a:bodyPr/>
        <a:lstStyle/>
        <a:p>
          <a:pPr rtl="0"/>
          <a:r>
            <a:rPr lang="es-MX" dirty="0" smtClean="0"/>
            <a:t>La </a:t>
          </a:r>
          <a:r>
            <a:rPr lang="es-MX" b="1" dirty="0" smtClean="0"/>
            <a:t>documentación </a:t>
          </a:r>
          <a:r>
            <a:rPr lang="es-MX" dirty="0" smtClean="0"/>
            <a:t>comprobatoria de dichos registros o asientos deberá estar </a:t>
          </a:r>
          <a:r>
            <a:rPr lang="es-MX" b="1" dirty="0" smtClean="0"/>
            <a:t>disponible en el domicilio fiscal </a:t>
          </a:r>
          <a:r>
            <a:rPr lang="es-MX" dirty="0" smtClean="0"/>
            <a:t>del contribuyente. </a:t>
          </a:r>
          <a:endParaRPr lang="es-MX" dirty="0"/>
        </a:p>
      </dgm:t>
    </dgm:pt>
    <dgm:pt modelId="{B4E93057-DCE9-43AA-A576-65CAE389F64B}" type="parTrans" cxnId="{0D15D503-511C-4E96-B770-6ACA5B73698E}">
      <dgm:prSet/>
      <dgm:spPr/>
      <dgm:t>
        <a:bodyPr/>
        <a:lstStyle/>
        <a:p>
          <a:endParaRPr lang="es-MX"/>
        </a:p>
      </dgm:t>
    </dgm:pt>
    <dgm:pt modelId="{22E623B4-C473-4F35-AD0A-6EAEF1B1A70F}" type="sibTrans" cxnId="{0D15D503-511C-4E96-B770-6ACA5B73698E}">
      <dgm:prSet/>
      <dgm:spPr/>
      <dgm:t>
        <a:bodyPr/>
        <a:lstStyle/>
        <a:p>
          <a:endParaRPr lang="es-MX"/>
        </a:p>
      </dgm:t>
    </dgm:pt>
    <dgm:pt modelId="{D2D76F1A-B710-42EA-9E64-7D7F27B14EAC}" type="pres">
      <dgm:prSet presAssocID="{1611A035-E01B-4451-BD8B-96E100651866}" presName="Name0" presStyleCnt="0">
        <dgm:presLayoutVars>
          <dgm:chMax val="7"/>
          <dgm:dir/>
          <dgm:animLvl val="lvl"/>
          <dgm:resizeHandles val="exact"/>
        </dgm:presLayoutVars>
      </dgm:prSet>
      <dgm:spPr/>
      <dgm:t>
        <a:bodyPr/>
        <a:lstStyle/>
        <a:p>
          <a:endParaRPr lang="es-MX"/>
        </a:p>
      </dgm:t>
    </dgm:pt>
    <dgm:pt modelId="{B131447F-B5CF-4850-99F0-0EF9AA36ABBE}" type="pres">
      <dgm:prSet presAssocID="{183652A8-5890-4981-9180-66AFBC6418C4}" presName="circle1" presStyleLbl="node1" presStyleIdx="0" presStyleCnt="2"/>
      <dgm:spPr/>
    </dgm:pt>
    <dgm:pt modelId="{F1807E54-0B49-4597-8671-8B30176FBAE7}" type="pres">
      <dgm:prSet presAssocID="{183652A8-5890-4981-9180-66AFBC6418C4}" presName="space" presStyleCnt="0"/>
      <dgm:spPr/>
    </dgm:pt>
    <dgm:pt modelId="{0374F00B-8B96-4D6C-8277-DCED486CE70F}" type="pres">
      <dgm:prSet presAssocID="{183652A8-5890-4981-9180-66AFBC6418C4}" presName="rect1" presStyleLbl="alignAcc1" presStyleIdx="0" presStyleCnt="2"/>
      <dgm:spPr/>
      <dgm:t>
        <a:bodyPr/>
        <a:lstStyle/>
        <a:p>
          <a:endParaRPr lang="es-MX"/>
        </a:p>
      </dgm:t>
    </dgm:pt>
    <dgm:pt modelId="{0540AFFD-45A0-4C3A-B0A3-9952D8C4E8CB}" type="pres">
      <dgm:prSet presAssocID="{FBE20D43-9F4D-4E17-8FC4-716A2A8C93E9}" presName="vertSpace2" presStyleLbl="node1" presStyleIdx="0" presStyleCnt="2"/>
      <dgm:spPr/>
    </dgm:pt>
    <dgm:pt modelId="{13A9AC9C-C5E7-465C-811A-CC44310F0846}" type="pres">
      <dgm:prSet presAssocID="{FBE20D43-9F4D-4E17-8FC4-716A2A8C93E9}" presName="circle2" presStyleLbl="node1" presStyleIdx="1" presStyleCnt="2"/>
      <dgm:spPr/>
    </dgm:pt>
    <dgm:pt modelId="{2051EDE5-0BAE-49D8-89AB-8D07E1DE2E74}" type="pres">
      <dgm:prSet presAssocID="{FBE20D43-9F4D-4E17-8FC4-716A2A8C93E9}" presName="rect2" presStyleLbl="alignAcc1" presStyleIdx="1" presStyleCnt="2" custScaleY="133359"/>
      <dgm:spPr/>
      <dgm:t>
        <a:bodyPr/>
        <a:lstStyle/>
        <a:p>
          <a:endParaRPr lang="es-MX"/>
        </a:p>
      </dgm:t>
    </dgm:pt>
    <dgm:pt modelId="{64761AB3-982F-4665-9A39-5733443AB027}" type="pres">
      <dgm:prSet presAssocID="{183652A8-5890-4981-9180-66AFBC6418C4}" presName="rect1ParTx" presStyleLbl="alignAcc1" presStyleIdx="1" presStyleCnt="2">
        <dgm:presLayoutVars>
          <dgm:chMax val="1"/>
          <dgm:bulletEnabled val="1"/>
        </dgm:presLayoutVars>
      </dgm:prSet>
      <dgm:spPr/>
      <dgm:t>
        <a:bodyPr/>
        <a:lstStyle/>
        <a:p>
          <a:endParaRPr lang="es-MX"/>
        </a:p>
      </dgm:t>
    </dgm:pt>
    <dgm:pt modelId="{9F649067-43B6-4FE1-B1FE-6030A6792740}" type="pres">
      <dgm:prSet presAssocID="{183652A8-5890-4981-9180-66AFBC6418C4}" presName="rect1ChTx" presStyleLbl="alignAcc1" presStyleIdx="1" presStyleCnt="2">
        <dgm:presLayoutVars>
          <dgm:bulletEnabled val="1"/>
        </dgm:presLayoutVars>
      </dgm:prSet>
      <dgm:spPr/>
    </dgm:pt>
    <dgm:pt modelId="{0130F140-3C2C-4911-A56B-511C362CD8DA}" type="pres">
      <dgm:prSet presAssocID="{FBE20D43-9F4D-4E17-8FC4-716A2A8C93E9}" presName="rect2ParTx" presStyleLbl="alignAcc1" presStyleIdx="1" presStyleCnt="2">
        <dgm:presLayoutVars>
          <dgm:chMax val="1"/>
          <dgm:bulletEnabled val="1"/>
        </dgm:presLayoutVars>
      </dgm:prSet>
      <dgm:spPr/>
      <dgm:t>
        <a:bodyPr/>
        <a:lstStyle/>
        <a:p>
          <a:endParaRPr lang="es-MX"/>
        </a:p>
      </dgm:t>
    </dgm:pt>
    <dgm:pt modelId="{158BB59F-DE84-4B6A-AF80-EDEDE453118D}" type="pres">
      <dgm:prSet presAssocID="{FBE20D43-9F4D-4E17-8FC4-716A2A8C93E9}" presName="rect2ChTx" presStyleLbl="alignAcc1" presStyleIdx="1" presStyleCnt="2">
        <dgm:presLayoutVars>
          <dgm:bulletEnabled val="1"/>
        </dgm:presLayoutVars>
      </dgm:prSet>
      <dgm:spPr/>
      <dgm:t>
        <a:bodyPr/>
        <a:lstStyle/>
        <a:p>
          <a:endParaRPr lang="es-MX"/>
        </a:p>
      </dgm:t>
    </dgm:pt>
  </dgm:ptLst>
  <dgm:cxnLst>
    <dgm:cxn modelId="{C7E97A8A-EEFA-4B0B-A9C1-FB42608CE035}" type="presOf" srcId="{FBE20D43-9F4D-4E17-8FC4-716A2A8C93E9}" destId="{0130F140-3C2C-4911-A56B-511C362CD8DA}" srcOrd="1" destOrd="0" presId="urn:microsoft.com/office/officeart/2005/8/layout/target3"/>
    <dgm:cxn modelId="{72EDC011-DCA1-403A-864B-5AA4826DDE54}" type="presOf" srcId="{183652A8-5890-4981-9180-66AFBC6418C4}" destId="{0374F00B-8B96-4D6C-8277-DCED486CE70F}" srcOrd="0" destOrd="0" presId="urn:microsoft.com/office/officeart/2005/8/layout/target3"/>
    <dgm:cxn modelId="{E8C77062-C413-4EB4-9162-AC052DB2BFD7}" srcId="{1611A035-E01B-4451-BD8B-96E100651866}" destId="{FBE20D43-9F4D-4E17-8FC4-716A2A8C93E9}" srcOrd="1" destOrd="0" parTransId="{84B54DA2-75B0-446A-86C3-058B9AA60A27}" sibTransId="{9DB958DD-14A9-4346-BF9A-A0DE09BB724E}"/>
    <dgm:cxn modelId="{84790B8C-D644-48B8-8989-530E415474BF}" type="presOf" srcId="{C5819815-6599-4FDC-B32A-FEB2647D0958}" destId="{158BB59F-DE84-4B6A-AF80-EDEDE453118D}" srcOrd="0" destOrd="0" presId="urn:microsoft.com/office/officeart/2005/8/layout/target3"/>
    <dgm:cxn modelId="{4D106122-7EC2-49CA-ACA7-9FA332DAA71A}" type="presOf" srcId="{1611A035-E01B-4451-BD8B-96E100651866}" destId="{D2D76F1A-B710-42EA-9E64-7D7F27B14EAC}" srcOrd="0" destOrd="0" presId="urn:microsoft.com/office/officeart/2005/8/layout/target3"/>
    <dgm:cxn modelId="{0258B42C-7762-4015-83D4-BBB49CC1888F}" type="presOf" srcId="{FBE20D43-9F4D-4E17-8FC4-716A2A8C93E9}" destId="{2051EDE5-0BAE-49D8-89AB-8D07E1DE2E74}" srcOrd="0" destOrd="0" presId="urn:microsoft.com/office/officeart/2005/8/layout/target3"/>
    <dgm:cxn modelId="{0D15D503-511C-4E96-B770-6ACA5B73698E}" srcId="{FBE20D43-9F4D-4E17-8FC4-716A2A8C93E9}" destId="{C5819815-6599-4FDC-B32A-FEB2647D0958}" srcOrd="0" destOrd="0" parTransId="{B4E93057-DCE9-43AA-A576-65CAE389F64B}" sibTransId="{22E623B4-C473-4F35-AD0A-6EAEF1B1A70F}"/>
    <dgm:cxn modelId="{FD7A9F4E-23CA-4E7D-9CA2-7729357D7AF9}" type="presOf" srcId="{183652A8-5890-4981-9180-66AFBC6418C4}" destId="{64761AB3-982F-4665-9A39-5733443AB027}" srcOrd="1" destOrd="0" presId="urn:microsoft.com/office/officeart/2005/8/layout/target3"/>
    <dgm:cxn modelId="{9B450518-1727-4A7D-988C-961BDB6289E9}" srcId="{1611A035-E01B-4451-BD8B-96E100651866}" destId="{183652A8-5890-4981-9180-66AFBC6418C4}" srcOrd="0" destOrd="0" parTransId="{8CA7717B-7776-47EC-A973-A3BADAE56477}" sibTransId="{7478C767-CC08-4CE9-9A35-BBC7FA4013E6}"/>
    <dgm:cxn modelId="{134C098E-6E53-41A8-93D6-FD4CBCC77F17}" type="presParOf" srcId="{D2D76F1A-B710-42EA-9E64-7D7F27B14EAC}" destId="{B131447F-B5CF-4850-99F0-0EF9AA36ABBE}" srcOrd="0" destOrd="0" presId="urn:microsoft.com/office/officeart/2005/8/layout/target3"/>
    <dgm:cxn modelId="{DAEDAB04-17A8-4C2E-8711-B0F17313BFF8}" type="presParOf" srcId="{D2D76F1A-B710-42EA-9E64-7D7F27B14EAC}" destId="{F1807E54-0B49-4597-8671-8B30176FBAE7}" srcOrd="1" destOrd="0" presId="urn:microsoft.com/office/officeart/2005/8/layout/target3"/>
    <dgm:cxn modelId="{AA44EF49-1F47-46CD-AD4E-03FFF58549C3}" type="presParOf" srcId="{D2D76F1A-B710-42EA-9E64-7D7F27B14EAC}" destId="{0374F00B-8B96-4D6C-8277-DCED486CE70F}" srcOrd="2" destOrd="0" presId="urn:microsoft.com/office/officeart/2005/8/layout/target3"/>
    <dgm:cxn modelId="{B62476AB-23E6-46ED-8900-BA42672FB75A}" type="presParOf" srcId="{D2D76F1A-B710-42EA-9E64-7D7F27B14EAC}" destId="{0540AFFD-45A0-4C3A-B0A3-9952D8C4E8CB}" srcOrd="3" destOrd="0" presId="urn:microsoft.com/office/officeart/2005/8/layout/target3"/>
    <dgm:cxn modelId="{4A95A208-8536-4D9E-8E68-62F59A685FB2}" type="presParOf" srcId="{D2D76F1A-B710-42EA-9E64-7D7F27B14EAC}" destId="{13A9AC9C-C5E7-465C-811A-CC44310F0846}" srcOrd="4" destOrd="0" presId="urn:microsoft.com/office/officeart/2005/8/layout/target3"/>
    <dgm:cxn modelId="{BD592E96-768D-4C72-B360-03B1F4E13FF4}" type="presParOf" srcId="{D2D76F1A-B710-42EA-9E64-7D7F27B14EAC}" destId="{2051EDE5-0BAE-49D8-89AB-8D07E1DE2E74}" srcOrd="5" destOrd="0" presId="urn:microsoft.com/office/officeart/2005/8/layout/target3"/>
    <dgm:cxn modelId="{1A41D206-1B5B-4665-AB79-BC8EDCB4D582}" type="presParOf" srcId="{D2D76F1A-B710-42EA-9E64-7D7F27B14EAC}" destId="{64761AB3-982F-4665-9A39-5733443AB027}" srcOrd="6" destOrd="0" presId="urn:microsoft.com/office/officeart/2005/8/layout/target3"/>
    <dgm:cxn modelId="{F1DC682E-3745-466D-AEAC-3FE85E15ABF1}" type="presParOf" srcId="{D2D76F1A-B710-42EA-9E64-7D7F27B14EAC}" destId="{9F649067-43B6-4FE1-B1FE-6030A6792740}" srcOrd="7" destOrd="0" presId="urn:microsoft.com/office/officeart/2005/8/layout/target3"/>
    <dgm:cxn modelId="{D99BE824-2716-4381-B3A1-0965EF318170}" type="presParOf" srcId="{D2D76F1A-B710-42EA-9E64-7D7F27B14EAC}" destId="{0130F140-3C2C-4911-A56B-511C362CD8DA}" srcOrd="8" destOrd="0" presId="urn:microsoft.com/office/officeart/2005/8/layout/target3"/>
    <dgm:cxn modelId="{115E030D-E9E5-428A-ADCB-3A4D3874BAC7}" type="presParOf" srcId="{D2D76F1A-B710-42EA-9E64-7D7F27B14EAC}" destId="{158BB59F-DE84-4B6A-AF80-EDEDE453118D}" srcOrd="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47E19004-B59F-4332-9607-2D40A1AF170D}" type="doc">
      <dgm:prSet loTypeId="urn:microsoft.com/office/officeart/2005/8/layout/target3" loCatId="relationship" qsTypeId="urn:microsoft.com/office/officeart/2005/8/quickstyle/3d4" qsCatId="3D" csTypeId="urn:microsoft.com/office/officeart/2005/8/colors/accent1_2" csCatId="accent1" phldr="1"/>
      <dgm:spPr/>
      <dgm:t>
        <a:bodyPr/>
        <a:lstStyle/>
        <a:p>
          <a:endParaRPr lang="es-MX"/>
        </a:p>
      </dgm:t>
    </dgm:pt>
    <dgm:pt modelId="{C79D334E-7BFF-4E1B-BAAC-7D56359D0649}">
      <dgm:prSet/>
      <dgm:spPr/>
      <dgm:t>
        <a:bodyPr/>
        <a:lstStyle/>
        <a:p>
          <a:pPr rtl="0"/>
          <a:r>
            <a:rPr lang="es-MX" b="1" smtClean="0"/>
            <a:t>… ARTICULO 28</a:t>
          </a:r>
          <a:endParaRPr lang="es-MX"/>
        </a:p>
      </dgm:t>
    </dgm:pt>
    <dgm:pt modelId="{A31A2FD3-F748-4886-BFB8-FF2D828A608E}" type="parTrans" cxnId="{D948A40A-BB63-41F7-B9BD-6CF582917BE6}">
      <dgm:prSet/>
      <dgm:spPr/>
      <dgm:t>
        <a:bodyPr/>
        <a:lstStyle/>
        <a:p>
          <a:endParaRPr lang="es-MX"/>
        </a:p>
      </dgm:t>
    </dgm:pt>
    <dgm:pt modelId="{C3A067C2-150B-42B1-B2C3-754E57DAC650}" type="sibTrans" cxnId="{D948A40A-BB63-41F7-B9BD-6CF582917BE6}">
      <dgm:prSet/>
      <dgm:spPr/>
      <dgm:t>
        <a:bodyPr/>
        <a:lstStyle/>
        <a:p>
          <a:endParaRPr lang="es-MX"/>
        </a:p>
      </dgm:t>
    </dgm:pt>
    <dgm:pt modelId="{B8359C9D-416E-489F-A88A-AF0BD1A38F70}">
      <dgm:prSet/>
      <dgm:spPr/>
      <dgm:t>
        <a:bodyPr/>
        <a:lstStyle/>
        <a:p>
          <a:pPr rtl="0"/>
          <a:r>
            <a:rPr lang="es-MX" dirty="0" smtClean="0"/>
            <a:t>IV. </a:t>
          </a:r>
          <a:r>
            <a:rPr lang="es-MX" b="1" dirty="0" smtClean="0"/>
            <a:t>Ingresarán de forma mensual su información contable a través de la página de Internet del SAT(…)</a:t>
          </a:r>
          <a:endParaRPr lang="es-MX" dirty="0"/>
        </a:p>
      </dgm:t>
    </dgm:pt>
    <dgm:pt modelId="{B3957692-B77E-4A2A-8C87-F6C0583F89D8}" type="parTrans" cxnId="{BE0A06F8-4BB8-42A1-9D32-AFAC49FE396C}">
      <dgm:prSet/>
      <dgm:spPr/>
      <dgm:t>
        <a:bodyPr/>
        <a:lstStyle/>
        <a:p>
          <a:endParaRPr lang="es-MX"/>
        </a:p>
      </dgm:t>
    </dgm:pt>
    <dgm:pt modelId="{E65818E8-85C9-42A5-9EC9-2346DFEE07C4}" type="sibTrans" cxnId="{BE0A06F8-4BB8-42A1-9D32-AFAC49FE396C}">
      <dgm:prSet/>
      <dgm:spPr/>
      <dgm:t>
        <a:bodyPr/>
        <a:lstStyle/>
        <a:p>
          <a:endParaRPr lang="es-MX"/>
        </a:p>
      </dgm:t>
    </dgm:pt>
    <dgm:pt modelId="{92AB5072-CD9F-4DA0-89B3-142E3612FCC9}" type="pres">
      <dgm:prSet presAssocID="{47E19004-B59F-4332-9607-2D40A1AF170D}" presName="Name0" presStyleCnt="0">
        <dgm:presLayoutVars>
          <dgm:chMax val="7"/>
          <dgm:dir/>
          <dgm:animLvl val="lvl"/>
          <dgm:resizeHandles val="exact"/>
        </dgm:presLayoutVars>
      </dgm:prSet>
      <dgm:spPr/>
      <dgm:t>
        <a:bodyPr/>
        <a:lstStyle/>
        <a:p>
          <a:endParaRPr lang="es-MX"/>
        </a:p>
      </dgm:t>
    </dgm:pt>
    <dgm:pt modelId="{2143EBD1-0A18-4EDF-9EAA-3EB2201FFB26}" type="pres">
      <dgm:prSet presAssocID="{C79D334E-7BFF-4E1B-BAAC-7D56359D0649}" presName="circle1" presStyleLbl="node1" presStyleIdx="0" presStyleCnt="2"/>
      <dgm:spPr/>
    </dgm:pt>
    <dgm:pt modelId="{7C2C8BF1-9833-45E1-8252-EEA0BAE76938}" type="pres">
      <dgm:prSet presAssocID="{C79D334E-7BFF-4E1B-BAAC-7D56359D0649}" presName="space" presStyleCnt="0"/>
      <dgm:spPr/>
    </dgm:pt>
    <dgm:pt modelId="{4C0CD772-C096-48DA-ACA3-7F8B27F962A6}" type="pres">
      <dgm:prSet presAssocID="{C79D334E-7BFF-4E1B-BAAC-7D56359D0649}" presName="rect1" presStyleLbl="alignAcc1" presStyleIdx="0" presStyleCnt="2"/>
      <dgm:spPr/>
      <dgm:t>
        <a:bodyPr/>
        <a:lstStyle/>
        <a:p>
          <a:endParaRPr lang="es-MX"/>
        </a:p>
      </dgm:t>
    </dgm:pt>
    <dgm:pt modelId="{874EA7FD-7D38-4015-8903-EB352DB1DE3A}" type="pres">
      <dgm:prSet presAssocID="{B8359C9D-416E-489F-A88A-AF0BD1A38F70}" presName="vertSpace2" presStyleLbl="node1" presStyleIdx="0" presStyleCnt="2"/>
      <dgm:spPr/>
    </dgm:pt>
    <dgm:pt modelId="{C92B1881-E588-433B-80E6-DA3931FB62B6}" type="pres">
      <dgm:prSet presAssocID="{B8359C9D-416E-489F-A88A-AF0BD1A38F70}" presName="circle2" presStyleLbl="node1" presStyleIdx="1" presStyleCnt="2"/>
      <dgm:spPr/>
    </dgm:pt>
    <dgm:pt modelId="{ED5848FF-162E-433F-A1BF-DF25A111D99E}" type="pres">
      <dgm:prSet presAssocID="{B8359C9D-416E-489F-A88A-AF0BD1A38F70}" presName="rect2" presStyleLbl="alignAcc1" presStyleIdx="1" presStyleCnt="2" custScaleY="127932"/>
      <dgm:spPr/>
      <dgm:t>
        <a:bodyPr/>
        <a:lstStyle/>
        <a:p>
          <a:endParaRPr lang="es-MX"/>
        </a:p>
      </dgm:t>
    </dgm:pt>
    <dgm:pt modelId="{06B13150-A726-488E-985D-276B1F3FEE47}" type="pres">
      <dgm:prSet presAssocID="{C79D334E-7BFF-4E1B-BAAC-7D56359D0649}" presName="rect1ParTxNoCh" presStyleLbl="alignAcc1" presStyleIdx="1" presStyleCnt="2">
        <dgm:presLayoutVars>
          <dgm:chMax val="1"/>
          <dgm:bulletEnabled val="1"/>
        </dgm:presLayoutVars>
      </dgm:prSet>
      <dgm:spPr/>
      <dgm:t>
        <a:bodyPr/>
        <a:lstStyle/>
        <a:p>
          <a:endParaRPr lang="es-MX"/>
        </a:p>
      </dgm:t>
    </dgm:pt>
    <dgm:pt modelId="{26C856CD-4CBA-4A0E-A177-52113901BDD1}" type="pres">
      <dgm:prSet presAssocID="{B8359C9D-416E-489F-A88A-AF0BD1A38F70}" presName="rect2ParTxNoCh" presStyleLbl="alignAcc1" presStyleIdx="1" presStyleCnt="2">
        <dgm:presLayoutVars>
          <dgm:chMax val="1"/>
          <dgm:bulletEnabled val="1"/>
        </dgm:presLayoutVars>
      </dgm:prSet>
      <dgm:spPr/>
      <dgm:t>
        <a:bodyPr/>
        <a:lstStyle/>
        <a:p>
          <a:endParaRPr lang="es-MX"/>
        </a:p>
      </dgm:t>
    </dgm:pt>
  </dgm:ptLst>
  <dgm:cxnLst>
    <dgm:cxn modelId="{BE0A06F8-4BB8-42A1-9D32-AFAC49FE396C}" srcId="{47E19004-B59F-4332-9607-2D40A1AF170D}" destId="{B8359C9D-416E-489F-A88A-AF0BD1A38F70}" srcOrd="1" destOrd="0" parTransId="{B3957692-B77E-4A2A-8C87-F6C0583F89D8}" sibTransId="{E65818E8-85C9-42A5-9EC9-2346DFEE07C4}"/>
    <dgm:cxn modelId="{149CF4CB-8019-4218-8FDC-180FE7AE60DB}" type="presOf" srcId="{B8359C9D-416E-489F-A88A-AF0BD1A38F70}" destId="{26C856CD-4CBA-4A0E-A177-52113901BDD1}" srcOrd="1" destOrd="0" presId="urn:microsoft.com/office/officeart/2005/8/layout/target3"/>
    <dgm:cxn modelId="{98B1879E-3B3E-4936-8D4E-3D629BD1536C}" type="presOf" srcId="{B8359C9D-416E-489F-A88A-AF0BD1A38F70}" destId="{ED5848FF-162E-433F-A1BF-DF25A111D99E}" srcOrd="0" destOrd="0" presId="urn:microsoft.com/office/officeart/2005/8/layout/target3"/>
    <dgm:cxn modelId="{E1855565-4FCC-4BC2-B744-CBD09A09D082}" type="presOf" srcId="{C79D334E-7BFF-4E1B-BAAC-7D56359D0649}" destId="{06B13150-A726-488E-985D-276B1F3FEE47}" srcOrd="1" destOrd="0" presId="urn:microsoft.com/office/officeart/2005/8/layout/target3"/>
    <dgm:cxn modelId="{23044728-AF5F-4E21-8324-52B43620B33D}" type="presOf" srcId="{47E19004-B59F-4332-9607-2D40A1AF170D}" destId="{92AB5072-CD9F-4DA0-89B3-142E3612FCC9}" srcOrd="0" destOrd="0" presId="urn:microsoft.com/office/officeart/2005/8/layout/target3"/>
    <dgm:cxn modelId="{D948A40A-BB63-41F7-B9BD-6CF582917BE6}" srcId="{47E19004-B59F-4332-9607-2D40A1AF170D}" destId="{C79D334E-7BFF-4E1B-BAAC-7D56359D0649}" srcOrd="0" destOrd="0" parTransId="{A31A2FD3-F748-4886-BFB8-FF2D828A608E}" sibTransId="{C3A067C2-150B-42B1-B2C3-754E57DAC650}"/>
    <dgm:cxn modelId="{2426CB7F-35A1-4388-992E-D1070B2046EB}" type="presOf" srcId="{C79D334E-7BFF-4E1B-BAAC-7D56359D0649}" destId="{4C0CD772-C096-48DA-ACA3-7F8B27F962A6}" srcOrd="0" destOrd="0" presId="urn:microsoft.com/office/officeart/2005/8/layout/target3"/>
    <dgm:cxn modelId="{49FE357F-5CBE-4803-8B90-0BA191E5B5FF}" type="presParOf" srcId="{92AB5072-CD9F-4DA0-89B3-142E3612FCC9}" destId="{2143EBD1-0A18-4EDF-9EAA-3EB2201FFB26}" srcOrd="0" destOrd="0" presId="urn:microsoft.com/office/officeart/2005/8/layout/target3"/>
    <dgm:cxn modelId="{91008B6A-63AB-447D-B67F-03A665C4155C}" type="presParOf" srcId="{92AB5072-CD9F-4DA0-89B3-142E3612FCC9}" destId="{7C2C8BF1-9833-45E1-8252-EEA0BAE76938}" srcOrd="1" destOrd="0" presId="urn:microsoft.com/office/officeart/2005/8/layout/target3"/>
    <dgm:cxn modelId="{10C63767-7C8D-4FB4-AE40-EC72038498F5}" type="presParOf" srcId="{92AB5072-CD9F-4DA0-89B3-142E3612FCC9}" destId="{4C0CD772-C096-48DA-ACA3-7F8B27F962A6}" srcOrd="2" destOrd="0" presId="urn:microsoft.com/office/officeart/2005/8/layout/target3"/>
    <dgm:cxn modelId="{E3522ACF-E040-4DDC-A5EF-8BF9D5F514CF}" type="presParOf" srcId="{92AB5072-CD9F-4DA0-89B3-142E3612FCC9}" destId="{874EA7FD-7D38-4015-8903-EB352DB1DE3A}" srcOrd="3" destOrd="0" presId="urn:microsoft.com/office/officeart/2005/8/layout/target3"/>
    <dgm:cxn modelId="{002588BE-68BA-419C-AFAD-DD7D320466B8}" type="presParOf" srcId="{92AB5072-CD9F-4DA0-89B3-142E3612FCC9}" destId="{C92B1881-E588-433B-80E6-DA3931FB62B6}" srcOrd="4" destOrd="0" presId="urn:microsoft.com/office/officeart/2005/8/layout/target3"/>
    <dgm:cxn modelId="{0CA775F1-9291-48F2-B53E-2C4F582F1792}" type="presParOf" srcId="{92AB5072-CD9F-4DA0-89B3-142E3612FCC9}" destId="{ED5848FF-162E-433F-A1BF-DF25A111D99E}" srcOrd="5" destOrd="0" presId="urn:microsoft.com/office/officeart/2005/8/layout/target3"/>
    <dgm:cxn modelId="{2CFA9459-62D3-4B22-8424-F3E742169453}" type="presParOf" srcId="{92AB5072-CD9F-4DA0-89B3-142E3612FCC9}" destId="{06B13150-A726-488E-985D-276B1F3FEE47}" srcOrd="6" destOrd="0" presId="urn:microsoft.com/office/officeart/2005/8/layout/target3"/>
    <dgm:cxn modelId="{498FB7BF-EFB9-4769-9C36-C83006E6E812}" type="presParOf" srcId="{92AB5072-CD9F-4DA0-89B3-142E3612FCC9}" destId="{26C856CD-4CBA-4A0E-A177-52113901BDD1}"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536D271-E593-4248-BA6A-85C65EBE59D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C0916B5B-4C4E-43AC-83A5-BF53CDEC2C5C}">
      <dgm:prSet/>
      <dgm:spPr/>
      <dgm:t>
        <a:bodyPr/>
        <a:lstStyle/>
        <a:p>
          <a:pPr rtl="0"/>
          <a:r>
            <a:rPr lang="es-MX" b="1" smtClean="0"/>
            <a:t>Artículo 30.</a:t>
          </a:r>
          <a:endParaRPr lang="es-MX"/>
        </a:p>
      </dgm:t>
    </dgm:pt>
    <dgm:pt modelId="{97FEFBAC-D980-4470-BF72-1F10BC63E829}" type="parTrans" cxnId="{0AAA2CC8-95DF-4E1E-9BDF-AF6639D90E06}">
      <dgm:prSet/>
      <dgm:spPr/>
      <dgm:t>
        <a:bodyPr/>
        <a:lstStyle/>
        <a:p>
          <a:endParaRPr lang="es-MX"/>
        </a:p>
      </dgm:t>
    </dgm:pt>
    <dgm:pt modelId="{9D24F8BA-C2CB-42BB-8514-BE9AF5591692}" type="sibTrans" cxnId="{0AAA2CC8-95DF-4E1E-9BDF-AF6639D90E06}">
      <dgm:prSet/>
      <dgm:spPr/>
      <dgm:t>
        <a:bodyPr/>
        <a:lstStyle/>
        <a:p>
          <a:endParaRPr lang="es-MX"/>
        </a:p>
      </dgm:t>
    </dgm:pt>
    <dgm:pt modelId="{F00B645D-3CFC-4594-AEBA-0ECA81FACF03}">
      <dgm:prSet/>
      <dgm:spPr/>
      <dgm:t>
        <a:bodyPr/>
        <a:lstStyle/>
        <a:p>
          <a:pPr rtl="0"/>
          <a:r>
            <a:rPr lang="es-MX" dirty="0" smtClean="0"/>
            <a:t>(…) </a:t>
          </a:r>
          <a:r>
            <a:rPr lang="es-MX" u="sng" dirty="0" smtClean="0"/>
            <a:t>Las personas que no estén obligadas a llevar contabilidad deberán conservar en su domicilio a disposición de las autoridades</a:t>
          </a:r>
          <a:r>
            <a:rPr lang="es-MX" dirty="0" smtClean="0"/>
            <a:t>, toda documentación relacionada con el cumplimiento de las disposiciones fiscales.</a:t>
          </a:r>
          <a:endParaRPr lang="es-MX" dirty="0"/>
        </a:p>
      </dgm:t>
    </dgm:pt>
    <dgm:pt modelId="{EB8DD341-8894-4E89-A6DD-9EA8898D6DE2}" type="parTrans" cxnId="{1FD43C1E-7CE7-4A8D-8414-894FD0E4BB74}">
      <dgm:prSet/>
      <dgm:spPr/>
      <dgm:t>
        <a:bodyPr/>
        <a:lstStyle/>
        <a:p>
          <a:endParaRPr lang="es-MX"/>
        </a:p>
      </dgm:t>
    </dgm:pt>
    <dgm:pt modelId="{70997442-81B3-4917-9940-E8AE2DBEF884}" type="sibTrans" cxnId="{1FD43C1E-7CE7-4A8D-8414-894FD0E4BB74}">
      <dgm:prSet/>
      <dgm:spPr/>
      <dgm:t>
        <a:bodyPr/>
        <a:lstStyle/>
        <a:p>
          <a:endParaRPr lang="es-MX"/>
        </a:p>
      </dgm:t>
    </dgm:pt>
    <dgm:pt modelId="{2C335B9C-E7FE-4481-9AF4-B844E423094F}">
      <dgm:prSet/>
      <dgm:spPr/>
      <dgm:t>
        <a:bodyPr/>
        <a:lstStyle/>
        <a:p>
          <a:pPr rtl="0"/>
          <a:r>
            <a:rPr lang="es-MX" b="1" dirty="0" smtClean="0"/>
            <a:t>La documentación </a:t>
          </a:r>
          <a:r>
            <a:rPr lang="es-MX" dirty="0" smtClean="0"/>
            <a:t> </a:t>
          </a:r>
          <a:r>
            <a:rPr lang="es-MX" b="1" dirty="0" smtClean="0"/>
            <a:t>y la contabilidad</a:t>
          </a:r>
          <a:r>
            <a:rPr lang="es-MX" dirty="0" smtClean="0"/>
            <a:t>, </a:t>
          </a:r>
          <a:r>
            <a:rPr lang="es-MX" b="1" dirty="0" smtClean="0"/>
            <a:t>deberán conservarse durante un plazo de </a:t>
          </a:r>
          <a:r>
            <a:rPr lang="es-MX" b="1" u="sng" dirty="0" smtClean="0"/>
            <a:t>cinco años</a:t>
          </a:r>
          <a:r>
            <a:rPr lang="es-MX" dirty="0" smtClean="0"/>
            <a:t>, contado a partir de la fecha en la que se presentaron o debieron haberse presentado las declaraciones con ellas relacionadas.</a:t>
          </a:r>
          <a:endParaRPr lang="es-MX" dirty="0"/>
        </a:p>
      </dgm:t>
    </dgm:pt>
    <dgm:pt modelId="{D1FFAADD-46B9-4BF4-B7AC-40A8B0B093C7}" type="parTrans" cxnId="{9109C14D-68B2-4CA9-8F49-D3354D19CDA6}">
      <dgm:prSet/>
      <dgm:spPr/>
      <dgm:t>
        <a:bodyPr/>
        <a:lstStyle/>
        <a:p>
          <a:endParaRPr lang="es-MX"/>
        </a:p>
      </dgm:t>
    </dgm:pt>
    <dgm:pt modelId="{1C060AD0-E9A9-4DEF-A82A-A547268F04F7}" type="sibTrans" cxnId="{9109C14D-68B2-4CA9-8F49-D3354D19CDA6}">
      <dgm:prSet/>
      <dgm:spPr/>
      <dgm:t>
        <a:bodyPr/>
        <a:lstStyle/>
        <a:p>
          <a:endParaRPr lang="es-MX"/>
        </a:p>
      </dgm:t>
    </dgm:pt>
    <dgm:pt modelId="{CC2B5173-3C93-4383-8977-F46E3E136019}" type="pres">
      <dgm:prSet presAssocID="{D536D271-E593-4248-BA6A-85C65EBE59D0}" presName="vert0" presStyleCnt="0">
        <dgm:presLayoutVars>
          <dgm:dir/>
          <dgm:animOne val="branch"/>
          <dgm:animLvl val="lvl"/>
        </dgm:presLayoutVars>
      </dgm:prSet>
      <dgm:spPr/>
      <dgm:t>
        <a:bodyPr/>
        <a:lstStyle/>
        <a:p>
          <a:endParaRPr lang="es-MX"/>
        </a:p>
      </dgm:t>
    </dgm:pt>
    <dgm:pt modelId="{A54ECD69-3579-45C5-ADFB-C6B587833FD2}" type="pres">
      <dgm:prSet presAssocID="{C0916B5B-4C4E-43AC-83A5-BF53CDEC2C5C}" presName="thickLine" presStyleLbl="alignNode1" presStyleIdx="0" presStyleCnt="3"/>
      <dgm:spPr/>
    </dgm:pt>
    <dgm:pt modelId="{58FDD445-2ED1-483A-83D0-0BD3D4FA9433}" type="pres">
      <dgm:prSet presAssocID="{C0916B5B-4C4E-43AC-83A5-BF53CDEC2C5C}" presName="horz1" presStyleCnt="0"/>
      <dgm:spPr/>
    </dgm:pt>
    <dgm:pt modelId="{37F554EE-DC48-480A-B502-8C95C3D83688}" type="pres">
      <dgm:prSet presAssocID="{C0916B5B-4C4E-43AC-83A5-BF53CDEC2C5C}" presName="tx1" presStyleLbl="revTx" presStyleIdx="0" presStyleCnt="3"/>
      <dgm:spPr/>
      <dgm:t>
        <a:bodyPr/>
        <a:lstStyle/>
        <a:p>
          <a:endParaRPr lang="es-MX"/>
        </a:p>
      </dgm:t>
    </dgm:pt>
    <dgm:pt modelId="{9008E775-B87A-4EF5-8925-D6A50404DEC8}" type="pres">
      <dgm:prSet presAssocID="{C0916B5B-4C4E-43AC-83A5-BF53CDEC2C5C}" presName="vert1" presStyleCnt="0"/>
      <dgm:spPr/>
    </dgm:pt>
    <dgm:pt modelId="{68476B2D-E6B4-4AC4-A354-F4768E9C825F}" type="pres">
      <dgm:prSet presAssocID="{F00B645D-3CFC-4594-AEBA-0ECA81FACF03}" presName="thickLine" presStyleLbl="alignNode1" presStyleIdx="1" presStyleCnt="3"/>
      <dgm:spPr/>
    </dgm:pt>
    <dgm:pt modelId="{5AE7D24A-EC69-4FAB-B303-D78D61DED9BE}" type="pres">
      <dgm:prSet presAssocID="{F00B645D-3CFC-4594-AEBA-0ECA81FACF03}" presName="horz1" presStyleCnt="0"/>
      <dgm:spPr/>
    </dgm:pt>
    <dgm:pt modelId="{CB7A58B5-3F98-47B0-918E-5A7CCF6B05C4}" type="pres">
      <dgm:prSet presAssocID="{F00B645D-3CFC-4594-AEBA-0ECA81FACF03}" presName="tx1" presStyleLbl="revTx" presStyleIdx="1" presStyleCnt="3"/>
      <dgm:spPr/>
      <dgm:t>
        <a:bodyPr/>
        <a:lstStyle/>
        <a:p>
          <a:endParaRPr lang="es-MX"/>
        </a:p>
      </dgm:t>
    </dgm:pt>
    <dgm:pt modelId="{BF25A160-75E5-4FF3-BCB7-7D79A707F32A}" type="pres">
      <dgm:prSet presAssocID="{F00B645D-3CFC-4594-AEBA-0ECA81FACF03}" presName="vert1" presStyleCnt="0"/>
      <dgm:spPr/>
    </dgm:pt>
    <dgm:pt modelId="{A3BE00D2-9154-4C55-82B8-BC1201FB8816}" type="pres">
      <dgm:prSet presAssocID="{2C335B9C-E7FE-4481-9AF4-B844E423094F}" presName="thickLine" presStyleLbl="alignNode1" presStyleIdx="2" presStyleCnt="3"/>
      <dgm:spPr/>
    </dgm:pt>
    <dgm:pt modelId="{32EB6095-1658-4C2F-82E0-E1D6DB9D392B}" type="pres">
      <dgm:prSet presAssocID="{2C335B9C-E7FE-4481-9AF4-B844E423094F}" presName="horz1" presStyleCnt="0"/>
      <dgm:spPr/>
    </dgm:pt>
    <dgm:pt modelId="{41040031-40F0-41B7-8D22-DDDF63BBCACE}" type="pres">
      <dgm:prSet presAssocID="{2C335B9C-E7FE-4481-9AF4-B844E423094F}" presName="tx1" presStyleLbl="revTx" presStyleIdx="2" presStyleCnt="3"/>
      <dgm:spPr/>
      <dgm:t>
        <a:bodyPr/>
        <a:lstStyle/>
        <a:p>
          <a:endParaRPr lang="es-MX"/>
        </a:p>
      </dgm:t>
    </dgm:pt>
    <dgm:pt modelId="{B9A7306B-4E61-40E1-98EF-953808334EE0}" type="pres">
      <dgm:prSet presAssocID="{2C335B9C-E7FE-4481-9AF4-B844E423094F}" presName="vert1" presStyleCnt="0"/>
      <dgm:spPr/>
    </dgm:pt>
  </dgm:ptLst>
  <dgm:cxnLst>
    <dgm:cxn modelId="{B8102E54-9D91-4DCC-81BC-A7DC50A73BEB}" type="presOf" srcId="{D536D271-E593-4248-BA6A-85C65EBE59D0}" destId="{CC2B5173-3C93-4383-8977-F46E3E136019}" srcOrd="0" destOrd="0" presId="urn:microsoft.com/office/officeart/2008/layout/LinedList"/>
    <dgm:cxn modelId="{9C1591D3-EB05-46E5-B65E-55B6FEFBBFC4}" type="presOf" srcId="{C0916B5B-4C4E-43AC-83A5-BF53CDEC2C5C}" destId="{37F554EE-DC48-480A-B502-8C95C3D83688}" srcOrd="0" destOrd="0" presId="urn:microsoft.com/office/officeart/2008/layout/LinedList"/>
    <dgm:cxn modelId="{C22EDDE8-1CD6-48FA-991C-6C6AD82D3E6F}" type="presOf" srcId="{F00B645D-3CFC-4594-AEBA-0ECA81FACF03}" destId="{CB7A58B5-3F98-47B0-918E-5A7CCF6B05C4}" srcOrd="0" destOrd="0" presId="urn:microsoft.com/office/officeart/2008/layout/LinedList"/>
    <dgm:cxn modelId="{0AAA2CC8-95DF-4E1E-9BDF-AF6639D90E06}" srcId="{D536D271-E593-4248-BA6A-85C65EBE59D0}" destId="{C0916B5B-4C4E-43AC-83A5-BF53CDEC2C5C}" srcOrd="0" destOrd="0" parTransId="{97FEFBAC-D980-4470-BF72-1F10BC63E829}" sibTransId="{9D24F8BA-C2CB-42BB-8514-BE9AF5591692}"/>
    <dgm:cxn modelId="{9109C14D-68B2-4CA9-8F49-D3354D19CDA6}" srcId="{D536D271-E593-4248-BA6A-85C65EBE59D0}" destId="{2C335B9C-E7FE-4481-9AF4-B844E423094F}" srcOrd="2" destOrd="0" parTransId="{D1FFAADD-46B9-4BF4-B7AC-40A8B0B093C7}" sibTransId="{1C060AD0-E9A9-4DEF-A82A-A547268F04F7}"/>
    <dgm:cxn modelId="{775F71BD-077E-4B18-98DA-6C85085C11EA}" type="presOf" srcId="{2C335B9C-E7FE-4481-9AF4-B844E423094F}" destId="{41040031-40F0-41B7-8D22-DDDF63BBCACE}" srcOrd="0" destOrd="0" presId="urn:microsoft.com/office/officeart/2008/layout/LinedList"/>
    <dgm:cxn modelId="{1FD43C1E-7CE7-4A8D-8414-894FD0E4BB74}" srcId="{D536D271-E593-4248-BA6A-85C65EBE59D0}" destId="{F00B645D-3CFC-4594-AEBA-0ECA81FACF03}" srcOrd="1" destOrd="0" parTransId="{EB8DD341-8894-4E89-A6DD-9EA8898D6DE2}" sibTransId="{70997442-81B3-4917-9940-E8AE2DBEF884}"/>
    <dgm:cxn modelId="{8E380608-2102-4E7E-8A18-5031D8DE9EA0}" type="presParOf" srcId="{CC2B5173-3C93-4383-8977-F46E3E136019}" destId="{A54ECD69-3579-45C5-ADFB-C6B587833FD2}" srcOrd="0" destOrd="0" presId="urn:microsoft.com/office/officeart/2008/layout/LinedList"/>
    <dgm:cxn modelId="{82C25ED7-B366-4A34-8398-38613C144B7C}" type="presParOf" srcId="{CC2B5173-3C93-4383-8977-F46E3E136019}" destId="{58FDD445-2ED1-483A-83D0-0BD3D4FA9433}" srcOrd="1" destOrd="0" presId="urn:microsoft.com/office/officeart/2008/layout/LinedList"/>
    <dgm:cxn modelId="{E42493DA-7119-4A2E-A720-5EF936A43BC3}" type="presParOf" srcId="{58FDD445-2ED1-483A-83D0-0BD3D4FA9433}" destId="{37F554EE-DC48-480A-B502-8C95C3D83688}" srcOrd="0" destOrd="0" presId="urn:microsoft.com/office/officeart/2008/layout/LinedList"/>
    <dgm:cxn modelId="{4C1B36EE-0502-4E42-9E77-45C12F29AF25}" type="presParOf" srcId="{58FDD445-2ED1-483A-83D0-0BD3D4FA9433}" destId="{9008E775-B87A-4EF5-8925-D6A50404DEC8}" srcOrd="1" destOrd="0" presId="urn:microsoft.com/office/officeart/2008/layout/LinedList"/>
    <dgm:cxn modelId="{494FAF7B-FAE6-49C6-898C-28006F2C456C}" type="presParOf" srcId="{CC2B5173-3C93-4383-8977-F46E3E136019}" destId="{68476B2D-E6B4-4AC4-A354-F4768E9C825F}" srcOrd="2" destOrd="0" presId="urn:microsoft.com/office/officeart/2008/layout/LinedList"/>
    <dgm:cxn modelId="{6E1A680B-21AD-426D-9CF9-38D4E0CF821D}" type="presParOf" srcId="{CC2B5173-3C93-4383-8977-F46E3E136019}" destId="{5AE7D24A-EC69-4FAB-B303-D78D61DED9BE}" srcOrd="3" destOrd="0" presId="urn:microsoft.com/office/officeart/2008/layout/LinedList"/>
    <dgm:cxn modelId="{F85CB4F2-F59F-471A-8331-85A68F94472A}" type="presParOf" srcId="{5AE7D24A-EC69-4FAB-B303-D78D61DED9BE}" destId="{CB7A58B5-3F98-47B0-918E-5A7CCF6B05C4}" srcOrd="0" destOrd="0" presId="urn:microsoft.com/office/officeart/2008/layout/LinedList"/>
    <dgm:cxn modelId="{ED63C5CD-079D-4215-9919-BDCEBE5446A6}" type="presParOf" srcId="{5AE7D24A-EC69-4FAB-B303-D78D61DED9BE}" destId="{BF25A160-75E5-4FF3-BCB7-7D79A707F32A}" srcOrd="1" destOrd="0" presId="urn:microsoft.com/office/officeart/2008/layout/LinedList"/>
    <dgm:cxn modelId="{60AC2258-FB51-422E-BD56-D41B2405D9D2}" type="presParOf" srcId="{CC2B5173-3C93-4383-8977-F46E3E136019}" destId="{A3BE00D2-9154-4C55-82B8-BC1201FB8816}" srcOrd="4" destOrd="0" presId="urn:microsoft.com/office/officeart/2008/layout/LinedList"/>
    <dgm:cxn modelId="{619C99DE-C6D2-43BA-B846-37EBB6D7BD9B}" type="presParOf" srcId="{CC2B5173-3C93-4383-8977-F46E3E136019}" destId="{32EB6095-1658-4C2F-82E0-E1D6DB9D392B}" srcOrd="5" destOrd="0" presId="urn:microsoft.com/office/officeart/2008/layout/LinedList"/>
    <dgm:cxn modelId="{E2100B12-8729-4B7E-843A-652E35A931EA}" type="presParOf" srcId="{32EB6095-1658-4C2F-82E0-E1D6DB9D392B}" destId="{41040031-40F0-41B7-8D22-DDDF63BBCACE}" srcOrd="0" destOrd="0" presId="urn:microsoft.com/office/officeart/2008/layout/LinedList"/>
    <dgm:cxn modelId="{40CBE904-6604-4E27-83BD-E445C43907DE}" type="presParOf" srcId="{32EB6095-1658-4C2F-82E0-E1D6DB9D392B}" destId="{B9A7306B-4E61-40E1-98EF-953808334EE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27D04BD-0BAC-47A6-9875-BCF94527CFC0}"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0FBBCED1-6583-498C-BDE1-724B4252E2F9}">
      <dgm:prSet/>
      <dgm:spPr/>
      <dgm:t>
        <a:bodyPr/>
        <a:lstStyle/>
        <a:p>
          <a:pPr rtl="0"/>
          <a:r>
            <a:rPr lang="es-MX" b="1" smtClean="0"/>
            <a:t>Artículo 30.</a:t>
          </a:r>
          <a:endParaRPr lang="es-MX"/>
        </a:p>
      </dgm:t>
    </dgm:pt>
    <dgm:pt modelId="{48FB1D71-BDB6-491C-9595-A864E9E911A1}" type="parTrans" cxnId="{1BD415BD-C964-444B-B7B2-84485F80A790}">
      <dgm:prSet/>
      <dgm:spPr/>
      <dgm:t>
        <a:bodyPr/>
        <a:lstStyle/>
        <a:p>
          <a:endParaRPr lang="es-MX"/>
        </a:p>
      </dgm:t>
    </dgm:pt>
    <dgm:pt modelId="{A3E8A196-584E-46DF-9E91-E04EE9F56727}" type="sibTrans" cxnId="{1BD415BD-C964-444B-B7B2-84485F80A790}">
      <dgm:prSet/>
      <dgm:spPr/>
      <dgm:t>
        <a:bodyPr/>
        <a:lstStyle/>
        <a:p>
          <a:endParaRPr lang="es-MX"/>
        </a:p>
      </dgm:t>
    </dgm:pt>
    <dgm:pt modelId="{182484AF-F804-4036-8356-5D98C5EF72CB}">
      <dgm:prSet/>
      <dgm:spPr/>
      <dgm:t>
        <a:bodyPr/>
        <a:lstStyle/>
        <a:p>
          <a:pPr rtl="0"/>
          <a:r>
            <a:rPr lang="es-MX" smtClean="0"/>
            <a:t>Tratándose de la </a:t>
          </a:r>
          <a:r>
            <a:rPr lang="es-MX" b="1" smtClean="0"/>
            <a:t>contabilidad y de la documentación correspondiente a actos cuyos efectos fiscale</a:t>
          </a:r>
          <a:r>
            <a:rPr lang="es-MX" smtClean="0"/>
            <a:t>s se prolonguen en </a:t>
          </a:r>
          <a:r>
            <a:rPr lang="es-MX" b="1" smtClean="0"/>
            <a:t>el tiempo, el plazo de referencia comenzará a computarse a partir del día en el que se presente la declaración fiscal del último ejercicio </a:t>
          </a:r>
          <a:r>
            <a:rPr lang="es-MX" smtClean="0"/>
            <a:t>en que se hayan producido dichos efectos.</a:t>
          </a:r>
          <a:endParaRPr lang="es-MX"/>
        </a:p>
      </dgm:t>
    </dgm:pt>
    <dgm:pt modelId="{8D6AE839-F02F-49B7-A266-08ED1FAA0E18}" type="parTrans" cxnId="{83266339-954A-4498-8BC5-098CF19F5C87}">
      <dgm:prSet/>
      <dgm:spPr/>
      <dgm:t>
        <a:bodyPr/>
        <a:lstStyle/>
        <a:p>
          <a:endParaRPr lang="es-MX"/>
        </a:p>
      </dgm:t>
    </dgm:pt>
    <dgm:pt modelId="{CFFCF471-337B-4F01-9000-9C3061F465D8}" type="sibTrans" cxnId="{83266339-954A-4498-8BC5-098CF19F5C87}">
      <dgm:prSet/>
      <dgm:spPr/>
      <dgm:t>
        <a:bodyPr/>
        <a:lstStyle/>
        <a:p>
          <a:endParaRPr lang="es-MX"/>
        </a:p>
      </dgm:t>
    </dgm:pt>
    <dgm:pt modelId="{D0884EA1-D39E-4A49-9295-41FFE31021C1}">
      <dgm:prSet/>
      <dgm:spPr/>
      <dgm:t>
        <a:bodyPr/>
        <a:lstStyle/>
        <a:p>
          <a:pPr rtl="0"/>
          <a:r>
            <a:rPr lang="es-MX" smtClean="0"/>
            <a:t>Cuando se trate de la </a:t>
          </a:r>
          <a:r>
            <a:rPr lang="es-MX" b="1" smtClean="0"/>
            <a:t>documentación</a:t>
          </a:r>
          <a:r>
            <a:rPr lang="es-MX" smtClean="0"/>
            <a:t> correspondiente a aquellos conceptos respecto de los cuales se </a:t>
          </a:r>
          <a:r>
            <a:rPr lang="es-MX" b="1" smtClean="0"/>
            <a:t>hubiera promovido algún recurso o juicio</a:t>
          </a:r>
          <a:r>
            <a:rPr lang="es-MX" smtClean="0"/>
            <a:t>, </a:t>
          </a:r>
          <a:r>
            <a:rPr lang="es-MX" u="sng" smtClean="0"/>
            <a:t>el plazo </a:t>
          </a:r>
          <a:r>
            <a:rPr lang="es-MX" smtClean="0"/>
            <a:t>para conservarla </a:t>
          </a:r>
          <a:r>
            <a:rPr lang="es-MX" u="sng" smtClean="0"/>
            <a:t>se computará a partir de la fecha en la que quede firme la resolución que les ponga fin</a:t>
          </a:r>
          <a:r>
            <a:rPr lang="es-MX" smtClean="0"/>
            <a:t>. </a:t>
          </a:r>
          <a:endParaRPr lang="es-MX"/>
        </a:p>
      </dgm:t>
    </dgm:pt>
    <dgm:pt modelId="{0F11C037-25F8-4262-BD23-856848589B1E}" type="parTrans" cxnId="{8AAF0E43-0A0B-48E0-A3EC-1374A9739D9F}">
      <dgm:prSet/>
      <dgm:spPr/>
      <dgm:t>
        <a:bodyPr/>
        <a:lstStyle/>
        <a:p>
          <a:endParaRPr lang="es-MX"/>
        </a:p>
      </dgm:t>
    </dgm:pt>
    <dgm:pt modelId="{6B71D611-BAB1-455D-A15A-16FE7A2D7E50}" type="sibTrans" cxnId="{8AAF0E43-0A0B-48E0-A3EC-1374A9739D9F}">
      <dgm:prSet/>
      <dgm:spPr/>
      <dgm:t>
        <a:bodyPr/>
        <a:lstStyle/>
        <a:p>
          <a:endParaRPr lang="es-MX"/>
        </a:p>
      </dgm:t>
    </dgm:pt>
    <dgm:pt modelId="{4835B09C-D8C8-49E4-A7D6-3F38D2F131E5}" type="pres">
      <dgm:prSet presAssocID="{427D04BD-0BAC-47A6-9875-BCF94527CFC0}" presName="vert0" presStyleCnt="0">
        <dgm:presLayoutVars>
          <dgm:dir/>
          <dgm:animOne val="branch"/>
          <dgm:animLvl val="lvl"/>
        </dgm:presLayoutVars>
      </dgm:prSet>
      <dgm:spPr/>
      <dgm:t>
        <a:bodyPr/>
        <a:lstStyle/>
        <a:p>
          <a:endParaRPr lang="es-MX"/>
        </a:p>
      </dgm:t>
    </dgm:pt>
    <dgm:pt modelId="{DD988404-19A6-442F-8220-2EFB2ED889B9}" type="pres">
      <dgm:prSet presAssocID="{0FBBCED1-6583-498C-BDE1-724B4252E2F9}" presName="thickLine" presStyleLbl="alignNode1" presStyleIdx="0" presStyleCnt="3"/>
      <dgm:spPr/>
    </dgm:pt>
    <dgm:pt modelId="{4331CBFB-BFDB-4067-B399-92BD03CF55F6}" type="pres">
      <dgm:prSet presAssocID="{0FBBCED1-6583-498C-BDE1-724B4252E2F9}" presName="horz1" presStyleCnt="0"/>
      <dgm:spPr/>
    </dgm:pt>
    <dgm:pt modelId="{C53FACA6-391E-46BB-B2B2-6590E94B63CD}" type="pres">
      <dgm:prSet presAssocID="{0FBBCED1-6583-498C-BDE1-724B4252E2F9}" presName="tx1" presStyleLbl="revTx" presStyleIdx="0" presStyleCnt="3"/>
      <dgm:spPr/>
      <dgm:t>
        <a:bodyPr/>
        <a:lstStyle/>
        <a:p>
          <a:endParaRPr lang="es-MX"/>
        </a:p>
      </dgm:t>
    </dgm:pt>
    <dgm:pt modelId="{D486451E-1B9E-48E7-97D4-C0AAA4BD0E9D}" type="pres">
      <dgm:prSet presAssocID="{0FBBCED1-6583-498C-BDE1-724B4252E2F9}" presName="vert1" presStyleCnt="0"/>
      <dgm:spPr/>
    </dgm:pt>
    <dgm:pt modelId="{FF0F7CA6-5680-4FC8-8872-5CF2E231E2E5}" type="pres">
      <dgm:prSet presAssocID="{182484AF-F804-4036-8356-5D98C5EF72CB}" presName="thickLine" presStyleLbl="alignNode1" presStyleIdx="1" presStyleCnt="3"/>
      <dgm:spPr/>
    </dgm:pt>
    <dgm:pt modelId="{455A43D7-426F-4A62-BDC2-3A0B370D8BF1}" type="pres">
      <dgm:prSet presAssocID="{182484AF-F804-4036-8356-5D98C5EF72CB}" presName="horz1" presStyleCnt="0"/>
      <dgm:spPr/>
    </dgm:pt>
    <dgm:pt modelId="{E118BBD2-0569-4E0A-9173-7A673EC47E79}" type="pres">
      <dgm:prSet presAssocID="{182484AF-F804-4036-8356-5D98C5EF72CB}" presName="tx1" presStyleLbl="revTx" presStyleIdx="1" presStyleCnt="3"/>
      <dgm:spPr/>
      <dgm:t>
        <a:bodyPr/>
        <a:lstStyle/>
        <a:p>
          <a:endParaRPr lang="es-MX"/>
        </a:p>
      </dgm:t>
    </dgm:pt>
    <dgm:pt modelId="{166CC752-8E08-46D2-A6A1-A5A39CE02739}" type="pres">
      <dgm:prSet presAssocID="{182484AF-F804-4036-8356-5D98C5EF72CB}" presName="vert1" presStyleCnt="0"/>
      <dgm:spPr/>
    </dgm:pt>
    <dgm:pt modelId="{EF8210DA-DDCA-4F02-9817-C1013F095609}" type="pres">
      <dgm:prSet presAssocID="{D0884EA1-D39E-4A49-9295-41FFE31021C1}" presName="thickLine" presStyleLbl="alignNode1" presStyleIdx="2" presStyleCnt="3"/>
      <dgm:spPr/>
    </dgm:pt>
    <dgm:pt modelId="{E43F25A0-0127-4A8B-AEAB-4EC5461FBA85}" type="pres">
      <dgm:prSet presAssocID="{D0884EA1-D39E-4A49-9295-41FFE31021C1}" presName="horz1" presStyleCnt="0"/>
      <dgm:spPr/>
    </dgm:pt>
    <dgm:pt modelId="{7E29A806-7B75-40CB-BE2A-04C45D0E61EC}" type="pres">
      <dgm:prSet presAssocID="{D0884EA1-D39E-4A49-9295-41FFE31021C1}" presName="tx1" presStyleLbl="revTx" presStyleIdx="2" presStyleCnt="3"/>
      <dgm:spPr/>
      <dgm:t>
        <a:bodyPr/>
        <a:lstStyle/>
        <a:p>
          <a:endParaRPr lang="es-MX"/>
        </a:p>
      </dgm:t>
    </dgm:pt>
    <dgm:pt modelId="{1C26340E-5529-479D-AE47-44463E945CA6}" type="pres">
      <dgm:prSet presAssocID="{D0884EA1-D39E-4A49-9295-41FFE31021C1}" presName="vert1" presStyleCnt="0"/>
      <dgm:spPr/>
    </dgm:pt>
  </dgm:ptLst>
  <dgm:cxnLst>
    <dgm:cxn modelId="{34C5311D-54AE-424A-A325-9373A77699AF}" type="presOf" srcId="{427D04BD-0BAC-47A6-9875-BCF94527CFC0}" destId="{4835B09C-D8C8-49E4-A7D6-3F38D2F131E5}" srcOrd="0" destOrd="0" presId="urn:microsoft.com/office/officeart/2008/layout/LinedList"/>
    <dgm:cxn modelId="{1BD415BD-C964-444B-B7B2-84485F80A790}" srcId="{427D04BD-0BAC-47A6-9875-BCF94527CFC0}" destId="{0FBBCED1-6583-498C-BDE1-724B4252E2F9}" srcOrd="0" destOrd="0" parTransId="{48FB1D71-BDB6-491C-9595-A864E9E911A1}" sibTransId="{A3E8A196-584E-46DF-9E91-E04EE9F56727}"/>
    <dgm:cxn modelId="{6779BCFB-9590-4ABD-BD75-D0FC6CCC43CA}" type="presOf" srcId="{D0884EA1-D39E-4A49-9295-41FFE31021C1}" destId="{7E29A806-7B75-40CB-BE2A-04C45D0E61EC}" srcOrd="0" destOrd="0" presId="urn:microsoft.com/office/officeart/2008/layout/LinedList"/>
    <dgm:cxn modelId="{73154177-456C-46F6-BD04-EDB821781BFF}" type="presOf" srcId="{0FBBCED1-6583-498C-BDE1-724B4252E2F9}" destId="{C53FACA6-391E-46BB-B2B2-6590E94B63CD}" srcOrd="0" destOrd="0" presId="urn:microsoft.com/office/officeart/2008/layout/LinedList"/>
    <dgm:cxn modelId="{6C770218-F274-4CB5-B098-3EBFBFE72C3D}" type="presOf" srcId="{182484AF-F804-4036-8356-5D98C5EF72CB}" destId="{E118BBD2-0569-4E0A-9173-7A673EC47E79}" srcOrd="0" destOrd="0" presId="urn:microsoft.com/office/officeart/2008/layout/LinedList"/>
    <dgm:cxn modelId="{8AAF0E43-0A0B-48E0-A3EC-1374A9739D9F}" srcId="{427D04BD-0BAC-47A6-9875-BCF94527CFC0}" destId="{D0884EA1-D39E-4A49-9295-41FFE31021C1}" srcOrd="2" destOrd="0" parTransId="{0F11C037-25F8-4262-BD23-856848589B1E}" sibTransId="{6B71D611-BAB1-455D-A15A-16FE7A2D7E50}"/>
    <dgm:cxn modelId="{83266339-954A-4498-8BC5-098CF19F5C87}" srcId="{427D04BD-0BAC-47A6-9875-BCF94527CFC0}" destId="{182484AF-F804-4036-8356-5D98C5EF72CB}" srcOrd="1" destOrd="0" parTransId="{8D6AE839-F02F-49B7-A266-08ED1FAA0E18}" sibTransId="{CFFCF471-337B-4F01-9000-9C3061F465D8}"/>
    <dgm:cxn modelId="{66D0DA8A-8C9A-4D6E-8AD2-06B26B4259D4}" type="presParOf" srcId="{4835B09C-D8C8-49E4-A7D6-3F38D2F131E5}" destId="{DD988404-19A6-442F-8220-2EFB2ED889B9}" srcOrd="0" destOrd="0" presId="urn:microsoft.com/office/officeart/2008/layout/LinedList"/>
    <dgm:cxn modelId="{54A64406-95A5-4D9E-BF60-4E90783A0FC9}" type="presParOf" srcId="{4835B09C-D8C8-49E4-A7D6-3F38D2F131E5}" destId="{4331CBFB-BFDB-4067-B399-92BD03CF55F6}" srcOrd="1" destOrd="0" presId="urn:microsoft.com/office/officeart/2008/layout/LinedList"/>
    <dgm:cxn modelId="{B6C3F684-D13C-4B3C-8829-A9E0B177C667}" type="presParOf" srcId="{4331CBFB-BFDB-4067-B399-92BD03CF55F6}" destId="{C53FACA6-391E-46BB-B2B2-6590E94B63CD}" srcOrd="0" destOrd="0" presId="urn:microsoft.com/office/officeart/2008/layout/LinedList"/>
    <dgm:cxn modelId="{F4379EC8-92C4-412C-8867-6FBEDBC3F816}" type="presParOf" srcId="{4331CBFB-BFDB-4067-B399-92BD03CF55F6}" destId="{D486451E-1B9E-48E7-97D4-C0AAA4BD0E9D}" srcOrd="1" destOrd="0" presId="urn:microsoft.com/office/officeart/2008/layout/LinedList"/>
    <dgm:cxn modelId="{3A9F04ED-BD77-42D2-9FB8-6215070593CA}" type="presParOf" srcId="{4835B09C-D8C8-49E4-A7D6-3F38D2F131E5}" destId="{FF0F7CA6-5680-4FC8-8872-5CF2E231E2E5}" srcOrd="2" destOrd="0" presId="urn:microsoft.com/office/officeart/2008/layout/LinedList"/>
    <dgm:cxn modelId="{04305974-84E5-4C23-95FF-F0D4A495BA86}" type="presParOf" srcId="{4835B09C-D8C8-49E4-A7D6-3F38D2F131E5}" destId="{455A43D7-426F-4A62-BDC2-3A0B370D8BF1}" srcOrd="3" destOrd="0" presId="urn:microsoft.com/office/officeart/2008/layout/LinedList"/>
    <dgm:cxn modelId="{8D4B0579-D83E-4535-940E-AC9B92DD7F39}" type="presParOf" srcId="{455A43D7-426F-4A62-BDC2-3A0B370D8BF1}" destId="{E118BBD2-0569-4E0A-9173-7A673EC47E79}" srcOrd="0" destOrd="0" presId="urn:microsoft.com/office/officeart/2008/layout/LinedList"/>
    <dgm:cxn modelId="{A30CA6EE-0EA4-4B42-B63F-9566230D811A}" type="presParOf" srcId="{455A43D7-426F-4A62-BDC2-3A0B370D8BF1}" destId="{166CC752-8E08-46D2-A6A1-A5A39CE02739}" srcOrd="1" destOrd="0" presId="urn:microsoft.com/office/officeart/2008/layout/LinedList"/>
    <dgm:cxn modelId="{AB77F834-87C5-4B96-9031-49F994297316}" type="presParOf" srcId="{4835B09C-D8C8-49E4-A7D6-3F38D2F131E5}" destId="{EF8210DA-DDCA-4F02-9817-C1013F095609}" srcOrd="4" destOrd="0" presId="urn:microsoft.com/office/officeart/2008/layout/LinedList"/>
    <dgm:cxn modelId="{BAC33F7D-468B-4300-837A-33E967FAE6F5}" type="presParOf" srcId="{4835B09C-D8C8-49E4-A7D6-3F38D2F131E5}" destId="{E43F25A0-0127-4A8B-AEAB-4EC5461FBA85}" srcOrd="5" destOrd="0" presId="urn:microsoft.com/office/officeart/2008/layout/LinedList"/>
    <dgm:cxn modelId="{4A5B6C9F-9CAC-47A0-ACC9-DF2972FCD84F}" type="presParOf" srcId="{E43F25A0-0127-4A8B-AEAB-4EC5461FBA85}" destId="{7E29A806-7B75-40CB-BE2A-04C45D0E61EC}" srcOrd="0" destOrd="0" presId="urn:microsoft.com/office/officeart/2008/layout/LinedList"/>
    <dgm:cxn modelId="{C3AA130A-D0E5-4A18-B227-DD4EEF2F9540}" type="presParOf" srcId="{E43F25A0-0127-4A8B-AEAB-4EC5461FBA85}" destId="{1C26340E-5529-479D-AE47-44463E945CA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049B2D17-8396-480D-A5DE-68131965505B}" type="doc">
      <dgm:prSet loTypeId="urn:microsoft.com/office/officeart/2005/8/layout/process4" loCatId="list" qsTypeId="urn:microsoft.com/office/officeart/2005/8/quickstyle/3d1" qsCatId="3D" csTypeId="urn:microsoft.com/office/officeart/2005/8/colors/accent1_2" csCatId="accent1" phldr="1"/>
      <dgm:spPr/>
      <dgm:t>
        <a:bodyPr/>
        <a:lstStyle/>
        <a:p>
          <a:endParaRPr lang="es-MX"/>
        </a:p>
      </dgm:t>
    </dgm:pt>
    <dgm:pt modelId="{65B23F0E-E5DA-4835-9611-AD6B661CB519}">
      <dgm:prSet/>
      <dgm:spPr/>
      <dgm:t>
        <a:bodyPr/>
        <a:lstStyle/>
        <a:p>
          <a:pPr rtl="0"/>
          <a:r>
            <a:rPr lang="es-MX" b="1" smtClean="0"/>
            <a:t>… Artículo 30.</a:t>
          </a:r>
          <a:endParaRPr lang="es-MX"/>
        </a:p>
      </dgm:t>
    </dgm:pt>
    <dgm:pt modelId="{82205004-D6BE-42A9-9734-6F9F305A807E}" type="parTrans" cxnId="{BA11E0D7-738A-4D56-B9B5-5B49664E7665}">
      <dgm:prSet/>
      <dgm:spPr/>
      <dgm:t>
        <a:bodyPr/>
        <a:lstStyle/>
        <a:p>
          <a:endParaRPr lang="es-MX"/>
        </a:p>
      </dgm:t>
    </dgm:pt>
    <dgm:pt modelId="{308D8AD6-C1E8-4C73-93AF-A7857DE67277}" type="sibTrans" cxnId="{BA11E0D7-738A-4D56-B9B5-5B49664E7665}">
      <dgm:prSet/>
      <dgm:spPr/>
      <dgm:t>
        <a:bodyPr/>
        <a:lstStyle/>
        <a:p>
          <a:endParaRPr lang="es-MX"/>
        </a:p>
      </dgm:t>
    </dgm:pt>
    <dgm:pt modelId="{DECF789E-EF5F-46B2-A790-A2A775C49A1A}">
      <dgm:prSet/>
      <dgm:spPr/>
      <dgm:t>
        <a:bodyPr/>
        <a:lstStyle/>
        <a:p>
          <a:pPr rtl="0"/>
          <a:r>
            <a:rPr lang="es-MX" smtClean="0"/>
            <a:t>Tratándose de las </a:t>
          </a:r>
          <a:r>
            <a:rPr lang="es-MX" b="1" smtClean="0"/>
            <a:t>actas constitutivas de las personas morales</a:t>
          </a:r>
          <a:r>
            <a:rPr lang="es-MX" smtClean="0"/>
            <a:t>, de los </a:t>
          </a:r>
          <a:r>
            <a:rPr lang="es-MX" b="1" smtClean="0"/>
            <a:t>contratos de asociación en participación</a:t>
          </a:r>
          <a:r>
            <a:rPr lang="es-MX" smtClean="0"/>
            <a:t>, de las actas en las que se haga constar el </a:t>
          </a:r>
          <a:r>
            <a:rPr lang="es-MX" b="1" smtClean="0"/>
            <a:t>aumento o la disminución del capital social, la fusión o la escisión de sociedades</a:t>
          </a:r>
          <a:r>
            <a:rPr lang="es-MX" smtClean="0"/>
            <a:t>, (…),  así como de las declaraciones de pagos provisionales y del ejercicio, de las contribuciones federales, dicha </a:t>
          </a:r>
          <a:r>
            <a:rPr lang="es-MX" b="1" u="sng" smtClean="0"/>
            <a:t>documentación deberá conservarse por todo el tiempo en el que subsista la sociedad o contrato de que se trate.</a:t>
          </a:r>
          <a:endParaRPr lang="es-MX"/>
        </a:p>
      </dgm:t>
    </dgm:pt>
    <dgm:pt modelId="{3D0ECB39-B5B4-481E-B4FB-86A4E5D1E467}" type="parTrans" cxnId="{E31E6CD8-2692-4831-8E5A-E421D1898CA5}">
      <dgm:prSet/>
      <dgm:spPr/>
      <dgm:t>
        <a:bodyPr/>
        <a:lstStyle/>
        <a:p>
          <a:endParaRPr lang="es-MX"/>
        </a:p>
      </dgm:t>
    </dgm:pt>
    <dgm:pt modelId="{1CB6446D-7D45-4D8C-A4D2-641E2567A6C3}" type="sibTrans" cxnId="{E31E6CD8-2692-4831-8E5A-E421D1898CA5}">
      <dgm:prSet/>
      <dgm:spPr/>
      <dgm:t>
        <a:bodyPr/>
        <a:lstStyle/>
        <a:p>
          <a:endParaRPr lang="es-MX"/>
        </a:p>
      </dgm:t>
    </dgm:pt>
    <dgm:pt modelId="{BFBA106B-DBC9-4C0A-8E58-73EDB7F79EE6}" type="pres">
      <dgm:prSet presAssocID="{049B2D17-8396-480D-A5DE-68131965505B}" presName="Name0" presStyleCnt="0">
        <dgm:presLayoutVars>
          <dgm:dir/>
          <dgm:animLvl val="lvl"/>
          <dgm:resizeHandles val="exact"/>
        </dgm:presLayoutVars>
      </dgm:prSet>
      <dgm:spPr/>
      <dgm:t>
        <a:bodyPr/>
        <a:lstStyle/>
        <a:p>
          <a:endParaRPr lang="es-MX"/>
        </a:p>
      </dgm:t>
    </dgm:pt>
    <dgm:pt modelId="{0672B752-527C-40F0-A1D0-5F9E863C7E86}" type="pres">
      <dgm:prSet presAssocID="{DECF789E-EF5F-46B2-A790-A2A775C49A1A}" presName="boxAndChildren" presStyleCnt="0"/>
      <dgm:spPr/>
    </dgm:pt>
    <dgm:pt modelId="{2B7664C5-A2D5-41F4-A728-2937B5B2160D}" type="pres">
      <dgm:prSet presAssocID="{DECF789E-EF5F-46B2-A790-A2A775C49A1A}" presName="parentTextBox" presStyleLbl="node1" presStyleIdx="0" presStyleCnt="2"/>
      <dgm:spPr/>
      <dgm:t>
        <a:bodyPr/>
        <a:lstStyle/>
        <a:p>
          <a:endParaRPr lang="es-MX"/>
        </a:p>
      </dgm:t>
    </dgm:pt>
    <dgm:pt modelId="{2E407BAD-06BA-4BA0-9B1F-2F9A51E2DD50}" type="pres">
      <dgm:prSet presAssocID="{308D8AD6-C1E8-4C73-93AF-A7857DE67277}" presName="sp" presStyleCnt="0"/>
      <dgm:spPr/>
    </dgm:pt>
    <dgm:pt modelId="{5047F557-5F27-48F7-9064-2627DD451E1A}" type="pres">
      <dgm:prSet presAssocID="{65B23F0E-E5DA-4835-9611-AD6B661CB519}" presName="arrowAndChildren" presStyleCnt="0"/>
      <dgm:spPr/>
    </dgm:pt>
    <dgm:pt modelId="{E1DAC1FB-1103-48C9-A09E-7600D7800316}" type="pres">
      <dgm:prSet presAssocID="{65B23F0E-E5DA-4835-9611-AD6B661CB519}" presName="parentTextArrow" presStyleLbl="node1" presStyleIdx="1" presStyleCnt="2" custScaleY="48968"/>
      <dgm:spPr/>
      <dgm:t>
        <a:bodyPr/>
        <a:lstStyle/>
        <a:p>
          <a:endParaRPr lang="es-MX"/>
        </a:p>
      </dgm:t>
    </dgm:pt>
  </dgm:ptLst>
  <dgm:cxnLst>
    <dgm:cxn modelId="{80C1F7F1-A535-45FD-8664-D68DE914EEAA}" type="presOf" srcId="{65B23F0E-E5DA-4835-9611-AD6B661CB519}" destId="{E1DAC1FB-1103-48C9-A09E-7600D7800316}" srcOrd="0" destOrd="0" presId="urn:microsoft.com/office/officeart/2005/8/layout/process4"/>
    <dgm:cxn modelId="{BA11E0D7-738A-4D56-B9B5-5B49664E7665}" srcId="{049B2D17-8396-480D-A5DE-68131965505B}" destId="{65B23F0E-E5DA-4835-9611-AD6B661CB519}" srcOrd="0" destOrd="0" parTransId="{82205004-D6BE-42A9-9734-6F9F305A807E}" sibTransId="{308D8AD6-C1E8-4C73-93AF-A7857DE67277}"/>
    <dgm:cxn modelId="{1B481C77-3E6D-40BA-BF88-9CB9D4CFCA43}" type="presOf" srcId="{049B2D17-8396-480D-A5DE-68131965505B}" destId="{BFBA106B-DBC9-4C0A-8E58-73EDB7F79EE6}" srcOrd="0" destOrd="0" presId="urn:microsoft.com/office/officeart/2005/8/layout/process4"/>
    <dgm:cxn modelId="{E31E6CD8-2692-4831-8E5A-E421D1898CA5}" srcId="{049B2D17-8396-480D-A5DE-68131965505B}" destId="{DECF789E-EF5F-46B2-A790-A2A775C49A1A}" srcOrd="1" destOrd="0" parTransId="{3D0ECB39-B5B4-481E-B4FB-86A4E5D1E467}" sibTransId="{1CB6446D-7D45-4D8C-A4D2-641E2567A6C3}"/>
    <dgm:cxn modelId="{0521EDB0-58E1-4B95-A31F-902BAE5570FA}" type="presOf" srcId="{DECF789E-EF5F-46B2-A790-A2A775C49A1A}" destId="{2B7664C5-A2D5-41F4-A728-2937B5B2160D}" srcOrd="0" destOrd="0" presId="urn:microsoft.com/office/officeart/2005/8/layout/process4"/>
    <dgm:cxn modelId="{1AE87690-FDBE-463E-95E7-5D7497D04B13}" type="presParOf" srcId="{BFBA106B-DBC9-4C0A-8E58-73EDB7F79EE6}" destId="{0672B752-527C-40F0-A1D0-5F9E863C7E86}" srcOrd="0" destOrd="0" presId="urn:microsoft.com/office/officeart/2005/8/layout/process4"/>
    <dgm:cxn modelId="{26F92B3B-2623-4991-A1D4-ACB6F9006C5E}" type="presParOf" srcId="{0672B752-527C-40F0-A1D0-5F9E863C7E86}" destId="{2B7664C5-A2D5-41F4-A728-2937B5B2160D}" srcOrd="0" destOrd="0" presId="urn:microsoft.com/office/officeart/2005/8/layout/process4"/>
    <dgm:cxn modelId="{5687A1F3-2FEF-45ED-8A09-0EEFF757DCA9}" type="presParOf" srcId="{BFBA106B-DBC9-4C0A-8E58-73EDB7F79EE6}" destId="{2E407BAD-06BA-4BA0-9B1F-2F9A51E2DD50}" srcOrd="1" destOrd="0" presId="urn:microsoft.com/office/officeart/2005/8/layout/process4"/>
    <dgm:cxn modelId="{BA432610-B813-4B5F-83C8-BE1D59A2723A}" type="presParOf" srcId="{BFBA106B-DBC9-4C0A-8E58-73EDB7F79EE6}" destId="{5047F557-5F27-48F7-9064-2627DD451E1A}" srcOrd="2" destOrd="0" presId="urn:microsoft.com/office/officeart/2005/8/layout/process4"/>
    <dgm:cxn modelId="{2444E579-3F71-4E8D-B724-A314D497C692}" type="presParOf" srcId="{5047F557-5F27-48F7-9064-2627DD451E1A}" destId="{E1DAC1FB-1103-48C9-A09E-7600D780031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23BFE6B4-6DF3-4E1B-97BD-1C3EEEEC40E0}" type="doc">
      <dgm:prSet loTypeId="urn:microsoft.com/office/officeart/2005/8/layout/target3" loCatId="relationship" qsTypeId="urn:microsoft.com/office/officeart/2005/8/quickstyle/3d4" qsCatId="3D" csTypeId="urn:microsoft.com/office/officeart/2005/8/colors/accent1_2" csCatId="accent1" phldr="1"/>
      <dgm:spPr/>
      <dgm:t>
        <a:bodyPr/>
        <a:lstStyle/>
        <a:p>
          <a:endParaRPr lang="es-MX"/>
        </a:p>
      </dgm:t>
    </dgm:pt>
    <dgm:pt modelId="{E19AC25D-2FAF-4182-AD4F-80A354D10998}">
      <dgm:prSet custT="1"/>
      <dgm:spPr/>
      <dgm:t>
        <a:bodyPr/>
        <a:lstStyle/>
        <a:p>
          <a:pPr rtl="0"/>
          <a:r>
            <a:rPr lang="es-MX" sz="2000" b="1" smtClean="0"/>
            <a:t>… Artículo 30.</a:t>
          </a:r>
          <a:endParaRPr lang="es-MX" sz="2000"/>
        </a:p>
      </dgm:t>
    </dgm:pt>
    <dgm:pt modelId="{7905077D-3CAB-4335-8E11-55F6D2BE5DBF}" type="parTrans" cxnId="{A5BEE1E7-C4F1-4492-9B8B-A517BD73FEC8}">
      <dgm:prSet/>
      <dgm:spPr/>
      <dgm:t>
        <a:bodyPr/>
        <a:lstStyle/>
        <a:p>
          <a:endParaRPr lang="es-MX" sz="2000"/>
        </a:p>
      </dgm:t>
    </dgm:pt>
    <dgm:pt modelId="{222B48A9-99F9-4697-BB6E-466E44B9FDC8}" type="sibTrans" cxnId="{A5BEE1E7-C4F1-4492-9B8B-A517BD73FEC8}">
      <dgm:prSet/>
      <dgm:spPr/>
      <dgm:t>
        <a:bodyPr/>
        <a:lstStyle/>
        <a:p>
          <a:endParaRPr lang="es-MX" sz="2000"/>
        </a:p>
      </dgm:t>
    </dgm:pt>
    <dgm:pt modelId="{DBD4688F-6729-4D52-B9B7-E4A7E215536C}">
      <dgm:prSet custT="1"/>
      <dgm:spPr/>
      <dgm:t>
        <a:bodyPr/>
        <a:lstStyle/>
        <a:p>
          <a:pPr rtl="0"/>
          <a:r>
            <a:rPr lang="es-MX" sz="2000" dirty="0" smtClean="0"/>
            <a:t>Los documentos con firma electrónica avanzada o sello digital, deberán conservarse de conformidad con las reglas de carácter general que al efecto emita el SAT (…)</a:t>
          </a:r>
          <a:endParaRPr lang="es-MX" sz="2000" dirty="0"/>
        </a:p>
      </dgm:t>
    </dgm:pt>
    <dgm:pt modelId="{A8CA9302-4624-4F64-8CA4-69E1A95A67E5}" type="parTrans" cxnId="{406999B6-2B4F-42A0-8DFF-31B257726614}">
      <dgm:prSet/>
      <dgm:spPr/>
      <dgm:t>
        <a:bodyPr/>
        <a:lstStyle/>
        <a:p>
          <a:endParaRPr lang="es-MX" sz="2000"/>
        </a:p>
      </dgm:t>
    </dgm:pt>
    <dgm:pt modelId="{893EBCAD-FC0A-4E65-9FC6-E7D89257E61B}" type="sibTrans" cxnId="{406999B6-2B4F-42A0-8DFF-31B257726614}">
      <dgm:prSet/>
      <dgm:spPr/>
      <dgm:t>
        <a:bodyPr/>
        <a:lstStyle/>
        <a:p>
          <a:endParaRPr lang="es-MX" sz="2000"/>
        </a:p>
      </dgm:t>
    </dgm:pt>
    <dgm:pt modelId="{C16E472F-AAF6-4739-ABC1-E51B707F5ECB}">
      <dgm:prSet custT="1"/>
      <dgm:spPr/>
      <dgm:t>
        <a:bodyPr/>
        <a:lstStyle/>
        <a:p>
          <a:pPr rtl="0"/>
          <a:r>
            <a:rPr lang="es-MX" sz="2000" i="1" dirty="0" smtClean="0"/>
            <a:t>Cuando al inicio de una visita domiciliaria los contribuyentes hubieran </a:t>
          </a:r>
          <a:r>
            <a:rPr lang="es-MX" sz="2000" b="1" i="1" dirty="0" smtClean="0"/>
            <a:t>omitido asentar registros en su contabilidad </a:t>
          </a:r>
          <a:r>
            <a:rPr lang="es-MX" sz="2000" i="1" dirty="0" smtClean="0"/>
            <a:t>dentro de los plazos establecidos en las disposiciones fiscales, dichos registros </a:t>
          </a:r>
          <a:r>
            <a:rPr lang="es-MX" sz="2000" b="1" i="1" dirty="0" smtClean="0"/>
            <a:t>sólo podrán efectuarse después de que la omisión correspondiente haya sido asentada en acta parcial</a:t>
          </a:r>
          <a:r>
            <a:rPr lang="es-MX" sz="2000" i="1" dirty="0" smtClean="0"/>
            <a:t>;</a:t>
          </a:r>
          <a:endParaRPr lang="es-MX" sz="2000" dirty="0"/>
        </a:p>
      </dgm:t>
    </dgm:pt>
    <dgm:pt modelId="{8100A823-0165-4F68-8007-B0CF3B668E4D}" type="parTrans" cxnId="{12DB8160-6CFC-4E45-B81B-1520E0A9966B}">
      <dgm:prSet/>
      <dgm:spPr/>
      <dgm:t>
        <a:bodyPr/>
        <a:lstStyle/>
        <a:p>
          <a:endParaRPr lang="es-MX" sz="2000"/>
        </a:p>
      </dgm:t>
    </dgm:pt>
    <dgm:pt modelId="{109066B4-9B36-4EDF-9E04-77180DC3E1AD}" type="sibTrans" cxnId="{12DB8160-6CFC-4E45-B81B-1520E0A9966B}">
      <dgm:prSet/>
      <dgm:spPr/>
      <dgm:t>
        <a:bodyPr/>
        <a:lstStyle/>
        <a:p>
          <a:endParaRPr lang="es-MX" sz="2000"/>
        </a:p>
      </dgm:t>
    </dgm:pt>
    <dgm:pt modelId="{4E7EDFCC-E572-450E-8CBD-92FD234381BB}" type="pres">
      <dgm:prSet presAssocID="{23BFE6B4-6DF3-4E1B-97BD-1C3EEEEC40E0}" presName="Name0" presStyleCnt="0">
        <dgm:presLayoutVars>
          <dgm:chMax val="7"/>
          <dgm:dir/>
          <dgm:animLvl val="lvl"/>
          <dgm:resizeHandles val="exact"/>
        </dgm:presLayoutVars>
      </dgm:prSet>
      <dgm:spPr/>
      <dgm:t>
        <a:bodyPr/>
        <a:lstStyle/>
        <a:p>
          <a:endParaRPr lang="es-MX"/>
        </a:p>
      </dgm:t>
    </dgm:pt>
    <dgm:pt modelId="{E8A29953-C54D-4B75-B010-FEE35AE7850A}" type="pres">
      <dgm:prSet presAssocID="{E19AC25D-2FAF-4182-AD4F-80A354D10998}" presName="circle1" presStyleLbl="node1" presStyleIdx="0" presStyleCnt="3"/>
      <dgm:spPr/>
    </dgm:pt>
    <dgm:pt modelId="{D96495CB-CC7E-4494-BC3F-B3DA72FA9CCB}" type="pres">
      <dgm:prSet presAssocID="{E19AC25D-2FAF-4182-AD4F-80A354D10998}" presName="space" presStyleCnt="0"/>
      <dgm:spPr/>
    </dgm:pt>
    <dgm:pt modelId="{148134D4-E30E-4961-B4A1-CA941F8F86F3}" type="pres">
      <dgm:prSet presAssocID="{E19AC25D-2FAF-4182-AD4F-80A354D10998}" presName="rect1" presStyleLbl="alignAcc1" presStyleIdx="0" presStyleCnt="3"/>
      <dgm:spPr/>
      <dgm:t>
        <a:bodyPr/>
        <a:lstStyle/>
        <a:p>
          <a:endParaRPr lang="es-MX"/>
        </a:p>
      </dgm:t>
    </dgm:pt>
    <dgm:pt modelId="{08D8B742-7341-4E2E-B3C4-048214C3995B}" type="pres">
      <dgm:prSet presAssocID="{DBD4688F-6729-4D52-B9B7-E4A7E215536C}" presName="vertSpace2" presStyleLbl="node1" presStyleIdx="0" presStyleCnt="3"/>
      <dgm:spPr/>
    </dgm:pt>
    <dgm:pt modelId="{B0032AE3-D1F1-41A8-A79B-6B1DF914DB61}" type="pres">
      <dgm:prSet presAssocID="{DBD4688F-6729-4D52-B9B7-E4A7E215536C}" presName="circle2" presStyleLbl="node1" presStyleIdx="1" presStyleCnt="3"/>
      <dgm:spPr/>
    </dgm:pt>
    <dgm:pt modelId="{2C44AB2E-C308-46F4-82D6-48C73D79A697}" type="pres">
      <dgm:prSet presAssocID="{DBD4688F-6729-4D52-B9B7-E4A7E215536C}" presName="rect2" presStyleLbl="alignAcc1" presStyleIdx="1" presStyleCnt="3"/>
      <dgm:spPr/>
      <dgm:t>
        <a:bodyPr/>
        <a:lstStyle/>
        <a:p>
          <a:endParaRPr lang="es-MX"/>
        </a:p>
      </dgm:t>
    </dgm:pt>
    <dgm:pt modelId="{D017B8A2-106D-438F-BF6B-673DA479A86B}" type="pres">
      <dgm:prSet presAssocID="{C16E472F-AAF6-4739-ABC1-E51B707F5ECB}" presName="vertSpace3" presStyleLbl="node1" presStyleIdx="1" presStyleCnt="3"/>
      <dgm:spPr/>
    </dgm:pt>
    <dgm:pt modelId="{B5BB9100-2ADD-4FC9-986B-6CF6AED6DFE2}" type="pres">
      <dgm:prSet presAssocID="{C16E472F-AAF6-4739-ABC1-E51B707F5ECB}" presName="circle3" presStyleLbl="node1" presStyleIdx="2" presStyleCnt="3"/>
      <dgm:spPr/>
    </dgm:pt>
    <dgm:pt modelId="{8F12275B-2AD6-445A-9918-211B5C55C8AA}" type="pres">
      <dgm:prSet presAssocID="{C16E472F-AAF6-4739-ABC1-E51B707F5ECB}" presName="rect3" presStyleLbl="alignAcc1" presStyleIdx="2" presStyleCnt="3"/>
      <dgm:spPr/>
      <dgm:t>
        <a:bodyPr/>
        <a:lstStyle/>
        <a:p>
          <a:endParaRPr lang="es-MX"/>
        </a:p>
      </dgm:t>
    </dgm:pt>
    <dgm:pt modelId="{EEE48F71-A2A9-470B-899B-49CEEEC51C55}" type="pres">
      <dgm:prSet presAssocID="{E19AC25D-2FAF-4182-AD4F-80A354D10998}" presName="rect1ParTxNoCh" presStyleLbl="alignAcc1" presStyleIdx="2" presStyleCnt="3">
        <dgm:presLayoutVars>
          <dgm:chMax val="1"/>
          <dgm:bulletEnabled val="1"/>
        </dgm:presLayoutVars>
      </dgm:prSet>
      <dgm:spPr/>
      <dgm:t>
        <a:bodyPr/>
        <a:lstStyle/>
        <a:p>
          <a:endParaRPr lang="es-MX"/>
        </a:p>
      </dgm:t>
    </dgm:pt>
    <dgm:pt modelId="{F9DC2352-AEBB-4B45-A711-ACEC85C76789}" type="pres">
      <dgm:prSet presAssocID="{DBD4688F-6729-4D52-B9B7-E4A7E215536C}" presName="rect2ParTxNoCh" presStyleLbl="alignAcc1" presStyleIdx="2" presStyleCnt="3">
        <dgm:presLayoutVars>
          <dgm:chMax val="1"/>
          <dgm:bulletEnabled val="1"/>
        </dgm:presLayoutVars>
      </dgm:prSet>
      <dgm:spPr/>
      <dgm:t>
        <a:bodyPr/>
        <a:lstStyle/>
        <a:p>
          <a:endParaRPr lang="es-MX"/>
        </a:p>
      </dgm:t>
    </dgm:pt>
    <dgm:pt modelId="{ABDAD469-CCC6-4E70-B31A-F5C66C282E87}" type="pres">
      <dgm:prSet presAssocID="{C16E472F-AAF6-4739-ABC1-E51B707F5ECB}" presName="rect3ParTxNoCh" presStyleLbl="alignAcc1" presStyleIdx="2" presStyleCnt="3">
        <dgm:presLayoutVars>
          <dgm:chMax val="1"/>
          <dgm:bulletEnabled val="1"/>
        </dgm:presLayoutVars>
      </dgm:prSet>
      <dgm:spPr/>
      <dgm:t>
        <a:bodyPr/>
        <a:lstStyle/>
        <a:p>
          <a:endParaRPr lang="es-MX"/>
        </a:p>
      </dgm:t>
    </dgm:pt>
  </dgm:ptLst>
  <dgm:cxnLst>
    <dgm:cxn modelId="{12DB8160-6CFC-4E45-B81B-1520E0A9966B}" srcId="{23BFE6B4-6DF3-4E1B-97BD-1C3EEEEC40E0}" destId="{C16E472F-AAF6-4739-ABC1-E51B707F5ECB}" srcOrd="2" destOrd="0" parTransId="{8100A823-0165-4F68-8007-B0CF3B668E4D}" sibTransId="{109066B4-9B36-4EDF-9E04-77180DC3E1AD}"/>
    <dgm:cxn modelId="{51EE15AB-5FF0-4710-9342-0B1BBED20C29}" type="presOf" srcId="{E19AC25D-2FAF-4182-AD4F-80A354D10998}" destId="{EEE48F71-A2A9-470B-899B-49CEEEC51C55}" srcOrd="1" destOrd="0" presId="urn:microsoft.com/office/officeart/2005/8/layout/target3"/>
    <dgm:cxn modelId="{DEDCAA36-FDB9-46D4-9063-9F2F1D0FE9BE}" type="presOf" srcId="{E19AC25D-2FAF-4182-AD4F-80A354D10998}" destId="{148134D4-E30E-4961-B4A1-CA941F8F86F3}" srcOrd="0" destOrd="0" presId="urn:microsoft.com/office/officeart/2005/8/layout/target3"/>
    <dgm:cxn modelId="{77F589FB-E663-4823-ADBE-57B968693D26}" type="presOf" srcId="{DBD4688F-6729-4D52-B9B7-E4A7E215536C}" destId="{F9DC2352-AEBB-4B45-A711-ACEC85C76789}" srcOrd="1" destOrd="0" presId="urn:microsoft.com/office/officeart/2005/8/layout/target3"/>
    <dgm:cxn modelId="{C8A7AB91-C7BB-4535-9B8B-721C22D9B8F9}" type="presOf" srcId="{C16E472F-AAF6-4739-ABC1-E51B707F5ECB}" destId="{ABDAD469-CCC6-4E70-B31A-F5C66C282E87}" srcOrd="1" destOrd="0" presId="urn:microsoft.com/office/officeart/2005/8/layout/target3"/>
    <dgm:cxn modelId="{2A1721D4-8C93-48E4-BE5C-58534CA8C2A7}" type="presOf" srcId="{DBD4688F-6729-4D52-B9B7-E4A7E215536C}" destId="{2C44AB2E-C308-46F4-82D6-48C73D79A697}" srcOrd="0" destOrd="0" presId="urn:microsoft.com/office/officeart/2005/8/layout/target3"/>
    <dgm:cxn modelId="{406999B6-2B4F-42A0-8DFF-31B257726614}" srcId="{23BFE6B4-6DF3-4E1B-97BD-1C3EEEEC40E0}" destId="{DBD4688F-6729-4D52-B9B7-E4A7E215536C}" srcOrd="1" destOrd="0" parTransId="{A8CA9302-4624-4F64-8CA4-69E1A95A67E5}" sibTransId="{893EBCAD-FC0A-4E65-9FC6-E7D89257E61B}"/>
    <dgm:cxn modelId="{64B2FBDA-C99B-4D2D-B24E-7FFE845E21FD}" type="presOf" srcId="{23BFE6B4-6DF3-4E1B-97BD-1C3EEEEC40E0}" destId="{4E7EDFCC-E572-450E-8CBD-92FD234381BB}" srcOrd="0" destOrd="0" presId="urn:microsoft.com/office/officeart/2005/8/layout/target3"/>
    <dgm:cxn modelId="{7E973963-9738-4B2F-8E39-1034582D3FA6}" type="presOf" srcId="{C16E472F-AAF6-4739-ABC1-E51B707F5ECB}" destId="{8F12275B-2AD6-445A-9918-211B5C55C8AA}" srcOrd="0" destOrd="0" presId="urn:microsoft.com/office/officeart/2005/8/layout/target3"/>
    <dgm:cxn modelId="{A5BEE1E7-C4F1-4492-9B8B-A517BD73FEC8}" srcId="{23BFE6B4-6DF3-4E1B-97BD-1C3EEEEC40E0}" destId="{E19AC25D-2FAF-4182-AD4F-80A354D10998}" srcOrd="0" destOrd="0" parTransId="{7905077D-3CAB-4335-8E11-55F6D2BE5DBF}" sibTransId="{222B48A9-99F9-4697-BB6E-466E44B9FDC8}"/>
    <dgm:cxn modelId="{34DC242C-136D-42D7-B081-10ADC36391B4}" type="presParOf" srcId="{4E7EDFCC-E572-450E-8CBD-92FD234381BB}" destId="{E8A29953-C54D-4B75-B010-FEE35AE7850A}" srcOrd="0" destOrd="0" presId="urn:microsoft.com/office/officeart/2005/8/layout/target3"/>
    <dgm:cxn modelId="{B0429806-662D-4574-AF6D-5F54AB2BDCFD}" type="presParOf" srcId="{4E7EDFCC-E572-450E-8CBD-92FD234381BB}" destId="{D96495CB-CC7E-4494-BC3F-B3DA72FA9CCB}" srcOrd="1" destOrd="0" presId="urn:microsoft.com/office/officeart/2005/8/layout/target3"/>
    <dgm:cxn modelId="{91FCB571-A8E4-4CE2-90C6-F0B6635E1B70}" type="presParOf" srcId="{4E7EDFCC-E572-450E-8CBD-92FD234381BB}" destId="{148134D4-E30E-4961-B4A1-CA941F8F86F3}" srcOrd="2" destOrd="0" presId="urn:microsoft.com/office/officeart/2005/8/layout/target3"/>
    <dgm:cxn modelId="{2C2D9DCF-F31C-44A2-B5CD-39FD82593257}" type="presParOf" srcId="{4E7EDFCC-E572-450E-8CBD-92FD234381BB}" destId="{08D8B742-7341-4E2E-B3C4-048214C3995B}" srcOrd="3" destOrd="0" presId="urn:microsoft.com/office/officeart/2005/8/layout/target3"/>
    <dgm:cxn modelId="{0F39AA22-6F59-428E-BCF4-B5EAC938064F}" type="presParOf" srcId="{4E7EDFCC-E572-450E-8CBD-92FD234381BB}" destId="{B0032AE3-D1F1-41A8-A79B-6B1DF914DB61}" srcOrd="4" destOrd="0" presId="urn:microsoft.com/office/officeart/2005/8/layout/target3"/>
    <dgm:cxn modelId="{1CCE3CB0-DC12-4A6D-BD1D-BD2A35CF0FB2}" type="presParOf" srcId="{4E7EDFCC-E572-450E-8CBD-92FD234381BB}" destId="{2C44AB2E-C308-46F4-82D6-48C73D79A697}" srcOrd="5" destOrd="0" presId="urn:microsoft.com/office/officeart/2005/8/layout/target3"/>
    <dgm:cxn modelId="{F35D2E4B-76B6-43D9-8F25-645DE3465938}" type="presParOf" srcId="{4E7EDFCC-E572-450E-8CBD-92FD234381BB}" destId="{D017B8A2-106D-438F-BF6B-673DA479A86B}" srcOrd="6" destOrd="0" presId="urn:microsoft.com/office/officeart/2005/8/layout/target3"/>
    <dgm:cxn modelId="{1840AB0E-21EC-46E4-AEE0-8A51B6FF509D}" type="presParOf" srcId="{4E7EDFCC-E572-450E-8CBD-92FD234381BB}" destId="{B5BB9100-2ADD-4FC9-986B-6CF6AED6DFE2}" srcOrd="7" destOrd="0" presId="urn:microsoft.com/office/officeart/2005/8/layout/target3"/>
    <dgm:cxn modelId="{0ACD2A2A-7968-4B0F-AEEE-DD4439EB0542}" type="presParOf" srcId="{4E7EDFCC-E572-450E-8CBD-92FD234381BB}" destId="{8F12275B-2AD6-445A-9918-211B5C55C8AA}" srcOrd="8" destOrd="0" presId="urn:microsoft.com/office/officeart/2005/8/layout/target3"/>
    <dgm:cxn modelId="{F2FACFAA-CA7A-448C-B98D-C232A98B44D3}" type="presParOf" srcId="{4E7EDFCC-E572-450E-8CBD-92FD234381BB}" destId="{EEE48F71-A2A9-470B-899B-49CEEEC51C55}" srcOrd="9" destOrd="0" presId="urn:microsoft.com/office/officeart/2005/8/layout/target3"/>
    <dgm:cxn modelId="{4D174F6A-E0E6-403A-964E-8697960AF64F}" type="presParOf" srcId="{4E7EDFCC-E572-450E-8CBD-92FD234381BB}" destId="{F9DC2352-AEBB-4B45-A711-ACEC85C76789}" srcOrd="10" destOrd="0" presId="urn:microsoft.com/office/officeart/2005/8/layout/target3"/>
    <dgm:cxn modelId="{8A57EAB8-35E9-48F8-A8ED-DAB068CB0463}" type="presParOf" srcId="{4E7EDFCC-E572-450E-8CBD-92FD234381BB}" destId="{ABDAD469-CCC6-4E70-B31A-F5C66C282E87}"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6C5C2A-963B-4C5C-A6D4-0E9F5E67941B}" type="doc">
      <dgm:prSet loTypeId="urn:microsoft.com/office/officeart/2009/layout/ReverseList" loCatId="relationship" qsTypeId="urn:microsoft.com/office/officeart/2005/8/quickstyle/3d3" qsCatId="3D" csTypeId="urn:microsoft.com/office/officeart/2005/8/colors/accent2_2" csCatId="accent2" phldr="1"/>
      <dgm:spPr/>
      <dgm:t>
        <a:bodyPr/>
        <a:lstStyle/>
        <a:p>
          <a:endParaRPr lang="es-MX"/>
        </a:p>
      </dgm:t>
    </dgm:pt>
    <dgm:pt modelId="{4DC0E747-40B9-421A-9A77-2B410A4D20B8}">
      <dgm:prSet phldrT="[Texto]"/>
      <dgm:spPr>
        <a:noFill/>
      </dgm:spPr>
      <dgm:t>
        <a:bodyPr/>
        <a:lstStyle/>
        <a:p>
          <a:r>
            <a:rPr lang="es-MX" b="1" dirty="0" smtClean="0">
              <a:effectLst>
                <a:outerShdw blurRad="38100" dist="38100" dir="2700000" algn="tl">
                  <a:srgbClr val="000000">
                    <a:alpha val="43137"/>
                  </a:srgbClr>
                </a:outerShdw>
              </a:effectLst>
            </a:rPr>
            <a:t>La administración </a:t>
          </a:r>
          <a:r>
            <a:rPr lang="es-MX" dirty="0" smtClean="0"/>
            <a:t>se encarga de gestionar efectivamente los distintos tipos de recursos existentes en la entidad, para ello necesita información que le apoye en la toma de decisiones</a:t>
          </a:r>
          <a:endParaRPr lang="es-MX" dirty="0"/>
        </a:p>
      </dgm:t>
    </dgm:pt>
    <dgm:pt modelId="{BBABAFB0-8744-4CF7-B1D1-2E701E902022}" type="parTrans" cxnId="{8BA5DA50-89A7-4185-A1D2-51906B57E45B}">
      <dgm:prSet/>
      <dgm:spPr/>
      <dgm:t>
        <a:bodyPr/>
        <a:lstStyle/>
        <a:p>
          <a:endParaRPr lang="es-MX"/>
        </a:p>
      </dgm:t>
    </dgm:pt>
    <dgm:pt modelId="{89A553E9-6341-45F4-ACE8-6F5A16EB2301}" type="sibTrans" cxnId="{8BA5DA50-89A7-4185-A1D2-51906B57E45B}">
      <dgm:prSet/>
      <dgm:spPr/>
      <dgm:t>
        <a:bodyPr/>
        <a:lstStyle/>
        <a:p>
          <a:endParaRPr lang="es-MX"/>
        </a:p>
      </dgm:t>
    </dgm:pt>
    <dgm:pt modelId="{403C437C-A0A8-4AB0-96AE-367CCAFB6261}">
      <dgm:prSet phldrT="[Texto]"/>
      <dgm:spPr>
        <a:noFill/>
      </dgm:spPr>
      <dgm:t>
        <a:bodyPr/>
        <a:lstStyle/>
        <a:p>
          <a:r>
            <a:rPr lang="es-MX" b="1" dirty="0" smtClean="0">
              <a:effectLst>
                <a:outerShdw blurRad="38100" dist="38100" dir="2700000" algn="tl">
                  <a:srgbClr val="000000">
                    <a:alpha val="43137"/>
                  </a:srgbClr>
                </a:outerShdw>
              </a:effectLst>
            </a:rPr>
            <a:t>La contabilidad </a:t>
          </a:r>
          <a:r>
            <a:rPr lang="es-MX" dirty="0" smtClean="0"/>
            <a:t>es el área encargada de generar información financiera útil y oportuna que sirva de apoyo a sus demandantes en la toma de decisiones </a:t>
          </a:r>
          <a:endParaRPr lang="es-MX" dirty="0"/>
        </a:p>
      </dgm:t>
    </dgm:pt>
    <dgm:pt modelId="{0D8F4A07-7457-4BA3-86AF-04942E497103}" type="parTrans" cxnId="{FB121F87-20FC-4FB6-B9BC-B85A669B9A26}">
      <dgm:prSet/>
      <dgm:spPr/>
      <dgm:t>
        <a:bodyPr/>
        <a:lstStyle/>
        <a:p>
          <a:endParaRPr lang="es-MX"/>
        </a:p>
      </dgm:t>
    </dgm:pt>
    <dgm:pt modelId="{C415B012-B724-4693-8FA7-D0808D16C852}" type="sibTrans" cxnId="{FB121F87-20FC-4FB6-B9BC-B85A669B9A26}">
      <dgm:prSet/>
      <dgm:spPr/>
      <dgm:t>
        <a:bodyPr/>
        <a:lstStyle/>
        <a:p>
          <a:endParaRPr lang="es-MX"/>
        </a:p>
      </dgm:t>
    </dgm:pt>
    <dgm:pt modelId="{4078A85D-6E2A-4BA9-B7F1-9CCA3895E01D}" type="pres">
      <dgm:prSet presAssocID="{066C5C2A-963B-4C5C-A6D4-0E9F5E67941B}" presName="Name0" presStyleCnt="0">
        <dgm:presLayoutVars>
          <dgm:chMax val="2"/>
          <dgm:chPref val="2"/>
          <dgm:animLvl val="lvl"/>
        </dgm:presLayoutVars>
      </dgm:prSet>
      <dgm:spPr/>
      <dgm:t>
        <a:bodyPr/>
        <a:lstStyle/>
        <a:p>
          <a:endParaRPr lang="es-MX"/>
        </a:p>
      </dgm:t>
    </dgm:pt>
    <dgm:pt modelId="{652008A5-5647-4C73-B49A-1C8E35FB9350}" type="pres">
      <dgm:prSet presAssocID="{066C5C2A-963B-4C5C-A6D4-0E9F5E67941B}" presName="LeftText" presStyleLbl="revTx" presStyleIdx="0" presStyleCnt="0">
        <dgm:presLayoutVars>
          <dgm:bulletEnabled val="1"/>
        </dgm:presLayoutVars>
      </dgm:prSet>
      <dgm:spPr/>
      <dgm:t>
        <a:bodyPr/>
        <a:lstStyle/>
        <a:p>
          <a:endParaRPr lang="es-MX"/>
        </a:p>
      </dgm:t>
    </dgm:pt>
    <dgm:pt modelId="{1D6BD34E-F776-48E6-8177-B96D51658FB8}" type="pres">
      <dgm:prSet presAssocID="{066C5C2A-963B-4C5C-A6D4-0E9F5E67941B}" presName="LeftNode" presStyleLbl="bgImgPlace1" presStyleIdx="0" presStyleCnt="2" custScaleX="258737" custLinFactNeighborX="-61121" custLinFactNeighborY="1052">
        <dgm:presLayoutVars>
          <dgm:chMax val="2"/>
          <dgm:chPref val="2"/>
        </dgm:presLayoutVars>
      </dgm:prSet>
      <dgm:spPr/>
      <dgm:t>
        <a:bodyPr/>
        <a:lstStyle/>
        <a:p>
          <a:endParaRPr lang="es-MX"/>
        </a:p>
      </dgm:t>
    </dgm:pt>
    <dgm:pt modelId="{B40C0BEF-0D63-4E4C-977A-7F2CA6D9D93F}" type="pres">
      <dgm:prSet presAssocID="{066C5C2A-963B-4C5C-A6D4-0E9F5E67941B}" presName="RightText" presStyleLbl="revTx" presStyleIdx="0" presStyleCnt="0">
        <dgm:presLayoutVars>
          <dgm:bulletEnabled val="1"/>
        </dgm:presLayoutVars>
      </dgm:prSet>
      <dgm:spPr/>
      <dgm:t>
        <a:bodyPr/>
        <a:lstStyle/>
        <a:p>
          <a:endParaRPr lang="es-MX"/>
        </a:p>
      </dgm:t>
    </dgm:pt>
    <dgm:pt modelId="{14DB8260-9424-43FD-B4B2-1842BE50877B}" type="pres">
      <dgm:prSet presAssocID="{066C5C2A-963B-4C5C-A6D4-0E9F5E67941B}" presName="RightNode" presStyleLbl="bgImgPlace1" presStyleIdx="1" presStyleCnt="2" custScaleX="277592" custScaleY="92173" custLinFactX="11986" custLinFactNeighborX="100000" custLinFactNeighborY="1249">
        <dgm:presLayoutVars>
          <dgm:chMax val="0"/>
          <dgm:chPref val="0"/>
        </dgm:presLayoutVars>
      </dgm:prSet>
      <dgm:spPr/>
      <dgm:t>
        <a:bodyPr/>
        <a:lstStyle/>
        <a:p>
          <a:endParaRPr lang="es-MX"/>
        </a:p>
      </dgm:t>
    </dgm:pt>
    <dgm:pt modelId="{0AEB46FA-8E1B-403B-BF51-50EF79E3C2B9}" type="pres">
      <dgm:prSet presAssocID="{066C5C2A-963B-4C5C-A6D4-0E9F5E67941B}" presName="TopArrow" presStyleLbl="node1" presStyleIdx="0" presStyleCnt="2" custScaleX="195019" custLinFactNeighborX="28841" custLinFactNeighborY="-6592"/>
      <dgm:spPr>
        <a:effectLst>
          <a:reflection blurRad="6350" stA="50000" endA="300" endPos="90000" dir="5400000" sy="-100000" algn="bl" rotWithShape="0"/>
        </a:effectLst>
      </dgm:spPr>
      <dgm:t>
        <a:bodyPr/>
        <a:lstStyle/>
        <a:p>
          <a:endParaRPr lang="es-MX"/>
        </a:p>
      </dgm:t>
    </dgm:pt>
    <dgm:pt modelId="{8B7A30E9-7915-4F37-8F6B-C4FDE368B60F}" type="pres">
      <dgm:prSet presAssocID="{066C5C2A-963B-4C5C-A6D4-0E9F5E67941B}" presName="BottomArrow" presStyleLbl="node1" presStyleIdx="1" presStyleCnt="2" custScaleX="186170" custLinFactNeighborX="34298"/>
      <dgm:spPr>
        <a:effectLst>
          <a:reflection blurRad="6350" stA="50000" endA="295" endPos="92000" dist="101600" dir="5400000" sy="-100000" algn="bl" rotWithShape="0"/>
        </a:effectLst>
      </dgm:spPr>
      <dgm:t>
        <a:bodyPr/>
        <a:lstStyle/>
        <a:p>
          <a:endParaRPr lang="es-MX"/>
        </a:p>
      </dgm:t>
    </dgm:pt>
  </dgm:ptLst>
  <dgm:cxnLst>
    <dgm:cxn modelId="{2E875E94-B974-44F7-9FF0-01E14EC7653F}" type="presOf" srcId="{066C5C2A-963B-4C5C-A6D4-0E9F5E67941B}" destId="{4078A85D-6E2A-4BA9-B7F1-9CCA3895E01D}" srcOrd="0" destOrd="0" presId="urn:microsoft.com/office/officeart/2009/layout/ReverseList"/>
    <dgm:cxn modelId="{AD45A9B9-FF99-4423-9D8C-8873CB413925}" type="presOf" srcId="{4DC0E747-40B9-421A-9A77-2B410A4D20B8}" destId="{1D6BD34E-F776-48E6-8177-B96D51658FB8}" srcOrd="1" destOrd="0" presId="urn:microsoft.com/office/officeart/2009/layout/ReverseList"/>
    <dgm:cxn modelId="{F066F570-A9E7-4BF2-9D98-06FB56425F3A}" type="presOf" srcId="{403C437C-A0A8-4AB0-96AE-367CCAFB6261}" destId="{14DB8260-9424-43FD-B4B2-1842BE50877B}" srcOrd="1" destOrd="0" presId="urn:microsoft.com/office/officeart/2009/layout/ReverseList"/>
    <dgm:cxn modelId="{8BA5DA50-89A7-4185-A1D2-51906B57E45B}" srcId="{066C5C2A-963B-4C5C-A6D4-0E9F5E67941B}" destId="{4DC0E747-40B9-421A-9A77-2B410A4D20B8}" srcOrd="0" destOrd="0" parTransId="{BBABAFB0-8744-4CF7-B1D1-2E701E902022}" sibTransId="{89A553E9-6341-45F4-ACE8-6F5A16EB2301}"/>
    <dgm:cxn modelId="{9DC947D4-9B8C-4E30-808E-50CF97E35B0B}" type="presOf" srcId="{403C437C-A0A8-4AB0-96AE-367CCAFB6261}" destId="{B40C0BEF-0D63-4E4C-977A-7F2CA6D9D93F}" srcOrd="0" destOrd="0" presId="urn:microsoft.com/office/officeart/2009/layout/ReverseList"/>
    <dgm:cxn modelId="{6940E6AB-B583-47DB-A958-CC21EEFA737E}" type="presOf" srcId="{4DC0E747-40B9-421A-9A77-2B410A4D20B8}" destId="{652008A5-5647-4C73-B49A-1C8E35FB9350}" srcOrd="0" destOrd="0" presId="urn:microsoft.com/office/officeart/2009/layout/ReverseList"/>
    <dgm:cxn modelId="{FB121F87-20FC-4FB6-B9BC-B85A669B9A26}" srcId="{066C5C2A-963B-4C5C-A6D4-0E9F5E67941B}" destId="{403C437C-A0A8-4AB0-96AE-367CCAFB6261}" srcOrd="1" destOrd="0" parTransId="{0D8F4A07-7457-4BA3-86AF-04942E497103}" sibTransId="{C415B012-B724-4693-8FA7-D0808D16C852}"/>
    <dgm:cxn modelId="{DF26A8A3-54E3-481B-B14D-B40B819BDBE7}" type="presParOf" srcId="{4078A85D-6E2A-4BA9-B7F1-9CCA3895E01D}" destId="{652008A5-5647-4C73-B49A-1C8E35FB9350}" srcOrd="0" destOrd="0" presId="urn:microsoft.com/office/officeart/2009/layout/ReverseList"/>
    <dgm:cxn modelId="{591BC623-D447-48A9-84E6-500993F1E4BD}" type="presParOf" srcId="{4078A85D-6E2A-4BA9-B7F1-9CCA3895E01D}" destId="{1D6BD34E-F776-48E6-8177-B96D51658FB8}" srcOrd="1" destOrd="0" presId="urn:microsoft.com/office/officeart/2009/layout/ReverseList"/>
    <dgm:cxn modelId="{73250B7F-9219-4555-9C95-7FE78C38D94E}" type="presParOf" srcId="{4078A85D-6E2A-4BA9-B7F1-9CCA3895E01D}" destId="{B40C0BEF-0D63-4E4C-977A-7F2CA6D9D93F}" srcOrd="2" destOrd="0" presId="urn:microsoft.com/office/officeart/2009/layout/ReverseList"/>
    <dgm:cxn modelId="{B4F08F37-6961-449E-BE1D-4C1589D6A2C7}" type="presParOf" srcId="{4078A85D-6E2A-4BA9-B7F1-9CCA3895E01D}" destId="{14DB8260-9424-43FD-B4B2-1842BE50877B}" srcOrd="3" destOrd="0" presId="urn:microsoft.com/office/officeart/2009/layout/ReverseList"/>
    <dgm:cxn modelId="{911766AF-1654-4CF8-98AE-054288F4F613}" type="presParOf" srcId="{4078A85D-6E2A-4BA9-B7F1-9CCA3895E01D}" destId="{0AEB46FA-8E1B-403B-BF51-50EF79E3C2B9}" srcOrd="4" destOrd="0" presId="urn:microsoft.com/office/officeart/2009/layout/ReverseList"/>
    <dgm:cxn modelId="{417E6898-0E94-4262-A495-07F5C9079C39}" type="presParOf" srcId="{4078A85D-6E2A-4BA9-B7F1-9CCA3895E01D}" destId="{8B7A30E9-7915-4F37-8F6B-C4FDE368B60F}"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951DD890-826D-4B8C-8419-793EB6325839}" type="doc">
      <dgm:prSet loTypeId="urn:microsoft.com/office/officeart/2005/8/layout/vProcess5" loCatId="process" qsTypeId="urn:microsoft.com/office/officeart/2005/8/quickstyle/3d4" qsCatId="3D" csTypeId="urn:microsoft.com/office/officeart/2005/8/colors/accent2_1" csCatId="accent2" phldr="1"/>
      <dgm:spPr/>
      <dgm:t>
        <a:bodyPr/>
        <a:lstStyle/>
        <a:p>
          <a:endParaRPr lang="es-MX"/>
        </a:p>
      </dgm:t>
    </dgm:pt>
    <dgm:pt modelId="{AA00B062-D7D0-411F-94E0-AB77FB4CE21C}">
      <dgm:prSet/>
      <dgm:spPr/>
      <dgm:t>
        <a:bodyPr/>
        <a:lstStyle/>
        <a:p>
          <a:pPr rtl="0"/>
          <a:r>
            <a:rPr lang="es-MX" b="1" dirty="0" smtClean="0"/>
            <a:t>… Artículo 30.</a:t>
          </a:r>
          <a:endParaRPr lang="es-MX" dirty="0"/>
        </a:p>
      </dgm:t>
    </dgm:pt>
    <dgm:pt modelId="{EBB070CA-A5C1-4B72-A7C6-3028E6D63D32}" type="parTrans" cxnId="{23C253ED-FDC3-483B-AF10-51D8DE8ABBFB}">
      <dgm:prSet/>
      <dgm:spPr/>
      <dgm:t>
        <a:bodyPr/>
        <a:lstStyle/>
        <a:p>
          <a:endParaRPr lang="es-MX"/>
        </a:p>
      </dgm:t>
    </dgm:pt>
    <dgm:pt modelId="{A8D03A54-C2D3-4E40-A9A2-978D49FA4382}" type="sibTrans" cxnId="{23C253ED-FDC3-483B-AF10-51D8DE8ABBFB}">
      <dgm:prSet/>
      <dgm:spPr/>
      <dgm:t>
        <a:bodyPr/>
        <a:lstStyle/>
        <a:p>
          <a:endParaRPr lang="es-MX"/>
        </a:p>
      </dgm:t>
    </dgm:pt>
    <dgm:pt modelId="{423347DB-4799-4E3D-B009-F75B7E970034}">
      <dgm:prSet/>
      <dgm:spPr/>
      <dgm:t>
        <a:bodyPr/>
        <a:lstStyle/>
        <a:p>
          <a:pPr rtl="0"/>
          <a:r>
            <a:rPr lang="es-MX" b="1" dirty="0" smtClean="0"/>
            <a:t>Los contribuyentes con establecimientos, sucursales, locales, puestos fijos o semifijos en la vía pública, deberán tener a disposición de las autoridades fiscales en dichos lugares y, en su caso, en el lugar en donde almacenen las mercancías, su cédula de identificación fiscal expedida por el SAT o la solicitud de inscripción en el registro federal de contribuyentes o copia certificada de cualesquiera de dichos documentos</a:t>
          </a:r>
          <a:r>
            <a:rPr lang="es-MX" dirty="0" smtClean="0"/>
            <a:t>, así como los </a:t>
          </a:r>
          <a:r>
            <a:rPr lang="es-MX" b="1" u="sng" dirty="0" smtClean="0">
              <a:effectLst>
                <a:outerShdw blurRad="38100" dist="38100" dir="2700000" algn="tl">
                  <a:srgbClr val="000000">
                    <a:alpha val="43137"/>
                  </a:srgbClr>
                </a:outerShdw>
              </a:effectLst>
            </a:rPr>
            <a:t>comprobantes que amparen la legal posesión </a:t>
          </a:r>
          <a:r>
            <a:rPr lang="es-MX" dirty="0" smtClean="0"/>
            <a:t>o propiedad de las mercancías que tengan en esos lugares. </a:t>
          </a:r>
          <a:endParaRPr lang="es-MX" dirty="0"/>
        </a:p>
      </dgm:t>
    </dgm:pt>
    <dgm:pt modelId="{D4940A33-3CDE-419E-90B9-2B1F4088DC51}" type="parTrans" cxnId="{FA00307B-CF32-4A42-8BA8-C88357F89C97}">
      <dgm:prSet/>
      <dgm:spPr/>
      <dgm:t>
        <a:bodyPr/>
        <a:lstStyle/>
        <a:p>
          <a:endParaRPr lang="es-MX"/>
        </a:p>
      </dgm:t>
    </dgm:pt>
    <dgm:pt modelId="{8FC507A7-D9CF-4977-B1FA-1457A2BEF164}" type="sibTrans" cxnId="{FA00307B-CF32-4A42-8BA8-C88357F89C97}">
      <dgm:prSet/>
      <dgm:spPr/>
      <dgm:t>
        <a:bodyPr/>
        <a:lstStyle/>
        <a:p>
          <a:endParaRPr lang="es-MX"/>
        </a:p>
      </dgm:t>
    </dgm:pt>
    <dgm:pt modelId="{3882AAD3-CCD1-4CE4-B30B-3DE7C3130324}" type="pres">
      <dgm:prSet presAssocID="{951DD890-826D-4B8C-8419-793EB6325839}" presName="outerComposite" presStyleCnt="0">
        <dgm:presLayoutVars>
          <dgm:chMax val="5"/>
          <dgm:dir/>
          <dgm:resizeHandles val="exact"/>
        </dgm:presLayoutVars>
      </dgm:prSet>
      <dgm:spPr/>
      <dgm:t>
        <a:bodyPr/>
        <a:lstStyle/>
        <a:p>
          <a:endParaRPr lang="es-MX"/>
        </a:p>
      </dgm:t>
    </dgm:pt>
    <dgm:pt modelId="{C9B446FC-EBBE-46E2-93D3-E7E0F8A175C0}" type="pres">
      <dgm:prSet presAssocID="{951DD890-826D-4B8C-8419-793EB6325839}" presName="dummyMaxCanvas" presStyleCnt="0">
        <dgm:presLayoutVars/>
      </dgm:prSet>
      <dgm:spPr/>
    </dgm:pt>
    <dgm:pt modelId="{78426895-3EE2-45F5-9C56-985DFDD4BD89}" type="pres">
      <dgm:prSet presAssocID="{951DD890-826D-4B8C-8419-793EB6325839}" presName="OneNode_1" presStyleLbl="node1" presStyleIdx="0" presStyleCnt="1" custScaleY="159621">
        <dgm:presLayoutVars>
          <dgm:bulletEnabled val="1"/>
        </dgm:presLayoutVars>
      </dgm:prSet>
      <dgm:spPr/>
      <dgm:t>
        <a:bodyPr/>
        <a:lstStyle/>
        <a:p>
          <a:endParaRPr lang="es-MX"/>
        </a:p>
      </dgm:t>
    </dgm:pt>
  </dgm:ptLst>
  <dgm:cxnLst>
    <dgm:cxn modelId="{DEF28344-D925-42F0-A67B-E4BFC13DEC10}" type="presOf" srcId="{423347DB-4799-4E3D-B009-F75B7E970034}" destId="{78426895-3EE2-45F5-9C56-985DFDD4BD89}" srcOrd="0" destOrd="1" presId="urn:microsoft.com/office/officeart/2005/8/layout/vProcess5"/>
    <dgm:cxn modelId="{642AD3A5-1C59-471A-81F0-D7C801946C8A}" type="presOf" srcId="{AA00B062-D7D0-411F-94E0-AB77FB4CE21C}" destId="{78426895-3EE2-45F5-9C56-985DFDD4BD89}" srcOrd="0" destOrd="0" presId="urn:microsoft.com/office/officeart/2005/8/layout/vProcess5"/>
    <dgm:cxn modelId="{23C253ED-FDC3-483B-AF10-51D8DE8ABBFB}" srcId="{951DD890-826D-4B8C-8419-793EB6325839}" destId="{AA00B062-D7D0-411F-94E0-AB77FB4CE21C}" srcOrd="0" destOrd="0" parTransId="{EBB070CA-A5C1-4B72-A7C6-3028E6D63D32}" sibTransId="{A8D03A54-C2D3-4E40-A9A2-978D49FA4382}"/>
    <dgm:cxn modelId="{FA00307B-CF32-4A42-8BA8-C88357F89C97}" srcId="{AA00B062-D7D0-411F-94E0-AB77FB4CE21C}" destId="{423347DB-4799-4E3D-B009-F75B7E970034}" srcOrd="0" destOrd="0" parTransId="{D4940A33-3CDE-419E-90B9-2B1F4088DC51}" sibTransId="{8FC507A7-D9CF-4977-B1FA-1457A2BEF164}"/>
    <dgm:cxn modelId="{5A113CCA-E8B6-4D64-B857-377B1695E81B}" type="presOf" srcId="{951DD890-826D-4B8C-8419-793EB6325839}" destId="{3882AAD3-CCD1-4CE4-B30B-3DE7C3130324}" srcOrd="0" destOrd="0" presId="urn:microsoft.com/office/officeart/2005/8/layout/vProcess5"/>
    <dgm:cxn modelId="{FE9E160D-0AFF-428D-816C-16040E5F9A4B}" type="presParOf" srcId="{3882AAD3-CCD1-4CE4-B30B-3DE7C3130324}" destId="{C9B446FC-EBBE-46E2-93D3-E7E0F8A175C0}" srcOrd="0" destOrd="0" presId="urn:microsoft.com/office/officeart/2005/8/layout/vProcess5"/>
    <dgm:cxn modelId="{5F59B8AA-CDDC-4057-A9BD-D485F56D1056}" type="presParOf" srcId="{3882AAD3-CCD1-4CE4-B30B-3DE7C3130324}" destId="{78426895-3EE2-45F5-9C56-985DFDD4BD89}"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E0A2110-7070-44DD-AB7A-D94CA6D7154E}" type="doc">
      <dgm:prSet loTypeId="urn:microsoft.com/office/officeart/2005/8/layout/arrow3" loCatId="relationship" qsTypeId="urn:microsoft.com/office/officeart/2005/8/quickstyle/3d1" qsCatId="3D" csTypeId="urn:microsoft.com/office/officeart/2005/8/colors/accent1_2" csCatId="accent1" phldr="1"/>
      <dgm:spPr/>
      <dgm:t>
        <a:bodyPr/>
        <a:lstStyle/>
        <a:p>
          <a:endParaRPr lang="es-MX"/>
        </a:p>
      </dgm:t>
    </dgm:pt>
    <dgm:pt modelId="{D0F08CCE-50E5-4077-9B7E-0EA024EFBD8F}">
      <dgm:prSet phldrT="[Texto]"/>
      <dgm:spPr/>
      <dgm:t>
        <a:bodyPr/>
        <a:lstStyle/>
        <a:p>
          <a:r>
            <a:rPr lang="es-MX" dirty="0" smtClean="0"/>
            <a:t>Depreciación contable</a:t>
          </a:r>
          <a:endParaRPr lang="es-MX" dirty="0"/>
        </a:p>
      </dgm:t>
    </dgm:pt>
    <dgm:pt modelId="{1879FC94-A58E-4112-87B6-4A6F707520E4}" type="parTrans" cxnId="{F707B138-BCDA-407B-BACD-DCA49A53FC1F}">
      <dgm:prSet/>
      <dgm:spPr/>
      <dgm:t>
        <a:bodyPr/>
        <a:lstStyle/>
        <a:p>
          <a:endParaRPr lang="es-MX"/>
        </a:p>
      </dgm:t>
    </dgm:pt>
    <dgm:pt modelId="{597FC642-F1EA-461B-8FC3-15237F8F83EA}" type="sibTrans" cxnId="{F707B138-BCDA-407B-BACD-DCA49A53FC1F}">
      <dgm:prSet/>
      <dgm:spPr/>
      <dgm:t>
        <a:bodyPr/>
        <a:lstStyle/>
        <a:p>
          <a:endParaRPr lang="es-MX"/>
        </a:p>
      </dgm:t>
    </dgm:pt>
    <dgm:pt modelId="{610FA82F-0712-4ED5-BADB-511E279E595B}">
      <dgm:prSet phldrT="[Texto]"/>
      <dgm:spPr/>
      <dgm:t>
        <a:bodyPr/>
        <a:lstStyle/>
        <a:p>
          <a:r>
            <a:rPr lang="es-MX" dirty="0" smtClean="0"/>
            <a:t>Amortización contable</a:t>
          </a:r>
          <a:endParaRPr lang="es-MX" dirty="0"/>
        </a:p>
      </dgm:t>
    </dgm:pt>
    <dgm:pt modelId="{69D7AFCA-1173-4245-8958-AB34A0D3AA58}" type="parTrans" cxnId="{5EA087C0-A310-468E-80C3-768986ED2C04}">
      <dgm:prSet/>
      <dgm:spPr/>
      <dgm:t>
        <a:bodyPr/>
        <a:lstStyle/>
        <a:p>
          <a:endParaRPr lang="es-MX"/>
        </a:p>
      </dgm:t>
    </dgm:pt>
    <dgm:pt modelId="{59424700-B6D4-4562-8878-A9B3C10E5AFF}" type="sibTrans" cxnId="{5EA087C0-A310-468E-80C3-768986ED2C04}">
      <dgm:prSet/>
      <dgm:spPr/>
      <dgm:t>
        <a:bodyPr/>
        <a:lstStyle/>
        <a:p>
          <a:endParaRPr lang="es-MX"/>
        </a:p>
      </dgm:t>
    </dgm:pt>
    <dgm:pt modelId="{069D227D-3B19-4B8F-A3F1-FD1188741D50}" type="pres">
      <dgm:prSet presAssocID="{0E0A2110-7070-44DD-AB7A-D94CA6D7154E}" presName="compositeShape" presStyleCnt="0">
        <dgm:presLayoutVars>
          <dgm:chMax val="2"/>
          <dgm:dir/>
          <dgm:resizeHandles val="exact"/>
        </dgm:presLayoutVars>
      </dgm:prSet>
      <dgm:spPr/>
      <dgm:t>
        <a:bodyPr/>
        <a:lstStyle/>
        <a:p>
          <a:endParaRPr lang="es-MX"/>
        </a:p>
      </dgm:t>
    </dgm:pt>
    <dgm:pt modelId="{65383CAA-510D-45DF-90FA-37FB295288AD}" type="pres">
      <dgm:prSet presAssocID="{0E0A2110-7070-44DD-AB7A-D94CA6D7154E}" presName="divider" presStyleLbl="fgShp" presStyleIdx="0" presStyleCnt="1"/>
      <dgm:spPr/>
    </dgm:pt>
    <dgm:pt modelId="{4FCD31D0-7D36-4664-BBAF-9BEDA8101E84}" type="pres">
      <dgm:prSet presAssocID="{D0F08CCE-50E5-4077-9B7E-0EA024EFBD8F}" presName="downArrow" presStyleLbl="node1" presStyleIdx="0" presStyleCnt="2"/>
      <dgm:spPr/>
    </dgm:pt>
    <dgm:pt modelId="{8F2F268B-0C5D-4011-A78E-6E4F78D8C2A0}" type="pres">
      <dgm:prSet presAssocID="{D0F08CCE-50E5-4077-9B7E-0EA024EFBD8F}" presName="downArrowText" presStyleLbl="revTx" presStyleIdx="0" presStyleCnt="2">
        <dgm:presLayoutVars>
          <dgm:bulletEnabled val="1"/>
        </dgm:presLayoutVars>
      </dgm:prSet>
      <dgm:spPr/>
      <dgm:t>
        <a:bodyPr/>
        <a:lstStyle/>
        <a:p>
          <a:endParaRPr lang="es-MX"/>
        </a:p>
      </dgm:t>
    </dgm:pt>
    <dgm:pt modelId="{B39950AE-54D2-468D-970E-80C900E5109F}" type="pres">
      <dgm:prSet presAssocID="{610FA82F-0712-4ED5-BADB-511E279E595B}" presName="upArrow" presStyleLbl="node1" presStyleIdx="1" presStyleCnt="2"/>
      <dgm:spPr/>
    </dgm:pt>
    <dgm:pt modelId="{692038B5-85BB-416B-938E-A5659EC6DB5F}" type="pres">
      <dgm:prSet presAssocID="{610FA82F-0712-4ED5-BADB-511E279E595B}" presName="upArrowText" presStyleLbl="revTx" presStyleIdx="1" presStyleCnt="2">
        <dgm:presLayoutVars>
          <dgm:bulletEnabled val="1"/>
        </dgm:presLayoutVars>
      </dgm:prSet>
      <dgm:spPr/>
      <dgm:t>
        <a:bodyPr/>
        <a:lstStyle/>
        <a:p>
          <a:endParaRPr lang="es-MX"/>
        </a:p>
      </dgm:t>
    </dgm:pt>
  </dgm:ptLst>
  <dgm:cxnLst>
    <dgm:cxn modelId="{CEDE82BC-0664-4D53-9356-6976AB7E6460}" type="presOf" srcId="{D0F08CCE-50E5-4077-9B7E-0EA024EFBD8F}" destId="{8F2F268B-0C5D-4011-A78E-6E4F78D8C2A0}" srcOrd="0" destOrd="0" presId="urn:microsoft.com/office/officeart/2005/8/layout/arrow3"/>
    <dgm:cxn modelId="{A837A077-D250-4E15-9AF5-00608522FC8D}" type="presOf" srcId="{610FA82F-0712-4ED5-BADB-511E279E595B}" destId="{692038B5-85BB-416B-938E-A5659EC6DB5F}" srcOrd="0" destOrd="0" presId="urn:microsoft.com/office/officeart/2005/8/layout/arrow3"/>
    <dgm:cxn modelId="{F707B138-BCDA-407B-BACD-DCA49A53FC1F}" srcId="{0E0A2110-7070-44DD-AB7A-D94CA6D7154E}" destId="{D0F08CCE-50E5-4077-9B7E-0EA024EFBD8F}" srcOrd="0" destOrd="0" parTransId="{1879FC94-A58E-4112-87B6-4A6F707520E4}" sibTransId="{597FC642-F1EA-461B-8FC3-15237F8F83EA}"/>
    <dgm:cxn modelId="{AD9F05C0-F5F3-49FC-A8FA-F10421A77AFE}" type="presOf" srcId="{0E0A2110-7070-44DD-AB7A-D94CA6D7154E}" destId="{069D227D-3B19-4B8F-A3F1-FD1188741D50}" srcOrd="0" destOrd="0" presId="urn:microsoft.com/office/officeart/2005/8/layout/arrow3"/>
    <dgm:cxn modelId="{5EA087C0-A310-468E-80C3-768986ED2C04}" srcId="{0E0A2110-7070-44DD-AB7A-D94CA6D7154E}" destId="{610FA82F-0712-4ED5-BADB-511E279E595B}" srcOrd="1" destOrd="0" parTransId="{69D7AFCA-1173-4245-8958-AB34A0D3AA58}" sibTransId="{59424700-B6D4-4562-8878-A9B3C10E5AFF}"/>
    <dgm:cxn modelId="{758BBEE8-120D-4AEE-B7FC-C801C262EFAE}" type="presParOf" srcId="{069D227D-3B19-4B8F-A3F1-FD1188741D50}" destId="{65383CAA-510D-45DF-90FA-37FB295288AD}" srcOrd="0" destOrd="0" presId="urn:microsoft.com/office/officeart/2005/8/layout/arrow3"/>
    <dgm:cxn modelId="{1D88489B-51E9-4717-95EF-6A37DD5B2047}" type="presParOf" srcId="{069D227D-3B19-4B8F-A3F1-FD1188741D50}" destId="{4FCD31D0-7D36-4664-BBAF-9BEDA8101E84}" srcOrd="1" destOrd="0" presId="urn:microsoft.com/office/officeart/2005/8/layout/arrow3"/>
    <dgm:cxn modelId="{E1FB3D2D-6B0C-4AAE-A2E2-560198B230B9}" type="presParOf" srcId="{069D227D-3B19-4B8F-A3F1-FD1188741D50}" destId="{8F2F268B-0C5D-4011-A78E-6E4F78D8C2A0}" srcOrd="2" destOrd="0" presId="urn:microsoft.com/office/officeart/2005/8/layout/arrow3"/>
    <dgm:cxn modelId="{08B71B66-ED86-4A13-AD44-6FF16DE1577E}" type="presParOf" srcId="{069D227D-3B19-4B8F-A3F1-FD1188741D50}" destId="{B39950AE-54D2-468D-970E-80C900E5109F}" srcOrd="3" destOrd="0" presId="urn:microsoft.com/office/officeart/2005/8/layout/arrow3"/>
    <dgm:cxn modelId="{7567BABD-7A46-42F9-BCF2-80753CA6563B}" type="presParOf" srcId="{069D227D-3B19-4B8F-A3F1-FD1188741D50}" destId="{692038B5-85BB-416B-938E-A5659EC6DB5F}"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5D903EBE-3811-4EC9-B6D9-3E98276F1817}" type="doc">
      <dgm:prSet loTypeId="urn:microsoft.com/office/officeart/2005/8/layout/process4" loCatId="list" qsTypeId="urn:microsoft.com/office/officeart/2005/8/quickstyle/3d3" qsCatId="3D" csTypeId="urn:microsoft.com/office/officeart/2005/8/colors/accent1_2" csCatId="accent1" phldr="1"/>
      <dgm:spPr/>
      <dgm:t>
        <a:bodyPr/>
        <a:lstStyle/>
        <a:p>
          <a:endParaRPr lang="es-MX"/>
        </a:p>
      </dgm:t>
    </dgm:pt>
    <dgm:pt modelId="{CAAEC2D7-99DA-4D87-9EFB-7829BB4FEB58}">
      <dgm:prSet phldrT="[Texto]" custT="1"/>
      <dgm:spPr/>
      <dgm:t>
        <a:bodyPr/>
        <a:lstStyle/>
        <a:p>
          <a:r>
            <a:rPr lang="es-MX" sz="1800" b="1" dirty="0" smtClean="0"/>
            <a:t>DEPRECIACIÓN</a:t>
          </a:r>
          <a:endParaRPr lang="es-MX" sz="1800" b="1" dirty="0"/>
        </a:p>
      </dgm:t>
    </dgm:pt>
    <dgm:pt modelId="{E1586C72-6111-4A18-A200-E11F2B394F17}" type="parTrans" cxnId="{4427C1F5-F6DC-405D-BF64-0BBAC1454816}">
      <dgm:prSet/>
      <dgm:spPr/>
      <dgm:t>
        <a:bodyPr/>
        <a:lstStyle/>
        <a:p>
          <a:endParaRPr lang="es-MX" sz="2400" b="1"/>
        </a:p>
      </dgm:t>
    </dgm:pt>
    <dgm:pt modelId="{85C53418-8FDD-4E23-AD2C-E434F716B51D}" type="sibTrans" cxnId="{4427C1F5-F6DC-405D-BF64-0BBAC1454816}">
      <dgm:prSet/>
      <dgm:spPr/>
      <dgm:t>
        <a:bodyPr/>
        <a:lstStyle/>
        <a:p>
          <a:endParaRPr lang="es-MX" sz="2400" b="1"/>
        </a:p>
      </dgm:t>
    </dgm:pt>
    <dgm:pt modelId="{C6CA1772-6C85-4AC5-BDAA-EDAAE9FB7477}">
      <dgm:prSet phldrT="[Texto]" custT="1"/>
      <dgm:spPr/>
      <dgm:t>
        <a:bodyPr/>
        <a:lstStyle/>
        <a:p>
          <a:r>
            <a:rPr lang="es-MX" sz="1400" b="1" dirty="0" smtClean="0"/>
            <a:t>BAJA DE VALOR QUE SUFRE UN BIEN TANGIBLE</a:t>
          </a:r>
          <a:endParaRPr lang="es-MX" sz="1400" b="1" dirty="0"/>
        </a:p>
      </dgm:t>
    </dgm:pt>
    <dgm:pt modelId="{7246E563-2F86-4095-95BF-D9D04390832F}" type="parTrans" cxnId="{B42EE6D3-4B0C-4AD0-BD66-C5E5BDBE13A3}">
      <dgm:prSet/>
      <dgm:spPr/>
      <dgm:t>
        <a:bodyPr/>
        <a:lstStyle/>
        <a:p>
          <a:endParaRPr lang="es-MX" sz="2400" b="1"/>
        </a:p>
      </dgm:t>
    </dgm:pt>
    <dgm:pt modelId="{5F723127-0EF6-4E88-891B-1D315A0DEC15}" type="sibTrans" cxnId="{B42EE6D3-4B0C-4AD0-BD66-C5E5BDBE13A3}">
      <dgm:prSet/>
      <dgm:spPr/>
      <dgm:t>
        <a:bodyPr/>
        <a:lstStyle/>
        <a:p>
          <a:endParaRPr lang="es-MX" sz="2400" b="1"/>
        </a:p>
      </dgm:t>
    </dgm:pt>
    <dgm:pt modelId="{6FA8F375-2CC7-4478-B9A6-388596C8DF3D}">
      <dgm:prSet phldrT="[Texto]" custT="1"/>
      <dgm:spPr/>
      <dgm:t>
        <a:bodyPr/>
        <a:lstStyle/>
        <a:p>
          <a:r>
            <a:rPr lang="es-MX" sz="1400" b="1" dirty="0" smtClean="0"/>
            <a:t>APLICABLE A LOS ACTIVOS FIJOS</a:t>
          </a:r>
          <a:endParaRPr lang="es-MX" sz="1400" b="1" dirty="0"/>
        </a:p>
      </dgm:t>
    </dgm:pt>
    <dgm:pt modelId="{4855E71A-D2CF-46F0-A755-8234C19813B2}" type="parTrans" cxnId="{9EF41BF0-6D95-4306-9E66-BA2FA83A4F4F}">
      <dgm:prSet/>
      <dgm:spPr/>
      <dgm:t>
        <a:bodyPr/>
        <a:lstStyle/>
        <a:p>
          <a:endParaRPr lang="es-MX" sz="2400" b="1"/>
        </a:p>
      </dgm:t>
    </dgm:pt>
    <dgm:pt modelId="{2281FE1D-603A-4778-9AB0-B8EB48FADBF2}" type="sibTrans" cxnId="{9EF41BF0-6D95-4306-9E66-BA2FA83A4F4F}">
      <dgm:prSet/>
      <dgm:spPr/>
      <dgm:t>
        <a:bodyPr/>
        <a:lstStyle/>
        <a:p>
          <a:endParaRPr lang="es-MX" sz="2400" b="1"/>
        </a:p>
      </dgm:t>
    </dgm:pt>
    <dgm:pt modelId="{D6D22796-4B1A-4961-B2C0-04C4116E3357}">
      <dgm:prSet phldrT="[Texto]" custT="1"/>
      <dgm:spPr/>
      <dgm:t>
        <a:bodyPr/>
        <a:lstStyle/>
        <a:p>
          <a:r>
            <a:rPr lang="es-MX" sz="1800" b="1" dirty="0" smtClean="0"/>
            <a:t>LOS PORCENTAJES ESTAN ESTABLECIDOS EN LA LISR</a:t>
          </a:r>
          <a:endParaRPr lang="es-MX" sz="1800" b="1" dirty="0"/>
        </a:p>
      </dgm:t>
    </dgm:pt>
    <dgm:pt modelId="{C2600FF9-661A-4E8B-990B-3A73E6FED10A}" type="parTrans" cxnId="{AE4885AB-E051-4776-833E-A9B8EB311734}">
      <dgm:prSet/>
      <dgm:spPr/>
      <dgm:t>
        <a:bodyPr/>
        <a:lstStyle/>
        <a:p>
          <a:endParaRPr lang="es-MX" sz="2400" b="1"/>
        </a:p>
      </dgm:t>
    </dgm:pt>
    <dgm:pt modelId="{8351490F-80AE-4F24-B93F-FAEC695D7419}" type="sibTrans" cxnId="{AE4885AB-E051-4776-833E-A9B8EB311734}">
      <dgm:prSet/>
      <dgm:spPr/>
      <dgm:t>
        <a:bodyPr/>
        <a:lstStyle/>
        <a:p>
          <a:endParaRPr lang="es-MX" sz="2400" b="1"/>
        </a:p>
      </dgm:t>
    </dgm:pt>
    <dgm:pt modelId="{8E0D02C6-753F-469B-A902-7EF975D44FD6}">
      <dgm:prSet phldrT="[Texto]" custT="1"/>
      <dgm:spPr/>
      <dgm:t>
        <a:bodyPr/>
        <a:lstStyle/>
        <a:p>
          <a:r>
            <a:rPr lang="es-MX" sz="1400" b="1" dirty="0" smtClean="0"/>
            <a:t>PORCIENTOS DE APLICACIÓN ANUAL</a:t>
          </a:r>
          <a:endParaRPr lang="es-MX" sz="1400" b="1" dirty="0"/>
        </a:p>
      </dgm:t>
    </dgm:pt>
    <dgm:pt modelId="{61455B36-DFC9-41D3-A5B1-178C617B790D}" type="parTrans" cxnId="{B9544609-25FF-46A9-977D-AA2852FDA1C5}">
      <dgm:prSet/>
      <dgm:spPr/>
      <dgm:t>
        <a:bodyPr/>
        <a:lstStyle/>
        <a:p>
          <a:endParaRPr lang="es-MX" sz="2400" b="1"/>
        </a:p>
      </dgm:t>
    </dgm:pt>
    <dgm:pt modelId="{7C2873B2-0140-4878-B5E3-F1757A1E02B0}" type="sibTrans" cxnId="{B9544609-25FF-46A9-977D-AA2852FDA1C5}">
      <dgm:prSet/>
      <dgm:spPr/>
      <dgm:t>
        <a:bodyPr/>
        <a:lstStyle/>
        <a:p>
          <a:endParaRPr lang="es-MX" sz="2400" b="1"/>
        </a:p>
      </dgm:t>
    </dgm:pt>
    <dgm:pt modelId="{F51D4D1F-F872-43ED-896C-77BA063462E8}">
      <dgm:prSet phldrT="[Texto]" custT="1"/>
      <dgm:spPr/>
      <dgm:t>
        <a:bodyPr/>
        <a:lstStyle/>
        <a:p>
          <a:r>
            <a:rPr lang="es-MX" sz="1400" b="1" dirty="0" smtClean="0"/>
            <a:t>EL PORCENTAJE SE APLICA DIRECTO AL MONTO ORIGINAL DE LA INVERSIÓN (MOI)</a:t>
          </a:r>
          <a:endParaRPr lang="es-MX" sz="1400" b="1" dirty="0"/>
        </a:p>
      </dgm:t>
    </dgm:pt>
    <dgm:pt modelId="{01D36FE4-C5A9-424D-AAA9-59C4CA866860}" type="parTrans" cxnId="{1F562D78-5E20-4110-9AB4-B45798BBA444}">
      <dgm:prSet/>
      <dgm:spPr/>
      <dgm:t>
        <a:bodyPr/>
        <a:lstStyle/>
        <a:p>
          <a:endParaRPr lang="es-MX" sz="2400" b="1"/>
        </a:p>
      </dgm:t>
    </dgm:pt>
    <dgm:pt modelId="{0373FF0C-06B0-432D-A953-177357BBB255}" type="sibTrans" cxnId="{1F562D78-5E20-4110-9AB4-B45798BBA444}">
      <dgm:prSet/>
      <dgm:spPr/>
      <dgm:t>
        <a:bodyPr/>
        <a:lstStyle/>
        <a:p>
          <a:endParaRPr lang="es-MX" sz="2400" b="1"/>
        </a:p>
      </dgm:t>
    </dgm:pt>
    <dgm:pt modelId="{A3B3351A-56D0-4468-94A9-372C5AD83B91}">
      <dgm:prSet phldrT="[Texto]" custT="1"/>
      <dgm:spPr/>
      <dgm:t>
        <a:bodyPr/>
        <a:lstStyle/>
        <a:p>
          <a:r>
            <a:rPr lang="es-MX" sz="1800" b="1" dirty="0" smtClean="0"/>
            <a:t> LA DEPRECIACIÓN QUE NO SE EJERZA EN EL MES EN QUE SE DEBIÓ APROVECHAR NO PODRÁ EJERCERSE EN OTRO TIEMPO</a:t>
          </a:r>
          <a:endParaRPr lang="es-MX" sz="1800" b="1" dirty="0"/>
        </a:p>
      </dgm:t>
    </dgm:pt>
    <dgm:pt modelId="{4F932049-324A-443B-BC84-7E89BEDD96FE}" type="parTrans" cxnId="{F161BDA8-A059-4C7A-BCFF-07B352F38A48}">
      <dgm:prSet/>
      <dgm:spPr/>
      <dgm:t>
        <a:bodyPr/>
        <a:lstStyle/>
        <a:p>
          <a:endParaRPr lang="es-MX" sz="2400" b="1"/>
        </a:p>
      </dgm:t>
    </dgm:pt>
    <dgm:pt modelId="{5E2D7DD1-EE4B-42DE-A5B3-FF7FC70C2122}" type="sibTrans" cxnId="{F161BDA8-A059-4C7A-BCFF-07B352F38A48}">
      <dgm:prSet/>
      <dgm:spPr/>
      <dgm:t>
        <a:bodyPr/>
        <a:lstStyle/>
        <a:p>
          <a:endParaRPr lang="es-MX" sz="2400" b="1"/>
        </a:p>
      </dgm:t>
    </dgm:pt>
    <dgm:pt modelId="{4193306F-CD80-4C78-BD92-9C1C7DF37F7C}">
      <dgm:prSet phldrT="[Texto]" custT="1"/>
      <dgm:spPr/>
      <dgm:t>
        <a:bodyPr/>
        <a:lstStyle/>
        <a:p>
          <a:r>
            <a:rPr lang="es-MX" sz="1400" b="1" dirty="0" smtClean="0"/>
            <a:t>SI EL BIEN DEJA DE SERVIR ANTES SE DEBE MANTENER UN PESO EN EL REGISTRO  </a:t>
          </a:r>
          <a:endParaRPr lang="es-MX" sz="1400" b="1" dirty="0"/>
        </a:p>
      </dgm:t>
    </dgm:pt>
    <dgm:pt modelId="{FFDA1441-B8C1-4E58-AEE2-4ECF30A2F04E}" type="parTrans" cxnId="{B7A011A1-D798-4E53-98DB-9F599939B12D}">
      <dgm:prSet/>
      <dgm:spPr/>
      <dgm:t>
        <a:bodyPr/>
        <a:lstStyle/>
        <a:p>
          <a:endParaRPr lang="es-MX" sz="2400" b="1"/>
        </a:p>
      </dgm:t>
    </dgm:pt>
    <dgm:pt modelId="{A9F61AC1-8DE3-464D-AF4E-13428E63620C}" type="sibTrans" cxnId="{B7A011A1-D798-4E53-98DB-9F599939B12D}">
      <dgm:prSet/>
      <dgm:spPr/>
      <dgm:t>
        <a:bodyPr/>
        <a:lstStyle/>
        <a:p>
          <a:endParaRPr lang="es-MX" sz="2400" b="1"/>
        </a:p>
      </dgm:t>
    </dgm:pt>
    <dgm:pt modelId="{728E67F6-00EA-48DD-9E6B-2D3EE62035B1}">
      <dgm:prSet phldrT="[Texto]" custT="1"/>
      <dgm:spPr/>
      <dgm:t>
        <a:bodyPr/>
        <a:lstStyle/>
        <a:p>
          <a:r>
            <a:rPr lang="es-MX" sz="1200" b="1" dirty="0" smtClean="0"/>
            <a:t>SI YA CONCLUYO EL PERIODO DE RECUPERACIÓN (SE TERMINO DE DEPRECIAR CONTABLEMENTE, DEBE REFLEJARSE UN PESO EN LOS ESTADOS FINANCIEROS)</a:t>
          </a:r>
          <a:endParaRPr lang="es-MX" sz="1200" b="1" dirty="0"/>
        </a:p>
      </dgm:t>
    </dgm:pt>
    <dgm:pt modelId="{377A6CE3-587A-4BF5-9FE3-E28ADDD32BB7}" type="parTrans" cxnId="{4488E406-91A7-4474-A002-E78A3DD7BB00}">
      <dgm:prSet/>
      <dgm:spPr/>
      <dgm:t>
        <a:bodyPr/>
        <a:lstStyle/>
        <a:p>
          <a:endParaRPr lang="es-MX" sz="2400" b="1"/>
        </a:p>
      </dgm:t>
    </dgm:pt>
    <dgm:pt modelId="{70C2FD9A-3194-4B14-9466-9415E6495B73}" type="sibTrans" cxnId="{4488E406-91A7-4474-A002-E78A3DD7BB00}">
      <dgm:prSet/>
      <dgm:spPr/>
      <dgm:t>
        <a:bodyPr/>
        <a:lstStyle/>
        <a:p>
          <a:endParaRPr lang="es-MX" sz="2400" b="1"/>
        </a:p>
      </dgm:t>
    </dgm:pt>
    <dgm:pt modelId="{DE9F047D-7A91-4FD3-BBC8-628366979D56}" type="pres">
      <dgm:prSet presAssocID="{5D903EBE-3811-4EC9-B6D9-3E98276F1817}" presName="Name0" presStyleCnt="0">
        <dgm:presLayoutVars>
          <dgm:dir/>
          <dgm:animLvl val="lvl"/>
          <dgm:resizeHandles val="exact"/>
        </dgm:presLayoutVars>
      </dgm:prSet>
      <dgm:spPr/>
      <dgm:t>
        <a:bodyPr/>
        <a:lstStyle/>
        <a:p>
          <a:endParaRPr lang="es-MX"/>
        </a:p>
      </dgm:t>
    </dgm:pt>
    <dgm:pt modelId="{5D387371-CE2D-431A-B699-4D2ACE462B59}" type="pres">
      <dgm:prSet presAssocID="{A3B3351A-56D0-4468-94A9-372C5AD83B91}" presName="boxAndChildren" presStyleCnt="0"/>
      <dgm:spPr/>
    </dgm:pt>
    <dgm:pt modelId="{C130EEF3-AE2D-41B1-A123-334DDEB0A920}" type="pres">
      <dgm:prSet presAssocID="{A3B3351A-56D0-4468-94A9-372C5AD83B91}" presName="parentTextBox" presStyleLbl="node1" presStyleIdx="0" presStyleCnt="3"/>
      <dgm:spPr/>
      <dgm:t>
        <a:bodyPr/>
        <a:lstStyle/>
        <a:p>
          <a:endParaRPr lang="es-MX"/>
        </a:p>
      </dgm:t>
    </dgm:pt>
    <dgm:pt modelId="{F289BA79-7A2A-4B40-B66A-FAA906AECD3C}" type="pres">
      <dgm:prSet presAssocID="{A3B3351A-56D0-4468-94A9-372C5AD83B91}" presName="entireBox" presStyleLbl="node1" presStyleIdx="0" presStyleCnt="3"/>
      <dgm:spPr/>
      <dgm:t>
        <a:bodyPr/>
        <a:lstStyle/>
        <a:p>
          <a:endParaRPr lang="es-MX"/>
        </a:p>
      </dgm:t>
    </dgm:pt>
    <dgm:pt modelId="{2B5ABABF-FBF3-4ECA-96A9-7421A93C7746}" type="pres">
      <dgm:prSet presAssocID="{A3B3351A-56D0-4468-94A9-372C5AD83B91}" presName="descendantBox" presStyleCnt="0"/>
      <dgm:spPr/>
    </dgm:pt>
    <dgm:pt modelId="{E6DE8916-3498-4AC4-9F78-6C7348675D6D}" type="pres">
      <dgm:prSet presAssocID="{4193306F-CD80-4C78-BD92-9C1C7DF37F7C}" presName="childTextBox" presStyleLbl="fgAccFollowNode1" presStyleIdx="0" presStyleCnt="6">
        <dgm:presLayoutVars>
          <dgm:bulletEnabled val="1"/>
        </dgm:presLayoutVars>
      </dgm:prSet>
      <dgm:spPr/>
      <dgm:t>
        <a:bodyPr/>
        <a:lstStyle/>
        <a:p>
          <a:endParaRPr lang="es-MX"/>
        </a:p>
      </dgm:t>
    </dgm:pt>
    <dgm:pt modelId="{2FAACE06-F5CE-4ABE-9408-AAD6AA5A8081}" type="pres">
      <dgm:prSet presAssocID="{728E67F6-00EA-48DD-9E6B-2D3EE62035B1}" presName="childTextBox" presStyleLbl="fgAccFollowNode1" presStyleIdx="1" presStyleCnt="6">
        <dgm:presLayoutVars>
          <dgm:bulletEnabled val="1"/>
        </dgm:presLayoutVars>
      </dgm:prSet>
      <dgm:spPr/>
      <dgm:t>
        <a:bodyPr/>
        <a:lstStyle/>
        <a:p>
          <a:endParaRPr lang="es-MX"/>
        </a:p>
      </dgm:t>
    </dgm:pt>
    <dgm:pt modelId="{A5CF3172-AE77-43C3-83EC-474593E53AAA}" type="pres">
      <dgm:prSet presAssocID="{8351490F-80AE-4F24-B93F-FAEC695D7419}" presName="sp" presStyleCnt="0"/>
      <dgm:spPr/>
    </dgm:pt>
    <dgm:pt modelId="{261BD001-D53B-411D-8AAF-AEC80833495E}" type="pres">
      <dgm:prSet presAssocID="{D6D22796-4B1A-4961-B2C0-04C4116E3357}" presName="arrowAndChildren" presStyleCnt="0"/>
      <dgm:spPr/>
    </dgm:pt>
    <dgm:pt modelId="{01266F89-D655-4852-95E6-131C01AAD8AA}" type="pres">
      <dgm:prSet presAssocID="{D6D22796-4B1A-4961-B2C0-04C4116E3357}" presName="parentTextArrow" presStyleLbl="node1" presStyleIdx="0" presStyleCnt="3"/>
      <dgm:spPr/>
      <dgm:t>
        <a:bodyPr/>
        <a:lstStyle/>
        <a:p>
          <a:endParaRPr lang="es-MX"/>
        </a:p>
      </dgm:t>
    </dgm:pt>
    <dgm:pt modelId="{0823047C-8367-4CE1-B86D-168BC1D82B3B}" type="pres">
      <dgm:prSet presAssocID="{D6D22796-4B1A-4961-B2C0-04C4116E3357}" presName="arrow" presStyleLbl="node1" presStyleIdx="1" presStyleCnt="3"/>
      <dgm:spPr/>
      <dgm:t>
        <a:bodyPr/>
        <a:lstStyle/>
        <a:p>
          <a:endParaRPr lang="es-MX"/>
        </a:p>
      </dgm:t>
    </dgm:pt>
    <dgm:pt modelId="{8141853F-D03B-4EA4-B4BA-A591B7D4813C}" type="pres">
      <dgm:prSet presAssocID="{D6D22796-4B1A-4961-B2C0-04C4116E3357}" presName="descendantArrow" presStyleCnt="0"/>
      <dgm:spPr/>
    </dgm:pt>
    <dgm:pt modelId="{CF5CFA02-F038-4719-8C16-29301DC9A4A9}" type="pres">
      <dgm:prSet presAssocID="{8E0D02C6-753F-469B-A902-7EF975D44FD6}" presName="childTextArrow" presStyleLbl="fgAccFollowNode1" presStyleIdx="2" presStyleCnt="6">
        <dgm:presLayoutVars>
          <dgm:bulletEnabled val="1"/>
        </dgm:presLayoutVars>
      </dgm:prSet>
      <dgm:spPr/>
      <dgm:t>
        <a:bodyPr/>
        <a:lstStyle/>
        <a:p>
          <a:endParaRPr lang="es-MX"/>
        </a:p>
      </dgm:t>
    </dgm:pt>
    <dgm:pt modelId="{0EDF7894-37F5-414B-AFC8-88B41D952C70}" type="pres">
      <dgm:prSet presAssocID="{F51D4D1F-F872-43ED-896C-77BA063462E8}" presName="childTextArrow" presStyleLbl="fgAccFollowNode1" presStyleIdx="3" presStyleCnt="6">
        <dgm:presLayoutVars>
          <dgm:bulletEnabled val="1"/>
        </dgm:presLayoutVars>
      </dgm:prSet>
      <dgm:spPr/>
      <dgm:t>
        <a:bodyPr/>
        <a:lstStyle/>
        <a:p>
          <a:endParaRPr lang="es-MX"/>
        </a:p>
      </dgm:t>
    </dgm:pt>
    <dgm:pt modelId="{4B639C59-656E-40BE-A215-51EA3A162D5C}" type="pres">
      <dgm:prSet presAssocID="{85C53418-8FDD-4E23-AD2C-E434F716B51D}" presName="sp" presStyleCnt="0"/>
      <dgm:spPr/>
    </dgm:pt>
    <dgm:pt modelId="{BC8E2E7B-4CFD-439F-8479-A4B631B0D052}" type="pres">
      <dgm:prSet presAssocID="{CAAEC2D7-99DA-4D87-9EFB-7829BB4FEB58}" presName="arrowAndChildren" presStyleCnt="0"/>
      <dgm:spPr/>
    </dgm:pt>
    <dgm:pt modelId="{CE8C48D5-00E6-4F97-B9BF-62FFD737FC2D}" type="pres">
      <dgm:prSet presAssocID="{CAAEC2D7-99DA-4D87-9EFB-7829BB4FEB58}" presName="parentTextArrow" presStyleLbl="node1" presStyleIdx="1" presStyleCnt="3"/>
      <dgm:spPr/>
      <dgm:t>
        <a:bodyPr/>
        <a:lstStyle/>
        <a:p>
          <a:endParaRPr lang="es-MX"/>
        </a:p>
      </dgm:t>
    </dgm:pt>
    <dgm:pt modelId="{7A5427A9-6DF1-4059-9607-08A88B8E439F}" type="pres">
      <dgm:prSet presAssocID="{CAAEC2D7-99DA-4D87-9EFB-7829BB4FEB58}" presName="arrow" presStyleLbl="node1" presStyleIdx="2" presStyleCnt="3"/>
      <dgm:spPr/>
      <dgm:t>
        <a:bodyPr/>
        <a:lstStyle/>
        <a:p>
          <a:endParaRPr lang="es-MX"/>
        </a:p>
      </dgm:t>
    </dgm:pt>
    <dgm:pt modelId="{24513533-2C01-413F-8B15-3DE2B367A4C4}" type="pres">
      <dgm:prSet presAssocID="{CAAEC2D7-99DA-4D87-9EFB-7829BB4FEB58}" presName="descendantArrow" presStyleCnt="0"/>
      <dgm:spPr/>
    </dgm:pt>
    <dgm:pt modelId="{B7765BEB-E1A0-4F9D-B578-9E01827420F5}" type="pres">
      <dgm:prSet presAssocID="{C6CA1772-6C85-4AC5-BDAA-EDAAE9FB7477}" presName="childTextArrow" presStyleLbl="fgAccFollowNode1" presStyleIdx="4" presStyleCnt="6">
        <dgm:presLayoutVars>
          <dgm:bulletEnabled val="1"/>
        </dgm:presLayoutVars>
      </dgm:prSet>
      <dgm:spPr/>
      <dgm:t>
        <a:bodyPr/>
        <a:lstStyle/>
        <a:p>
          <a:endParaRPr lang="es-MX"/>
        </a:p>
      </dgm:t>
    </dgm:pt>
    <dgm:pt modelId="{58A11E12-FB86-4633-9B36-9AFB28020492}" type="pres">
      <dgm:prSet presAssocID="{6FA8F375-2CC7-4478-B9A6-388596C8DF3D}" presName="childTextArrow" presStyleLbl="fgAccFollowNode1" presStyleIdx="5" presStyleCnt="6">
        <dgm:presLayoutVars>
          <dgm:bulletEnabled val="1"/>
        </dgm:presLayoutVars>
      </dgm:prSet>
      <dgm:spPr/>
      <dgm:t>
        <a:bodyPr/>
        <a:lstStyle/>
        <a:p>
          <a:endParaRPr lang="es-MX"/>
        </a:p>
      </dgm:t>
    </dgm:pt>
  </dgm:ptLst>
  <dgm:cxnLst>
    <dgm:cxn modelId="{B42EE6D3-4B0C-4AD0-BD66-C5E5BDBE13A3}" srcId="{CAAEC2D7-99DA-4D87-9EFB-7829BB4FEB58}" destId="{C6CA1772-6C85-4AC5-BDAA-EDAAE9FB7477}" srcOrd="0" destOrd="0" parTransId="{7246E563-2F86-4095-95BF-D9D04390832F}" sibTransId="{5F723127-0EF6-4E88-891B-1D315A0DEC15}"/>
    <dgm:cxn modelId="{AE4885AB-E051-4776-833E-A9B8EB311734}" srcId="{5D903EBE-3811-4EC9-B6D9-3E98276F1817}" destId="{D6D22796-4B1A-4961-B2C0-04C4116E3357}" srcOrd="1" destOrd="0" parTransId="{C2600FF9-661A-4E8B-990B-3A73E6FED10A}" sibTransId="{8351490F-80AE-4F24-B93F-FAEC695D7419}"/>
    <dgm:cxn modelId="{7ABFDE92-7C94-45F3-9D34-5B9EC9D48010}" type="presOf" srcId="{F51D4D1F-F872-43ED-896C-77BA063462E8}" destId="{0EDF7894-37F5-414B-AFC8-88B41D952C70}" srcOrd="0" destOrd="0" presId="urn:microsoft.com/office/officeart/2005/8/layout/process4"/>
    <dgm:cxn modelId="{3168B429-82AD-455B-BCB8-CEDBA76D0C3F}" type="presOf" srcId="{A3B3351A-56D0-4468-94A9-372C5AD83B91}" destId="{C130EEF3-AE2D-41B1-A123-334DDEB0A920}" srcOrd="0" destOrd="0" presId="urn:microsoft.com/office/officeart/2005/8/layout/process4"/>
    <dgm:cxn modelId="{C7E41803-2F79-47B0-86B0-55346A5A79D9}" type="presOf" srcId="{4193306F-CD80-4C78-BD92-9C1C7DF37F7C}" destId="{E6DE8916-3498-4AC4-9F78-6C7348675D6D}" srcOrd="0" destOrd="0" presId="urn:microsoft.com/office/officeart/2005/8/layout/process4"/>
    <dgm:cxn modelId="{867E1FD3-99C0-4853-BB19-E5B9998CD578}" type="presOf" srcId="{6FA8F375-2CC7-4478-B9A6-388596C8DF3D}" destId="{58A11E12-FB86-4633-9B36-9AFB28020492}" srcOrd="0" destOrd="0" presId="urn:microsoft.com/office/officeart/2005/8/layout/process4"/>
    <dgm:cxn modelId="{F161BDA8-A059-4C7A-BCFF-07B352F38A48}" srcId="{5D903EBE-3811-4EC9-B6D9-3E98276F1817}" destId="{A3B3351A-56D0-4468-94A9-372C5AD83B91}" srcOrd="2" destOrd="0" parTransId="{4F932049-324A-443B-BC84-7E89BEDD96FE}" sibTransId="{5E2D7DD1-EE4B-42DE-A5B3-FF7FC70C2122}"/>
    <dgm:cxn modelId="{96D9E8FC-E5B7-4DD2-A7BB-51FDD5930FFF}" type="presOf" srcId="{728E67F6-00EA-48DD-9E6B-2D3EE62035B1}" destId="{2FAACE06-F5CE-4ABE-9408-AAD6AA5A8081}" srcOrd="0" destOrd="0" presId="urn:microsoft.com/office/officeart/2005/8/layout/process4"/>
    <dgm:cxn modelId="{B9544609-25FF-46A9-977D-AA2852FDA1C5}" srcId="{D6D22796-4B1A-4961-B2C0-04C4116E3357}" destId="{8E0D02C6-753F-469B-A902-7EF975D44FD6}" srcOrd="0" destOrd="0" parTransId="{61455B36-DFC9-41D3-A5B1-178C617B790D}" sibTransId="{7C2873B2-0140-4878-B5E3-F1757A1E02B0}"/>
    <dgm:cxn modelId="{A41218BE-01BA-4C3E-B838-4C35A971300C}" type="presOf" srcId="{5D903EBE-3811-4EC9-B6D9-3E98276F1817}" destId="{DE9F047D-7A91-4FD3-BBC8-628366979D56}" srcOrd="0" destOrd="0" presId="urn:microsoft.com/office/officeart/2005/8/layout/process4"/>
    <dgm:cxn modelId="{4488E406-91A7-4474-A002-E78A3DD7BB00}" srcId="{A3B3351A-56D0-4468-94A9-372C5AD83B91}" destId="{728E67F6-00EA-48DD-9E6B-2D3EE62035B1}" srcOrd="1" destOrd="0" parTransId="{377A6CE3-587A-4BF5-9FE3-E28ADDD32BB7}" sibTransId="{70C2FD9A-3194-4B14-9466-9415E6495B73}"/>
    <dgm:cxn modelId="{9EF41BF0-6D95-4306-9E66-BA2FA83A4F4F}" srcId="{CAAEC2D7-99DA-4D87-9EFB-7829BB4FEB58}" destId="{6FA8F375-2CC7-4478-B9A6-388596C8DF3D}" srcOrd="1" destOrd="0" parTransId="{4855E71A-D2CF-46F0-A755-8234C19813B2}" sibTransId="{2281FE1D-603A-4778-9AB0-B8EB48FADBF2}"/>
    <dgm:cxn modelId="{82134C9A-0372-47E5-A2B4-DBDFEA94FB24}" type="presOf" srcId="{8E0D02C6-753F-469B-A902-7EF975D44FD6}" destId="{CF5CFA02-F038-4719-8C16-29301DC9A4A9}" srcOrd="0" destOrd="0" presId="urn:microsoft.com/office/officeart/2005/8/layout/process4"/>
    <dgm:cxn modelId="{4427C1F5-F6DC-405D-BF64-0BBAC1454816}" srcId="{5D903EBE-3811-4EC9-B6D9-3E98276F1817}" destId="{CAAEC2D7-99DA-4D87-9EFB-7829BB4FEB58}" srcOrd="0" destOrd="0" parTransId="{E1586C72-6111-4A18-A200-E11F2B394F17}" sibTransId="{85C53418-8FDD-4E23-AD2C-E434F716B51D}"/>
    <dgm:cxn modelId="{85C2AB3B-8B76-4EEB-BAD3-71A22212E777}" type="presOf" srcId="{CAAEC2D7-99DA-4D87-9EFB-7829BB4FEB58}" destId="{7A5427A9-6DF1-4059-9607-08A88B8E439F}" srcOrd="1" destOrd="0" presId="urn:microsoft.com/office/officeart/2005/8/layout/process4"/>
    <dgm:cxn modelId="{8C79B9DE-0101-4920-BB10-01263AAC6B48}" type="presOf" srcId="{CAAEC2D7-99DA-4D87-9EFB-7829BB4FEB58}" destId="{CE8C48D5-00E6-4F97-B9BF-62FFD737FC2D}" srcOrd="0" destOrd="0" presId="urn:microsoft.com/office/officeart/2005/8/layout/process4"/>
    <dgm:cxn modelId="{93217138-85D3-43A4-B99A-55403A6EAC41}" type="presOf" srcId="{C6CA1772-6C85-4AC5-BDAA-EDAAE9FB7477}" destId="{B7765BEB-E1A0-4F9D-B578-9E01827420F5}" srcOrd="0" destOrd="0" presId="urn:microsoft.com/office/officeart/2005/8/layout/process4"/>
    <dgm:cxn modelId="{B7A011A1-D798-4E53-98DB-9F599939B12D}" srcId="{A3B3351A-56D0-4468-94A9-372C5AD83B91}" destId="{4193306F-CD80-4C78-BD92-9C1C7DF37F7C}" srcOrd="0" destOrd="0" parTransId="{FFDA1441-B8C1-4E58-AEE2-4ECF30A2F04E}" sibTransId="{A9F61AC1-8DE3-464D-AF4E-13428E63620C}"/>
    <dgm:cxn modelId="{6B850B25-5C4C-46CF-AFD0-57BDD099970B}" type="presOf" srcId="{D6D22796-4B1A-4961-B2C0-04C4116E3357}" destId="{0823047C-8367-4CE1-B86D-168BC1D82B3B}" srcOrd="1" destOrd="0" presId="urn:microsoft.com/office/officeart/2005/8/layout/process4"/>
    <dgm:cxn modelId="{CFB445CF-1CF2-4264-A328-47255E7EC33C}" type="presOf" srcId="{A3B3351A-56D0-4468-94A9-372C5AD83B91}" destId="{F289BA79-7A2A-4B40-B66A-FAA906AECD3C}" srcOrd="1" destOrd="0" presId="urn:microsoft.com/office/officeart/2005/8/layout/process4"/>
    <dgm:cxn modelId="{1F562D78-5E20-4110-9AB4-B45798BBA444}" srcId="{D6D22796-4B1A-4961-B2C0-04C4116E3357}" destId="{F51D4D1F-F872-43ED-896C-77BA063462E8}" srcOrd="1" destOrd="0" parTransId="{01D36FE4-C5A9-424D-AAA9-59C4CA866860}" sibTransId="{0373FF0C-06B0-432D-A953-177357BBB255}"/>
    <dgm:cxn modelId="{C66B4B90-5A72-4CBA-96C0-D60326C8A056}" type="presOf" srcId="{D6D22796-4B1A-4961-B2C0-04C4116E3357}" destId="{01266F89-D655-4852-95E6-131C01AAD8AA}" srcOrd="0" destOrd="0" presId="urn:microsoft.com/office/officeart/2005/8/layout/process4"/>
    <dgm:cxn modelId="{03A85083-9608-4946-ADB9-E09C78E014FD}" type="presParOf" srcId="{DE9F047D-7A91-4FD3-BBC8-628366979D56}" destId="{5D387371-CE2D-431A-B699-4D2ACE462B59}" srcOrd="0" destOrd="0" presId="urn:microsoft.com/office/officeart/2005/8/layout/process4"/>
    <dgm:cxn modelId="{9256698D-44E7-4790-A55B-87CEA108E34F}" type="presParOf" srcId="{5D387371-CE2D-431A-B699-4D2ACE462B59}" destId="{C130EEF3-AE2D-41B1-A123-334DDEB0A920}" srcOrd="0" destOrd="0" presId="urn:microsoft.com/office/officeart/2005/8/layout/process4"/>
    <dgm:cxn modelId="{2173CA0F-1BAA-4B14-9967-CF58710D2164}" type="presParOf" srcId="{5D387371-CE2D-431A-B699-4D2ACE462B59}" destId="{F289BA79-7A2A-4B40-B66A-FAA906AECD3C}" srcOrd="1" destOrd="0" presId="urn:microsoft.com/office/officeart/2005/8/layout/process4"/>
    <dgm:cxn modelId="{E43B1134-2EA9-4C15-AE4E-8BE623C00404}" type="presParOf" srcId="{5D387371-CE2D-431A-B699-4D2ACE462B59}" destId="{2B5ABABF-FBF3-4ECA-96A9-7421A93C7746}" srcOrd="2" destOrd="0" presId="urn:microsoft.com/office/officeart/2005/8/layout/process4"/>
    <dgm:cxn modelId="{D4B0C8A9-0C9B-437E-AE45-2A3587C32F2E}" type="presParOf" srcId="{2B5ABABF-FBF3-4ECA-96A9-7421A93C7746}" destId="{E6DE8916-3498-4AC4-9F78-6C7348675D6D}" srcOrd="0" destOrd="0" presId="urn:microsoft.com/office/officeart/2005/8/layout/process4"/>
    <dgm:cxn modelId="{240CB17A-CBCB-4314-8350-DE84AD7CCAD9}" type="presParOf" srcId="{2B5ABABF-FBF3-4ECA-96A9-7421A93C7746}" destId="{2FAACE06-F5CE-4ABE-9408-AAD6AA5A8081}" srcOrd="1" destOrd="0" presId="urn:microsoft.com/office/officeart/2005/8/layout/process4"/>
    <dgm:cxn modelId="{2EED4CF4-FE8D-498F-A774-8A08D851EAD6}" type="presParOf" srcId="{DE9F047D-7A91-4FD3-BBC8-628366979D56}" destId="{A5CF3172-AE77-43C3-83EC-474593E53AAA}" srcOrd="1" destOrd="0" presId="urn:microsoft.com/office/officeart/2005/8/layout/process4"/>
    <dgm:cxn modelId="{787AB8FA-B82B-43AC-A452-957C3F1A7345}" type="presParOf" srcId="{DE9F047D-7A91-4FD3-BBC8-628366979D56}" destId="{261BD001-D53B-411D-8AAF-AEC80833495E}" srcOrd="2" destOrd="0" presId="urn:microsoft.com/office/officeart/2005/8/layout/process4"/>
    <dgm:cxn modelId="{14CB76E5-0EF4-47C4-820B-843E81C0B9E7}" type="presParOf" srcId="{261BD001-D53B-411D-8AAF-AEC80833495E}" destId="{01266F89-D655-4852-95E6-131C01AAD8AA}" srcOrd="0" destOrd="0" presId="urn:microsoft.com/office/officeart/2005/8/layout/process4"/>
    <dgm:cxn modelId="{B9E5617F-8265-4CFE-98CE-EB57E53D58D1}" type="presParOf" srcId="{261BD001-D53B-411D-8AAF-AEC80833495E}" destId="{0823047C-8367-4CE1-B86D-168BC1D82B3B}" srcOrd="1" destOrd="0" presId="urn:microsoft.com/office/officeart/2005/8/layout/process4"/>
    <dgm:cxn modelId="{0414484C-B818-4A16-8039-BBC8F4E3003F}" type="presParOf" srcId="{261BD001-D53B-411D-8AAF-AEC80833495E}" destId="{8141853F-D03B-4EA4-B4BA-A591B7D4813C}" srcOrd="2" destOrd="0" presId="urn:microsoft.com/office/officeart/2005/8/layout/process4"/>
    <dgm:cxn modelId="{0190858F-9CB3-4420-BCCF-48607B372B35}" type="presParOf" srcId="{8141853F-D03B-4EA4-B4BA-A591B7D4813C}" destId="{CF5CFA02-F038-4719-8C16-29301DC9A4A9}" srcOrd="0" destOrd="0" presId="urn:microsoft.com/office/officeart/2005/8/layout/process4"/>
    <dgm:cxn modelId="{F20E8856-18DB-4310-BA36-7E90E5EC567A}" type="presParOf" srcId="{8141853F-D03B-4EA4-B4BA-A591B7D4813C}" destId="{0EDF7894-37F5-414B-AFC8-88B41D952C70}" srcOrd="1" destOrd="0" presId="urn:microsoft.com/office/officeart/2005/8/layout/process4"/>
    <dgm:cxn modelId="{C7760635-EA7C-4D50-ABE3-3E6ADB2E0AD1}" type="presParOf" srcId="{DE9F047D-7A91-4FD3-BBC8-628366979D56}" destId="{4B639C59-656E-40BE-A215-51EA3A162D5C}" srcOrd="3" destOrd="0" presId="urn:microsoft.com/office/officeart/2005/8/layout/process4"/>
    <dgm:cxn modelId="{D85AFA8F-9B7C-4618-AB22-A4B2459D4A2E}" type="presParOf" srcId="{DE9F047D-7A91-4FD3-BBC8-628366979D56}" destId="{BC8E2E7B-4CFD-439F-8479-A4B631B0D052}" srcOrd="4" destOrd="0" presId="urn:microsoft.com/office/officeart/2005/8/layout/process4"/>
    <dgm:cxn modelId="{9D3364B2-E74D-4016-9A1C-86AEC437F63A}" type="presParOf" srcId="{BC8E2E7B-4CFD-439F-8479-A4B631B0D052}" destId="{CE8C48D5-00E6-4F97-B9BF-62FFD737FC2D}" srcOrd="0" destOrd="0" presId="urn:microsoft.com/office/officeart/2005/8/layout/process4"/>
    <dgm:cxn modelId="{DA378A0E-954A-46EF-A3C6-9DE66AF962E3}" type="presParOf" srcId="{BC8E2E7B-4CFD-439F-8479-A4B631B0D052}" destId="{7A5427A9-6DF1-4059-9607-08A88B8E439F}" srcOrd="1" destOrd="0" presId="urn:microsoft.com/office/officeart/2005/8/layout/process4"/>
    <dgm:cxn modelId="{7AAE832E-0461-4092-8389-AE8964AD55C7}" type="presParOf" srcId="{BC8E2E7B-4CFD-439F-8479-A4B631B0D052}" destId="{24513533-2C01-413F-8B15-3DE2B367A4C4}" srcOrd="2" destOrd="0" presId="urn:microsoft.com/office/officeart/2005/8/layout/process4"/>
    <dgm:cxn modelId="{42C1D476-30F5-46BA-B2FA-2E703F6CF9A3}" type="presParOf" srcId="{24513533-2C01-413F-8B15-3DE2B367A4C4}" destId="{B7765BEB-E1A0-4F9D-B578-9E01827420F5}" srcOrd="0" destOrd="0" presId="urn:microsoft.com/office/officeart/2005/8/layout/process4"/>
    <dgm:cxn modelId="{92CFF3FC-03F0-42FD-ABA8-16810DA02325}" type="presParOf" srcId="{24513533-2C01-413F-8B15-3DE2B367A4C4}" destId="{58A11E12-FB86-4633-9B36-9AFB28020492}"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0819B8DE-CA00-476F-AB31-219F353229B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MX"/>
        </a:p>
      </dgm:t>
    </dgm:pt>
    <dgm:pt modelId="{971AF9A6-33C1-4050-88AA-8F4691ED3626}">
      <dgm:prSet phldrT="[Texto]"/>
      <dgm:spPr/>
      <dgm:t>
        <a:bodyPr/>
        <a:lstStyle/>
        <a:p>
          <a:r>
            <a:rPr lang="es-MX" dirty="0" smtClean="0"/>
            <a:t>ART. 31</a:t>
          </a:r>
          <a:endParaRPr lang="es-MX" dirty="0"/>
        </a:p>
      </dgm:t>
    </dgm:pt>
    <dgm:pt modelId="{EC7512B8-B900-41C1-B549-50DACE0F3594}" type="parTrans" cxnId="{0D7C5583-49B4-4102-8B17-226CC985E331}">
      <dgm:prSet/>
      <dgm:spPr/>
      <dgm:t>
        <a:bodyPr/>
        <a:lstStyle/>
        <a:p>
          <a:endParaRPr lang="es-MX"/>
        </a:p>
      </dgm:t>
    </dgm:pt>
    <dgm:pt modelId="{AAA062D7-387B-4508-BF27-21E6F76FB732}" type="sibTrans" cxnId="{0D7C5583-49B4-4102-8B17-226CC985E331}">
      <dgm:prSet/>
      <dgm:spPr/>
      <dgm:t>
        <a:bodyPr/>
        <a:lstStyle/>
        <a:p>
          <a:endParaRPr lang="es-MX"/>
        </a:p>
      </dgm:t>
    </dgm:pt>
    <dgm:pt modelId="{05853EDA-C2DD-4928-91BC-DEF6BF0025C4}">
      <dgm:prSet phldrT="[Texto]"/>
      <dgm:spPr/>
      <dgm:t>
        <a:bodyPr/>
        <a:lstStyle/>
        <a:p>
          <a:r>
            <a:rPr lang="es-MX" dirty="0" smtClean="0"/>
            <a:t>ART. 32</a:t>
          </a:r>
          <a:endParaRPr lang="es-MX" dirty="0"/>
        </a:p>
      </dgm:t>
    </dgm:pt>
    <dgm:pt modelId="{F3A5EA96-BBBD-4D27-85E5-FF0366334A55}" type="parTrans" cxnId="{7204DD74-D607-40B5-8DD0-BD0E5C26E005}">
      <dgm:prSet/>
      <dgm:spPr/>
      <dgm:t>
        <a:bodyPr/>
        <a:lstStyle/>
        <a:p>
          <a:endParaRPr lang="es-MX"/>
        </a:p>
      </dgm:t>
    </dgm:pt>
    <dgm:pt modelId="{4E780795-6D50-4BD1-B3F8-D158D4146BC4}" type="sibTrans" cxnId="{7204DD74-D607-40B5-8DD0-BD0E5C26E005}">
      <dgm:prSet/>
      <dgm:spPr/>
      <dgm:t>
        <a:bodyPr/>
        <a:lstStyle/>
        <a:p>
          <a:endParaRPr lang="es-MX"/>
        </a:p>
      </dgm:t>
    </dgm:pt>
    <dgm:pt modelId="{6E1117D1-7774-4045-BD62-33BFA47FBAB1}">
      <dgm:prSet phldrT="[Texto]"/>
      <dgm:spPr/>
      <dgm:t>
        <a:bodyPr/>
        <a:lstStyle/>
        <a:p>
          <a:r>
            <a:rPr lang="es-MX" dirty="0" smtClean="0"/>
            <a:t>ART. 33</a:t>
          </a:r>
          <a:endParaRPr lang="es-MX" dirty="0"/>
        </a:p>
      </dgm:t>
    </dgm:pt>
    <dgm:pt modelId="{6F9D78A6-2F33-492B-9BF2-939FD6600CFC}" type="parTrans" cxnId="{1A180E95-DB02-4D39-AD33-6E890B383D60}">
      <dgm:prSet/>
      <dgm:spPr/>
      <dgm:t>
        <a:bodyPr/>
        <a:lstStyle/>
        <a:p>
          <a:endParaRPr lang="es-MX"/>
        </a:p>
      </dgm:t>
    </dgm:pt>
    <dgm:pt modelId="{BEB38D36-69B8-44FB-8063-7D7EF12BFFE9}" type="sibTrans" cxnId="{1A180E95-DB02-4D39-AD33-6E890B383D60}">
      <dgm:prSet/>
      <dgm:spPr/>
      <dgm:t>
        <a:bodyPr/>
        <a:lstStyle/>
        <a:p>
          <a:endParaRPr lang="es-MX"/>
        </a:p>
      </dgm:t>
    </dgm:pt>
    <dgm:pt modelId="{B08C211E-B435-41A7-8045-8B8688809BE9}">
      <dgm:prSet phldrT="[Texto]"/>
      <dgm:spPr/>
      <dgm:t>
        <a:bodyPr/>
        <a:lstStyle/>
        <a:p>
          <a:r>
            <a:rPr lang="es-MX" dirty="0" smtClean="0"/>
            <a:t>ART. 34</a:t>
          </a:r>
          <a:endParaRPr lang="es-MX" dirty="0"/>
        </a:p>
      </dgm:t>
    </dgm:pt>
    <dgm:pt modelId="{6467BCE3-5005-49E2-8A7B-B011F1D44C88}" type="parTrans" cxnId="{8654873E-C27E-40C1-8032-B5B86BAD26C9}">
      <dgm:prSet/>
      <dgm:spPr/>
      <dgm:t>
        <a:bodyPr/>
        <a:lstStyle/>
        <a:p>
          <a:endParaRPr lang="es-MX"/>
        </a:p>
      </dgm:t>
    </dgm:pt>
    <dgm:pt modelId="{7D362D64-9C20-45B2-96AF-C0884D5F4EA3}" type="sibTrans" cxnId="{8654873E-C27E-40C1-8032-B5B86BAD26C9}">
      <dgm:prSet/>
      <dgm:spPr/>
      <dgm:t>
        <a:bodyPr/>
        <a:lstStyle/>
        <a:p>
          <a:endParaRPr lang="es-MX"/>
        </a:p>
      </dgm:t>
    </dgm:pt>
    <dgm:pt modelId="{D5D06491-7A1A-45CD-BA73-E310CF0178FE}" type="pres">
      <dgm:prSet presAssocID="{0819B8DE-CA00-476F-AB31-219F353229BE}" presName="rootnode" presStyleCnt="0">
        <dgm:presLayoutVars>
          <dgm:chMax/>
          <dgm:chPref/>
          <dgm:dir/>
          <dgm:animLvl val="lvl"/>
        </dgm:presLayoutVars>
      </dgm:prSet>
      <dgm:spPr/>
      <dgm:t>
        <a:bodyPr/>
        <a:lstStyle/>
        <a:p>
          <a:endParaRPr lang="es-MX"/>
        </a:p>
      </dgm:t>
    </dgm:pt>
    <dgm:pt modelId="{F117363A-E61A-4989-ACC7-F75784324719}" type="pres">
      <dgm:prSet presAssocID="{971AF9A6-33C1-4050-88AA-8F4691ED3626}" presName="composite" presStyleCnt="0"/>
      <dgm:spPr/>
    </dgm:pt>
    <dgm:pt modelId="{0B30F87E-1EE2-4B85-9E27-4DDFDF0E18CA}" type="pres">
      <dgm:prSet presAssocID="{971AF9A6-33C1-4050-88AA-8F4691ED3626}" presName="LShape" presStyleLbl="alignNode1" presStyleIdx="0" presStyleCnt="7"/>
      <dgm:spPr/>
    </dgm:pt>
    <dgm:pt modelId="{111DB155-18D4-4521-A045-63002AEFB385}" type="pres">
      <dgm:prSet presAssocID="{971AF9A6-33C1-4050-88AA-8F4691ED3626}" presName="ParentText" presStyleLbl="revTx" presStyleIdx="0" presStyleCnt="4">
        <dgm:presLayoutVars>
          <dgm:chMax val="0"/>
          <dgm:chPref val="0"/>
          <dgm:bulletEnabled val="1"/>
        </dgm:presLayoutVars>
      </dgm:prSet>
      <dgm:spPr/>
      <dgm:t>
        <a:bodyPr/>
        <a:lstStyle/>
        <a:p>
          <a:endParaRPr lang="es-MX"/>
        </a:p>
      </dgm:t>
    </dgm:pt>
    <dgm:pt modelId="{559FF579-D0E8-45CD-98E5-30A8372C41D0}" type="pres">
      <dgm:prSet presAssocID="{971AF9A6-33C1-4050-88AA-8F4691ED3626}" presName="Triangle" presStyleLbl="alignNode1" presStyleIdx="1" presStyleCnt="7"/>
      <dgm:spPr/>
    </dgm:pt>
    <dgm:pt modelId="{1C9F182D-614C-4087-9C09-ADD417940B27}" type="pres">
      <dgm:prSet presAssocID="{AAA062D7-387B-4508-BF27-21E6F76FB732}" presName="sibTrans" presStyleCnt="0"/>
      <dgm:spPr/>
    </dgm:pt>
    <dgm:pt modelId="{6BE7DB33-0298-41F1-AB79-A1616D456B0B}" type="pres">
      <dgm:prSet presAssocID="{AAA062D7-387B-4508-BF27-21E6F76FB732}" presName="space" presStyleCnt="0"/>
      <dgm:spPr/>
    </dgm:pt>
    <dgm:pt modelId="{6FF729F0-3F94-4960-8CCD-28D6A767518A}" type="pres">
      <dgm:prSet presAssocID="{05853EDA-C2DD-4928-91BC-DEF6BF0025C4}" presName="composite" presStyleCnt="0"/>
      <dgm:spPr/>
    </dgm:pt>
    <dgm:pt modelId="{15CB4F63-6F56-434B-A461-267EEF2AF558}" type="pres">
      <dgm:prSet presAssocID="{05853EDA-C2DD-4928-91BC-DEF6BF0025C4}" presName="LShape" presStyleLbl="alignNode1" presStyleIdx="2" presStyleCnt="7"/>
      <dgm:spPr/>
    </dgm:pt>
    <dgm:pt modelId="{9DA53A7D-BFEE-4C6E-8663-36FB87B02EB2}" type="pres">
      <dgm:prSet presAssocID="{05853EDA-C2DD-4928-91BC-DEF6BF0025C4}" presName="ParentText" presStyleLbl="revTx" presStyleIdx="1" presStyleCnt="4">
        <dgm:presLayoutVars>
          <dgm:chMax val="0"/>
          <dgm:chPref val="0"/>
          <dgm:bulletEnabled val="1"/>
        </dgm:presLayoutVars>
      </dgm:prSet>
      <dgm:spPr/>
      <dgm:t>
        <a:bodyPr/>
        <a:lstStyle/>
        <a:p>
          <a:endParaRPr lang="es-MX"/>
        </a:p>
      </dgm:t>
    </dgm:pt>
    <dgm:pt modelId="{53A648DB-C3AB-4FE2-AE9E-6DA4B17CAB5D}" type="pres">
      <dgm:prSet presAssocID="{05853EDA-C2DD-4928-91BC-DEF6BF0025C4}" presName="Triangle" presStyleLbl="alignNode1" presStyleIdx="3" presStyleCnt="7"/>
      <dgm:spPr/>
    </dgm:pt>
    <dgm:pt modelId="{39C22754-932B-4EF7-9C4F-19E2FAF50DCA}" type="pres">
      <dgm:prSet presAssocID="{4E780795-6D50-4BD1-B3F8-D158D4146BC4}" presName="sibTrans" presStyleCnt="0"/>
      <dgm:spPr/>
    </dgm:pt>
    <dgm:pt modelId="{A59FD242-76D0-43DB-910C-AD4BA93F72AE}" type="pres">
      <dgm:prSet presAssocID="{4E780795-6D50-4BD1-B3F8-D158D4146BC4}" presName="space" presStyleCnt="0"/>
      <dgm:spPr/>
    </dgm:pt>
    <dgm:pt modelId="{2ECDACB2-5461-43D7-A52D-A12AC3C729CB}" type="pres">
      <dgm:prSet presAssocID="{6E1117D1-7774-4045-BD62-33BFA47FBAB1}" presName="composite" presStyleCnt="0"/>
      <dgm:spPr/>
    </dgm:pt>
    <dgm:pt modelId="{991818A5-FE89-44F9-A64A-52B8BC930F3D}" type="pres">
      <dgm:prSet presAssocID="{6E1117D1-7774-4045-BD62-33BFA47FBAB1}" presName="LShape" presStyleLbl="alignNode1" presStyleIdx="4" presStyleCnt="7"/>
      <dgm:spPr/>
    </dgm:pt>
    <dgm:pt modelId="{7603D2EC-F087-49D5-9F45-C6D8BF357A8B}" type="pres">
      <dgm:prSet presAssocID="{6E1117D1-7774-4045-BD62-33BFA47FBAB1}" presName="ParentText" presStyleLbl="revTx" presStyleIdx="2" presStyleCnt="4">
        <dgm:presLayoutVars>
          <dgm:chMax val="0"/>
          <dgm:chPref val="0"/>
          <dgm:bulletEnabled val="1"/>
        </dgm:presLayoutVars>
      </dgm:prSet>
      <dgm:spPr/>
      <dgm:t>
        <a:bodyPr/>
        <a:lstStyle/>
        <a:p>
          <a:endParaRPr lang="es-MX"/>
        </a:p>
      </dgm:t>
    </dgm:pt>
    <dgm:pt modelId="{AE9C8ED7-B698-4A58-BEFF-0067F8FD6665}" type="pres">
      <dgm:prSet presAssocID="{6E1117D1-7774-4045-BD62-33BFA47FBAB1}" presName="Triangle" presStyleLbl="alignNode1" presStyleIdx="5" presStyleCnt="7"/>
      <dgm:spPr/>
    </dgm:pt>
    <dgm:pt modelId="{9C983367-2F52-4111-AEFA-EB39762D1B5E}" type="pres">
      <dgm:prSet presAssocID="{BEB38D36-69B8-44FB-8063-7D7EF12BFFE9}" presName="sibTrans" presStyleCnt="0"/>
      <dgm:spPr/>
    </dgm:pt>
    <dgm:pt modelId="{75809AF5-A9DD-4D48-B077-6464B7E9AEC8}" type="pres">
      <dgm:prSet presAssocID="{BEB38D36-69B8-44FB-8063-7D7EF12BFFE9}" presName="space" presStyleCnt="0"/>
      <dgm:spPr/>
    </dgm:pt>
    <dgm:pt modelId="{BDE531D0-FD70-4530-9830-06ACEAB73DF4}" type="pres">
      <dgm:prSet presAssocID="{B08C211E-B435-41A7-8045-8B8688809BE9}" presName="composite" presStyleCnt="0"/>
      <dgm:spPr/>
    </dgm:pt>
    <dgm:pt modelId="{E4F1BA13-562A-48B2-A16A-0A181926C02E}" type="pres">
      <dgm:prSet presAssocID="{B08C211E-B435-41A7-8045-8B8688809BE9}" presName="LShape" presStyleLbl="alignNode1" presStyleIdx="6" presStyleCnt="7"/>
      <dgm:spPr/>
    </dgm:pt>
    <dgm:pt modelId="{FB6EBDEA-E78F-4662-BEC0-B3B49C34F09B}" type="pres">
      <dgm:prSet presAssocID="{B08C211E-B435-41A7-8045-8B8688809BE9}" presName="ParentText" presStyleLbl="revTx" presStyleIdx="3" presStyleCnt="4">
        <dgm:presLayoutVars>
          <dgm:chMax val="0"/>
          <dgm:chPref val="0"/>
          <dgm:bulletEnabled val="1"/>
        </dgm:presLayoutVars>
      </dgm:prSet>
      <dgm:spPr/>
      <dgm:t>
        <a:bodyPr/>
        <a:lstStyle/>
        <a:p>
          <a:endParaRPr lang="es-MX"/>
        </a:p>
      </dgm:t>
    </dgm:pt>
  </dgm:ptLst>
  <dgm:cxnLst>
    <dgm:cxn modelId="{8654873E-C27E-40C1-8032-B5B86BAD26C9}" srcId="{0819B8DE-CA00-476F-AB31-219F353229BE}" destId="{B08C211E-B435-41A7-8045-8B8688809BE9}" srcOrd="3" destOrd="0" parTransId="{6467BCE3-5005-49E2-8A7B-B011F1D44C88}" sibTransId="{7D362D64-9C20-45B2-96AF-C0884D5F4EA3}"/>
    <dgm:cxn modelId="{CDD86276-4235-4614-98D6-DD47EEA850CB}" type="presOf" srcId="{0819B8DE-CA00-476F-AB31-219F353229BE}" destId="{D5D06491-7A1A-45CD-BA73-E310CF0178FE}" srcOrd="0" destOrd="0" presId="urn:microsoft.com/office/officeart/2009/3/layout/StepUpProcess"/>
    <dgm:cxn modelId="{7B3254B8-B72E-4474-8820-153433027E15}" type="presOf" srcId="{05853EDA-C2DD-4928-91BC-DEF6BF0025C4}" destId="{9DA53A7D-BFEE-4C6E-8663-36FB87B02EB2}" srcOrd="0" destOrd="0" presId="urn:microsoft.com/office/officeart/2009/3/layout/StepUpProcess"/>
    <dgm:cxn modelId="{1A180E95-DB02-4D39-AD33-6E890B383D60}" srcId="{0819B8DE-CA00-476F-AB31-219F353229BE}" destId="{6E1117D1-7774-4045-BD62-33BFA47FBAB1}" srcOrd="2" destOrd="0" parTransId="{6F9D78A6-2F33-492B-9BF2-939FD6600CFC}" sibTransId="{BEB38D36-69B8-44FB-8063-7D7EF12BFFE9}"/>
    <dgm:cxn modelId="{0D7C5583-49B4-4102-8B17-226CC985E331}" srcId="{0819B8DE-CA00-476F-AB31-219F353229BE}" destId="{971AF9A6-33C1-4050-88AA-8F4691ED3626}" srcOrd="0" destOrd="0" parTransId="{EC7512B8-B900-41C1-B549-50DACE0F3594}" sibTransId="{AAA062D7-387B-4508-BF27-21E6F76FB732}"/>
    <dgm:cxn modelId="{521EB255-B121-41BE-8A63-F5EB184231E6}" type="presOf" srcId="{6E1117D1-7774-4045-BD62-33BFA47FBAB1}" destId="{7603D2EC-F087-49D5-9F45-C6D8BF357A8B}" srcOrd="0" destOrd="0" presId="urn:microsoft.com/office/officeart/2009/3/layout/StepUpProcess"/>
    <dgm:cxn modelId="{4400753B-7313-44E8-8283-E6CD4AE81C5B}" type="presOf" srcId="{B08C211E-B435-41A7-8045-8B8688809BE9}" destId="{FB6EBDEA-E78F-4662-BEC0-B3B49C34F09B}" srcOrd="0" destOrd="0" presId="urn:microsoft.com/office/officeart/2009/3/layout/StepUpProcess"/>
    <dgm:cxn modelId="{7204DD74-D607-40B5-8DD0-BD0E5C26E005}" srcId="{0819B8DE-CA00-476F-AB31-219F353229BE}" destId="{05853EDA-C2DD-4928-91BC-DEF6BF0025C4}" srcOrd="1" destOrd="0" parTransId="{F3A5EA96-BBBD-4D27-85E5-FF0366334A55}" sibTransId="{4E780795-6D50-4BD1-B3F8-D158D4146BC4}"/>
    <dgm:cxn modelId="{87814D94-9FA4-4768-AC40-7ACF7762A3B3}" type="presOf" srcId="{971AF9A6-33C1-4050-88AA-8F4691ED3626}" destId="{111DB155-18D4-4521-A045-63002AEFB385}" srcOrd="0" destOrd="0" presId="urn:microsoft.com/office/officeart/2009/3/layout/StepUpProcess"/>
    <dgm:cxn modelId="{130F8E13-5AA3-43D7-B3EA-5969AACDEF09}" type="presParOf" srcId="{D5D06491-7A1A-45CD-BA73-E310CF0178FE}" destId="{F117363A-E61A-4989-ACC7-F75784324719}" srcOrd="0" destOrd="0" presId="urn:microsoft.com/office/officeart/2009/3/layout/StepUpProcess"/>
    <dgm:cxn modelId="{FA567987-06C0-40F4-9A91-745CAC708DFF}" type="presParOf" srcId="{F117363A-E61A-4989-ACC7-F75784324719}" destId="{0B30F87E-1EE2-4B85-9E27-4DDFDF0E18CA}" srcOrd="0" destOrd="0" presId="urn:microsoft.com/office/officeart/2009/3/layout/StepUpProcess"/>
    <dgm:cxn modelId="{3C949846-DFAB-4D17-910A-8F6F771AF2CE}" type="presParOf" srcId="{F117363A-E61A-4989-ACC7-F75784324719}" destId="{111DB155-18D4-4521-A045-63002AEFB385}" srcOrd="1" destOrd="0" presId="urn:microsoft.com/office/officeart/2009/3/layout/StepUpProcess"/>
    <dgm:cxn modelId="{345EE8B8-921D-4C7F-93A4-4CD6C3B7F6D5}" type="presParOf" srcId="{F117363A-E61A-4989-ACC7-F75784324719}" destId="{559FF579-D0E8-45CD-98E5-30A8372C41D0}" srcOrd="2" destOrd="0" presId="urn:microsoft.com/office/officeart/2009/3/layout/StepUpProcess"/>
    <dgm:cxn modelId="{E4CF8B3A-BCF4-4E6C-9A14-A7084524DB21}" type="presParOf" srcId="{D5D06491-7A1A-45CD-BA73-E310CF0178FE}" destId="{1C9F182D-614C-4087-9C09-ADD417940B27}" srcOrd="1" destOrd="0" presId="urn:microsoft.com/office/officeart/2009/3/layout/StepUpProcess"/>
    <dgm:cxn modelId="{01C94EB4-C8F1-49C4-AEE2-49DBFB62B936}" type="presParOf" srcId="{1C9F182D-614C-4087-9C09-ADD417940B27}" destId="{6BE7DB33-0298-41F1-AB79-A1616D456B0B}" srcOrd="0" destOrd="0" presId="urn:microsoft.com/office/officeart/2009/3/layout/StepUpProcess"/>
    <dgm:cxn modelId="{F3712817-BFC7-4A42-912F-3F6615C1F0B9}" type="presParOf" srcId="{D5D06491-7A1A-45CD-BA73-E310CF0178FE}" destId="{6FF729F0-3F94-4960-8CCD-28D6A767518A}" srcOrd="2" destOrd="0" presId="urn:microsoft.com/office/officeart/2009/3/layout/StepUpProcess"/>
    <dgm:cxn modelId="{5D3323CE-85DD-4E96-873B-34ACCEC29284}" type="presParOf" srcId="{6FF729F0-3F94-4960-8CCD-28D6A767518A}" destId="{15CB4F63-6F56-434B-A461-267EEF2AF558}" srcOrd="0" destOrd="0" presId="urn:microsoft.com/office/officeart/2009/3/layout/StepUpProcess"/>
    <dgm:cxn modelId="{F6F51C75-2B15-4093-AFCD-02FD5CD40D72}" type="presParOf" srcId="{6FF729F0-3F94-4960-8CCD-28D6A767518A}" destId="{9DA53A7D-BFEE-4C6E-8663-36FB87B02EB2}" srcOrd="1" destOrd="0" presId="urn:microsoft.com/office/officeart/2009/3/layout/StepUpProcess"/>
    <dgm:cxn modelId="{0BEA64C5-ECF6-4756-8AEF-AFCC011CC12B}" type="presParOf" srcId="{6FF729F0-3F94-4960-8CCD-28D6A767518A}" destId="{53A648DB-C3AB-4FE2-AE9E-6DA4B17CAB5D}" srcOrd="2" destOrd="0" presId="urn:microsoft.com/office/officeart/2009/3/layout/StepUpProcess"/>
    <dgm:cxn modelId="{8FD90B52-BA1A-4421-9BF8-9DB288DB45EE}" type="presParOf" srcId="{D5D06491-7A1A-45CD-BA73-E310CF0178FE}" destId="{39C22754-932B-4EF7-9C4F-19E2FAF50DCA}" srcOrd="3" destOrd="0" presId="urn:microsoft.com/office/officeart/2009/3/layout/StepUpProcess"/>
    <dgm:cxn modelId="{0BE4A9EA-D279-445A-BB0C-400601060332}" type="presParOf" srcId="{39C22754-932B-4EF7-9C4F-19E2FAF50DCA}" destId="{A59FD242-76D0-43DB-910C-AD4BA93F72AE}" srcOrd="0" destOrd="0" presId="urn:microsoft.com/office/officeart/2009/3/layout/StepUpProcess"/>
    <dgm:cxn modelId="{F099D734-3DCE-44B9-BAAF-8609DC35E6DA}" type="presParOf" srcId="{D5D06491-7A1A-45CD-BA73-E310CF0178FE}" destId="{2ECDACB2-5461-43D7-A52D-A12AC3C729CB}" srcOrd="4" destOrd="0" presId="urn:microsoft.com/office/officeart/2009/3/layout/StepUpProcess"/>
    <dgm:cxn modelId="{FB483464-BD1A-47BF-81CF-D98CB67A60D3}" type="presParOf" srcId="{2ECDACB2-5461-43D7-A52D-A12AC3C729CB}" destId="{991818A5-FE89-44F9-A64A-52B8BC930F3D}" srcOrd="0" destOrd="0" presId="urn:microsoft.com/office/officeart/2009/3/layout/StepUpProcess"/>
    <dgm:cxn modelId="{09ED222D-2202-4AC2-BAD0-686421FC4D04}" type="presParOf" srcId="{2ECDACB2-5461-43D7-A52D-A12AC3C729CB}" destId="{7603D2EC-F087-49D5-9F45-C6D8BF357A8B}" srcOrd="1" destOrd="0" presId="urn:microsoft.com/office/officeart/2009/3/layout/StepUpProcess"/>
    <dgm:cxn modelId="{D1529922-F006-4A96-A990-5D5D9DDEE0C3}" type="presParOf" srcId="{2ECDACB2-5461-43D7-A52D-A12AC3C729CB}" destId="{AE9C8ED7-B698-4A58-BEFF-0067F8FD6665}" srcOrd="2" destOrd="0" presId="urn:microsoft.com/office/officeart/2009/3/layout/StepUpProcess"/>
    <dgm:cxn modelId="{27E39A6C-A475-4E3E-A1B3-EAA39C9F40D8}" type="presParOf" srcId="{D5D06491-7A1A-45CD-BA73-E310CF0178FE}" destId="{9C983367-2F52-4111-AEFA-EB39762D1B5E}" srcOrd="5" destOrd="0" presId="urn:microsoft.com/office/officeart/2009/3/layout/StepUpProcess"/>
    <dgm:cxn modelId="{4BE79EE9-CDEF-4C86-B462-8FD99428201D}" type="presParOf" srcId="{9C983367-2F52-4111-AEFA-EB39762D1B5E}" destId="{75809AF5-A9DD-4D48-B077-6464B7E9AEC8}" srcOrd="0" destOrd="0" presId="urn:microsoft.com/office/officeart/2009/3/layout/StepUpProcess"/>
    <dgm:cxn modelId="{34139D75-98B0-464D-B67A-71B1670C8465}" type="presParOf" srcId="{D5D06491-7A1A-45CD-BA73-E310CF0178FE}" destId="{BDE531D0-FD70-4530-9830-06ACEAB73DF4}" srcOrd="6" destOrd="0" presId="urn:microsoft.com/office/officeart/2009/3/layout/StepUpProcess"/>
    <dgm:cxn modelId="{C0EF6B76-8DB8-4169-B6BF-B9F30E99F642}" type="presParOf" srcId="{BDE531D0-FD70-4530-9830-06ACEAB73DF4}" destId="{E4F1BA13-562A-48B2-A16A-0A181926C02E}" srcOrd="0" destOrd="0" presId="urn:microsoft.com/office/officeart/2009/3/layout/StepUpProcess"/>
    <dgm:cxn modelId="{ABBED966-D64C-4A8F-A74A-637F8193B4F0}" type="presParOf" srcId="{BDE531D0-FD70-4530-9830-06ACEAB73DF4}" destId="{FB6EBDEA-E78F-4662-BEC0-B3B49C34F09B}"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39AB08D-3078-4122-B3EA-839D234E790A}"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D7EEFA9B-8FA4-4F82-95C8-3932AAA8BF66}">
      <dgm:prSet custT="1"/>
      <dgm:spPr/>
      <dgm:t>
        <a:bodyPr/>
        <a:lstStyle/>
        <a:p>
          <a:pPr rtl="0"/>
          <a:r>
            <a:rPr lang="es-MX" sz="1800" b="1" smtClean="0"/>
            <a:t>Respecto a las depreciaciones.</a:t>
          </a:r>
          <a:endParaRPr lang="es-MX" sz="1800" dirty="0"/>
        </a:p>
      </dgm:t>
    </dgm:pt>
    <dgm:pt modelId="{87398FC4-A41B-439E-8ABB-979DB1AB5382}" type="parTrans" cxnId="{4FFB6E7A-1527-4D06-AF4C-65157FB1441C}">
      <dgm:prSet/>
      <dgm:spPr/>
      <dgm:t>
        <a:bodyPr/>
        <a:lstStyle/>
        <a:p>
          <a:endParaRPr lang="es-MX" sz="2000"/>
        </a:p>
      </dgm:t>
    </dgm:pt>
    <dgm:pt modelId="{37E1CB1C-323E-4ECF-90A7-3B77D65CDA07}" type="sibTrans" cxnId="{4FFB6E7A-1527-4D06-AF4C-65157FB1441C}">
      <dgm:prSet/>
      <dgm:spPr/>
      <dgm:t>
        <a:bodyPr/>
        <a:lstStyle/>
        <a:p>
          <a:endParaRPr lang="es-MX" sz="2000"/>
        </a:p>
      </dgm:t>
    </dgm:pt>
    <dgm:pt modelId="{E64D6415-786E-43AC-953A-6CF0F3C2EC1C}">
      <dgm:prSet custT="1"/>
      <dgm:spPr/>
      <dgm:t>
        <a:bodyPr/>
        <a:lstStyle/>
        <a:p>
          <a:pPr rtl="0"/>
          <a:r>
            <a:rPr lang="es-MX" sz="1800" i="1" smtClean="0"/>
            <a:t>Sección II. De las inversiones</a:t>
          </a:r>
          <a:endParaRPr lang="es-MX" sz="1800"/>
        </a:p>
      </dgm:t>
    </dgm:pt>
    <dgm:pt modelId="{6F3E569F-FC60-4305-B3D8-DAE610B20BE9}" type="parTrans" cxnId="{F0877E1E-2732-464B-A34D-AFD649BEFF61}">
      <dgm:prSet/>
      <dgm:spPr/>
      <dgm:t>
        <a:bodyPr/>
        <a:lstStyle/>
        <a:p>
          <a:endParaRPr lang="es-MX" sz="2000"/>
        </a:p>
      </dgm:t>
    </dgm:pt>
    <dgm:pt modelId="{B66954DB-3AD9-486A-BBD4-2F5788CB03E4}" type="sibTrans" cxnId="{F0877E1E-2732-464B-A34D-AFD649BEFF61}">
      <dgm:prSet/>
      <dgm:spPr/>
      <dgm:t>
        <a:bodyPr/>
        <a:lstStyle/>
        <a:p>
          <a:endParaRPr lang="es-MX" sz="2000"/>
        </a:p>
      </dgm:t>
    </dgm:pt>
    <dgm:pt modelId="{C0FE2729-D211-44C4-B839-D198B0DCC5C5}">
      <dgm:prSet custT="1"/>
      <dgm:spPr/>
      <dgm:t>
        <a:bodyPr/>
        <a:lstStyle/>
        <a:p>
          <a:pPr rtl="0"/>
          <a:r>
            <a:rPr lang="es-MX" sz="1800" i="1" smtClean="0"/>
            <a:t>Artículo 31. Las inversiones únicamente se podrán deducir mediante la aplicación, en cada ejercicio, de los por cientos máximos autorizados por esta Ley, sobre el monto original de la inversión, con las limitaciones en deducciones que, en su caso, establezca la LISR</a:t>
          </a:r>
          <a:endParaRPr lang="es-MX" sz="1800"/>
        </a:p>
      </dgm:t>
    </dgm:pt>
    <dgm:pt modelId="{2E3DD3D8-2D12-4469-A3F0-78F062515564}" type="parTrans" cxnId="{7E6AC485-E737-4A56-ABE1-10CC6A2C718E}">
      <dgm:prSet/>
      <dgm:spPr/>
      <dgm:t>
        <a:bodyPr/>
        <a:lstStyle/>
        <a:p>
          <a:endParaRPr lang="es-MX" sz="2000"/>
        </a:p>
      </dgm:t>
    </dgm:pt>
    <dgm:pt modelId="{DF6CAB42-1208-43B4-BF78-033BE53FC780}" type="sibTrans" cxnId="{7E6AC485-E737-4A56-ABE1-10CC6A2C718E}">
      <dgm:prSet/>
      <dgm:spPr/>
      <dgm:t>
        <a:bodyPr/>
        <a:lstStyle/>
        <a:p>
          <a:endParaRPr lang="es-MX" sz="2000"/>
        </a:p>
      </dgm:t>
    </dgm:pt>
    <dgm:pt modelId="{9F36588B-4093-446E-BC54-789072210F43}">
      <dgm:prSet custT="1"/>
      <dgm:spPr/>
      <dgm:t>
        <a:bodyPr/>
        <a:lstStyle/>
        <a:p>
          <a:pPr rtl="0"/>
          <a:r>
            <a:rPr lang="es-MX" sz="1800" i="1" smtClean="0"/>
            <a:t>El monto original de la inversión comprende, además del precio del bien, los impuestos efectivamente pagados  con  motivo  de  la  adquisición  o  importación  del  mismo  a  excepción  del  impuesto  al  valor agregado (…) </a:t>
          </a:r>
          <a:endParaRPr lang="es-MX" sz="1800"/>
        </a:p>
      </dgm:t>
    </dgm:pt>
    <dgm:pt modelId="{ADC992F7-D242-4C4B-A983-B576438A92BE}" type="parTrans" cxnId="{F25C807C-937D-415E-8CB7-BC987D632788}">
      <dgm:prSet/>
      <dgm:spPr/>
      <dgm:t>
        <a:bodyPr/>
        <a:lstStyle/>
        <a:p>
          <a:endParaRPr lang="es-MX" sz="2000"/>
        </a:p>
      </dgm:t>
    </dgm:pt>
    <dgm:pt modelId="{4E4A6FA5-E780-474F-B02E-7FE8A01F6989}" type="sibTrans" cxnId="{F25C807C-937D-415E-8CB7-BC987D632788}">
      <dgm:prSet/>
      <dgm:spPr/>
      <dgm:t>
        <a:bodyPr/>
        <a:lstStyle/>
        <a:p>
          <a:endParaRPr lang="es-MX" sz="2000"/>
        </a:p>
      </dgm:t>
    </dgm:pt>
    <dgm:pt modelId="{7F3B93F5-E11A-4D3C-9FFE-D9279509B98A}" type="pres">
      <dgm:prSet presAssocID="{939AB08D-3078-4122-B3EA-839D234E790A}" presName="vert0" presStyleCnt="0">
        <dgm:presLayoutVars>
          <dgm:dir/>
          <dgm:animOne val="branch"/>
          <dgm:animLvl val="lvl"/>
        </dgm:presLayoutVars>
      </dgm:prSet>
      <dgm:spPr/>
      <dgm:t>
        <a:bodyPr/>
        <a:lstStyle/>
        <a:p>
          <a:endParaRPr lang="es-MX"/>
        </a:p>
      </dgm:t>
    </dgm:pt>
    <dgm:pt modelId="{4E95E138-858F-49FE-96B0-C0927F38797B}" type="pres">
      <dgm:prSet presAssocID="{D7EEFA9B-8FA4-4F82-95C8-3932AAA8BF66}" presName="thickLine" presStyleLbl="alignNode1" presStyleIdx="0" presStyleCnt="4"/>
      <dgm:spPr/>
    </dgm:pt>
    <dgm:pt modelId="{19901548-9164-4DB0-98A3-59524A0E01BD}" type="pres">
      <dgm:prSet presAssocID="{D7EEFA9B-8FA4-4F82-95C8-3932AAA8BF66}" presName="horz1" presStyleCnt="0"/>
      <dgm:spPr/>
    </dgm:pt>
    <dgm:pt modelId="{81C3C02E-F2DC-46FC-9134-8D2D92DB6964}" type="pres">
      <dgm:prSet presAssocID="{D7EEFA9B-8FA4-4F82-95C8-3932AAA8BF66}" presName="tx1" presStyleLbl="revTx" presStyleIdx="0" presStyleCnt="4"/>
      <dgm:spPr/>
      <dgm:t>
        <a:bodyPr/>
        <a:lstStyle/>
        <a:p>
          <a:endParaRPr lang="es-MX"/>
        </a:p>
      </dgm:t>
    </dgm:pt>
    <dgm:pt modelId="{C035BC3E-F506-4999-BC56-3EE09A348A8F}" type="pres">
      <dgm:prSet presAssocID="{D7EEFA9B-8FA4-4F82-95C8-3932AAA8BF66}" presName="vert1" presStyleCnt="0"/>
      <dgm:spPr/>
    </dgm:pt>
    <dgm:pt modelId="{583BE203-B1AB-47D7-8252-ADDB6BA62474}" type="pres">
      <dgm:prSet presAssocID="{E64D6415-786E-43AC-953A-6CF0F3C2EC1C}" presName="thickLine" presStyleLbl="alignNode1" presStyleIdx="1" presStyleCnt="4"/>
      <dgm:spPr/>
    </dgm:pt>
    <dgm:pt modelId="{CBC7F18E-C1BF-4996-9D83-1738012E17CE}" type="pres">
      <dgm:prSet presAssocID="{E64D6415-786E-43AC-953A-6CF0F3C2EC1C}" presName="horz1" presStyleCnt="0"/>
      <dgm:spPr/>
    </dgm:pt>
    <dgm:pt modelId="{3DA8C339-DDEE-4CAD-A629-F9792C24AEAA}" type="pres">
      <dgm:prSet presAssocID="{E64D6415-786E-43AC-953A-6CF0F3C2EC1C}" presName="tx1" presStyleLbl="revTx" presStyleIdx="1" presStyleCnt="4"/>
      <dgm:spPr/>
      <dgm:t>
        <a:bodyPr/>
        <a:lstStyle/>
        <a:p>
          <a:endParaRPr lang="es-MX"/>
        </a:p>
      </dgm:t>
    </dgm:pt>
    <dgm:pt modelId="{69B70302-BE06-4BC9-B1D7-8E0306D701B7}" type="pres">
      <dgm:prSet presAssocID="{E64D6415-786E-43AC-953A-6CF0F3C2EC1C}" presName="vert1" presStyleCnt="0"/>
      <dgm:spPr/>
    </dgm:pt>
    <dgm:pt modelId="{30DCACB9-83B6-4357-AB4B-89EF46ED993D}" type="pres">
      <dgm:prSet presAssocID="{C0FE2729-D211-44C4-B839-D198B0DCC5C5}" presName="thickLine" presStyleLbl="alignNode1" presStyleIdx="2" presStyleCnt="4"/>
      <dgm:spPr/>
    </dgm:pt>
    <dgm:pt modelId="{6ECE1466-5167-46DB-9B13-478DF0680B96}" type="pres">
      <dgm:prSet presAssocID="{C0FE2729-D211-44C4-B839-D198B0DCC5C5}" presName="horz1" presStyleCnt="0"/>
      <dgm:spPr/>
    </dgm:pt>
    <dgm:pt modelId="{ED194B18-CED3-4B9F-A221-56B78BE88553}" type="pres">
      <dgm:prSet presAssocID="{C0FE2729-D211-44C4-B839-D198B0DCC5C5}" presName="tx1" presStyleLbl="revTx" presStyleIdx="2" presStyleCnt="4"/>
      <dgm:spPr/>
      <dgm:t>
        <a:bodyPr/>
        <a:lstStyle/>
        <a:p>
          <a:endParaRPr lang="es-MX"/>
        </a:p>
      </dgm:t>
    </dgm:pt>
    <dgm:pt modelId="{818B4EB0-09E7-4779-B122-E4FC29B38E9B}" type="pres">
      <dgm:prSet presAssocID="{C0FE2729-D211-44C4-B839-D198B0DCC5C5}" presName="vert1" presStyleCnt="0"/>
      <dgm:spPr/>
    </dgm:pt>
    <dgm:pt modelId="{061AADD0-09FB-48AE-94BC-6EF0F510C43B}" type="pres">
      <dgm:prSet presAssocID="{9F36588B-4093-446E-BC54-789072210F43}" presName="thickLine" presStyleLbl="alignNode1" presStyleIdx="3" presStyleCnt="4"/>
      <dgm:spPr/>
    </dgm:pt>
    <dgm:pt modelId="{03E19308-3D72-4831-AFF8-E2CF28016CED}" type="pres">
      <dgm:prSet presAssocID="{9F36588B-4093-446E-BC54-789072210F43}" presName="horz1" presStyleCnt="0"/>
      <dgm:spPr/>
    </dgm:pt>
    <dgm:pt modelId="{227D868F-4C03-4C77-8CFA-0BA73F30E8FF}" type="pres">
      <dgm:prSet presAssocID="{9F36588B-4093-446E-BC54-789072210F43}" presName="tx1" presStyleLbl="revTx" presStyleIdx="3" presStyleCnt="4"/>
      <dgm:spPr/>
      <dgm:t>
        <a:bodyPr/>
        <a:lstStyle/>
        <a:p>
          <a:endParaRPr lang="es-MX"/>
        </a:p>
      </dgm:t>
    </dgm:pt>
    <dgm:pt modelId="{7587E28F-8B90-45D9-ADAD-6CC4E28BC580}" type="pres">
      <dgm:prSet presAssocID="{9F36588B-4093-446E-BC54-789072210F43}" presName="vert1" presStyleCnt="0"/>
      <dgm:spPr/>
    </dgm:pt>
  </dgm:ptLst>
  <dgm:cxnLst>
    <dgm:cxn modelId="{68AAEE71-07E3-4085-BB52-8BEAA0B78023}" type="presOf" srcId="{C0FE2729-D211-44C4-B839-D198B0DCC5C5}" destId="{ED194B18-CED3-4B9F-A221-56B78BE88553}" srcOrd="0" destOrd="0" presId="urn:microsoft.com/office/officeart/2008/layout/LinedList"/>
    <dgm:cxn modelId="{C66F3EC2-503A-422F-8793-C559A45480B0}" type="presOf" srcId="{939AB08D-3078-4122-B3EA-839D234E790A}" destId="{7F3B93F5-E11A-4D3C-9FFE-D9279509B98A}" srcOrd="0" destOrd="0" presId="urn:microsoft.com/office/officeart/2008/layout/LinedList"/>
    <dgm:cxn modelId="{404E5E34-1BA1-4372-8308-1D12CD8D750B}" type="presOf" srcId="{D7EEFA9B-8FA4-4F82-95C8-3932AAA8BF66}" destId="{81C3C02E-F2DC-46FC-9134-8D2D92DB6964}" srcOrd="0" destOrd="0" presId="urn:microsoft.com/office/officeart/2008/layout/LinedList"/>
    <dgm:cxn modelId="{4FFB6E7A-1527-4D06-AF4C-65157FB1441C}" srcId="{939AB08D-3078-4122-B3EA-839D234E790A}" destId="{D7EEFA9B-8FA4-4F82-95C8-3932AAA8BF66}" srcOrd="0" destOrd="0" parTransId="{87398FC4-A41B-439E-8ABB-979DB1AB5382}" sibTransId="{37E1CB1C-323E-4ECF-90A7-3B77D65CDA07}"/>
    <dgm:cxn modelId="{7E6AC485-E737-4A56-ABE1-10CC6A2C718E}" srcId="{939AB08D-3078-4122-B3EA-839D234E790A}" destId="{C0FE2729-D211-44C4-B839-D198B0DCC5C5}" srcOrd="2" destOrd="0" parTransId="{2E3DD3D8-2D12-4469-A3F0-78F062515564}" sibTransId="{DF6CAB42-1208-43B4-BF78-033BE53FC780}"/>
    <dgm:cxn modelId="{F25C807C-937D-415E-8CB7-BC987D632788}" srcId="{939AB08D-3078-4122-B3EA-839D234E790A}" destId="{9F36588B-4093-446E-BC54-789072210F43}" srcOrd="3" destOrd="0" parTransId="{ADC992F7-D242-4C4B-A983-B576438A92BE}" sibTransId="{4E4A6FA5-E780-474F-B02E-7FE8A01F6989}"/>
    <dgm:cxn modelId="{4245008F-02E4-42F6-A4CF-7B6C99820697}" type="presOf" srcId="{9F36588B-4093-446E-BC54-789072210F43}" destId="{227D868F-4C03-4C77-8CFA-0BA73F30E8FF}" srcOrd="0" destOrd="0" presId="urn:microsoft.com/office/officeart/2008/layout/LinedList"/>
    <dgm:cxn modelId="{6C0BE1DE-67A3-4F10-B83B-55592A40768C}" type="presOf" srcId="{E64D6415-786E-43AC-953A-6CF0F3C2EC1C}" destId="{3DA8C339-DDEE-4CAD-A629-F9792C24AEAA}" srcOrd="0" destOrd="0" presId="urn:microsoft.com/office/officeart/2008/layout/LinedList"/>
    <dgm:cxn modelId="{F0877E1E-2732-464B-A34D-AFD649BEFF61}" srcId="{939AB08D-3078-4122-B3EA-839D234E790A}" destId="{E64D6415-786E-43AC-953A-6CF0F3C2EC1C}" srcOrd="1" destOrd="0" parTransId="{6F3E569F-FC60-4305-B3D8-DAE610B20BE9}" sibTransId="{B66954DB-3AD9-486A-BBD4-2F5788CB03E4}"/>
    <dgm:cxn modelId="{DE4E8F8C-909A-47CF-A3D2-8826C83ACD67}" type="presParOf" srcId="{7F3B93F5-E11A-4D3C-9FFE-D9279509B98A}" destId="{4E95E138-858F-49FE-96B0-C0927F38797B}" srcOrd="0" destOrd="0" presId="urn:microsoft.com/office/officeart/2008/layout/LinedList"/>
    <dgm:cxn modelId="{AB9E0376-667F-4F7C-A4EA-FE8D8AE9CF14}" type="presParOf" srcId="{7F3B93F5-E11A-4D3C-9FFE-D9279509B98A}" destId="{19901548-9164-4DB0-98A3-59524A0E01BD}" srcOrd="1" destOrd="0" presId="urn:microsoft.com/office/officeart/2008/layout/LinedList"/>
    <dgm:cxn modelId="{DF1E4632-6F4B-4C77-972D-910BB8B17B48}" type="presParOf" srcId="{19901548-9164-4DB0-98A3-59524A0E01BD}" destId="{81C3C02E-F2DC-46FC-9134-8D2D92DB6964}" srcOrd="0" destOrd="0" presId="urn:microsoft.com/office/officeart/2008/layout/LinedList"/>
    <dgm:cxn modelId="{0877E2EC-815F-4280-A5C3-D76534935BA9}" type="presParOf" srcId="{19901548-9164-4DB0-98A3-59524A0E01BD}" destId="{C035BC3E-F506-4999-BC56-3EE09A348A8F}" srcOrd="1" destOrd="0" presId="urn:microsoft.com/office/officeart/2008/layout/LinedList"/>
    <dgm:cxn modelId="{38602924-3A14-46AC-93BB-3857C2D8C106}" type="presParOf" srcId="{7F3B93F5-E11A-4D3C-9FFE-D9279509B98A}" destId="{583BE203-B1AB-47D7-8252-ADDB6BA62474}" srcOrd="2" destOrd="0" presId="urn:microsoft.com/office/officeart/2008/layout/LinedList"/>
    <dgm:cxn modelId="{FC0F9C4D-C896-4112-BCF9-DDF8F7E0CBB1}" type="presParOf" srcId="{7F3B93F5-E11A-4D3C-9FFE-D9279509B98A}" destId="{CBC7F18E-C1BF-4996-9D83-1738012E17CE}" srcOrd="3" destOrd="0" presId="urn:microsoft.com/office/officeart/2008/layout/LinedList"/>
    <dgm:cxn modelId="{DA3C7AE5-A7C5-4DF0-BD4A-549A04E6369E}" type="presParOf" srcId="{CBC7F18E-C1BF-4996-9D83-1738012E17CE}" destId="{3DA8C339-DDEE-4CAD-A629-F9792C24AEAA}" srcOrd="0" destOrd="0" presId="urn:microsoft.com/office/officeart/2008/layout/LinedList"/>
    <dgm:cxn modelId="{88C0547E-E524-4E28-B828-D272AD7F36DE}" type="presParOf" srcId="{CBC7F18E-C1BF-4996-9D83-1738012E17CE}" destId="{69B70302-BE06-4BC9-B1D7-8E0306D701B7}" srcOrd="1" destOrd="0" presId="urn:microsoft.com/office/officeart/2008/layout/LinedList"/>
    <dgm:cxn modelId="{EE0F66DE-D03E-4567-BCBE-430BADFFF0DE}" type="presParOf" srcId="{7F3B93F5-E11A-4D3C-9FFE-D9279509B98A}" destId="{30DCACB9-83B6-4357-AB4B-89EF46ED993D}" srcOrd="4" destOrd="0" presId="urn:microsoft.com/office/officeart/2008/layout/LinedList"/>
    <dgm:cxn modelId="{90CC75A0-6CE0-4C88-A297-C5C2867FCF4D}" type="presParOf" srcId="{7F3B93F5-E11A-4D3C-9FFE-D9279509B98A}" destId="{6ECE1466-5167-46DB-9B13-478DF0680B96}" srcOrd="5" destOrd="0" presId="urn:microsoft.com/office/officeart/2008/layout/LinedList"/>
    <dgm:cxn modelId="{907A600E-12EB-4A3E-A555-FCE349DB1DD8}" type="presParOf" srcId="{6ECE1466-5167-46DB-9B13-478DF0680B96}" destId="{ED194B18-CED3-4B9F-A221-56B78BE88553}" srcOrd="0" destOrd="0" presId="urn:microsoft.com/office/officeart/2008/layout/LinedList"/>
    <dgm:cxn modelId="{46A170A4-D9E1-4043-9A17-FED1152C0FD4}" type="presParOf" srcId="{6ECE1466-5167-46DB-9B13-478DF0680B96}" destId="{818B4EB0-09E7-4779-B122-E4FC29B38E9B}" srcOrd="1" destOrd="0" presId="urn:microsoft.com/office/officeart/2008/layout/LinedList"/>
    <dgm:cxn modelId="{3B6E2CBA-C79C-4467-A6BC-EF13A81DA07F}" type="presParOf" srcId="{7F3B93F5-E11A-4D3C-9FFE-D9279509B98A}" destId="{061AADD0-09FB-48AE-94BC-6EF0F510C43B}" srcOrd="6" destOrd="0" presId="urn:microsoft.com/office/officeart/2008/layout/LinedList"/>
    <dgm:cxn modelId="{56B54739-E5FA-416A-9B2F-4492B277F94D}" type="presParOf" srcId="{7F3B93F5-E11A-4D3C-9FFE-D9279509B98A}" destId="{03E19308-3D72-4831-AFF8-E2CF28016CED}" srcOrd="7" destOrd="0" presId="urn:microsoft.com/office/officeart/2008/layout/LinedList"/>
    <dgm:cxn modelId="{9954D862-C2F1-41F7-ACAB-9C21CC7F73F5}" type="presParOf" srcId="{03E19308-3D72-4831-AFF8-E2CF28016CED}" destId="{227D868F-4C03-4C77-8CFA-0BA73F30E8FF}" srcOrd="0" destOrd="0" presId="urn:microsoft.com/office/officeart/2008/layout/LinedList"/>
    <dgm:cxn modelId="{066B92A0-EBA6-417C-9B21-4721FF04B10F}" type="presParOf" srcId="{03E19308-3D72-4831-AFF8-E2CF28016CED}" destId="{7587E28F-8B90-45D9-ADAD-6CC4E28BC58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3B05A56F-0093-4EEC-B05B-F1AC8DD001B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BED43F27-4DC1-40EE-AC22-E053C10BE979}">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s-MX" sz="1800" dirty="0" smtClean="0"/>
            <a:t>Artículo 32. </a:t>
          </a:r>
          <a:r>
            <a:rPr lang="es-MX" sz="1800" b="1" dirty="0" smtClean="0"/>
            <a:t>Respecto a las depreciaciones.</a:t>
          </a:r>
          <a:endParaRPr lang="es-MX" sz="1800" dirty="0"/>
        </a:p>
      </dgm:t>
    </dgm:pt>
    <dgm:pt modelId="{2833FA57-D5C0-46F7-930C-03563C5143B1}" type="parTrans" cxnId="{1DEA74E7-D26F-4F15-A513-2F0BB6D73B2A}">
      <dgm:prSet/>
      <dgm:spPr/>
      <dgm:t>
        <a:bodyPr/>
        <a:lstStyle/>
        <a:p>
          <a:endParaRPr lang="es-MX" sz="1600"/>
        </a:p>
      </dgm:t>
    </dgm:pt>
    <dgm:pt modelId="{7C35C349-FF60-4F92-A24B-EA571897307D}" type="sibTrans" cxnId="{1DEA74E7-D26F-4F15-A513-2F0BB6D73B2A}">
      <dgm:prSet/>
      <dgm:spPr/>
      <dgm:t>
        <a:bodyPr/>
        <a:lstStyle/>
        <a:p>
          <a:endParaRPr lang="es-MX" sz="1600"/>
        </a:p>
      </dgm:t>
    </dgm:pt>
    <dgm:pt modelId="{E0C06A90-FB5B-4923-98C2-5AB6AAC4FBD4}">
      <dgm:prSet custT="1"/>
      <dgm:spPr/>
      <dgm:t>
        <a:bodyPr/>
        <a:lstStyle/>
        <a:p>
          <a:pPr rtl="0"/>
          <a:r>
            <a:rPr lang="es-MX" sz="1800" dirty="0" smtClean="0"/>
            <a:t> </a:t>
          </a:r>
          <a:r>
            <a:rPr lang="es-MX" sz="1800" b="1" dirty="0" smtClean="0">
              <a:effectLst>
                <a:outerShdw blurRad="38100" dist="38100" dir="2700000" algn="tl">
                  <a:srgbClr val="000000">
                    <a:alpha val="43137"/>
                  </a:srgbClr>
                </a:outerShdw>
              </a:effectLst>
            </a:rPr>
            <a:t>INVERSIONES:</a:t>
          </a:r>
          <a:r>
            <a:rPr lang="es-MX" sz="1800" dirty="0" smtClean="0"/>
            <a:t> Los activos fijos, los gastos y cargos diferidos y las erogaciones realizadas en periodos </a:t>
          </a:r>
          <a:r>
            <a:rPr lang="es-MX" sz="1800" dirty="0" err="1" smtClean="0"/>
            <a:t>preoperativos</a:t>
          </a:r>
          <a:r>
            <a:rPr lang="es-MX" sz="1800" dirty="0" smtClean="0"/>
            <a:t>:</a:t>
          </a:r>
          <a:endParaRPr lang="es-MX" sz="1800" dirty="0"/>
        </a:p>
      </dgm:t>
    </dgm:pt>
    <dgm:pt modelId="{34F9BD6B-65F8-400E-BD73-01AF3DF5B4AC}" type="parTrans" cxnId="{FF214272-A06D-4DA9-AE49-ECBBE64121D8}">
      <dgm:prSet/>
      <dgm:spPr/>
      <dgm:t>
        <a:bodyPr/>
        <a:lstStyle/>
        <a:p>
          <a:endParaRPr lang="es-MX" sz="1600"/>
        </a:p>
      </dgm:t>
    </dgm:pt>
    <dgm:pt modelId="{843887E9-7236-4DC5-B9C2-631229E1EB79}" type="sibTrans" cxnId="{FF214272-A06D-4DA9-AE49-ECBBE64121D8}">
      <dgm:prSet/>
      <dgm:spPr/>
      <dgm:t>
        <a:bodyPr/>
        <a:lstStyle/>
        <a:p>
          <a:endParaRPr lang="es-MX" sz="1600"/>
        </a:p>
      </dgm:t>
    </dgm:pt>
    <dgm:pt modelId="{3002E72C-0EC8-40DC-9DAA-F47E118DDE57}">
      <dgm:prSet custT="1"/>
      <dgm:spPr/>
      <dgm:t>
        <a:bodyPr/>
        <a:lstStyle/>
        <a:p>
          <a:pPr rtl="0"/>
          <a:r>
            <a:rPr lang="es-MX" sz="2000" b="1" dirty="0" smtClean="0">
              <a:effectLst>
                <a:outerShdw blurRad="38100" dist="38100" dir="2700000" algn="tl">
                  <a:srgbClr val="000000">
                    <a:alpha val="43137"/>
                  </a:srgbClr>
                </a:outerShdw>
              </a:effectLst>
            </a:rPr>
            <a:t>Activo fijo </a:t>
          </a:r>
          <a:r>
            <a:rPr lang="es-MX" sz="1800" dirty="0" smtClean="0"/>
            <a:t>es el conjunto de bienes tangibles que utilicen los contribuyentes para la realización de sus actividades y que se demeriten por el uso en el servicio del contribuyente y por el transcurso del tiempo. (…)</a:t>
          </a:r>
          <a:endParaRPr lang="es-MX" sz="1800" dirty="0"/>
        </a:p>
      </dgm:t>
    </dgm:pt>
    <dgm:pt modelId="{FA3FDCBD-1412-4DC0-8979-239E1BA44713}" type="parTrans" cxnId="{AC4C1B68-4718-408E-A649-1C0D698D268C}">
      <dgm:prSet/>
      <dgm:spPr/>
      <dgm:t>
        <a:bodyPr/>
        <a:lstStyle/>
        <a:p>
          <a:endParaRPr lang="es-MX" sz="1600"/>
        </a:p>
      </dgm:t>
    </dgm:pt>
    <dgm:pt modelId="{539C8C93-74EC-4C98-80B6-C5DF6D0927BB}" type="sibTrans" cxnId="{AC4C1B68-4718-408E-A649-1C0D698D268C}">
      <dgm:prSet/>
      <dgm:spPr/>
      <dgm:t>
        <a:bodyPr/>
        <a:lstStyle/>
        <a:p>
          <a:endParaRPr lang="es-MX" sz="1600"/>
        </a:p>
      </dgm:t>
    </dgm:pt>
    <dgm:pt modelId="{89EC5D21-B8A7-439B-9D21-C3C1F06E2C13}">
      <dgm:prSet custT="1"/>
      <dgm:spPr/>
      <dgm:t>
        <a:bodyPr/>
        <a:lstStyle/>
        <a:p>
          <a:pPr rtl="0"/>
          <a:r>
            <a:rPr lang="es-MX" sz="1800" b="1" dirty="0" smtClean="0">
              <a:effectLst>
                <a:outerShdw blurRad="38100" dist="38100" dir="2700000" algn="tl">
                  <a:srgbClr val="000000">
                    <a:alpha val="43137"/>
                  </a:srgbClr>
                </a:outerShdw>
              </a:effectLst>
            </a:rPr>
            <a:t>Gastos diferidos </a:t>
          </a:r>
          <a:r>
            <a:rPr lang="es-MX" sz="1600" dirty="0" smtClean="0"/>
            <a:t>son los activos intangibles representados por bienes o derechos que permitan reducir costos de operación, mejorar la calidad o aceptación de un producto, usar, disfrutar o explotar un bien, por un periodo limitado, inferior a la duración de la actividad de la persona moral.</a:t>
          </a:r>
          <a:endParaRPr lang="es-MX" sz="1600" dirty="0"/>
        </a:p>
      </dgm:t>
    </dgm:pt>
    <dgm:pt modelId="{088884F4-DF89-4CC4-85F0-E76717D794DE}" type="parTrans" cxnId="{B4A34169-A582-44EA-970B-1C629C936966}">
      <dgm:prSet/>
      <dgm:spPr/>
      <dgm:t>
        <a:bodyPr/>
        <a:lstStyle/>
        <a:p>
          <a:endParaRPr lang="es-MX" sz="1600"/>
        </a:p>
      </dgm:t>
    </dgm:pt>
    <dgm:pt modelId="{315EAEBD-0BC1-4647-BA40-21E4A5B5865C}" type="sibTrans" cxnId="{B4A34169-A582-44EA-970B-1C629C936966}">
      <dgm:prSet/>
      <dgm:spPr/>
      <dgm:t>
        <a:bodyPr/>
        <a:lstStyle/>
        <a:p>
          <a:endParaRPr lang="es-MX" sz="1600"/>
        </a:p>
      </dgm:t>
    </dgm:pt>
    <dgm:pt modelId="{4AE9CCB3-57DC-49B1-B6F5-0A6DEF7B79D2}">
      <dgm:prSet custT="1"/>
      <dgm:spPr/>
      <dgm:t>
        <a:bodyPr/>
        <a:lstStyle/>
        <a:p>
          <a:pPr rtl="0"/>
          <a:r>
            <a:rPr lang="es-MX" sz="1800" i="1" u="none" dirty="0" smtClean="0"/>
            <a:t>También se consideran gastos diferidos los activos intangibles que permitan la explotación de bienes del dominio público o la prestación de un servicio público concesionado.</a:t>
          </a:r>
          <a:endParaRPr lang="es-MX" sz="1800" i="1" u="none" dirty="0"/>
        </a:p>
      </dgm:t>
    </dgm:pt>
    <dgm:pt modelId="{AF5072DC-ACFF-49AF-A29F-9A24DDF3D137}" type="parTrans" cxnId="{675738B7-55F2-4763-A00D-E50C5977DF6E}">
      <dgm:prSet/>
      <dgm:spPr/>
      <dgm:t>
        <a:bodyPr/>
        <a:lstStyle/>
        <a:p>
          <a:endParaRPr lang="es-MX" sz="1600"/>
        </a:p>
      </dgm:t>
    </dgm:pt>
    <dgm:pt modelId="{7462FD04-960A-4BBF-9EF1-0C2C03C290E2}" type="sibTrans" cxnId="{675738B7-55F2-4763-A00D-E50C5977DF6E}">
      <dgm:prSet/>
      <dgm:spPr/>
      <dgm:t>
        <a:bodyPr/>
        <a:lstStyle/>
        <a:p>
          <a:endParaRPr lang="es-MX" sz="1600"/>
        </a:p>
      </dgm:t>
    </dgm:pt>
    <dgm:pt modelId="{5CA16FF3-9FA9-42EA-BEBC-D448A77C976B}" type="pres">
      <dgm:prSet presAssocID="{3B05A56F-0093-4EEC-B05B-F1AC8DD001BB}" presName="vert0" presStyleCnt="0">
        <dgm:presLayoutVars>
          <dgm:dir/>
          <dgm:animOne val="branch"/>
          <dgm:animLvl val="lvl"/>
        </dgm:presLayoutVars>
      </dgm:prSet>
      <dgm:spPr/>
      <dgm:t>
        <a:bodyPr/>
        <a:lstStyle/>
        <a:p>
          <a:endParaRPr lang="es-MX"/>
        </a:p>
      </dgm:t>
    </dgm:pt>
    <dgm:pt modelId="{742FB61F-70BA-4784-B914-F64E5BAE4125}" type="pres">
      <dgm:prSet presAssocID="{BED43F27-4DC1-40EE-AC22-E053C10BE979}" presName="thickLine" presStyleLbl="alignNode1" presStyleIdx="0" presStyleCnt="5"/>
      <dgm:spPr/>
    </dgm:pt>
    <dgm:pt modelId="{47F61BA5-4AAE-45D5-BD57-6021315B5319}" type="pres">
      <dgm:prSet presAssocID="{BED43F27-4DC1-40EE-AC22-E053C10BE979}" presName="horz1" presStyleCnt="0"/>
      <dgm:spPr/>
    </dgm:pt>
    <dgm:pt modelId="{715262AB-BE1C-4A85-88D4-F834674D8A43}" type="pres">
      <dgm:prSet presAssocID="{BED43F27-4DC1-40EE-AC22-E053C10BE979}" presName="tx1" presStyleLbl="revTx" presStyleIdx="0" presStyleCnt="5"/>
      <dgm:spPr/>
      <dgm:t>
        <a:bodyPr/>
        <a:lstStyle/>
        <a:p>
          <a:endParaRPr lang="es-MX"/>
        </a:p>
      </dgm:t>
    </dgm:pt>
    <dgm:pt modelId="{B82D0299-810B-42A7-A140-FC3CB4FDAB3A}" type="pres">
      <dgm:prSet presAssocID="{BED43F27-4DC1-40EE-AC22-E053C10BE979}" presName="vert1" presStyleCnt="0"/>
      <dgm:spPr/>
    </dgm:pt>
    <dgm:pt modelId="{7F9DCE94-8BDB-4B42-AD56-FDFC22B9B47B}" type="pres">
      <dgm:prSet presAssocID="{E0C06A90-FB5B-4923-98C2-5AB6AAC4FBD4}" presName="thickLine" presStyleLbl="alignNode1" presStyleIdx="1" presStyleCnt="5"/>
      <dgm:spPr/>
    </dgm:pt>
    <dgm:pt modelId="{4F6913F4-95D1-469D-B067-82CD17051D6B}" type="pres">
      <dgm:prSet presAssocID="{E0C06A90-FB5B-4923-98C2-5AB6AAC4FBD4}" presName="horz1" presStyleCnt="0"/>
      <dgm:spPr/>
    </dgm:pt>
    <dgm:pt modelId="{51C16DBD-9446-4D86-B30E-C892088EE062}" type="pres">
      <dgm:prSet presAssocID="{E0C06A90-FB5B-4923-98C2-5AB6AAC4FBD4}" presName="tx1" presStyleLbl="revTx" presStyleIdx="1" presStyleCnt="5"/>
      <dgm:spPr/>
      <dgm:t>
        <a:bodyPr/>
        <a:lstStyle/>
        <a:p>
          <a:endParaRPr lang="es-MX"/>
        </a:p>
      </dgm:t>
    </dgm:pt>
    <dgm:pt modelId="{3B715963-5F56-4454-B7CA-AAFE52544FCF}" type="pres">
      <dgm:prSet presAssocID="{E0C06A90-FB5B-4923-98C2-5AB6AAC4FBD4}" presName="vert1" presStyleCnt="0"/>
      <dgm:spPr/>
    </dgm:pt>
    <dgm:pt modelId="{17309537-32C1-4C49-A0B8-CCF3B9C97658}" type="pres">
      <dgm:prSet presAssocID="{3002E72C-0EC8-40DC-9DAA-F47E118DDE57}" presName="thickLine" presStyleLbl="alignNode1" presStyleIdx="2" presStyleCnt="5"/>
      <dgm:spPr/>
    </dgm:pt>
    <dgm:pt modelId="{C473D4F0-665F-434A-9AA7-B9909AE41CF2}" type="pres">
      <dgm:prSet presAssocID="{3002E72C-0EC8-40DC-9DAA-F47E118DDE57}" presName="horz1" presStyleCnt="0"/>
      <dgm:spPr/>
    </dgm:pt>
    <dgm:pt modelId="{49978908-586F-4D5E-BB2D-31D7A69DA128}" type="pres">
      <dgm:prSet presAssocID="{3002E72C-0EC8-40DC-9DAA-F47E118DDE57}" presName="tx1" presStyleLbl="revTx" presStyleIdx="2" presStyleCnt="5"/>
      <dgm:spPr/>
      <dgm:t>
        <a:bodyPr/>
        <a:lstStyle/>
        <a:p>
          <a:endParaRPr lang="es-MX"/>
        </a:p>
      </dgm:t>
    </dgm:pt>
    <dgm:pt modelId="{7C49A3F8-FD04-4A70-90ED-C6B3EA57C023}" type="pres">
      <dgm:prSet presAssocID="{3002E72C-0EC8-40DC-9DAA-F47E118DDE57}" presName="vert1" presStyleCnt="0"/>
      <dgm:spPr/>
    </dgm:pt>
    <dgm:pt modelId="{67E78BFA-C682-4B4E-83E9-BE21DC4D217A}" type="pres">
      <dgm:prSet presAssocID="{89EC5D21-B8A7-439B-9D21-C3C1F06E2C13}" presName="thickLine" presStyleLbl="alignNode1" presStyleIdx="3" presStyleCnt="5"/>
      <dgm:spPr/>
    </dgm:pt>
    <dgm:pt modelId="{DEC32956-71B5-47DA-84AF-381CA9ABD4D0}" type="pres">
      <dgm:prSet presAssocID="{89EC5D21-B8A7-439B-9D21-C3C1F06E2C13}" presName="horz1" presStyleCnt="0"/>
      <dgm:spPr/>
    </dgm:pt>
    <dgm:pt modelId="{EA3F2E94-E267-4541-B2F4-522B35877D24}" type="pres">
      <dgm:prSet presAssocID="{89EC5D21-B8A7-439B-9D21-C3C1F06E2C13}" presName="tx1" presStyleLbl="revTx" presStyleIdx="3" presStyleCnt="5"/>
      <dgm:spPr/>
      <dgm:t>
        <a:bodyPr/>
        <a:lstStyle/>
        <a:p>
          <a:endParaRPr lang="es-MX"/>
        </a:p>
      </dgm:t>
    </dgm:pt>
    <dgm:pt modelId="{CDB8DB4C-6AB9-49AA-92AA-A30B1E8E7E59}" type="pres">
      <dgm:prSet presAssocID="{89EC5D21-B8A7-439B-9D21-C3C1F06E2C13}" presName="vert1" presStyleCnt="0"/>
      <dgm:spPr/>
    </dgm:pt>
    <dgm:pt modelId="{E4E040F6-5B67-44E8-9F7A-0F6483B2C2DA}" type="pres">
      <dgm:prSet presAssocID="{4AE9CCB3-57DC-49B1-B6F5-0A6DEF7B79D2}" presName="thickLine" presStyleLbl="alignNode1" presStyleIdx="4" presStyleCnt="5"/>
      <dgm:spPr/>
    </dgm:pt>
    <dgm:pt modelId="{95D2AA54-7364-4C75-AFFE-6E5898EF82D1}" type="pres">
      <dgm:prSet presAssocID="{4AE9CCB3-57DC-49B1-B6F5-0A6DEF7B79D2}" presName="horz1" presStyleCnt="0"/>
      <dgm:spPr/>
    </dgm:pt>
    <dgm:pt modelId="{8FDB78D7-0D7F-4C2E-9894-B8E000D33CCE}" type="pres">
      <dgm:prSet presAssocID="{4AE9CCB3-57DC-49B1-B6F5-0A6DEF7B79D2}" presName="tx1" presStyleLbl="revTx" presStyleIdx="4" presStyleCnt="5"/>
      <dgm:spPr/>
      <dgm:t>
        <a:bodyPr/>
        <a:lstStyle/>
        <a:p>
          <a:endParaRPr lang="es-MX"/>
        </a:p>
      </dgm:t>
    </dgm:pt>
    <dgm:pt modelId="{BCD09851-271A-4817-94EF-94A938B52B4C}" type="pres">
      <dgm:prSet presAssocID="{4AE9CCB3-57DC-49B1-B6F5-0A6DEF7B79D2}" presName="vert1" presStyleCnt="0"/>
      <dgm:spPr/>
    </dgm:pt>
  </dgm:ptLst>
  <dgm:cxnLst>
    <dgm:cxn modelId="{F0B32929-4863-4F91-999F-B8DF1EDDE8AA}" type="presOf" srcId="{3B05A56F-0093-4EEC-B05B-F1AC8DD001BB}" destId="{5CA16FF3-9FA9-42EA-BEBC-D448A77C976B}" srcOrd="0" destOrd="0" presId="urn:microsoft.com/office/officeart/2008/layout/LinedList"/>
    <dgm:cxn modelId="{B4A34169-A582-44EA-970B-1C629C936966}" srcId="{3B05A56F-0093-4EEC-B05B-F1AC8DD001BB}" destId="{89EC5D21-B8A7-439B-9D21-C3C1F06E2C13}" srcOrd="3" destOrd="0" parTransId="{088884F4-DF89-4CC4-85F0-E76717D794DE}" sibTransId="{315EAEBD-0BC1-4647-BA40-21E4A5B5865C}"/>
    <dgm:cxn modelId="{FF214272-A06D-4DA9-AE49-ECBBE64121D8}" srcId="{3B05A56F-0093-4EEC-B05B-F1AC8DD001BB}" destId="{E0C06A90-FB5B-4923-98C2-5AB6AAC4FBD4}" srcOrd="1" destOrd="0" parTransId="{34F9BD6B-65F8-400E-BD73-01AF3DF5B4AC}" sibTransId="{843887E9-7236-4DC5-B9C2-631229E1EB79}"/>
    <dgm:cxn modelId="{9C6578EA-DB71-46BC-A886-1B2E962B6448}" type="presOf" srcId="{BED43F27-4DC1-40EE-AC22-E053C10BE979}" destId="{715262AB-BE1C-4A85-88D4-F834674D8A43}" srcOrd="0" destOrd="0" presId="urn:microsoft.com/office/officeart/2008/layout/LinedList"/>
    <dgm:cxn modelId="{AC4C1B68-4718-408E-A649-1C0D698D268C}" srcId="{3B05A56F-0093-4EEC-B05B-F1AC8DD001BB}" destId="{3002E72C-0EC8-40DC-9DAA-F47E118DDE57}" srcOrd="2" destOrd="0" parTransId="{FA3FDCBD-1412-4DC0-8979-239E1BA44713}" sibTransId="{539C8C93-74EC-4C98-80B6-C5DF6D0927BB}"/>
    <dgm:cxn modelId="{1DEA74E7-D26F-4F15-A513-2F0BB6D73B2A}" srcId="{3B05A56F-0093-4EEC-B05B-F1AC8DD001BB}" destId="{BED43F27-4DC1-40EE-AC22-E053C10BE979}" srcOrd="0" destOrd="0" parTransId="{2833FA57-D5C0-46F7-930C-03563C5143B1}" sibTransId="{7C35C349-FF60-4F92-A24B-EA571897307D}"/>
    <dgm:cxn modelId="{B2B2CA3B-D7F7-4282-94A8-7B220DB8FA38}" type="presOf" srcId="{E0C06A90-FB5B-4923-98C2-5AB6AAC4FBD4}" destId="{51C16DBD-9446-4D86-B30E-C892088EE062}" srcOrd="0" destOrd="0" presId="urn:microsoft.com/office/officeart/2008/layout/LinedList"/>
    <dgm:cxn modelId="{E5128ED7-2A80-47DA-A425-B7E1A09EF38C}" type="presOf" srcId="{89EC5D21-B8A7-439B-9D21-C3C1F06E2C13}" destId="{EA3F2E94-E267-4541-B2F4-522B35877D24}" srcOrd="0" destOrd="0" presId="urn:microsoft.com/office/officeart/2008/layout/LinedList"/>
    <dgm:cxn modelId="{675738B7-55F2-4763-A00D-E50C5977DF6E}" srcId="{3B05A56F-0093-4EEC-B05B-F1AC8DD001BB}" destId="{4AE9CCB3-57DC-49B1-B6F5-0A6DEF7B79D2}" srcOrd="4" destOrd="0" parTransId="{AF5072DC-ACFF-49AF-A29F-9A24DDF3D137}" sibTransId="{7462FD04-960A-4BBF-9EF1-0C2C03C290E2}"/>
    <dgm:cxn modelId="{E76E0A4E-A007-432E-93AC-1DE642ECF156}" type="presOf" srcId="{3002E72C-0EC8-40DC-9DAA-F47E118DDE57}" destId="{49978908-586F-4D5E-BB2D-31D7A69DA128}" srcOrd="0" destOrd="0" presId="urn:microsoft.com/office/officeart/2008/layout/LinedList"/>
    <dgm:cxn modelId="{B6084C69-C496-41C8-B423-0FFB37F0E128}" type="presOf" srcId="{4AE9CCB3-57DC-49B1-B6F5-0A6DEF7B79D2}" destId="{8FDB78D7-0D7F-4C2E-9894-B8E000D33CCE}" srcOrd="0" destOrd="0" presId="urn:microsoft.com/office/officeart/2008/layout/LinedList"/>
    <dgm:cxn modelId="{B77F89C7-DCCE-4EB0-BDFD-078EA00BA37F}" type="presParOf" srcId="{5CA16FF3-9FA9-42EA-BEBC-D448A77C976B}" destId="{742FB61F-70BA-4784-B914-F64E5BAE4125}" srcOrd="0" destOrd="0" presId="urn:microsoft.com/office/officeart/2008/layout/LinedList"/>
    <dgm:cxn modelId="{0DAF7DE2-28B1-4F8F-BAFC-C6568CB7E211}" type="presParOf" srcId="{5CA16FF3-9FA9-42EA-BEBC-D448A77C976B}" destId="{47F61BA5-4AAE-45D5-BD57-6021315B5319}" srcOrd="1" destOrd="0" presId="urn:microsoft.com/office/officeart/2008/layout/LinedList"/>
    <dgm:cxn modelId="{49071AA8-8807-48E4-BD3C-3CAFFDF8F3E0}" type="presParOf" srcId="{47F61BA5-4AAE-45D5-BD57-6021315B5319}" destId="{715262AB-BE1C-4A85-88D4-F834674D8A43}" srcOrd="0" destOrd="0" presId="urn:microsoft.com/office/officeart/2008/layout/LinedList"/>
    <dgm:cxn modelId="{A4B6C318-C679-45B9-9C79-2DBCA445FD2A}" type="presParOf" srcId="{47F61BA5-4AAE-45D5-BD57-6021315B5319}" destId="{B82D0299-810B-42A7-A140-FC3CB4FDAB3A}" srcOrd="1" destOrd="0" presId="urn:microsoft.com/office/officeart/2008/layout/LinedList"/>
    <dgm:cxn modelId="{C1A3316B-32F5-47C1-9462-086398F63BE8}" type="presParOf" srcId="{5CA16FF3-9FA9-42EA-BEBC-D448A77C976B}" destId="{7F9DCE94-8BDB-4B42-AD56-FDFC22B9B47B}" srcOrd="2" destOrd="0" presId="urn:microsoft.com/office/officeart/2008/layout/LinedList"/>
    <dgm:cxn modelId="{56F7976F-86BA-49F0-A513-758E51DC303C}" type="presParOf" srcId="{5CA16FF3-9FA9-42EA-BEBC-D448A77C976B}" destId="{4F6913F4-95D1-469D-B067-82CD17051D6B}" srcOrd="3" destOrd="0" presId="urn:microsoft.com/office/officeart/2008/layout/LinedList"/>
    <dgm:cxn modelId="{620675ED-295F-4105-B2ED-8D5724D9D7B5}" type="presParOf" srcId="{4F6913F4-95D1-469D-B067-82CD17051D6B}" destId="{51C16DBD-9446-4D86-B30E-C892088EE062}" srcOrd="0" destOrd="0" presId="urn:microsoft.com/office/officeart/2008/layout/LinedList"/>
    <dgm:cxn modelId="{99EF4E1D-2144-41F3-824B-959C2ECD08C7}" type="presParOf" srcId="{4F6913F4-95D1-469D-B067-82CD17051D6B}" destId="{3B715963-5F56-4454-B7CA-AAFE52544FCF}" srcOrd="1" destOrd="0" presId="urn:microsoft.com/office/officeart/2008/layout/LinedList"/>
    <dgm:cxn modelId="{C19FC671-C7BD-4C17-9A07-7D8978668240}" type="presParOf" srcId="{5CA16FF3-9FA9-42EA-BEBC-D448A77C976B}" destId="{17309537-32C1-4C49-A0B8-CCF3B9C97658}" srcOrd="4" destOrd="0" presId="urn:microsoft.com/office/officeart/2008/layout/LinedList"/>
    <dgm:cxn modelId="{D57F0CF4-F869-47CB-84D2-1A65C7E287CF}" type="presParOf" srcId="{5CA16FF3-9FA9-42EA-BEBC-D448A77C976B}" destId="{C473D4F0-665F-434A-9AA7-B9909AE41CF2}" srcOrd="5" destOrd="0" presId="urn:microsoft.com/office/officeart/2008/layout/LinedList"/>
    <dgm:cxn modelId="{F424B747-62C6-4172-B146-439870A1F0F2}" type="presParOf" srcId="{C473D4F0-665F-434A-9AA7-B9909AE41CF2}" destId="{49978908-586F-4D5E-BB2D-31D7A69DA128}" srcOrd="0" destOrd="0" presId="urn:microsoft.com/office/officeart/2008/layout/LinedList"/>
    <dgm:cxn modelId="{60543E74-7AD6-4553-A8D8-FC8D613F3D4B}" type="presParOf" srcId="{C473D4F0-665F-434A-9AA7-B9909AE41CF2}" destId="{7C49A3F8-FD04-4A70-90ED-C6B3EA57C023}" srcOrd="1" destOrd="0" presId="urn:microsoft.com/office/officeart/2008/layout/LinedList"/>
    <dgm:cxn modelId="{A3949B73-67D7-48A7-AB13-39F117EB73B5}" type="presParOf" srcId="{5CA16FF3-9FA9-42EA-BEBC-D448A77C976B}" destId="{67E78BFA-C682-4B4E-83E9-BE21DC4D217A}" srcOrd="6" destOrd="0" presId="urn:microsoft.com/office/officeart/2008/layout/LinedList"/>
    <dgm:cxn modelId="{8AC74CDF-0F2C-4C12-8166-A90E712D3130}" type="presParOf" srcId="{5CA16FF3-9FA9-42EA-BEBC-D448A77C976B}" destId="{DEC32956-71B5-47DA-84AF-381CA9ABD4D0}" srcOrd="7" destOrd="0" presId="urn:microsoft.com/office/officeart/2008/layout/LinedList"/>
    <dgm:cxn modelId="{6EC607D1-E86A-4C42-96E0-1C3A57CE4BFF}" type="presParOf" srcId="{DEC32956-71B5-47DA-84AF-381CA9ABD4D0}" destId="{EA3F2E94-E267-4541-B2F4-522B35877D24}" srcOrd="0" destOrd="0" presId="urn:microsoft.com/office/officeart/2008/layout/LinedList"/>
    <dgm:cxn modelId="{30A7DB98-F9FE-4534-844A-2F3E51B82B1A}" type="presParOf" srcId="{DEC32956-71B5-47DA-84AF-381CA9ABD4D0}" destId="{CDB8DB4C-6AB9-49AA-92AA-A30B1E8E7E59}" srcOrd="1" destOrd="0" presId="urn:microsoft.com/office/officeart/2008/layout/LinedList"/>
    <dgm:cxn modelId="{49400A1D-B31D-45BE-AEB7-87338BFC4CE4}" type="presParOf" srcId="{5CA16FF3-9FA9-42EA-BEBC-D448A77C976B}" destId="{E4E040F6-5B67-44E8-9F7A-0F6483B2C2DA}" srcOrd="8" destOrd="0" presId="urn:microsoft.com/office/officeart/2008/layout/LinedList"/>
    <dgm:cxn modelId="{893235BD-65AB-4199-AAD5-2BFDF3E96C42}" type="presParOf" srcId="{5CA16FF3-9FA9-42EA-BEBC-D448A77C976B}" destId="{95D2AA54-7364-4C75-AFFE-6E5898EF82D1}" srcOrd="9" destOrd="0" presId="urn:microsoft.com/office/officeart/2008/layout/LinedList"/>
    <dgm:cxn modelId="{3A6E1C3A-CCD7-464D-91FF-8AC401430249}" type="presParOf" srcId="{95D2AA54-7364-4C75-AFFE-6E5898EF82D1}" destId="{8FDB78D7-0D7F-4C2E-9894-B8E000D33CCE}" srcOrd="0" destOrd="0" presId="urn:microsoft.com/office/officeart/2008/layout/LinedList"/>
    <dgm:cxn modelId="{B79BD24C-7826-4979-95B9-9490E908862D}" type="presParOf" srcId="{95D2AA54-7364-4C75-AFFE-6E5898EF82D1}" destId="{BCD09851-271A-4817-94EF-94A938B52B4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222DB411-45A6-4BD6-8A3F-A17A6C3BEC3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79F24883-9AD9-4CF1-A357-CB3FA38AB1A6}">
      <dgm:prSet custT="1"/>
      <dgm:spPr/>
      <dgm:t>
        <a:bodyPr/>
        <a:lstStyle/>
        <a:p>
          <a:pPr rtl="0"/>
          <a:r>
            <a:rPr lang="es-MX" sz="1400" smtClean="0"/>
            <a:t>Artículo 33. Por cientos máximos autorizados </a:t>
          </a:r>
          <a:endParaRPr lang="es-MX" sz="1400"/>
        </a:p>
      </dgm:t>
    </dgm:pt>
    <dgm:pt modelId="{D79A7532-D426-4D77-9795-1FB858CFA62E}" type="parTrans" cxnId="{F8072EA3-984F-4543-B8FF-BB603671B59E}">
      <dgm:prSet/>
      <dgm:spPr/>
      <dgm:t>
        <a:bodyPr/>
        <a:lstStyle/>
        <a:p>
          <a:endParaRPr lang="es-MX" sz="4000"/>
        </a:p>
      </dgm:t>
    </dgm:pt>
    <dgm:pt modelId="{D352C607-3CC8-4F29-A17B-7A8997C12176}" type="sibTrans" cxnId="{F8072EA3-984F-4543-B8FF-BB603671B59E}">
      <dgm:prSet/>
      <dgm:spPr/>
      <dgm:t>
        <a:bodyPr/>
        <a:lstStyle/>
        <a:p>
          <a:endParaRPr lang="es-MX" sz="4000"/>
        </a:p>
      </dgm:t>
    </dgm:pt>
    <dgm:pt modelId="{41A2DE60-444B-4AB4-9D03-85E7D4C3142E}">
      <dgm:prSet custT="1"/>
      <dgm:spPr/>
      <dgm:t>
        <a:bodyPr/>
        <a:lstStyle/>
        <a:p>
          <a:pPr rtl="0"/>
          <a:r>
            <a:rPr lang="es-MX" sz="1400" smtClean="0"/>
            <a:t>I.5% para cargos diferidos.</a:t>
          </a:r>
          <a:endParaRPr lang="es-MX" sz="1400"/>
        </a:p>
      </dgm:t>
    </dgm:pt>
    <dgm:pt modelId="{6DD76AC0-D723-4504-BA33-735B7857C1D0}" type="parTrans" cxnId="{51568190-36F4-4E7F-B98A-621248F8C9D2}">
      <dgm:prSet/>
      <dgm:spPr/>
      <dgm:t>
        <a:bodyPr/>
        <a:lstStyle/>
        <a:p>
          <a:endParaRPr lang="es-MX" sz="4000"/>
        </a:p>
      </dgm:t>
    </dgm:pt>
    <dgm:pt modelId="{45D6E64C-9D24-4678-B057-F5AF16A3F0A2}" type="sibTrans" cxnId="{51568190-36F4-4E7F-B98A-621248F8C9D2}">
      <dgm:prSet/>
      <dgm:spPr/>
      <dgm:t>
        <a:bodyPr/>
        <a:lstStyle/>
        <a:p>
          <a:endParaRPr lang="es-MX" sz="4000"/>
        </a:p>
      </dgm:t>
    </dgm:pt>
    <dgm:pt modelId="{7D3AF0DA-3AEA-4B0C-9660-8C7BB9C7ABFE}">
      <dgm:prSet custT="1"/>
      <dgm:spPr/>
      <dgm:t>
        <a:bodyPr/>
        <a:lstStyle/>
        <a:p>
          <a:pPr rtl="0"/>
          <a:r>
            <a:rPr lang="es-MX" sz="1400" smtClean="0"/>
            <a:t>II.10% para erogaciones realizadas en periodos preoperativos.</a:t>
          </a:r>
          <a:endParaRPr lang="es-MX" sz="1400"/>
        </a:p>
      </dgm:t>
    </dgm:pt>
    <dgm:pt modelId="{060C0106-5CF7-4C17-A9AF-7D612D0F45AE}" type="parTrans" cxnId="{0BB80D70-7978-42A8-B744-C94E5F593EF8}">
      <dgm:prSet/>
      <dgm:spPr/>
      <dgm:t>
        <a:bodyPr/>
        <a:lstStyle/>
        <a:p>
          <a:endParaRPr lang="es-MX" sz="4000"/>
        </a:p>
      </dgm:t>
    </dgm:pt>
    <dgm:pt modelId="{1535467C-E45C-4F5B-A885-8DCD7A0B1D05}" type="sibTrans" cxnId="{0BB80D70-7978-42A8-B744-C94E5F593EF8}">
      <dgm:prSet/>
      <dgm:spPr/>
      <dgm:t>
        <a:bodyPr/>
        <a:lstStyle/>
        <a:p>
          <a:endParaRPr lang="es-MX" sz="4000"/>
        </a:p>
      </dgm:t>
    </dgm:pt>
    <dgm:pt modelId="{68376F90-EFCC-4C58-8536-F466317958F1}">
      <dgm:prSet custT="1"/>
      <dgm:spPr/>
      <dgm:t>
        <a:bodyPr/>
        <a:lstStyle/>
        <a:p>
          <a:pPr rtl="0"/>
          <a:r>
            <a:rPr lang="es-MX" sz="1400" smtClean="0"/>
            <a:t>III.15% para regalías, para asistencia técnica, así como para otros gastos diferidos, a excepción de los señalados en la fracción IV del presente artículo.</a:t>
          </a:r>
          <a:endParaRPr lang="es-MX" sz="1400"/>
        </a:p>
      </dgm:t>
    </dgm:pt>
    <dgm:pt modelId="{BC9F9DB9-6DD1-492C-AB82-64976A176E79}" type="parTrans" cxnId="{F3D7966D-F9F6-4BB5-868F-A7E2AD2D24CF}">
      <dgm:prSet/>
      <dgm:spPr/>
      <dgm:t>
        <a:bodyPr/>
        <a:lstStyle/>
        <a:p>
          <a:endParaRPr lang="es-MX" sz="4000"/>
        </a:p>
      </dgm:t>
    </dgm:pt>
    <dgm:pt modelId="{C199FBBA-F821-432A-886D-46C264878D2A}" type="sibTrans" cxnId="{F3D7966D-F9F6-4BB5-868F-A7E2AD2D24CF}">
      <dgm:prSet/>
      <dgm:spPr/>
      <dgm:t>
        <a:bodyPr/>
        <a:lstStyle/>
        <a:p>
          <a:endParaRPr lang="es-MX" sz="4000"/>
        </a:p>
      </dgm:t>
    </dgm:pt>
    <dgm:pt modelId="{FE6FD787-9C09-4B68-94A8-0C9D366E8422}">
      <dgm:prSet custT="1"/>
      <dgm:spPr/>
      <dgm:t>
        <a:bodyPr/>
        <a:lstStyle/>
        <a:p>
          <a:pPr rtl="0"/>
          <a:r>
            <a:rPr lang="es-MX" sz="1400" dirty="0" smtClean="0"/>
            <a:t>IV. Activos intangibles que permitan la explotación de bienes del dominio publico</a:t>
          </a:r>
          <a:endParaRPr lang="es-MX" sz="1400" dirty="0"/>
        </a:p>
      </dgm:t>
    </dgm:pt>
    <dgm:pt modelId="{7D7136CA-7B0F-493E-8467-CB51F02CE8F6}" type="parTrans" cxnId="{BC86967E-EECE-4421-B2DA-6D0E403BFC89}">
      <dgm:prSet/>
      <dgm:spPr/>
      <dgm:t>
        <a:bodyPr/>
        <a:lstStyle/>
        <a:p>
          <a:endParaRPr lang="es-MX" sz="4000"/>
        </a:p>
      </dgm:t>
    </dgm:pt>
    <dgm:pt modelId="{560C9C84-2E7E-4E9B-B39F-3F8B2DAA5A2F}" type="sibTrans" cxnId="{BC86967E-EECE-4421-B2DA-6D0E403BFC89}">
      <dgm:prSet/>
      <dgm:spPr/>
      <dgm:t>
        <a:bodyPr/>
        <a:lstStyle/>
        <a:p>
          <a:endParaRPr lang="es-MX" sz="4000"/>
        </a:p>
      </dgm:t>
    </dgm:pt>
    <dgm:pt modelId="{677E5B6E-E79E-469D-A6BB-6BFCC976D813}" type="pres">
      <dgm:prSet presAssocID="{222DB411-45A6-4BD6-8A3F-A17A6C3BEC36}" presName="hierChild1" presStyleCnt="0">
        <dgm:presLayoutVars>
          <dgm:chPref val="1"/>
          <dgm:dir/>
          <dgm:animOne val="branch"/>
          <dgm:animLvl val="lvl"/>
          <dgm:resizeHandles/>
        </dgm:presLayoutVars>
      </dgm:prSet>
      <dgm:spPr/>
      <dgm:t>
        <a:bodyPr/>
        <a:lstStyle/>
        <a:p>
          <a:endParaRPr lang="es-MX"/>
        </a:p>
      </dgm:t>
    </dgm:pt>
    <dgm:pt modelId="{5B75E0EC-1F88-4DB7-91C1-B9F558ECD635}" type="pres">
      <dgm:prSet presAssocID="{79F24883-9AD9-4CF1-A357-CB3FA38AB1A6}" presName="hierRoot1" presStyleCnt="0"/>
      <dgm:spPr/>
    </dgm:pt>
    <dgm:pt modelId="{97E9044C-ABDA-45A7-8811-533A34CD7FC4}" type="pres">
      <dgm:prSet presAssocID="{79F24883-9AD9-4CF1-A357-CB3FA38AB1A6}" presName="composite" presStyleCnt="0"/>
      <dgm:spPr/>
    </dgm:pt>
    <dgm:pt modelId="{87E3ADD2-998B-482D-8760-AB079EAA258A}" type="pres">
      <dgm:prSet presAssocID="{79F24883-9AD9-4CF1-A357-CB3FA38AB1A6}" presName="background" presStyleLbl="node0" presStyleIdx="0" presStyleCnt="1"/>
      <dgm:spPr/>
    </dgm:pt>
    <dgm:pt modelId="{54EE8306-AC1D-4AA2-9F1A-DE3E8C434CF1}" type="pres">
      <dgm:prSet presAssocID="{79F24883-9AD9-4CF1-A357-CB3FA38AB1A6}" presName="text" presStyleLbl="fgAcc0" presStyleIdx="0" presStyleCnt="1">
        <dgm:presLayoutVars>
          <dgm:chPref val="3"/>
        </dgm:presLayoutVars>
      </dgm:prSet>
      <dgm:spPr/>
      <dgm:t>
        <a:bodyPr/>
        <a:lstStyle/>
        <a:p>
          <a:endParaRPr lang="es-MX"/>
        </a:p>
      </dgm:t>
    </dgm:pt>
    <dgm:pt modelId="{A775085D-AE03-42EF-A196-C7AEA39E1B44}" type="pres">
      <dgm:prSet presAssocID="{79F24883-9AD9-4CF1-A357-CB3FA38AB1A6}" presName="hierChild2" presStyleCnt="0"/>
      <dgm:spPr/>
    </dgm:pt>
    <dgm:pt modelId="{00D8F3A9-B2C8-4CCB-A63B-A05E367D6B0F}" type="pres">
      <dgm:prSet presAssocID="{6DD76AC0-D723-4504-BA33-735B7857C1D0}" presName="Name10" presStyleLbl="parChTrans1D2" presStyleIdx="0" presStyleCnt="4"/>
      <dgm:spPr/>
      <dgm:t>
        <a:bodyPr/>
        <a:lstStyle/>
        <a:p>
          <a:endParaRPr lang="es-MX"/>
        </a:p>
      </dgm:t>
    </dgm:pt>
    <dgm:pt modelId="{87352428-8E82-4C4E-A009-816BFA44C811}" type="pres">
      <dgm:prSet presAssocID="{41A2DE60-444B-4AB4-9D03-85E7D4C3142E}" presName="hierRoot2" presStyleCnt="0"/>
      <dgm:spPr/>
    </dgm:pt>
    <dgm:pt modelId="{38947B3B-9609-423D-87B5-D4B0CDAE62AA}" type="pres">
      <dgm:prSet presAssocID="{41A2DE60-444B-4AB4-9D03-85E7D4C3142E}" presName="composite2" presStyleCnt="0"/>
      <dgm:spPr/>
    </dgm:pt>
    <dgm:pt modelId="{62D75B5A-63D1-4590-8030-C34F51E9AE56}" type="pres">
      <dgm:prSet presAssocID="{41A2DE60-444B-4AB4-9D03-85E7D4C3142E}" presName="background2" presStyleLbl="node2" presStyleIdx="0" presStyleCnt="4"/>
      <dgm:spPr/>
    </dgm:pt>
    <dgm:pt modelId="{3F3B549C-F0BE-4669-AAF6-D67A5D0DC036}" type="pres">
      <dgm:prSet presAssocID="{41A2DE60-444B-4AB4-9D03-85E7D4C3142E}" presName="text2" presStyleLbl="fgAcc2" presStyleIdx="0" presStyleCnt="4">
        <dgm:presLayoutVars>
          <dgm:chPref val="3"/>
        </dgm:presLayoutVars>
      </dgm:prSet>
      <dgm:spPr/>
      <dgm:t>
        <a:bodyPr/>
        <a:lstStyle/>
        <a:p>
          <a:endParaRPr lang="es-MX"/>
        </a:p>
      </dgm:t>
    </dgm:pt>
    <dgm:pt modelId="{DDFF75A8-24CE-46BF-B42E-C4E31BF9F797}" type="pres">
      <dgm:prSet presAssocID="{41A2DE60-444B-4AB4-9D03-85E7D4C3142E}" presName="hierChild3" presStyleCnt="0"/>
      <dgm:spPr/>
    </dgm:pt>
    <dgm:pt modelId="{01F1A439-8D4B-4BF8-BCBF-92183C4E42F2}" type="pres">
      <dgm:prSet presAssocID="{060C0106-5CF7-4C17-A9AF-7D612D0F45AE}" presName="Name10" presStyleLbl="parChTrans1D2" presStyleIdx="1" presStyleCnt="4"/>
      <dgm:spPr/>
      <dgm:t>
        <a:bodyPr/>
        <a:lstStyle/>
        <a:p>
          <a:endParaRPr lang="es-MX"/>
        </a:p>
      </dgm:t>
    </dgm:pt>
    <dgm:pt modelId="{BAEC9CAB-0E11-4B47-A552-41DB76303117}" type="pres">
      <dgm:prSet presAssocID="{7D3AF0DA-3AEA-4B0C-9660-8C7BB9C7ABFE}" presName="hierRoot2" presStyleCnt="0"/>
      <dgm:spPr/>
    </dgm:pt>
    <dgm:pt modelId="{53A5841B-85B7-4E11-B1AF-9E880F3715B1}" type="pres">
      <dgm:prSet presAssocID="{7D3AF0DA-3AEA-4B0C-9660-8C7BB9C7ABFE}" presName="composite2" presStyleCnt="0"/>
      <dgm:spPr/>
    </dgm:pt>
    <dgm:pt modelId="{92D61DB7-4603-4E27-96C8-ED67177A1FDA}" type="pres">
      <dgm:prSet presAssocID="{7D3AF0DA-3AEA-4B0C-9660-8C7BB9C7ABFE}" presName="background2" presStyleLbl="node2" presStyleIdx="1" presStyleCnt="4"/>
      <dgm:spPr/>
    </dgm:pt>
    <dgm:pt modelId="{7F1AE41F-17B8-4845-9758-891BFDC1A270}" type="pres">
      <dgm:prSet presAssocID="{7D3AF0DA-3AEA-4B0C-9660-8C7BB9C7ABFE}" presName="text2" presStyleLbl="fgAcc2" presStyleIdx="1" presStyleCnt="4">
        <dgm:presLayoutVars>
          <dgm:chPref val="3"/>
        </dgm:presLayoutVars>
      </dgm:prSet>
      <dgm:spPr/>
      <dgm:t>
        <a:bodyPr/>
        <a:lstStyle/>
        <a:p>
          <a:endParaRPr lang="es-MX"/>
        </a:p>
      </dgm:t>
    </dgm:pt>
    <dgm:pt modelId="{994A056B-4820-4856-9814-470AB19C5CD8}" type="pres">
      <dgm:prSet presAssocID="{7D3AF0DA-3AEA-4B0C-9660-8C7BB9C7ABFE}" presName="hierChild3" presStyleCnt="0"/>
      <dgm:spPr/>
    </dgm:pt>
    <dgm:pt modelId="{60086F73-2ECE-49FE-909C-FAE2B31A5F34}" type="pres">
      <dgm:prSet presAssocID="{BC9F9DB9-6DD1-492C-AB82-64976A176E79}" presName="Name10" presStyleLbl="parChTrans1D2" presStyleIdx="2" presStyleCnt="4"/>
      <dgm:spPr/>
      <dgm:t>
        <a:bodyPr/>
        <a:lstStyle/>
        <a:p>
          <a:endParaRPr lang="es-MX"/>
        </a:p>
      </dgm:t>
    </dgm:pt>
    <dgm:pt modelId="{D0CC4508-923B-470A-951D-C344C591E73F}" type="pres">
      <dgm:prSet presAssocID="{68376F90-EFCC-4C58-8536-F466317958F1}" presName="hierRoot2" presStyleCnt="0"/>
      <dgm:spPr/>
    </dgm:pt>
    <dgm:pt modelId="{4309BCEC-90FD-4FD0-A550-09B2FF05AE84}" type="pres">
      <dgm:prSet presAssocID="{68376F90-EFCC-4C58-8536-F466317958F1}" presName="composite2" presStyleCnt="0"/>
      <dgm:spPr/>
    </dgm:pt>
    <dgm:pt modelId="{F436DA83-C9BE-423F-A331-35D34C54562C}" type="pres">
      <dgm:prSet presAssocID="{68376F90-EFCC-4C58-8536-F466317958F1}" presName="background2" presStyleLbl="node2" presStyleIdx="2" presStyleCnt="4"/>
      <dgm:spPr/>
    </dgm:pt>
    <dgm:pt modelId="{4B92703B-F381-4AD0-8197-8F5F79BB684B}" type="pres">
      <dgm:prSet presAssocID="{68376F90-EFCC-4C58-8536-F466317958F1}" presName="text2" presStyleLbl="fgAcc2" presStyleIdx="2" presStyleCnt="4">
        <dgm:presLayoutVars>
          <dgm:chPref val="3"/>
        </dgm:presLayoutVars>
      </dgm:prSet>
      <dgm:spPr/>
      <dgm:t>
        <a:bodyPr/>
        <a:lstStyle/>
        <a:p>
          <a:endParaRPr lang="es-MX"/>
        </a:p>
      </dgm:t>
    </dgm:pt>
    <dgm:pt modelId="{1F938DC8-B0F2-4A5A-90FD-780861E341BD}" type="pres">
      <dgm:prSet presAssocID="{68376F90-EFCC-4C58-8536-F466317958F1}" presName="hierChild3" presStyleCnt="0"/>
      <dgm:spPr/>
    </dgm:pt>
    <dgm:pt modelId="{6F273D01-15B2-43BA-9B0A-FFBA9AE8139F}" type="pres">
      <dgm:prSet presAssocID="{7D7136CA-7B0F-493E-8467-CB51F02CE8F6}" presName="Name10" presStyleLbl="parChTrans1D2" presStyleIdx="3" presStyleCnt="4"/>
      <dgm:spPr/>
      <dgm:t>
        <a:bodyPr/>
        <a:lstStyle/>
        <a:p>
          <a:endParaRPr lang="es-MX"/>
        </a:p>
      </dgm:t>
    </dgm:pt>
    <dgm:pt modelId="{FF29266E-247D-4196-AAB9-FBC48DFB3474}" type="pres">
      <dgm:prSet presAssocID="{FE6FD787-9C09-4B68-94A8-0C9D366E8422}" presName="hierRoot2" presStyleCnt="0"/>
      <dgm:spPr/>
    </dgm:pt>
    <dgm:pt modelId="{B5E836C5-6163-4233-AA0F-C45C898F78A8}" type="pres">
      <dgm:prSet presAssocID="{FE6FD787-9C09-4B68-94A8-0C9D366E8422}" presName="composite2" presStyleCnt="0"/>
      <dgm:spPr/>
    </dgm:pt>
    <dgm:pt modelId="{246DC5F2-FD5A-4BE3-98FD-93849E499E77}" type="pres">
      <dgm:prSet presAssocID="{FE6FD787-9C09-4B68-94A8-0C9D366E8422}" presName="background2" presStyleLbl="node2" presStyleIdx="3" presStyleCnt="4"/>
      <dgm:spPr/>
    </dgm:pt>
    <dgm:pt modelId="{FD90AB9F-616C-4721-BEE7-06B50917CF6B}" type="pres">
      <dgm:prSet presAssocID="{FE6FD787-9C09-4B68-94A8-0C9D366E8422}" presName="text2" presStyleLbl="fgAcc2" presStyleIdx="3" presStyleCnt="4">
        <dgm:presLayoutVars>
          <dgm:chPref val="3"/>
        </dgm:presLayoutVars>
      </dgm:prSet>
      <dgm:spPr/>
      <dgm:t>
        <a:bodyPr/>
        <a:lstStyle/>
        <a:p>
          <a:endParaRPr lang="es-MX"/>
        </a:p>
      </dgm:t>
    </dgm:pt>
    <dgm:pt modelId="{24AE33C1-AAB9-4496-A453-370AFDA17B14}" type="pres">
      <dgm:prSet presAssocID="{FE6FD787-9C09-4B68-94A8-0C9D366E8422}" presName="hierChild3" presStyleCnt="0"/>
      <dgm:spPr/>
    </dgm:pt>
  </dgm:ptLst>
  <dgm:cxnLst>
    <dgm:cxn modelId="{73404338-058E-4A34-A3C8-2974BC1217E2}" type="presOf" srcId="{222DB411-45A6-4BD6-8A3F-A17A6C3BEC36}" destId="{677E5B6E-E79E-469D-A6BB-6BFCC976D813}" srcOrd="0" destOrd="0" presId="urn:microsoft.com/office/officeart/2005/8/layout/hierarchy1"/>
    <dgm:cxn modelId="{F8072EA3-984F-4543-B8FF-BB603671B59E}" srcId="{222DB411-45A6-4BD6-8A3F-A17A6C3BEC36}" destId="{79F24883-9AD9-4CF1-A357-CB3FA38AB1A6}" srcOrd="0" destOrd="0" parTransId="{D79A7532-D426-4D77-9795-1FB858CFA62E}" sibTransId="{D352C607-3CC8-4F29-A17B-7A8997C12176}"/>
    <dgm:cxn modelId="{CA8A4258-7E0C-4164-B71E-B381C6DF5177}" type="presOf" srcId="{7D3AF0DA-3AEA-4B0C-9660-8C7BB9C7ABFE}" destId="{7F1AE41F-17B8-4845-9758-891BFDC1A270}" srcOrd="0" destOrd="0" presId="urn:microsoft.com/office/officeart/2005/8/layout/hierarchy1"/>
    <dgm:cxn modelId="{90D93AA0-BC30-4409-BB5D-0751AEDBCAE5}" type="presOf" srcId="{FE6FD787-9C09-4B68-94A8-0C9D366E8422}" destId="{FD90AB9F-616C-4721-BEE7-06B50917CF6B}" srcOrd="0" destOrd="0" presId="urn:microsoft.com/office/officeart/2005/8/layout/hierarchy1"/>
    <dgm:cxn modelId="{0BB80D70-7978-42A8-B744-C94E5F593EF8}" srcId="{79F24883-9AD9-4CF1-A357-CB3FA38AB1A6}" destId="{7D3AF0DA-3AEA-4B0C-9660-8C7BB9C7ABFE}" srcOrd="1" destOrd="0" parTransId="{060C0106-5CF7-4C17-A9AF-7D612D0F45AE}" sibTransId="{1535467C-E45C-4F5B-A885-8DCD7A0B1D05}"/>
    <dgm:cxn modelId="{652A89D2-3174-42B1-A902-A86179362831}" type="presOf" srcId="{68376F90-EFCC-4C58-8536-F466317958F1}" destId="{4B92703B-F381-4AD0-8197-8F5F79BB684B}" srcOrd="0" destOrd="0" presId="urn:microsoft.com/office/officeart/2005/8/layout/hierarchy1"/>
    <dgm:cxn modelId="{341548E7-B494-49C8-9B2E-1745C673B448}" type="presOf" srcId="{BC9F9DB9-6DD1-492C-AB82-64976A176E79}" destId="{60086F73-2ECE-49FE-909C-FAE2B31A5F34}" srcOrd="0" destOrd="0" presId="urn:microsoft.com/office/officeart/2005/8/layout/hierarchy1"/>
    <dgm:cxn modelId="{0EFB8883-F489-4184-802A-B08BE90CA37E}" type="presOf" srcId="{79F24883-9AD9-4CF1-A357-CB3FA38AB1A6}" destId="{54EE8306-AC1D-4AA2-9F1A-DE3E8C434CF1}" srcOrd="0" destOrd="0" presId="urn:microsoft.com/office/officeart/2005/8/layout/hierarchy1"/>
    <dgm:cxn modelId="{DE1AF5B1-3C81-4BEC-B79F-7947C87CF2C8}" type="presOf" srcId="{060C0106-5CF7-4C17-A9AF-7D612D0F45AE}" destId="{01F1A439-8D4B-4BF8-BCBF-92183C4E42F2}" srcOrd="0" destOrd="0" presId="urn:microsoft.com/office/officeart/2005/8/layout/hierarchy1"/>
    <dgm:cxn modelId="{59634C29-A38F-4FB8-97B4-5050BBF14C64}" type="presOf" srcId="{6DD76AC0-D723-4504-BA33-735B7857C1D0}" destId="{00D8F3A9-B2C8-4CCB-A63B-A05E367D6B0F}" srcOrd="0" destOrd="0" presId="urn:microsoft.com/office/officeart/2005/8/layout/hierarchy1"/>
    <dgm:cxn modelId="{BCDCC86A-109C-419C-9BF5-D9DBF21DFC9C}" type="presOf" srcId="{41A2DE60-444B-4AB4-9D03-85E7D4C3142E}" destId="{3F3B549C-F0BE-4669-AAF6-D67A5D0DC036}" srcOrd="0" destOrd="0" presId="urn:microsoft.com/office/officeart/2005/8/layout/hierarchy1"/>
    <dgm:cxn modelId="{BC86967E-EECE-4421-B2DA-6D0E403BFC89}" srcId="{79F24883-9AD9-4CF1-A357-CB3FA38AB1A6}" destId="{FE6FD787-9C09-4B68-94A8-0C9D366E8422}" srcOrd="3" destOrd="0" parTransId="{7D7136CA-7B0F-493E-8467-CB51F02CE8F6}" sibTransId="{560C9C84-2E7E-4E9B-B39F-3F8B2DAA5A2F}"/>
    <dgm:cxn modelId="{51568190-36F4-4E7F-B98A-621248F8C9D2}" srcId="{79F24883-9AD9-4CF1-A357-CB3FA38AB1A6}" destId="{41A2DE60-444B-4AB4-9D03-85E7D4C3142E}" srcOrd="0" destOrd="0" parTransId="{6DD76AC0-D723-4504-BA33-735B7857C1D0}" sibTransId="{45D6E64C-9D24-4678-B057-F5AF16A3F0A2}"/>
    <dgm:cxn modelId="{F3D7966D-F9F6-4BB5-868F-A7E2AD2D24CF}" srcId="{79F24883-9AD9-4CF1-A357-CB3FA38AB1A6}" destId="{68376F90-EFCC-4C58-8536-F466317958F1}" srcOrd="2" destOrd="0" parTransId="{BC9F9DB9-6DD1-492C-AB82-64976A176E79}" sibTransId="{C199FBBA-F821-432A-886D-46C264878D2A}"/>
    <dgm:cxn modelId="{26E2C6AF-329B-48CA-810B-9D9FCB598C15}" type="presOf" srcId="{7D7136CA-7B0F-493E-8467-CB51F02CE8F6}" destId="{6F273D01-15B2-43BA-9B0A-FFBA9AE8139F}" srcOrd="0" destOrd="0" presId="urn:microsoft.com/office/officeart/2005/8/layout/hierarchy1"/>
    <dgm:cxn modelId="{29834CC7-4510-41DD-97A7-0B9B1319B185}" type="presParOf" srcId="{677E5B6E-E79E-469D-A6BB-6BFCC976D813}" destId="{5B75E0EC-1F88-4DB7-91C1-B9F558ECD635}" srcOrd="0" destOrd="0" presId="urn:microsoft.com/office/officeart/2005/8/layout/hierarchy1"/>
    <dgm:cxn modelId="{EFD95FD1-E264-468E-9493-466D1D0FF843}" type="presParOf" srcId="{5B75E0EC-1F88-4DB7-91C1-B9F558ECD635}" destId="{97E9044C-ABDA-45A7-8811-533A34CD7FC4}" srcOrd="0" destOrd="0" presId="urn:microsoft.com/office/officeart/2005/8/layout/hierarchy1"/>
    <dgm:cxn modelId="{3232AEE2-EF80-465B-8765-533CD1C34883}" type="presParOf" srcId="{97E9044C-ABDA-45A7-8811-533A34CD7FC4}" destId="{87E3ADD2-998B-482D-8760-AB079EAA258A}" srcOrd="0" destOrd="0" presId="urn:microsoft.com/office/officeart/2005/8/layout/hierarchy1"/>
    <dgm:cxn modelId="{59D52501-32B2-4C3B-B628-77F979FD4D39}" type="presParOf" srcId="{97E9044C-ABDA-45A7-8811-533A34CD7FC4}" destId="{54EE8306-AC1D-4AA2-9F1A-DE3E8C434CF1}" srcOrd="1" destOrd="0" presId="urn:microsoft.com/office/officeart/2005/8/layout/hierarchy1"/>
    <dgm:cxn modelId="{E86C0DAB-F758-4E6C-9C7A-616952CF53FD}" type="presParOf" srcId="{5B75E0EC-1F88-4DB7-91C1-B9F558ECD635}" destId="{A775085D-AE03-42EF-A196-C7AEA39E1B44}" srcOrd="1" destOrd="0" presId="urn:microsoft.com/office/officeart/2005/8/layout/hierarchy1"/>
    <dgm:cxn modelId="{7AB9BBAB-CB2B-460B-A1D2-163B39B8AFBE}" type="presParOf" srcId="{A775085D-AE03-42EF-A196-C7AEA39E1B44}" destId="{00D8F3A9-B2C8-4CCB-A63B-A05E367D6B0F}" srcOrd="0" destOrd="0" presId="urn:microsoft.com/office/officeart/2005/8/layout/hierarchy1"/>
    <dgm:cxn modelId="{3C5DFE06-9333-4B8D-9545-572CD4A4D065}" type="presParOf" srcId="{A775085D-AE03-42EF-A196-C7AEA39E1B44}" destId="{87352428-8E82-4C4E-A009-816BFA44C811}" srcOrd="1" destOrd="0" presId="urn:microsoft.com/office/officeart/2005/8/layout/hierarchy1"/>
    <dgm:cxn modelId="{17AB1EDC-C6F5-4B0C-9B35-2CD02B8D4316}" type="presParOf" srcId="{87352428-8E82-4C4E-A009-816BFA44C811}" destId="{38947B3B-9609-423D-87B5-D4B0CDAE62AA}" srcOrd="0" destOrd="0" presId="urn:microsoft.com/office/officeart/2005/8/layout/hierarchy1"/>
    <dgm:cxn modelId="{834ABE86-4950-4E6F-88D7-83460DFA5CAC}" type="presParOf" srcId="{38947B3B-9609-423D-87B5-D4B0CDAE62AA}" destId="{62D75B5A-63D1-4590-8030-C34F51E9AE56}" srcOrd="0" destOrd="0" presId="urn:microsoft.com/office/officeart/2005/8/layout/hierarchy1"/>
    <dgm:cxn modelId="{6ECEB184-A113-46E4-A93D-0E2CD76287F0}" type="presParOf" srcId="{38947B3B-9609-423D-87B5-D4B0CDAE62AA}" destId="{3F3B549C-F0BE-4669-AAF6-D67A5D0DC036}" srcOrd="1" destOrd="0" presId="urn:microsoft.com/office/officeart/2005/8/layout/hierarchy1"/>
    <dgm:cxn modelId="{3FF06FBB-1327-440D-AFFC-25AF79743252}" type="presParOf" srcId="{87352428-8E82-4C4E-A009-816BFA44C811}" destId="{DDFF75A8-24CE-46BF-B42E-C4E31BF9F797}" srcOrd="1" destOrd="0" presId="urn:microsoft.com/office/officeart/2005/8/layout/hierarchy1"/>
    <dgm:cxn modelId="{A5DB94B7-7A49-41C6-8DD1-F5598E9E81DD}" type="presParOf" srcId="{A775085D-AE03-42EF-A196-C7AEA39E1B44}" destId="{01F1A439-8D4B-4BF8-BCBF-92183C4E42F2}" srcOrd="2" destOrd="0" presId="urn:microsoft.com/office/officeart/2005/8/layout/hierarchy1"/>
    <dgm:cxn modelId="{515F31C5-E521-4059-9939-F5DA920DC360}" type="presParOf" srcId="{A775085D-AE03-42EF-A196-C7AEA39E1B44}" destId="{BAEC9CAB-0E11-4B47-A552-41DB76303117}" srcOrd="3" destOrd="0" presId="urn:microsoft.com/office/officeart/2005/8/layout/hierarchy1"/>
    <dgm:cxn modelId="{EF3B24D3-24CD-4CAF-9582-AA2906B8778C}" type="presParOf" srcId="{BAEC9CAB-0E11-4B47-A552-41DB76303117}" destId="{53A5841B-85B7-4E11-B1AF-9E880F3715B1}" srcOrd="0" destOrd="0" presId="urn:microsoft.com/office/officeart/2005/8/layout/hierarchy1"/>
    <dgm:cxn modelId="{4FEED61F-B579-4D2B-B667-9097ACE3F02B}" type="presParOf" srcId="{53A5841B-85B7-4E11-B1AF-9E880F3715B1}" destId="{92D61DB7-4603-4E27-96C8-ED67177A1FDA}" srcOrd="0" destOrd="0" presId="urn:microsoft.com/office/officeart/2005/8/layout/hierarchy1"/>
    <dgm:cxn modelId="{BB03583E-39A3-453C-8722-7850647F4631}" type="presParOf" srcId="{53A5841B-85B7-4E11-B1AF-9E880F3715B1}" destId="{7F1AE41F-17B8-4845-9758-891BFDC1A270}" srcOrd="1" destOrd="0" presId="urn:microsoft.com/office/officeart/2005/8/layout/hierarchy1"/>
    <dgm:cxn modelId="{4309D94C-F130-43BA-A11F-5EA172F29C42}" type="presParOf" srcId="{BAEC9CAB-0E11-4B47-A552-41DB76303117}" destId="{994A056B-4820-4856-9814-470AB19C5CD8}" srcOrd="1" destOrd="0" presId="urn:microsoft.com/office/officeart/2005/8/layout/hierarchy1"/>
    <dgm:cxn modelId="{E4095220-A22A-4F85-A64B-C587E4CEE184}" type="presParOf" srcId="{A775085D-AE03-42EF-A196-C7AEA39E1B44}" destId="{60086F73-2ECE-49FE-909C-FAE2B31A5F34}" srcOrd="4" destOrd="0" presId="urn:microsoft.com/office/officeart/2005/8/layout/hierarchy1"/>
    <dgm:cxn modelId="{D530D794-8975-43EB-A8CF-9964702AB190}" type="presParOf" srcId="{A775085D-AE03-42EF-A196-C7AEA39E1B44}" destId="{D0CC4508-923B-470A-951D-C344C591E73F}" srcOrd="5" destOrd="0" presId="urn:microsoft.com/office/officeart/2005/8/layout/hierarchy1"/>
    <dgm:cxn modelId="{D815F766-CDB9-4944-9DBD-FA98165A2848}" type="presParOf" srcId="{D0CC4508-923B-470A-951D-C344C591E73F}" destId="{4309BCEC-90FD-4FD0-A550-09B2FF05AE84}" srcOrd="0" destOrd="0" presId="urn:microsoft.com/office/officeart/2005/8/layout/hierarchy1"/>
    <dgm:cxn modelId="{1B0FD466-43C3-4CD5-B133-3653101E674C}" type="presParOf" srcId="{4309BCEC-90FD-4FD0-A550-09B2FF05AE84}" destId="{F436DA83-C9BE-423F-A331-35D34C54562C}" srcOrd="0" destOrd="0" presId="urn:microsoft.com/office/officeart/2005/8/layout/hierarchy1"/>
    <dgm:cxn modelId="{8B03B150-8304-4C61-8BCC-94E308C61982}" type="presParOf" srcId="{4309BCEC-90FD-4FD0-A550-09B2FF05AE84}" destId="{4B92703B-F381-4AD0-8197-8F5F79BB684B}" srcOrd="1" destOrd="0" presId="urn:microsoft.com/office/officeart/2005/8/layout/hierarchy1"/>
    <dgm:cxn modelId="{87135161-FA8A-44B9-BB38-774BCA907117}" type="presParOf" srcId="{D0CC4508-923B-470A-951D-C344C591E73F}" destId="{1F938DC8-B0F2-4A5A-90FD-780861E341BD}" srcOrd="1" destOrd="0" presId="urn:microsoft.com/office/officeart/2005/8/layout/hierarchy1"/>
    <dgm:cxn modelId="{1B694778-7214-4135-A4BF-0924562A5FA2}" type="presParOf" srcId="{A775085D-AE03-42EF-A196-C7AEA39E1B44}" destId="{6F273D01-15B2-43BA-9B0A-FFBA9AE8139F}" srcOrd="6" destOrd="0" presId="urn:microsoft.com/office/officeart/2005/8/layout/hierarchy1"/>
    <dgm:cxn modelId="{AE7A6E9D-6804-401A-A467-CB402CF45EA8}" type="presParOf" srcId="{A775085D-AE03-42EF-A196-C7AEA39E1B44}" destId="{FF29266E-247D-4196-AAB9-FBC48DFB3474}" srcOrd="7" destOrd="0" presId="urn:microsoft.com/office/officeart/2005/8/layout/hierarchy1"/>
    <dgm:cxn modelId="{A220E5E5-5E17-4A4C-9A4D-962C925F826D}" type="presParOf" srcId="{FF29266E-247D-4196-AAB9-FBC48DFB3474}" destId="{B5E836C5-6163-4233-AA0F-C45C898F78A8}" srcOrd="0" destOrd="0" presId="urn:microsoft.com/office/officeart/2005/8/layout/hierarchy1"/>
    <dgm:cxn modelId="{5A214351-789F-45B6-AE04-967B391558C6}" type="presParOf" srcId="{B5E836C5-6163-4233-AA0F-C45C898F78A8}" destId="{246DC5F2-FD5A-4BE3-98FD-93849E499E77}" srcOrd="0" destOrd="0" presId="urn:microsoft.com/office/officeart/2005/8/layout/hierarchy1"/>
    <dgm:cxn modelId="{CAA86C20-41ED-4397-A0E2-29B784644372}" type="presParOf" srcId="{B5E836C5-6163-4233-AA0F-C45C898F78A8}" destId="{FD90AB9F-616C-4721-BEE7-06B50917CF6B}" srcOrd="1" destOrd="0" presId="urn:microsoft.com/office/officeart/2005/8/layout/hierarchy1"/>
    <dgm:cxn modelId="{1DBE8576-0C09-4A75-9BC4-15C17AADD62C}" type="presParOf" srcId="{FF29266E-247D-4196-AAB9-FBC48DFB3474}" destId="{24AE33C1-AAB9-4496-A453-370AFDA17B14}"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222DB411-45A6-4BD6-8A3F-A17A6C3BEC3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79F24883-9AD9-4CF1-A357-CB3FA38AB1A6}">
      <dgm:prSet custT="1"/>
      <dgm:spPr/>
      <dgm:t>
        <a:bodyPr/>
        <a:lstStyle/>
        <a:p>
          <a:pPr rtl="0"/>
          <a:r>
            <a:rPr lang="es-MX" sz="1400" dirty="0" smtClean="0"/>
            <a:t>Artículo 34. Tasas de depreciación de activos Fijos.</a:t>
          </a:r>
          <a:endParaRPr lang="es-MX" sz="1400" dirty="0"/>
        </a:p>
      </dgm:t>
    </dgm:pt>
    <dgm:pt modelId="{D79A7532-D426-4D77-9795-1FB858CFA62E}" type="parTrans" cxnId="{F8072EA3-984F-4543-B8FF-BB603671B59E}">
      <dgm:prSet/>
      <dgm:spPr/>
      <dgm:t>
        <a:bodyPr/>
        <a:lstStyle/>
        <a:p>
          <a:endParaRPr lang="es-MX" sz="4000"/>
        </a:p>
      </dgm:t>
    </dgm:pt>
    <dgm:pt modelId="{D352C607-3CC8-4F29-A17B-7A8997C12176}" type="sibTrans" cxnId="{F8072EA3-984F-4543-B8FF-BB603671B59E}">
      <dgm:prSet/>
      <dgm:spPr/>
      <dgm:t>
        <a:bodyPr/>
        <a:lstStyle/>
        <a:p>
          <a:endParaRPr lang="es-MX" sz="4000"/>
        </a:p>
      </dgm:t>
    </dgm:pt>
    <dgm:pt modelId="{41A2DE60-444B-4AB4-9D03-85E7D4C3142E}">
      <dgm:prSet custT="1"/>
      <dgm:spPr/>
      <dgm:t>
        <a:bodyPr/>
        <a:lstStyle/>
        <a:p>
          <a:pPr rtl="0"/>
          <a:r>
            <a:rPr lang="es-MX" sz="1400" dirty="0" smtClean="0"/>
            <a:t>5% construcciones</a:t>
          </a:r>
          <a:endParaRPr lang="es-MX" sz="1400" dirty="0"/>
        </a:p>
      </dgm:t>
    </dgm:pt>
    <dgm:pt modelId="{6DD76AC0-D723-4504-BA33-735B7857C1D0}" type="parTrans" cxnId="{51568190-36F4-4E7F-B98A-621248F8C9D2}">
      <dgm:prSet/>
      <dgm:spPr/>
      <dgm:t>
        <a:bodyPr/>
        <a:lstStyle/>
        <a:p>
          <a:endParaRPr lang="es-MX" sz="4000"/>
        </a:p>
      </dgm:t>
    </dgm:pt>
    <dgm:pt modelId="{45D6E64C-9D24-4678-B057-F5AF16A3F0A2}" type="sibTrans" cxnId="{51568190-36F4-4E7F-B98A-621248F8C9D2}">
      <dgm:prSet/>
      <dgm:spPr/>
      <dgm:t>
        <a:bodyPr/>
        <a:lstStyle/>
        <a:p>
          <a:endParaRPr lang="es-MX" sz="4000"/>
        </a:p>
      </dgm:t>
    </dgm:pt>
    <dgm:pt modelId="{7D3AF0DA-3AEA-4B0C-9660-8C7BB9C7ABFE}">
      <dgm:prSet custT="1"/>
      <dgm:spPr/>
      <dgm:t>
        <a:bodyPr/>
        <a:lstStyle/>
        <a:p>
          <a:pPr rtl="0"/>
          <a:r>
            <a:rPr lang="es-MX" sz="1400" dirty="0" smtClean="0"/>
            <a:t>10% Mobiliario y equipo</a:t>
          </a:r>
          <a:endParaRPr lang="es-MX" sz="1400" dirty="0"/>
        </a:p>
      </dgm:t>
    </dgm:pt>
    <dgm:pt modelId="{060C0106-5CF7-4C17-A9AF-7D612D0F45AE}" type="parTrans" cxnId="{0BB80D70-7978-42A8-B744-C94E5F593EF8}">
      <dgm:prSet/>
      <dgm:spPr/>
      <dgm:t>
        <a:bodyPr/>
        <a:lstStyle/>
        <a:p>
          <a:endParaRPr lang="es-MX" sz="4000"/>
        </a:p>
      </dgm:t>
    </dgm:pt>
    <dgm:pt modelId="{1535467C-E45C-4F5B-A885-8DCD7A0B1D05}" type="sibTrans" cxnId="{0BB80D70-7978-42A8-B744-C94E5F593EF8}">
      <dgm:prSet/>
      <dgm:spPr/>
      <dgm:t>
        <a:bodyPr/>
        <a:lstStyle/>
        <a:p>
          <a:endParaRPr lang="es-MX" sz="4000"/>
        </a:p>
      </dgm:t>
    </dgm:pt>
    <dgm:pt modelId="{68376F90-EFCC-4C58-8536-F466317958F1}">
      <dgm:prSet custT="1"/>
      <dgm:spPr/>
      <dgm:t>
        <a:bodyPr/>
        <a:lstStyle/>
        <a:p>
          <a:pPr rtl="0"/>
          <a:r>
            <a:rPr lang="es-MX" sz="1400" dirty="0" smtClean="0"/>
            <a:t>25%</a:t>
          </a:r>
          <a:r>
            <a:rPr lang="es-MX" sz="1400" baseline="0" dirty="0" smtClean="0"/>
            <a:t> Automóviles</a:t>
          </a:r>
          <a:endParaRPr lang="es-MX" sz="1400" dirty="0"/>
        </a:p>
      </dgm:t>
    </dgm:pt>
    <dgm:pt modelId="{BC9F9DB9-6DD1-492C-AB82-64976A176E79}" type="parTrans" cxnId="{F3D7966D-F9F6-4BB5-868F-A7E2AD2D24CF}">
      <dgm:prSet/>
      <dgm:spPr/>
      <dgm:t>
        <a:bodyPr/>
        <a:lstStyle/>
        <a:p>
          <a:endParaRPr lang="es-MX" sz="4000"/>
        </a:p>
      </dgm:t>
    </dgm:pt>
    <dgm:pt modelId="{C199FBBA-F821-432A-886D-46C264878D2A}" type="sibTrans" cxnId="{F3D7966D-F9F6-4BB5-868F-A7E2AD2D24CF}">
      <dgm:prSet/>
      <dgm:spPr/>
      <dgm:t>
        <a:bodyPr/>
        <a:lstStyle/>
        <a:p>
          <a:endParaRPr lang="es-MX" sz="4000"/>
        </a:p>
      </dgm:t>
    </dgm:pt>
    <dgm:pt modelId="{FE6FD787-9C09-4B68-94A8-0C9D366E8422}">
      <dgm:prSet custT="1"/>
      <dgm:spPr/>
      <dgm:t>
        <a:bodyPr/>
        <a:lstStyle/>
        <a:p>
          <a:pPr rtl="0"/>
          <a:r>
            <a:rPr lang="es-MX" sz="1400" dirty="0" smtClean="0"/>
            <a:t>30%</a:t>
          </a:r>
          <a:r>
            <a:rPr lang="es-MX" sz="1400" baseline="0" dirty="0" smtClean="0"/>
            <a:t> computadoras </a:t>
          </a:r>
          <a:endParaRPr lang="es-MX" sz="1400" dirty="0"/>
        </a:p>
      </dgm:t>
    </dgm:pt>
    <dgm:pt modelId="{7D7136CA-7B0F-493E-8467-CB51F02CE8F6}" type="parTrans" cxnId="{BC86967E-EECE-4421-B2DA-6D0E403BFC89}">
      <dgm:prSet/>
      <dgm:spPr/>
      <dgm:t>
        <a:bodyPr/>
        <a:lstStyle/>
        <a:p>
          <a:endParaRPr lang="es-MX" sz="4000"/>
        </a:p>
      </dgm:t>
    </dgm:pt>
    <dgm:pt modelId="{560C9C84-2E7E-4E9B-B39F-3F8B2DAA5A2F}" type="sibTrans" cxnId="{BC86967E-EECE-4421-B2DA-6D0E403BFC89}">
      <dgm:prSet/>
      <dgm:spPr/>
      <dgm:t>
        <a:bodyPr/>
        <a:lstStyle/>
        <a:p>
          <a:endParaRPr lang="es-MX" sz="4000"/>
        </a:p>
      </dgm:t>
    </dgm:pt>
    <dgm:pt modelId="{677E5B6E-E79E-469D-A6BB-6BFCC976D813}" type="pres">
      <dgm:prSet presAssocID="{222DB411-45A6-4BD6-8A3F-A17A6C3BEC36}" presName="hierChild1" presStyleCnt="0">
        <dgm:presLayoutVars>
          <dgm:chPref val="1"/>
          <dgm:dir/>
          <dgm:animOne val="branch"/>
          <dgm:animLvl val="lvl"/>
          <dgm:resizeHandles/>
        </dgm:presLayoutVars>
      </dgm:prSet>
      <dgm:spPr/>
      <dgm:t>
        <a:bodyPr/>
        <a:lstStyle/>
        <a:p>
          <a:endParaRPr lang="es-MX"/>
        </a:p>
      </dgm:t>
    </dgm:pt>
    <dgm:pt modelId="{5B75E0EC-1F88-4DB7-91C1-B9F558ECD635}" type="pres">
      <dgm:prSet presAssocID="{79F24883-9AD9-4CF1-A357-CB3FA38AB1A6}" presName="hierRoot1" presStyleCnt="0"/>
      <dgm:spPr/>
    </dgm:pt>
    <dgm:pt modelId="{97E9044C-ABDA-45A7-8811-533A34CD7FC4}" type="pres">
      <dgm:prSet presAssocID="{79F24883-9AD9-4CF1-A357-CB3FA38AB1A6}" presName="composite" presStyleCnt="0"/>
      <dgm:spPr/>
    </dgm:pt>
    <dgm:pt modelId="{87E3ADD2-998B-482D-8760-AB079EAA258A}" type="pres">
      <dgm:prSet presAssocID="{79F24883-9AD9-4CF1-A357-CB3FA38AB1A6}" presName="background" presStyleLbl="node0" presStyleIdx="0" presStyleCnt="1"/>
      <dgm:spPr/>
    </dgm:pt>
    <dgm:pt modelId="{54EE8306-AC1D-4AA2-9F1A-DE3E8C434CF1}" type="pres">
      <dgm:prSet presAssocID="{79F24883-9AD9-4CF1-A357-CB3FA38AB1A6}" presName="text" presStyleLbl="fgAcc0" presStyleIdx="0" presStyleCnt="1">
        <dgm:presLayoutVars>
          <dgm:chPref val="3"/>
        </dgm:presLayoutVars>
      </dgm:prSet>
      <dgm:spPr/>
      <dgm:t>
        <a:bodyPr/>
        <a:lstStyle/>
        <a:p>
          <a:endParaRPr lang="es-MX"/>
        </a:p>
      </dgm:t>
    </dgm:pt>
    <dgm:pt modelId="{A775085D-AE03-42EF-A196-C7AEA39E1B44}" type="pres">
      <dgm:prSet presAssocID="{79F24883-9AD9-4CF1-A357-CB3FA38AB1A6}" presName="hierChild2" presStyleCnt="0"/>
      <dgm:spPr/>
    </dgm:pt>
    <dgm:pt modelId="{00D8F3A9-B2C8-4CCB-A63B-A05E367D6B0F}" type="pres">
      <dgm:prSet presAssocID="{6DD76AC0-D723-4504-BA33-735B7857C1D0}" presName="Name10" presStyleLbl="parChTrans1D2" presStyleIdx="0" presStyleCnt="4"/>
      <dgm:spPr/>
      <dgm:t>
        <a:bodyPr/>
        <a:lstStyle/>
        <a:p>
          <a:endParaRPr lang="es-MX"/>
        </a:p>
      </dgm:t>
    </dgm:pt>
    <dgm:pt modelId="{87352428-8E82-4C4E-A009-816BFA44C811}" type="pres">
      <dgm:prSet presAssocID="{41A2DE60-444B-4AB4-9D03-85E7D4C3142E}" presName="hierRoot2" presStyleCnt="0"/>
      <dgm:spPr/>
    </dgm:pt>
    <dgm:pt modelId="{38947B3B-9609-423D-87B5-D4B0CDAE62AA}" type="pres">
      <dgm:prSet presAssocID="{41A2DE60-444B-4AB4-9D03-85E7D4C3142E}" presName="composite2" presStyleCnt="0"/>
      <dgm:spPr/>
    </dgm:pt>
    <dgm:pt modelId="{62D75B5A-63D1-4590-8030-C34F51E9AE56}" type="pres">
      <dgm:prSet presAssocID="{41A2DE60-444B-4AB4-9D03-85E7D4C3142E}" presName="background2" presStyleLbl="node2" presStyleIdx="0" presStyleCnt="4"/>
      <dgm:spPr/>
    </dgm:pt>
    <dgm:pt modelId="{3F3B549C-F0BE-4669-AAF6-D67A5D0DC036}" type="pres">
      <dgm:prSet presAssocID="{41A2DE60-444B-4AB4-9D03-85E7D4C3142E}" presName="text2" presStyleLbl="fgAcc2" presStyleIdx="0" presStyleCnt="4">
        <dgm:presLayoutVars>
          <dgm:chPref val="3"/>
        </dgm:presLayoutVars>
      </dgm:prSet>
      <dgm:spPr/>
      <dgm:t>
        <a:bodyPr/>
        <a:lstStyle/>
        <a:p>
          <a:endParaRPr lang="es-MX"/>
        </a:p>
      </dgm:t>
    </dgm:pt>
    <dgm:pt modelId="{DDFF75A8-24CE-46BF-B42E-C4E31BF9F797}" type="pres">
      <dgm:prSet presAssocID="{41A2DE60-444B-4AB4-9D03-85E7D4C3142E}" presName="hierChild3" presStyleCnt="0"/>
      <dgm:spPr/>
    </dgm:pt>
    <dgm:pt modelId="{01F1A439-8D4B-4BF8-BCBF-92183C4E42F2}" type="pres">
      <dgm:prSet presAssocID="{060C0106-5CF7-4C17-A9AF-7D612D0F45AE}" presName="Name10" presStyleLbl="parChTrans1D2" presStyleIdx="1" presStyleCnt="4"/>
      <dgm:spPr/>
      <dgm:t>
        <a:bodyPr/>
        <a:lstStyle/>
        <a:p>
          <a:endParaRPr lang="es-MX"/>
        </a:p>
      </dgm:t>
    </dgm:pt>
    <dgm:pt modelId="{BAEC9CAB-0E11-4B47-A552-41DB76303117}" type="pres">
      <dgm:prSet presAssocID="{7D3AF0DA-3AEA-4B0C-9660-8C7BB9C7ABFE}" presName="hierRoot2" presStyleCnt="0"/>
      <dgm:spPr/>
    </dgm:pt>
    <dgm:pt modelId="{53A5841B-85B7-4E11-B1AF-9E880F3715B1}" type="pres">
      <dgm:prSet presAssocID="{7D3AF0DA-3AEA-4B0C-9660-8C7BB9C7ABFE}" presName="composite2" presStyleCnt="0"/>
      <dgm:spPr/>
    </dgm:pt>
    <dgm:pt modelId="{92D61DB7-4603-4E27-96C8-ED67177A1FDA}" type="pres">
      <dgm:prSet presAssocID="{7D3AF0DA-3AEA-4B0C-9660-8C7BB9C7ABFE}" presName="background2" presStyleLbl="node2" presStyleIdx="1" presStyleCnt="4"/>
      <dgm:spPr/>
    </dgm:pt>
    <dgm:pt modelId="{7F1AE41F-17B8-4845-9758-891BFDC1A270}" type="pres">
      <dgm:prSet presAssocID="{7D3AF0DA-3AEA-4B0C-9660-8C7BB9C7ABFE}" presName="text2" presStyleLbl="fgAcc2" presStyleIdx="1" presStyleCnt="4">
        <dgm:presLayoutVars>
          <dgm:chPref val="3"/>
        </dgm:presLayoutVars>
      </dgm:prSet>
      <dgm:spPr/>
      <dgm:t>
        <a:bodyPr/>
        <a:lstStyle/>
        <a:p>
          <a:endParaRPr lang="es-MX"/>
        </a:p>
      </dgm:t>
    </dgm:pt>
    <dgm:pt modelId="{994A056B-4820-4856-9814-470AB19C5CD8}" type="pres">
      <dgm:prSet presAssocID="{7D3AF0DA-3AEA-4B0C-9660-8C7BB9C7ABFE}" presName="hierChild3" presStyleCnt="0"/>
      <dgm:spPr/>
    </dgm:pt>
    <dgm:pt modelId="{60086F73-2ECE-49FE-909C-FAE2B31A5F34}" type="pres">
      <dgm:prSet presAssocID="{BC9F9DB9-6DD1-492C-AB82-64976A176E79}" presName="Name10" presStyleLbl="parChTrans1D2" presStyleIdx="2" presStyleCnt="4"/>
      <dgm:spPr/>
      <dgm:t>
        <a:bodyPr/>
        <a:lstStyle/>
        <a:p>
          <a:endParaRPr lang="es-MX"/>
        </a:p>
      </dgm:t>
    </dgm:pt>
    <dgm:pt modelId="{D0CC4508-923B-470A-951D-C344C591E73F}" type="pres">
      <dgm:prSet presAssocID="{68376F90-EFCC-4C58-8536-F466317958F1}" presName="hierRoot2" presStyleCnt="0"/>
      <dgm:spPr/>
    </dgm:pt>
    <dgm:pt modelId="{4309BCEC-90FD-4FD0-A550-09B2FF05AE84}" type="pres">
      <dgm:prSet presAssocID="{68376F90-EFCC-4C58-8536-F466317958F1}" presName="composite2" presStyleCnt="0"/>
      <dgm:spPr/>
    </dgm:pt>
    <dgm:pt modelId="{F436DA83-C9BE-423F-A331-35D34C54562C}" type="pres">
      <dgm:prSet presAssocID="{68376F90-EFCC-4C58-8536-F466317958F1}" presName="background2" presStyleLbl="node2" presStyleIdx="2" presStyleCnt="4"/>
      <dgm:spPr/>
    </dgm:pt>
    <dgm:pt modelId="{4B92703B-F381-4AD0-8197-8F5F79BB684B}" type="pres">
      <dgm:prSet presAssocID="{68376F90-EFCC-4C58-8536-F466317958F1}" presName="text2" presStyleLbl="fgAcc2" presStyleIdx="2" presStyleCnt="4">
        <dgm:presLayoutVars>
          <dgm:chPref val="3"/>
        </dgm:presLayoutVars>
      </dgm:prSet>
      <dgm:spPr/>
      <dgm:t>
        <a:bodyPr/>
        <a:lstStyle/>
        <a:p>
          <a:endParaRPr lang="es-MX"/>
        </a:p>
      </dgm:t>
    </dgm:pt>
    <dgm:pt modelId="{1F938DC8-B0F2-4A5A-90FD-780861E341BD}" type="pres">
      <dgm:prSet presAssocID="{68376F90-EFCC-4C58-8536-F466317958F1}" presName="hierChild3" presStyleCnt="0"/>
      <dgm:spPr/>
    </dgm:pt>
    <dgm:pt modelId="{6F273D01-15B2-43BA-9B0A-FFBA9AE8139F}" type="pres">
      <dgm:prSet presAssocID="{7D7136CA-7B0F-493E-8467-CB51F02CE8F6}" presName="Name10" presStyleLbl="parChTrans1D2" presStyleIdx="3" presStyleCnt="4"/>
      <dgm:spPr/>
      <dgm:t>
        <a:bodyPr/>
        <a:lstStyle/>
        <a:p>
          <a:endParaRPr lang="es-MX"/>
        </a:p>
      </dgm:t>
    </dgm:pt>
    <dgm:pt modelId="{FF29266E-247D-4196-AAB9-FBC48DFB3474}" type="pres">
      <dgm:prSet presAssocID="{FE6FD787-9C09-4B68-94A8-0C9D366E8422}" presName="hierRoot2" presStyleCnt="0"/>
      <dgm:spPr/>
    </dgm:pt>
    <dgm:pt modelId="{B5E836C5-6163-4233-AA0F-C45C898F78A8}" type="pres">
      <dgm:prSet presAssocID="{FE6FD787-9C09-4B68-94A8-0C9D366E8422}" presName="composite2" presStyleCnt="0"/>
      <dgm:spPr/>
    </dgm:pt>
    <dgm:pt modelId="{246DC5F2-FD5A-4BE3-98FD-93849E499E77}" type="pres">
      <dgm:prSet presAssocID="{FE6FD787-9C09-4B68-94A8-0C9D366E8422}" presName="background2" presStyleLbl="node2" presStyleIdx="3" presStyleCnt="4"/>
      <dgm:spPr/>
    </dgm:pt>
    <dgm:pt modelId="{FD90AB9F-616C-4721-BEE7-06B50917CF6B}" type="pres">
      <dgm:prSet presAssocID="{FE6FD787-9C09-4B68-94A8-0C9D366E8422}" presName="text2" presStyleLbl="fgAcc2" presStyleIdx="3" presStyleCnt="4">
        <dgm:presLayoutVars>
          <dgm:chPref val="3"/>
        </dgm:presLayoutVars>
      </dgm:prSet>
      <dgm:spPr/>
      <dgm:t>
        <a:bodyPr/>
        <a:lstStyle/>
        <a:p>
          <a:endParaRPr lang="es-MX"/>
        </a:p>
      </dgm:t>
    </dgm:pt>
    <dgm:pt modelId="{24AE33C1-AAB9-4496-A453-370AFDA17B14}" type="pres">
      <dgm:prSet presAssocID="{FE6FD787-9C09-4B68-94A8-0C9D366E8422}" presName="hierChild3" presStyleCnt="0"/>
      <dgm:spPr/>
    </dgm:pt>
  </dgm:ptLst>
  <dgm:cxnLst>
    <dgm:cxn modelId="{F8072EA3-984F-4543-B8FF-BB603671B59E}" srcId="{222DB411-45A6-4BD6-8A3F-A17A6C3BEC36}" destId="{79F24883-9AD9-4CF1-A357-CB3FA38AB1A6}" srcOrd="0" destOrd="0" parTransId="{D79A7532-D426-4D77-9795-1FB858CFA62E}" sibTransId="{D352C607-3CC8-4F29-A17B-7A8997C12176}"/>
    <dgm:cxn modelId="{B5E30CF0-B7E1-4A61-AA51-C3075A58EAE7}" type="presOf" srcId="{79F24883-9AD9-4CF1-A357-CB3FA38AB1A6}" destId="{54EE8306-AC1D-4AA2-9F1A-DE3E8C434CF1}" srcOrd="0" destOrd="0" presId="urn:microsoft.com/office/officeart/2005/8/layout/hierarchy1"/>
    <dgm:cxn modelId="{0BB80D70-7978-42A8-B744-C94E5F593EF8}" srcId="{79F24883-9AD9-4CF1-A357-CB3FA38AB1A6}" destId="{7D3AF0DA-3AEA-4B0C-9660-8C7BB9C7ABFE}" srcOrd="1" destOrd="0" parTransId="{060C0106-5CF7-4C17-A9AF-7D612D0F45AE}" sibTransId="{1535467C-E45C-4F5B-A885-8DCD7A0B1D05}"/>
    <dgm:cxn modelId="{E53AA771-DBE7-48DD-8664-C34086ED3723}" type="presOf" srcId="{060C0106-5CF7-4C17-A9AF-7D612D0F45AE}" destId="{01F1A439-8D4B-4BF8-BCBF-92183C4E42F2}" srcOrd="0" destOrd="0" presId="urn:microsoft.com/office/officeart/2005/8/layout/hierarchy1"/>
    <dgm:cxn modelId="{0753D9BF-8017-4D4C-90D4-E673FE90618C}" type="presOf" srcId="{41A2DE60-444B-4AB4-9D03-85E7D4C3142E}" destId="{3F3B549C-F0BE-4669-AAF6-D67A5D0DC036}" srcOrd="0" destOrd="0" presId="urn:microsoft.com/office/officeart/2005/8/layout/hierarchy1"/>
    <dgm:cxn modelId="{D90322FD-1435-4BA7-A735-7EE7DBB4D570}" type="presOf" srcId="{7D3AF0DA-3AEA-4B0C-9660-8C7BB9C7ABFE}" destId="{7F1AE41F-17B8-4845-9758-891BFDC1A270}" srcOrd="0" destOrd="0" presId="urn:microsoft.com/office/officeart/2005/8/layout/hierarchy1"/>
    <dgm:cxn modelId="{0D80C208-BBBC-42C6-96F5-056B814B2234}" type="presOf" srcId="{6DD76AC0-D723-4504-BA33-735B7857C1D0}" destId="{00D8F3A9-B2C8-4CCB-A63B-A05E367D6B0F}" srcOrd="0" destOrd="0" presId="urn:microsoft.com/office/officeart/2005/8/layout/hierarchy1"/>
    <dgm:cxn modelId="{B3C872CF-52F3-42CD-A672-0E5DB4A6FDEE}" type="presOf" srcId="{BC9F9DB9-6DD1-492C-AB82-64976A176E79}" destId="{60086F73-2ECE-49FE-909C-FAE2B31A5F34}" srcOrd="0" destOrd="0" presId="urn:microsoft.com/office/officeart/2005/8/layout/hierarchy1"/>
    <dgm:cxn modelId="{DF6666F1-D306-4694-91B1-4F890E700E9E}" type="presOf" srcId="{7D7136CA-7B0F-493E-8467-CB51F02CE8F6}" destId="{6F273D01-15B2-43BA-9B0A-FFBA9AE8139F}" srcOrd="0" destOrd="0" presId="urn:microsoft.com/office/officeart/2005/8/layout/hierarchy1"/>
    <dgm:cxn modelId="{209D4E7A-8F06-4AA6-A7A4-30AE69A05F95}" type="presOf" srcId="{222DB411-45A6-4BD6-8A3F-A17A6C3BEC36}" destId="{677E5B6E-E79E-469D-A6BB-6BFCC976D813}" srcOrd="0" destOrd="0" presId="urn:microsoft.com/office/officeart/2005/8/layout/hierarchy1"/>
    <dgm:cxn modelId="{BC86967E-EECE-4421-B2DA-6D0E403BFC89}" srcId="{79F24883-9AD9-4CF1-A357-CB3FA38AB1A6}" destId="{FE6FD787-9C09-4B68-94A8-0C9D366E8422}" srcOrd="3" destOrd="0" parTransId="{7D7136CA-7B0F-493E-8467-CB51F02CE8F6}" sibTransId="{560C9C84-2E7E-4E9B-B39F-3F8B2DAA5A2F}"/>
    <dgm:cxn modelId="{3D456E6A-8BAD-4FF4-A72A-67F2FB273431}" type="presOf" srcId="{68376F90-EFCC-4C58-8536-F466317958F1}" destId="{4B92703B-F381-4AD0-8197-8F5F79BB684B}" srcOrd="0" destOrd="0" presId="urn:microsoft.com/office/officeart/2005/8/layout/hierarchy1"/>
    <dgm:cxn modelId="{599389D8-48FC-4407-BA88-687C9CDC0EFC}" type="presOf" srcId="{FE6FD787-9C09-4B68-94A8-0C9D366E8422}" destId="{FD90AB9F-616C-4721-BEE7-06B50917CF6B}" srcOrd="0" destOrd="0" presId="urn:microsoft.com/office/officeart/2005/8/layout/hierarchy1"/>
    <dgm:cxn modelId="{51568190-36F4-4E7F-B98A-621248F8C9D2}" srcId="{79F24883-9AD9-4CF1-A357-CB3FA38AB1A6}" destId="{41A2DE60-444B-4AB4-9D03-85E7D4C3142E}" srcOrd="0" destOrd="0" parTransId="{6DD76AC0-D723-4504-BA33-735B7857C1D0}" sibTransId="{45D6E64C-9D24-4678-B057-F5AF16A3F0A2}"/>
    <dgm:cxn modelId="{F3D7966D-F9F6-4BB5-868F-A7E2AD2D24CF}" srcId="{79F24883-9AD9-4CF1-A357-CB3FA38AB1A6}" destId="{68376F90-EFCC-4C58-8536-F466317958F1}" srcOrd="2" destOrd="0" parTransId="{BC9F9DB9-6DD1-492C-AB82-64976A176E79}" sibTransId="{C199FBBA-F821-432A-886D-46C264878D2A}"/>
    <dgm:cxn modelId="{AF49B41F-444D-43BA-9D36-DAC2F7A69E68}" type="presParOf" srcId="{677E5B6E-E79E-469D-A6BB-6BFCC976D813}" destId="{5B75E0EC-1F88-4DB7-91C1-B9F558ECD635}" srcOrd="0" destOrd="0" presId="urn:microsoft.com/office/officeart/2005/8/layout/hierarchy1"/>
    <dgm:cxn modelId="{28BEB3A3-7505-46BE-8916-548483F553EC}" type="presParOf" srcId="{5B75E0EC-1F88-4DB7-91C1-B9F558ECD635}" destId="{97E9044C-ABDA-45A7-8811-533A34CD7FC4}" srcOrd="0" destOrd="0" presId="urn:microsoft.com/office/officeart/2005/8/layout/hierarchy1"/>
    <dgm:cxn modelId="{7CA7B3A9-D87B-4A98-ACFD-F72683E1DB3E}" type="presParOf" srcId="{97E9044C-ABDA-45A7-8811-533A34CD7FC4}" destId="{87E3ADD2-998B-482D-8760-AB079EAA258A}" srcOrd="0" destOrd="0" presId="urn:microsoft.com/office/officeart/2005/8/layout/hierarchy1"/>
    <dgm:cxn modelId="{089EC8CF-DB10-4842-A5FD-7240678D433D}" type="presParOf" srcId="{97E9044C-ABDA-45A7-8811-533A34CD7FC4}" destId="{54EE8306-AC1D-4AA2-9F1A-DE3E8C434CF1}" srcOrd="1" destOrd="0" presId="urn:microsoft.com/office/officeart/2005/8/layout/hierarchy1"/>
    <dgm:cxn modelId="{1CBF272F-BD55-4EC3-91EB-FA40E1F20536}" type="presParOf" srcId="{5B75E0EC-1F88-4DB7-91C1-B9F558ECD635}" destId="{A775085D-AE03-42EF-A196-C7AEA39E1B44}" srcOrd="1" destOrd="0" presId="urn:microsoft.com/office/officeart/2005/8/layout/hierarchy1"/>
    <dgm:cxn modelId="{229D0788-7B57-4CDA-BDF3-F9FAA9DB326C}" type="presParOf" srcId="{A775085D-AE03-42EF-A196-C7AEA39E1B44}" destId="{00D8F3A9-B2C8-4CCB-A63B-A05E367D6B0F}" srcOrd="0" destOrd="0" presId="urn:microsoft.com/office/officeart/2005/8/layout/hierarchy1"/>
    <dgm:cxn modelId="{629D2E16-A08A-43F2-9624-963A8D86EFCE}" type="presParOf" srcId="{A775085D-AE03-42EF-A196-C7AEA39E1B44}" destId="{87352428-8E82-4C4E-A009-816BFA44C811}" srcOrd="1" destOrd="0" presId="urn:microsoft.com/office/officeart/2005/8/layout/hierarchy1"/>
    <dgm:cxn modelId="{2E8522F2-59FE-4B15-BF53-D82BBB5DF49A}" type="presParOf" srcId="{87352428-8E82-4C4E-A009-816BFA44C811}" destId="{38947B3B-9609-423D-87B5-D4B0CDAE62AA}" srcOrd="0" destOrd="0" presId="urn:microsoft.com/office/officeart/2005/8/layout/hierarchy1"/>
    <dgm:cxn modelId="{5B100857-3BDF-444E-B586-936D25ABB66A}" type="presParOf" srcId="{38947B3B-9609-423D-87B5-D4B0CDAE62AA}" destId="{62D75B5A-63D1-4590-8030-C34F51E9AE56}" srcOrd="0" destOrd="0" presId="urn:microsoft.com/office/officeart/2005/8/layout/hierarchy1"/>
    <dgm:cxn modelId="{680CCD92-6417-40F7-B353-2164828E9052}" type="presParOf" srcId="{38947B3B-9609-423D-87B5-D4B0CDAE62AA}" destId="{3F3B549C-F0BE-4669-AAF6-D67A5D0DC036}" srcOrd="1" destOrd="0" presId="urn:microsoft.com/office/officeart/2005/8/layout/hierarchy1"/>
    <dgm:cxn modelId="{19C7C0F3-406E-4CAC-832D-F8628C5EC8AF}" type="presParOf" srcId="{87352428-8E82-4C4E-A009-816BFA44C811}" destId="{DDFF75A8-24CE-46BF-B42E-C4E31BF9F797}" srcOrd="1" destOrd="0" presId="urn:microsoft.com/office/officeart/2005/8/layout/hierarchy1"/>
    <dgm:cxn modelId="{AB4054A5-48F9-4D2A-8566-2F4C981FC2EC}" type="presParOf" srcId="{A775085D-AE03-42EF-A196-C7AEA39E1B44}" destId="{01F1A439-8D4B-4BF8-BCBF-92183C4E42F2}" srcOrd="2" destOrd="0" presId="urn:microsoft.com/office/officeart/2005/8/layout/hierarchy1"/>
    <dgm:cxn modelId="{6BEC620B-74CB-4816-AC7A-32D3E0B7B9F1}" type="presParOf" srcId="{A775085D-AE03-42EF-A196-C7AEA39E1B44}" destId="{BAEC9CAB-0E11-4B47-A552-41DB76303117}" srcOrd="3" destOrd="0" presId="urn:microsoft.com/office/officeart/2005/8/layout/hierarchy1"/>
    <dgm:cxn modelId="{EC5DB7BA-6D24-44E6-8D9A-B81B70F92894}" type="presParOf" srcId="{BAEC9CAB-0E11-4B47-A552-41DB76303117}" destId="{53A5841B-85B7-4E11-B1AF-9E880F3715B1}" srcOrd="0" destOrd="0" presId="urn:microsoft.com/office/officeart/2005/8/layout/hierarchy1"/>
    <dgm:cxn modelId="{CD76B078-BE5A-4D61-BB0F-7F6CF3FE555A}" type="presParOf" srcId="{53A5841B-85B7-4E11-B1AF-9E880F3715B1}" destId="{92D61DB7-4603-4E27-96C8-ED67177A1FDA}" srcOrd="0" destOrd="0" presId="urn:microsoft.com/office/officeart/2005/8/layout/hierarchy1"/>
    <dgm:cxn modelId="{01551104-863C-445D-B490-F138D7CFE4BB}" type="presParOf" srcId="{53A5841B-85B7-4E11-B1AF-9E880F3715B1}" destId="{7F1AE41F-17B8-4845-9758-891BFDC1A270}" srcOrd="1" destOrd="0" presId="urn:microsoft.com/office/officeart/2005/8/layout/hierarchy1"/>
    <dgm:cxn modelId="{1BC8074F-F311-48E4-88BA-F3957EB6CB54}" type="presParOf" srcId="{BAEC9CAB-0E11-4B47-A552-41DB76303117}" destId="{994A056B-4820-4856-9814-470AB19C5CD8}" srcOrd="1" destOrd="0" presId="urn:microsoft.com/office/officeart/2005/8/layout/hierarchy1"/>
    <dgm:cxn modelId="{D2B30087-D274-4017-B437-365F96279FDD}" type="presParOf" srcId="{A775085D-AE03-42EF-A196-C7AEA39E1B44}" destId="{60086F73-2ECE-49FE-909C-FAE2B31A5F34}" srcOrd="4" destOrd="0" presId="urn:microsoft.com/office/officeart/2005/8/layout/hierarchy1"/>
    <dgm:cxn modelId="{DDEECA1F-A16C-44A6-9777-DCACE3EB20B0}" type="presParOf" srcId="{A775085D-AE03-42EF-A196-C7AEA39E1B44}" destId="{D0CC4508-923B-470A-951D-C344C591E73F}" srcOrd="5" destOrd="0" presId="urn:microsoft.com/office/officeart/2005/8/layout/hierarchy1"/>
    <dgm:cxn modelId="{E9A5CB8A-BB5C-4724-8653-FCE63FE38D89}" type="presParOf" srcId="{D0CC4508-923B-470A-951D-C344C591E73F}" destId="{4309BCEC-90FD-4FD0-A550-09B2FF05AE84}" srcOrd="0" destOrd="0" presId="urn:microsoft.com/office/officeart/2005/8/layout/hierarchy1"/>
    <dgm:cxn modelId="{99B5CC8D-E173-4454-A742-098303E9B4AF}" type="presParOf" srcId="{4309BCEC-90FD-4FD0-A550-09B2FF05AE84}" destId="{F436DA83-C9BE-423F-A331-35D34C54562C}" srcOrd="0" destOrd="0" presId="urn:microsoft.com/office/officeart/2005/8/layout/hierarchy1"/>
    <dgm:cxn modelId="{D4F6C906-8774-4569-8163-34F1358B81FA}" type="presParOf" srcId="{4309BCEC-90FD-4FD0-A550-09B2FF05AE84}" destId="{4B92703B-F381-4AD0-8197-8F5F79BB684B}" srcOrd="1" destOrd="0" presId="urn:microsoft.com/office/officeart/2005/8/layout/hierarchy1"/>
    <dgm:cxn modelId="{76458408-1E0B-4475-9D1E-3F111C9D3F8F}" type="presParOf" srcId="{D0CC4508-923B-470A-951D-C344C591E73F}" destId="{1F938DC8-B0F2-4A5A-90FD-780861E341BD}" srcOrd="1" destOrd="0" presId="urn:microsoft.com/office/officeart/2005/8/layout/hierarchy1"/>
    <dgm:cxn modelId="{2E4148F3-DAAE-4B36-A297-192AF1858E50}" type="presParOf" srcId="{A775085D-AE03-42EF-A196-C7AEA39E1B44}" destId="{6F273D01-15B2-43BA-9B0A-FFBA9AE8139F}" srcOrd="6" destOrd="0" presId="urn:microsoft.com/office/officeart/2005/8/layout/hierarchy1"/>
    <dgm:cxn modelId="{08BC169E-9890-405B-A32D-9E987180EF19}" type="presParOf" srcId="{A775085D-AE03-42EF-A196-C7AEA39E1B44}" destId="{FF29266E-247D-4196-AAB9-FBC48DFB3474}" srcOrd="7" destOrd="0" presId="urn:microsoft.com/office/officeart/2005/8/layout/hierarchy1"/>
    <dgm:cxn modelId="{F1F25E44-2171-4762-AF9A-995E2A798378}" type="presParOf" srcId="{FF29266E-247D-4196-AAB9-FBC48DFB3474}" destId="{B5E836C5-6163-4233-AA0F-C45C898F78A8}" srcOrd="0" destOrd="0" presId="urn:microsoft.com/office/officeart/2005/8/layout/hierarchy1"/>
    <dgm:cxn modelId="{F76EC9BD-7CBF-4E5E-A9E9-D69382B992E3}" type="presParOf" srcId="{B5E836C5-6163-4233-AA0F-C45C898F78A8}" destId="{246DC5F2-FD5A-4BE3-98FD-93849E499E77}" srcOrd="0" destOrd="0" presId="urn:microsoft.com/office/officeart/2005/8/layout/hierarchy1"/>
    <dgm:cxn modelId="{568FC0FA-32BB-43AD-BC9C-8F190DA7F603}" type="presParOf" srcId="{B5E836C5-6163-4233-AA0F-C45C898F78A8}" destId="{FD90AB9F-616C-4721-BEE7-06B50917CF6B}" srcOrd="1" destOrd="0" presId="urn:microsoft.com/office/officeart/2005/8/layout/hierarchy1"/>
    <dgm:cxn modelId="{F414BFC8-1E79-4D0E-9500-2F5F9A2A7F6C}" type="presParOf" srcId="{FF29266E-247D-4196-AAB9-FBC48DFB3474}" destId="{24AE33C1-AAB9-4496-A453-370AFDA17B14}"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01555FD1-B10C-45ED-B1A1-96BF834EE09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C1BC9E4F-A9A0-442A-9A63-95931DF31A28}">
      <dgm:prSet custT="1"/>
      <dgm:spPr/>
      <dgm:t>
        <a:bodyPr/>
        <a:lstStyle/>
        <a:p>
          <a:pPr algn="ctr" rtl="0"/>
          <a:r>
            <a:rPr lang="es-MX" sz="2400" b="1" dirty="0" smtClean="0"/>
            <a:t>CAPITULO I. Disposiciones generales</a:t>
          </a:r>
          <a:endParaRPr lang="es-MX" sz="2400" b="1" dirty="0"/>
        </a:p>
      </dgm:t>
    </dgm:pt>
    <dgm:pt modelId="{6B65AC49-27CC-4879-993D-3DBDBF16B919}" type="parTrans" cxnId="{136A6A31-5BB0-47B3-BAC7-9C0AFDC8EA60}">
      <dgm:prSet/>
      <dgm:spPr/>
      <dgm:t>
        <a:bodyPr/>
        <a:lstStyle/>
        <a:p>
          <a:endParaRPr lang="es-MX"/>
        </a:p>
      </dgm:t>
    </dgm:pt>
    <dgm:pt modelId="{76FB2FEF-16AD-427E-AA6D-74A979DCA6E2}" type="sibTrans" cxnId="{136A6A31-5BB0-47B3-BAC7-9C0AFDC8EA60}">
      <dgm:prSet/>
      <dgm:spPr/>
      <dgm:t>
        <a:bodyPr/>
        <a:lstStyle/>
        <a:p>
          <a:endParaRPr lang="es-MX"/>
        </a:p>
      </dgm:t>
    </dgm:pt>
    <dgm:pt modelId="{CC8142A6-83E6-4A1E-B8E3-02EEEB89833F}">
      <dgm:prSet/>
      <dgm:spPr/>
      <dgm:t>
        <a:bodyPr/>
        <a:lstStyle/>
        <a:p>
          <a:pPr rtl="0"/>
          <a:r>
            <a:rPr lang="es-MX" dirty="0" smtClean="0"/>
            <a:t>Artículo 1o.-Están </a:t>
          </a:r>
          <a:r>
            <a:rPr lang="es-MX" b="1" dirty="0" smtClean="0"/>
            <a:t>obligadas al pago </a:t>
          </a:r>
          <a:r>
            <a:rPr lang="es-MX" dirty="0" smtClean="0"/>
            <a:t>del impuesto al valor agregado establecido en esta Ley, las </a:t>
          </a:r>
          <a:r>
            <a:rPr lang="es-MX" b="1" dirty="0" smtClean="0">
              <a:effectLst>
                <a:outerShdw blurRad="38100" dist="38100" dir="2700000" algn="tl">
                  <a:srgbClr val="000000">
                    <a:alpha val="43137"/>
                  </a:srgbClr>
                </a:outerShdw>
              </a:effectLst>
            </a:rPr>
            <a:t>personas físicas y las morales </a:t>
          </a:r>
          <a:r>
            <a:rPr lang="es-MX" dirty="0" smtClean="0"/>
            <a:t>que, en territorio nacional, realicen los actos o actividades siguientes: </a:t>
          </a:r>
          <a:endParaRPr lang="es-MX" dirty="0"/>
        </a:p>
      </dgm:t>
    </dgm:pt>
    <dgm:pt modelId="{87EF8AC2-6D80-498B-AF61-70D5BACC7995}" type="parTrans" cxnId="{2AF39FE7-3CB3-46FD-B1FC-B9938D29EA28}">
      <dgm:prSet/>
      <dgm:spPr/>
      <dgm:t>
        <a:bodyPr/>
        <a:lstStyle/>
        <a:p>
          <a:endParaRPr lang="es-MX"/>
        </a:p>
      </dgm:t>
    </dgm:pt>
    <dgm:pt modelId="{FD17015B-0367-46B8-817C-1ACFB9593887}" type="sibTrans" cxnId="{2AF39FE7-3CB3-46FD-B1FC-B9938D29EA28}">
      <dgm:prSet/>
      <dgm:spPr/>
      <dgm:t>
        <a:bodyPr/>
        <a:lstStyle/>
        <a:p>
          <a:endParaRPr lang="es-MX"/>
        </a:p>
      </dgm:t>
    </dgm:pt>
    <dgm:pt modelId="{46DA66B8-DF91-4FAF-912B-938CF27E7CF3}">
      <dgm:prSet/>
      <dgm:spPr/>
      <dgm:t>
        <a:bodyPr/>
        <a:lstStyle/>
        <a:p>
          <a:pPr rtl="0"/>
          <a:r>
            <a:rPr lang="es-MX" dirty="0" smtClean="0"/>
            <a:t>A) Otorguen el uso o goce temporal de bienes.</a:t>
          </a:r>
          <a:endParaRPr lang="es-MX" dirty="0"/>
        </a:p>
      </dgm:t>
    </dgm:pt>
    <dgm:pt modelId="{C89AEF97-EABA-4E96-A724-CAD8CA2106BB}" type="parTrans" cxnId="{55620F1F-2A65-472F-A124-5E4FCC7DA300}">
      <dgm:prSet/>
      <dgm:spPr/>
      <dgm:t>
        <a:bodyPr/>
        <a:lstStyle/>
        <a:p>
          <a:endParaRPr lang="es-MX"/>
        </a:p>
      </dgm:t>
    </dgm:pt>
    <dgm:pt modelId="{8545DA94-CE9F-4D19-81CD-403719B0F502}" type="sibTrans" cxnId="{55620F1F-2A65-472F-A124-5E4FCC7DA300}">
      <dgm:prSet/>
      <dgm:spPr/>
      <dgm:t>
        <a:bodyPr/>
        <a:lstStyle/>
        <a:p>
          <a:endParaRPr lang="es-MX"/>
        </a:p>
      </dgm:t>
    </dgm:pt>
    <dgm:pt modelId="{D21A0E88-35DB-4F21-9EAD-7EDE22D0450F}">
      <dgm:prSet/>
      <dgm:spPr/>
      <dgm:t>
        <a:bodyPr/>
        <a:lstStyle/>
        <a:p>
          <a:pPr rtl="0"/>
          <a:r>
            <a:rPr lang="es-MX" dirty="0" smtClean="0"/>
            <a:t>B) Importen bienes o servicios.</a:t>
          </a:r>
          <a:endParaRPr lang="es-MX" dirty="0"/>
        </a:p>
      </dgm:t>
    </dgm:pt>
    <dgm:pt modelId="{BC0D116B-55F5-432F-A678-AF643F15C24D}" type="parTrans" cxnId="{003E1206-414C-4A8D-8AAF-756B42EB8347}">
      <dgm:prSet/>
      <dgm:spPr/>
      <dgm:t>
        <a:bodyPr/>
        <a:lstStyle/>
        <a:p>
          <a:endParaRPr lang="es-MX"/>
        </a:p>
      </dgm:t>
    </dgm:pt>
    <dgm:pt modelId="{A8CF0B0E-6882-4A3F-BF9B-44A0166D3BD0}" type="sibTrans" cxnId="{003E1206-414C-4A8D-8AAF-756B42EB8347}">
      <dgm:prSet/>
      <dgm:spPr/>
      <dgm:t>
        <a:bodyPr/>
        <a:lstStyle/>
        <a:p>
          <a:endParaRPr lang="es-MX"/>
        </a:p>
      </dgm:t>
    </dgm:pt>
    <dgm:pt modelId="{D31917C4-3534-4253-A1C1-FB9DB2BA42C1}" type="pres">
      <dgm:prSet presAssocID="{01555FD1-B10C-45ED-B1A1-96BF834EE09E}" presName="vert0" presStyleCnt="0">
        <dgm:presLayoutVars>
          <dgm:dir/>
          <dgm:animOne val="branch"/>
          <dgm:animLvl val="lvl"/>
        </dgm:presLayoutVars>
      </dgm:prSet>
      <dgm:spPr/>
      <dgm:t>
        <a:bodyPr/>
        <a:lstStyle/>
        <a:p>
          <a:endParaRPr lang="es-MX"/>
        </a:p>
      </dgm:t>
    </dgm:pt>
    <dgm:pt modelId="{AC002CBA-8E0E-4586-BE6C-44890B1DFB46}" type="pres">
      <dgm:prSet presAssocID="{C1BC9E4F-A9A0-442A-9A63-95931DF31A28}" presName="thickLine" presStyleLbl="alignNode1" presStyleIdx="0" presStyleCnt="4"/>
      <dgm:spPr/>
    </dgm:pt>
    <dgm:pt modelId="{D1BDB304-C0D3-47DE-9CC5-57FFEDD16457}" type="pres">
      <dgm:prSet presAssocID="{C1BC9E4F-A9A0-442A-9A63-95931DF31A28}" presName="horz1" presStyleCnt="0"/>
      <dgm:spPr/>
    </dgm:pt>
    <dgm:pt modelId="{B66E54AA-31CC-4937-8639-B75687E51B96}" type="pres">
      <dgm:prSet presAssocID="{C1BC9E4F-A9A0-442A-9A63-95931DF31A28}" presName="tx1" presStyleLbl="revTx" presStyleIdx="0" presStyleCnt="4"/>
      <dgm:spPr/>
      <dgm:t>
        <a:bodyPr/>
        <a:lstStyle/>
        <a:p>
          <a:endParaRPr lang="es-MX"/>
        </a:p>
      </dgm:t>
    </dgm:pt>
    <dgm:pt modelId="{6C0420AD-DFC2-4E67-9609-CE1FCFBE76D1}" type="pres">
      <dgm:prSet presAssocID="{C1BC9E4F-A9A0-442A-9A63-95931DF31A28}" presName="vert1" presStyleCnt="0"/>
      <dgm:spPr/>
    </dgm:pt>
    <dgm:pt modelId="{2BAEB1F9-5D6D-4FD8-9E4D-5490860C4AFC}" type="pres">
      <dgm:prSet presAssocID="{CC8142A6-83E6-4A1E-B8E3-02EEEB89833F}" presName="thickLine" presStyleLbl="alignNode1" presStyleIdx="1" presStyleCnt="4"/>
      <dgm:spPr/>
    </dgm:pt>
    <dgm:pt modelId="{B7A7DD31-B4D3-451F-BB62-1940DDC922A3}" type="pres">
      <dgm:prSet presAssocID="{CC8142A6-83E6-4A1E-B8E3-02EEEB89833F}" presName="horz1" presStyleCnt="0"/>
      <dgm:spPr/>
    </dgm:pt>
    <dgm:pt modelId="{6F54AD8D-BFBD-4038-9127-8CAD5FC62E1C}" type="pres">
      <dgm:prSet presAssocID="{CC8142A6-83E6-4A1E-B8E3-02EEEB89833F}" presName="tx1" presStyleLbl="revTx" presStyleIdx="1" presStyleCnt="4"/>
      <dgm:spPr/>
      <dgm:t>
        <a:bodyPr/>
        <a:lstStyle/>
        <a:p>
          <a:endParaRPr lang="es-MX"/>
        </a:p>
      </dgm:t>
    </dgm:pt>
    <dgm:pt modelId="{14D20A4B-27BE-4CBE-ADDF-8CC70407D717}" type="pres">
      <dgm:prSet presAssocID="{CC8142A6-83E6-4A1E-B8E3-02EEEB89833F}" presName="vert1" presStyleCnt="0"/>
      <dgm:spPr/>
    </dgm:pt>
    <dgm:pt modelId="{1A3BA896-3839-4066-9B36-65974B0D33AB}" type="pres">
      <dgm:prSet presAssocID="{46DA66B8-DF91-4FAF-912B-938CF27E7CF3}" presName="thickLine" presStyleLbl="alignNode1" presStyleIdx="2" presStyleCnt="4"/>
      <dgm:spPr/>
    </dgm:pt>
    <dgm:pt modelId="{74B8946E-F46D-4414-B121-CE6A87BFADE4}" type="pres">
      <dgm:prSet presAssocID="{46DA66B8-DF91-4FAF-912B-938CF27E7CF3}" presName="horz1" presStyleCnt="0"/>
      <dgm:spPr/>
    </dgm:pt>
    <dgm:pt modelId="{0FC1A9A2-380E-42ED-9440-43BA7811D7C1}" type="pres">
      <dgm:prSet presAssocID="{46DA66B8-DF91-4FAF-912B-938CF27E7CF3}" presName="tx1" presStyleLbl="revTx" presStyleIdx="2" presStyleCnt="4"/>
      <dgm:spPr/>
      <dgm:t>
        <a:bodyPr/>
        <a:lstStyle/>
        <a:p>
          <a:endParaRPr lang="es-MX"/>
        </a:p>
      </dgm:t>
    </dgm:pt>
    <dgm:pt modelId="{965778F2-A60C-436B-B542-5CC27D3477A6}" type="pres">
      <dgm:prSet presAssocID="{46DA66B8-DF91-4FAF-912B-938CF27E7CF3}" presName="vert1" presStyleCnt="0"/>
      <dgm:spPr/>
    </dgm:pt>
    <dgm:pt modelId="{FA5EC71C-7966-4435-964B-E10996BD61F4}" type="pres">
      <dgm:prSet presAssocID="{D21A0E88-35DB-4F21-9EAD-7EDE22D0450F}" presName="thickLine" presStyleLbl="alignNode1" presStyleIdx="3" presStyleCnt="4"/>
      <dgm:spPr/>
    </dgm:pt>
    <dgm:pt modelId="{ED167B35-4982-4E71-A3A4-310B26DD60F1}" type="pres">
      <dgm:prSet presAssocID="{D21A0E88-35DB-4F21-9EAD-7EDE22D0450F}" presName="horz1" presStyleCnt="0"/>
      <dgm:spPr/>
    </dgm:pt>
    <dgm:pt modelId="{7634AFCA-17A0-4251-8EA1-37218D724845}" type="pres">
      <dgm:prSet presAssocID="{D21A0E88-35DB-4F21-9EAD-7EDE22D0450F}" presName="tx1" presStyleLbl="revTx" presStyleIdx="3" presStyleCnt="4"/>
      <dgm:spPr/>
      <dgm:t>
        <a:bodyPr/>
        <a:lstStyle/>
        <a:p>
          <a:endParaRPr lang="es-MX"/>
        </a:p>
      </dgm:t>
    </dgm:pt>
    <dgm:pt modelId="{63266AED-25E7-4D57-802C-462F22902625}" type="pres">
      <dgm:prSet presAssocID="{D21A0E88-35DB-4F21-9EAD-7EDE22D0450F}" presName="vert1" presStyleCnt="0"/>
      <dgm:spPr/>
    </dgm:pt>
  </dgm:ptLst>
  <dgm:cxnLst>
    <dgm:cxn modelId="{3BAC2D86-3A59-4BD7-93D1-8796407B1127}" type="presOf" srcId="{C1BC9E4F-A9A0-442A-9A63-95931DF31A28}" destId="{B66E54AA-31CC-4937-8639-B75687E51B96}" srcOrd="0" destOrd="0" presId="urn:microsoft.com/office/officeart/2008/layout/LinedList"/>
    <dgm:cxn modelId="{003E1206-414C-4A8D-8AAF-756B42EB8347}" srcId="{01555FD1-B10C-45ED-B1A1-96BF834EE09E}" destId="{D21A0E88-35DB-4F21-9EAD-7EDE22D0450F}" srcOrd="3" destOrd="0" parTransId="{BC0D116B-55F5-432F-A678-AF643F15C24D}" sibTransId="{A8CF0B0E-6882-4A3F-BF9B-44A0166D3BD0}"/>
    <dgm:cxn modelId="{279DFEC8-B3C4-4AED-B2E2-EB03D243A611}" type="presOf" srcId="{46DA66B8-DF91-4FAF-912B-938CF27E7CF3}" destId="{0FC1A9A2-380E-42ED-9440-43BA7811D7C1}" srcOrd="0" destOrd="0" presId="urn:microsoft.com/office/officeart/2008/layout/LinedList"/>
    <dgm:cxn modelId="{55620F1F-2A65-472F-A124-5E4FCC7DA300}" srcId="{01555FD1-B10C-45ED-B1A1-96BF834EE09E}" destId="{46DA66B8-DF91-4FAF-912B-938CF27E7CF3}" srcOrd="2" destOrd="0" parTransId="{C89AEF97-EABA-4E96-A724-CAD8CA2106BB}" sibTransId="{8545DA94-CE9F-4D19-81CD-403719B0F502}"/>
    <dgm:cxn modelId="{136A6A31-5BB0-47B3-BAC7-9C0AFDC8EA60}" srcId="{01555FD1-B10C-45ED-B1A1-96BF834EE09E}" destId="{C1BC9E4F-A9A0-442A-9A63-95931DF31A28}" srcOrd="0" destOrd="0" parTransId="{6B65AC49-27CC-4879-993D-3DBDBF16B919}" sibTransId="{76FB2FEF-16AD-427E-AA6D-74A979DCA6E2}"/>
    <dgm:cxn modelId="{B370E737-E4E3-4970-9F80-B4292968A4F3}" type="presOf" srcId="{D21A0E88-35DB-4F21-9EAD-7EDE22D0450F}" destId="{7634AFCA-17A0-4251-8EA1-37218D724845}" srcOrd="0" destOrd="0" presId="urn:microsoft.com/office/officeart/2008/layout/LinedList"/>
    <dgm:cxn modelId="{3C240199-6792-48D9-9AF4-8C320DC74ACF}" type="presOf" srcId="{01555FD1-B10C-45ED-B1A1-96BF834EE09E}" destId="{D31917C4-3534-4253-A1C1-FB9DB2BA42C1}" srcOrd="0" destOrd="0" presId="urn:microsoft.com/office/officeart/2008/layout/LinedList"/>
    <dgm:cxn modelId="{2AF39FE7-3CB3-46FD-B1FC-B9938D29EA28}" srcId="{01555FD1-B10C-45ED-B1A1-96BF834EE09E}" destId="{CC8142A6-83E6-4A1E-B8E3-02EEEB89833F}" srcOrd="1" destOrd="0" parTransId="{87EF8AC2-6D80-498B-AF61-70D5BACC7995}" sibTransId="{FD17015B-0367-46B8-817C-1ACFB9593887}"/>
    <dgm:cxn modelId="{B8ECF10C-AD0C-4A0C-8F4C-2EC252248E06}" type="presOf" srcId="{CC8142A6-83E6-4A1E-B8E3-02EEEB89833F}" destId="{6F54AD8D-BFBD-4038-9127-8CAD5FC62E1C}" srcOrd="0" destOrd="0" presId="urn:microsoft.com/office/officeart/2008/layout/LinedList"/>
    <dgm:cxn modelId="{70582F1A-3092-4441-AF5B-DE0408D6520D}" type="presParOf" srcId="{D31917C4-3534-4253-A1C1-FB9DB2BA42C1}" destId="{AC002CBA-8E0E-4586-BE6C-44890B1DFB46}" srcOrd="0" destOrd="0" presId="urn:microsoft.com/office/officeart/2008/layout/LinedList"/>
    <dgm:cxn modelId="{25D53FEB-6B2D-42B7-83B4-0C4BB86B70EF}" type="presParOf" srcId="{D31917C4-3534-4253-A1C1-FB9DB2BA42C1}" destId="{D1BDB304-C0D3-47DE-9CC5-57FFEDD16457}" srcOrd="1" destOrd="0" presId="urn:microsoft.com/office/officeart/2008/layout/LinedList"/>
    <dgm:cxn modelId="{EFECA6B2-907E-4021-AE94-EA88E3232FB0}" type="presParOf" srcId="{D1BDB304-C0D3-47DE-9CC5-57FFEDD16457}" destId="{B66E54AA-31CC-4937-8639-B75687E51B96}" srcOrd="0" destOrd="0" presId="urn:microsoft.com/office/officeart/2008/layout/LinedList"/>
    <dgm:cxn modelId="{91F1C9CD-1991-4BE0-A60F-FF8298CDE7AE}" type="presParOf" srcId="{D1BDB304-C0D3-47DE-9CC5-57FFEDD16457}" destId="{6C0420AD-DFC2-4E67-9609-CE1FCFBE76D1}" srcOrd="1" destOrd="0" presId="urn:microsoft.com/office/officeart/2008/layout/LinedList"/>
    <dgm:cxn modelId="{E280CE93-520D-48FC-A23F-6B3DF136A2E1}" type="presParOf" srcId="{D31917C4-3534-4253-A1C1-FB9DB2BA42C1}" destId="{2BAEB1F9-5D6D-4FD8-9E4D-5490860C4AFC}" srcOrd="2" destOrd="0" presId="urn:microsoft.com/office/officeart/2008/layout/LinedList"/>
    <dgm:cxn modelId="{BA020098-F469-4841-9C71-26E6336B508F}" type="presParOf" srcId="{D31917C4-3534-4253-A1C1-FB9DB2BA42C1}" destId="{B7A7DD31-B4D3-451F-BB62-1940DDC922A3}" srcOrd="3" destOrd="0" presId="urn:microsoft.com/office/officeart/2008/layout/LinedList"/>
    <dgm:cxn modelId="{C652E135-C28C-4527-9D82-F299D332B39C}" type="presParOf" srcId="{B7A7DD31-B4D3-451F-BB62-1940DDC922A3}" destId="{6F54AD8D-BFBD-4038-9127-8CAD5FC62E1C}" srcOrd="0" destOrd="0" presId="urn:microsoft.com/office/officeart/2008/layout/LinedList"/>
    <dgm:cxn modelId="{E01759C5-F092-49A5-A5BB-1259EE3E65E9}" type="presParOf" srcId="{B7A7DD31-B4D3-451F-BB62-1940DDC922A3}" destId="{14D20A4B-27BE-4CBE-ADDF-8CC70407D717}" srcOrd="1" destOrd="0" presId="urn:microsoft.com/office/officeart/2008/layout/LinedList"/>
    <dgm:cxn modelId="{3C507A55-1810-4E91-96F3-CDAA778D628A}" type="presParOf" srcId="{D31917C4-3534-4253-A1C1-FB9DB2BA42C1}" destId="{1A3BA896-3839-4066-9B36-65974B0D33AB}" srcOrd="4" destOrd="0" presId="urn:microsoft.com/office/officeart/2008/layout/LinedList"/>
    <dgm:cxn modelId="{C45C7522-EFB2-4FFA-BBF3-A1D18E310E55}" type="presParOf" srcId="{D31917C4-3534-4253-A1C1-FB9DB2BA42C1}" destId="{74B8946E-F46D-4414-B121-CE6A87BFADE4}" srcOrd="5" destOrd="0" presId="urn:microsoft.com/office/officeart/2008/layout/LinedList"/>
    <dgm:cxn modelId="{4F0F4D5E-EDBD-46F0-81A9-DC8C5BE44383}" type="presParOf" srcId="{74B8946E-F46D-4414-B121-CE6A87BFADE4}" destId="{0FC1A9A2-380E-42ED-9440-43BA7811D7C1}" srcOrd="0" destOrd="0" presId="urn:microsoft.com/office/officeart/2008/layout/LinedList"/>
    <dgm:cxn modelId="{854BFA95-6D0F-4744-84A3-A3EF47091276}" type="presParOf" srcId="{74B8946E-F46D-4414-B121-CE6A87BFADE4}" destId="{965778F2-A60C-436B-B542-5CC27D3477A6}" srcOrd="1" destOrd="0" presId="urn:microsoft.com/office/officeart/2008/layout/LinedList"/>
    <dgm:cxn modelId="{C5C63B60-A996-4468-92CD-73B9FE1EC4C6}" type="presParOf" srcId="{D31917C4-3534-4253-A1C1-FB9DB2BA42C1}" destId="{FA5EC71C-7966-4435-964B-E10996BD61F4}" srcOrd="6" destOrd="0" presId="urn:microsoft.com/office/officeart/2008/layout/LinedList"/>
    <dgm:cxn modelId="{5318CB7F-E1B1-44E3-9B64-7383EE8ECFBB}" type="presParOf" srcId="{D31917C4-3534-4253-A1C1-FB9DB2BA42C1}" destId="{ED167B35-4982-4E71-A3A4-310B26DD60F1}" srcOrd="7" destOrd="0" presId="urn:microsoft.com/office/officeart/2008/layout/LinedList"/>
    <dgm:cxn modelId="{CD15DC76-3E44-436F-A3FA-11FF74A04BF5}" type="presParOf" srcId="{ED167B35-4982-4E71-A3A4-310B26DD60F1}" destId="{7634AFCA-17A0-4251-8EA1-37218D724845}" srcOrd="0" destOrd="0" presId="urn:microsoft.com/office/officeart/2008/layout/LinedList"/>
    <dgm:cxn modelId="{EF8DF31B-743B-42FF-9B82-43E99237130E}" type="presParOf" srcId="{ED167B35-4982-4E71-A3A4-310B26DD60F1}" destId="{63266AED-25E7-4D57-802C-462F2290262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01555FD1-B10C-45ED-B1A1-96BF834EE09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DD448F49-613F-47DB-BFE7-D5F2CFD8FB44}">
      <dgm:prSet custT="1"/>
      <dgm:spPr/>
      <dgm:t>
        <a:bodyPr/>
        <a:lstStyle/>
        <a:p>
          <a:pPr algn="ctr" rtl="0"/>
          <a:r>
            <a:rPr lang="es-MX" sz="3200" dirty="0" smtClean="0"/>
            <a:t>El impuesto se calculará:</a:t>
          </a:r>
        </a:p>
        <a:p>
          <a:pPr algn="ctr" rtl="0"/>
          <a:r>
            <a:rPr lang="es-MX" sz="3200" dirty="0" smtClean="0"/>
            <a:t>Aplicando a los valores la tasa del 16%.</a:t>
          </a:r>
          <a:endParaRPr lang="es-MX" sz="3200" dirty="0"/>
        </a:p>
      </dgm:t>
    </dgm:pt>
    <dgm:pt modelId="{11D7D0C1-64ED-45FE-941E-84F9B925C868}" type="parTrans" cxnId="{ADCCF9BD-7720-4749-BC33-57D17253D328}">
      <dgm:prSet/>
      <dgm:spPr/>
      <dgm:t>
        <a:bodyPr/>
        <a:lstStyle/>
        <a:p>
          <a:endParaRPr lang="es-MX"/>
        </a:p>
      </dgm:t>
    </dgm:pt>
    <dgm:pt modelId="{298530DF-3A2A-41E4-97CD-EF298E752832}" type="sibTrans" cxnId="{ADCCF9BD-7720-4749-BC33-57D17253D328}">
      <dgm:prSet/>
      <dgm:spPr/>
      <dgm:t>
        <a:bodyPr/>
        <a:lstStyle/>
        <a:p>
          <a:endParaRPr lang="es-MX"/>
        </a:p>
      </dgm:t>
    </dgm:pt>
    <dgm:pt modelId="{4E062D3C-FCC7-437C-9A6C-6A8383DDF44B}">
      <dgm:prSet custT="1"/>
      <dgm:spPr/>
      <dgm:t>
        <a:bodyPr/>
        <a:lstStyle/>
        <a:p>
          <a:pPr algn="ctr" rtl="0"/>
          <a:r>
            <a:rPr lang="es-MX" sz="2400" smtClean="0"/>
            <a:t>El </a:t>
          </a:r>
          <a:r>
            <a:rPr lang="es-MX" sz="2400" dirty="0" smtClean="0"/>
            <a:t>impuesto al valor agregado en ningún caso se considerará que forma parte de dichos valores.</a:t>
          </a:r>
          <a:endParaRPr lang="es-MX" sz="2400" dirty="0"/>
        </a:p>
      </dgm:t>
    </dgm:pt>
    <dgm:pt modelId="{06169F9C-EC98-46F3-8BBF-E2D0F1D71AF1}" type="parTrans" cxnId="{8BB9D035-E819-4C86-8EA2-BA25050B905A}">
      <dgm:prSet/>
      <dgm:spPr/>
      <dgm:t>
        <a:bodyPr/>
        <a:lstStyle/>
        <a:p>
          <a:endParaRPr lang="es-MX"/>
        </a:p>
      </dgm:t>
    </dgm:pt>
    <dgm:pt modelId="{B875890B-A118-46A4-A5C4-4AAC67A22877}" type="sibTrans" cxnId="{8BB9D035-E819-4C86-8EA2-BA25050B905A}">
      <dgm:prSet/>
      <dgm:spPr/>
      <dgm:t>
        <a:bodyPr/>
        <a:lstStyle/>
        <a:p>
          <a:endParaRPr lang="es-MX"/>
        </a:p>
      </dgm:t>
    </dgm:pt>
    <dgm:pt modelId="{D31917C4-3534-4253-A1C1-FB9DB2BA42C1}" type="pres">
      <dgm:prSet presAssocID="{01555FD1-B10C-45ED-B1A1-96BF834EE09E}" presName="vert0" presStyleCnt="0">
        <dgm:presLayoutVars>
          <dgm:dir/>
          <dgm:animOne val="branch"/>
          <dgm:animLvl val="lvl"/>
        </dgm:presLayoutVars>
      </dgm:prSet>
      <dgm:spPr/>
      <dgm:t>
        <a:bodyPr/>
        <a:lstStyle/>
        <a:p>
          <a:endParaRPr lang="es-MX"/>
        </a:p>
      </dgm:t>
    </dgm:pt>
    <dgm:pt modelId="{B5548B81-B902-47B0-A21A-E5E04C0401B1}" type="pres">
      <dgm:prSet presAssocID="{DD448F49-613F-47DB-BFE7-D5F2CFD8FB44}" presName="thickLine" presStyleLbl="alignNode1" presStyleIdx="0" presStyleCnt="2"/>
      <dgm:spPr/>
    </dgm:pt>
    <dgm:pt modelId="{24B64C8D-A882-434A-BB34-BEBB8DDC46B9}" type="pres">
      <dgm:prSet presAssocID="{DD448F49-613F-47DB-BFE7-D5F2CFD8FB44}" presName="horz1" presStyleCnt="0"/>
      <dgm:spPr/>
    </dgm:pt>
    <dgm:pt modelId="{FE2BD30C-F948-4A11-A928-004462E9DCA8}" type="pres">
      <dgm:prSet presAssocID="{DD448F49-613F-47DB-BFE7-D5F2CFD8FB44}" presName="tx1" presStyleLbl="revTx" presStyleIdx="0" presStyleCnt="2"/>
      <dgm:spPr/>
      <dgm:t>
        <a:bodyPr/>
        <a:lstStyle/>
        <a:p>
          <a:endParaRPr lang="es-MX"/>
        </a:p>
      </dgm:t>
    </dgm:pt>
    <dgm:pt modelId="{CDB79F6F-3EB2-4C40-B8D6-C72134DDBD57}" type="pres">
      <dgm:prSet presAssocID="{DD448F49-613F-47DB-BFE7-D5F2CFD8FB44}" presName="vert1" presStyleCnt="0"/>
      <dgm:spPr/>
    </dgm:pt>
    <dgm:pt modelId="{210DC1E4-E65F-45DD-A9A6-F265E3CE88AD}" type="pres">
      <dgm:prSet presAssocID="{4E062D3C-FCC7-437C-9A6C-6A8383DDF44B}" presName="thickLine" presStyleLbl="alignNode1" presStyleIdx="1" presStyleCnt="2"/>
      <dgm:spPr/>
    </dgm:pt>
    <dgm:pt modelId="{6AC7A879-4E33-4047-8AD2-80ECE3570FF3}" type="pres">
      <dgm:prSet presAssocID="{4E062D3C-FCC7-437C-9A6C-6A8383DDF44B}" presName="horz1" presStyleCnt="0"/>
      <dgm:spPr/>
    </dgm:pt>
    <dgm:pt modelId="{4D337F71-FCC2-4AEF-844B-088C00FE7071}" type="pres">
      <dgm:prSet presAssocID="{4E062D3C-FCC7-437C-9A6C-6A8383DDF44B}" presName="tx1" presStyleLbl="revTx" presStyleIdx="1" presStyleCnt="2"/>
      <dgm:spPr/>
      <dgm:t>
        <a:bodyPr/>
        <a:lstStyle/>
        <a:p>
          <a:endParaRPr lang="es-MX"/>
        </a:p>
      </dgm:t>
    </dgm:pt>
    <dgm:pt modelId="{0FF3C779-A219-4489-94CC-08AC6EE92056}" type="pres">
      <dgm:prSet presAssocID="{4E062D3C-FCC7-437C-9A6C-6A8383DDF44B}" presName="vert1" presStyleCnt="0"/>
      <dgm:spPr/>
    </dgm:pt>
  </dgm:ptLst>
  <dgm:cxnLst>
    <dgm:cxn modelId="{B341CCE6-F5FB-4E29-9B13-735924AF38EC}" type="presOf" srcId="{01555FD1-B10C-45ED-B1A1-96BF834EE09E}" destId="{D31917C4-3534-4253-A1C1-FB9DB2BA42C1}" srcOrd="0" destOrd="0" presId="urn:microsoft.com/office/officeart/2008/layout/LinedList"/>
    <dgm:cxn modelId="{8BB9D035-E819-4C86-8EA2-BA25050B905A}" srcId="{01555FD1-B10C-45ED-B1A1-96BF834EE09E}" destId="{4E062D3C-FCC7-437C-9A6C-6A8383DDF44B}" srcOrd="1" destOrd="0" parTransId="{06169F9C-EC98-46F3-8BBF-E2D0F1D71AF1}" sibTransId="{B875890B-A118-46A4-A5C4-4AAC67A22877}"/>
    <dgm:cxn modelId="{E57B7619-7E29-4DEC-8587-01B7CC43BBA8}" type="presOf" srcId="{DD448F49-613F-47DB-BFE7-D5F2CFD8FB44}" destId="{FE2BD30C-F948-4A11-A928-004462E9DCA8}" srcOrd="0" destOrd="0" presId="urn:microsoft.com/office/officeart/2008/layout/LinedList"/>
    <dgm:cxn modelId="{ADCCF9BD-7720-4749-BC33-57D17253D328}" srcId="{01555FD1-B10C-45ED-B1A1-96BF834EE09E}" destId="{DD448F49-613F-47DB-BFE7-D5F2CFD8FB44}" srcOrd="0" destOrd="0" parTransId="{11D7D0C1-64ED-45FE-941E-84F9B925C868}" sibTransId="{298530DF-3A2A-41E4-97CD-EF298E752832}"/>
    <dgm:cxn modelId="{1DD03A4C-A4E2-4BEE-8D79-32ABB3AA8634}" type="presOf" srcId="{4E062D3C-FCC7-437C-9A6C-6A8383DDF44B}" destId="{4D337F71-FCC2-4AEF-844B-088C00FE7071}" srcOrd="0" destOrd="0" presId="urn:microsoft.com/office/officeart/2008/layout/LinedList"/>
    <dgm:cxn modelId="{C5268042-DB13-40BC-92B4-86E769039CC9}" type="presParOf" srcId="{D31917C4-3534-4253-A1C1-FB9DB2BA42C1}" destId="{B5548B81-B902-47B0-A21A-E5E04C0401B1}" srcOrd="0" destOrd="0" presId="urn:microsoft.com/office/officeart/2008/layout/LinedList"/>
    <dgm:cxn modelId="{595FF592-65FF-450E-B1CE-0B393A668ABE}" type="presParOf" srcId="{D31917C4-3534-4253-A1C1-FB9DB2BA42C1}" destId="{24B64C8D-A882-434A-BB34-BEBB8DDC46B9}" srcOrd="1" destOrd="0" presId="urn:microsoft.com/office/officeart/2008/layout/LinedList"/>
    <dgm:cxn modelId="{956918D7-EC94-4294-A870-50B1B543A162}" type="presParOf" srcId="{24B64C8D-A882-434A-BB34-BEBB8DDC46B9}" destId="{FE2BD30C-F948-4A11-A928-004462E9DCA8}" srcOrd="0" destOrd="0" presId="urn:microsoft.com/office/officeart/2008/layout/LinedList"/>
    <dgm:cxn modelId="{B9BEE771-7EA7-4843-95C7-F8564C4AC8C0}" type="presParOf" srcId="{24B64C8D-A882-434A-BB34-BEBB8DDC46B9}" destId="{CDB79F6F-3EB2-4C40-B8D6-C72134DDBD57}" srcOrd="1" destOrd="0" presId="urn:microsoft.com/office/officeart/2008/layout/LinedList"/>
    <dgm:cxn modelId="{DAB2DE8C-2296-43F9-96F8-0C5EC9755CF5}" type="presParOf" srcId="{D31917C4-3534-4253-A1C1-FB9DB2BA42C1}" destId="{210DC1E4-E65F-45DD-A9A6-F265E3CE88AD}" srcOrd="2" destOrd="0" presId="urn:microsoft.com/office/officeart/2008/layout/LinedList"/>
    <dgm:cxn modelId="{098B6FEF-476C-4824-8A79-58E4684B1E9B}" type="presParOf" srcId="{D31917C4-3534-4253-A1C1-FB9DB2BA42C1}" destId="{6AC7A879-4E33-4047-8AD2-80ECE3570FF3}" srcOrd="3" destOrd="0" presId="urn:microsoft.com/office/officeart/2008/layout/LinedList"/>
    <dgm:cxn modelId="{69E3B7FA-B4DC-470D-97C3-91420A96F15E}" type="presParOf" srcId="{6AC7A879-4E33-4047-8AD2-80ECE3570FF3}" destId="{4D337F71-FCC2-4AEF-844B-088C00FE7071}" srcOrd="0" destOrd="0" presId="urn:microsoft.com/office/officeart/2008/layout/LinedList"/>
    <dgm:cxn modelId="{25D39122-6EB1-4EFA-9EB6-03F27F55876E}" type="presParOf" srcId="{6AC7A879-4E33-4047-8AD2-80ECE3570FF3}" destId="{0FF3C779-A219-4489-94CC-08AC6EE9205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C19767-4E55-4C20-BE13-6284EC4C337F}" type="doc">
      <dgm:prSet loTypeId="urn:microsoft.com/office/officeart/2005/8/layout/hierarchy3" loCatId="hierarchy" qsTypeId="urn:microsoft.com/office/officeart/2005/8/quickstyle/3d2" qsCatId="3D" csTypeId="urn:microsoft.com/office/officeart/2005/8/colors/accent1_1" csCatId="accent1"/>
      <dgm:spPr/>
      <dgm:t>
        <a:bodyPr/>
        <a:lstStyle/>
        <a:p>
          <a:endParaRPr lang="es-MX"/>
        </a:p>
      </dgm:t>
    </dgm:pt>
    <dgm:pt modelId="{206B4DF6-540F-41FD-9F68-9C0B7D05A874}">
      <dgm:prSet/>
      <dgm:spPr/>
      <dgm:t>
        <a:bodyPr/>
        <a:lstStyle/>
        <a:p>
          <a:pPr rtl="0"/>
          <a:r>
            <a:rPr lang="es-MX" b="1" smtClean="0"/>
            <a:t>Artículo 33. </a:t>
          </a:r>
          <a:r>
            <a:rPr lang="es-MX" smtClean="0"/>
            <a:t>El comerciante </a:t>
          </a:r>
          <a:r>
            <a:rPr lang="es-MX" b="1" smtClean="0"/>
            <a:t>está obligado a llevar y mantener un sistema de contabilidad </a:t>
          </a:r>
          <a:r>
            <a:rPr lang="es-MX" smtClean="0"/>
            <a:t>adecuado.</a:t>
          </a:r>
          <a:endParaRPr lang="es-MX"/>
        </a:p>
      </dgm:t>
    </dgm:pt>
    <dgm:pt modelId="{B60FA3AA-7AD5-4F76-9FD9-4949183ACC4E}" type="parTrans" cxnId="{C4908E8D-667A-44F4-AC31-C57FDDF6DC85}">
      <dgm:prSet/>
      <dgm:spPr/>
      <dgm:t>
        <a:bodyPr/>
        <a:lstStyle/>
        <a:p>
          <a:endParaRPr lang="es-MX"/>
        </a:p>
      </dgm:t>
    </dgm:pt>
    <dgm:pt modelId="{9AEA0D37-0D59-4ED8-8DA2-5226F0D65E7C}" type="sibTrans" cxnId="{C4908E8D-667A-44F4-AC31-C57FDDF6DC85}">
      <dgm:prSet/>
      <dgm:spPr/>
      <dgm:t>
        <a:bodyPr/>
        <a:lstStyle/>
        <a:p>
          <a:endParaRPr lang="es-MX"/>
        </a:p>
      </dgm:t>
    </dgm:pt>
    <dgm:pt modelId="{CEE32C0A-2A72-4A87-8CFA-9AE4AE32ED99}">
      <dgm:prSet/>
      <dgm:spPr/>
      <dgm:t>
        <a:bodyPr/>
        <a:lstStyle/>
        <a:p>
          <a:pPr rtl="0"/>
          <a:r>
            <a:rPr lang="es-MX" smtClean="0"/>
            <a:t>Este sistema </a:t>
          </a:r>
          <a:r>
            <a:rPr lang="es-MX" b="1" smtClean="0"/>
            <a:t>podrá llevarse mediante los instrumentos, recursos y sistemas de registro y procesamiento que mejor se acomoden a las características particulares del negocio</a:t>
          </a:r>
          <a:r>
            <a:rPr lang="es-MX" smtClean="0"/>
            <a:t>, pero en todo caso deberá satisfacer </a:t>
          </a:r>
          <a:r>
            <a:rPr lang="es-MX" u="sng" smtClean="0"/>
            <a:t>requisitos mínimos</a:t>
          </a:r>
          <a:r>
            <a:rPr lang="es-MX" smtClean="0"/>
            <a:t>.</a:t>
          </a:r>
          <a:endParaRPr lang="es-MX"/>
        </a:p>
      </dgm:t>
    </dgm:pt>
    <dgm:pt modelId="{245E1053-0438-4F95-9FF1-9CE78E5ACE72}" type="parTrans" cxnId="{A0D99C0B-D675-468E-A2D4-79726823766C}">
      <dgm:prSet/>
      <dgm:spPr/>
      <dgm:t>
        <a:bodyPr/>
        <a:lstStyle/>
        <a:p>
          <a:endParaRPr lang="es-MX"/>
        </a:p>
      </dgm:t>
    </dgm:pt>
    <dgm:pt modelId="{3B6D8BF4-CC81-486B-82C7-FB4C76B1E06D}" type="sibTrans" cxnId="{A0D99C0B-D675-468E-A2D4-79726823766C}">
      <dgm:prSet/>
      <dgm:spPr/>
      <dgm:t>
        <a:bodyPr/>
        <a:lstStyle/>
        <a:p>
          <a:endParaRPr lang="es-MX"/>
        </a:p>
      </dgm:t>
    </dgm:pt>
    <dgm:pt modelId="{97A3B9AD-6B54-4F60-8F0F-0EB5879024AA}" type="pres">
      <dgm:prSet presAssocID="{CCC19767-4E55-4C20-BE13-6284EC4C337F}" presName="diagram" presStyleCnt="0">
        <dgm:presLayoutVars>
          <dgm:chPref val="1"/>
          <dgm:dir/>
          <dgm:animOne val="branch"/>
          <dgm:animLvl val="lvl"/>
          <dgm:resizeHandles/>
        </dgm:presLayoutVars>
      </dgm:prSet>
      <dgm:spPr/>
      <dgm:t>
        <a:bodyPr/>
        <a:lstStyle/>
        <a:p>
          <a:endParaRPr lang="es-MX"/>
        </a:p>
      </dgm:t>
    </dgm:pt>
    <dgm:pt modelId="{F4F42752-32D1-4E34-92B3-88757F3970B6}" type="pres">
      <dgm:prSet presAssocID="{206B4DF6-540F-41FD-9F68-9C0B7D05A874}" presName="root" presStyleCnt="0"/>
      <dgm:spPr/>
    </dgm:pt>
    <dgm:pt modelId="{1081D552-10A8-4654-9818-7F3B96C68A3C}" type="pres">
      <dgm:prSet presAssocID="{206B4DF6-540F-41FD-9F68-9C0B7D05A874}" presName="rootComposite" presStyleCnt="0"/>
      <dgm:spPr/>
    </dgm:pt>
    <dgm:pt modelId="{45D44CB9-D655-4C3B-9AB0-99F596802AB1}" type="pres">
      <dgm:prSet presAssocID="{206B4DF6-540F-41FD-9F68-9C0B7D05A874}" presName="rootText" presStyleLbl="node1" presStyleIdx="0" presStyleCnt="2"/>
      <dgm:spPr/>
      <dgm:t>
        <a:bodyPr/>
        <a:lstStyle/>
        <a:p>
          <a:endParaRPr lang="es-MX"/>
        </a:p>
      </dgm:t>
    </dgm:pt>
    <dgm:pt modelId="{059AEFBB-2DDB-4DEF-8F0C-6D117D27210C}" type="pres">
      <dgm:prSet presAssocID="{206B4DF6-540F-41FD-9F68-9C0B7D05A874}" presName="rootConnector" presStyleLbl="node1" presStyleIdx="0" presStyleCnt="2"/>
      <dgm:spPr/>
      <dgm:t>
        <a:bodyPr/>
        <a:lstStyle/>
        <a:p>
          <a:endParaRPr lang="es-MX"/>
        </a:p>
      </dgm:t>
    </dgm:pt>
    <dgm:pt modelId="{70B85B95-73FD-41A6-8A61-9B38E6CC9B20}" type="pres">
      <dgm:prSet presAssocID="{206B4DF6-540F-41FD-9F68-9C0B7D05A874}" presName="childShape" presStyleCnt="0"/>
      <dgm:spPr/>
    </dgm:pt>
    <dgm:pt modelId="{17282840-F16B-4C86-AC14-0351DFCF57E3}" type="pres">
      <dgm:prSet presAssocID="{CEE32C0A-2A72-4A87-8CFA-9AE4AE32ED99}" presName="root" presStyleCnt="0"/>
      <dgm:spPr/>
    </dgm:pt>
    <dgm:pt modelId="{189974F1-DF7D-4BBD-BA05-264E21422C3D}" type="pres">
      <dgm:prSet presAssocID="{CEE32C0A-2A72-4A87-8CFA-9AE4AE32ED99}" presName="rootComposite" presStyleCnt="0"/>
      <dgm:spPr/>
    </dgm:pt>
    <dgm:pt modelId="{86A09984-E5B1-42F7-B7D8-D3BD08FEC2FE}" type="pres">
      <dgm:prSet presAssocID="{CEE32C0A-2A72-4A87-8CFA-9AE4AE32ED99}" presName="rootText" presStyleLbl="node1" presStyleIdx="1" presStyleCnt="2"/>
      <dgm:spPr/>
      <dgm:t>
        <a:bodyPr/>
        <a:lstStyle/>
        <a:p>
          <a:endParaRPr lang="es-MX"/>
        </a:p>
      </dgm:t>
    </dgm:pt>
    <dgm:pt modelId="{36351F30-B228-4E32-ACC2-9C6234AA415C}" type="pres">
      <dgm:prSet presAssocID="{CEE32C0A-2A72-4A87-8CFA-9AE4AE32ED99}" presName="rootConnector" presStyleLbl="node1" presStyleIdx="1" presStyleCnt="2"/>
      <dgm:spPr/>
      <dgm:t>
        <a:bodyPr/>
        <a:lstStyle/>
        <a:p>
          <a:endParaRPr lang="es-MX"/>
        </a:p>
      </dgm:t>
    </dgm:pt>
    <dgm:pt modelId="{8DE0E7DE-3367-4272-8189-E11A57CD698D}" type="pres">
      <dgm:prSet presAssocID="{CEE32C0A-2A72-4A87-8CFA-9AE4AE32ED99}" presName="childShape" presStyleCnt="0"/>
      <dgm:spPr/>
    </dgm:pt>
  </dgm:ptLst>
  <dgm:cxnLst>
    <dgm:cxn modelId="{25A9D814-02D0-4D1A-B440-8A668A9F768B}" type="presOf" srcId="{206B4DF6-540F-41FD-9F68-9C0B7D05A874}" destId="{45D44CB9-D655-4C3B-9AB0-99F596802AB1}" srcOrd="0" destOrd="0" presId="urn:microsoft.com/office/officeart/2005/8/layout/hierarchy3"/>
    <dgm:cxn modelId="{4AC2D400-B51E-4247-8052-7BF0E7DF623F}" type="presOf" srcId="{CCC19767-4E55-4C20-BE13-6284EC4C337F}" destId="{97A3B9AD-6B54-4F60-8F0F-0EB5879024AA}" srcOrd="0" destOrd="0" presId="urn:microsoft.com/office/officeart/2005/8/layout/hierarchy3"/>
    <dgm:cxn modelId="{A0D99C0B-D675-468E-A2D4-79726823766C}" srcId="{CCC19767-4E55-4C20-BE13-6284EC4C337F}" destId="{CEE32C0A-2A72-4A87-8CFA-9AE4AE32ED99}" srcOrd="1" destOrd="0" parTransId="{245E1053-0438-4F95-9FF1-9CE78E5ACE72}" sibTransId="{3B6D8BF4-CC81-486B-82C7-FB4C76B1E06D}"/>
    <dgm:cxn modelId="{35A71D86-2841-49BB-B439-8C2D53450F6D}" type="presOf" srcId="{CEE32C0A-2A72-4A87-8CFA-9AE4AE32ED99}" destId="{86A09984-E5B1-42F7-B7D8-D3BD08FEC2FE}" srcOrd="0" destOrd="0" presId="urn:microsoft.com/office/officeart/2005/8/layout/hierarchy3"/>
    <dgm:cxn modelId="{C4908E8D-667A-44F4-AC31-C57FDDF6DC85}" srcId="{CCC19767-4E55-4C20-BE13-6284EC4C337F}" destId="{206B4DF6-540F-41FD-9F68-9C0B7D05A874}" srcOrd="0" destOrd="0" parTransId="{B60FA3AA-7AD5-4F76-9FD9-4949183ACC4E}" sibTransId="{9AEA0D37-0D59-4ED8-8DA2-5226F0D65E7C}"/>
    <dgm:cxn modelId="{BA968D00-286C-4B72-8523-17BB671C2BBB}" type="presOf" srcId="{206B4DF6-540F-41FD-9F68-9C0B7D05A874}" destId="{059AEFBB-2DDB-4DEF-8F0C-6D117D27210C}" srcOrd="1" destOrd="0" presId="urn:microsoft.com/office/officeart/2005/8/layout/hierarchy3"/>
    <dgm:cxn modelId="{83E25910-2CD0-4494-9433-357F259F803D}" type="presOf" srcId="{CEE32C0A-2A72-4A87-8CFA-9AE4AE32ED99}" destId="{36351F30-B228-4E32-ACC2-9C6234AA415C}" srcOrd="1" destOrd="0" presId="urn:microsoft.com/office/officeart/2005/8/layout/hierarchy3"/>
    <dgm:cxn modelId="{B28F7A5A-966F-4C88-8563-90991FA05DFB}" type="presParOf" srcId="{97A3B9AD-6B54-4F60-8F0F-0EB5879024AA}" destId="{F4F42752-32D1-4E34-92B3-88757F3970B6}" srcOrd="0" destOrd="0" presId="urn:microsoft.com/office/officeart/2005/8/layout/hierarchy3"/>
    <dgm:cxn modelId="{DF311EA8-E00C-424E-B164-EEE1093E38FC}" type="presParOf" srcId="{F4F42752-32D1-4E34-92B3-88757F3970B6}" destId="{1081D552-10A8-4654-9818-7F3B96C68A3C}" srcOrd="0" destOrd="0" presId="urn:microsoft.com/office/officeart/2005/8/layout/hierarchy3"/>
    <dgm:cxn modelId="{9335F45F-AE7B-4397-9B06-80DCE1273351}" type="presParOf" srcId="{1081D552-10A8-4654-9818-7F3B96C68A3C}" destId="{45D44CB9-D655-4C3B-9AB0-99F596802AB1}" srcOrd="0" destOrd="0" presId="urn:microsoft.com/office/officeart/2005/8/layout/hierarchy3"/>
    <dgm:cxn modelId="{D0C0001B-31E9-4CE9-A042-5F37803EEB99}" type="presParOf" srcId="{1081D552-10A8-4654-9818-7F3B96C68A3C}" destId="{059AEFBB-2DDB-4DEF-8F0C-6D117D27210C}" srcOrd="1" destOrd="0" presId="urn:microsoft.com/office/officeart/2005/8/layout/hierarchy3"/>
    <dgm:cxn modelId="{21E54F2D-1005-4727-871D-73C019FB212A}" type="presParOf" srcId="{F4F42752-32D1-4E34-92B3-88757F3970B6}" destId="{70B85B95-73FD-41A6-8A61-9B38E6CC9B20}" srcOrd="1" destOrd="0" presId="urn:microsoft.com/office/officeart/2005/8/layout/hierarchy3"/>
    <dgm:cxn modelId="{24760234-4846-4192-9F22-206EB53FB353}" type="presParOf" srcId="{97A3B9AD-6B54-4F60-8F0F-0EB5879024AA}" destId="{17282840-F16B-4C86-AC14-0351DFCF57E3}" srcOrd="1" destOrd="0" presId="urn:microsoft.com/office/officeart/2005/8/layout/hierarchy3"/>
    <dgm:cxn modelId="{72C16D7A-1D46-4186-90D5-C8208468C0F6}" type="presParOf" srcId="{17282840-F16B-4C86-AC14-0351DFCF57E3}" destId="{189974F1-DF7D-4BBD-BA05-264E21422C3D}" srcOrd="0" destOrd="0" presId="urn:microsoft.com/office/officeart/2005/8/layout/hierarchy3"/>
    <dgm:cxn modelId="{A88975B1-A1E9-4243-9D95-1E66084ED467}" type="presParOf" srcId="{189974F1-DF7D-4BBD-BA05-264E21422C3D}" destId="{86A09984-E5B1-42F7-B7D8-D3BD08FEC2FE}" srcOrd="0" destOrd="0" presId="urn:microsoft.com/office/officeart/2005/8/layout/hierarchy3"/>
    <dgm:cxn modelId="{37BF252B-A85B-4CC7-88ED-01A87A4CD491}" type="presParOf" srcId="{189974F1-DF7D-4BBD-BA05-264E21422C3D}" destId="{36351F30-B228-4E32-ACC2-9C6234AA415C}" srcOrd="1" destOrd="0" presId="urn:microsoft.com/office/officeart/2005/8/layout/hierarchy3"/>
    <dgm:cxn modelId="{825E23ED-159B-43F0-849F-F6CE025294D1}" type="presParOf" srcId="{17282840-F16B-4C86-AC14-0351DFCF57E3}" destId="{8DE0E7DE-3367-4272-8189-E11A57CD698D}"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3D0DB26A-7226-4FBA-8499-8AC3E34D52C8}" type="doc">
      <dgm:prSet loTypeId="urn:microsoft.com/office/officeart/2005/8/layout/hList6" loCatId="list" qsTypeId="urn:microsoft.com/office/officeart/2005/8/quickstyle/3d4" qsCatId="3D" csTypeId="urn:microsoft.com/office/officeart/2005/8/colors/accent1_2" csCatId="accent1" phldr="1"/>
      <dgm:spPr/>
      <dgm:t>
        <a:bodyPr/>
        <a:lstStyle/>
        <a:p>
          <a:endParaRPr lang="es-MX"/>
        </a:p>
      </dgm:t>
    </dgm:pt>
    <dgm:pt modelId="{18BED32A-AC88-4402-A96D-12FECE9E2FAB}">
      <dgm:prSet custT="1"/>
      <dgm:spPr/>
      <dgm:t>
        <a:bodyPr/>
        <a:lstStyle/>
        <a:p>
          <a:pPr rtl="0"/>
          <a:r>
            <a:rPr lang="es-MX" sz="2000" dirty="0" smtClean="0">
              <a:solidFill>
                <a:schemeClr val="tx1"/>
              </a:solidFill>
            </a:rPr>
            <a:t>El contribuyente trasladará dicho impuesto, en forma expresa y por separado, a las personas que adquieran los bienes, los usen o gocen temporalmente, o reciban los servicios. </a:t>
          </a:r>
          <a:endParaRPr lang="es-MX" sz="2000" dirty="0">
            <a:solidFill>
              <a:schemeClr val="tx1"/>
            </a:solidFill>
          </a:endParaRPr>
        </a:p>
      </dgm:t>
    </dgm:pt>
    <dgm:pt modelId="{506CEBA8-5831-4325-85DB-CED69E849BED}" type="parTrans" cxnId="{6A4E71A4-2BD5-4E76-A118-2556DBE56E2A}">
      <dgm:prSet/>
      <dgm:spPr/>
      <dgm:t>
        <a:bodyPr/>
        <a:lstStyle/>
        <a:p>
          <a:endParaRPr lang="es-MX">
            <a:solidFill>
              <a:schemeClr val="tx1"/>
            </a:solidFill>
          </a:endParaRPr>
        </a:p>
      </dgm:t>
    </dgm:pt>
    <dgm:pt modelId="{3129B46B-A894-4F16-8121-1E1ACEEDFF28}" type="sibTrans" cxnId="{6A4E71A4-2BD5-4E76-A118-2556DBE56E2A}">
      <dgm:prSet/>
      <dgm:spPr/>
      <dgm:t>
        <a:bodyPr/>
        <a:lstStyle/>
        <a:p>
          <a:endParaRPr lang="es-MX">
            <a:solidFill>
              <a:schemeClr val="tx1"/>
            </a:solidFill>
          </a:endParaRPr>
        </a:p>
      </dgm:t>
    </dgm:pt>
    <dgm:pt modelId="{2659E4FC-DD37-40FA-8F4E-3FDF16C757FD}">
      <dgm:prSet/>
      <dgm:spPr/>
      <dgm:t>
        <a:bodyPr/>
        <a:lstStyle/>
        <a:p>
          <a:pPr rtl="0"/>
          <a:r>
            <a:rPr lang="es-MX" dirty="0" smtClean="0">
              <a:solidFill>
                <a:schemeClr val="tx1"/>
              </a:solidFill>
            </a:rPr>
            <a:t>El contribuyente pagará en las oficinas autorizadas la diferencia entre el impuesto a su cargo y el que le hubieran trasladado o el que él hubiese pagado en la importación de bienes o servicios, siempre que sean acreditables en los términos de esta Ley. </a:t>
          </a:r>
          <a:endParaRPr lang="es-MX" dirty="0">
            <a:solidFill>
              <a:schemeClr val="tx1"/>
            </a:solidFill>
          </a:endParaRPr>
        </a:p>
      </dgm:t>
    </dgm:pt>
    <dgm:pt modelId="{BF127C54-20F6-418F-942F-200C74803896}" type="parTrans" cxnId="{FC1271F0-8FE7-4344-9683-9AE0EFF3D65E}">
      <dgm:prSet/>
      <dgm:spPr/>
      <dgm:t>
        <a:bodyPr/>
        <a:lstStyle/>
        <a:p>
          <a:endParaRPr lang="es-MX">
            <a:solidFill>
              <a:schemeClr val="tx1"/>
            </a:solidFill>
          </a:endParaRPr>
        </a:p>
      </dgm:t>
    </dgm:pt>
    <dgm:pt modelId="{A912E845-362B-4166-917B-DCE928ECD590}" type="sibTrans" cxnId="{FC1271F0-8FE7-4344-9683-9AE0EFF3D65E}">
      <dgm:prSet/>
      <dgm:spPr/>
      <dgm:t>
        <a:bodyPr/>
        <a:lstStyle/>
        <a:p>
          <a:endParaRPr lang="es-MX">
            <a:solidFill>
              <a:schemeClr val="tx1"/>
            </a:solidFill>
          </a:endParaRPr>
        </a:p>
      </dgm:t>
    </dgm:pt>
    <dgm:pt modelId="{EA02B1FD-36B3-4E74-88DE-029A3B8391C0}">
      <dgm:prSet custT="1"/>
      <dgm:spPr/>
      <dgm:t>
        <a:bodyPr/>
        <a:lstStyle/>
        <a:p>
          <a:pPr rtl="0"/>
          <a:r>
            <a:rPr lang="es-MX" sz="1600" dirty="0" smtClean="0">
              <a:solidFill>
                <a:schemeClr val="tx1"/>
              </a:solidFill>
            </a:rPr>
            <a:t>Se entenderá por traslado del impuesto el cobro o cargo que el contribuyente debe hacer a dichas personas de un monto equivalente al impuesto establecido en esta Ley (…)</a:t>
          </a:r>
          <a:endParaRPr lang="es-MX" sz="1600" dirty="0">
            <a:solidFill>
              <a:schemeClr val="tx1"/>
            </a:solidFill>
          </a:endParaRPr>
        </a:p>
      </dgm:t>
    </dgm:pt>
    <dgm:pt modelId="{ACE749D5-9311-400C-8274-C105692AE355}" type="parTrans" cxnId="{1DC4DC89-D29C-42FD-B422-6E6111C5B179}">
      <dgm:prSet/>
      <dgm:spPr/>
      <dgm:t>
        <a:bodyPr/>
        <a:lstStyle/>
        <a:p>
          <a:endParaRPr lang="es-MX"/>
        </a:p>
      </dgm:t>
    </dgm:pt>
    <dgm:pt modelId="{EADE2F5E-6338-4788-8BD9-AE4A9537BA59}" type="sibTrans" cxnId="{1DC4DC89-D29C-42FD-B422-6E6111C5B179}">
      <dgm:prSet/>
      <dgm:spPr/>
      <dgm:t>
        <a:bodyPr/>
        <a:lstStyle/>
        <a:p>
          <a:endParaRPr lang="es-MX"/>
        </a:p>
      </dgm:t>
    </dgm:pt>
    <dgm:pt modelId="{8651E421-6E78-4B94-BFC5-98EB4FE234EC}">
      <dgm:prSet/>
      <dgm:spPr/>
      <dgm:t>
        <a:bodyPr/>
        <a:lstStyle/>
        <a:p>
          <a:pPr rtl="0"/>
          <a:r>
            <a:rPr lang="es-MX" dirty="0" smtClean="0">
              <a:solidFill>
                <a:schemeClr val="tx1"/>
              </a:solidFill>
            </a:rPr>
            <a:t>En su caso, el contribuyente disminuirá del impuesto a su cargo, el impuesto que se le hubiere retenido</a:t>
          </a:r>
          <a:endParaRPr lang="es-MX" dirty="0">
            <a:solidFill>
              <a:schemeClr val="tx1"/>
            </a:solidFill>
          </a:endParaRPr>
        </a:p>
      </dgm:t>
    </dgm:pt>
    <dgm:pt modelId="{146754B8-18E4-42EE-B108-2F5003E00103}" type="parTrans" cxnId="{6EA3E93F-C0EB-432A-A08D-3B12256D48E5}">
      <dgm:prSet/>
      <dgm:spPr/>
      <dgm:t>
        <a:bodyPr/>
        <a:lstStyle/>
        <a:p>
          <a:endParaRPr lang="es-MX"/>
        </a:p>
      </dgm:t>
    </dgm:pt>
    <dgm:pt modelId="{FD3F8490-F384-48CF-9EF5-779EF881B428}" type="sibTrans" cxnId="{6EA3E93F-C0EB-432A-A08D-3B12256D48E5}">
      <dgm:prSet/>
      <dgm:spPr/>
      <dgm:t>
        <a:bodyPr/>
        <a:lstStyle/>
        <a:p>
          <a:endParaRPr lang="es-MX"/>
        </a:p>
      </dgm:t>
    </dgm:pt>
    <dgm:pt modelId="{875D33CB-EB73-4F0A-8F36-6C3E37817399}" type="pres">
      <dgm:prSet presAssocID="{3D0DB26A-7226-4FBA-8499-8AC3E34D52C8}" presName="Name0" presStyleCnt="0">
        <dgm:presLayoutVars>
          <dgm:dir/>
          <dgm:resizeHandles val="exact"/>
        </dgm:presLayoutVars>
      </dgm:prSet>
      <dgm:spPr/>
      <dgm:t>
        <a:bodyPr/>
        <a:lstStyle/>
        <a:p>
          <a:endParaRPr lang="es-MX"/>
        </a:p>
      </dgm:t>
    </dgm:pt>
    <dgm:pt modelId="{F0794134-5582-4989-84CD-E31F3788EBBB}" type="pres">
      <dgm:prSet presAssocID="{18BED32A-AC88-4402-A96D-12FECE9E2FAB}" presName="node" presStyleLbl="node1" presStyleIdx="0" presStyleCnt="2">
        <dgm:presLayoutVars>
          <dgm:bulletEnabled val="1"/>
        </dgm:presLayoutVars>
      </dgm:prSet>
      <dgm:spPr/>
      <dgm:t>
        <a:bodyPr/>
        <a:lstStyle/>
        <a:p>
          <a:endParaRPr lang="es-MX"/>
        </a:p>
      </dgm:t>
    </dgm:pt>
    <dgm:pt modelId="{BFD0DDAC-EA47-4A61-A4DA-F5F11A8F89C2}" type="pres">
      <dgm:prSet presAssocID="{3129B46B-A894-4F16-8121-1E1ACEEDFF28}" presName="sibTrans" presStyleCnt="0"/>
      <dgm:spPr/>
    </dgm:pt>
    <dgm:pt modelId="{EEF65D4E-476D-4FED-A28A-FE78F89AD9FE}" type="pres">
      <dgm:prSet presAssocID="{2659E4FC-DD37-40FA-8F4E-3FDF16C757FD}" presName="node" presStyleLbl="node1" presStyleIdx="1" presStyleCnt="2">
        <dgm:presLayoutVars>
          <dgm:bulletEnabled val="1"/>
        </dgm:presLayoutVars>
      </dgm:prSet>
      <dgm:spPr/>
      <dgm:t>
        <a:bodyPr/>
        <a:lstStyle/>
        <a:p>
          <a:endParaRPr lang="es-MX"/>
        </a:p>
      </dgm:t>
    </dgm:pt>
  </dgm:ptLst>
  <dgm:cxnLst>
    <dgm:cxn modelId="{E38E4B6D-C0AC-4160-BB25-F23D4711FC98}" type="presOf" srcId="{18BED32A-AC88-4402-A96D-12FECE9E2FAB}" destId="{F0794134-5582-4989-84CD-E31F3788EBBB}" srcOrd="0" destOrd="0" presId="urn:microsoft.com/office/officeart/2005/8/layout/hList6"/>
    <dgm:cxn modelId="{6A4E71A4-2BD5-4E76-A118-2556DBE56E2A}" srcId="{3D0DB26A-7226-4FBA-8499-8AC3E34D52C8}" destId="{18BED32A-AC88-4402-A96D-12FECE9E2FAB}" srcOrd="0" destOrd="0" parTransId="{506CEBA8-5831-4325-85DB-CED69E849BED}" sibTransId="{3129B46B-A894-4F16-8121-1E1ACEEDFF28}"/>
    <dgm:cxn modelId="{FC1271F0-8FE7-4344-9683-9AE0EFF3D65E}" srcId="{3D0DB26A-7226-4FBA-8499-8AC3E34D52C8}" destId="{2659E4FC-DD37-40FA-8F4E-3FDF16C757FD}" srcOrd="1" destOrd="0" parTransId="{BF127C54-20F6-418F-942F-200C74803896}" sibTransId="{A912E845-362B-4166-917B-DCE928ECD590}"/>
    <dgm:cxn modelId="{6EA3E93F-C0EB-432A-A08D-3B12256D48E5}" srcId="{2659E4FC-DD37-40FA-8F4E-3FDF16C757FD}" destId="{8651E421-6E78-4B94-BFC5-98EB4FE234EC}" srcOrd="0" destOrd="0" parTransId="{146754B8-18E4-42EE-B108-2F5003E00103}" sibTransId="{FD3F8490-F384-48CF-9EF5-779EF881B428}"/>
    <dgm:cxn modelId="{DBCF353A-E963-4D7E-A2DD-23E6EE02C783}" type="presOf" srcId="{2659E4FC-DD37-40FA-8F4E-3FDF16C757FD}" destId="{EEF65D4E-476D-4FED-A28A-FE78F89AD9FE}" srcOrd="0" destOrd="0" presId="urn:microsoft.com/office/officeart/2005/8/layout/hList6"/>
    <dgm:cxn modelId="{F8015D4D-4C14-4DC4-94F2-C1CB053BCA84}" type="presOf" srcId="{8651E421-6E78-4B94-BFC5-98EB4FE234EC}" destId="{EEF65D4E-476D-4FED-A28A-FE78F89AD9FE}" srcOrd="0" destOrd="1" presId="urn:microsoft.com/office/officeart/2005/8/layout/hList6"/>
    <dgm:cxn modelId="{3A95861A-1BAA-480C-8FC8-B14C87D5EF02}" type="presOf" srcId="{EA02B1FD-36B3-4E74-88DE-029A3B8391C0}" destId="{F0794134-5582-4989-84CD-E31F3788EBBB}" srcOrd="0" destOrd="1" presId="urn:microsoft.com/office/officeart/2005/8/layout/hList6"/>
    <dgm:cxn modelId="{1DC4DC89-D29C-42FD-B422-6E6111C5B179}" srcId="{18BED32A-AC88-4402-A96D-12FECE9E2FAB}" destId="{EA02B1FD-36B3-4E74-88DE-029A3B8391C0}" srcOrd="0" destOrd="0" parTransId="{ACE749D5-9311-400C-8274-C105692AE355}" sibTransId="{EADE2F5E-6338-4788-8BD9-AE4A9537BA59}"/>
    <dgm:cxn modelId="{F2F284F2-3368-4C26-B151-FE54D42F8569}" type="presOf" srcId="{3D0DB26A-7226-4FBA-8499-8AC3E34D52C8}" destId="{875D33CB-EB73-4F0A-8F36-6C3E37817399}" srcOrd="0" destOrd="0" presId="urn:microsoft.com/office/officeart/2005/8/layout/hList6"/>
    <dgm:cxn modelId="{6E54F1BB-307C-40B6-B91E-77A3C3706FA3}" type="presParOf" srcId="{875D33CB-EB73-4F0A-8F36-6C3E37817399}" destId="{F0794134-5582-4989-84CD-E31F3788EBBB}" srcOrd="0" destOrd="0" presId="urn:microsoft.com/office/officeart/2005/8/layout/hList6"/>
    <dgm:cxn modelId="{5B5428CD-B46E-4839-8E65-81062B5CE88F}" type="presParOf" srcId="{875D33CB-EB73-4F0A-8F36-6C3E37817399}" destId="{BFD0DDAC-EA47-4A61-A4DA-F5F11A8F89C2}" srcOrd="1" destOrd="0" presId="urn:microsoft.com/office/officeart/2005/8/layout/hList6"/>
    <dgm:cxn modelId="{637C038D-21EE-4D30-AD81-0F5EDDE3DF9E}" type="presParOf" srcId="{875D33CB-EB73-4F0A-8F36-6C3E37817399}" destId="{EEF65D4E-476D-4FED-A28A-FE78F89AD9FE}"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19F31E3-DD98-43C9-B7C6-9E27DCE3BE2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62A1913-509A-4531-A256-AA39401B9BBF}">
      <dgm:prSet custT="1"/>
      <dgm:spPr/>
      <dgm:t>
        <a:bodyPr/>
        <a:lstStyle/>
        <a:p>
          <a:pPr rtl="0"/>
          <a:r>
            <a:rPr lang="es-MX" sz="1800" b="1" dirty="0" smtClean="0"/>
            <a:t>Artículo 33 </a:t>
          </a:r>
          <a:endParaRPr lang="es-MX" sz="1800" dirty="0"/>
        </a:p>
      </dgm:t>
    </dgm:pt>
    <dgm:pt modelId="{98ABF2DC-5F9B-4F4F-AF6D-45DFB32466F1}" type="parTrans" cxnId="{4E27087A-1883-4DE6-99FF-E58EACF9E967}">
      <dgm:prSet/>
      <dgm:spPr/>
      <dgm:t>
        <a:bodyPr/>
        <a:lstStyle/>
        <a:p>
          <a:endParaRPr lang="es-MX" sz="1400"/>
        </a:p>
      </dgm:t>
    </dgm:pt>
    <dgm:pt modelId="{A9D1219E-D888-4A7D-A4BA-3AA14D97A7CB}" type="sibTrans" cxnId="{4E27087A-1883-4DE6-99FF-E58EACF9E967}">
      <dgm:prSet/>
      <dgm:spPr/>
      <dgm:t>
        <a:bodyPr/>
        <a:lstStyle/>
        <a:p>
          <a:endParaRPr lang="es-MX" sz="1400"/>
        </a:p>
      </dgm:t>
    </dgm:pt>
    <dgm:pt modelId="{2B625AEC-1491-4D8B-8858-4ADAF8A65500}">
      <dgm:prSet custT="1"/>
      <dgm:spPr/>
      <dgm:t>
        <a:bodyPr/>
        <a:lstStyle/>
        <a:p>
          <a:pPr rtl="0"/>
          <a:r>
            <a:rPr lang="es-MX" sz="2400" b="1" u="sng" dirty="0" smtClean="0"/>
            <a:t>Requisitos mínimos</a:t>
          </a:r>
          <a:r>
            <a:rPr lang="es-MX" sz="2400" b="1" dirty="0" smtClean="0"/>
            <a:t>:</a:t>
          </a:r>
          <a:endParaRPr lang="es-MX" sz="2400" b="1" dirty="0"/>
        </a:p>
      </dgm:t>
    </dgm:pt>
    <dgm:pt modelId="{CAD894D1-1018-457F-8B17-892D972F35CE}" type="parTrans" cxnId="{3EB99966-D587-49FB-9045-9E17817D2B8D}">
      <dgm:prSet/>
      <dgm:spPr/>
      <dgm:t>
        <a:bodyPr/>
        <a:lstStyle/>
        <a:p>
          <a:endParaRPr lang="es-MX" sz="1400"/>
        </a:p>
      </dgm:t>
    </dgm:pt>
    <dgm:pt modelId="{39E123EC-16C9-48A8-9298-3C55F0BB3F7C}" type="sibTrans" cxnId="{3EB99966-D587-49FB-9045-9E17817D2B8D}">
      <dgm:prSet/>
      <dgm:spPr/>
      <dgm:t>
        <a:bodyPr/>
        <a:lstStyle/>
        <a:p>
          <a:endParaRPr lang="es-MX" sz="1400"/>
        </a:p>
      </dgm:t>
    </dgm:pt>
    <dgm:pt modelId="{ACCF0B85-0014-4A6A-B5CC-09C9C3F7E114}">
      <dgm:prSet custT="1"/>
      <dgm:spPr/>
      <dgm:t>
        <a:bodyPr/>
        <a:lstStyle/>
        <a:p>
          <a:pPr rtl="0"/>
          <a:r>
            <a:rPr lang="es-MX" sz="2000" dirty="0" smtClean="0"/>
            <a:t>A) Permitirá </a:t>
          </a:r>
          <a:r>
            <a:rPr lang="es-MX" sz="2000" dirty="0" smtClean="0">
              <a:effectLst>
                <a:outerShdw blurRad="38100" dist="38100" dir="2700000" algn="tl">
                  <a:srgbClr val="000000">
                    <a:alpha val="43137"/>
                  </a:srgbClr>
                </a:outerShdw>
              </a:effectLst>
            </a:rPr>
            <a:t>identificar las operaciones individuales </a:t>
          </a:r>
          <a:r>
            <a:rPr lang="es-MX" sz="2000" dirty="0" smtClean="0"/>
            <a:t>y sus características, así como conectar dichas operaciones individuales </a:t>
          </a:r>
          <a:r>
            <a:rPr lang="es-MX" sz="2400" dirty="0" smtClean="0"/>
            <a:t>con los documentos </a:t>
          </a:r>
          <a:r>
            <a:rPr lang="es-MX" sz="2000" dirty="0" smtClean="0"/>
            <a:t>comprobatorios originales de las mismas.</a:t>
          </a:r>
          <a:endParaRPr lang="es-MX" sz="2000" dirty="0"/>
        </a:p>
      </dgm:t>
    </dgm:pt>
    <dgm:pt modelId="{7A1BF6AF-E456-4193-A22E-1120B0E61226}" type="parTrans" cxnId="{7EDDED62-5A48-4229-A28F-C9F524E72BE4}">
      <dgm:prSet/>
      <dgm:spPr/>
      <dgm:t>
        <a:bodyPr/>
        <a:lstStyle/>
        <a:p>
          <a:endParaRPr lang="es-MX" sz="1400"/>
        </a:p>
      </dgm:t>
    </dgm:pt>
    <dgm:pt modelId="{55F6AC27-4093-428B-A672-ECA44515B26F}" type="sibTrans" cxnId="{7EDDED62-5A48-4229-A28F-C9F524E72BE4}">
      <dgm:prSet/>
      <dgm:spPr/>
      <dgm:t>
        <a:bodyPr/>
        <a:lstStyle/>
        <a:p>
          <a:endParaRPr lang="es-MX" sz="1400"/>
        </a:p>
      </dgm:t>
    </dgm:pt>
    <dgm:pt modelId="{66F0B933-00F5-49A7-A67B-DA9FB3D61EE2}">
      <dgm:prSet custT="1"/>
      <dgm:spPr/>
      <dgm:t>
        <a:bodyPr/>
        <a:lstStyle/>
        <a:p>
          <a:pPr rtl="0"/>
          <a:r>
            <a:rPr lang="es-MX" sz="2000" dirty="0" smtClean="0"/>
            <a:t>B) Permitirá seguir la </a:t>
          </a:r>
          <a:r>
            <a:rPr lang="es-MX" sz="2000" dirty="0" smtClean="0">
              <a:effectLst>
                <a:outerShdw blurRad="38100" dist="38100" dir="2700000" algn="tl">
                  <a:srgbClr val="000000">
                    <a:alpha val="43137"/>
                  </a:srgbClr>
                </a:outerShdw>
              </a:effectLst>
            </a:rPr>
            <a:t>huella desde las operaciones individuales a las acumulaciones </a:t>
          </a:r>
          <a:r>
            <a:rPr lang="es-MX" sz="2000" dirty="0" smtClean="0"/>
            <a:t>que den como resultado las cifras finales de las cuentas y viceversa; </a:t>
          </a:r>
          <a:endParaRPr lang="es-MX" sz="2000" dirty="0"/>
        </a:p>
      </dgm:t>
    </dgm:pt>
    <dgm:pt modelId="{0860140C-093C-455C-812A-9A7FC6C2E5FF}" type="parTrans" cxnId="{0F40E375-04AC-4605-B37C-0D3E23AB6132}">
      <dgm:prSet/>
      <dgm:spPr/>
      <dgm:t>
        <a:bodyPr/>
        <a:lstStyle/>
        <a:p>
          <a:endParaRPr lang="es-MX" sz="1400"/>
        </a:p>
      </dgm:t>
    </dgm:pt>
    <dgm:pt modelId="{19B9EEDF-4B9E-4613-BDCB-D00D8BA4915F}" type="sibTrans" cxnId="{0F40E375-04AC-4605-B37C-0D3E23AB6132}">
      <dgm:prSet/>
      <dgm:spPr/>
      <dgm:t>
        <a:bodyPr/>
        <a:lstStyle/>
        <a:p>
          <a:endParaRPr lang="es-MX" sz="1400"/>
        </a:p>
      </dgm:t>
    </dgm:pt>
    <dgm:pt modelId="{08B3BBDC-4E65-4EBE-875A-8F98378CB158}" type="pres">
      <dgm:prSet presAssocID="{C19F31E3-DD98-43C9-B7C6-9E27DCE3BE23}" presName="vert0" presStyleCnt="0">
        <dgm:presLayoutVars>
          <dgm:dir/>
          <dgm:animOne val="branch"/>
          <dgm:animLvl val="lvl"/>
        </dgm:presLayoutVars>
      </dgm:prSet>
      <dgm:spPr/>
      <dgm:t>
        <a:bodyPr/>
        <a:lstStyle/>
        <a:p>
          <a:endParaRPr lang="es-MX"/>
        </a:p>
      </dgm:t>
    </dgm:pt>
    <dgm:pt modelId="{286D00DF-F2BD-4D81-BE2F-E70ABDF32BD7}" type="pres">
      <dgm:prSet presAssocID="{F62A1913-509A-4531-A256-AA39401B9BBF}" presName="thickLine" presStyleLbl="alignNode1" presStyleIdx="0" presStyleCnt="1"/>
      <dgm:spPr/>
    </dgm:pt>
    <dgm:pt modelId="{BFF25727-A776-4125-91E6-B1566542F3FC}" type="pres">
      <dgm:prSet presAssocID="{F62A1913-509A-4531-A256-AA39401B9BBF}" presName="horz1" presStyleCnt="0"/>
      <dgm:spPr/>
    </dgm:pt>
    <dgm:pt modelId="{71C158AA-7073-4B94-B603-8E9D5CDDECC5}" type="pres">
      <dgm:prSet presAssocID="{F62A1913-509A-4531-A256-AA39401B9BBF}" presName="tx1" presStyleLbl="revTx" presStyleIdx="0" presStyleCnt="4" custScaleX="46708"/>
      <dgm:spPr/>
      <dgm:t>
        <a:bodyPr/>
        <a:lstStyle/>
        <a:p>
          <a:endParaRPr lang="es-MX"/>
        </a:p>
      </dgm:t>
    </dgm:pt>
    <dgm:pt modelId="{38063549-0660-4C84-8213-78BAA5F26E05}" type="pres">
      <dgm:prSet presAssocID="{F62A1913-509A-4531-A256-AA39401B9BBF}" presName="vert1" presStyleCnt="0"/>
      <dgm:spPr/>
    </dgm:pt>
    <dgm:pt modelId="{F02A1F86-D0A8-41EE-8E28-3B942489B342}" type="pres">
      <dgm:prSet presAssocID="{2B625AEC-1491-4D8B-8858-4ADAF8A65500}" presName="vertSpace2a" presStyleCnt="0"/>
      <dgm:spPr/>
    </dgm:pt>
    <dgm:pt modelId="{E866D808-6A15-40EF-9397-370E9DCDCA49}" type="pres">
      <dgm:prSet presAssocID="{2B625AEC-1491-4D8B-8858-4ADAF8A65500}" presName="horz2" presStyleCnt="0"/>
      <dgm:spPr/>
    </dgm:pt>
    <dgm:pt modelId="{39B0E1A6-A907-4E43-B549-72D2D34CE90E}" type="pres">
      <dgm:prSet presAssocID="{2B625AEC-1491-4D8B-8858-4ADAF8A65500}" presName="horzSpace2" presStyleCnt="0"/>
      <dgm:spPr/>
    </dgm:pt>
    <dgm:pt modelId="{401D95D3-CB39-4DA8-A174-BFC3BCC6EDEF}" type="pres">
      <dgm:prSet presAssocID="{2B625AEC-1491-4D8B-8858-4ADAF8A65500}" presName="tx2" presStyleLbl="revTx" presStyleIdx="1" presStyleCnt="4" custScaleX="41795" custScaleY="100690"/>
      <dgm:spPr/>
      <dgm:t>
        <a:bodyPr/>
        <a:lstStyle/>
        <a:p>
          <a:endParaRPr lang="es-MX"/>
        </a:p>
      </dgm:t>
    </dgm:pt>
    <dgm:pt modelId="{49529DD2-6797-45D3-8B87-B050FAE3AE7D}" type="pres">
      <dgm:prSet presAssocID="{2B625AEC-1491-4D8B-8858-4ADAF8A65500}" presName="vert2" presStyleCnt="0"/>
      <dgm:spPr/>
    </dgm:pt>
    <dgm:pt modelId="{BAE3DF13-954A-49C7-8CB8-CFA9CA115315}" type="pres">
      <dgm:prSet presAssocID="{ACCF0B85-0014-4A6A-B5CC-09C9C3F7E114}" presName="horz3" presStyleCnt="0"/>
      <dgm:spPr/>
    </dgm:pt>
    <dgm:pt modelId="{570A70BE-91E5-4DD6-BD26-CBA158DB0F2D}" type="pres">
      <dgm:prSet presAssocID="{ACCF0B85-0014-4A6A-B5CC-09C9C3F7E114}" presName="horzSpace3" presStyleCnt="0"/>
      <dgm:spPr/>
    </dgm:pt>
    <dgm:pt modelId="{105E701F-0513-423E-94E1-B05955EB941C}" type="pres">
      <dgm:prSet presAssocID="{ACCF0B85-0014-4A6A-B5CC-09C9C3F7E114}" presName="tx3" presStyleLbl="revTx" presStyleIdx="2" presStyleCnt="4" custScaleX="171546"/>
      <dgm:spPr/>
      <dgm:t>
        <a:bodyPr/>
        <a:lstStyle/>
        <a:p>
          <a:endParaRPr lang="es-MX"/>
        </a:p>
      </dgm:t>
    </dgm:pt>
    <dgm:pt modelId="{FFC4926E-CE05-4AB9-9C71-209A45AD2DB0}" type="pres">
      <dgm:prSet presAssocID="{ACCF0B85-0014-4A6A-B5CC-09C9C3F7E114}" presName="vert3" presStyleCnt="0"/>
      <dgm:spPr/>
    </dgm:pt>
    <dgm:pt modelId="{785AD1F7-5EE0-4ED9-B889-435A11E5FE6D}" type="pres">
      <dgm:prSet presAssocID="{55F6AC27-4093-428B-A672-ECA44515B26F}" presName="thinLine3" presStyleLbl="callout" presStyleIdx="0" presStyleCnt="2"/>
      <dgm:spPr/>
    </dgm:pt>
    <dgm:pt modelId="{8A7292EB-0154-4ACE-9681-A2B30E20A17C}" type="pres">
      <dgm:prSet presAssocID="{66F0B933-00F5-49A7-A67B-DA9FB3D61EE2}" presName="horz3" presStyleCnt="0"/>
      <dgm:spPr/>
    </dgm:pt>
    <dgm:pt modelId="{85F85398-E700-4907-826A-48F53D2856A3}" type="pres">
      <dgm:prSet presAssocID="{66F0B933-00F5-49A7-A67B-DA9FB3D61EE2}" presName="horzSpace3" presStyleCnt="0"/>
      <dgm:spPr/>
    </dgm:pt>
    <dgm:pt modelId="{D53D065A-484E-428E-98B8-82DE4EA5BA77}" type="pres">
      <dgm:prSet presAssocID="{66F0B933-00F5-49A7-A67B-DA9FB3D61EE2}" presName="tx3" presStyleLbl="revTx" presStyleIdx="3" presStyleCnt="4" custScaleX="179841"/>
      <dgm:spPr/>
      <dgm:t>
        <a:bodyPr/>
        <a:lstStyle/>
        <a:p>
          <a:endParaRPr lang="es-MX"/>
        </a:p>
      </dgm:t>
    </dgm:pt>
    <dgm:pt modelId="{93C00AF7-86AF-4DD7-89F9-543D2DCCF760}" type="pres">
      <dgm:prSet presAssocID="{66F0B933-00F5-49A7-A67B-DA9FB3D61EE2}" presName="vert3" presStyleCnt="0"/>
      <dgm:spPr/>
    </dgm:pt>
    <dgm:pt modelId="{778D965B-6BD2-499F-B8E7-1485BDFE930D}" type="pres">
      <dgm:prSet presAssocID="{2B625AEC-1491-4D8B-8858-4ADAF8A65500}" presName="thinLine2b" presStyleLbl="callout" presStyleIdx="1" presStyleCnt="2"/>
      <dgm:spPr/>
    </dgm:pt>
    <dgm:pt modelId="{AB0D7F50-8109-42CB-9D9B-67ED8C1DC28C}" type="pres">
      <dgm:prSet presAssocID="{2B625AEC-1491-4D8B-8858-4ADAF8A65500}" presName="vertSpace2b" presStyleCnt="0"/>
      <dgm:spPr/>
    </dgm:pt>
  </dgm:ptLst>
  <dgm:cxnLst>
    <dgm:cxn modelId="{D0305F47-2F27-494E-8891-E6EACAED6A88}" type="presOf" srcId="{2B625AEC-1491-4D8B-8858-4ADAF8A65500}" destId="{401D95D3-CB39-4DA8-A174-BFC3BCC6EDEF}" srcOrd="0" destOrd="0" presId="urn:microsoft.com/office/officeart/2008/layout/LinedList"/>
    <dgm:cxn modelId="{F84D8ACB-D789-4090-AD70-6F126328695C}" type="presOf" srcId="{C19F31E3-DD98-43C9-B7C6-9E27DCE3BE23}" destId="{08B3BBDC-4E65-4EBE-875A-8F98378CB158}" srcOrd="0" destOrd="0" presId="urn:microsoft.com/office/officeart/2008/layout/LinedList"/>
    <dgm:cxn modelId="{0F40E375-04AC-4605-B37C-0D3E23AB6132}" srcId="{2B625AEC-1491-4D8B-8858-4ADAF8A65500}" destId="{66F0B933-00F5-49A7-A67B-DA9FB3D61EE2}" srcOrd="1" destOrd="0" parTransId="{0860140C-093C-455C-812A-9A7FC6C2E5FF}" sibTransId="{19B9EEDF-4B9E-4613-BDCB-D00D8BA4915F}"/>
    <dgm:cxn modelId="{7EDDED62-5A48-4229-A28F-C9F524E72BE4}" srcId="{2B625AEC-1491-4D8B-8858-4ADAF8A65500}" destId="{ACCF0B85-0014-4A6A-B5CC-09C9C3F7E114}" srcOrd="0" destOrd="0" parTransId="{7A1BF6AF-E456-4193-A22E-1120B0E61226}" sibTransId="{55F6AC27-4093-428B-A672-ECA44515B26F}"/>
    <dgm:cxn modelId="{03124115-FE07-4CE3-8CB5-42140CB16D3B}" type="presOf" srcId="{F62A1913-509A-4531-A256-AA39401B9BBF}" destId="{71C158AA-7073-4B94-B603-8E9D5CDDECC5}" srcOrd="0" destOrd="0" presId="urn:microsoft.com/office/officeart/2008/layout/LinedList"/>
    <dgm:cxn modelId="{4E27087A-1883-4DE6-99FF-E58EACF9E967}" srcId="{C19F31E3-DD98-43C9-B7C6-9E27DCE3BE23}" destId="{F62A1913-509A-4531-A256-AA39401B9BBF}" srcOrd="0" destOrd="0" parTransId="{98ABF2DC-5F9B-4F4F-AF6D-45DFB32466F1}" sibTransId="{A9D1219E-D888-4A7D-A4BA-3AA14D97A7CB}"/>
    <dgm:cxn modelId="{E7F19F9C-3BA9-4075-8C63-A87BF1A5CEA5}" type="presOf" srcId="{66F0B933-00F5-49A7-A67B-DA9FB3D61EE2}" destId="{D53D065A-484E-428E-98B8-82DE4EA5BA77}" srcOrd="0" destOrd="0" presId="urn:microsoft.com/office/officeart/2008/layout/LinedList"/>
    <dgm:cxn modelId="{9A00CA54-58E3-496F-A120-1D46F4634890}" type="presOf" srcId="{ACCF0B85-0014-4A6A-B5CC-09C9C3F7E114}" destId="{105E701F-0513-423E-94E1-B05955EB941C}" srcOrd="0" destOrd="0" presId="urn:microsoft.com/office/officeart/2008/layout/LinedList"/>
    <dgm:cxn modelId="{3EB99966-D587-49FB-9045-9E17817D2B8D}" srcId="{F62A1913-509A-4531-A256-AA39401B9BBF}" destId="{2B625AEC-1491-4D8B-8858-4ADAF8A65500}" srcOrd="0" destOrd="0" parTransId="{CAD894D1-1018-457F-8B17-892D972F35CE}" sibTransId="{39E123EC-16C9-48A8-9298-3C55F0BB3F7C}"/>
    <dgm:cxn modelId="{F9B824FB-1931-4765-AB2A-C98C5897FED1}" type="presParOf" srcId="{08B3BBDC-4E65-4EBE-875A-8F98378CB158}" destId="{286D00DF-F2BD-4D81-BE2F-E70ABDF32BD7}" srcOrd="0" destOrd="0" presId="urn:microsoft.com/office/officeart/2008/layout/LinedList"/>
    <dgm:cxn modelId="{F7163207-5EF8-40ED-B663-6C3EFD360F98}" type="presParOf" srcId="{08B3BBDC-4E65-4EBE-875A-8F98378CB158}" destId="{BFF25727-A776-4125-91E6-B1566542F3FC}" srcOrd="1" destOrd="0" presId="urn:microsoft.com/office/officeart/2008/layout/LinedList"/>
    <dgm:cxn modelId="{C821E7A1-24F4-4C1C-B1EF-42A217AAE09B}" type="presParOf" srcId="{BFF25727-A776-4125-91E6-B1566542F3FC}" destId="{71C158AA-7073-4B94-B603-8E9D5CDDECC5}" srcOrd="0" destOrd="0" presId="urn:microsoft.com/office/officeart/2008/layout/LinedList"/>
    <dgm:cxn modelId="{243CAA90-98B8-4D27-A971-8894272494C8}" type="presParOf" srcId="{BFF25727-A776-4125-91E6-B1566542F3FC}" destId="{38063549-0660-4C84-8213-78BAA5F26E05}" srcOrd="1" destOrd="0" presId="urn:microsoft.com/office/officeart/2008/layout/LinedList"/>
    <dgm:cxn modelId="{2AEA87CE-1A03-4DB5-BBD5-8AAB07B13D1E}" type="presParOf" srcId="{38063549-0660-4C84-8213-78BAA5F26E05}" destId="{F02A1F86-D0A8-41EE-8E28-3B942489B342}" srcOrd="0" destOrd="0" presId="urn:microsoft.com/office/officeart/2008/layout/LinedList"/>
    <dgm:cxn modelId="{389BD2B4-A070-4918-9F7F-719382CD5303}" type="presParOf" srcId="{38063549-0660-4C84-8213-78BAA5F26E05}" destId="{E866D808-6A15-40EF-9397-370E9DCDCA49}" srcOrd="1" destOrd="0" presId="urn:microsoft.com/office/officeart/2008/layout/LinedList"/>
    <dgm:cxn modelId="{1F11A4DD-9708-4E36-A2EC-3F062B78503D}" type="presParOf" srcId="{E866D808-6A15-40EF-9397-370E9DCDCA49}" destId="{39B0E1A6-A907-4E43-B549-72D2D34CE90E}" srcOrd="0" destOrd="0" presId="urn:microsoft.com/office/officeart/2008/layout/LinedList"/>
    <dgm:cxn modelId="{F5C81B4E-7E1F-46FD-AB56-37F01BF3E804}" type="presParOf" srcId="{E866D808-6A15-40EF-9397-370E9DCDCA49}" destId="{401D95D3-CB39-4DA8-A174-BFC3BCC6EDEF}" srcOrd="1" destOrd="0" presId="urn:microsoft.com/office/officeart/2008/layout/LinedList"/>
    <dgm:cxn modelId="{0B1F096C-114D-4BC6-BF6D-8C9170F0DB29}" type="presParOf" srcId="{E866D808-6A15-40EF-9397-370E9DCDCA49}" destId="{49529DD2-6797-45D3-8B87-B050FAE3AE7D}" srcOrd="2" destOrd="0" presId="urn:microsoft.com/office/officeart/2008/layout/LinedList"/>
    <dgm:cxn modelId="{E5C509D4-10C6-41D8-997F-A6E83B8F6032}" type="presParOf" srcId="{49529DD2-6797-45D3-8B87-B050FAE3AE7D}" destId="{BAE3DF13-954A-49C7-8CB8-CFA9CA115315}" srcOrd="0" destOrd="0" presId="urn:microsoft.com/office/officeart/2008/layout/LinedList"/>
    <dgm:cxn modelId="{E4CBF8B6-A227-41E7-B4C3-DF090B57968B}" type="presParOf" srcId="{BAE3DF13-954A-49C7-8CB8-CFA9CA115315}" destId="{570A70BE-91E5-4DD6-BD26-CBA158DB0F2D}" srcOrd="0" destOrd="0" presId="urn:microsoft.com/office/officeart/2008/layout/LinedList"/>
    <dgm:cxn modelId="{FD180102-F392-4C98-903F-B0AAF5EE145F}" type="presParOf" srcId="{BAE3DF13-954A-49C7-8CB8-CFA9CA115315}" destId="{105E701F-0513-423E-94E1-B05955EB941C}" srcOrd="1" destOrd="0" presId="urn:microsoft.com/office/officeart/2008/layout/LinedList"/>
    <dgm:cxn modelId="{81792E8D-7FE1-402F-B0E6-EC94502D76B8}" type="presParOf" srcId="{BAE3DF13-954A-49C7-8CB8-CFA9CA115315}" destId="{FFC4926E-CE05-4AB9-9C71-209A45AD2DB0}" srcOrd="2" destOrd="0" presId="urn:microsoft.com/office/officeart/2008/layout/LinedList"/>
    <dgm:cxn modelId="{2BAE3020-A517-4729-B286-C6B7790E19A0}" type="presParOf" srcId="{49529DD2-6797-45D3-8B87-B050FAE3AE7D}" destId="{785AD1F7-5EE0-4ED9-B889-435A11E5FE6D}" srcOrd="1" destOrd="0" presId="urn:microsoft.com/office/officeart/2008/layout/LinedList"/>
    <dgm:cxn modelId="{AD5E1CBF-EBAF-47B1-9AC4-03BA9D42711B}" type="presParOf" srcId="{49529DD2-6797-45D3-8B87-B050FAE3AE7D}" destId="{8A7292EB-0154-4ACE-9681-A2B30E20A17C}" srcOrd="2" destOrd="0" presId="urn:microsoft.com/office/officeart/2008/layout/LinedList"/>
    <dgm:cxn modelId="{C5419F20-19AD-44B8-9551-60B7B2F026B6}" type="presParOf" srcId="{8A7292EB-0154-4ACE-9681-A2B30E20A17C}" destId="{85F85398-E700-4907-826A-48F53D2856A3}" srcOrd="0" destOrd="0" presId="urn:microsoft.com/office/officeart/2008/layout/LinedList"/>
    <dgm:cxn modelId="{507518B8-AE1A-426D-9D93-999596344DC5}" type="presParOf" srcId="{8A7292EB-0154-4ACE-9681-A2B30E20A17C}" destId="{D53D065A-484E-428E-98B8-82DE4EA5BA77}" srcOrd="1" destOrd="0" presId="urn:microsoft.com/office/officeart/2008/layout/LinedList"/>
    <dgm:cxn modelId="{05DE482A-CCB2-4552-AA1E-F1BCDC2A1F8C}" type="presParOf" srcId="{8A7292EB-0154-4ACE-9681-A2B30E20A17C}" destId="{93C00AF7-86AF-4DD7-89F9-543D2DCCF760}" srcOrd="2" destOrd="0" presId="urn:microsoft.com/office/officeart/2008/layout/LinedList"/>
    <dgm:cxn modelId="{1B9A9A36-90DA-41B2-BE46-C7523E19EB86}" type="presParOf" srcId="{38063549-0660-4C84-8213-78BAA5F26E05}" destId="{778D965B-6BD2-499F-B8E7-1485BDFE930D}" srcOrd="2" destOrd="0" presId="urn:microsoft.com/office/officeart/2008/layout/LinedList"/>
    <dgm:cxn modelId="{7EC09DA7-B28E-4280-9D14-9759FD6D1035}" type="presParOf" srcId="{38063549-0660-4C84-8213-78BAA5F26E05}" destId="{AB0D7F50-8109-42CB-9D9B-67ED8C1DC28C}"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19F31E3-DD98-43C9-B7C6-9E27DCE3BE2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62A1913-509A-4531-A256-AA39401B9BBF}">
      <dgm:prSet custT="1"/>
      <dgm:spPr/>
      <dgm:t>
        <a:bodyPr/>
        <a:lstStyle/>
        <a:p>
          <a:pPr rtl="0"/>
          <a:r>
            <a:rPr lang="es-MX" sz="1800" b="1" dirty="0" smtClean="0"/>
            <a:t>Artículo 33 </a:t>
          </a:r>
          <a:endParaRPr lang="es-MX" sz="1800" dirty="0"/>
        </a:p>
      </dgm:t>
    </dgm:pt>
    <dgm:pt modelId="{98ABF2DC-5F9B-4F4F-AF6D-45DFB32466F1}" type="parTrans" cxnId="{4E27087A-1883-4DE6-99FF-E58EACF9E967}">
      <dgm:prSet/>
      <dgm:spPr/>
      <dgm:t>
        <a:bodyPr/>
        <a:lstStyle/>
        <a:p>
          <a:endParaRPr lang="es-MX" sz="1400"/>
        </a:p>
      </dgm:t>
    </dgm:pt>
    <dgm:pt modelId="{A9D1219E-D888-4A7D-A4BA-3AA14D97A7CB}" type="sibTrans" cxnId="{4E27087A-1883-4DE6-99FF-E58EACF9E967}">
      <dgm:prSet/>
      <dgm:spPr/>
      <dgm:t>
        <a:bodyPr/>
        <a:lstStyle/>
        <a:p>
          <a:endParaRPr lang="es-MX" sz="1400"/>
        </a:p>
      </dgm:t>
    </dgm:pt>
    <dgm:pt modelId="{2B625AEC-1491-4D8B-8858-4ADAF8A65500}">
      <dgm:prSet custT="1"/>
      <dgm:spPr/>
      <dgm:t>
        <a:bodyPr/>
        <a:lstStyle/>
        <a:p>
          <a:pPr rtl="0"/>
          <a:r>
            <a:rPr lang="es-MX" sz="2400" b="1" u="sng" dirty="0" smtClean="0"/>
            <a:t>Requisitos mínimos</a:t>
          </a:r>
          <a:r>
            <a:rPr lang="es-MX" sz="2400" b="1" dirty="0" smtClean="0"/>
            <a:t>:</a:t>
          </a:r>
          <a:endParaRPr lang="es-MX" sz="2400" b="1" dirty="0"/>
        </a:p>
      </dgm:t>
    </dgm:pt>
    <dgm:pt modelId="{CAD894D1-1018-457F-8B17-892D972F35CE}" type="parTrans" cxnId="{3EB99966-D587-49FB-9045-9E17817D2B8D}">
      <dgm:prSet/>
      <dgm:spPr/>
      <dgm:t>
        <a:bodyPr/>
        <a:lstStyle/>
        <a:p>
          <a:endParaRPr lang="es-MX" sz="1400"/>
        </a:p>
      </dgm:t>
    </dgm:pt>
    <dgm:pt modelId="{39E123EC-16C9-48A8-9298-3C55F0BB3F7C}" type="sibTrans" cxnId="{3EB99966-D587-49FB-9045-9E17817D2B8D}">
      <dgm:prSet/>
      <dgm:spPr/>
      <dgm:t>
        <a:bodyPr/>
        <a:lstStyle/>
        <a:p>
          <a:endParaRPr lang="es-MX" sz="1400"/>
        </a:p>
      </dgm:t>
    </dgm:pt>
    <dgm:pt modelId="{A4F19304-EF86-40CE-A256-64C586EA8718}">
      <dgm:prSet custT="1"/>
      <dgm:spPr/>
      <dgm:t>
        <a:bodyPr/>
        <a:lstStyle/>
        <a:p>
          <a:pPr rtl="0"/>
          <a:r>
            <a:rPr lang="es-MX" sz="2000" dirty="0" smtClean="0"/>
            <a:t>C) Permitirá la preparación de </a:t>
          </a:r>
          <a:r>
            <a:rPr lang="es-MX" sz="2000" dirty="0" smtClean="0">
              <a:effectLst>
                <a:outerShdw blurRad="38100" dist="38100" dir="2700000" algn="tl">
                  <a:srgbClr val="000000">
                    <a:alpha val="43137"/>
                  </a:srgbClr>
                </a:outerShdw>
              </a:effectLst>
            </a:rPr>
            <a:t>los estados que se incluyan en la información financiera</a:t>
          </a:r>
          <a:r>
            <a:rPr lang="es-MX" sz="2000" dirty="0" smtClean="0"/>
            <a:t> del negocio; </a:t>
          </a:r>
          <a:endParaRPr lang="es-MX" sz="2000" dirty="0"/>
        </a:p>
      </dgm:t>
    </dgm:pt>
    <dgm:pt modelId="{798F4E7D-5991-43C6-805D-753DAFCE2A8B}" type="parTrans" cxnId="{1D7C94B6-3E22-459B-937B-CF1C18A60FE8}">
      <dgm:prSet/>
      <dgm:spPr/>
      <dgm:t>
        <a:bodyPr/>
        <a:lstStyle/>
        <a:p>
          <a:endParaRPr lang="es-MX" sz="1400"/>
        </a:p>
      </dgm:t>
    </dgm:pt>
    <dgm:pt modelId="{1C353EDB-292A-4E9E-AF89-DDE3DD1E222F}" type="sibTrans" cxnId="{1D7C94B6-3E22-459B-937B-CF1C18A60FE8}">
      <dgm:prSet/>
      <dgm:spPr/>
      <dgm:t>
        <a:bodyPr/>
        <a:lstStyle/>
        <a:p>
          <a:endParaRPr lang="es-MX" sz="1400"/>
        </a:p>
      </dgm:t>
    </dgm:pt>
    <dgm:pt modelId="{D0D34660-B1E3-4C0C-8519-31AF41F2D213}">
      <dgm:prSet custT="1"/>
      <dgm:spPr/>
      <dgm:t>
        <a:bodyPr/>
        <a:lstStyle/>
        <a:p>
          <a:pPr rtl="0"/>
          <a:r>
            <a:rPr lang="es-MX" sz="2000" dirty="0" smtClean="0"/>
            <a:t>D) Permitirá conectar y seguir la </a:t>
          </a:r>
          <a:r>
            <a:rPr lang="es-MX" sz="2000" dirty="0" smtClean="0">
              <a:effectLst>
                <a:outerShdw blurRad="38100" dist="38100" dir="2700000" algn="tl">
                  <a:srgbClr val="000000">
                    <a:alpha val="43137"/>
                  </a:srgbClr>
                </a:outerShdw>
              </a:effectLst>
            </a:rPr>
            <a:t>huella entre las cifras de dichos estados, las acumulaciones de las cuentas y las operaciones individuales</a:t>
          </a:r>
          <a:r>
            <a:rPr lang="es-MX" sz="2000" dirty="0" smtClean="0"/>
            <a:t>; </a:t>
          </a:r>
          <a:endParaRPr lang="es-MX" sz="2000" dirty="0"/>
        </a:p>
      </dgm:t>
    </dgm:pt>
    <dgm:pt modelId="{FA28CF00-DC82-4456-85E0-D1B2326864FA}" type="parTrans" cxnId="{7D555AED-C211-4F33-B03C-49A933E3F4F9}">
      <dgm:prSet/>
      <dgm:spPr/>
      <dgm:t>
        <a:bodyPr/>
        <a:lstStyle/>
        <a:p>
          <a:endParaRPr lang="es-MX" sz="1400"/>
        </a:p>
      </dgm:t>
    </dgm:pt>
    <dgm:pt modelId="{95A284E1-22B2-4396-AA6C-D44DE298CC54}" type="sibTrans" cxnId="{7D555AED-C211-4F33-B03C-49A933E3F4F9}">
      <dgm:prSet/>
      <dgm:spPr/>
      <dgm:t>
        <a:bodyPr/>
        <a:lstStyle/>
        <a:p>
          <a:endParaRPr lang="es-MX" sz="1400"/>
        </a:p>
      </dgm:t>
    </dgm:pt>
    <dgm:pt modelId="{82DD5E32-629E-48D4-A2C6-A1F1755A32CC}">
      <dgm:prSet custT="1"/>
      <dgm:spPr/>
      <dgm:t>
        <a:bodyPr/>
        <a:lstStyle/>
        <a:p>
          <a:pPr rtl="0"/>
          <a:r>
            <a:rPr lang="es-MX" sz="2000" dirty="0" smtClean="0"/>
            <a:t>E</a:t>
          </a:r>
          <a:r>
            <a:rPr lang="es-MX" sz="2000" dirty="0" smtClean="0">
              <a:effectLst>
                <a:outerShdw blurRad="38100" dist="38100" dir="2700000" algn="tl">
                  <a:srgbClr val="000000">
                    <a:alpha val="43137"/>
                  </a:srgbClr>
                </a:outerShdw>
              </a:effectLst>
            </a:rPr>
            <a:t>) Incluirá los sistemas de control y verificación internos necesarios para impedir la omisión del registr</a:t>
          </a:r>
          <a:r>
            <a:rPr lang="es-MX" sz="2000" dirty="0" smtClean="0"/>
            <a:t>o de operaciones, para asegurar la corrección del registro contable y para asegurar la corrección de las cifras resultantes.</a:t>
          </a:r>
          <a:endParaRPr lang="es-MX" sz="2000" dirty="0"/>
        </a:p>
      </dgm:t>
    </dgm:pt>
    <dgm:pt modelId="{3AA056D3-C4F8-474C-B858-1785874E8046}" type="parTrans" cxnId="{84192DF9-90A3-4918-AAC1-6DF8ADA53AEC}">
      <dgm:prSet/>
      <dgm:spPr/>
      <dgm:t>
        <a:bodyPr/>
        <a:lstStyle/>
        <a:p>
          <a:endParaRPr lang="es-MX" sz="1400"/>
        </a:p>
      </dgm:t>
    </dgm:pt>
    <dgm:pt modelId="{00DCA68B-1ACA-4867-A60D-033FF18BA364}" type="sibTrans" cxnId="{84192DF9-90A3-4918-AAC1-6DF8ADA53AEC}">
      <dgm:prSet/>
      <dgm:spPr/>
      <dgm:t>
        <a:bodyPr/>
        <a:lstStyle/>
        <a:p>
          <a:endParaRPr lang="es-MX" sz="1400"/>
        </a:p>
      </dgm:t>
    </dgm:pt>
    <dgm:pt modelId="{08B3BBDC-4E65-4EBE-875A-8F98378CB158}" type="pres">
      <dgm:prSet presAssocID="{C19F31E3-DD98-43C9-B7C6-9E27DCE3BE23}" presName="vert0" presStyleCnt="0">
        <dgm:presLayoutVars>
          <dgm:dir/>
          <dgm:animOne val="branch"/>
          <dgm:animLvl val="lvl"/>
        </dgm:presLayoutVars>
      </dgm:prSet>
      <dgm:spPr/>
      <dgm:t>
        <a:bodyPr/>
        <a:lstStyle/>
        <a:p>
          <a:endParaRPr lang="es-MX"/>
        </a:p>
      </dgm:t>
    </dgm:pt>
    <dgm:pt modelId="{286D00DF-F2BD-4D81-BE2F-E70ABDF32BD7}" type="pres">
      <dgm:prSet presAssocID="{F62A1913-509A-4531-A256-AA39401B9BBF}" presName="thickLine" presStyleLbl="alignNode1" presStyleIdx="0" presStyleCnt="1"/>
      <dgm:spPr/>
    </dgm:pt>
    <dgm:pt modelId="{BFF25727-A776-4125-91E6-B1566542F3FC}" type="pres">
      <dgm:prSet presAssocID="{F62A1913-509A-4531-A256-AA39401B9BBF}" presName="horz1" presStyleCnt="0"/>
      <dgm:spPr/>
    </dgm:pt>
    <dgm:pt modelId="{71C158AA-7073-4B94-B603-8E9D5CDDECC5}" type="pres">
      <dgm:prSet presAssocID="{F62A1913-509A-4531-A256-AA39401B9BBF}" presName="tx1" presStyleLbl="revTx" presStyleIdx="0" presStyleCnt="5" custScaleX="57681"/>
      <dgm:spPr/>
      <dgm:t>
        <a:bodyPr/>
        <a:lstStyle/>
        <a:p>
          <a:endParaRPr lang="es-MX"/>
        </a:p>
      </dgm:t>
    </dgm:pt>
    <dgm:pt modelId="{38063549-0660-4C84-8213-78BAA5F26E05}" type="pres">
      <dgm:prSet presAssocID="{F62A1913-509A-4531-A256-AA39401B9BBF}" presName="vert1" presStyleCnt="0"/>
      <dgm:spPr/>
    </dgm:pt>
    <dgm:pt modelId="{F02A1F86-D0A8-41EE-8E28-3B942489B342}" type="pres">
      <dgm:prSet presAssocID="{2B625AEC-1491-4D8B-8858-4ADAF8A65500}" presName="vertSpace2a" presStyleCnt="0"/>
      <dgm:spPr/>
    </dgm:pt>
    <dgm:pt modelId="{E866D808-6A15-40EF-9397-370E9DCDCA49}" type="pres">
      <dgm:prSet presAssocID="{2B625AEC-1491-4D8B-8858-4ADAF8A65500}" presName="horz2" presStyleCnt="0"/>
      <dgm:spPr/>
    </dgm:pt>
    <dgm:pt modelId="{39B0E1A6-A907-4E43-B549-72D2D34CE90E}" type="pres">
      <dgm:prSet presAssocID="{2B625AEC-1491-4D8B-8858-4ADAF8A65500}" presName="horzSpace2" presStyleCnt="0"/>
      <dgm:spPr/>
    </dgm:pt>
    <dgm:pt modelId="{401D95D3-CB39-4DA8-A174-BFC3BCC6EDEF}" type="pres">
      <dgm:prSet presAssocID="{2B625AEC-1491-4D8B-8858-4ADAF8A65500}" presName="tx2" presStyleLbl="revTx" presStyleIdx="1" presStyleCnt="5" custScaleX="45078" custScaleY="100690"/>
      <dgm:spPr/>
      <dgm:t>
        <a:bodyPr/>
        <a:lstStyle/>
        <a:p>
          <a:endParaRPr lang="es-MX"/>
        </a:p>
      </dgm:t>
    </dgm:pt>
    <dgm:pt modelId="{49529DD2-6797-45D3-8B87-B050FAE3AE7D}" type="pres">
      <dgm:prSet presAssocID="{2B625AEC-1491-4D8B-8858-4ADAF8A65500}" presName="vert2" presStyleCnt="0"/>
      <dgm:spPr/>
    </dgm:pt>
    <dgm:pt modelId="{6309EAE8-289A-41E1-A3AB-8371D95F82F2}" type="pres">
      <dgm:prSet presAssocID="{A4F19304-EF86-40CE-A256-64C586EA8718}" presName="horz3" presStyleCnt="0"/>
      <dgm:spPr/>
    </dgm:pt>
    <dgm:pt modelId="{7E345754-CD5E-4795-9DFE-1D79F0953A4E}" type="pres">
      <dgm:prSet presAssocID="{A4F19304-EF86-40CE-A256-64C586EA8718}" presName="horzSpace3" presStyleCnt="0"/>
      <dgm:spPr/>
    </dgm:pt>
    <dgm:pt modelId="{26C2563F-FE00-49B6-A4EE-B0B1BE926FF4}" type="pres">
      <dgm:prSet presAssocID="{A4F19304-EF86-40CE-A256-64C586EA8718}" presName="tx3" presStyleLbl="revTx" presStyleIdx="2" presStyleCnt="5" custScaleX="194274" custScaleY="108551"/>
      <dgm:spPr/>
      <dgm:t>
        <a:bodyPr/>
        <a:lstStyle/>
        <a:p>
          <a:endParaRPr lang="es-MX"/>
        </a:p>
      </dgm:t>
    </dgm:pt>
    <dgm:pt modelId="{F7AFF6AB-FA58-4692-8ABE-41F7A9C1902F}" type="pres">
      <dgm:prSet presAssocID="{A4F19304-EF86-40CE-A256-64C586EA8718}" presName="vert3" presStyleCnt="0"/>
      <dgm:spPr/>
    </dgm:pt>
    <dgm:pt modelId="{ECD483F5-9E70-4295-8CEE-D87B9BB1AED2}" type="pres">
      <dgm:prSet presAssocID="{1C353EDB-292A-4E9E-AF89-DDE3DD1E222F}" presName="thinLine3" presStyleLbl="callout" presStyleIdx="0" presStyleCnt="3"/>
      <dgm:spPr/>
    </dgm:pt>
    <dgm:pt modelId="{C44C9552-4F6D-4A22-9A8E-846DC05FDA71}" type="pres">
      <dgm:prSet presAssocID="{D0D34660-B1E3-4C0C-8519-31AF41F2D213}" presName="horz3" presStyleCnt="0"/>
      <dgm:spPr/>
    </dgm:pt>
    <dgm:pt modelId="{1C933306-983D-4D76-B790-9ED1E6758EB5}" type="pres">
      <dgm:prSet presAssocID="{D0D34660-B1E3-4C0C-8519-31AF41F2D213}" presName="horzSpace3" presStyleCnt="0"/>
      <dgm:spPr/>
    </dgm:pt>
    <dgm:pt modelId="{33DB3615-E519-4112-98C9-955056B149B3}" type="pres">
      <dgm:prSet presAssocID="{D0D34660-B1E3-4C0C-8519-31AF41F2D213}" presName="tx3" presStyleLbl="revTx" presStyleIdx="3" presStyleCnt="5" custScaleX="201781"/>
      <dgm:spPr/>
      <dgm:t>
        <a:bodyPr/>
        <a:lstStyle/>
        <a:p>
          <a:endParaRPr lang="es-MX"/>
        </a:p>
      </dgm:t>
    </dgm:pt>
    <dgm:pt modelId="{E916506E-CC56-4F7B-9E5F-E35D78D7A22C}" type="pres">
      <dgm:prSet presAssocID="{D0D34660-B1E3-4C0C-8519-31AF41F2D213}" presName="vert3" presStyleCnt="0"/>
      <dgm:spPr/>
    </dgm:pt>
    <dgm:pt modelId="{058F9C47-696F-40B5-AB80-9F2D322685C8}" type="pres">
      <dgm:prSet presAssocID="{95A284E1-22B2-4396-AA6C-D44DE298CC54}" presName="thinLine3" presStyleLbl="callout" presStyleIdx="1" presStyleCnt="3"/>
      <dgm:spPr/>
    </dgm:pt>
    <dgm:pt modelId="{C1639EC6-C45F-4740-87DC-B32BB33B8C08}" type="pres">
      <dgm:prSet presAssocID="{82DD5E32-629E-48D4-A2C6-A1F1755A32CC}" presName="horz3" presStyleCnt="0"/>
      <dgm:spPr/>
    </dgm:pt>
    <dgm:pt modelId="{115E454A-B29A-454A-96A8-76EC6A967614}" type="pres">
      <dgm:prSet presAssocID="{82DD5E32-629E-48D4-A2C6-A1F1755A32CC}" presName="horzSpace3" presStyleCnt="0"/>
      <dgm:spPr/>
    </dgm:pt>
    <dgm:pt modelId="{767ED449-D900-4CC8-9046-D94CF6721406}" type="pres">
      <dgm:prSet presAssocID="{82DD5E32-629E-48D4-A2C6-A1F1755A32CC}" presName="tx3" presStyleLbl="revTx" presStyleIdx="4" presStyleCnt="5" custScaleX="194494"/>
      <dgm:spPr/>
      <dgm:t>
        <a:bodyPr/>
        <a:lstStyle/>
        <a:p>
          <a:endParaRPr lang="es-MX"/>
        </a:p>
      </dgm:t>
    </dgm:pt>
    <dgm:pt modelId="{172C09D3-40F6-4EDC-AB25-FD911DFA6ED0}" type="pres">
      <dgm:prSet presAssocID="{82DD5E32-629E-48D4-A2C6-A1F1755A32CC}" presName="vert3" presStyleCnt="0"/>
      <dgm:spPr/>
    </dgm:pt>
    <dgm:pt modelId="{778D965B-6BD2-499F-B8E7-1485BDFE930D}" type="pres">
      <dgm:prSet presAssocID="{2B625AEC-1491-4D8B-8858-4ADAF8A65500}" presName="thinLine2b" presStyleLbl="callout" presStyleIdx="2" presStyleCnt="3"/>
      <dgm:spPr/>
    </dgm:pt>
    <dgm:pt modelId="{AB0D7F50-8109-42CB-9D9B-67ED8C1DC28C}" type="pres">
      <dgm:prSet presAssocID="{2B625AEC-1491-4D8B-8858-4ADAF8A65500}" presName="vertSpace2b" presStyleCnt="0"/>
      <dgm:spPr/>
    </dgm:pt>
  </dgm:ptLst>
  <dgm:cxnLst>
    <dgm:cxn modelId="{75CC9E31-7B66-4C78-B3D7-9D16F421D10F}" type="presOf" srcId="{C19F31E3-DD98-43C9-B7C6-9E27DCE3BE23}" destId="{08B3BBDC-4E65-4EBE-875A-8F98378CB158}" srcOrd="0" destOrd="0" presId="urn:microsoft.com/office/officeart/2008/layout/LinedList"/>
    <dgm:cxn modelId="{7713DEFC-94A0-4540-A044-69BCA9C79A75}" type="presOf" srcId="{A4F19304-EF86-40CE-A256-64C586EA8718}" destId="{26C2563F-FE00-49B6-A4EE-B0B1BE926FF4}" srcOrd="0" destOrd="0" presId="urn:microsoft.com/office/officeart/2008/layout/LinedList"/>
    <dgm:cxn modelId="{8810BC20-109D-44CC-8569-05622DF40C47}" type="presOf" srcId="{82DD5E32-629E-48D4-A2C6-A1F1755A32CC}" destId="{767ED449-D900-4CC8-9046-D94CF6721406}" srcOrd="0" destOrd="0" presId="urn:microsoft.com/office/officeart/2008/layout/LinedList"/>
    <dgm:cxn modelId="{15C4AED6-C7C0-43F6-8CAB-D6A8EA7027BF}" type="presOf" srcId="{D0D34660-B1E3-4C0C-8519-31AF41F2D213}" destId="{33DB3615-E519-4112-98C9-955056B149B3}" srcOrd="0" destOrd="0" presId="urn:microsoft.com/office/officeart/2008/layout/LinedList"/>
    <dgm:cxn modelId="{50D03057-2437-455B-A356-3AD5E6AD69E6}" type="presOf" srcId="{2B625AEC-1491-4D8B-8858-4ADAF8A65500}" destId="{401D95D3-CB39-4DA8-A174-BFC3BCC6EDEF}" srcOrd="0" destOrd="0" presId="urn:microsoft.com/office/officeart/2008/layout/LinedList"/>
    <dgm:cxn modelId="{84192DF9-90A3-4918-AAC1-6DF8ADA53AEC}" srcId="{2B625AEC-1491-4D8B-8858-4ADAF8A65500}" destId="{82DD5E32-629E-48D4-A2C6-A1F1755A32CC}" srcOrd="2" destOrd="0" parTransId="{3AA056D3-C4F8-474C-B858-1785874E8046}" sibTransId="{00DCA68B-1ACA-4867-A60D-033FF18BA364}"/>
    <dgm:cxn modelId="{1D7C94B6-3E22-459B-937B-CF1C18A60FE8}" srcId="{2B625AEC-1491-4D8B-8858-4ADAF8A65500}" destId="{A4F19304-EF86-40CE-A256-64C586EA8718}" srcOrd="0" destOrd="0" parTransId="{798F4E7D-5991-43C6-805D-753DAFCE2A8B}" sibTransId="{1C353EDB-292A-4E9E-AF89-DDE3DD1E222F}"/>
    <dgm:cxn modelId="{4E27087A-1883-4DE6-99FF-E58EACF9E967}" srcId="{C19F31E3-DD98-43C9-B7C6-9E27DCE3BE23}" destId="{F62A1913-509A-4531-A256-AA39401B9BBF}" srcOrd="0" destOrd="0" parTransId="{98ABF2DC-5F9B-4F4F-AF6D-45DFB32466F1}" sibTransId="{A9D1219E-D888-4A7D-A4BA-3AA14D97A7CB}"/>
    <dgm:cxn modelId="{41F9AF2A-1392-4351-89D2-71C7ECDD4798}" type="presOf" srcId="{F62A1913-509A-4531-A256-AA39401B9BBF}" destId="{71C158AA-7073-4B94-B603-8E9D5CDDECC5}" srcOrd="0" destOrd="0" presId="urn:microsoft.com/office/officeart/2008/layout/LinedList"/>
    <dgm:cxn modelId="{3EB99966-D587-49FB-9045-9E17817D2B8D}" srcId="{F62A1913-509A-4531-A256-AA39401B9BBF}" destId="{2B625AEC-1491-4D8B-8858-4ADAF8A65500}" srcOrd="0" destOrd="0" parTransId="{CAD894D1-1018-457F-8B17-892D972F35CE}" sibTransId="{39E123EC-16C9-48A8-9298-3C55F0BB3F7C}"/>
    <dgm:cxn modelId="{7D555AED-C211-4F33-B03C-49A933E3F4F9}" srcId="{2B625AEC-1491-4D8B-8858-4ADAF8A65500}" destId="{D0D34660-B1E3-4C0C-8519-31AF41F2D213}" srcOrd="1" destOrd="0" parTransId="{FA28CF00-DC82-4456-85E0-D1B2326864FA}" sibTransId="{95A284E1-22B2-4396-AA6C-D44DE298CC54}"/>
    <dgm:cxn modelId="{AC3B1D87-3192-482F-B44B-F1A8F8D1CA66}" type="presParOf" srcId="{08B3BBDC-4E65-4EBE-875A-8F98378CB158}" destId="{286D00DF-F2BD-4D81-BE2F-E70ABDF32BD7}" srcOrd="0" destOrd="0" presId="urn:microsoft.com/office/officeart/2008/layout/LinedList"/>
    <dgm:cxn modelId="{B6CB3364-AD7E-4126-BE2A-5A188C2DAFCB}" type="presParOf" srcId="{08B3BBDC-4E65-4EBE-875A-8F98378CB158}" destId="{BFF25727-A776-4125-91E6-B1566542F3FC}" srcOrd="1" destOrd="0" presId="urn:microsoft.com/office/officeart/2008/layout/LinedList"/>
    <dgm:cxn modelId="{91439B7B-D99C-4312-B030-3219BBEFB719}" type="presParOf" srcId="{BFF25727-A776-4125-91E6-B1566542F3FC}" destId="{71C158AA-7073-4B94-B603-8E9D5CDDECC5}" srcOrd="0" destOrd="0" presId="urn:microsoft.com/office/officeart/2008/layout/LinedList"/>
    <dgm:cxn modelId="{64D65AF9-F512-4194-A668-4FE272C6604F}" type="presParOf" srcId="{BFF25727-A776-4125-91E6-B1566542F3FC}" destId="{38063549-0660-4C84-8213-78BAA5F26E05}" srcOrd="1" destOrd="0" presId="urn:microsoft.com/office/officeart/2008/layout/LinedList"/>
    <dgm:cxn modelId="{08648946-3833-40EF-BC11-C197B75432F3}" type="presParOf" srcId="{38063549-0660-4C84-8213-78BAA5F26E05}" destId="{F02A1F86-D0A8-41EE-8E28-3B942489B342}" srcOrd="0" destOrd="0" presId="urn:microsoft.com/office/officeart/2008/layout/LinedList"/>
    <dgm:cxn modelId="{629AF723-27A7-4E9F-8869-612345146076}" type="presParOf" srcId="{38063549-0660-4C84-8213-78BAA5F26E05}" destId="{E866D808-6A15-40EF-9397-370E9DCDCA49}" srcOrd="1" destOrd="0" presId="urn:microsoft.com/office/officeart/2008/layout/LinedList"/>
    <dgm:cxn modelId="{6B7C5BE2-2C2A-479E-9DE4-DC809B9888D2}" type="presParOf" srcId="{E866D808-6A15-40EF-9397-370E9DCDCA49}" destId="{39B0E1A6-A907-4E43-B549-72D2D34CE90E}" srcOrd="0" destOrd="0" presId="urn:microsoft.com/office/officeart/2008/layout/LinedList"/>
    <dgm:cxn modelId="{0CF0962A-7DE5-4621-A7D4-FAC937A5A3FC}" type="presParOf" srcId="{E866D808-6A15-40EF-9397-370E9DCDCA49}" destId="{401D95D3-CB39-4DA8-A174-BFC3BCC6EDEF}" srcOrd="1" destOrd="0" presId="urn:microsoft.com/office/officeart/2008/layout/LinedList"/>
    <dgm:cxn modelId="{719EEE11-E4F6-4E1B-A66A-FED53DD9F84A}" type="presParOf" srcId="{E866D808-6A15-40EF-9397-370E9DCDCA49}" destId="{49529DD2-6797-45D3-8B87-B050FAE3AE7D}" srcOrd="2" destOrd="0" presId="urn:microsoft.com/office/officeart/2008/layout/LinedList"/>
    <dgm:cxn modelId="{9B51ADF2-F9C0-49C8-AE53-6E4DF7D58A9D}" type="presParOf" srcId="{49529DD2-6797-45D3-8B87-B050FAE3AE7D}" destId="{6309EAE8-289A-41E1-A3AB-8371D95F82F2}" srcOrd="0" destOrd="0" presId="urn:microsoft.com/office/officeart/2008/layout/LinedList"/>
    <dgm:cxn modelId="{931BD359-5CFE-4B42-A7D7-693623E35C8F}" type="presParOf" srcId="{6309EAE8-289A-41E1-A3AB-8371D95F82F2}" destId="{7E345754-CD5E-4795-9DFE-1D79F0953A4E}" srcOrd="0" destOrd="0" presId="urn:microsoft.com/office/officeart/2008/layout/LinedList"/>
    <dgm:cxn modelId="{85232E80-0A29-42AB-B3C4-172322D51894}" type="presParOf" srcId="{6309EAE8-289A-41E1-A3AB-8371D95F82F2}" destId="{26C2563F-FE00-49B6-A4EE-B0B1BE926FF4}" srcOrd="1" destOrd="0" presId="urn:microsoft.com/office/officeart/2008/layout/LinedList"/>
    <dgm:cxn modelId="{C463CA4C-B9F9-4C03-9437-93036AE19B3B}" type="presParOf" srcId="{6309EAE8-289A-41E1-A3AB-8371D95F82F2}" destId="{F7AFF6AB-FA58-4692-8ABE-41F7A9C1902F}" srcOrd="2" destOrd="0" presId="urn:microsoft.com/office/officeart/2008/layout/LinedList"/>
    <dgm:cxn modelId="{8D04C8E7-7567-4C72-A0A1-EE1C390766C2}" type="presParOf" srcId="{49529DD2-6797-45D3-8B87-B050FAE3AE7D}" destId="{ECD483F5-9E70-4295-8CEE-D87B9BB1AED2}" srcOrd="1" destOrd="0" presId="urn:microsoft.com/office/officeart/2008/layout/LinedList"/>
    <dgm:cxn modelId="{6243654D-F82A-48E5-90A1-CD35700DEDE2}" type="presParOf" srcId="{49529DD2-6797-45D3-8B87-B050FAE3AE7D}" destId="{C44C9552-4F6D-4A22-9A8E-846DC05FDA71}" srcOrd="2" destOrd="0" presId="urn:microsoft.com/office/officeart/2008/layout/LinedList"/>
    <dgm:cxn modelId="{51CC1440-1F80-4E60-9CE3-96FD211B75CB}" type="presParOf" srcId="{C44C9552-4F6D-4A22-9A8E-846DC05FDA71}" destId="{1C933306-983D-4D76-B790-9ED1E6758EB5}" srcOrd="0" destOrd="0" presId="urn:microsoft.com/office/officeart/2008/layout/LinedList"/>
    <dgm:cxn modelId="{56E858E8-E182-4946-9456-608DB99DA13F}" type="presParOf" srcId="{C44C9552-4F6D-4A22-9A8E-846DC05FDA71}" destId="{33DB3615-E519-4112-98C9-955056B149B3}" srcOrd="1" destOrd="0" presId="urn:microsoft.com/office/officeart/2008/layout/LinedList"/>
    <dgm:cxn modelId="{D9D3AFF1-2AF1-4195-A99A-F8C06982A993}" type="presParOf" srcId="{C44C9552-4F6D-4A22-9A8E-846DC05FDA71}" destId="{E916506E-CC56-4F7B-9E5F-E35D78D7A22C}" srcOrd="2" destOrd="0" presId="urn:microsoft.com/office/officeart/2008/layout/LinedList"/>
    <dgm:cxn modelId="{3587A28F-E630-4BEA-97D2-404FD02D57C1}" type="presParOf" srcId="{49529DD2-6797-45D3-8B87-B050FAE3AE7D}" destId="{058F9C47-696F-40B5-AB80-9F2D322685C8}" srcOrd="3" destOrd="0" presId="urn:microsoft.com/office/officeart/2008/layout/LinedList"/>
    <dgm:cxn modelId="{0592B9E5-04BD-49F1-81E5-E569B117B4BB}" type="presParOf" srcId="{49529DD2-6797-45D3-8B87-B050FAE3AE7D}" destId="{C1639EC6-C45F-4740-87DC-B32BB33B8C08}" srcOrd="4" destOrd="0" presId="urn:microsoft.com/office/officeart/2008/layout/LinedList"/>
    <dgm:cxn modelId="{5B19D0C5-B295-4854-8060-1FC6B0EFDB19}" type="presParOf" srcId="{C1639EC6-C45F-4740-87DC-B32BB33B8C08}" destId="{115E454A-B29A-454A-96A8-76EC6A967614}" srcOrd="0" destOrd="0" presId="urn:microsoft.com/office/officeart/2008/layout/LinedList"/>
    <dgm:cxn modelId="{23DD1B81-A32B-47EF-845A-6C3B51E0339D}" type="presParOf" srcId="{C1639EC6-C45F-4740-87DC-B32BB33B8C08}" destId="{767ED449-D900-4CC8-9046-D94CF6721406}" srcOrd="1" destOrd="0" presId="urn:microsoft.com/office/officeart/2008/layout/LinedList"/>
    <dgm:cxn modelId="{CAA6082E-832B-464C-9A01-EA9FD9C14652}" type="presParOf" srcId="{C1639EC6-C45F-4740-87DC-B32BB33B8C08}" destId="{172C09D3-40F6-4EDC-AB25-FD911DFA6ED0}" srcOrd="2" destOrd="0" presId="urn:microsoft.com/office/officeart/2008/layout/LinedList"/>
    <dgm:cxn modelId="{E5E2AEA9-6E08-450F-9932-6DFB4ECBA793}" type="presParOf" srcId="{38063549-0660-4C84-8213-78BAA5F26E05}" destId="{778D965B-6BD2-499F-B8E7-1485BDFE930D}" srcOrd="2" destOrd="0" presId="urn:microsoft.com/office/officeart/2008/layout/LinedList"/>
    <dgm:cxn modelId="{56338B4F-5D8B-4B6B-82B3-35B69E337514}" type="presParOf" srcId="{38063549-0660-4C84-8213-78BAA5F26E05}" destId="{AB0D7F50-8109-42CB-9D9B-67ED8C1DC28C}"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83C7664-C5DA-49DE-ABC6-4AA87116D415}" type="doc">
      <dgm:prSet loTypeId="urn:microsoft.com/office/officeart/2005/8/layout/vProcess5" loCatId="process" qsTypeId="urn:microsoft.com/office/officeart/2005/8/quickstyle/3d2" qsCatId="3D" csTypeId="urn:microsoft.com/office/officeart/2005/8/colors/accent1_1" csCatId="accent1" phldr="1"/>
      <dgm:spPr/>
      <dgm:t>
        <a:bodyPr/>
        <a:lstStyle/>
        <a:p>
          <a:endParaRPr lang="es-MX"/>
        </a:p>
      </dgm:t>
    </dgm:pt>
    <dgm:pt modelId="{D3D6F13C-41E3-4A26-AAB7-463CC2826BCD}">
      <dgm:prSet custT="1"/>
      <dgm:spPr/>
      <dgm:t>
        <a:bodyPr/>
        <a:lstStyle/>
        <a:p>
          <a:pPr rtl="0"/>
          <a:r>
            <a:rPr lang="es-MX" sz="1800" dirty="0" smtClean="0"/>
            <a:t>ARTICULO 34. Los comerciantes deberán </a:t>
          </a:r>
          <a:r>
            <a:rPr lang="es-MX" sz="1800" b="1" dirty="0" smtClean="0"/>
            <a:t>llevar un libro mayor y, en el caso de las personas morales, el libro o los libros de actas </a:t>
          </a:r>
          <a:r>
            <a:rPr lang="es-MX" sz="1800" dirty="0" smtClean="0"/>
            <a:t>(…) Los comerciantes podrán optar por </a:t>
          </a:r>
          <a:r>
            <a:rPr lang="es-MX" sz="1800" b="1" dirty="0" smtClean="0"/>
            <a:t>conservar el libro mayor y sus libros de actas en formato impreso, o en medios electrónicos, ópticos</a:t>
          </a:r>
          <a:r>
            <a:rPr lang="es-MX" sz="1800" dirty="0" smtClean="0"/>
            <a:t>  observando lo establecido en la </a:t>
          </a:r>
          <a:r>
            <a:rPr lang="es-MX" sz="1800" dirty="0" smtClean="0">
              <a:effectLst>
                <a:outerShdw blurRad="38100" dist="38100" dir="2700000" algn="tl">
                  <a:srgbClr val="000000">
                    <a:alpha val="43137"/>
                  </a:srgbClr>
                </a:outerShdw>
              </a:effectLst>
            </a:rPr>
            <a:t>norma oficial mexicana sobre digitalización</a:t>
          </a:r>
          <a:endParaRPr lang="es-MX" sz="1800" dirty="0"/>
        </a:p>
      </dgm:t>
    </dgm:pt>
    <dgm:pt modelId="{699113D2-12CB-4F76-9BDA-BC3EF5ED037F}" type="parTrans" cxnId="{D3A4BAC9-F1A0-4B1F-B4AD-2A320D52C442}">
      <dgm:prSet/>
      <dgm:spPr/>
      <dgm:t>
        <a:bodyPr/>
        <a:lstStyle/>
        <a:p>
          <a:endParaRPr lang="es-MX">
            <a:solidFill>
              <a:schemeClr val="tx1"/>
            </a:solidFill>
          </a:endParaRPr>
        </a:p>
      </dgm:t>
    </dgm:pt>
    <dgm:pt modelId="{02D69864-515B-4536-8BC6-F953AB6288E4}" type="sibTrans" cxnId="{D3A4BAC9-F1A0-4B1F-B4AD-2A320D52C442}">
      <dgm:prSet/>
      <dgm:spPr/>
      <dgm:t>
        <a:bodyPr/>
        <a:lstStyle/>
        <a:p>
          <a:endParaRPr lang="es-MX">
            <a:solidFill>
              <a:schemeClr val="tx1"/>
            </a:solidFill>
          </a:endParaRPr>
        </a:p>
      </dgm:t>
    </dgm:pt>
    <dgm:pt modelId="{15EB6F0E-01FF-46A5-A676-F391B2449A83}">
      <dgm:prSet/>
      <dgm:spPr/>
      <dgm:t>
        <a:bodyPr/>
        <a:lstStyle/>
        <a:p>
          <a:pPr rtl="0"/>
          <a:r>
            <a:rPr lang="es-MX" dirty="0" smtClean="0"/>
            <a:t>Tratándose de medios impresos, </a:t>
          </a:r>
          <a:r>
            <a:rPr lang="es-MX" b="1" dirty="0" smtClean="0"/>
            <a:t>los libros deberán estar encuadernados, empastados y foliados</a:t>
          </a:r>
          <a:r>
            <a:rPr lang="es-MX" dirty="0" smtClean="0"/>
            <a:t>. </a:t>
          </a:r>
          <a:endParaRPr lang="es-MX" dirty="0"/>
        </a:p>
      </dgm:t>
    </dgm:pt>
    <dgm:pt modelId="{52F91200-E45A-4152-9733-8886D1953E1C}" type="parTrans" cxnId="{FD3D1219-641B-42DB-9746-CEFC9F141363}">
      <dgm:prSet/>
      <dgm:spPr/>
      <dgm:t>
        <a:bodyPr/>
        <a:lstStyle/>
        <a:p>
          <a:endParaRPr lang="es-MX">
            <a:solidFill>
              <a:schemeClr val="tx1"/>
            </a:solidFill>
          </a:endParaRPr>
        </a:p>
      </dgm:t>
    </dgm:pt>
    <dgm:pt modelId="{7CAC5A00-9C23-4A55-B440-8F933F81241B}" type="sibTrans" cxnId="{FD3D1219-641B-42DB-9746-CEFC9F141363}">
      <dgm:prSet/>
      <dgm:spPr/>
      <dgm:t>
        <a:bodyPr/>
        <a:lstStyle/>
        <a:p>
          <a:endParaRPr lang="es-MX">
            <a:solidFill>
              <a:schemeClr val="tx1"/>
            </a:solidFill>
          </a:endParaRPr>
        </a:p>
      </dgm:t>
    </dgm:pt>
    <dgm:pt modelId="{A9B99459-51D3-4DC8-82D6-88A0C522D1AC}" type="pres">
      <dgm:prSet presAssocID="{383C7664-C5DA-49DE-ABC6-4AA87116D415}" presName="outerComposite" presStyleCnt="0">
        <dgm:presLayoutVars>
          <dgm:chMax val="5"/>
          <dgm:dir/>
          <dgm:resizeHandles val="exact"/>
        </dgm:presLayoutVars>
      </dgm:prSet>
      <dgm:spPr/>
      <dgm:t>
        <a:bodyPr/>
        <a:lstStyle/>
        <a:p>
          <a:endParaRPr lang="es-MX"/>
        </a:p>
      </dgm:t>
    </dgm:pt>
    <dgm:pt modelId="{AD85639B-D53B-4648-8AFC-0E411C038A5D}" type="pres">
      <dgm:prSet presAssocID="{383C7664-C5DA-49DE-ABC6-4AA87116D415}" presName="dummyMaxCanvas" presStyleCnt="0">
        <dgm:presLayoutVars/>
      </dgm:prSet>
      <dgm:spPr/>
    </dgm:pt>
    <dgm:pt modelId="{BFB1C806-92DE-4B26-83E8-EC6AF6BEAC02}" type="pres">
      <dgm:prSet presAssocID="{383C7664-C5DA-49DE-ABC6-4AA87116D415}" presName="TwoNodes_1" presStyleLbl="node1" presStyleIdx="0" presStyleCnt="2" custScaleY="146886">
        <dgm:presLayoutVars>
          <dgm:bulletEnabled val="1"/>
        </dgm:presLayoutVars>
      </dgm:prSet>
      <dgm:spPr/>
      <dgm:t>
        <a:bodyPr/>
        <a:lstStyle/>
        <a:p>
          <a:endParaRPr lang="es-MX"/>
        </a:p>
      </dgm:t>
    </dgm:pt>
    <dgm:pt modelId="{199CCF1C-461A-4CAB-BEF0-B05F0220ED3E}" type="pres">
      <dgm:prSet presAssocID="{383C7664-C5DA-49DE-ABC6-4AA87116D415}" presName="TwoNodes_2" presStyleLbl="node1" presStyleIdx="1" presStyleCnt="2" custScaleY="44792">
        <dgm:presLayoutVars>
          <dgm:bulletEnabled val="1"/>
        </dgm:presLayoutVars>
      </dgm:prSet>
      <dgm:spPr/>
      <dgm:t>
        <a:bodyPr/>
        <a:lstStyle/>
        <a:p>
          <a:endParaRPr lang="es-MX"/>
        </a:p>
      </dgm:t>
    </dgm:pt>
    <dgm:pt modelId="{313DF0CF-49F6-4CD7-9E7D-C26A01D1A415}" type="pres">
      <dgm:prSet presAssocID="{383C7664-C5DA-49DE-ABC6-4AA87116D415}" presName="TwoConn_1-2" presStyleLbl="fgAccFollowNode1" presStyleIdx="0" presStyleCnt="1">
        <dgm:presLayoutVars>
          <dgm:bulletEnabled val="1"/>
        </dgm:presLayoutVars>
      </dgm:prSet>
      <dgm:spPr/>
      <dgm:t>
        <a:bodyPr/>
        <a:lstStyle/>
        <a:p>
          <a:endParaRPr lang="es-MX"/>
        </a:p>
      </dgm:t>
    </dgm:pt>
    <dgm:pt modelId="{A1229DF7-B940-4A69-8F22-B6DEB3247786}" type="pres">
      <dgm:prSet presAssocID="{383C7664-C5DA-49DE-ABC6-4AA87116D415}" presName="TwoNodes_1_text" presStyleLbl="node1" presStyleIdx="1" presStyleCnt="2">
        <dgm:presLayoutVars>
          <dgm:bulletEnabled val="1"/>
        </dgm:presLayoutVars>
      </dgm:prSet>
      <dgm:spPr/>
      <dgm:t>
        <a:bodyPr/>
        <a:lstStyle/>
        <a:p>
          <a:endParaRPr lang="es-MX"/>
        </a:p>
      </dgm:t>
    </dgm:pt>
    <dgm:pt modelId="{BFB3D49F-860F-4522-92A2-DF52198EE03F}" type="pres">
      <dgm:prSet presAssocID="{383C7664-C5DA-49DE-ABC6-4AA87116D415}" presName="TwoNodes_2_text" presStyleLbl="node1" presStyleIdx="1" presStyleCnt="2">
        <dgm:presLayoutVars>
          <dgm:bulletEnabled val="1"/>
        </dgm:presLayoutVars>
      </dgm:prSet>
      <dgm:spPr/>
      <dgm:t>
        <a:bodyPr/>
        <a:lstStyle/>
        <a:p>
          <a:endParaRPr lang="es-MX"/>
        </a:p>
      </dgm:t>
    </dgm:pt>
  </dgm:ptLst>
  <dgm:cxnLst>
    <dgm:cxn modelId="{31B2CB79-8A27-4E19-B47C-E8848B68D119}" type="presOf" srcId="{02D69864-515B-4536-8BC6-F953AB6288E4}" destId="{313DF0CF-49F6-4CD7-9E7D-C26A01D1A415}" srcOrd="0" destOrd="0" presId="urn:microsoft.com/office/officeart/2005/8/layout/vProcess5"/>
    <dgm:cxn modelId="{23DA3E93-B364-48B2-B7A3-764F1CA5DE66}" type="presOf" srcId="{15EB6F0E-01FF-46A5-A676-F391B2449A83}" destId="{199CCF1C-461A-4CAB-BEF0-B05F0220ED3E}" srcOrd="0" destOrd="0" presId="urn:microsoft.com/office/officeart/2005/8/layout/vProcess5"/>
    <dgm:cxn modelId="{3D4D1469-D111-4AC4-8D7A-7DBF1F241871}" type="presOf" srcId="{15EB6F0E-01FF-46A5-A676-F391B2449A83}" destId="{BFB3D49F-860F-4522-92A2-DF52198EE03F}" srcOrd="1" destOrd="0" presId="urn:microsoft.com/office/officeart/2005/8/layout/vProcess5"/>
    <dgm:cxn modelId="{E3D017A7-C562-400D-8821-F1C2E0139E29}" type="presOf" srcId="{383C7664-C5DA-49DE-ABC6-4AA87116D415}" destId="{A9B99459-51D3-4DC8-82D6-88A0C522D1AC}" srcOrd="0" destOrd="0" presId="urn:microsoft.com/office/officeart/2005/8/layout/vProcess5"/>
    <dgm:cxn modelId="{D3A4BAC9-F1A0-4B1F-B4AD-2A320D52C442}" srcId="{383C7664-C5DA-49DE-ABC6-4AA87116D415}" destId="{D3D6F13C-41E3-4A26-AAB7-463CC2826BCD}" srcOrd="0" destOrd="0" parTransId="{699113D2-12CB-4F76-9BDA-BC3EF5ED037F}" sibTransId="{02D69864-515B-4536-8BC6-F953AB6288E4}"/>
    <dgm:cxn modelId="{6AF11858-8A69-4224-A97B-4A38686C3749}" type="presOf" srcId="{D3D6F13C-41E3-4A26-AAB7-463CC2826BCD}" destId="{A1229DF7-B940-4A69-8F22-B6DEB3247786}" srcOrd="1" destOrd="0" presId="urn:microsoft.com/office/officeart/2005/8/layout/vProcess5"/>
    <dgm:cxn modelId="{FD3D1219-641B-42DB-9746-CEFC9F141363}" srcId="{383C7664-C5DA-49DE-ABC6-4AA87116D415}" destId="{15EB6F0E-01FF-46A5-A676-F391B2449A83}" srcOrd="1" destOrd="0" parTransId="{52F91200-E45A-4152-9733-8886D1953E1C}" sibTransId="{7CAC5A00-9C23-4A55-B440-8F933F81241B}"/>
    <dgm:cxn modelId="{937FFB7E-14F5-4409-A8BE-E1095CA22ABD}" type="presOf" srcId="{D3D6F13C-41E3-4A26-AAB7-463CC2826BCD}" destId="{BFB1C806-92DE-4B26-83E8-EC6AF6BEAC02}" srcOrd="0" destOrd="0" presId="urn:microsoft.com/office/officeart/2005/8/layout/vProcess5"/>
    <dgm:cxn modelId="{9B935858-4071-4C16-A79A-AF71E833385C}" type="presParOf" srcId="{A9B99459-51D3-4DC8-82D6-88A0C522D1AC}" destId="{AD85639B-D53B-4648-8AFC-0E411C038A5D}" srcOrd="0" destOrd="0" presId="urn:microsoft.com/office/officeart/2005/8/layout/vProcess5"/>
    <dgm:cxn modelId="{4E7D0D81-A1B4-40A1-B25B-7CDA8289CD06}" type="presParOf" srcId="{A9B99459-51D3-4DC8-82D6-88A0C522D1AC}" destId="{BFB1C806-92DE-4B26-83E8-EC6AF6BEAC02}" srcOrd="1" destOrd="0" presId="urn:microsoft.com/office/officeart/2005/8/layout/vProcess5"/>
    <dgm:cxn modelId="{07B51354-905F-4ADC-BF54-EF8F084DD673}" type="presParOf" srcId="{A9B99459-51D3-4DC8-82D6-88A0C522D1AC}" destId="{199CCF1C-461A-4CAB-BEF0-B05F0220ED3E}" srcOrd="2" destOrd="0" presId="urn:microsoft.com/office/officeart/2005/8/layout/vProcess5"/>
    <dgm:cxn modelId="{361D3567-45CD-45C9-8D4C-54AAB8A50E7A}" type="presParOf" srcId="{A9B99459-51D3-4DC8-82D6-88A0C522D1AC}" destId="{313DF0CF-49F6-4CD7-9E7D-C26A01D1A415}" srcOrd="3" destOrd="0" presId="urn:microsoft.com/office/officeart/2005/8/layout/vProcess5"/>
    <dgm:cxn modelId="{E4934D69-BB84-46DA-BF8F-2BD0F535AEF4}" type="presParOf" srcId="{A9B99459-51D3-4DC8-82D6-88A0C522D1AC}" destId="{A1229DF7-B940-4A69-8F22-B6DEB3247786}" srcOrd="4" destOrd="0" presId="urn:microsoft.com/office/officeart/2005/8/layout/vProcess5"/>
    <dgm:cxn modelId="{6E043F08-DD3B-48DD-A8D2-6BBD9E831A63}" type="presParOf" srcId="{A9B99459-51D3-4DC8-82D6-88A0C522D1AC}" destId="{BFB3D49F-860F-4522-92A2-DF52198EE03F}"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1A5685C-2533-4D1C-AF56-EF495EE4C5D7}"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1349FF1B-5BE3-4EB5-8105-4308C5B581FE}">
      <dgm:prSet/>
      <dgm:spPr/>
      <dgm:t>
        <a:bodyPr/>
        <a:lstStyle/>
        <a:p>
          <a:pPr rtl="0"/>
          <a:r>
            <a:rPr lang="es-MX" b="1" smtClean="0"/>
            <a:t>Artículo 35</a:t>
          </a:r>
          <a:r>
            <a:rPr lang="es-MX" smtClean="0"/>
            <a:t> </a:t>
          </a:r>
          <a:endParaRPr lang="es-MX"/>
        </a:p>
      </dgm:t>
    </dgm:pt>
    <dgm:pt modelId="{4A74EE92-49BA-4605-A554-6BFB6F95EAE0}" type="parTrans" cxnId="{5AA326F7-AD53-435C-AE11-D3973C45264C}">
      <dgm:prSet/>
      <dgm:spPr/>
      <dgm:t>
        <a:bodyPr/>
        <a:lstStyle/>
        <a:p>
          <a:endParaRPr lang="es-MX"/>
        </a:p>
      </dgm:t>
    </dgm:pt>
    <dgm:pt modelId="{247BC353-EEEA-4E0E-B613-4618E0068D9A}" type="sibTrans" cxnId="{5AA326F7-AD53-435C-AE11-D3973C45264C}">
      <dgm:prSet/>
      <dgm:spPr/>
      <dgm:t>
        <a:bodyPr/>
        <a:lstStyle/>
        <a:p>
          <a:endParaRPr lang="es-MX"/>
        </a:p>
      </dgm:t>
    </dgm:pt>
    <dgm:pt modelId="{AE1802D8-17B5-4F0F-9D46-82C48DCC00C2}">
      <dgm:prSet/>
      <dgm:spPr/>
      <dgm:t>
        <a:bodyPr/>
        <a:lstStyle/>
        <a:p>
          <a:pPr rtl="0"/>
          <a:r>
            <a:rPr lang="es-MX" b="1" dirty="0" smtClean="0"/>
            <a:t>En el libro mayor se deberán anotar (…) por lo menos una vez al mes, los nombres o designaciones de las cuentas de la contabilidad, su saldo al final del período de registro inmediato anterior, el total de movimientos de cargo o crédito a cada cuenta en el período y su saldo final (…) </a:t>
          </a:r>
          <a:endParaRPr lang="es-MX" b="1" dirty="0"/>
        </a:p>
      </dgm:t>
    </dgm:pt>
    <dgm:pt modelId="{0EF19ED5-DB06-425E-8C8A-6E422468836A}" type="parTrans" cxnId="{2385ACF9-BF6F-4BAA-B32E-B2539468CD6F}">
      <dgm:prSet/>
      <dgm:spPr/>
      <dgm:t>
        <a:bodyPr/>
        <a:lstStyle/>
        <a:p>
          <a:endParaRPr lang="es-MX"/>
        </a:p>
      </dgm:t>
    </dgm:pt>
    <dgm:pt modelId="{C2C88141-9011-43F7-8B5A-2E3222BE6238}" type="sibTrans" cxnId="{2385ACF9-BF6F-4BAA-B32E-B2539468CD6F}">
      <dgm:prSet/>
      <dgm:spPr/>
      <dgm:t>
        <a:bodyPr/>
        <a:lstStyle/>
        <a:p>
          <a:endParaRPr lang="es-MX"/>
        </a:p>
      </dgm:t>
    </dgm:pt>
    <dgm:pt modelId="{09C2B1B1-E26E-4047-A619-55CDB96FB45E}" type="pres">
      <dgm:prSet presAssocID="{A1A5685C-2533-4D1C-AF56-EF495EE4C5D7}" presName="compositeShape" presStyleCnt="0">
        <dgm:presLayoutVars>
          <dgm:chMax val="7"/>
          <dgm:dir/>
          <dgm:resizeHandles val="exact"/>
        </dgm:presLayoutVars>
      </dgm:prSet>
      <dgm:spPr/>
      <dgm:t>
        <a:bodyPr/>
        <a:lstStyle/>
        <a:p>
          <a:endParaRPr lang="es-MX"/>
        </a:p>
      </dgm:t>
    </dgm:pt>
    <dgm:pt modelId="{BE2D7853-58BD-49FB-BE39-36FD3C219C1D}" type="pres">
      <dgm:prSet presAssocID="{1349FF1B-5BE3-4EB5-8105-4308C5B581FE}" presName="circ1" presStyleLbl="vennNode1" presStyleIdx="0" presStyleCnt="2" custLinFactNeighborX="-22898" custLinFactNeighborY="-2982"/>
      <dgm:spPr/>
      <dgm:t>
        <a:bodyPr/>
        <a:lstStyle/>
        <a:p>
          <a:endParaRPr lang="es-MX"/>
        </a:p>
      </dgm:t>
    </dgm:pt>
    <dgm:pt modelId="{A4E214FC-AA6F-444C-8D75-0E2BEC85D6F8}" type="pres">
      <dgm:prSet presAssocID="{1349FF1B-5BE3-4EB5-8105-4308C5B581FE}" presName="circ1Tx" presStyleLbl="revTx" presStyleIdx="0" presStyleCnt="0">
        <dgm:presLayoutVars>
          <dgm:chMax val="0"/>
          <dgm:chPref val="0"/>
          <dgm:bulletEnabled val="1"/>
        </dgm:presLayoutVars>
      </dgm:prSet>
      <dgm:spPr/>
      <dgm:t>
        <a:bodyPr/>
        <a:lstStyle/>
        <a:p>
          <a:endParaRPr lang="es-MX"/>
        </a:p>
      </dgm:t>
    </dgm:pt>
    <dgm:pt modelId="{09936DDF-AC52-4B23-A492-D42094D8FA9B}" type="pres">
      <dgm:prSet presAssocID="{AE1802D8-17B5-4F0F-9D46-82C48DCC00C2}" presName="circ2" presStyleLbl="vennNode1" presStyleIdx="1" presStyleCnt="2" custScaleX="166999"/>
      <dgm:spPr/>
      <dgm:t>
        <a:bodyPr/>
        <a:lstStyle/>
        <a:p>
          <a:endParaRPr lang="es-MX"/>
        </a:p>
      </dgm:t>
    </dgm:pt>
    <dgm:pt modelId="{05588EA9-3923-4033-9DB0-BA61356E8307}" type="pres">
      <dgm:prSet presAssocID="{AE1802D8-17B5-4F0F-9D46-82C48DCC00C2}" presName="circ2Tx" presStyleLbl="revTx" presStyleIdx="0" presStyleCnt="0">
        <dgm:presLayoutVars>
          <dgm:chMax val="0"/>
          <dgm:chPref val="0"/>
          <dgm:bulletEnabled val="1"/>
        </dgm:presLayoutVars>
      </dgm:prSet>
      <dgm:spPr/>
      <dgm:t>
        <a:bodyPr/>
        <a:lstStyle/>
        <a:p>
          <a:endParaRPr lang="es-MX"/>
        </a:p>
      </dgm:t>
    </dgm:pt>
  </dgm:ptLst>
  <dgm:cxnLst>
    <dgm:cxn modelId="{C2AA40C5-3F80-4538-994F-43C22C376F0D}" type="presOf" srcId="{AE1802D8-17B5-4F0F-9D46-82C48DCC00C2}" destId="{05588EA9-3923-4033-9DB0-BA61356E8307}" srcOrd="1" destOrd="0" presId="urn:microsoft.com/office/officeart/2005/8/layout/venn1"/>
    <dgm:cxn modelId="{57EAB0CD-3E3B-48CD-A489-A779C0D38755}" type="presOf" srcId="{AE1802D8-17B5-4F0F-9D46-82C48DCC00C2}" destId="{09936DDF-AC52-4B23-A492-D42094D8FA9B}" srcOrd="0" destOrd="0" presId="urn:microsoft.com/office/officeart/2005/8/layout/venn1"/>
    <dgm:cxn modelId="{5AA326F7-AD53-435C-AE11-D3973C45264C}" srcId="{A1A5685C-2533-4D1C-AF56-EF495EE4C5D7}" destId="{1349FF1B-5BE3-4EB5-8105-4308C5B581FE}" srcOrd="0" destOrd="0" parTransId="{4A74EE92-49BA-4605-A554-6BFB6F95EAE0}" sibTransId="{247BC353-EEEA-4E0E-B613-4618E0068D9A}"/>
    <dgm:cxn modelId="{5B263FF3-85BF-4E36-ADAB-6DD62EDE9890}" type="presOf" srcId="{1349FF1B-5BE3-4EB5-8105-4308C5B581FE}" destId="{A4E214FC-AA6F-444C-8D75-0E2BEC85D6F8}" srcOrd="1" destOrd="0" presId="urn:microsoft.com/office/officeart/2005/8/layout/venn1"/>
    <dgm:cxn modelId="{A2F9A0C4-52DC-4FAC-8F5B-62F14D485761}" type="presOf" srcId="{1349FF1B-5BE3-4EB5-8105-4308C5B581FE}" destId="{BE2D7853-58BD-49FB-BE39-36FD3C219C1D}" srcOrd="0" destOrd="0" presId="urn:microsoft.com/office/officeart/2005/8/layout/venn1"/>
    <dgm:cxn modelId="{2385ACF9-BF6F-4BAA-B32E-B2539468CD6F}" srcId="{A1A5685C-2533-4D1C-AF56-EF495EE4C5D7}" destId="{AE1802D8-17B5-4F0F-9D46-82C48DCC00C2}" srcOrd="1" destOrd="0" parTransId="{0EF19ED5-DB06-425E-8C8A-6E422468836A}" sibTransId="{C2C88141-9011-43F7-8B5A-2E3222BE6238}"/>
    <dgm:cxn modelId="{596125B1-670C-40D3-A8FE-B4B6EC7B3571}" type="presOf" srcId="{A1A5685C-2533-4D1C-AF56-EF495EE4C5D7}" destId="{09C2B1B1-E26E-4047-A619-55CDB96FB45E}" srcOrd="0" destOrd="0" presId="urn:microsoft.com/office/officeart/2005/8/layout/venn1"/>
    <dgm:cxn modelId="{A896CEF3-C694-4434-BB22-19309B650221}" type="presParOf" srcId="{09C2B1B1-E26E-4047-A619-55CDB96FB45E}" destId="{BE2D7853-58BD-49FB-BE39-36FD3C219C1D}" srcOrd="0" destOrd="0" presId="urn:microsoft.com/office/officeart/2005/8/layout/venn1"/>
    <dgm:cxn modelId="{78EF0482-E158-4716-AC5A-D778FA33F3C2}" type="presParOf" srcId="{09C2B1B1-E26E-4047-A619-55CDB96FB45E}" destId="{A4E214FC-AA6F-444C-8D75-0E2BEC85D6F8}" srcOrd="1" destOrd="0" presId="urn:microsoft.com/office/officeart/2005/8/layout/venn1"/>
    <dgm:cxn modelId="{7068C88B-9B53-421A-A598-61AF7E410681}" type="presParOf" srcId="{09C2B1B1-E26E-4047-A619-55CDB96FB45E}" destId="{09936DDF-AC52-4B23-A492-D42094D8FA9B}" srcOrd="2" destOrd="0" presId="urn:microsoft.com/office/officeart/2005/8/layout/venn1"/>
    <dgm:cxn modelId="{40FE3E28-792C-40EF-A423-E3E186AB95E3}" type="presParOf" srcId="{09C2B1B1-E26E-4047-A619-55CDB96FB45E}" destId="{05588EA9-3923-4033-9DB0-BA61356E8307}"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BF5F530-ED78-4DDB-9527-055C92166ED1}"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es-MX"/>
        </a:p>
      </dgm:t>
    </dgm:pt>
    <dgm:pt modelId="{0B19C792-544E-4187-828B-25128906F359}">
      <dgm:prSet/>
      <dgm:spPr/>
      <dgm:t>
        <a:bodyPr/>
        <a:lstStyle/>
        <a:p>
          <a:pPr rtl="0"/>
          <a:r>
            <a:rPr lang="es-MX" b="1" smtClean="0"/>
            <a:t>Artículo 36</a:t>
          </a:r>
          <a:r>
            <a:rPr lang="es-MX" smtClean="0"/>
            <a:t> </a:t>
          </a:r>
          <a:endParaRPr lang="es-MX"/>
        </a:p>
      </dgm:t>
    </dgm:pt>
    <dgm:pt modelId="{5950A779-605E-45D8-9C28-5DD5CADDF53F}" type="parTrans" cxnId="{478C73DC-1FD8-48FB-9CA2-B15A9AAC037A}">
      <dgm:prSet/>
      <dgm:spPr/>
      <dgm:t>
        <a:bodyPr/>
        <a:lstStyle/>
        <a:p>
          <a:endParaRPr lang="es-MX"/>
        </a:p>
      </dgm:t>
    </dgm:pt>
    <dgm:pt modelId="{7B646388-1147-4DE1-82F2-65C3D2A9352F}" type="sibTrans" cxnId="{478C73DC-1FD8-48FB-9CA2-B15A9AAC037A}">
      <dgm:prSet/>
      <dgm:spPr/>
      <dgm:t>
        <a:bodyPr/>
        <a:lstStyle/>
        <a:p>
          <a:endParaRPr lang="es-MX"/>
        </a:p>
      </dgm:t>
    </dgm:pt>
    <dgm:pt modelId="{553DA4C7-ECF3-4E59-99A6-08079507D54A}">
      <dgm:prSet/>
      <dgm:spPr/>
      <dgm:t>
        <a:bodyPr/>
        <a:lstStyle/>
        <a:p>
          <a:pPr rtl="0"/>
          <a:r>
            <a:rPr lang="es-MX" b="1" dirty="0" smtClean="0"/>
            <a:t>En el libro o los libros de actas se harán constar todos los acuerdos relativos a la marcha del negocio que tomen las asambleas o juntas de socios, y en su caso, los consejos de administración. </a:t>
          </a:r>
          <a:endParaRPr lang="es-MX" b="1" dirty="0"/>
        </a:p>
      </dgm:t>
    </dgm:pt>
    <dgm:pt modelId="{CC28A029-8896-4BF7-BA77-66700D97F16B}" type="parTrans" cxnId="{1C0640FA-0A37-42E5-AF8B-A2F36203C651}">
      <dgm:prSet/>
      <dgm:spPr/>
      <dgm:t>
        <a:bodyPr/>
        <a:lstStyle/>
        <a:p>
          <a:endParaRPr lang="es-MX"/>
        </a:p>
      </dgm:t>
    </dgm:pt>
    <dgm:pt modelId="{6D7BA7F7-618C-467B-A870-5C658D8B8E23}" type="sibTrans" cxnId="{1C0640FA-0A37-42E5-AF8B-A2F36203C651}">
      <dgm:prSet/>
      <dgm:spPr/>
      <dgm:t>
        <a:bodyPr/>
        <a:lstStyle/>
        <a:p>
          <a:endParaRPr lang="es-MX"/>
        </a:p>
      </dgm:t>
    </dgm:pt>
    <dgm:pt modelId="{F96246DF-3958-4750-ABE9-128554C1FAA9}" type="pres">
      <dgm:prSet presAssocID="{FBF5F530-ED78-4DDB-9527-055C92166ED1}" presName="compositeShape" presStyleCnt="0">
        <dgm:presLayoutVars>
          <dgm:chMax val="7"/>
          <dgm:dir/>
          <dgm:resizeHandles val="exact"/>
        </dgm:presLayoutVars>
      </dgm:prSet>
      <dgm:spPr/>
      <dgm:t>
        <a:bodyPr/>
        <a:lstStyle/>
        <a:p>
          <a:endParaRPr lang="es-MX"/>
        </a:p>
      </dgm:t>
    </dgm:pt>
    <dgm:pt modelId="{9D4A7C9B-78CF-4C2E-BA66-F913CC6384B7}" type="pres">
      <dgm:prSet presAssocID="{0B19C792-544E-4187-828B-25128906F359}" presName="circ1" presStyleLbl="vennNode1" presStyleIdx="0" presStyleCnt="2"/>
      <dgm:spPr/>
      <dgm:t>
        <a:bodyPr/>
        <a:lstStyle/>
        <a:p>
          <a:endParaRPr lang="es-MX"/>
        </a:p>
      </dgm:t>
    </dgm:pt>
    <dgm:pt modelId="{E34A85E7-C695-4A68-BBDA-7C7664C64978}" type="pres">
      <dgm:prSet presAssocID="{0B19C792-544E-4187-828B-25128906F359}" presName="circ1Tx" presStyleLbl="revTx" presStyleIdx="0" presStyleCnt="0">
        <dgm:presLayoutVars>
          <dgm:chMax val="0"/>
          <dgm:chPref val="0"/>
          <dgm:bulletEnabled val="1"/>
        </dgm:presLayoutVars>
      </dgm:prSet>
      <dgm:spPr/>
      <dgm:t>
        <a:bodyPr/>
        <a:lstStyle/>
        <a:p>
          <a:endParaRPr lang="es-MX"/>
        </a:p>
      </dgm:t>
    </dgm:pt>
    <dgm:pt modelId="{4FA47340-C8A8-423C-8D40-E160580D89AF}" type="pres">
      <dgm:prSet presAssocID="{553DA4C7-ECF3-4E59-99A6-08079507D54A}" presName="circ2" presStyleLbl="vennNode1" presStyleIdx="1" presStyleCnt="2" custScaleX="142199" custLinFactNeighborX="9891" custLinFactNeighborY="-273"/>
      <dgm:spPr/>
      <dgm:t>
        <a:bodyPr/>
        <a:lstStyle/>
        <a:p>
          <a:endParaRPr lang="es-MX"/>
        </a:p>
      </dgm:t>
    </dgm:pt>
    <dgm:pt modelId="{ED205FA3-17F0-48BA-885F-FA60BA37C262}" type="pres">
      <dgm:prSet presAssocID="{553DA4C7-ECF3-4E59-99A6-08079507D54A}" presName="circ2Tx" presStyleLbl="revTx" presStyleIdx="0" presStyleCnt="0">
        <dgm:presLayoutVars>
          <dgm:chMax val="0"/>
          <dgm:chPref val="0"/>
          <dgm:bulletEnabled val="1"/>
        </dgm:presLayoutVars>
      </dgm:prSet>
      <dgm:spPr/>
      <dgm:t>
        <a:bodyPr/>
        <a:lstStyle/>
        <a:p>
          <a:endParaRPr lang="es-MX"/>
        </a:p>
      </dgm:t>
    </dgm:pt>
  </dgm:ptLst>
  <dgm:cxnLst>
    <dgm:cxn modelId="{1C0640FA-0A37-42E5-AF8B-A2F36203C651}" srcId="{FBF5F530-ED78-4DDB-9527-055C92166ED1}" destId="{553DA4C7-ECF3-4E59-99A6-08079507D54A}" srcOrd="1" destOrd="0" parTransId="{CC28A029-8896-4BF7-BA77-66700D97F16B}" sibTransId="{6D7BA7F7-618C-467B-A870-5C658D8B8E23}"/>
    <dgm:cxn modelId="{97F6847D-D5FD-4937-AA40-12D6B10F1ED2}" type="presOf" srcId="{553DA4C7-ECF3-4E59-99A6-08079507D54A}" destId="{4FA47340-C8A8-423C-8D40-E160580D89AF}" srcOrd="0" destOrd="0" presId="urn:microsoft.com/office/officeart/2005/8/layout/venn1"/>
    <dgm:cxn modelId="{478C73DC-1FD8-48FB-9CA2-B15A9AAC037A}" srcId="{FBF5F530-ED78-4DDB-9527-055C92166ED1}" destId="{0B19C792-544E-4187-828B-25128906F359}" srcOrd="0" destOrd="0" parTransId="{5950A779-605E-45D8-9C28-5DD5CADDF53F}" sibTransId="{7B646388-1147-4DE1-82F2-65C3D2A9352F}"/>
    <dgm:cxn modelId="{7D22588F-A028-454A-9F6B-372ABAC1E051}" type="presOf" srcId="{0B19C792-544E-4187-828B-25128906F359}" destId="{9D4A7C9B-78CF-4C2E-BA66-F913CC6384B7}" srcOrd="0" destOrd="0" presId="urn:microsoft.com/office/officeart/2005/8/layout/venn1"/>
    <dgm:cxn modelId="{1BFB2C84-FB64-4017-9B19-E2C30FC95318}" type="presOf" srcId="{FBF5F530-ED78-4DDB-9527-055C92166ED1}" destId="{F96246DF-3958-4750-ABE9-128554C1FAA9}" srcOrd="0" destOrd="0" presId="urn:microsoft.com/office/officeart/2005/8/layout/venn1"/>
    <dgm:cxn modelId="{2E443956-9FDD-4F0C-9358-5AD61887453A}" type="presOf" srcId="{0B19C792-544E-4187-828B-25128906F359}" destId="{E34A85E7-C695-4A68-BBDA-7C7664C64978}" srcOrd="1" destOrd="0" presId="urn:microsoft.com/office/officeart/2005/8/layout/venn1"/>
    <dgm:cxn modelId="{AB1698CD-677F-4480-9FCD-F57967A3706F}" type="presOf" srcId="{553DA4C7-ECF3-4E59-99A6-08079507D54A}" destId="{ED205FA3-17F0-48BA-885F-FA60BA37C262}" srcOrd="1" destOrd="0" presId="urn:microsoft.com/office/officeart/2005/8/layout/venn1"/>
    <dgm:cxn modelId="{84EF3BB4-E806-4FEA-A1B5-28D2A2E1D45E}" type="presParOf" srcId="{F96246DF-3958-4750-ABE9-128554C1FAA9}" destId="{9D4A7C9B-78CF-4C2E-BA66-F913CC6384B7}" srcOrd="0" destOrd="0" presId="urn:microsoft.com/office/officeart/2005/8/layout/venn1"/>
    <dgm:cxn modelId="{9B4262E1-F1E5-4D57-9B87-4D7AF4DD0C92}" type="presParOf" srcId="{F96246DF-3958-4750-ABE9-128554C1FAA9}" destId="{E34A85E7-C695-4A68-BBDA-7C7664C64978}" srcOrd="1" destOrd="0" presId="urn:microsoft.com/office/officeart/2005/8/layout/venn1"/>
    <dgm:cxn modelId="{264D7EB6-293B-42A6-B719-C70AB93C0B93}" type="presParOf" srcId="{F96246DF-3958-4750-ABE9-128554C1FAA9}" destId="{4FA47340-C8A8-423C-8D40-E160580D89AF}" srcOrd="2" destOrd="0" presId="urn:microsoft.com/office/officeart/2005/8/layout/venn1"/>
    <dgm:cxn modelId="{73423C28-BAFD-472A-AE08-5F31166DC06A}" type="presParOf" srcId="{F96246DF-3958-4750-ABE9-128554C1FAA9}" destId="{ED205FA3-17F0-48BA-885F-FA60BA37C262}"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3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7226C5-5A6D-4035-8A6C-5E45BAEA9890}" type="datetimeFigureOut">
              <a:rPr lang="es-MX" smtClean="0"/>
              <a:t>11/10/2016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C6863B-7C28-4C2E-A241-E750701C5DC9}" type="slidenum">
              <a:rPr lang="es-MX" smtClean="0"/>
              <a:t>‹Nº›</a:t>
            </a:fld>
            <a:endParaRPr lang="es-MX"/>
          </a:p>
        </p:txBody>
      </p:sp>
    </p:spTree>
    <p:extLst>
      <p:ext uri="{BB962C8B-B14F-4D97-AF65-F5344CB8AC3E}">
        <p14:creationId xmlns:p14="http://schemas.microsoft.com/office/powerpoint/2010/main" val="2317888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La encuadernación de estos libros podrá hacerse a posteriori, dentro de los tres meses siguientes al cierre del ejercicio. </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13</a:t>
            </a:fld>
            <a:endParaRPr lang="es-MX"/>
          </a:p>
        </p:txBody>
      </p:sp>
    </p:spTree>
    <p:extLst>
      <p:ext uri="{BB962C8B-B14F-4D97-AF65-F5344CB8AC3E}">
        <p14:creationId xmlns:p14="http://schemas.microsoft.com/office/powerpoint/2010/main" val="1802307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 el  por  ciento  máximo  se  calculará dividiendo la  unidad  entre  el  número  de  años  por  los  cuales  se  otorgó  la  concesión,  el cociente así obtenido se multiplicará por cien y el producto se expresará en por ciento.</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45</a:t>
            </a:fld>
            <a:endParaRPr lang="es-MX"/>
          </a:p>
        </p:txBody>
      </p:sp>
    </p:spTree>
    <p:extLst>
      <p:ext uri="{BB962C8B-B14F-4D97-AF65-F5344CB8AC3E}">
        <p14:creationId xmlns:p14="http://schemas.microsoft.com/office/powerpoint/2010/main" val="978507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Estas actas serán autorizadas con las firmas de las personas a quienes los estatutos confieran esta facultad. </a:t>
            </a:r>
            <a:endParaRPr lang="es-MX" b="1" dirty="0" smtClean="0">
              <a:effectLst>
                <a:outerShdw blurRad="38100" dist="38100" dir="2700000" algn="tl">
                  <a:srgbClr val="000000">
                    <a:alpha val="43137"/>
                  </a:srgbClr>
                </a:outerShdw>
              </a:effectLst>
            </a:endParaRP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18</a:t>
            </a:fld>
            <a:endParaRPr lang="es-MX"/>
          </a:p>
        </p:txBody>
      </p:sp>
    </p:spTree>
    <p:extLst>
      <p:ext uri="{BB962C8B-B14F-4D97-AF65-F5344CB8AC3E}">
        <p14:creationId xmlns:p14="http://schemas.microsoft.com/office/powerpoint/2010/main" val="2164686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Estas actas serán autorizadas con las firmas de las personas a quienes los estatutos confieran esta facultad. </a:t>
            </a:r>
            <a:endParaRPr lang="es-MX" b="1" dirty="0" smtClean="0">
              <a:effectLst>
                <a:outerShdw blurRad="38100" dist="38100" dir="2700000" algn="tl">
                  <a:srgbClr val="000000">
                    <a:alpha val="43137"/>
                  </a:srgbClr>
                </a:outerShdw>
              </a:effectLst>
            </a:endParaRP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19</a:t>
            </a:fld>
            <a:endParaRPr lang="es-MX"/>
          </a:p>
        </p:txBody>
      </p:sp>
    </p:spTree>
    <p:extLst>
      <p:ext uri="{BB962C8B-B14F-4D97-AF65-F5344CB8AC3E}">
        <p14:creationId xmlns:p14="http://schemas.microsoft.com/office/powerpoint/2010/main" val="27654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i="1" dirty="0" smtClean="0"/>
              <a:t>El reconocimiento se hará en el lugar en que habitualmente se guarden o conserven los libros registros o documentos, o en el que de común acuerdo fijen las partes, en presencia del comerciante o de la persona que comisione y se contraerá exclusivamente a los puntos que tengan relación directa con la acción deducida comprendiendo en ellos aún los que sean extraños a la cuenta especial del que ha solicitado el </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22</a:t>
            </a:fld>
            <a:endParaRPr lang="es-MX"/>
          </a:p>
        </p:txBody>
      </p:sp>
    </p:spTree>
    <p:extLst>
      <p:ext uri="{BB962C8B-B14F-4D97-AF65-F5344CB8AC3E}">
        <p14:creationId xmlns:p14="http://schemas.microsoft.com/office/powerpoint/2010/main" val="693883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MX" dirty="0" smtClean="0"/>
              <a:t>En el Reglamento de este Código se establecerá la documentación e información con la que se deberá dar cumplimiento a esta fracción, y los elementos adicionales que integran la contabilidad.(…)</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29</a:t>
            </a:fld>
            <a:endParaRPr lang="es-MX"/>
          </a:p>
        </p:txBody>
      </p:sp>
    </p:spTree>
    <p:extLst>
      <p:ext uri="{BB962C8B-B14F-4D97-AF65-F5344CB8AC3E}">
        <p14:creationId xmlns:p14="http://schemas.microsoft.com/office/powerpoint/2010/main" val="636388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MX" i="1" dirty="0" smtClean="0">
                <a:effectLst>
                  <a:outerShdw blurRad="38100" dist="38100" dir="2700000" algn="tl">
                    <a:srgbClr val="000000">
                      <a:alpha val="43137"/>
                    </a:srgbClr>
                  </a:outerShdw>
                </a:effectLst>
              </a:rPr>
              <a:t>esta obligación subsiste inclusive cuando las autoridades hubieran designado un depositario distinto del contribuyente, siempre que la contabilidad permanezca en alguno de sus establecimientos. </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36</a:t>
            </a:fld>
            <a:endParaRPr lang="es-MX"/>
          </a:p>
        </p:txBody>
      </p:sp>
    </p:spTree>
    <p:extLst>
      <p:ext uri="{BB962C8B-B14F-4D97-AF65-F5344CB8AC3E}">
        <p14:creationId xmlns:p14="http://schemas.microsoft.com/office/powerpoint/2010/main" val="942163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MX" b="1" i="1" dirty="0" smtClean="0"/>
              <a:t>Ojo:</a:t>
            </a:r>
            <a:r>
              <a:rPr lang="es-MX" i="1" dirty="0" smtClean="0"/>
              <a:t>  (…)  los contribuyentes que en los lugares señalados en el citado párrafo tengan su cédula de identificación fiscal o la solicitud de inscripción en el registro federal de contribuyentes  (…) no estarán obligados a tener a disposición de las autoridades fiscales en esos lugares, los comprobantes que amparen la legal posesión o propiedad de las mercancías, en cuyo caso deberán conservar dichos comprobantes a disposición de las autoridades en su domicilio fiscal de acuerdo con las disposiciones de este Código.</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37</a:t>
            </a:fld>
            <a:endParaRPr lang="es-MX"/>
          </a:p>
        </p:txBody>
      </p:sp>
    </p:spTree>
    <p:extLst>
      <p:ext uri="{BB962C8B-B14F-4D97-AF65-F5344CB8AC3E}">
        <p14:creationId xmlns:p14="http://schemas.microsoft.com/office/powerpoint/2010/main" val="1937088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Cuando el contribuyente enajene los bienes o cuando éstos dejen de ser útiles para obtener los ingresos, deducirá, en el ejercicio en que esto, la parte aún no deducida. En el caso en que los bienes dejen de ser útiles para obtener los ingresos, el contribuyente deberá mantener sin deducción un peso en sus registros</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42</a:t>
            </a:fld>
            <a:endParaRPr lang="es-MX"/>
          </a:p>
        </p:txBody>
      </p:sp>
    </p:spTree>
    <p:extLst>
      <p:ext uri="{BB962C8B-B14F-4D97-AF65-F5344CB8AC3E}">
        <p14:creationId xmlns:p14="http://schemas.microsoft.com/office/powerpoint/2010/main" val="3769757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smtClean="0"/>
              <a:t>(…) el  por  ciento  máximo  se  calculará dividiendo la  unidad  entre  el  número  de  años  por  los  cuales  se  otorgó  la  concesión,  el cociente así obtenido se multiplicará por cien y el producto se expresará en por ciento.</a:t>
            </a:r>
          </a:p>
          <a:p>
            <a:endParaRPr lang="es-MX" dirty="0"/>
          </a:p>
        </p:txBody>
      </p:sp>
      <p:sp>
        <p:nvSpPr>
          <p:cNvPr id="4" name="Marcador de número de diapositiva 3"/>
          <p:cNvSpPr>
            <a:spLocks noGrp="1"/>
          </p:cNvSpPr>
          <p:nvPr>
            <p:ph type="sldNum" sz="quarter" idx="10"/>
          </p:nvPr>
        </p:nvSpPr>
        <p:spPr/>
        <p:txBody>
          <a:bodyPr/>
          <a:lstStyle/>
          <a:p>
            <a:fld id="{21C6863B-7C28-4C2E-A241-E750701C5DC9}" type="slidenum">
              <a:rPr lang="es-MX" smtClean="0"/>
              <a:t>44</a:t>
            </a:fld>
            <a:endParaRPr lang="es-MX"/>
          </a:p>
        </p:txBody>
      </p:sp>
    </p:spTree>
    <p:extLst>
      <p:ext uri="{BB962C8B-B14F-4D97-AF65-F5344CB8AC3E}">
        <p14:creationId xmlns:p14="http://schemas.microsoft.com/office/powerpoint/2010/main" val="427887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dirty="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dirty="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dirty="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dirty="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6F077B-A50F-4D64-8574-E2D6A98A5553}" type="datetimeFigureOut">
              <a:rPr lang="en-US" dirty="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dirty="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dirty="0"/>
              <a:t>10/11/2016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dirty="0"/>
              <a:t>10/11/2016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10/11/2016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10/11/2016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5B747F8-9654-4282-85D2-65F41AAE7A75}" type="datetimeFigureOut">
              <a:rPr lang="en-US" dirty="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10/11/2016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4.xml"/><Relationship Id="rId7" Type="http://schemas.openxmlformats.org/officeDocument/2006/relationships/image" Target="../media/image3.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5.xml"/><Relationship Id="rId7" Type="http://schemas.openxmlformats.org/officeDocument/2006/relationships/image" Target="../media/image3.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6.xml"/><Relationship Id="rId7" Type="http://schemas.openxmlformats.org/officeDocument/2006/relationships/image" Target="../media/image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8.xml"/><Relationship Id="rId7" Type="http://schemas.openxmlformats.org/officeDocument/2006/relationships/image" Target="../media/image3.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9.xml"/><Relationship Id="rId7" Type="http://schemas.openxmlformats.org/officeDocument/2006/relationships/image" Target="../media/image3.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0.xml"/><Relationship Id="rId7" Type="http://schemas.openxmlformats.org/officeDocument/2006/relationships/image" Target="../media/image3.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1.xml"/><Relationship Id="rId7" Type="http://schemas.openxmlformats.org/officeDocument/2006/relationships/image" Target="../media/image3.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1.png"/></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4.xml"/><Relationship Id="rId7" Type="http://schemas.openxmlformats.org/officeDocument/2006/relationships/image" Target="../media/image3.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5.xml"/><Relationship Id="rId7" Type="http://schemas.openxmlformats.org/officeDocument/2006/relationships/image" Target="../media/image3.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 Id="rId9" Type="http://schemas.openxmlformats.org/officeDocument/2006/relationships/image" Target="../media/image1.png"/></Relationships>
</file>

<file path=ppt/slides/_rels/slide2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7.xml"/><Relationship Id="rId7" Type="http://schemas.openxmlformats.org/officeDocument/2006/relationships/image" Target="../media/image3.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8.xml"/><Relationship Id="rId7" Type="http://schemas.openxmlformats.org/officeDocument/2006/relationships/image" Target="../media/image3.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9.xml"/><Relationship Id="rId7" Type="http://schemas.openxmlformats.org/officeDocument/2006/relationships/image" Target="../media/image3.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0.xml"/><Relationship Id="rId7" Type="http://schemas.openxmlformats.org/officeDocument/2006/relationships/image" Target="../media/image4.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1.xml"/><Relationship Id="rId7" Type="http://schemas.openxmlformats.org/officeDocument/2006/relationships/image" Target="../media/image4.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 Id="rId9"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3.xml"/><Relationship Id="rId7" Type="http://schemas.openxmlformats.org/officeDocument/2006/relationships/image" Target="../media/image4.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4.xml"/><Relationship Id="rId7" Type="http://schemas.openxmlformats.org/officeDocument/2006/relationships/image" Target="../media/image4.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5.xml"/><Relationship Id="rId7" Type="http://schemas.openxmlformats.org/officeDocument/2006/relationships/image" Target="../media/image4.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6.xml"/><Relationship Id="rId7" Type="http://schemas.openxmlformats.org/officeDocument/2006/relationships/image" Target="../media/image4.pn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7.xml"/><Relationship Id="rId7" Type="http://schemas.openxmlformats.org/officeDocument/2006/relationships/image" Target="../media/image4.png"/><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8.xml"/><Relationship Id="rId7" Type="http://schemas.openxmlformats.org/officeDocument/2006/relationships/image" Target="../media/image4.png"/><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 Id="rId9" Type="http://schemas.openxmlformats.org/officeDocument/2006/relationships/image" Target="../media/image1.png"/></Relationships>
</file>

<file path=ppt/slides/_rels/slide3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 Id="rId9" Type="http://schemas.openxmlformats.org/officeDocument/2006/relationships/image" Target="../media/image1.png"/></Relationships>
</file>

<file path=ppt/slides/_rels/slide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1.xml"/><Relationship Id="rId7" Type="http://schemas.microsoft.com/office/2007/relationships/diagramDrawing" Target="../diagrams/drawing3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33.xml"/><Relationship Id="rId7" Type="http://schemas.microsoft.com/office/2007/relationships/diagramDrawing" Target="../diagrams/drawing3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3.xml"/><Relationship Id="rId5" Type="http://schemas.openxmlformats.org/officeDocument/2006/relationships/diagramQuickStyle" Target="../diagrams/quickStyle33.xml"/><Relationship Id="rId4" Type="http://schemas.openxmlformats.org/officeDocument/2006/relationships/diagramLayout" Target="../diagrams/layout33.xml"/></Relationships>
</file>

<file path=ppt/slides/_rels/slide4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34.xml"/><Relationship Id="rId7" Type="http://schemas.microsoft.com/office/2007/relationships/diagramDrawing" Target="../diagrams/drawing3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4.xml"/><Relationship Id="rId5" Type="http://schemas.openxmlformats.org/officeDocument/2006/relationships/diagramQuickStyle" Target="../diagrams/quickStyle34.xml"/><Relationship Id="rId4" Type="http://schemas.openxmlformats.org/officeDocument/2006/relationships/diagramLayout" Target="../diagrams/layout3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5.xml"/><Relationship Id="rId7" Type="http://schemas.openxmlformats.org/officeDocument/2006/relationships/image" Target="../media/image1.png"/><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36.xml"/><Relationship Id="rId7" Type="http://schemas.microsoft.com/office/2007/relationships/diagramDrawing" Target="../diagrams/drawing3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6.xml"/><Relationship Id="rId5" Type="http://schemas.openxmlformats.org/officeDocument/2006/relationships/diagramQuickStyle" Target="../diagrams/quickStyle36.xml"/><Relationship Id="rId4" Type="http://schemas.openxmlformats.org/officeDocument/2006/relationships/diagramLayout" Target="../diagrams/layout36.xml"/></Relationships>
</file>

<file path=ppt/slides/_rels/slide4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37.xml"/><Relationship Id="rId7" Type="http://schemas.microsoft.com/office/2007/relationships/diagramDrawing" Target="../diagrams/drawing3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7.xml"/><Relationship Id="rId5" Type="http://schemas.openxmlformats.org/officeDocument/2006/relationships/diagramQuickStyle" Target="../diagrams/quickStyle37.xml"/><Relationship Id="rId4" Type="http://schemas.openxmlformats.org/officeDocument/2006/relationships/diagramLayout" Target="../diagrams/layout37.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8.xml"/><Relationship Id="rId7" Type="http://schemas.openxmlformats.org/officeDocument/2006/relationships/image" Target="../media/image1.png"/><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9.xml"/><Relationship Id="rId7" Type="http://schemas.openxmlformats.org/officeDocument/2006/relationships/image" Target="../media/image1.png"/><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0.xml"/><Relationship Id="rId7" Type="http://schemas.openxmlformats.org/officeDocument/2006/relationships/image" Target="../media/image1.png"/><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google.com.mx/search?q=LEY+DEL+IVA+IMAGENES&amp;biw=1366&amp;bih=657&amp;source=lnms&amp;tbm=isch&amp;sa=X&amp;ved=0ahUKEwi98eP7v9HPAhWDTCYKHXuQCEYQ_AUIBigB#imgrc=I_SY3IRKd1lJOM%3A" TargetMode="External"/><Relationship Id="rId2" Type="http://schemas.openxmlformats.org/officeDocument/2006/relationships/hyperlink" Target="https://www.google.com.mx/search?q=imagen+de+codigo+fiscal+de+la+federacion&amp;espv=2&amp;biw=1600&amp;bih=794&amp;source=lnms&amp;tbm=isch&amp;sa=X&amp;ved=0ahUKEwj__dL-ya3PAhXH34MKHbVuC4QQ_AUIBigB#imgrc=miZbAu01D5IigM%3A"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72055" y="2690966"/>
            <a:ext cx="10058400" cy="3737130"/>
          </a:xfrm>
        </p:spPr>
        <p:txBody>
          <a:bodyPr>
            <a:normAutofit fontScale="90000"/>
          </a:bodyPr>
          <a:lstStyle/>
          <a:p>
            <a:pPr algn="ctr"/>
            <a:r>
              <a:rPr lang="es-MX" sz="4400" b="1" dirty="0" smtClean="0"/>
              <a:t/>
            </a:r>
            <a:br>
              <a:rPr lang="es-MX" sz="4400" b="1" dirty="0" smtClean="0"/>
            </a:br>
            <a:r>
              <a:rPr lang="es-MX" sz="4400" b="1" dirty="0"/>
              <a:t/>
            </a:r>
            <a:br>
              <a:rPr lang="es-MX" sz="4400" b="1" dirty="0"/>
            </a:br>
            <a:r>
              <a:rPr lang="es-MX" sz="4400" b="1" dirty="0" smtClean="0"/>
              <a:t/>
            </a:r>
            <a:br>
              <a:rPr lang="es-MX" sz="4400" b="1" dirty="0" smtClean="0"/>
            </a:br>
            <a:r>
              <a:rPr lang="es-MX" sz="4400" b="1" dirty="0"/>
              <a:t/>
            </a:r>
            <a:br>
              <a:rPr lang="es-MX" sz="4400" b="1" dirty="0"/>
            </a:br>
            <a:r>
              <a:rPr lang="es-MX" sz="4400" b="1" dirty="0" smtClean="0"/>
              <a:t/>
            </a:r>
            <a:br>
              <a:rPr lang="es-MX" sz="4400" b="1" dirty="0" smtClean="0"/>
            </a:br>
            <a:r>
              <a:rPr lang="es-MX" sz="4400" b="1" dirty="0" smtClean="0"/>
              <a:t/>
            </a:r>
            <a:br>
              <a:rPr lang="es-MX" sz="4400" b="1" dirty="0" smtClean="0"/>
            </a:br>
            <a:r>
              <a:rPr lang="es-MX" sz="4400" b="1" dirty="0"/>
              <a:t/>
            </a:r>
            <a:br>
              <a:rPr lang="es-MX" sz="4400" b="1" dirty="0"/>
            </a:br>
            <a:r>
              <a:rPr lang="es-MX" sz="4900" b="1" dirty="0" smtClean="0"/>
              <a:t>Universidad Autónoma del Estado de México.</a:t>
            </a:r>
            <a:br>
              <a:rPr lang="es-MX" sz="4900" b="1" dirty="0" smtClean="0"/>
            </a:br>
            <a:r>
              <a:rPr lang="es-MX" sz="4900" b="1" dirty="0" smtClean="0"/>
              <a:t>Centro Universitario UAEM Zumpango.</a:t>
            </a:r>
            <a:br>
              <a:rPr lang="es-MX" sz="4900" b="1" dirty="0" smtClean="0"/>
            </a:br>
            <a:r>
              <a:rPr lang="es-MX" sz="4400" dirty="0" smtClean="0">
                <a:effectLst>
                  <a:outerShdw blurRad="38100" dist="38100" dir="2700000" algn="tl">
                    <a:srgbClr val="000000">
                      <a:alpha val="43137"/>
                    </a:srgbClr>
                  </a:outerShdw>
                </a:effectLst>
              </a:rPr>
              <a:t>Licenciatura en Administración.</a:t>
            </a:r>
            <a:br>
              <a:rPr lang="es-MX" sz="4400" dirty="0" smtClean="0">
                <a:effectLst>
                  <a:outerShdw blurRad="38100" dist="38100" dir="2700000" algn="tl">
                    <a:srgbClr val="000000">
                      <a:alpha val="43137"/>
                    </a:srgbClr>
                  </a:outerShdw>
                </a:effectLst>
              </a:rPr>
            </a:br>
            <a:r>
              <a:rPr lang="es-MX" sz="3600" dirty="0">
                <a:effectLst>
                  <a:outerShdw blurRad="38100" dist="38100" dir="2700000" algn="tl">
                    <a:srgbClr val="000000">
                      <a:alpha val="43137"/>
                    </a:srgbClr>
                  </a:outerShdw>
                </a:effectLst>
              </a:rPr>
              <a:t>Contabilidad Básica</a:t>
            </a:r>
            <a:r>
              <a:rPr lang="es-MX" sz="3600" dirty="0" smtClean="0">
                <a:effectLst>
                  <a:outerShdw blurRad="38100" dist="38100" dir="2700000" algn="tl">
                    <a:srgbClr val="000000">
                      <a:alpha val="43137"/>
                    </a:srgbClr>
                  </a:outerShdw>
                </a:effectLst>
              </a:rPr>
              <a:t>. </a:t>
            </a:r>
            <a:br>
              <a:rPr lang="es-MX" sz="3600" dirty="0" smtClean="0">
                <a:effectLst>
                  <a:outerShdw blurRad="38100" dist="38100" dir="2700000" algn="tl">
                    <a:srgbClr val="000000">
                      <a:alpha val="43137"/>
                    </a:srgbClr>
                  </a:outerShdw>
                </a:effectLst>
              </a:rPr>
            </a:br>
            <a:r>
              <a:rPr lang="es-MX" sz="3600" dirty="0" smtClean="0">
                <a:effectLst>
                  <a:outerShdw blurRad="38100" dist="38100" dir="2700000" algn="tl">
                    <a:srgbClr val="000000">
                      <a:alpha val="43137"/>
                    </a:srgbClr>
                  </a:outerShdw>
                </a:effectLst>
              </a:rPr>
              <a:t>Clave </a:t>
            </a:r>
            <a:r>
              <a:rPr lang="es-MX" sz="3600" dirty="0">
                <a:effectLst>
                  <a:outerShdw blurRad="38100" dist="38100" dir="2700000" algn="tl">
                    <a:srgbClr val="000000">
                      <a:alpha val="43137"/>
                    </a:srgbClr>
                  </a:outerShdw>
                </a:effectLst>
              </a:rPr>
              <a:t>de la UA: L00041</a:t>
            </a:r>
            <a:br>
              <a:rPr lang="es-MX" sz="3600" dirty="0">
                <a:effectLst>
                  <a:outerShdw blurRad="38100" dist="38100" dir="2700000" algn="tl">
                    <a:srgbClr val="000000">
                      <a:alpha val="43137"/>
                    </a:srgbClr>
                  </a:outerShdw>
                </a:effectLst>
              </a:rPr>
            </a:br>
            <a:r>
              <a:rPr lang="es-MX" sz="4400" u="sng" dirty="0" smtClean="0">
                <a:effectLst>
                  <a:outerShdw blurRad="38100" dist="38100" dir="2700000" algn="tl">
                    <a:srgbClr val="000000">
                      <a:alpha val="43137"/>
                    </a:srgbClr>
                  </a:outerShdw>
                </a:effectLst>
              </a:rPr>
              <a:t>Normatividad legal enfocada </a:t>
            </a:r>
            <a:br>
              <a:rPr lang="es-MX" sz="4400" u="sng" dirty="0" smtClean="0">
                <a:effectLst>
                  <a:outerShdw blurRad="38100" dist="38100" dir="2700000" algn="tl">
                    <a:srgbClr val="000000">
                      <a:alpha val="43137"/>
                    </a:srgbClr>
                  </a:outerShdw>
                </a:effectLst>
              </a:rPr>
            </a:br>
            <a:r>
              <a:rPr lang="es-MX" sz="4400" u="sng" dirty="0" smtClean="0">
                <a:effectLst>
                  <a:outerShdw blurRad="38100" dist="38100" dir="2700000" algn="tl">
                    <a:srgbClr val="000000">
                      <a:alpha val="43137"/>
                    </a:srgbClr>
                  </a:outerShdw>
                </a:effectLst>
              </a:rPr>
              <a:t>a la </a:t>
            </a:r>
            <a:r>
              <a:rPr lang="es-MX" sz="4400" u="sng" dirty="0" smtClean="0">
                <a:effectLst>
                  <a:outerShdw blurRad="38100" dist="38100" dir="2700000" algn="tl">
                    <a:srgbClr val="000000">
                      <a:alpha val="43137"/>
                    </a:srgbClr>
                  </a:outerShdw>
                </a:effectLst>
              </a:rPr>
              <a:t>Contabilidad</a:t>
            </a:r>
            <a:br>
              <a:rPr lang="es-MX" sz="4400" u="sng" dirty="0" smtClean="0">
                <a:effectLst>
                  <a:outerShdw blurRad="38100" dist="38100" dir="2700000" algn="tl">
                    <a:srgbClr val="000000">
                      <a:alpha val="43137"/>
                    </a:srgbClr>
                  </a:outerShdw>
                </a:effectLst>
              </a:rPr>
            </a:br>
            <a:r>
              <a:rPr lang="es-MX" sz="4400" u="sng" dirty="0" smtClean="0">
                <a:effectLst>
                  <a:outerShdw blurRad="38100" dist="38100" dir="2700000" algn="tl">
                    <a:srgbClr val="000000">
                      <a:alpha val="43137"/>
                    </a:srgbClr>
                  </a:outerShdw>
                </a:effectLst>
              </a:rPr>
              <a:t/>
            </a:r>
            <a:br>
              <a:rPr lang="es-MX" sz="4400" u="sng" dirty="0" smtClean="0">
                <a:effectLst>
                  <a:outerShdw blurRad="38100" dist="38100" dir="2700000" algn="tl">
                    <a:srgbClr val="000000">
                      <a:alpha val="43137"/>
                    </a:srgbClr>
                  </a:outerShdw>
                </a:effectLst>
              </a:rPr>
            </a:br>
            <a:r>
              <a:rPr lang="es-MX" sz="4400" dirty="0" smtClean="0"/>
              <a:t> </a:t>
            </a:r>
            <a:br>
              <a:rPr lang="es-MX" sz="4400" dirty="0" smtClean="0"/>
            </a:br>
            <a:endParaRPr lang="es-MX" sz="4400" dirty="0"/>
          </a:p>
        </p:txBody>
      </p:sp>
      <p:sp>
        <p:nvSpPr>
          <p:cNvPr id="3" name="Subtítulo 2"/>
          <p:cNvSpPr>
            <a:spLocks noGrp="1"/>
          </p:cNvSpPr>
          <p:nvPr>
            <p:ph type="subTitle" idx="1"/>
          </p:nvPr>
        </p:nvSpPr>
        <p:spPr>
          <a:xfrm>
            <a:off x="1100051" y="4831307"/>
            <a:ext cx="10058400" cy="767314"/>
          </a:xfrm>
        </p:spPr>
        <p:txBody>
          <a:bodyPr>
            <a:normAutofit/>
          </a:bodyPr>
          <a:lstStyle/>
          <a:p>
            <a:pPr algn="r"/>
            <a:r>
              <a:rPr lang="es-MX" sz="1800" b="1" dirty="0" smtClean="0"/>
              <a:t>Presenta: </a:t>
            </a:r>
            <a:r>
              <a:rPr lang="es-MX" sz="1800" b="1" dirty="0" err="1" smtClean="0"/>
              <a:t>dra.</a:t>
            </a:r>
            <a:r>
              <a:rPr lang="es-MX" sz="1800" b="1" dirty="0"/>
              <a:t> </a:t>
            </a:r>
            <a:r>
              <a:rPr lang="es-MX" sz="1800" b="1" dirty="0" smtClean="0"/>
              <a:t>En c. maría Guadalupe soriano Hernández.</a:t>
            </a:r>
          </a:p>
          <a:p>
            <a:pPr algn="r"/>
            <a:r>
              <a:rPr lang="es-MX" sz="1800" b="1" dirty="0" smtClean="0"/>
              <a:t>octubre 2016.</a:t>
            </a:r>
            <a:endParaRPr lang="es-MX" sz="1800" b="1" dirty="0"/>
          </a:p>
        </p:txBody>
      </p:sp>
      <p:pic>
        <p:nvPicPr>
          <p:cNvPr id="5" name="Imagen 4"/>
          <p:cNvPicPr>
            <a:picLocks noChangeAspect="1"/>
          </p:cNvPicPr>
          <p:nvPr/>
        </p:nvPicPr>
        <p:blipFill>
          <a:blip r:embed="rId2"/>
          <a:stretch>
            <a:fillRect/>
          </a:stretch>
        </p:blipFill>
        <p:spPr>
          <a:xfrm>
            <a:off x="532535" y="199818"/>
            <a:ext cx="1733550" cy="857250"/>
          </a:xfrm>
          <a:prstGeom prst="rect">
            <a:avLst/>
          </a:prstGeom>
        </p:spPr>
      </p:pic>
      <p:pic>
        <p:nvPicPr>
          <p:cNvPr id="6" name="Imagen 5"/>
          <p:cNvPicPr>
            <a:picLocks noChangeAspect="1"/>
          </p:cNvPicPr>
          <p:nvPr/>
        </p:nvPicPr>
        <p:blipFill>
          <a:blip r:embed="rId3"/>
          <a:stretch>
            <a:fillRect/>
          </a:stretch>
        </p:blipFill>
        <p:spPr>
          <a:xfrm>
            <a:off x="532535" y="4452006"/>
            <a:ext cx="2034552" cy="1525915"/>
          </a:xfrm>
          <a:prstGeom prst="rect">
            <a:avLst/>
          </a:prstGeom>
        </p:spPr>
      </p:pic>
    </p:spTree>
    <p:extLst>
      <p:ext uri="{BB962C8B-B14F-4D97-AF65-F5344CB8AC3E}">
        <p14:creationId xmlns:p14="http://schemas.microsoft.com/office/powerpoint/2010/main" val="34465286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86148391"/>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
        <p:nvSpPr>
          <p:cNvPr id="7" name="Abrir llave 6"/>
          <p:cNvSpPr/>
          <p:nvPr/>
        </p:nvSpPr>
        <p:spPr>
          <a:xfrm>
            <a:off x="5650172" y="2074459"/>
            <a:ext cx="1255595" cy="3452884"/>
          </a:xfrm>
          <a:prstGeom prst="leftBrace">
            <a:avLst>
              <a:gd name="adj1" fmla="val 8333"/>
              <a:gd name="adj2" fmla="val 51582"/>
            </a:avLst>
          </a:prstGeom>
          <a:ln w="57150">
            <a:solidFill>
              <a:schemeClr val="accent1"/>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2847206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62205945"/>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1404310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27756009"/>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703255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62779031"/>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9632430" y="163679"/>
            <a:ext cx="1152093" cy="1592422"/>
          </a:xfrm>
          <a:prstGeom prst="rect">
            <a:avLst/>
          </a:prstGeom>
        </p:spPr>
      </p:pic>
      <p:pic>
        <p:nvPicPr>
          <p:cNvPr id="6" name="Imagen 5"/>
          <p:cNvPicPr>
            <a:picLocks noChangeAspect="1"/>
          </p:cNvPicPr>
          <p:nvPr/>
        </p:nvPicPr>
        <p:blipFill>
          <a:blip r:embed="rId9"/>
          <a:stretch>
            <a:fillRect/>
          </a:stretch>
        </p:blipFill>
        <p:spPr>
          <a:xfrm>
            <a:off x="865043" y="253312"/>
            <a:ext cx="1711903" cy="857250"/>
          </a:xfrm>
          <a:prstGeom prst="rect">
            <a:avLst/>
          </a:prstGeom>
        </p:spPr>
      </p:pic>
    </p:spTree>
    <p:extLst>
      <p:ext uri="{BB962C8B-B14F-4D97-AF65-F5344CB8AC3E}">
        <p14:creationId xmlns:p14="http://schemas.microsoft.com/office/powerpoint/2010/main" val="1594939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32138900"/>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746497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56842335"/>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1950228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7137413"/>
              </p:ext>
            </p:extLst>
          </p:nvPr>
        </p:nvGraphicFramePr>
        <p:xfrm>
          <a:off x="1097279" y="1845734"/>
          <a:ext cx="10708033"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3457397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10405296"/>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2974560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69395981"/>
              </p:ext>
            </p:extLst>
          </p:nvPr>
        </p:nvGraphicFramePr>
        <p:xfrm>
          <a:off x="1097280" y="1845734"/>
          <a:ext cx="10058400" cy="3777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6807343" y="253312"/>
            <a:ext cx="1152093" cy="1592422"/>
          </a:xfrm>
          <a:prstGeom prst="rect">
            <a:avLst/>
          </a:prstGeom>
        </p:spPr>
      </p:pic>
      <p:pic>
        <p:nvPicPr>
          <p:cNvPr id="6" name="Imagen 5"/>
          <p:cNvPicPr>
            <a:picLocks noChangeAspect="1"/>
          </p:cNvPicPr>
          <p:nvPr/>
        </p:nvPicPr>
        <p:blipFill>
          <a:blip r:embed="rId9"/>
          <a:stretch>
            <a:fillRect/>
          </a:stretch>
        </p:blipFill>
        <p:spPr>
          <a:xfrm>
            <a:off x="865043" y="253312"/>
            <a:ext cx="1711903" cy="857250"/>
          </a:xfrm>
          <a:prstGeom prst="rect">
            <a:avLst/>
          </a:prstGeom>
        </p:spPr>
      </p:pic>
    </p:spTree>
    <p:extLst>
      <p:ext uri="{BB962C8B-B14F-4D97-AF65-F5344CB8AC3E}">
        <p14:creationId xmlns:p14="http://schemas.microsoft.com/office/powerpoint/2010/main" val="2093745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74137395"/>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6807343" y="253312"/>
            <a:ext cx="1152093" cy="1592422"/>
          </a:xfrm>
          <a:prstGeom prst="rect">
            <a:avLst/>
          </a:prstGeom>
        </p:spPr>
      </p:pic>
      <p:pic>
        <p:nvPicPr>
          <p:cNvPr id="6" name="Imagen 5"/>
          <p:cNvPicPr>
            <a:picLocks noChangeAspect="1"/>
          </p:cNvPicPr>
          <p:nvPr/>
        </p:nvPicPr>
        <p:blipFill>
          <a:blip r:embed="rId9"/>
          <a:stretch>
            <a:fillRect/>
          </a:stretch>
        </p:blipFill>
        <p:spPr>
          <a:xfrm>
            <a:off x="865043" y="253312"/>
            <a:ext cx="1711903" cy="857250"/>
          </a:xfrm>
          <a:prstGeom prst="rect">
            <a:avLst/>
          </a:prstGeom>
        </p:spPr>
      </p:pic>
    </p:spTree>
    <p:extLst>
      <p:ext uri="{BB962C8B-B14F-4D97-AF65-F5344CB8AC3E}">
        <p14:creationId xmlns:p14="http://schemas.microsoft.com/office/powerpoint/2010/main" val="3915077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C</a:t>
            </a:r>
            <a:r>
              <a:rPr lang="es-MX" b="1" dirty="0" smtClean="0"/>
              <a:t>ontenido</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62729046"/>
              </p:ext>
            </p:extLst>
          </p:nvPr>
        </p:nvGraphicFramePr>
        <p:xfrm>
          <a:off x="1616509" y="1737360"/>
          <a:ext cx="8109382" cy="4398200"/>
        </p:xfrm>
        <a:graphic>
          <a:graphicData uri="http://schemas.openxmlformats.org/drawingml/2006/table">
            <a:tbl>
              <a:tblPr firstRow="1" bandRow="1">
                <a:tableStyleId>{5C22544A-7EE6-4342-B048-85BDC9FD1C3A}</a:tableStyleId>
              </a:tblPr>
              <a:tblGrid>
                <a:gridCol w="794182"/>
                <a:gridCol w="6203373"/>
                <a:gridCol w="1111827"/>
              </a:tblGrid>
              <a:tr h="327044">
                <a:tc>
                  <a:txBody>
                    <a:bodyPr/>
                    <a:lstStyle/>
                    <a:p>
                      <a:r>
                        <a:rPr lang="es-MX" sz="1400" dirty="0" smtClean="0">
                          <a:latin typeface="+mn-lt"/>
                        </a:rPr>
                        <a:t>No.</a:t>
                      </a:r>
                      <a:endParaRPr lang="es-MX" sz="1400" dirty="0">
                        <a:latin typeface="+mn-lt"/>
                      </a:endParaRPr>
                    </a:p>
                  </a:txBody>
                  <a:tcPr/>
                </a:tc>
                <a:tc>
                  <a:txBody>
                    <a:bodyPr/>
                    <a:lstStyle/>
                    <a:p>
                      <a:r>
                        <a:rPr lang="es-MX" sz="1400" dirty="0" smtClean="0">
                          <a:latin typeface="+mn-lt"/>
                        </a:rPr>
                        <a:t>Tema </a:t>
                      </a:r>
                      <a:endParaRPr lang="es-MX" sz="1400" dirty="0">
                        <a:latin typeface="+mn-lt"/>
                      </a:endParaRPr>
                    </a:p>
                  </a:txBody>
                  <a:tcPr/>
                </a:tc>
                <a:tc>
                  <a:txBody>
                    <a:bodyPr/>
                    <a:lstStyle/>
                    <a:p>
                      <a:r>
                        <a:rPr lang="es-MX" sz="1400" baseline="0" dirty="0" smtClean="0">
                          <a:latin typeface="+mn-lt"/>
                        </a:rPr>
                        <a:t>No. Diapositiva</a:t>
                      </a:r>
                      <a:endParaRPr lang="es-MX" sz="1400" dirty="0">
                        <a:latin typeface="+mn-lt"/>
                      </a:endParaRPr>
                    </a:p>
                  </a:txBody>
                  <a:tcPr/>
                </a:tc>
              </a:tr>
              <a:tr h="327044">
                <a:tc>
                  <a:txBody>
                    <a:bodyPr/>
                    <a:lstStyle/>
                    <a:p>
                      <a:endParaRPr lang="es-MX" sz="1400" dirty="0">
                        <a:latin typeface="+mn-lt"/>
                      </a:endParaRPr>
                    </a:p>
                  </a:txBody>
                  <a:tcPr/>
                </a:tc>
                <a:tc>
                  <a:txBody>
                    <a:bodyPr/>
                    <a:lstStyle/>
                    <a:p>
                      <a:r>
                        <a:rPr lang="es-MX" sz="1400" dirty="0" smtClean="0">
                          <a:latin typeface="+mn-lt"/>
                        </a:rPr>
                        <a:t>Presentación de la unidad de aprendizaje</a:t>
                      </a:r>
                      <a:endParaRPr lang="es-MX" sz="1400" dirty="0">
                        <a:latin typeface="+mn-lt"/>
                      </a:endParaRPr>
                    </a:p>
                  </a:txBody>
                  <a:tcPr/>
                </a:tc>
                <a:tc>
                  <a:txBody>
                    <a:bodyPr/>
                    <a:lstStyle/>
                    <a:p>
                      <a:pPr algn="r"/>
                      <a:r>
                        <a:rPr lang="es-MX" sz="1400" dirty="0" smtClean="0"/>
                        <a:t>3</a:t>
                      </a:r>
                      <a:endParaRPr lang="es-MX" sz="1400" dirty="0"/>
                    </a:p>
                  </a:txBody>
                  <a:tcPr/>
                </a:tc>
              </a:tr>
              <a:tr h="327044">
                <a:tc>
                  <a:txBody>
                    <a:bodyPr/>
                    <a:lstStyle/>
                    <a:p>
                      <a:endParaRPr lang="es-MX" sz="1400" dirty="0">
                        <a:latin typeface="+mn-lt"/>
                      </a:endParaRPr>
                    </a:p>
                  </a:txBody>
                  <a:tcPr/>
                </a:tc>
                <a:tc>
                  <a:txBody>
                    <a:bodyPr/>
                    <a:lstStyle/>
                    <a:p>
                      <a:r>
                        <a:rPr lang="es-MX" sz="1400" dirty="0" smtClean="0">
                          <a:latin typeface="+mn-lt"/>
                        </a:rPr>
                        <a:t>De la unidad de aprendizaje: Objetivo y propósito</a:t>
                      </a:r>
                      <a:endParaRPr lang="es-MX" sz="1400" dirty="0">
                        <a:latin typeface="+mn-lt"/>
                      </a:endParaRPr>
                    </a:p>
                  </a:txBody>
                  <a:tcPr/>
                </a:tc>
                <a:tc>
                  <a:txBody>
                    <a:bodyPr/>
                    <a:lstStyle/>
                    <a:p>
                      <a:pPr algn="r"/>
                      <a:r>
                        <a:rPr lang="es-MX" sz="1400" dirty="0" smtClean="0"/>
                        <a:t>4</a:t>
                      </a:r>
                      <a:endParaRPr lang="es-MX" sz="1400" dirty="0"/>
                    </a:p>
                  </a:txBody>
                  <a:tcPr/>
                </a:tc>
              </a:tr>
              <a:tr h="327044">
                <a:tc>
                  <a:txBody>
                    <a:bodyPr/>
                    <a:lstStyle/>
                    <a:p>
                      <a:endParaRPr lang="es-MX" sz="1400" dirty="0">
                        <a:latin typeface="+mn-lt"/>
                      </a:endParaRPr>
                    </a:p>
                  </a:txBody>
                  <a:tcPr/>
                </a:tc>
                <a:tc>
                  <a:txBody>
                    <a:bodyPr/>
                    <a:lstStyle/>
                    <a:p>
                      <a:r>
                        <a:rPr lang="es-MX" sz="1400" dirty="0" smtClean="0">
                          <a:latin typeface="+mn-lt"/>
                        </a:rPr>
                        <a:t>Guía para el usuario</a:t>
                      </a:r>
                      <a:endParaRPr lang="es-MX" sz="1400" dirty="0">
                        <a:latin typeface="+mn-lt"/>
                      </a:endParaRPr>
                    </a:p>
                  </a:txBody>
                  <a:tcPr/>
                </a:tc>
                <a:tc>
                  <a:txBody>
                    <a:bodyPr/>
                    <a:lstStyle/>
                    <a:p>
                      <a:pPr algn="r"/>
                      <a:r>
                        <a:rPr lang="es-MX" sz="1400" dirty="0" smtClean="0"/>
                        <a:t>5</a:t>
                      </a:r>
                      <a:endParaRPr lang="es-MX" sz="1400" dirty="0"/>
                    </a:p>
                  </a:txBody>
                  <a:tcPr/>
                </a:tc>
              </a:tr>
              <a:tr h="327044">
                <a:tc>
                  <a:txBody>
                    <a:bodyPr/>
                    <a:lstStyle/>
                    <a:p>
                      <a:endParaRPr lang="es-MX" sz="1400" dirty="0">
                        <a:latin typeface="+mn-lt"/>
                      </a:endParaRPr>
                    </a:p>
                  </a:txBody>
                  <a:tcPr/>
                </a:tc>
                <a:tc>
                  <a:txBody>
                    <a:bodyPr/>
                    <a:lstStyle/>
                    <a:p>
                      <a:r>
                        <a:rPr lang="es-MX" sz="1400" dirty="0" smtClean="0">
                          <a:latin typeface="+mn-lt"/>
                        </a:rPr>
                        <a:t>Introducción</a:t>
                      </a:r>
                      <a:endParaRPr lang="es-MX" sz="1400" dirty="0">
                        <a:latin typeface="+mn-lt"/>
                      </a:endParaRPr>
                    </a:p>
                  </a:txBody>
                  <a:tcPr/>
                </a:tc>
                <a:tc>
                  <a:txBody>
                    <a:bodyPr/>
                    <a:lstStyle/>
                    <a:p>
                      <a:pPr algn="r"/>
                      <a:r>
                        <a:rPr lang="es-MX" sz="1400" dirty="0" smtClean="0">
                          <a:latin typeface="+mn-lt"/>
                        </a:rPr>
                        <a:t>6</a:t>
                      </a:r>
                      <a:endParaRPr lang="es-MX" sz="1400" dirty="0">
                        <a:latin typeface="+mn-lt"/>
                      </a:endParaRPr>
                    </a:p>
                  </a:txBody>
                  <a:tcPr/>
                </a:tc>
              </a:tr>
              <a:tr h="327044">
                <a:tc>
                  <a:txBody>
                    <a:bodyPr/>
                    <a:lstStyle/>
                    <a:p>
                      <a:endParaRPr lang="es-MX" sz="1400">
                        <a:latin typeface="+mn-lt"/>
                      </a:endParaRPr>
                    </a:p>
                  </a:txBody>
                  <a:tcPr/>
                </a:tc>
                <a:tc>
                  <a:txBody>
                    <a:bodyPr/>
                    <a:lstStyle/>
                    <a:p>
                      <a:r>
                        <a:rPr lang="es-MX" sz="1400" dirty="0" smtClean="0">
                          <a:latin typeface="+mn-lt"/>
                        </a:rPr>
                        <a:t>Objetivo</a:t>
                      </a:r>
                      <a:endParaRPr lang="es-MX" sz="1400" dirty="0">
                        <a:latin typeface="+mn-lt"/>
                      </a:endParaRPr>
                    </a:p>
                  </a:txBody>
                  <a:tcPr/>
                </a:tc>
                <a:tc>
                  <a:txBody>
                    <a:bodyPr/>
                    <a:lstStyle/>
                    <a:p>
                      <a:pPr algn="r"/>
                      <a:r>
                        <a:rPr lang="es-MX" sz="1400" dirty="0" smtClean="0">
                          <a:latin typeface="+mn-lt"/>
                        </a:rPr>
                        <a:t>7</a:t>
                      </a:r>
                      <a:endParaRPr lang="es-MX" sz="1400" dirty="0">
                        <a:latin typeface="+mn-lt"/>
                      </a:endParaRPr>
                    </a:p>
                  </a:txBody>
                  <a:tcPr/>
                </a:tc>
              </a:tr>
              <a:tr h="327044">
                <a:tc>
                  <a:txBody>
                    <a:bodyPr/>
                    <a:lstStyle/>
                    <a:p>
                      <a:endParaRPr lang="es-MX" sz="1400">
                        <a:latin typeface="+mn-lt"/>
                      </a:endParaRPr>
                    </a:p>
                  </a:txBody>
                  <a:tcPr/>
                </a:tc>
                <a:tc>
                  <a:txBody>
                    <a:bodyPr/>
                    <a:lstStyle/>
                    <a:p>
                      <a:r>
                        <a:rPr lang="es-MX" sz="1400" dirty="0" smtClean="0">
                          <a:latin typeface="+mn-lt"/>
                        </a:rPr>
                        <a:t>Relación entre administración y contabilidad</a:t>
                      </a:r>
                      <a:endParaRPr lang="es-MX" sz="1400" dirty="0">
                        <a:latin typeface="+mn-lt"/>
                      </a:endParaRPr>
                    </a:p>
                  </a:txBody>
                  <a:tcPr/>
                </a:tc>
                <a:tc>
                  <a:txBody>
                    <a:bodyPr/>
                    <a:lstStyle/>
                    <a:p>
                      <a:pPr algn="r"/>
                      <a:r>
                        <a:rPr lang="es-MX" sz="1400" dirty="0" smtClean="0">
                          <a:latin typeface="+mn-lt"/>
                        </a:rPr>
                        <a:t>8</a:t>
                      </a:r>
                      <a:endParaRPr lang="es-MX" sz="1400" dirty="0">
                        <a:latin typeface="+mn-lt"/>
                      </a:endParaRPr>
                    </a:p>
                  </a:txBody>
                  <a:tcPr/>
                </a:tc>
              </a:tr>
              <a:tr h="327044">
                <a:tc>
                  <a:txBody>
                    <a:bodyPr/>
                    <a:lstStyle/>
                    <a:p>
                      <a:endParaRPr lang="es-MX" sz="1400">
                        <a:latin typeface="+mn-lt"/>
                      </a:endParaRPr>
                    </a:p>
                  </a:txBody>
                  <a:tcPr/>
                </a:tc>
                <a:tc>
                  <a:txBody>
                    <a:bodyPr/>
                    <a:lstStyle/>
                    <a:p>
                      <a:r>
                        <a:rPr lang="es-MX" sz="1400" dirty="0" smtClean="0">
                          <a:latin typeface="+mn-lt"/>
                        </a:rPr>
                        <a:t>Código de Comercio</a:t>
                      </a:r>
                      <a:endParaRPr lang="es-MX" sz="1400" dirty="0">
                        <a:latin typeface="+mn-lt"/>
                      </a:endParaRPr>
                    </a:p>
                  </a:txBody>
                  <a:tcPr/>
                </a:tc>
                <a:tc>
                  <a:txBody>
                    <a:bodyPr/>
                    <a:lstStyle/>
                    <a:p>
                      <a:pPr algn="r"/>
                      <a:r>
                        <a:rPr lang="es-MX" sz="1400" dirty="0" smtClean="0">
                          <a:latin typeface="+mn-lt"/>
                        </a:rPr>
                        <a:t>9</a:t>
                      </a:r>
                      <a:endParaRPr lang="es-MX" sz="1400" dirty="0">
                        <a:latin typeface="+mn-lt"/>
                      </a:endParaRPr>
                    </a:p>
                  </a:txBody>
                  <a:tcPr/>
                </a:tc>
              </a:tr>
              <a:tr h="327044">
                <a:tc>
                  <a:txBody>
                    <a:bodyPr/>
                    <a:lstStyle/>
                    <a:p>
                      <a:endParaRPr lang="es-MX" sz="1400">
                        <a:latin typeface="+mn-lt"/>
                      </a:endParaRPr>
                    </a:p>
                  </a:txBody>
                  <a:tcPr/>
                </a:tc>
                <a:tc>
                  <a:txBody>
                    <a:bodyPr/>
                    <a:lstStyle/>
                    <a:p>
                      <a:r>
                        <a:rPr lang="es-MX" sz="1400" dirty="0" smtClean="0">
                          <a:latin typeface="+mn-lt"/>
                        </a:rPr>
                        <a:t>Código Fiscal</a:t>
                      </a:r>
                      <a:r>
                        <a:rPr lang="es-MX" sz="1400" baseline="0" dirty="0" smtClean="0">
                          <a:latin typeface="+mn-lt"/>
                        </a:rPr>
                        <a:t> de la Federación</a:t>
                      </a:r>
                      <a:endParaRPr lang="es-MX" sz="1400" dirty="0">
                        <a:latin typeface="+mn-lt"/>
                      </a:endParaRPr>
                    </a:p>
                  </a:txBody>
                  <a:tcPr/>
                </a:tc>
                <a:tc>
                  <a:txBody>
                    <a:bodyPr/>
                    <a:lstStyle/>
                    <a:p>
                      <a:pPr algn="r"/>
                      <a:r>
                        <a:rPr lang="es-MX" sz="1400" dirty="0" smtClean="0">
                          <a:latin typeface="+mn-lt"/>
                        </a:rPr>
                        <a:t>26</a:t>
                      </a:r>
                      <a:endParaRPr lang="es-MX" sz="1400" dirty="0">
                        <a:latin typeface="+mn-lt"/>
                      </a:endParaRPr>
                    </a:p>
                  </a:txBody>
                  <a:tcPr/>
                </a:tc>
              </a:tr>
              <a:tr h="327044">
                <a:tc>
                  <a:txBody>
                    <a:bodyPr/>
                    <a:lstStyle/>
                    <a:p>
                      <a:endParaRPr lang="es-MX" sz="1400">
                        <a:latin typeface="+mn-lt"/>
                      </a:endParaRPr>
                    </a:p>
                  </a:txBody>
                  <a:tcPr/>
                </a:tc>
                <a:tc>
                  <a:txBody>
                    <a:bodyPr/>
                    <a:lstStyle/>
                    <a:p>
                      <a:r>
                        <a:rPr lang="es-MX" sz="1400" dirty="0" smtClean="0">
                          <a:latin typeface="+mn-lt"/>
                        </a:rPr>
                        <a:t>Ley del Impuesto sobre</a:t>
                      </a:r>
                      <a:r>
                        <a:rPr lang="es-MX" sz="1400" baseline="0" dirty="0" smtClean="0">
                          <a:latin typeface="+mn-lt"/>
                        </a:rPr>
                        <a:t> la Renta</a:t>
                      </a:r>
                      <a:endParaRPr lang="es-MX" sz="1400" dirty="0">
                        <a:latin typeface="+mn-lt"/>
                      </a:endParaRPr>
                    </a:p>
                  </a:txBody>
                  <a:tcPr/>
                </a:tc>
                <a:tc>
                  <a:txBody>
                    <a:bodyPr/>
                    <a:lstStyle/>
                    <a:p>
                      <a:pPr algn="r"/>
                      <a:r>
                        <a:rPr lang="es-MX" sz="1400" dirty="0" smtClean="0">
                          <a:latin typeface="+mn-lt"/>
                        </a:rPr>
                        <a:t>38</a:t>
                      </a:r>
                      <a:endParaRPr lang="es-MX" sz="1400" dirty="0">
                        <a:latin typeface="+mn-lt"/>
                      </a:endParaRPr>
                    </a:p>
                  </a:txBody>
                  <a:tcPr/>
                </a:tc>
              </a:tr>
              <a:tr h="327044">
                <a:tc>
                  <a:txBody>
                    <a:bodyPr/>
                    <a:lstStyle/>
                    <a:p>
                      <a:endParaRPr lang="es-MX" sz="1400">
                        <a:latin typeface="+mn-lt"/>
                      </a:endParaRPr>
                    </a:p>
                  </a:txBody>
                  <a:tcPr/>
                </a:tc>
                <a:tc>
                  <a:txBody>
                    <a:bodyPr/>
                    <a:lstStyle/>
                    <a:p>
                      <a:r>
                        <a:rPr lang="es-MX" sz="1400" dirty="0" smtClean="0">
                          <a:latin typeface="+mn-lt"/>
                        </a:rPr>
                        <a:t>Ley del impuesto al valor agregado</a:t>
                      </a:r>
                      <a:endParaRPr lang="es-MX" sz="1400" dirty="0">
                        <a:latin typeface="+mn-lt"/>
                      </a:endParaRPr>
                    </a:p>
                  </a:txBody>
                  <a:tcPr/>
                </a:tc>
                <a:tc>
                  <a:txBody>
                    <a:bodyPr/>
                    <a:lstStyle/>
                    <a:p>
                      <a:pPr algn="r"/>
                      <a:r>
                        <a:rPr lang="es-MX" sz="1400" dirty="0" smtClean="0">
                          <a:latin typeface="+mn-lt"/>
                        </a:rPr>
                        <a:t>46</a:t>
                      </a:r>
                      <a:endParaRPr lang="es-MX" sz="1400" dirty="0">
                        <a:latin typeface="+mn-lt"/>
                      </a:endParaRPr>
                    </a:p>
                  </a:txBody>
                  <a:tcPr/>
                </a:tc>
              </a:tr>
              <a:tr h="289256">
                <a:tc>
                  <a:txBody>
                    <a:bodyPr/>
                    <a:lstStyle/>
                    <a:p>
                      <a:endParaRPr lang="es-MX" sz="1400">
                        <a:latin typeface="+mn-lt"/>
                      </a:endParaRPr>
                    </a:p>
                  </a:txBody>
                  <a:tcPr/>
                </a:tc>
                <a:tc>
                  <a:txBody>
                    <a:bodyPr/>
                    <a:lstStyle/>
                    <a:p>
                      <a:r>
                        <a:rPr lang="es-MX" sz="1400" dirty="0" smtClean="0">
                          <a:latin typeface="+mn-lt"/>
                        </a:rPr>
                        <a:t>Conclusiones</a:t>
                      </a:r>
                      <a:endParaRPr lang="es-MX" sz="1400" dirty="0">
                        <a:latin typeface="+mn-lt"/>
                      </a:endParaRPr>
                    </a:p>
                  </a:txBody>
                  <a:tcPr/>
                </a:tc>
                <a:tc>
                  <a:txBody>
                    <a:bodyPr/>
                    <a:lstStyle/>
                    <a:p>
                      <a:pPr algn="r"/>
                      <a:r>
                        <a:rPr lang="es-MX" sz="1400" dirty="0" smtClean="0">
                          <a:latin typeface="+mn-lt"/>
                        </a:rPr>
                        <a:t>50</a:t>
                      </a:r>
                      <a:endParaRPr lang="es-MX" sz="1400" dirty="0">
                        <a:latin typeface="+mn-lt"/>
                      </a:endParaRPr>
                    </a:p>
                  </a:txBody>
                  <a:tcPr/>
                </a:tc>
              </a:tr>
              <a:tr h="289256">
                <a:tc>
                  <a:txBody>
                    <a:bodyPr/>
                    <a:lstStyle/>
                    <a:p>
                      <a:endParaRPr lang="es-MX" sz="1400" dirty="0">
                        <a:latin typeface="+mn-lt"/>
                      </a:endParaRPr>
                    </a:p>
                  </a:txBody>
                  <a:tcPr/>
                </a:tc>
                <a:tc>
                  <a:txBody>
                    <a:bodyPr/>
                    <a:lstStyle/>
                    <a:p>
                      <a:r>
                        <a:rPr lang="es-MX" sz="1400" dirty="0" smtClean="0">
                          <a:latin typeface="+mn-lt"/>
                        </a:rPr>
                        <a:t>Bibliografía</a:t>
                      </a:r>
                      <a:endParaRPr lang="es-MX" sz="1400" dirty="0">
                        <a:latin typeface="+mn-lt"/>
                      </a:endParaRPr>
                    </a:p>
                  </a:txBody>
                  <a:tcPr/>
                </a:tc>
                <a:tc>
                  <a:txBody>
                    <a:bodyPr/>
                    <a:lstStyle/>
                    <a:p>
                      <a:pPr algn="r"/>
                      <a:r>
                        <a:rPr lang="es-MX" sz="1400" dirty="0" smtClean="0">
                          <a:latin typeface="+mn-lt"/>
                        </a:rPr>
                        <a:t>51</a:t>
                      </a:r>
                      <a:endParaRPr lang="es-MX" sz="1400" dirty="0">
                        <a:latin typeface="+mn-lt"/>
                      </a:endParaRPr>
                    </a:p>
                  </a:txBody>
                  <a:tcPr/>
                </a:tc>
              </a:tr>
            </a:tbl>
          </a:graphicData>
        </a:graphic>
      </p:graphicFrame>
      <p:pic>
        <p:nvPicPr>
          <p:cNvPr id="5" name="Imagen 4"/>
          <p:cNvPicPr>
            <a:picLocks noChangeAspect="1"/>
          </p:cNvPicPr>
          <p:nvPr/>
        </p:nvPicPr>
        <p:blipFill>
          <a:blip r:embed="rId2"/>
          <a:stretch>
            <a:fillRect/>
          </a:stretch>
        </p:blipFill>
        <p:spPr>
          <a:xfrm>
            <a:off x="9032297" y="332229"/>
            <a:ext cx="1733550" cy="857250"/>
          </a:xfrm>
          <a:prstGeom prst="rect">
            <a:avLst/>
          </a:prstGeom>
        </p:spPr>
      </p:pic>
    </p:spTree>
    <p:extLst>
      <p:ext uri="{BB962C8B-B14F-4D97-AF65-F5344CB8AC3E}">
        <p14:creationId xmlns:p14="http://schemas.microsoft.com/office/powerpoint/2010/main" val="19656585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70305802"/>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3321264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63146510"/>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9433637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1760172"/>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6807343" y="253312"/>
            <a:ext cx="1152093" cy="1592422"/>
          </a:xfrm>
          <a:prstGeom prst="rect">
            <a:avLst/>
          </a:prstGeom>
        </p:spPr>
      </p:pic>
      <p:pic>
        <p:nvPicPr>
          <p:cNvPr id="6" name="Imagen 5"/>
          <p:cNvPicPr>
            <a:picLocks noChangeAspect="1"/>
          </p:cNvPicPr>
          <p:nvPr/>
        </p:nvPicPr>
        <p:blipFill>
          <a:blip r:embed="rId9"/>
          <a:stretch>
            <a:fillRect/>
          </a:stretch>
        </p:blipFill>
        <p:spPr>
          <a:xfrm>
            <a:off x="865043" y="253312"/>
            <a:ext cx="1711903" cy="857250"/>
          </a:xfrm>
          <a:prstGeom prst="rect">
            <a:avLst/>
          </a:prstGeom>
        </p:spPr>
      </p:pic>
    </p:spTree>
    <p:extLst>
      <p:ext uri="{BB962C8B-B14F-4D97-AF65-F5344CB8AC3E}">
        <p14:creationId xmlns:p14="http://schemas.microsoft.com/office/powerpoint/2010/main" val="15467420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615143464"/>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89768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18156597"/>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51724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de Comercio</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967680649"/>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807343" y="253312"/>
            <a:ext cx="1152093" cy="1592422"/>
          </a:xfrm>
          <a:prstGeom prst="rect">
            <a:avLst/>
          </a:prstGeom>
        </p:spPr>
      </p:pic>
      <p:pic>
        <p:nvPicPr>
          <p:cNvPr id="6" name="Imagen 5"/>
          <p:cNvPicPr>
            <a:picLocks noChangeAspect="1"/>
          </p:cNvPicPr>
          <p:nvPr/>
        </p:nvPicPr>
        <p:blipFill>
          <a:blip r:embed="rId8"/>
          <a:stretch>
            <a:fillRect/>
          </a:stretch>
        </p:blipFill>
        <p:spPr>
          <a:xfrm>
            <a:off x="865043" y="253312"/>
            <a:ext cx="1711903" cy="857250"/>
          </a:xfrm>
          <a:prstGeom prst="rect">
            <a:avLst/>
          </a:prstGeom>
        </p:spPr>
      </p:pic>
    </p:spTree>
    <p:extLst>
      <p:ext uri="{BB962C8B-B14F-4D97-AF65-F5344CB8AC3E}">
        <p14:creationId xmlns:p14="http://schemas.microsoft.com/office/powerpoint/2010/main" val="10325583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372493" y="-295687"/>
            <a:ext cx="5648677" cy="5167938"/>
          </a:xfrm>
          <a:prstGeom prst="rect">
            <a:avLst/>
          </a:prstGeom>
        </p:spPr>
      </p:pic>
      <p:sp>
        <p:nvSpPr>
          <p:cNvPr id="2" name="Título 1"/>
          <p:cNvSpPr>
            <a:spLocks noGrp="1"/>
          </p:cNvSpPr>
          <p:nvPr>
            <p:ph type="title"/>
          </p:nvPr>
        </p:nvSpPr>
        <p:spPr>
          <a:xfrm>
            <a:off x="0" y="2901650"/>
            <a:ext cx="10058400" cy="3566160"/>
          </a:xfrm>
        </p:spPr>
        <p:txBody>
          <a:bodyPr/>
          <a:lstStyle/>
          <a:p>
            <a:r>
              <a:rPr lang="es-MX" dirty="0" smtClean="0"/>
              <a:t>CÓDIGO FISCAL DE LA FEDERACIÓN</a:t>
            </a:r>
            <a:endParaRPr lang="es-MX" dirty="0"/>
          </a:p>
        </p:txBody>
      </p:sp>
    </p:spTree>
    <p:extLst>
      <p:ext uri="{BB962C8B-B14F-4D97-AF65-F5344CB8AC3E}">
        <p14:creationId xmlns:p14="http://schemas.microsoft.com/office/powerpoint/2010/main" val="29029682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3596984"/>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619533" y="0"/>
            <a:ext cx="2238375" cy="2047875"/>
          </a:xfrm>
          <a:prstGeom prst="rect">
            <a:avLst/>
          </a:prstGeom>
        </p:spPr>
      </p:pic>
      <p:pic>
        <p:nvPicPr>
          <p:cNvPr id="6" name="Imagen 5"/>
          <p:cNvPicPr>
            <a:picLocks noChangeAspect="1"/>
          </p:cNvPicPr>
          <p:nvPr/>
        </p:nvPicPr>
        <p:blipFill>
          <a:blip r:embed="rId8"/>
          <a:stretch>
            <a:fillRect/>
          </a:stretch>
        </p:blipFill>
        <p:spPr>
          <a:xfrm>
            <a:off x="792307" y="78784"/>
            <a:ext cx="1711903" cy="857250"/>
          </a:xfrm>
          <a:prstGeom prst="rect">
            <a:avLst/>
          </a:prstGeom>
        </p:spPr>
      </p:pic>
      <p:sp>
        <p:nvSpPr>
          <p:cNvPr id="7" name="Flecha derecha 6"/>
          <p:cNvSpPr/>
          <p:nvPr/>
        </p:nvSpPr>
        <p:spPr>
          <a:xfrm>
            <a:off x="9062113" y="5636525"/>
            <a:ext cx="1310186" cy="1774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46181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40435504"/>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619533" y="0"/>
            <a:ext cx="2238375" cy="2047875"/>
          </a:xfrm>
          <a:prstGeom prst="rect">
            <a:avLst/>
          </a:prstGeom>
        </p:spPr>
      </p:pic>
      <p:pic>
        <p:nvPicPr>
          <p:cNvPr id="6" name="Imagen 5"/>
          <p:cNvPicPr>
            <a:picLocks noChangeAspect="1"/>
          </p:cNvPicPr>
          <p:nvPr/>
        </p:nvPicPr>
        <p:blipFill>
          <a:blip r:embed="rId8"/>
          <a:stretch>
            <a:fillRect/>
          </a:stretch>
        </p:blipFill>
        <p:spPr>
          <a:xfrm>
            <a:off x="792307" y="78784"/>
            <a:ext cx="1711903" cy="857250"/>
          </a:xfrm>
          <a:prstGeom prst="rect">
            <a:avLst/>
          </a:prstGeom>
        </p:spPr>
      </p:pic>
      <p:sp>
        <p:nvSpPr>
          <p:cNvPr id="3" name="Flecha derecha 2"/>
          <p:cNvSpPr/>
          <p:nvPr/>
        </p:nvSpPr>
        <p:spPr>
          <a:xfrm>
            <a:off x="1255594" y="1869743"/>
            <a:ext cx="1037230" cy="1781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12726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80041115"/>
              </p:ext>
            </p:extLst>
          </p:nvPr>
        </p:nvGraphicFramePr>
        <p:xfrm>
          <a:off x="1097280" y="1835343"/>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8800667" y="-11957"/>
            <a:ext cx="2238375" cy="2047875"/>
          </a:xfrm>
          <a:prstGeom prst="rect">
            <a:avLst/>
          </a:prstGeom>
        </p:spPr>
      </p:pic>
      <p:pic>
        <p:nvPicPr>
          <p:cNvPr id="6" name="Imagen 5"/>
          <p:cNvPicPr>
            <a:picLocks noChangeAspect="1"/>
          </p:cNvPicPr>
          <p:nvPr/>
        </p:nvPicPr>
        <p:blipFill>
          <a:blip r:embed="rId9"/>
          <a:stretch>
            <a:fillRect/>
          </a:stretch>
        </p:blipFill>
        <p:spPr>
          <a:xfrm>
            <a:off x="792307" y="78784"/>
            <a:ext cx="1711903" cy="857250"/>
          </a:xfrm>
          <a:prstGeom prst="rect">
            <a:avLst/>
          </a:prstGeom>
        </p:spPr>
      </p:pic>
    </p:spTree>
    <p:extLst>
      <p:ext uri="{BB962C8B-B14F-4D97-AF65-F5344CB8AC3E}">
        <p14:creationId xmlns:p14="http://schemas.microsoft.com/office/powerpoint/2010/main" val="4207642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dirty="0" smtClean="0"/>
              <a:t>Presentación de la Unidad de Aprendizaje.</a:t>
            </a:r>
            <a:endParaRPr lang="es-MX" sz="4400" b="1" dirty="0"/>
          </a:p>
        </p:txBody>
      </p:sp>
      <p:sp>
        <p:nvSpPr>
          <p:cNvPr id="3" name="Marcador de contenido 2"/>
          <p:cNvSpPr>
            <a:spLocks noGrp="1"/>
          </p:cNvSpPr>
          <p:nvPr>
            <p:ph idx="1"/>
          </p:nvPr>
        </p:nvSpPr>
        <p:spPr/>
        <p:txBody>
          <a:bodyPr>
            <a:normAutofit fontScale="92500"/>
          </a:bodyPr>
          <a:lstStyle/>
          <a:p>
            <a:r>
              <a:rPr lang="es-MX" dirty="0" smtClean="0"/>
              <a:t>La unidad de aprendizaje de Contabilidad Básica se integra en el plan de la Licenciatura en Administración en el núcleo de formación sustantivo, con una carga de 10 créditos y debe cursarse de manera obligatoria. </a:t>
            </a:r>
          </a:p>
          <a:p>
            <a:r>
              <a:rPr lang="es-MX" dirty="0" smtClean="0"/>
              <a:t>No se requiere que el estudiante tenga conocimientos previos de contabilidad, pero si que cuente con el manejo de operaciones aritméticas básicas. Al finalizar el programa, el estudiante estará capacitado para continuar con la unidad de aprendizaje de Sistemas Contables y Boletines de Activo, que se presenta como subsecuente en el programa de estudios. </a:t>
            </a:r>
          </a:p>
          <a:p>
            <a:r>
              <a:rPr lang="es-MX" dirty="0"/>
              <a:t>Esta Unidad de aprendizaje se imparte también en </a:t>
            </a:r>
            <a:r>
              <a:rPr lang="es-MX" dirty="0" smtClean="0"/>
              <a:t>las Licenciaturas </a:t>
            </a:r>
            <a:r>
              <a:rPr lang="es-MX" dirty="0"/>
              <a:t>en Contaduría </a:t>
            </a:r>
            <a:r>
              <a:rPr lang="es-MX" dirty="0" smtClean="0"/>
              <a:t>y en Informática Administrativa, por lo que el presente material se puede compartir en las tres licenciaturas, toda vez que ha sido elaborado en base al programa de estudios que se aplica en las tres carreras.</a:t>
            </a:r>
          </a:p>
          <a:p>
            <a:r>
              <a:rPr lang="es-MX" dirty="0" smtClean="0"/>
              <a:t>La unidad de competencia 1, refiere que el alumno investigue a la contaduría como profesión, por lo que el presente material apoya tal finalidad, toda vez que, la normatividad contable que enmarca la profesión es paso obligado de todo aquel que se involucra en el área contable.</a:t>
            </a:r>
            <a:endParaRPr lang="es-MX" dirty="0"/>
          </a:p>
        </p:txBody>
      </p:sp>
      <p:pic>
        <p:nvPicPr>
          <p:cNvPr id="5" name="Imagen 4"/>
          <p:cNvPicPr>
            <a:picLocks noChangeAspect="1"/>
          </p:cNvPicPr>
          <p:nvPr/>
        </p:nvPicPr>
        <p:blipFill>
          <a:blip r:embed="rId2"/>
          <a:stretch>
            <a:fillRect/>
          </a:stretch>
        </p:blipFill>
        <p:spPr>
          <a:xfrm>
            <a:off x="9167380" y="178229"/>
            <a:ext cx="1733550" cy="857250"/>
          </a:xfrm>
          <a:prstGeom prst="rect">
            <a:avLst/>
          </a:prstGeom>
        </p:spPr>
      </p:pic>
    </p:spTree>
    <p:extLst>
      <p:ext uri="{BB962C8B-B14F-4D97-AF65-F5344CB8AC3E}">
        <p14:creationId xmlns:p14="http://schemas.microsoft.com/office/powerpoint/2010/main" val="31382085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89966831"/>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8800667" y="-11957"/>
            <a:ext cx="2238375" cy="2047875"/>
          </a:xfrm>
          <a:prstGeom prst="rect">
            <a:avLst/>
          </a:prstGeom>
        </p:spPr>
      </p:pic>
      <p:pic>
        <p:nvPicPr>
          <p:cNvPr id="6" name="Imagen 5"/>
          <p:cNvPicPr>
            <a:picLocks noChangeAspect="1"/>
          </p:cNvPicPr>
          <p:nvPr/>
        </p:nvPicPr>
        <p:blipFill>
          <a:blip r:embed="rId8"/>
          <a:stretch>
            <a:fillRect/>
          </a:stretch>
        </p:blipFill>
        <p:spPr>
          <a:xfrm>
            <a:off x="792307" y="78784"/>
            <a:ext cx="1711903" cy="857250"/>
          </a:xfrm>
          <a:prstGeom prst="rect">
            <a:avLst/>
          </a:prstGeom>
        </p:spPr>
      </p:pic>
    </p:spTree>
    <p:extLst>
      <p:ext uri="{BB962C8B-B14F-4D97-AF65-F5344CB8AC3E}">
        <p14:creationId xmlns:p14="http://schemas.microsoft.com/office/powerpoint/2010/main" val="34929097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51372916"/>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8800667" y="-11957"/>
            <a:ext cx="2238375" cy="2047875"/>
          </a:xfrm>
          <a:prstGeom prst="rect">
            <a:avLst/>
          </a:prstGeom>
        </p:spPr>
      </p:pic>
      <p:pic>
        <p:nvPicPr>
          <p:cNvPr id="6" name="Imagen 5"/>
          <p:cNvPicPr>
            <a:picLocks noChangeAspect="1"/>
          </p:cNvPicPr>
          <p:nvPr/>
        </p:nvPicPr>
        <p:blipFill>
          <a:blip r:embed="rId8"/>
          <a:stretch>
            <a:fillRect/>
          </a:stretch>
        </p:blipFill>
        <p:spPr>
          <a:xfrm>
            <a:off x="792307" y="78784"/>
            <a:ext cx="1711903" cy="857250"/>
          </a:xfrm>
          <a:prstGeom prst="rect">
            <a:avLst/>
          </a:prstGeom>
        </p:spPr>
      </p:pic>
    </p:spTree>
    <p:extLst>
      <p:ext uri="{BB962C8B-B14F-4D97-AF65-F5344CB8AC3E}">
        <p14:creationId xmlns:p14="http://schemas.microsoft.com/office/powerpoint/2010/main" val="17204618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53263838"/>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8800667" y="-11957"/>
            <a:ext cx="2238375" cy="2047875"/>
          </a:xfrm>
          <a:prstGeom prst="rect">
            <a:avLst/>
          </a:prstGeom>
        </p:spPr>
      </p:pic>
      <p:pic>
        <p:nvPicPr>
          <p:cNvPr id="6" name="Imagen 5"/>
          <p:cNvPicPr>
            <a:picLocks noChangeAspect="1"/>
          </p:cNvPicPr>
          <p:nvPr/>
        </p:nvPicPr>
        <p:blipFill>
          <a:blip r:embed="rId8"/>
          <a:stretch>
            <a:fillRect/>
          </a:stretch>
        </p:blipFill>
        <p:spPr>
          <a:xfrm>
            <a:off x="792307" y="78784"/>
            <a:ext cx="1711903" cy="857250"/>
          </a:xfrm>
          <a:prstGeom prst="rect">
            <a:avLst/>
          </a:prstGeom>
        </p:spPr>
      </p:pic>
    </p:spTree>
    <p:extLst>
      <p:ext uri="{BB962C8B-B14F-4D97-AF65-F5344CB8AC3E}">
        <p14:creationId xmlns:p14="http://schemas.microsoft.com/office/powerpoint/2010/main" val="9329142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83355246"/>
              </p:ext>
            </p:extLst>
          </p:nvPr>
        </p:nvGraphicFramePr>
        <p:xfrm>
          <a:off x="1097280" y="1737360"/>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8800667" y="-11957"/>
            <a:ext cx="2238375" cy="2047875"/>
          </a:xfrm>
          <a:prstGeom prst="rect">
            <a:avLst/>
          </a:prstGeom>
        </p:spPr>
      </p:pic>
      <p:pic>
        <p:nvPicPr>
          <p:cNvPr id="6" name="Imagen 5"/>
          <p:cNvPicPr>
            <a:picLocks noChangeAspect="1"/>
          </p:cNvPicPr>
          <p:nvPr/>
        </p:nvPicPr>
        <p:blipFill>
          <a:blip r:embed="rId8"/>
          <a:stretch>
            <a:fillRect/>
          </a:stretch>
        </p:blipFill>
        <p:spPr>
          <a:xfrm>
            <a:off x="792307" y="78784"/>
            <a:ext cx="1711903" cy="857250"/>
          </a:xfrm>
          <a:prstGeom prst="rect">
            <a:avLst/>
          </a:prstGeom>
        </p:spPr>
      </p:pic>
    </p:spTree>
    <p:extLst>
      <p:ext uri="{BB962C8B-B14F-4D97-AF65-F5344CB8AC3E}">
        <p14:creationId xmlns:p14="http://schemas.microsoft.com/office/powerpoint/2010/main" val="28339304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a:t>
            </a:r>
            <a:r>
              <a:rPr lang="es-MX" dirty="0"/>
              <a:t>F</a:t>
            </a:r>
            <a:r>
              <a:rPr lang="es-MX" dirty="0" smtClean="0"/>
              <a:t>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4467211"/>
              </p:ext>
            </p:extLst>
          </p:nvPr>
        </p:nvGraphicFramePr>
        <p:xfrm>
          <a:off x="1097280" y="1737360"/>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8800667" y="-11957"/>
            <a:ext cx="2238375" cy="2047875"/>
          </a:xfrm>
          <a:prstGeom prst="rect">
            <a:avLst/>
          </a:prstGeom>
        </p:spPr>
      </p:pic>
      <p:pic>
        <p:nvPicPr>
          <p:cNvPr id="6" name="Imagen 5"/>
          <p:cNvPicPr>
            <a:picLocks noChangeAspect="1"/>
          </p:cNvPicPr>
          <p:nvPr/>
        </p:nvPicPr>
        <p:blipFill>
          <a:blip r:embed="rId8"/>
          <a:stretch>
            <a:fillRect/>
          </a:stretch>
        </p:blipFill>
        <p:spPr>
          <a:xfrm>
            <a:off x="792307" y="78784"/>
            <a:ext cx="1711903" cy="857250"/>
          </a:xfrm>
          <a:prstGeom prst="rect">
            <a:avLst/>
          </a:prstGeom>
        </p:spPr>
      </p:pic>
    </p:spTree>
    <p:extLst>
      <p:ext uri="{BB962C8B-B14F-4D97-AF65-F5344CB8AC3E}">
        <p14:creationId xmlns:p14="http://schemas.microsoft.com/office/powerpoint/2010/main" val="37401660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12359741"/>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8800667" y="-11957"/>
            <a:ext cx="2238375" cy="2047875"/>
          </a:xfrm>
          <a:prstGeom prst="rect">
            <a:avLst/>
          </a:prstGeom>
        </p:spPr>
      </p:pic>
      <p:pic>
        <p:nvPicPr>
          <p:cNvPr id="6" name="Imagen 5"/>
          <p:cNvPicPr>
            <a:picLocks noChangeAspect="1"/>
          </p:cNvPicPr>
          <p:nvPr/>
        </p:nvPicPr>
        <p:blipFill>
          <a:blip r:embed="rId8"/>
          <a:stretch>
            <a:fillRect/>
          </a:stretch>
        </p:blipFill>
        <p:spPr>
          <a:xfrm>
            <a:off x="792307" y="78784"/>
            <a:ext cx="1711903" cy="857250"/>
          </a:xfrm>
          <a:prstGeom prst="rect">
            <a:avLst/>
          </a:prstGeom>
        </p:spPr>
      </p:pic>
    </p:spTree>
    <p:extLst>
      <p:ext uri="{BB962C8B-B14F-4D97-AF65-F5344CB8AC3E}">
        <p14:creationId xmlns:p14="http://schemas.microsoft.com/office/powerpoint/2010/main" val="26752177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0642" y="507409"/>
            <a:ext cx="10058400" cy="1450757"/>
          </a:xfrm>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70854158"/>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8800667" y="-11957"/>
            <a:ext cx="2238375" cy="2047875"/>
          </a:xfrm>
          <a:prstGeom prst="rect">
            <a:avLst/>
          </a:prstGeom>
        </p:spPr>
      </p:pic>
      <p:pic>
        <p:nvPicPr>
          <p:cNvPr id="6" name="Imagen 5"/>
          <p:cNvPicPr>
            <a:picLocks noChangeAspect="1"/>
          </p:cNvPicPr>
          <p:nvPr/>
        </p:nvPicPr>
        <p:blipFill>
          <a:blip r:embed="rId9"/>
          <a:stretch>
            <a:fillRect/>
          </a:stretch>
        </p:blipFill>
        <p:spPr>
          <a:xfrm>
            <a:off x="792307" y="78784"/>
            <a:ext cx="1711903" cy="857250"/>
          </a:xfrm>
          <a:prstGeom prst="rect">
            <a:avLst/>
          </a:prstGeom>
        </p:spPr>
      </p:pic>
    </p:spTree>
    <p:extLst>
      <p:ext uri="{BB962C8B-B14F-4D97-AF65-F5344CB8AC3E}">
        <p14:creationId xmlns:p14="http://schemas.microsoft.com/office/powerpoint/2010/main" val="4011716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Código Fiscal de la Federación.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51204901"/>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8800667" y="-11957"/>
            <a:ext cx="2238375" cy="2047875"/>
          </a:xfrm>
          <a:prstGeom prst="rect">
            <a:avLst/>
          </a:prstGeom>
        </p:spPr>
      </p:pic>
      <p:pic>
        <p:nvPicPr>
          <p:cNvPr id="6" name="Imagen 5"/>
          <p:cNvPicPr>
            <a:picLocks noChangeAspect="1"/>
          </p:cNvPicPr>
          <p:nvPr/>
        </p:nvPicPr>
        <p:blipFill>
          <a:blip r:embed="rId9"/>
          <a:stretch>
            <a:fillRect/>
          </a:stretch>
        </p:blipFill>
        <p:spPr>
          <a:xfrm>
            <a:off x="792307" y="78784"/>
            <a:ext cx="1711903" cy="857250"/>
          </a:xfrm>
          <a:prstGeom prst="rect">
            <a:avLst/>
          </a:prstGeom>
        </p:spPr>
      </p:pic>
    </p:spTree>
    <p:extLst>
      <p:ext uri="{BB962C8B-B14F-4D97-AF65-F5344CB8AC3E}">
        <p14:creationId xmlns:p14="http://schemas.microsoft.com/office/powerpoint/2010/main" val="38484203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imagenes lis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9837" y="661916"/>
            <a:ext cx="6018663" cy="401244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
        <p:nvSpPr>
          <p:cNvPr id="2" name="Título 1"/>
          <p:cNvSpPr>
            <a:spLocks noGrp="1"/>
          </p:cNvSpPr>
          <p:nvPr>
            <p:ph type="title"/>
          </p:nvPr>
        </p:nvSpPr>
        <p:spPr>
          <a:xfrm>
            <a:off x="264766" y="786247"/>
            <a:ext cx="7200559" cy="4481788"/>
          </a:xfrm>
        </p:spPr>
        <p:txBody>
          <a:bodyPr>
            <a:normAutofit/>
          </a:bodyPr>
          <a:lstStyle/>
          <a:p>
            <a:r>
              <a:rPr lang="es-MX" dirty="0" smtClean="0"/>
              <a:t>LEY DEL IMPUESTO </a:t>
            </a:r>
            <a:br>
              <a:rPr lang="es-MX" dirty="0" smtClean="0"/>
            </a:br>
            <a:r>
              <a:rPr lang="es-MX" dirty="0" smtClean="0"/>
              <a:t>SOBRE </a:t>
            </a:r>
            <a:br>
              <a:rPr lang="es-MX" dirty="0" smtClean="0"/>
            </a:br>
            <a:r>
              <a:rPr lang="es-MX" dirty="0" smtClean="0"/>
              <a:t>LA RENTA</a:t>
            </a:r>
            <a:endParaRPr lang="es-MX" dirty="0"/>
          </a:p>
        </p:txBody>
      </p:sp>
    </p:spTree>
    <p:extLst>
      <p:ext uri="{BB962C8B-B14F-4D97-AF65-F5344CB8AC3E}">
        <p14:creationId xmlns:p14="http://schemas.microsoft.com/office/powerpoint/2010/main" val="5604341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Sobre la Renta (LISR)</a:t>
            </a:r>
            <a:endParaRPr lang="es-MX" dirty="0"/>
          </a:p>
        </p:txBody>
      </p:sp>
      <p:pic>
        <p:nvPicPr>
          <p:cNvPr id="6" name="Imagen 5"/>
          <p:cNvPicPr>
            <a:picLocks noChangeAspect="1"/>
          </p:cNvPicPr>
          <p:nvPr/>
        </p:nvPicPr>
        <p:blipFill>
          <a:blip r:embed="rId2"/>
          <a:stretch>
            <a:fillRect/>
          </a:stretch>
        </p:blipFill>
        <p:spPr>
          <a:xfrm>
            <a:off x="792307" y="78784"/>
            <a:ext cx="1711903" cy="857250"/>
          </a:xfrm>
          <a:prstGeom prst="rect">
            <a:avLst/>
          </a:prstGeom>
        </p:spPr>
      </p:pic>
      <p:graphicFrame>
        <p:nvGraphicFramePr>
          <p:cNvPr id="7" name="Marcador de contenido 6"/>
          <p:cNvGraphicFramePr>
            <a:graphicFrameLocks noGrp="1"/>
          </p:cNvGraphicFramePr>
          <p:nvPr>
            <p:ph idx="1"/>
            <p:extLst>
              <p:ext uri="{D42A27DB-BD31-4B8C-83A1-F6EECF244321}">
                <p14:modId xmlns:p14="http://schemas.microsoft.com/office/powerpoint/2010/main" val="3215543743"/>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3065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4234145461"/>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Imagen 9"/>
          <p:cNvPicPr>
            <a:picLocks noChangeAspect="1"/>
          </p:cNvPicPr>
          <p:nvPr/>
        </p:nvPicPr>
        <p:blipFill>
          <a:blip r:embed="rId7"/>
          <a:stretch>
            <a:fillRect/>
          </a:stretch>
        </p:blipFill>
        <p:spPr>
          <a:xfrm>
            <a:off x="9292071" y="286603"/>
            <a:ext cx="1733550" cy="857250"/>
          </a:xfrm>
          <a:prstGeom prst="rect">
            <a:avLst/>
          </a:prstGeom>
        </p:spPr>
      </p:pic>
    </p:spTree>
    <p:extLst>
      <p:ext uri="{BB962C8B-B14F-4D97-AF65-F5344CB8AC3E}">
        <p14:creationId xmlns:p14="http://schemas.microsoft.com/office/powerpoint/2010/main" val="27479008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Sobre la Renta (LISR)</a:t>
            </a:r>
            <a:endParaRPr lang="es-MX" dirty="0"/>
          </a:p>
        </p:txBody>
      </p:sp>
      <p:pic>
        <p:nvPicPr>
          <p:cNvPr id="6" name="Imagen 5"/>
          <p:cNvPicPr>
            <a:picLocks noChangeAspect="1"/>
          </p:cNvPicPr>
          <p:nvPr/>
        </p:nvPicPr>
        <p:blipFill>
          <a:blip r:embed="rId2"/>
          <a:stretch>
            <a:fillRect/>
          </a:stretch>
        </p:blipFill>
        <p:spPr>
          <a:xfrm>
            <a:off x="792307" y="78784"/>
            <a:ext cx="1711903" cy="857250"/>
          </a:xfrm>
          <a:prstGeom prst="rect">
            <a:avLst/>
          </a:prstGeom>
        </p:spPr>
      </p:pic>
      <p:graphicFrame>
        <p:nvGraphicFramePr>
          <p:cNvPr id="4" name="Marcador de contenido 3"/>
          <p:cNvGraphicFramePr>
            <a:graphicFrameLocks noGrp="1"/>
          </p:cNvGraphicFramePr>
          <p:nvPr>
            <p:ph idx="1"/>
            <p:extLst>
              <p:ext uri="{D42A27DB-BD31-4B8C-83A1-F6EECF244321}">
                <p14:modId xmlns:p14="http://schemas.microsoft.com/office/powerpoint/2010/main" val="2787913452"/>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71203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Sobre la Renta (LISR)</a:t>
            </a:r>
            <a:endParaRPr lang="es-MX" dirty="0"/>
          </a:p>
        </p:txBody>
      </p:sp>
      <p:pic>
        <p:nvPicPr>
          <p:cNvPr id="6" name="Imagen 5"/>
          <p:cNvPicPr>
            <a:picLocks noChangeAspect="1"/>
          </p:cNvPicPr>
          <p:nvPr/>
        </p:nvPicPr>
        <p:blipFill>
          <a:blip r:embed="rId2"/>
          <a:stretch>
            <a:fillRect/>
          </a:stretch>
        </p:blipFill>
        <p:spPr>
          <a:xfrm>
            <a:off x="792307" y="78784"/>
            <a:ext cx="1711903" cy="857250"/>
          </a:xfrm>
          <a:prstGeom prst="rect">
            <a:avLst/>
          </a:prstGeom>
        </p:spPr>
      </p:pic>
      <p:graphicFrame>
        <p:nvGraphicFramePr>
          <p:cNvPr id="5" name="Marcador de contenido 4"/>
          <p:cNvGraphicFramePr>
            <a:graphicFrameLocks noGrp="1"/>
          </p:cNvGraphicFramePr>
          <p:nvPr>
            <p:ph idx="1"/>
            <p:extLst>
              <p:ext uri="{D42A27DB-BD31-4B8C-83A1-F6EECF244321}">
                <p14:modId xmlns:p14="http://schemas.microsoft.com/office/powerpoint/2010/main" val="119855557"/>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uadroTexto 6"/>
          <p:cNvSpPr txBox="1"/>
          <p:nvPr/>
        </p:nvSpPr>
        <p:spPr>
          <a:xfrm>
            <a:off x="792307" y="2073499"/>
            <a:ext cx="4739425" cy="646331"/>
          </a:xfrm>
          <a:prstGeom prst="rect">
            <a:avLst/>
          </a:prstGeom>
          <a:solidFill>
            <a:schemeClr val="tx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dk1"/>
          </a:lnRef>
          <a:fillRef idx="3">
            <a:schemeClr val="dk1"/>
          </a:fillRef>
          <a:effectRef idx="3">
            <a:schemeClr val="dk1"/>
          </a:effectRef>
          <a:fontRef idx="minor">
            <a:schemeClr val="lt1"/>
          </a:fontRef>
        </p:style>
        <p:txBody>
          <a:bodyPr wrap="square" rtlCol="0">
            <a:spAutoFit/>
          </a:bodyPr>
          <a:lstStyle/>
          <a:p>
            <a:r>
              <a:rPr lang="es-MX" dirty="0" smtClean="0"/>
              <a:t>ARTICULOS QUE SE REVISAN A EFECTOS DE REGISTRAR LA DEPRECIACIÓN.</a:t>
            </a:r>
            <a:endParaRPr lang="es-MX" dirty="0"/>
          </a:p>
        </p:txBody>
      </p:sp>
    </p:spTree>
    <p:extLst>
      <p:ext uri="{BB962C8B-B14F-4D97-AF65-F5344CB8AC3E}">
        <p14:creationId xmlns:p14="http://schemas.microsoft.com/office/powerpoint/2010/main" val="4608293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Sobre la Renta (LISR)</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679575177"/>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792307" y="78784"/>
            <a:ext cx="1711903" cy="857250"/>
          </a:xfrm>
          <a:prstGeom prst="rect">
            <a:avLst/>
          </a:prstGeom>
        </p:spPr>
      </p:pic>
    </p:spTree>
    <p:extLst>
      <p:ext uri="{BB962C8B-B14F-4D97-AF65-F5344CB8AC3E}">
        <p14:creationId xmlns:p14="http://schemas.microsoft.com/office/powerpoint/2010/main" val="31620838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Sobre la Renta (LISR)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15487050"/>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792307" y="78784"/>
            <a:ext cx="1711903" cy="857250"/>
          </a:xfrm>
          <a:prstGeom prst="rect">
            <a:avLst/>
          </a:prstGeom>
        </p:spPr>
      </p:pic>
    </p:spTree>
    <p:extLst>
      <p:ext uri="{BB962C8B-B14F-4D97-AF65-F5344CB8AC3E}">
        <p14:creationId xmlns:p14="http://schemas.microsoft.com/office/powerpoint/2010/main" val="22191137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Sobre la Renta (LISR)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86441764"/>
              </p:ext>
            </p:extLst>
          </p:nvPr>
        </p:nvGraphicFramePr>
        <p:xfrm>
          <a:off x="1097280" y="1845734"/>
          <a:ext cx="10557908"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792307" y="78784"/>
            <a:ext cx="1711903" cy="857250"/>
          </a:xfrm>
          <a:prstGeom prst="rect">
            <a:avLst/>
          </a:prstGeom>
        </p:spPr>
      </p:pic>
    </p:spTree>
    <p:extLst>
      <p:ext uri="{BB962C8B-B14F-4D97-AF65-F5344CB8AC3E}">
        <p14:creationId xmlns:p14="http://schemas.microsoft.com/office/powerpoint/2010/main" val="1098055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Sobre la Renta (LISR)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92744964"/>
              </p:ext>
            </p:extLst>
          </p:nvPr>
        </p:nvGraphicFramePr>
        <p:xfrm>
          <a:off x="1097280" y="1845734"/>
          <a:ext cx="10557908"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792307" y="78784"/>
            <a:ext cx="1711903" cy="857250"/>
          </a:xfrm>
          <a:prstGeom prst="rect">
            <a:avLst/>
          </a:prstGeom>
        </p:spPr>
      </p:pic>
    </p:spTree>
    <p:extLst>
      <p:ext uri="{BB962C8B-B14F-4D97-AF65-F5344CB8AC3E}">
        <p14:creationId xmlns:p14="http://schemas.microsoft.com/office/powerpoint/2010/main" val="18429456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LEY DEL</a:t>
            </a:r>
            <a:br>
              <a:rPr lang="es-MX" dirty="0" smtClean="0"/>
            </a:br>
            <a:r>
              <a:rPr lang="es-MX" dirty="0" smtClean="0"/>
              <a:t> IMPUESTO </a:t>
            </a:r>
            <a:br>
              <a:rPr lang="es-MX" dirty="0" smtClean="0"/>
            </a:br>
            <a:r>
              <a:rPr lang="es-MX" dirty="0" smtClean="0"/>
              <a:t>AL VALOR</a:t>
            </a:r>
            <a:br>
              <a:rPr lang="es-MX" dirty="0" smtClean="0"/>
            </a:br>
            <a:r>
              <a:rPr lang="es-MX" dirty="0" smtClean="0"/>
              <a:t> AGREGADO</a:t>
            </a:r>
            <a:endParaRPr lang="es-MX" dirty="0"/>
          </a:p>
        </p:txBody>
      </p:sp>
      <p:pic>
        <p:nvPicPr>
          <p:cNvPr id="5" name="Imagen 4"/>
          <p:cNvPicPr>
            <a:picLocks noChangeAspect="1"/>
          </p:cNvPicPr>
          <p:nvPr/>
        </p:nvPicPr>
        <p:blipFill>
          <a:blip r:embed="rId2"/>
          <a:stretch>
            <a:fillRect/>
          </a:stretch>
        </p:blipFill>
        <p:spPr>
          <a:xfrm>
            <a:off x="7845541" y="1189204"/>
            <a:ext cx="2227290" cy="2591226"/>
          </a:xfrm>
          <a:prstGeom prst="rect">
            <a:avLst/>
          </a:prstGeom>
        </p:spPr>
      </p:pic>
    </p:spTree>
    <p:extLst>
      <p:ext uri="{BB962C8B-B14F-4D97-AF65-F5344CB8AC3E}">
        <p14:creationId xmlns:p14="http://schemas.microsoft.com/office/powerpoint/2010/main" val="16149362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al valor agregado (LIVA)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30486437"/>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792307" y="78784"/>
            <a:ext cx="1711903" cy="857250"/>
          </a:xfrm>
          <a:prstGeom prst="rect">
            <a:avLst/>
          </a:prstGeom>
        </p:spPr>
      </p:pic>
    </p:spTree>
    <p:extLst>
      <p:ext uri="{BB962C8B-B14F-4D97-AF65-F5344CB8AC3E}">
        <p14:creationId xmlns:p14="http://schemas.microsoft.com/office/powerpoint/2010/main" val="1065768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al valor agregado (LIVA)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13298945"/>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792307" y="78784"/>
            <a:ext cx="1711903" cy="857250"/>
          </a:xfrm>
          <a:prstGeom prst="rect">
            <a:avLst/>
          </a:prstGeom>
        </p:spPr>
      </p:pic>
    </p:spTree>
    <p:extLst>
      <p:ext uri="{BB962C8B-B14F-4D97-AF65-F5344CB8AC3E}">
        <p14:creationId xmlns:p14="http://schemas.microsoft.com/office/powerpoint/2010/main" val="19777062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del Impuesto al valor agregado (LIVA)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92755174"/>
              </p:ext>
            </p:extLst>
          </p:nvPr>
        </p:nvGraphicFramePr>
        <p:xfrm>
          <a:off x="1097280" y="1845733"/>
          <a:ext cx="10058400" cy="44049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792307" y="78784"/>
            <a:ext cx="1711903" cy="857250"/>
          </a:xfrm>
          <a:prstGeom prst="rect">
            <a:avLst/>
          </a:prstGeom>
        </p:spPr>
      </p:pic>
    </p:spTree>
    <p:extLst>
      <p:ext uri="{BB962C8B-B14F-4D97-AF65-F5344CB8AC3E}">
        <p14:creationId xmlns:p14="http://schemas.microsoft.com/office/powerpoint/2010/main" val="1848773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1"/>
          </p:nvPr>
        </p:nvSpPr>
        <p:spPr>
          <a:xfrm>
            <a:off x="1097280" y="1859382"/>
            <a:ext cx="10058400" cy="4023360"/>
          </a:xfrm>
        </p:spPr>
        <p:txBody>
          <a:bodyPr/>
          <a:lstStyle/>
          <a:p>
            <a:r>
              <a:rPr lang="es-MX" dirty="0" smtClean="0"/>
              <a:t>En este material didáctico el usuario encontrará información organizada, útil para establecer el marco legal que rige a la contabilidad y que es necesario estudiar antes de proceder a llevar a cabo la aplicación de la técnica contable, toda vez que nos sitúa en el contexto normativo que se debe atender en la práctica cotidiana del ejercicio profesional contable.</a:t>
            </a:r>
          </a:p>
          <a:p>
            <a:r>
              <a:rPr lang="es-MX" dirty="0" smtClean="0"/>
              <a:t>Los contenidos son vigentes a la presentación de las diapositivas (2016). </a:t>
            </a:r>
            <a:r>
              <a:rPr lang="es-MX" dirty="0"/>
              <a:t>S</a:t>
            </a:r>
            <a:r>
              <a:rPr lang="es-MX" dirty="0" smtClean="0"/>
              <a:t>e recomienda que se revisen los contenidos que aquí se presentan al inició de cada ejercicio, toda vez que los apuntes aquí establecidos pueden sufrir modificaciones de acuerdo con la legislación.</a:t>
            </a:r>
          </a:p>
          <a:p>
            <a:r>
              <a:rPr lang="es-MX" dirty="0" smtClean="0"/>
              <a:t>El material se ha dividido en cuatro apartados,  el primero refiere la normativa legal que sustenta la necesidad de llevar contabilidad de acuerdo con el Código de Comercio; el segundo refiere la normativa relacionada con el Código </a:t>
            </a:r>
            <a:r>
              <a:rPr lang="es-MX" dirty="0"/>
              <a:t>F</a:t>
            </a:r>
            <a:r>
              <a:rPr lang="es-MX" dirty="0" smtClean="0"/>
              <a:t>iscal de la Federación, en el tercero y cuarto se analiza la Ley del Impuesto </a:t>
            </a:r>
            <a:r>
              <a:rPr lang="es-MX" dirty="0"/>
              <a:t>S</a:t>
            </a:r>
            <a:r>
              <a:rPr lang="es-MX" dirty="0" smtClean="0"/>
              <a:t>obre la Renta y la Ley del Impuesto al Valor </a:t>
            </a:r>
            <a:r>
              <a:rPr lang="es-MX" dirty="0"/>
              <a:t>A</a:t>
            </a:r>
            <a:r>
              <a:rPr lang="es-MX" dirty="0" smtClean="0"/>
              <a:t>gregado respectivamente.</a:t>
            </a:r>
            <a:endParaRPr lang="es-MX" dirty="0"/>
          </a:p>
        </p:txBody>
      </p:sp>
      <p:pic>
        <p:nvPicPr>
          <p:cNvPr id="5" name="Imagen 4"/>
          <p:cNvPicPr>
            <a:picLocks noChangeAspect="1"/>
          </p:cNvPicPr>
          <p:nvPr/>
        </p:nvPicPr>
        <p:blipFill>
          <a:blip r:embed="rId2"/>
          <a:stretch>
            <a:fillRect/>
          </a:stretch>
        </p:blipFill>
        <p:spPr>
          <a:xfrm>
            <a:off x="9422130" y="178229"/>
            <a:ext cx="1733550" cy="857250"/>
          </a:xfrm>
          <a:prstGeom prst="rect">
            <a:avLst/>
          </a:prstGeom>
        </p:spPr>
      </p:pic>
    </p:spTree>
    <p:extLst>
      <p:ext uri="{BB962C8B-B14F-4D97-AF65-F5344CB8AC3E}">
        <p14:creationId xmlns:p14="http://schemas.microsoft.com/office/powerpoint/2010/main" val="23956659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CONCLUSIONES</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r>
              <a:rPr lang="es-MX" dirty="0" smtClean="0"/>
              <a:t>El área contable no esta exenta  de ser regida por un marco legal. Las leyes tienen inserto en su amplio campo la normativa que debe atender aquel que se dedica a producir, comprar y vender o prestar un servicio.</a:t>
            </a:r>
          </a:p>
          <a:p>
            <a:r>
              <a:rPr lang="es-MX" dirty="0" smtClean="0"/>
              <a:t>El desconocimiento de las leyes, no nos exime de su cumplimiento, por lo que el Licenciado en Administración debe tener la habilidad de saber donde se encuentran los principales mandatos que han de regir a la actividad contable.</a:t>
            </a:r>
          </a:p>
          <a:p>
            <a:r>
              <a:rPr lang="es-MX" dirty="0" smtClean="0"/>
              <a:t>Es importante que se mencione el hecho de que la contabilidad no se desliga de la parte fiscal y que en algunos casos y precisamente previo al cumplimiento fiscal, los registros contables se van realizando de manera simultanea, como es el caso de las depreciaciones. </a:t>
            </a:r>
          </a:p>
          <a:p>
            <a:endParaRPr lang="es-MX" dirty="0"/>
          </a:p>
        </p:txBody>
      </p:sp>
      <p:pic>
        <p:nvPicPr>
          <p:cNvPr id="4" name="Imagen 3"/>
          <p:cNvPicPr>
            <a:picLocks noChangeAspect="1"/>
          </p:cNvPicPr>
          <p:nvPr/>
        </p:nvPicPr>
        <p:blipFill>
          <a:blip r:embed="rId2"/>
          <a:stretch>
            <a:fillRect/>
          </a:stretch>
        </p:blipFill>
        <p:spPr>
          <a:xfrm>
            <a:off x="9292070" y="505831"/>
            <a:ext cx="1711903" cy="857250"/>
          </a:xfrm>
          <a:prstGeom prst="rect">
            <a:avLst/>
          </a:prstGeom>
        </p:spPr>
      </p:pic>
    </p:spTree>
    <p:extLst>
      <p:ext uri="{BB962C8B-B14F-4D97-AF65-F5344CB8AC3E}">
        <p14:creationId xmlns:p14="http://schemas.microsoft.com/office/powerpoint/2010/main" val="22667613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1"/>
          </p:nvPr>
        </p:nvSpPr>
        <p:spPr/>
        <p:txBody>
          <a:bodyPr>
            <a:normAutofit/>
          </a:bodyPr>
          <a:lstStyle/>
          <a:p>
            <a:r>
              <a:rPr lang="es-MX" b="1" dirty="0" smtClean="0">
                <a:effectLst>
                  <a:outerShdw blurRad="38100" dist="38100" dir="2700000" algn="tl">
                    <a:srgbClr val="000000">
                      <a:alpha val="43137"/>
                    </a:srgbClr>
                  </a:outerShdw>
                </a:effectLst>
              </a:rPr>
              <a:t>Libros</a:t>
            </a:r>
          </a:p>
          <a:p>
            <a:r>
              <a:rPr lang="es-MX" dirty="0" smtClean="0"/>
              <a:t>CÓDIGO </a:t>
            </a:r>
            <a:r>
              <a:rPr lang="es-MX" dirty="0"/>
              <a:t>DE </a:t>
            </a:r>
            <a:r>
              <a:rPr lang="es-MX" dirty="0" smtClean="0"/>
              <a:t>COMERCIO. </a:t>
            </a:r>
            <a:r>
              <a:rPr lang="es-MX" dirty="0"/>
              <a:t>CÁMARA DE DIPUTADOS DEL H. CONGRESO DE LA </a:t>
            </a:r>
            <a:r>
              <a:rPr lang="es-MX" dirty="0" smtClean="0"/>
              <a:t>UNIÓN. </a:t>
            </a:r>
            <a:r>
              <a:rPr lang="es-MX" dirty="0"/>
              <a:t>Secretaría General Secretaría de Servicios Parlamentarios Última Reforma DOF 07-04-2016 </a:t>
            </a:r>
            <a:endParaRPr lang="es-MX" dirty="0" smtClean="0"/>
          </a:p>
          <a:p>
            <a:r>
              <a:rPr lang="es-MX" dirty="0" smtClean="0"/>
              <a:t>CÓDIGO </a:t>
            </a:r>
            <a:r>
              <a:rPr lang="es-MX" dirty="0"/>
              <a:t>FISCAL DE LA </a:t>
            </a:r>
            <a:r>
              <a:rPr lang="es-MX" dirty="0" smtClean="0"/>
              <a:t>FEDERACIÓN.  </a:t>
            </a:r>
            <a:r>
              <a:rPr lang="es-MX" dirty="0"/>
              <a:t>CÁMARA DE DIPUTADOS DEL H. CONGRESO DE LA UNIÓN Secretaría General Secretaría de Servicios </a:t>
            </a:r>
            <a:r>
              <a:rPr lang="es-MX" dirty="0" smtClean="0"/>
              <a:t>Parlamentarios. Última Reforma DOF 17-06-2016.</a:t>
            </a:r>
          </a:p>
          <a:p>
            <a:r>
              <a:rPr lang="es-MX" dirty="0" smtClean="0"/>
              <a:t>LEY DEL IMPUESTO AL VALOR AGREGADO. Prontuario Tributario 2016. editorial TAX</a:t>
            </a:r>
          </a:p>
          <a:p>
            <a:r>
              <a:rPr lang="es-MX" dirty="0" smtClean="0"/>
              <a:t>REGLAMENTO </a:t>
            </a:r>
            <a:r>
              <a:rPr lang="es-MX" dirty="0"/>
              <a:t>DEL CÓDIGO FISCAL DE LA </a:t>
            </a:r>
            <a:r>
              <a:rPr lang="es-MX" dirty="0" smtClean="0"/>
              <a:t>FEDERACIÓN. Nuevo </a:t>
            </a:r>
            <a:r>
              <a:rPr lang="es-MX" dirty="0"/>
              <a:t>Reglamento DOF </a:t>
            </a:r>
            <a:r>
              <a:rPr lang="es-MX" dirty="0" smtClean="0"/>
              <a:t>02-04-2014</a:t>
            </a:r>
          </a:p>
          <a:p>
            <a:r>
              <a:rPr lang="es-MX" dirty="0" smtClean="0"/>
              <a:t>Programa de Estudios por Competencias de Sistemas Contables y Boletines de Activo. Clave de la Unidad  </a:t>
            </a:r>
          </a:p>
          <a:p>
            <a:endParaRPr lang="es-MX" dirty="0" smtClean="0"/>
          </a:p>
        </p:txBody>
      </p:sp>
      <p:pic>
        <p:nvPicPr>
          <p:cNvPr id="4" name="Imagen 3"/>
          <p:cNvPicPr>
            <a:picLocks noChangeAspect="1"/>
          </p:cNvPicPr>
          <p:nvPr/>
        </p:nvPicPr>
        <p:blipFill>
          <a:blip r:embed="rId2"/>
          <a:stretch>
            <a:fillRect/>
          </a:stretch>
        </p:blipFill>
        <p:spPr>
          <a:xfrm>
            <a:off x="9292070" y="505831"/>
            <a:ext cx="1711903" cy="857250"/>
          </a:xfrm>
          <a:prstGeom prst="rect">
            <a:avLst/>
          </a:prstGeom>
        </p:spPr>
      </p:pic>
    </p:spTree>
    <p:extLst>
      <p:ext uri="{BB962C8B-B14F-4D97-AF65-F5344CB8AC3E}">
        <p14:creationId xmlns:p14="http://schemas.microsoft.com/office/powerpoint/2010/main" val="26529956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4"/>
            <a:ext cx="10058400" cy="1160059"/>
          </a:xfrm>
        </p:spPr>
        <p:txBody>
          <a:bodyPr>
            <a:normAutofit fontScale="90000"/>
          </a:bodyPr>
          <a:lstStyle/>
          <a:p>
            <a:r>
              <a:rPr lang="es-MX" dirty="0" smtClean="0"/>
              <a:t>BIBLIOGRAFÍA </a:t>
            </a:r>
            <a:r>
              <a:rPr lang="es-MX" b="1" dirty="0">
                <a:effectLst>
                  <a:outerShdw blurRad="38100" dist="38100" dir="2700000" algn="tl">
                    <a:srgbClr val="000000">
                      <a:alpha val="43137"/>
                    </a:srgbClr>
                  </a:outerShdw>
                </a:effectLst>
              </a:rPr>
              <a:t>Imágenes</a:t>
            </a:r>
            <a:br>
              <a:rPr lang="es-MX" b="1" dirty="0">
                <a:effectLst>
                  <a:outerShdw blurRad="38100" dist="38100" dir="2700000" algn="tl">
                    <a:srgbClr val="000000">
                      <a:alpha val="43137"/>
                    </a:srgbClr>
                  </a:outerShdw>
                </a:effectLst>
              </a:rPr>
            </a:br>
            <a:endParaRPr lang="es-MX" dirty="0"/>
          </a:p>
        </p:txBody>
      </p:sp>
      <p:sp>
        <p:nvSpPr>
          <p:cNvPr id="3" name="Marcador de contenido 2"/>
          <p:cNvSpPr>
            <a:spLocks noGrp="1"/>
          </p:cNvSpPr>
          <p:nvPr>
            <p:ph idx="1"/>
          </p:nvPr>
        </p:nvSpPr>
        <p:spPr/>
        <p:txBody>
          <a:bodyPr>
            <a:noAutofit/>
          </a:bodyPr>
          <a:lstStyle/>
          <a:p>
            <a:r>
              <a:rPr lang="es-MX" sz="1100" dirty="0" smtClean="0"/>
              <a:t>Imagen UAEMEX: https</a:t>
            </a:r>
            <a:r>
              <a:rPr lang="es-MX" sz="1100" dirty="0"/>
              <a:t>://www.google.com.mx/search?q=logo+de+uaemex&amp;espv=2&amp;biw=1600&amp;bih=794&amp;tbm=isch&amp;imgil=_47I9QrAA_I_SM%253A%253BtOJx_M1aZcxsiM%253Bhttp%25253A%25252F%25252Fiieg.gob.mx%25252Fstrategos%25252Fvisitan-alumnos-de-la-uaem-instalaciones-del-iieg%25252F&amp;source=iu&amp;pf=m&amp;fir=_47I9QrAA_I_SM%253A%252CtOJx_M1aZcxsiM%252C_&amp;usg=__VQnCf9Wg6DVWafXFcmIZR_vWX2k%3D&amp;dpr=1&amp;ved=0ahUKEwi5j9S-yq3PAhUC4IMKHa_lCLwQyjcIKA&amp;ei=FV7pV_mwBILAjwSvy6PgCw#imgrc=_47I9QrAA_I_SM%3A</a:t>
            </a:r>
          </a:p>
          <a:p>
            <a:r>
              <a:rPr lang="es-MX" sz="1100" dirty="0" smtClean="0"/>
              <a:t>Imagen de leyes: https</a:t>
            </a:r>
            <a:r>
              <a:rPr lang="es-MX" sz="1100" dirty="0"/>
              <a:t>://www.google.com.mx/search?q=imagenes+de+leyes&amp;espv=2&amp;biw=1600&amp;bih=794&amp;tbm=isch&amp;imgil=5K9Ee39ny-oVWM%253A%253BF5GrUzZ0qXUiwM%253Bhttp%25253A%25252F%25252Fes.123rf.com%25252Fimagenes-de-archivo%25252Fleyes.html&amp;source=iu&amp;pf=m&amp;fir=5K9Ee39ny-oVWM%253A%252CF5GrUzZ0qXUiwM%252C_&amp;usg=__</a:t>
            </a:r>
            <a:r>
              <a:rPr lang="es-MX" sz="1100" dirty="0" smtClean="0"/>
              <a:t>yrMco7SGy_DaSlIKtNwpPUuKRfM%3D&amp;ved=0ahUKEwjfmc2fyK3PAhVLzIMKHR12Dv8QyjcINA&amp;ei=u1vpV5_QBMuYjwSd7Ln4Dw#imgrc=5K9Ee39ny-oVWM%3A</a:t>
            </a:r>
          </a:p>
          <a:p>
            <a:r>
              <a:rPr lang="es-MX" sz="1100" dirty="0" smtClean="0"/>
              <a:t>Imagen de código de comercio: https</a:t>
            </a:r>
            <a:r>
              <a:rPr lang="es-MX" sz="1100" dirty="0"/>
              <a:t>://www.google.com.mx/search?q=imagen+c%C3%B3digo+de+%</a:t>
            </a:r>
            <a:r>
              <a:rPr lang="es-MX" sz="1100" dirty="0" smtClean="0"/>
              <a:t>C3%A9tica+profesional+de+contaduria+publica&amp;espv=2&amp;biw=1600&amp;bih=794&amp;source=lnms&amp;tbm=isch&amp;sa=X&amp;ved=0ahUKEwj4kMSXya3PAhVL4IMKHfZNBz8Q_AUIBigB&amp;dpr=1#tbm=isch&amp;q=imagen+c%C3%B3digo+de+comercio&amp;imgrc=tsxUJH380LdOoM%3A</a:t>
            </a:r>
          </a:p>
          <a:p>
            <a:r>
              <a:rPr lang="es-MX" sz="1100" dirty="0" smtClean="0"/>
              <a:t>Imagen del código fiscal de la federación: </a:t>
            </a:r>
            <a:r>
              <a:rPr lang="es-MX" sz="1100" dirty="0" smtClean="0">
                <a:hlinkClick r:id="rId2"/>
              </a:rPr>
              <a:t>https</a:t>
            </a:r>
            <a:r>
              <a:rPr lang="es-MX" sz="1100" dirty="0">
                <a:hlinkClick r:id="rId2"/>
              </a:rPr>
              <a:t>://www.google.com.mx/search?q=imagen+de+codigo+fiscal+de+la+federacion&amp;espv=2&amp;biw=1600&amp;bih=794&amp;source=lnms&amp;tbm=isch&amp;sa=X&amp;ved=0ahUKEwj__</a:t>
            </a:r>
            <a:r>
              <a:rPr lang="es-MX" sz="1100" dirty="0" smtClean="0">
                <a:hlinkClick r:id="rId2"/>
              </a:rPr>
              <a:t>dL-ya3PAhXH34MKHbVuC4QQ_AUIBigB#imgrc=miZbAu01D5IigM%3A</a:t>
            </a:r>
            <a:endParaRPr lang="es-MX" sz="1100" dirty="0" smtClean="0"/>
          </a:p>
          <a:p>
            <a:r>
              <a:rPr lang="es-MX" sz="1100" dirty="0" smtClean="0"/>
              <a:t>IMAGEN  IVA </a:t>
            </a:r>
            <a:r>
              <a:rPr lang="es-MX" sz="1100" dirty="0" smtClean="0">
                <a:hlinkClick r:id="rId3"/>
              </a:rPr>
              <a:t>https</a:t>
            </a:r>
            <a:r>
              <a:rPr lang="es-MX" sz="1100" dirty="0">
                <a:hlinkClick r:id="rId3"/>
              </a:rPr>
              <a:t>://</a:t>
            </a:r>
            <a:r>
              <a:rPr lang="es-MX" sz="1100" dirty="0" smtClean="0">
                <a:hlinkClick r:id="rId3"/>
              </a:rPr>
              <a:t>www.google.com.mx/search?q=LEY+DEL+IVA+IMAGENES&amp;biw=1366&amp;bih=657&amp;source=lnms&amp;tbm=isch&amp;sa=X&amp;ved=0ahUKEwi98eP7v9HPAhWDTCYKHXuQCEYQ_AUIBigB#imgrc=I_SY3IRKd1lJOM%3A</a:t>
            </a:r>
            <a:endParaRPr lang="es-MX" sz="1100" dirty="0" smtClean="0"/>
          </a:p>
          <a:p>
            <a:r>
              <a:rPr lang="es-MX" sz="1100" dirty="0" smtClean="0"/>
              <a:t>IMAGEN LISR https</a:t>
            </a:r>
            <a:r>
              <a:rPr lang="es-MX" sz="1100" dirty="0"/>
              <a:t>://www.google.com.mx/search?q=imagenes+lisr&amp;biw=1366&amp;bih=657&amp;source=lnms&amp;tbm=isch&amp;sa=X&amp;ved=0ahUKEwjVj5WWudHPAhXJ8CYKHdhkCTQQ_AUICCgD#imgrc=24N1Lb3g0VPDHM%3A</a:t>
            </a:r>
          </a:p>
        </p:txBody>
      </p:sp>
      <p:pic>
        <p:nvPicPr>
          <p:cNvPr id="4" name="Imagen 3"/>
          <p:cNvPicPr>
            <a:picLocks noChangeAspect="1"/>
          </p:cNvPicPr>
          <p:nvPr/>
        </p:nvPicPr>
        <p:blipFill>
          <a:blip r:embed="rId4"/>
          <a:stretch>
            <a:fillRect/>
          </a:stretch>
        </p:blipFill>
        <p:spPr>
          <a:xfrm>
            <a:off x="9292070" y="485049"/>
            <a:ext cx="1711903" cy="857250"/>
          </a:xfrm>
          <a:prstGeom prst="rect">
            <a:avLst/>
          </a:prstGeom>
        </p:spPr>
      </p:pic>
    </p:spTree>
    <p:extLst>
      <p:ext uri="{BB962C8B-B14F-4D97-AF65-F5344CB8AC3E}">
        <p14:creationId xmlns:p14="http://schemas.microsoft.com/office/powerpoint/2010/main" val="3780404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ra sonriente 1"/>
          <p:cNvSpPr/>
          <p:nvPr/>
        </p:nvSpPr>
        <p:spPr>
          <a:xfrm>
            <a:off x="4217160" y="914400"/>
            <a:ext cx="3507474" cy="337099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989880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Introducción.</a:t>
            </a:r>
            <a:endParaRPr lang="es-MX" b="1" dirty="0"/>
          </a:p>
        </p:txBody>
      </p:sp>
      <p:sp>
        <p:nvSpPr>
          <p:cNvPr id="3" name="Marcador de contenido 2"/>
          <p:cNvSpPr>
            <a:spLocks noGrp="1"/>
          </p:cNvSpPr>
          <p:nvPr>
            <p:ph idx="1"/>
          </p:nvPr>
        </p:nvSpPr>
        <p:spPr/>
        <p:txBody>
          <a:bodyPr/>
          <a:lstStyle/>
          <a:p>
            <a:r>
              <a:rPr lang="es-MX" dirty="0" smtClean="0"/>
              <a:t>La contabilidad es una disciplina útil en la vinculación con el mundo empresarial.  En está unidad de aprendizaje se imparte el origen, la normatividad y los procedimientos encaminados a la generación de información financiera útil para apoyar la toma de decisiones de los usuarios interesados en ello. Para apoyar a dicha unidad de aprendizaje se ha elaborado esta presentación.</a:t>
            </a:r>
          </a:p>
          <a:p>
            <a:r>
              <a:rPr lang="es-MX" dirty="0" smtClean="0"/>
              <a:t>Las cuatro leyes que se abordan en estas diapositivas son: Código de Comercio, Código Fiscal de la Federación, Ley del Impuesto Sobre la Renta y Ley del Impuesto al Valor Agregado, desde cada una de estas leyes se aborda la obligación y en su caso algunos procedimientos para presentar la contabilidad y la información referente a ella.</a:t>
            </a:r>
          </a:p>
          <a:p>
            <a:r>
              <a:rPr lang="es-MX" dirty="0" smtClean="0"/>
              <a:t>La información está vigente al  2016 y como una forma de fortalecer el contenido se han revisado diversos autores que han hecho contribuciones importantes en el campo de la contaduría.</a:t>
            </a:r>
            <a:endParaRPr lang="es-MX" dirty="0"/>
          </a:p>
        </p:txBody>
      </p:sp>
      <p:pic>
        <p:nvPicPr>
          <p:cNvPr id="5" name="Imagen 4"/>
          <p:cNvPicPr>
            <a:picLocks noChangeAspect="1"/>
          </p:cNvPicPr>
          <p:nvPr/>
        </p:nvPicPr>
        <p:blipFill>
          <a:blip r:embed="rId2"/>
          <a:stretch>
            <a:fillRect/>
          </a:stretch>
        </p:blipFill>
        <p:spPr>
          <a:xfrm>
            <a:off x="9219334" y="512112"/>
            <a:ext cx="1733550" cy="857250"/>
          </a:xfrm>
          <a:prstGeom prst="rect">
            <a:avLst/>
          </a:prstGeom>
        </p:spPr>
      </p:pic>
    </p:spTree>
    <p:extLst>
      <p:ext uri="{BB962C8B-B14F-4D97-AF65-F5344CB8AC3E}">
        <p14:creationId xmlns:p14="http://schemas.microsoft.com/office/powerpoint/2010/main" val="16898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61465357"/>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99889" y="299482"/>
            <a:ext cx="1733550" cy="857250"/>
          </a:xfrm>
          <a:prstGeom prst="rect">
            <a:avLst/>
          </a:prstGeom>
        </p:spPr>
      </p:pic>
    </p:spTree>
    <p:extLst>
      <p:ext uri="{BB962C8B-B14F-4D97-AF65-F5344CB8AC3E}">
        <p14:creationId xmlns:p14="http://schemas.microsoft.com/office/powerpoint/2010/main" val="1622549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Relación entre administración y contabilidad.</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75958330"/>
              </p:ext>
            </p:extLst>
          </p:nvPr>
        </p:nvGraphicFramePr>
        <p:xfrm>
          <a:off x="1096963" y="1808019"/>
          <a:ext cx="10058400" cy="40352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770052" y="286603"/>
            <a:ext cx="1711903" cy="857250"/>
          </a:xfrm>
          <a:prstGeom prst="rect">
            <a:avLst/>
          </a:prstGeom>
        </p:spPr>
      </p:pic>
    </p:spTree>
    <p:extLst>
      <p:ext uri="{BB962C8B-B14F-4D97-AF65-F5344CB8AC3E}">
        <p14:creationId xmlns:p14="http://schemas.microsoft.com/office/powerpoint/2010/main" val="2436740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rot="1890791">
            <a:off x="7223729" y="175967"/>
            <a:ext cx="4411018" cy="6096905"/>
          </a:xfrm>
          <a:prstGeom prst="rect">
            <a:avLst/>
          </a:prstGeom>
        </p:spPr>
      </p:pic>
      <p:sp>
        <p:nvSpPr>
          <p:cNvPr id="2" name="Título 1"/>
          <p:cNvSpPr>
            <a:spLocks noGrp="1"/>
          </p:cNvSpPr>
          <p:nvPr>
            <p:ph type="title"/>
          </p:nvPr>
        </p:nvSpPr>
        <p:spPr/>
        <p:txBody>
          <a:bodyPr/>
          <a:lstStyle/>
          <a:p>
            <a:r>
              <a:rPr lang="es-MX" dirty="0" smtClean="0"/>
              <a:t>CÓDIGO DE </a:t>
            </a:r>
            <a:br>
              <a:rPr lang="es-MX" dirty="0" smtClean="0"/>
            </a:br>
            <a:r>
              <a:rPr lang="es-MX" dirty="0" smtClean="0"/>
              <a:t>COMERCIO</a:t>
            </a:r>
            <a:endParaRPr lang="es-MX" dirty="0"/>
          </a:p>
        </p:txBody>
      </p:sp>
    </p:spTree>
    <p:extLst>
      <p:ext uri="{BB962C8B-B14F-4D97-AF65-F5344CB8AC3E}">
        <p14:creationId xmlns:p14="http://schemas.microsoft.com/office/powerpoint/2010/main" val="3818000603"/>
      </p:ext>
    </p:extLst>
  </p:cSld>
  <p:clrMapOvr>
    <a:masterClrMapping/>
  </p:clrMapOvr>
</p:sld>
</file>

<file path=ppt/theme/theme1.xml><?xml version="1.0" encoding="utf-8"?>
<a:theme xmlns:a="http://schemas.openxmlformats.org/drawingml/2006/main" name="Retrospección">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1152</TotalTime>
  <Words>4059</Words>
  <Application>Microsoft Office PowerPoint</Application>
  <PresentationFormat>Panorámica</PresentationFormat>
  <Paragraphs>245</Paragraphs>
  <Slides>53</Slides>
  <Notes>10</Notes>
  <HiddenSlides>2</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53</vt:i4>
      </vt:variant>
    </vt:vector>
  </HeadingPairs>
  <TitlesOfParts>
    <vt:vector size="56" baseType="lpstr">
      <vt:lpstr>Calibri</vt:lpstr>
      <vt:lpstr>Calibri Light</vt:lpstr>
      <vt:lpstr>Retrospección</vt:lpstr>
      <vt:lpstr>       Universidad Autónoma del Estado de México. Centro Universitario UAEM Zumpango. Licenciatura en Administración. Contabilidad Básica.  Clave de la UA: L00041 Normatividad legal enfocada  a la Contabilidad    </vt:lpstr>
      <vt:lpstr>Contenido</vt:lpstr>
      <vt:lpstr>Presentación de la Unidad de Aprendizaje.</vt:lpstr>
      <vt:lpstr> De la unidad de aprendizaje…</vt:lpstr>
      <vt:lpstr>Guía para el usuario</vt:lpstr>
      <vt:lpstr>Introducción.</vt:lpstr>
      <vt:lpstr>Objetivo del presente material </vt:lpstr>
      <vt:lpstr>Relación entre administración y contabilidad.</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de Comercio</vt:lpstr>
      <vt:lpstr>CÓDIGO FISCAL DE LA FEDERACIÓN</vt:lpstr>
      <vt:lpstr>Código Fiscal de la Federación.</vt:lpstr>
      <vt:lpstr>Código Fiscal de la Federación.</vt:lpstr>
      <vt:lpstr>Código Fiscal de la Federación.</vt:lpstr>
      <vt:lpstr>Código Fiscal de la Federación.</vt:lpstr>
      <vt:lpstr>Código Fiscal de la Federación.</vt:lpstr>
      <vt:lpstr>Código Fiscal de la Federación.</vt:lpstr>
      <vt:lpstr>Código Fiscal de la Federación.</vt:lpstr>
      <vt:lpstr>Código Fiscal de la Federación.</vt:lpstr>
      <vt:lpstr>Código Fiscal de la Federación.</vt:lpstr>
      <vt:lpstr>Código Fiscal de la Federación.</vt:lpstr>
      <vt:lpstr>Código Fiscal de la Federación.</vt:lpstr>
      <vt:lpstr>LEY DEL IMPUESTO  SOBRE  LA RENTA</vt:lpstr>
      <vt:lpstr>Ley del Impuesto Sobre la Renta (LISR)</vt:lpstr>
      <vt:lpstr>Ley del Impuesto Sobre la Renta (LISR)</vt:lpstr>
      <vt:lpstr>Ley del Impuesto Sobre la Renta (LISR)</vt:lpstr>
      <vt:lpstr>Ley del Impuesto Sobre la Renta (LISR)</vt:lpstr>
      <vt:lpstr>Ley del Impuesto Sobre la Renta (LISR)</vt:lpstr>
      <vt:lpstr>Ley del Impuesto Sobre la Renta (LISR)</vt:lpstr>
      <vt:lpstr>Ley del Impuesto Sobre la Renta (LISR)</vt:lpstr>
      <vt:lpstr>LEY DEL  IMPUESTO  AL VALOR  AGREGADO</vt:lpstr>
      <vt:lpstr>Ley del Impuesto al valor agregado (LIVA)</vt:lpstr>
      <vt:lpstr>Ley del Impuesto al valor agregado (LIVA)</vt:lpstr>
      <vt:lpstr>Ley del Impuesto al valor agregado (LIVA)</vt:lpstr>
      <vt:lpstr>CONCLUSIONES</vt:lpstr>
      <vt:lpstr>BIBLIOGRAFÍA </vt:lpstr>
      <vt:lpstr>BIBLIOGRAFÍA Imágenes </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Contabilidad básica</dc:title>
  <dc:creator>UAEM</dc:creator>
  <cp:lastModifiedBy>UAEM</cp:lastModifiedBy>
  <cp:revision>90</cp:revision>
  <dcterms:created xsi:type="dcterms:W3CDTF">2016-08-16T20:27:19Z</dcterms:created>
  <dcterms:modified xsi:type="dcterms:W3CDTF">2016-10-11T19:48:26Z</dcterms:modified>
</cp:coreProperties>
</file>