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48"/>
  </p:notesMasterIdLst>
  <p:sldIdLst>
    <p:sldId id="283" r:id="rId2"/>
    <p:sldId id="284" r:id="rId3"/>
    <p:sldId id="285" r:id="rId4"/>
    <p:sldId id="347" r:id="rId5"/>
    <p:sldId id="307" r:id="rId6"/>
    <p:sldId id="295" r:id="rId7"/>
    <p:sldId id="296" r:id="rId8"/>
    <p:sldId id="297" r:id="rId9"/>
    <p:sldId id="298" r:id="rId10"/>
    <p:sldId id="350" r:id="rId11"/>
    <p:sldId id="351" r:id="rId12"/>
    <p:sldId id="352" r:id="rId13"/>
    <p:sldId id="353" r:id="rId14"/>
    <p:sldId id="410" r:id="rId15"/>
    <p:sldId id="411" r:id="rId16"/>
    <p:sldId id="412" r:id="rId17"/>
    <p:sldId id="300" r:id="rId18"/>
    <p:sldId id="356" r:id="rId19"/>
    <p:sldId id="301" r:id="rId20"/>
    <p:sldId id="358" r:id="rId21"/>
    <p:sldId id="359" r:id="rId22"/>
    <p:sldId id="361" r:id="rId23"/>
    <p:sldId id="362" r:id="rId24"/>
    <p:sldId id="393" r:id="rId25"/>
    <p:sldId id="370" r:id="rId26"/>
    <p:sldId id="365" r:id="rId27"/>
    <p:sldId id="366" r:id="rId28"/>
    <p:sldId id="374" r:id="rId29"/>
    <p:sldId id="371" r:id="rId30"/>
    <p:sldId id="372" r:id="rId31"/>
    <p:sldId id="377" r:id="rId32"/>
    <p:sldId id="378" r:id="rId33"/>
    <p:sldId id="379" r:id="rId34"/>
    <p:sldId id="380" r:id="rId35"/>
    <p:sldId id="367" r:id="rId36"/>
    <p:sldId id="382" r:id="rId37"/>
    <p:sldId id="383" r:id="rId38"/>
    <p:sldId id="387" r:id="rId39"/>
    <p:sldId id="385" r:id="rId40"/>
    <p:sldId id="386" r:id="rId41"/>
    <p:sldId id="381" r:id="rId42"/>
    <p:sldId id="388" r:id="rId43"/>
    <p:sldId id="414" r:id="rId44"/>
    <p:sldId id="415" r:id="rId45"/>
    <p:sldId id="416" r:id="rId46"/>
    <p:sldId id="288" r:id="rId47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62" autoAdjust="0"/>
    <p:restoredTop sz="94660"/>
  </p:normalViewPr>
  <p:slideViewPr>
    <p:cSldViewPr>
      <p:cViewPr varScale="1">
        <p:scale>
          <a:sx n="46" d="100"/>
          <a:sy n="46" d="100"/>
        </p:scale>
        <p:origin x="-11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diagrams/_rels/data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iagrams/_rels/data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iagrams/_rels/data2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34CA51-3725-4C15-B6E1-61F6CD6D71A3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C01EFF5-7C89-4D60-B485-A6F484F48C38}">
      <dgm:prSet/>
      <dgm:spPr/>
      <dgm:t>
        <a:bodyPr/>
        <a:lstStyle/>
        <a:p>
          <a:pPr rtl="0"/>
          <a:r>
            <a:rPr lang="es-MX" smtClean="0"/>
            <a:t>Tipos de empresas</a:t>
          </a:r>
          <a:endParaRPr lang="es-MX"/>
        </a:p>
      </dgm:t>
    </dgm:pt>
    <dgm:pt modelId="{4A94151D-8ED5-404A-AADA-8A1ACBEDFEF0}" type="parTrans" cxnId="{70D57C28-8D42-422A-BF8C-5141B5BAE781}">
      <dgm:prSet/>
      <dgm:spPr/>
      <dgm:t>
        <a:bodyPr/>
        <a:lstStyle/>
        <a:p>
          <a:endParaRPr lang="es-MX"/>
        </a:p>
      </dgm:t>
    </dgm:pt>
    <dgm:pt modelId="{5365A0FB-BD30-4ECB-8791-0B4B4623C0B0}" type="sibTrans" cxnId="{70D57C28-8D42-422A-BF8C-5141B5BAE781}">
      <dgm:prSet/>
      <dgm:spPr/>
      <dgm:t>
        <a:bodyPr/>
        <a:lstStyle/>
        <a:p>
          <a:endParaRPr lang="es-MX"/>
        </a:p>
      </dgm:t>
    </dgm:pt>
    <dgm:pt modelId="{1D17C778-9F87-47AF-A576-746C0CC5C7CA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 anchor="t"/>
        <a:lstStyle/>
        <a:p>
          <a:pPr rtl="0"/>
          <a:r>
            <a:rPr lang="es-MX" b="0" dirty="0" smtClean="0"/>
            <a:t> </a:t>
          </a:r>
          <a:endParaRPr lang="es-MX" dirty="0"/>
        </a:p>
      </dgm:t>
    </dgm:pt>
    <dgm:pt modelId="{A448D729-A816-4C1B-8309-36AE5F0B513B}" type="parTrans" cxnId="{2B0027CD-AE23-4802-B425-BBE09FBE1B57}">
      <dgm:prSet/>
      <dgm:spPr/>
      <dgm:t>
        <a:bodyPr/>
        <a:lstStyle/>
        <a:p>
          <a:endParaRPr lang="es-MX"/>
        </a:p>
      </dgm:t>
    </dgm:pt>
    <dgm:pt modelId="{59EDCF64-5983-4DEF-A468-2A35C92A7D33}" type="sibTrans" cxnId="{2B0027CD-AE23-4802-B425-BBE09FBE1B57}">
      <dgm:prSet/>
      <dgm:spPr/>
      <dgm:t>
        <a:bodyPr/>
        <a:lstStyle/>
        <a:p>
          <a:endParaRPr lang="es-MX"/>
        </a:p>
      </dgm:t>
    </dgm:pt>
    <dgm:pt modelId="{97BF7D86-4F60-416A-9547-0AE771640E47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 anchor="t"/>
        <a:lstStyle/>
        <a:p>
          <a:pPr rtl="0"/>
          <a:endParaRPr lang="es-MX" dirty="0"/>
        </a:p>
      </dgm:t>
    </dgm:pt>
    <dgm:pt modelId="{3BD4918E-0134-46AA-B497-2848C63F5E66}" type="parTrans" cxnId="{A8D5BA83-7C15-44C8-91A1-DE6704A2B342}">
      <dgm:prSet/>
      <dgm:spPr/>
      <dgm:t>
        <a:bodyPr/>
        <a:lstStyle/>
        <a:p>
          <a:endParaRPr lang="es-MX"/>
        </a:p>
      </dgm:t>
    </dgm:pt>
    <dgm:pt modelId="{E74C5A2A-FC63-4B3A-9256-C79DA7875722}" type="sibTrans" cxnId="{A8D5BA83-7C15-44C8-91A1-DE6704A2B342}">
      <dgm:prSet/>
      <dgm:spPr/>
      <dgm:t>
        <a:bodyPr/>
        <a:lstStyle/>
        <a:p>
          <a:endParaRPr lang="es-MX"/>
        </a:p>
      </dgm:t>
    </dgm:pt>
    <dgm:pt modelId="{9B067F02-A81A-4D41-BA17-709ED73CB38F}">
      <dgm:prSet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 anchor="t"/>
        <a:lstStyle/>
        <a:p>
          <a:pPr rtl="0"/>
          <a:r>
            <a:rPr lang="es-MX" b="0" dirty="0" smtClean="0"/>
            <a:t>. </a:t>
          </a:r>
          <a:endParaRPr lang="es-MX" dirty="0"/>
        </a:p>
      </dgm:t>
    </dgm:pt>
    <dgm:pt modelId="{3D02FDCD-D9B0-4DB6-AA64-A3D6E5016A2E}" type="parTrans" cxnId="{00D76BA7-4353-46E3-BE03-2407F54F8CBC}">
      <dgm:prSet/>
      <dgm:spPr/>
      <dgm:t>
        <a:bodyPr/>
        <a:lstStyle/>
        <a:p>
          <a:endParaRPr lang="es-MX"/>
        </a:p>
      </dgm:t>
    </dgm:pt>
    <dgm:pt modelId="{BE8A76D2-3986-41CD-8323-B58914B82885}" type="sibTrans" cxnId="{00D76BA7-4353-46E3-BE03-2407F54F8CBC}">
      <dgm:prSet/>
      <dgm:spPr/>
      <dgm:t>
        <a:bodyPr/>
        <a:lstStyle/>
        <a:p>
          <a:endParaRPr lang="es-MX"/>
        </a:p>
      </dgm:t>
    </dgm:pt>
    <dgm:pt modelId="{A7B60620-0BFA-46DD-9DC0-0B52636F07DF}" type="pres">
      <dgm:prSet presAssocID="{3D34CA51-3725-4C15-B6E1-61F6CD6D71A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FFCD622-5967-40E5-ACF4-3127A9CD0393}" type="pres">
      <dgm:prSet presAssocID="{BC01EFF5-7C89-4D60-B485-A6F484F48C38}" presName="centerShape" presStyleLbl="node0" presStyleIdx="0" presStyleCnt="1"/>
      <dgm:spPr/>
      <dgm:t>
        <a:bodyPr/>
        <a:lstStyle/>
        <a:p>
          <a:endParaRPr lang="es-MX"/>
        </a:p>
      </dgm:t>
    </dgm:pt>
    <dgm:pt modelId="{E4EC14C1-CE9F-4185-BEC6-45C44927E424}" type="pres">
      <dgm:prSet presAssocID="{A448D729-A816-4C1B-8309-36AE5F0B513B}" presName="parTrans" presStyleLbl="bgSibTrans2D1" presStyleIdx="0" presStyleCnt="3"/>
      <dgm:spPr/>
      <dgm:t>
        <a:bodyPr/>
        <a:lstStyle/>
        <a:p>
          <a:endParaRPr lang="es-MX"/>
        </a:p>
      </dgm:t>
    </dgm:pt>
    <dgm:pt modelId="{6B10AD06-9EE8-4D7D-81C9-9CEBD151D4A6}" type="pres">
      <dgm:prSet presAssocID="{1D17C778-9F87-47AF-A576-746C0CC5C7C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83025C-619E-4782-BC52-1498348C4F32}" type="pres">
      <dgm:prSet presAssocID="{3BD4918E-0134-46AA-B497-2848C63F5E66}" presName="parTrans" presStyleLbl="bgSibTrans2D1" presStyleIdx="1" presStyleCnt="3" custLinFactNeighborY="5816"/>
      <dgm:spPr/>
      <dgm:t>
        <a:bodyPr/>
        <a:lstStyle/>
        <a:p>
          <a:endParaRPr lang="es-MX"/>
        </a:p>
      </dgm:t>
    </dgm:pt>
    <dgm:pt modelId="{D9BB4C7B-1D76-4117-A5E4-2EDAEE6ED6DA}" type="pres">
      <dgm:prSet presAssocID="{97BF7D86-4F60-416A-9547-0AE771640E4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F9346F-FA57-4945-9DF5-C568AC70A464}" type="pres">
      <dgm:prSet presAssocID="{3D02FDCD-D9B0-4DB6-AA64-A3D6E5016A2E}" presName="parTrans" presStyleLbl="bgSibTrans2D1" presStyleIdx="2" presStyleCnt="3"/>
      <dgm:spPr/>
      <dgm:t>
        <a:bodyPr/>
        <a:lstStyle/>
        <a:p>
          <a:endParaRPr lang="es-MX"/>
        </a:p>
      </dgm:t>
    </dgm:pt>
    <dgm:pt modelId="{5CB57997-9FE0-4479-BC16-99EA346ACED5}" type="pres">
      <dgm:prSet presAssocID="{9B067F02-A81A-4D41-BA17-709ED73CB38F}" presName="node" presStyleLbl="node1" presStyleIdx="2" presStyleCnt="3" custScaleX="821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B7DC8F7-FFE6-4BC8-AECF-7C86119EFD42}" type="presOf" srcId="{9B067F02-A81A-4D41-BA17-709ED73CB38F}" destId="{5CB57997-9FE0-4479-BC16-99EA346ACED5}" srcOrd="0" destOrd="0" presId="urn:microsoft.com/office/officeart/2005/8/layout/radial4"/>
    <dgm:cxn modelId="{70D57C28-8D42-422A-BF8C-5141B5BAE781}" srcId="{3D34CA51-3725-4C15-B6E1-61F6CD6D71A3}" destId="{BC01EFF5-7C89-4D60-B485-A6F484F48C38}" srcOrd="0" destOrd="0" parTransId="{4A94151D-8ED5-404A-AADA-8A1ACBEDFEF0}" sibTransId="{5365A0FB-BD30-4ECB-8791-0B4B4623C0B0}"/>
    <dgm:cxn modelId="{86A13D2A-172D-45A8-ABA7-9E112C2403C7}" type="presOf" srcId="{BC01EFF5-7C89-4D60-B485-A6F484F48C38}" destId="{5FFCD622-5967-40E5-ACF4-3127A9CD0393}" srcOrd="0" destOrd="0" presId="urn:microsoft.com/office/officeart/2005/8/layout/radial4"/>
    <dgm:cxn modelId="{D3226CBD-3068-4D44-A1FE-EB36FABD245B}" type="presOf" srcId="{3BD4918E-0134-46AA-B497-2848C63F5E66}" destId="{8B83025C-619E-4782-BC52-1498348C4F32}" srcOrd="0" destOrd="0" presId="urn:microsoft.com/office/officeart/2005/8/layout/radial4"/>
    <dgm:cxn modelId="{CB2CB162-A6CE-4552-B955-85FD86927364}" type="presOf" srcId="{97BF7D86-4F60-416A-9547-0AE771640E47}" destId="{D9BB4C7B-1D76-4117-A5E4-2EDAEE6ED6DA}" srcOrd="0" destOrd="0" presId="urn:microsoft.com/office/officeart/2005/8/layout/radial4"/>
    <dgm:cxn modelId="{7EC6AB11-B3A8-46CD-9D03-9D5BEB4C5098}" type="presOf" srcId="{3D34CA51-3725-4C15-B6E1-61F6CD6D71A3}" destId="{A7B60620-0BFA-46DD-9DC0-0B52636F07DF}" srcOrd="0" destOrd="0" presId="urn:microsoft.com/office/officeart/2005/8/layout/radial4"/>
    <dgm:cxn modelId="{95B03CA1-99A2-439B-893E-6A0387D0C7DC}" type="presOf" srcId="{A448D729-A816-4C1B-8309-36AE5F0B513B}" destId="{E4EC14C1-CE9F-4185-BEC6-45C44927E424}" srcOrd="0" destOrd="0" presId="urn:microsoft.com/office/officeart/2005/8/layout/radial4"/>
    <dgm:cxn modelId="{C0B3BE18-C258-4AF1-BC05-27068C6172E8}" type="presOf" srcId="{1D17C778-9F87-47AF-A576-746C0CC5C7CA}" destId="{6B10AD06-9EE8-4D7D-81C9-9CEBD151D4A6}" srcOrd="0" destOrd="0" presId="urn:microsoft.com/office/officeart/2005/8/layout/radial4"/>
    <dgm:cxn modelId="{87FA6510-B962-4122-A799-8BBA2C39AC9F}" type="presOf" srcId="{3D02FDCD-D9B0-4DB6-AA64-A3D6E5016A2E}" destId="{B9F9346F-FA57-4945-9DF5-C568AC70A464}" srcOrd="0" destOrd="0" presId="urn:microsoft.com/office/officeart/2005/8/layout/radial4"/>
    <dgm:cxn modelId="{00D76BA7-4353-46E3-BE03-2407F54F8CBC}" srcId="{BC01EFF5-7C89-4D60-B485-A6F484F48C38}" destId="{9B067F02-A81A-4D41-BA17-709ED73CB38F}" srcOrd="2" destOrd="0" parTransId="{3D02FDCD-D9B0-4DB6-AA64-A3D6E5016A2E}" sibTransId="{BE8A76D2-3986-41CD-8323-B58914B82885}"/>
    <dgm:cxn modelId="{2B0027CD-AE23-4802-B425-BBE09FBE1B57}" srcId="{BC01EFF5-7C89-4D60-B485-A6F484F48C38}" destId="{1D17C778-9F87-47AF-A576-746C0CC5C7CA}" srcOrd="0" destOrd="0" parTransId="{A448D729-A816-4C1B-8309-36AE5F0B513B}" sibTransId="{59EDCF64-5983-4DEF-A468-2A35C92A7D33}"/>
    <dgm:cxn modelId="{A8D5BA83-7C15-44C8-91A1-DE6704A2B342}" srcId="{BC01EFF5-7C89-4D60-B485-A6F484F48C38}" destId="{97BF7D86-4F60-416A-9547-0AE771640E47}" srcOrd="1" destOrd="0" parTransId="{3BD4918E-0134-46AA-B497-2848C63F5E66}" sibTransId="{E74C5A2A-FC63-4B3A-9256-C79DA7875722}"/>
    <dgm:cxn modelId="{98C1EC7C-41B4-45AD-ABFA-692CA45BD694}" type="presParOf" srcId="{A7B60620-0BFA-46DD-9DC0-0B52636F07DF}" destId="{5FFCD622-5967-40E5-ACF4-3127A9CD0393}" srcOrd="0" destOrd="0" presId="urn:microsoft.com/office/officeart/2005/8/layout/radial4"/>
    <dgm:cxn modelId="{818E7B32-DAA0-4269-B971-235AC16D2564}" type="presParOf" srcId="{A7B60620-0BFA-46DD-9DC0-0B52636F07DF}" destId="{E4EC14C1-CE9F-4185-BEC6-45C44927E424}" srcOrd="1" destOrd="0" presId="urn:microsoft.com/office/officeart/2005/8/layout/radial4"/>
    <dgm:cxn modelId="{AEDB98B2-5BB6-4324-9FEB-DDF2E668090C}" type="presParOf" srcId="{A7B60620-0BFA-46DD-9DC0-0B52636F07DF}" destId="{6B10AD06-9EE8-4D7D-81C9-9CEBD151D4A6}" srcOrd="2" destOrd="0" presId="urn:microsoft.com/office/officeart/2005/8/layout/radial4"/>
    <dgm:cxn modelId="{BE2ED39A-A79E-421B-8DC8-0002DA8BF900}" type="presParOf" srcId="{A7B60620-0BFA-46DD-9DC0-0B52636F07DF}" destId="{8B83025C-619E-4782-BC52-1498348C4F32}" srcOrd="3" destOrd="0" presId="urn:microsoft.com/office/officeart/2005/8/layout/radial4"/>
    <dgm:cxn modelId="{CFDE5D52-FA82-4725-82B2-3C84C74BDC71}" type="presParOf" srcId="{A7B60620-0BFA-46DD-9DC0-0B52636F07DF}" destId="{D9BB4C7B-1D76-4117-A5E4-2EDAEE6ED6DA}" srcOrd="4" destOrd="0" presId="urn:microsoft.com/office/officeart/2005/8/layout/radial4"/>
    <dgm:cxn modelId="{B054B137-271E-4243-8CF6-24FC0EB0C9B4}" type="presParOf" srcId="{A7B60620-0BFA-46DD-9DC0-0B52636F07DF}" destId="{B9F9346F-FA57-4945-9DF5-C568AC70A464}" srcOrd="5" destOrd="0" presId="urn:microsoft.com/office/officeart/2005/8/layout/radial4"/>
    <dgm:cxn modelId="{755D5E74-58EF-4714-A389-D3791449622C}" type="presParOf" srcId="{A7B60620-0BFA-46DD-9DC0-0B52636F07DF}" destId="{5CB57997-9FE0-4479-BC16-99EA346ACED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CC5ABC1-FE06-41DE-8303-837B6B75745E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FE6A7B77-BAA0-4B5F-A2B5-15F5114950A3}">
      <dgm:prSet/>
      <dgm:spPr/>
      <dgm:t>
        <a:bodyPr/>
        <a:lstStyle/>
        <a:p>
          <a:pPr rtl="0"/>
          <a:r>
            <a:rPr lang="es-MX" smtClean="0"/>
            <a:t>Organización</a:t>
          </a:r>
          <a:endParaRPr lang="es-MX"/>
        </a:p>
      </dgm:t>
    </dgm:pt>
    <dgm:pt modelId="{D6CA302C-6A18-427B-B670-2B939C23ACA3}" type="parTrans" cxnId="{57F95CDD-FAB6-4531-95F9-6EC9840DFDE2}">
      <dgm:prSet/>
      <dgm:spPr/>
      <dgm:t>
        <a:bodyPr/>
        <a:lstStyle/>
        <a:p>
          <a:endParaRPr lang="es-MX"/>
        </a:p>
      </dgm:t>
    </dgm:pt>
    <dgm:pt modelId="{7529CF0A-98DC-4E5C-842C-8682A45471C3}" type="sibTrans" cxnId="{57F95CDD-FAB6-4531-95F9-6EC9840DFDE2}">
      <dgm:prSet/>
      <dgm:spPr/>
      <dgm:t>
        <a:bodyPr/>
        <a:lstStyle/>
        <a:p>
          <a:endParaRPr lang="es-MX"/>
        </a:p>
      </dgm:t>
    </dgm:pt>
    <dgm:pt modelId="{C98DC22E-56D9-4292-B694-E9AA75EFECC8}">
      <dgm:prSet/>
      <dgm:spPr/>
      <dgm:t>
        <a:bodyPr/>
        <a:lstStyle/>
        <a:p>
          <a:pPr rtl="0"/>
          <a:r>
            <a:rPr lang="es-MX" smtClean="0"/>
            <a:t>Catálogo de cuentas</a:t>
          </a:r>
          <a:endParaRPr lang="es-MX"/>
        </a:p>
      </dgm:t>
    </dgm:pt>
    <dgm:pt modelId="{5B7067D2-4065-4ACF-9EA8-77EC1F687825}" type="parTrans" cxnId="{F3C69F6D-260C-4996-B858-19BFDC8E2BA6}">
      <dgm:prSet/>
      <dgm:spPr/>
      <dgm:t>
        <a:bodyPr/>
        <a:lstStyle/>
        <a:p>
          <a:endParaRPr lang="es-MX"/>
        </a:p>
      </dgm:t>
    </dgm:pt>
    <dgm:pt modelId="{14AE4CE4-7219-4EF3-91C8-D74E8C8270CF}" type="sibTrans" cxnId="{F3C69F6D-260C-4996-B858-19BFDC8E2BA6}">
      <dgm:prSet/>
      <dgm:spPr/>
      <dgm:t>
        <a:bodyPr/>
        <a:lstStyle/>
        <a:p>
          <a:endParaRPr lang="es-MX"/>
        </a:p>
      </dgm:t>
    </dgm:pt>
    <dgm:pt modelId="{C374AA7F-F370-42B0-961D-699C1432C90C}">
      <dgm:prSet/>
      <dgm:spPr/>
      <dgm:t>
        <a:bodyPr/>
        <a:lstStyle/>
        <a:p>
          <a:pPr rtl="0"/>
          <a:r>
            <a:rPr lang="es-MX" smtClean="0"/>
            <a:t>Sistema de contabilidad</a:t>
          </a:r>
          <a:endParaRPr lang="es-MX"/>
        </a:p>
      </dgm:t>
    </dgm:pt>
    <dgm:pt modelId="{65369A98-6CED-437B-9AF4-7196D33D7DF4}" type="parTrans" cxnId="{D5824AFD-C215-410A-86C2-71AA9918B91A}">
      <dgm:prSet/>
      <dgm:spPr/>
      <dgm:t>
        <a:bodyPr/>
        <a:lstStyle/>
        <a:p>
          <a:endParaRPr lang="es-MX"/>
        </a:p>
      </dgm:t>
    </dgm:pt>
    <dgm:pt modelId="{E465744C-6969-4D33-9529-F1FD7BCE5A16}" type="sibTrans" cxnId="{D5824AFD-C215-410A-86C2-71AA9918B91A}">
      <dgm:prSet/>
      <dgm:spPr/>
      <dgm:t>
        <a:bodyPr/>
        <a:lstStyle/>
        <a:p>
          <a:endParaRPr lang="es-MX"/>
        </a:p>
      </dgm:t>
    </dgm:pt>
    <dgm:pt modelId="{EBD4765C-A282-4986-8173-D65F752EC111}">
      <dgm:prSet/>
      <dgm:spPr/>
      <dgm:t>
        <a:bodyPr/>
        <a:lstStyle/>
        <a:p>
          <a:pPr rtl="0"/>
          <a:r>
            <a:rPr lang="es-MX" smtClean="0"/>
            <a:t>Estados financieros</a:t>
          </a:r>
          <a:endParaRPr lang="es-MX"/>
        </a:p>
      </dgm:t>
    </dgm:pt>
    <dgm:pt modelId="{CFD7D5F5-A704-4A80-B490-AC645FD5B2D3}" type="parTrans" cxnId="{D5901564-AE25-4CCC-BE46-613EFE80672F}">
      <dgm:prSet/>
      <dgm:spPr/>
      <dgm:t>
        <a:bodyPr/>
        <a:lstStyle/>
        <a:p>
          <a:endParaRPr lang="es-MX"/>
        </a:p>
      </dgm:t>
    </dgm:pt>
    <dgm:pt modelId="{A7E42151-C9CB-495A-BABE-D2C3E2C1B831}" type="sibTrans" cxnId="{D5901564-AE25-4CCC-BE46-613EFE80672F}">
      <dgm:prSet/>
      <dgm:spPr/>
      <dgm:t>
        <a:bodyPr/>
        <a:lstStyle/>
        <a:p>
          <a:endParaRPr lang="es-MX"/>
        </a:p>
      </dgm:t>
    </dgm:pt>
    <dgm:pt modelId="{E8A29D60-834A-460F-B663-00F619A0D523}">
      <dgm:prSet/>
      <dgm:spPr/>
      <dgm:t>
        <a:bodyPr/>
        <a:lstStyle/>
        <a:p>
          <a:pPr rtl="0"/>
          <a:r>
            <a:rPr lang="es-MX" smtClean="0"/>
            <a:t>Presupuestos y pronósticos</a:t>
          </a:r>
          <a:endParaRPr lang="es-MX"/>
        </a:p>
      </dgm:t>
    </dgm:pt>
    <dgm:pt modelId="{36354E4B-E361-424C-8329-D3B898D76CEA}" type="parTrans" cxnId="{F0C442D6-E5E8-4D70-829B-721FF6E5176B}">
      <dgm:prSet/>
      <dgm:spPr/>
      <dgm:t>
        <a:bodyPr/>
        <a:lstStyle/>
        <a:p>
          <a:endParaRPr lang="es-MX"/>
        </a:p>
      </dgm:t>
    </dgm:pt>
    <dgm:pt modelId="{B13707A0-B5BF-4C9E-AA8F-2540023CF856}" type="sibTrans" cxnId="{F0C442D6-E5E8-4D70-829B-721FF6E5176B}">
      <dgm:prSet/>
      <dgm:spPr/>
      <dgm:t>
        <a:bodyPr/>
        <a:lstStyle/>
        <a:p>
          <a:endParaRPr lang="es-MX"/>
        </a:p>
      </dgm:t>
    </dgm:pt>
    <dgm:pt modelId="{749C953C-7B9B-4CCF-A456-57C36AE5D2E2}">
      <dgm:prSet/>
      <dgm:spPr/>
      <dgm:t>
        <a:bodyPr/>
        <a:lstStyle/>
        <a:p>
          <a:pPr rtl="0"/>
          <a:r>
            <a:rPr lang="es-MX" smtClean="0"/>
            <a:t>Entrenamiento, eficiencia y moralidad del personal</a:t>
          </a:r>
          <a:endParaRPr lang="es-MX"/>
        </a:p>
      </dgm:t>
    </dgm:pt>
    <dgm:pt modelId="{5E21DF80-0FBF-4669-9C84-B3A0C46CF5CC}" type="parTrans" cxnId="{C62A9D7F-5F2C-421F-98E9-9EA559EFC735}">
      <dgm:prSet/>
      <dgm:spPr/>
      <dgm:t>
        <a:bodyPr/>
        <a:lstStyle/>
        <a:p>
          <a:endParaRPr lang="es-MX"/>
        </a:p>
      </dgm:t>
    </dgm:pt>
    <dgm:pt modelId="{E377CCB4-BF1B-4397-B4AB-43E21A45D0E0}" type="sibTrans" cxnId="{C62A9D7F-5F2C-421F-98E9-9EA559EFC735}">
      <dgm:prSet/>
      <dgm:spPr/>
      <dgm:t>
        <a:bodyPr/>
        <a:lstStyle/>
        <a:p>
          <a:endParaRPr lang="es-MX"/>
        </a:p>
      </dgm:t>
    </dgm:pt>
    <dgm:pt modelId="{139EB9AF-D0C6-43C6-AF7D-23631AE4EECD}">
      <dgm:prSet/>
      <dgm:spPr/>
      <dgm:t>
        <a:bodyPr/>
        <a:lstStyle/>
        <a:p>
          <a:pPr rtl="0"/>
          <a:r>
            <a:rPr lang="es-MX" smtClean="0"/>
            <a:t>Supervisión</a:t>
          </a:r>
          <a:endParaRPr lang="es-MX"/>
        </a:p>
      </dgm:t>
    </dgm:pt>
    <dgm:pt modelId="{AB35EF87-0EB9-42CC-B1F1-39D73EFB5A31}" type="parTrans" cxnId="{00C7DAD0-B412-42F7-8EEA-2DBA75178124}">
      <dgm:prSet/>
      <dgm:spPr/>
      <dgm:t>
        <a:bodyPr/>
        <a:lstStyle/>
        <a:p>
          <a:endParaRPr lang="es-MX"/>
        </a:p>
      </dgm:t>
    </dgm:pt>
    <dgm:pt modelId="{9B116408-4B24-4DC8-8E20-D9F49B4EE70B}" type="sibTrans" cxnId="{00C7DAD0-B412-42F7-8EEA-2DBA75178124}">
      <dgm:prSet/>
      <dgm:spPr/>
      <dgm:t>
        <a:bodyPr/>
        <a:lstStyle/>
        <a:p>
          <a:endParaRPr lang="es-MX"/>
        </a:p>
      </dgm:t>
    </dgm:pt>
    <dgm:pt modelId="{547144BE-E813-4AA2-80FC-09E95F452E50}">
      <dgm:prSet/>
      <dgm:spPr/>
      <dgm:t>
        <a:bodyPr/>
        <a:lstStyle/>
        <a:p>
          <a:endParaRPr lang="es-MX"/>
        </a:p>
      </dgm:t>
    </dgm:pt>
    <dgm:pt modelId="{B701E66C-8E7D-4614-9D2E-04A18ABD00A5}" type="parTrans" cxnId="{FDCA94AA-4341-4FEE-8EB1-1110D0E1289C}">
      <dgm:prSet/>
      <dgm:spPr/>
      <dgm:t>
        <a:bodyPr/>
        <a:lstStyle/>
        <a:p>
          <a:endParaRPr lang="es-MX"/>
        </a:p>
      </dgm:t>
    </dgm:pt>
    <dgm:pt modelId="{651DCBC8-72F1-4E76-9F36-666882E5F8A2}" type="sibTrans" cxnId="{FDCA94AA-4341-4FEE-8EB1-1110D0E1289C}">
      <dgm:prSet/>
      <dgm:spPr/>
      <dgm:t>
        <a:bodyPr/>
        <a:lstStyle/>
        <a:p>
          <a:endParaRPr lang="es-MX"/>
        </a:p>
      </dgm:t>
    </dgm:pt>
    <dgm:pt modelId="{576542FA-4EC4-4302-8CF2-EC7C6255DBB8}" type="pres">
      <dgm:prSet presAssocID="{BCC5ABC1-FE06-41DE-8303-837B6B75745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D9E0741-E05A-4DCE-99F2-DB8E10F2D267}" type="pres">
      <dgm:prSet presAssocID="{BCC5ABC1-FE06-41DE-8303-837B6B75745E}" presName="wedge1" presStyleLbl="node1" presStyleIdx="0" presStyleCnt="7"/>
      <dgm:spPr/>
      <dgm:t>
        <a:bodyPr/>
        <a:lstStyle/>
        <a:p>
          <a:endParaRPr lang="es-MX"/>
        </a:p>
      </dgm:t>
    </dgm:pt>
    <dgm:pt modelId="{A7B6EAF1-5346-4BC5-8FB2-F82DF67E8D7E}" type="pres">
      <dgm:prSet presAssocID="{BCC5ABC1-FE06-41DE-8303-837B6B75745E}" presName="dummy1a" presStyleCnt="0"/>
      <dgm:spPr/>
      <dgm:t>
        <a:bodyPr/>
        <a:lstStyle/>
        <a:p>
          <a:endParaRPr lang="es-MX"/>
        </a:p>
      </dgm:t>
    </dgm:pt>
    <dgm:pt modelId="{5ACA7933-9DFB-4883-AFD1-ED4BFE91CE56}" type="pres">
      <dgm:prSet presAssocID="{BCC5ABC1-FE06-41DE-8303-837B6B75745E}" presName="dummy1b" presStyleCnt="0"/>
      <dgm:spPr/>
      <dgm:t>
        <a:bodyPr/>
        <a:lstStyle/>
        <a:p>
          <a:endParaRPr lang="es-MX"/>
        </a:p>
      </dgm:t>
    </dgm:pt>
    <dgm:pt modelId="{5D38BF72-E750-4A91-B447-E961380D388C}" type="pres">
      <dgm:prSet presAssocID="{BCC5ABC1-FE06-41DE-8303-837B6B75745E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14674F-7BD2-4EEC-9011-044CE2AE2E2D}" type="pres">
      <dgm:prSet presAssocID="{BCC5ABC1-FE06-41DE-8303-837B6B75745E}" presName="wedge2" presStyleLbl="node1" presStyleIdx="1" presStyleCnt="7"/>
      <dgm:spPr/>
      <dgm:t>
        <a:bodyPr/>
        <a:lstStyle/>
        <a:p>
          <a:endParaRPr lang="es-MX"/>
        </a:p>
      </dgm:t>
    </dgm:pt>
    <dgm:pt modelId="{16164245-FA5C-48DB-B3FB-B7642F8E46FF}" type="pres">
      <dgm:prSet presAssocID="{BCC5ABC1-FE06-41DE-8303-837B6B75745E}" presName="dummy2a" presStyleCnt="0"/>
      <dgm:spPr/>
      <dgm:t>
        <a:bodyPr/>
        <a:lstStyle/>
        <a:p>
          <a:endParaRPr lang="es-MX"/>
        </a:p>
      </dgm:t>
    </dgm:pt>
    <dgm:pt modelId="{8FD57F93-F9B3-48E1-BCA5-BA50304E63B3}" type="pres">
      <dgm:prSet presAssocID="{BCC5ABC1-FE06-41DE-8303-837B6B75745E}" presName="dummy2b" presStyleCnt="0"/>
      <dgm:spPr/>
      <dgm:t>
        <a:bodyPr/>
        <a:lstStyle/>
        <a:p>
          <a:endParaRPr lang="es-MX"/>
        </a:p>
      </dgm:t>
    </dgm:pt>
    <dgm:pt modelId="{1BAEBEC4-9FCD-42C6-9C96-49AD88281CB1}" type="pres">
      <dgm:prSet presAssocID="{BCC5ABC1-FE06-41DE-8303-837B6B75745E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5A6DAB-DA44-4C4E-B444-DC507FB2059B}" type="pres">
      <dgm:prSet presAssocID="{BCC5ABC1-FE06-41DE-8303-837B6B75745E}" presName="wedge3" presStyleLbl="node1" presStyleIdx="2" presStyleCnt="7"/>
      <dgm:spPr/>
      <dgm:t>
        <a:bodyPr/>
        <a:lstStyle/>
        <a:p>
          <a:endParaRPr lang="es-MX"/>
        </a:p>
      </dgm:t>
    </dgm:pt>
    <dgm:pt modelId="{3C3FFB76-56F6-4984-A481-2036C8B94322}" type="pres">
      <dgm:prSet presAssocID="{BCC5ABC1-FE06-41DE-8303-837B6B75745E}" presName="dummy3a" presStyleCnt="0"/>
      <dgm:spPr/>
      <dgm:t>
        <a:bodyPr/>
        <a:lstStyle/>
        <a:p>
          <a:endParaRPr lang="es-MX"/>
        </a:p>
      </dgm:t>
    </dgm:pt>
    <dgm:pt modelId="{B93E225D-F490-4734-9BEB-7A839E88C2A5}" type="pres">
      <dgm:prSet presAssocID="{BCC5ABC1-FE06-41DE-8303-837B6B75745E}" presName="dummy3b" presStyleCnt="0"/>
      <dgm:spPr/>
      <dgm:t>
        <a:bodyPr/>
        <a:lstStyle/>
        <a:p>
          <a:endParaRPr lang="es-MX"/>
        </a:p>
      </dgm:t>
    </dgm:pt>
    <dgm:pt modelId="{3D384892-42B6-4F4F-8276-601220C2A349}" type="pres">
      <dgm:prSet presAssocID="{BCC5ABC1-FE06-41DE-8303-837B6B75745E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2DC18A-3AB3-4576-9016-C8F49C710EF9}" type="pres">
      <dgm:prSet presAssocID="{BCC5ABC1-FE06-41DE-8303-837B6B75745E}" presName="wedge4" presStyleLbl="node1" presStyleIdx="3" presStyleCnt="7"/>
      <dgm:spPr/>
      <dgm:t>
        <a:bodyPr/>
        <a:lstStyle/>
        <a:p>
          <a:endParaRPr lang="es-MX"/>
        </a:p>
      </dgm:t>
    </dgm:pt>
    <dgm:pt modelId="{9A2607AA-1704-4749-AB02-1C17B7D0A69D}" type="pres">
      <dgm:prSet presAssocID="{BCC5ABC1-FE06-41DE-8303-837B6B75745E}" presName="dummy4a" presStyleCnt="0"/>
      <dgm:spPr/>
      <dgm:t>
        <a:bodyPr/>
        <a:lstStyle/>
        <a:p>
          <a:endParaRPr lang="es-MX"/>
        </a:p>
      </dgm:t>
    </dgm:pt>
    <dgm:pt modelId="{2A934D79-2699-4BC7-8049-6AB0326D1FCC}" type="pres">
      <dgm:prSet presAssocID="{BCC5ABC1-FE06-41DE-8303-837B6B75745E}" presName="dummy4b" presStyleCnt="0"/>
      <dgm:spPr/>
      <dgm:t>
        <a:bodyPr/>
        <a:lstStyle/>
        <a:p>
          <a:endParaRPr lang="es-MX"/>
        </a:p>
      </dgm:t>
    </dgm:pt>
    <dgm:pt modelId="{2C83F215-5563-439D-AE64-9A5EB41CA3B3}" type="pres">
      <dgm:prSet presAssocID="{BCC5ABC1-FE06-41DE-8303-837B6B75745E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7D0443-2EA7-4DA7-AB15-C34D705B2E96}" type="pres">
      <dgm:prSet presAssocID="{BCC5ABC1-FE06-41DE-8303-837B6B75745E}" presName="wedge5" presStyleLbl="node1" presStyleIdx="4" presStyleCnt="7"/>
      <dgm:spPr/>
      <dgm:t>
        <a:bodyPr/>
        <a:lstStyle/>
        <a:p>
          <a:endParaRPr lang="es-MX"/>
        </a:p>
      </dgm:t>
    </dgm:pt>
    <dgm:pt modelId="{CE43917E-AECF-47D5-8330-6E5786477EDA}" type="pres">
      <dgm:prSet presAssocID="{BCC5ABC1-FE06-41DE-8303-837B6B75745E}" presName="dummy5a" presStyleCnt="0"/>
      <dgm:spPr/>
      <dgm:t>
        <a:bodyPr/>
        <a:lstStyle/>
        <a:p>
          <a:endParaRPr lang="es-MX"/>
        </a:p>
      </dgm:t>
    </dgm:pt>
    <dgm:pt modelId="{389E66D5-4D7F-43AE-9F2E-DA2D4B5FF316}" type="pres">
      <dgm:prSet presAssocID="{BCC5ABC1-FE06-41DE-8303-837B6B75745E}" presName="dummy5b" presStyleCnt="0"/>
      <dgm:spPr/>
      <dgm:t>
        <a:bodyPr/>
        <a:lstStyle/>
        <a:p>
          <a:endParaRPr lang="es-MX"/>
        </a:p>
      </dgm:t>
    </dgm:pt>
    <dgm:pt modelId="{596B4C4B-22A1-4D68-A96B-C9997CB188A4}" type="pres">
      <dgm:prSet presAssocID="{BCC5ABC1-FE06-41DE-8303-837B6B75745E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3916D0-E921-462F-A652-A43A39A91375}" type="pres">
      <dgm:prSet presAssocID="{BCC5ABC1-FE06-41DE-8303-837B6B75745E}" presName="wedge6" presStyleLbl="node1" presStyleIdx="5" presStyleCnt="7"/>
      <dgm:spPr/>
      <dgm:t>
        <a:bodyPr/>
        <a:lstStyle/>
        <a:p>
          <a:endParaRPr lang="es-MX"/>
        </a:p>
      </dgm:t>
    </dgm:pt>
    <dgm:pt modelId="{B78E50FD-27B1-459F-980A-8F09705D05B2}" type="pres">
      <dgm:prSet presAssocID="{BCC5ABC1-FE06-41DE-8303-837B6B75745E}" presName="dummy6a" presStyleCnt="0"/>
      <dgm:spPr/>
      <dgm:t>
        <a:bodyPr/>
        <a:lstStyle/>
        <a:p>
          <a:endParaRPr lang="es-MX"/>
        </a:p>
      </dgm:t>
    </dgm:pt>
    <dgm:pt modelId="{A657D3E5-865E-4900-9994-1B610AC08D3C}" type="pres">
      <dgm:prSet presAssocID="{BCC5ABC1-FE06-41DE-8303-837B6B75745E}" presName="dummy6b" presStyleCnt="0"/>
      <dgm:spPr/>
      <dgm:t>
        <a:bodyPr/>
        <a:lstStyle/>
        <a:p>
          <a:endParaRPr lang="es-MX"/>
        </a:p>
      </dgm:t>
    </dgm:pt>
    <dgm:pt modelId="{14A75E99-4E86-476E-AE0A-0A83E4EA61F6}" type="pres">
      <dgm:prSet presAssocID="{BCC5ABC1-FE06-41DE-8303-837B6B75745E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14722A-27BF-41E5-BAC1-69991AE629FF}" type="pres">
      <dgm:prSet presAssocID="{BCC5ABC1-FE06-41DE-8303-837B6B75745E}" presName="wedge7" presStyleLbl="node1" presStyleIdx="6" presStyleCnt="7"/>
      <dgm:spPr/>
      <dgm:t>
        <a:bodyPr/>
        <a:lstStyle/>
        <a:p>
          <a:endParaRPr lang="es-MX"/>
        </a:p>
      </dgm:t>
    </dgm:pt>
    <dgm:pt modelId="{09FA4206-764C-42B5-AE3E-FCE34FB25B7E}" type="pres">
      <dgm:prSet presAssocID="{BCC5ABC1-FE06-41DE-8303-837B6B75745E}" presName="dummy7a" presStyleCnt="0"/>
      <dgm:spPr/>
      <dgm:t>
        <a:bodyPr/>
        <a:lstStyle/>
        <a:p>
          <a:endParaRPr lang="es-MX"/>
        </a:p>
      </dgm:t>
    </dgm:pt>
    <dgm:pt modelId="{7DED9A19-2DE1-40FF-9E86-E1116EB0510B}" type="pres">
      <dgm:prSet presAssocID="{BCC5ABC1-FE06-41DE-8303-837B6B75745E}" presName="dummy7b" presStyleCnt="0"/>
      <dgm:spPr/>
      <dgm:t>
        <a:bodyPr/>
        <a:lstStyle/>
        <a:p>
          <a:endParaRPr lang="es-MX"/>
        </a:p>
      </dgm:t>
    </dgm:pt>
    <dgm:pt modelId="{4B6A28C8-573D-460F-BA1D-D5EA88A8AC41}" type="pres">
      <dgm:prSet presAssocID="{BCC5ABC1-FE06-41DE-8303-837B6B75745E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0620B3-4473-46EE-AC7C-DE4ABD1229CA}" type="pres">
      <dgm:prSet presAssocID="{7529CF0A-98DC-4E5C-842C-8682A45471C3}" presName="arrowWedge1" presStyleLbl="fgSibTrans2D1" presStyleIdx="0" presStyleCnt="7"/>
      <dgm:spPr/>
      <dgm:t>
        <a:bodyPr/>
        <a:lstStyle/>
        <a:p>
          <a:endParaRPr lang="es-MX"/>
        </a:p>
      </dgm:t>
    </dgm:pt>
    <dgm:pt modelId="{A452394A-E838-4D97-8799-FD32034B4629}" type="pres">
      <dgm:prSet presAssocID="{14AE4CE4-7219-4EF3-91C8-D74E8C8270CF}" presName="arrowWedge2" presStyleLbl="fgSibTrans2D1" presStyleIdx="1" presStyleCnt="7"/>
      <dgm:spPr/>
      <dgm:t>
        <a:bodyPr/>
        <a:lstStyle/>
        <a:p>
          <a:endParaRPr lang="es-MX"/>
        </a:p>
      </dgm:t>
    </dgm:pt>
    <dgm:pt modelId="{363F4542-8956-4B42-B328-815C036A3A7E}" type="pres">
      <dgm:prSet presAssocID="{E465744C-6969-4D33-9529-F1FD7BCE5A16}" presName="arrowWedge3" presStyleLbl="fgSibTrans2D1" presStyleIdx="2" presStyleCnt="7"/>
      <dgm:spPr/>
      <dgm:t>
        <a:bodyPr/>
        <a:lstStyle/>
        <a:p>
          <a:endParaRPr lang="es-MX"/>
        </a:p>
      </dgm:t>
    </dgm:pt>
    <dgm:pt modelId="{C0DA333C-1E78-4E38-A13F-FDD3772E4BDE}" type="pres">
      <dgm:prSet presAssocID="{A7E42151-C9CB-495A-BABE-D2C3E2C1B831}" presName="arrowWedge4" presStyleLbl="fgSibTrans2D1" presStyleIdx="3" presStyleCnt="7"/>
      <dgm:spPr/>
      <dgm:t>
        <a:bodyPr/>
        <a:lstStyle/>
        <a:p>
          <a:endParaRPr lang="es-MX"/>
        </a:p>
      </dgm:t>
    </dgm:pt>
    <dgm:pt modelId="{2DCFF725-D6EA-4405-8F4D-50B89610B121}" type="pres">
      <dgm:prSet presAssocID="{B13707A0-B5BF-4C9E-AA8F-2540023CF856}" presName="arrowWedge5" presStyleLbl="fgSibTrans2D1" presStyleIdx="4" presStyleCnt="7"/>
      <dgm:spPr/>
      <dgm:t>
        <a:bodyPr/>
        <a:lstStyle/>
        <a:p>
          <a:endParaRPr lang="es-MX"/>
        </a:p>
      </dgm:t>
    </dgm:pt>
    <dgm:pt modelId="{D1AC4FA3-63E7-4014-AFA4-1BB93B9CB5AF}" type="pres">
      <dgm:prSet presAssocID="{E377CCB4-BF1B-4397-B4AB-43E21A45D0E0}" presName="arrowWedge6" presStyleLbl="fgSibTrans2D1" presStyleIdx="5" presStyleCnt="7"/>
      <dgm:spPr/>
      <dgm:t>
        <a:bodyPr/>
        <a:lstStyle/>
        <a:p>
          <a:endParaRPr lang="es-MX"/>
        </a:p>
      </dgm:t>
    </dgm:pt>
    <dgm:pt modelId="{F3385212-297E-4A54-AEDD-589D29562C86}" type="pres">
      <dgm:prSet presAssocID="{9B116408-4B24-4DC8-8E20-D9F49B4EE70B}" presName="arrowWedge7" presStyleLbl="fgSibTrans2D1" presStyleIdx="6" presStyleCnt="7"/>
      <dgm:spPr/>
      <dgm:t>
        <a:bodyPr/>
        <a:lstStyle/>
        <a:p>
          <a:endParaRPr lang="es-MX"/>
        </a:p>
      </dgm:t>
    </dgm:pt>
  </dgm:ptLst>
  <dgm:cxnLst>
    <dgm:cxn modelId="{0EF81A63-80C2-4377-BFA8-FD19E2FC3FE9}" type="presOf" srcId="{749C953C-7B9B-4CCF-A456-57C36AE5D2E2}" destId="{14A75E99-4E86-476E-AE0A-0A83E4EA61F6}" srcOrd="1" destOrd="0" presId="urn:microsoft.com/office/officeart/2005/8/layout/cycle8"/>
    <dgm:cxn modelId="{A09BB3FB-CD12-480F-8D28-DFF7C1AC4DA6}" type="presOf" srcId="{139EB9AF-D0C6-43C6-AF7D-23631AE4EECD}" destId="{4B6A28C8-573D-460F-BA1D-D5EA88A8AC41}" srcOrd="1" destOrd="0" presId="urn:microsoft.com/office/officeart/2005/8/layout/cycle8"/>
    <dgm:cxn modelId="{D5901564-AE25-4CCC-BE46-613EFE80672F}" srcId="{BCC5ABC1-FE06-41DE-8303-837B6B75745E}" destId="{EBD4765C-A282-4986-8173-D65F752EC111}" srcOrd="3" destOrd="0" parTransId="{CFD7D5F5-A704-4A80-B490-AC645FD5B2D3}" sibTransId="{A7E42151-C9CB-495A-BABE-D2C3E2C1B831}"/>
    <dgm:cxn modelId="{4200C42C-9046-45FA-ABBE-94DAA27930A8}" type="presOf" srcId="{C98DC22E-56D9-4292-B694-E9AA75EFECC8}" destId="{FC14674F-7BD2-4EEC-9011-044CE2AE2E2D}" srcOrd="0" destOrd="0" presId="urn:microsoft.com/office/officeart/2005/8/layout/cycle8"/>
    <dgm:cxn modelId="{FDCA94AA-4341-4FEE-8EB1-1110D0E1289C}" srcId="{BCC5ABC1-FE06-41DE-8303-837B6B75745E}" destId="{547144BE-E813-4AA2-80FC-09E95F452E50}" srcOrd="7" destOrd="0" parTransId="{B701E66C-8E7D-4614-9D2E-04A18ABD00A5}" sibTransId="{651DCBC8-72F1-4E76-9F36-666882E5F8A2}"/>
    <dgm:cxn modelId="{83172EF5-5FDA-4506-9CF0-0C3A12397638}" type="presOf" srcId="{C374AA7F-F370-42B0-961D-699C1432C90C}" destId="{9A5A6DAB-DA44-4C4E-B444-DC507FB2059B}" srcOrd="0" destOrd="0" presId="urn:microsoft.com/office/officeart/2005/8/layout/cycle8"/>
    <dgm:cxn modelId="{C5000C4F-0824-46A4-85BD-7D91B608B7FB}" type="presOf" srcId="{EBD4765C-A282-4986-8173-D65F752EC111}" destId="{2C83F215-5563-439D-AE64-9A5EB41CA3B3}" srcOrd="1" destOrd="0" presId="urn:microsoft.com/office/officeart/2005/8/layout/cycle8"/>
    <dgm:cxn modelId="{F0C442D6-E5E8-4D70-829B-721FF6E5176B}" srcId="{BCC5ABC1-FE06-41DE-8303-837B6B75745E}" destId="{E8A29D60-834A-460F-B663-00F619A0D523}" srcOrd="4" destOrd="0" parTransId="{36354E4B-E361-424C-8329-D3B898D76CEA}" sibTransId="{B13707A0-B5BF-4C9E-AA8F-2540023CF856}"/>
    <dgm:cxn modelId="{A8083E55-8485-4B7A-9A26-535508207DC3}" type="presOf" srcId="{BCC5ABC1-FE06-41DE-8303-837B6B75745E}" destId="{576542FA-4EC4-4302-8CF2-EC7C6255DBB8}" srcOrd="0" destOrd="0" presId="urn:microsoft.com/office/officeart/2005/8/layout/cycle8"/>
    <dgm:cxn modelId="{00C7DAD0-B412-42F7-8EEA-2DBA75178124}" srcId="{BCC5ABC1-FE06-41DE-8303-837B6B75745E}" destId="{139EB9AF-D0C6-43C6-AF7D-23631AE4EECD}" srcOrd="6" destOrd="0" parTransId="{AB35EF87-0EB9-42CC-B1F1-39D73EFB5A31}" sibTransId="{9B116408-4B24-4DC8-8E20-D9F49B4EE70B}"/>
    <dgm:cxn modelId="{C62A9D7F-5F2C-421F-98E9-9EA559EFC735}" srcId="{BCC5ABC1-FE06-41DE-8303-837B6B75745E}" destId="{749C953C-7B9B-4CCF-A456-57C36AE5D2E2}" srcOrd="5" destOrd="0" parTransId="{5E21DF80-0FBF-4669-9C84-B3A0C46CF5CC}" sibTransId="{E377CCB4-BF1B-4397-B4AB-43E21A45D0E0}"/>
    <dgm:cxn modelId="{133DE2AD-4C65-433C-BEDA-60A3FAC29C47}" type="presOf" srcId="{E8A29D60-834A-460F-B663-00F619A0D523}" destId="{596B4C4B-22A1-4D68-A96B-C9997CB188A4}" srcOrd="1" destOrd="0" presId="urn:microsoft.com/office/officeart/2005/8/layout/cycle8"/>
    <dgm:cxn modelId="{57F95CDD-FAB6-4531-95F9-6EC9840DFDE2}" srcId="{BCC5ABC1-FE06-41DE-8303-837B6B75745E}" destId="{FE6A7B77-BAA0-4B5F-A2B5-15F5114950A3}" srcOrd="0" destOrd="0" parTransId="{D6CA302C-6A18-427B-B670-2B939C23ACA3}" sibTransId="{7529CF0A-98DC-4E5C-842C-8682A45471C3}"/>
    <dgm:cxn modelId="{F8CEBB3E-9FBD-4E94-BF20-15FE6245383B}" type="presOf" srcId="{C374AA7F-F370-42B0-961D-699C1432C90C}" destId="{3D384892-42B6-4F4F-8276-601220C2A349}" srcOrd="1" destOrd="0" presId="urn:microsoft.com/office/officeart/2005/8/layout/cycle8"/>
    <dgm:cxn modelId="{98FF0073-39C7-408B-91AE-A5F7516B55D1}" type="presOf" srcId="{EBD4765C-A282-4986-8173-D65F752EC111}" destId="{812DC18A-3AB3-4576-9016-C8F49C710EF9}" srcOrd="0" destOrd="0" presId="urn:microsoft.com/office/officeart/2005/8/layout/cycle8"/>
    <dgm:cxn modelId="{F3C69F6D-260C-4996-B858-19BFDC8E2BA6}" srcId="{BCC5ABC1-FE06-41DE-8303-837B6B75745E}" destId="{C98DC22E-56D9-4292-B694-E9AA75EFECC8}" srcOrd="1" destOrd="0" parTransId="{5B7067D2-4065-4ACF-9EA8-77EC1F687825}" sibTransId="{14AE4CE4-7219-4EF3-91C8-D74E8C8270CF}"/>
    <dgm:cxn modelId="{7B619540-B024-4FAD-8EA0-EF235D69738C}" type="presOf" srcId="{FE6A7B77-BAA0-4B5F-A2B5-15F5114950A3}" destId="{5D38BF72-E750-4A91-B447-E961380D388C}" srcOrd="1" destOrd="0" presId="urn:microsoft.com/office/officeart/2005/8/layout/cycle8"/>
    <dgm:cxn modelId="{3837ECC6-984D-4DD5-AD0E-DA1EB06C00DC}" type="presOf" srcId="{FE6A7B77-BAA0-4B5F-A2B5-15F5114950A3}" destId="{0D9E0741-E05A-4DCE-99F2-DB8E10F2D267}" srcOrd="0" destOrd="0" presId="urn:microsoft.com/office/officeart/2005/8/layout/cycle8"/>
    <dgm:cxn modelId="{D7B01E2B-6F07-49A8-97DB-177EB1BD9259}" type="presOf" srcId="{139EB9AF-D0C6-43C6-AF7D-23631AE4EECD}" destId="{0B14722A-27BF-41E5-BAC1-69991AE629FF}" srcOrd="0" destOrd="0" presId="urn:microsoft.com/office/officeart/2005/8/layout/cycle8"/>
    <dgm:cxn modelId="{D5824AFD-C215-410A-86C2-71AA9918B91A}" srcId="{BCC5ABC1-FE06-41DE-8303-837B6B75745E}" destId="{C374AA7F-F370-42B0-961D-699C1432C90C}" srcOrd="2" destOrd="0" parTransId="{65369A98-6CED-437B-9AF4-7196D33D7DF4}" sibTransId="{E465744C-6969-4D33-9529-F1FD7BCE5A16}"/>
    <dgm:cxn modelId="{92DD7184-CC93-4C92-A4A0-BC172A5836E2}" type="presOf" srcId="{C98DC22E-56D9-4292-B694-E9AA75EFECC8}" destId="{1BAEBEC4-9FCD-42C6-9C96-49AD88281CB1}" srcOrd="1" destOrd="0" presId="urn:microsoft.com/office/officeart/2005/8/layout/cycle8"/>
    <dgm:cxn modelId="{65A0694E-EB7F-4520-B644-6A1DAEEFF35F}" type="presOf" srcId="{E8A29D60-834A-460F-B663-00F619A0D523}" destId="{7E7D0443-2EA7-4DA7-AB15-C34D705B2E96}" srcOrd="0" destOrd="0" presId="urn:microsoft.com/office/officeart/2005/8/layout/cycle8"/>
    <dgm:cxn modelId="{624A4E6E-01A5-4A82-8502-97999796E837}" type="presOf" srcId="{749C953C-7B9B-4CCF-A456-57C36AE5D2E2}" destId="{443916D0-E921-462F-A652-A43A39A91375}" srcOrd="0" destOrd="0" presId="urn:microsoft.com/office/officeart/2005/8/layout/cycle8"/>
    <dgm:cxn modelId="{B1E03F83-16B2-4CF3-B00F-34C876586042}" type="presParOf" srcId="{576542FA-4EC4-4302-8CF2-EC7C6255DBB8}" destId="{0D9E0741-E05A-4DCE-99F2-DB8E10F2D267}" srcOrd="0" destOrd="0" presId="urn:microsoft.com/office/officeart/2005/8/layout/cycle8"/>
    <dgm:cxn modelId="{20A7A753-C1C8-4275-9D0B-445EBD8E3CED}" type="presParOf" srcId="{576542FA-4EC4-4302-8CF2-EC7C6255DBB8}" destId="{A7B6EAF1-5346-4BC5-8FB2-F82DF67E8D7E}" srcOrd="1" destOrd="0" presId="urn:microsoft.com/office/officeart/2005/8/layout/cycle8"/>
    <dgm:cxn modelId="{BCFCEAE2-F200-473A-ABC1-EBF600479AE0}" type="presParOf" srcId="{576542FA-4EC4-4302-8CF2-EC7C6255DBB8}" destId="{5ACA7933-9DFB-4883-AFD1-ED4BFE91CE56}" srcOrd="2" destOrd="0" presId="urn:microsoft.com/office/officeart/2005/8/layout/cycle8"/>
    <dgm:cxn modelId="{00AFCDD8-54B0-4819-86D3-5FB45B782C51}" type="presParOf" srcId="{576542FA-4EC4-4302-8CF2-EC7C6255DBB8}" destId="{5D38BF72-E750-4A91-B447-E961380D388C}" srcOrd="3" destOrd="0" presId="urn:microsoft.com/office/officeart/2005/8/layout/cycle8"/>
    <dgm:cxn modelId="{6145FCA2-425D-44D1-B0E6-5FF8CF72D4B8}" type="presParOf" srcId="{576542FA-4EC4-4302-8CF2-EC7C6255DBB8}" destId="{FC14674F-7BD2-4EEC-9011-044CE2AE2E2D}" srcOrd="4" destOrd="0" presId="urn:microsoft.com/office/officeart/2005/8/layout/cycle8"/>
    <dgm:cxn modelId="{6D76ED2A-8D1B-40AE-8B15-2FEB4FA96997}" type="presParOf" srcId="{576542FA-4EC4-4302-8CF2-EC7C6255DBB8}" destId="{16164245-FA5C-48DB-B3FB-B7642F8E46FF}" srcOrd="5" destOrd="0" presId="urn:microsoft.com/office/officeart/2005/8/layout/cycle8"/>
    <dgm:cxn modelId="{0E0882D5-84DD-4D21-B76D-9FC079BF9CAE}" type="presParOf" srcId="{576542FA-4EC4-4302-8CF2-EC7C6255DBB8}" destId="{8FD57F93-F9B3-48E1-BCA5-BA50304E63B3}" srcOrd="6" destOrd="0" presId="urn:microsoft.com/office/officeart/2005/8/layout/cycle8"/>
    <dgm:cxn modelId="{786A1149-7635-42B7-A4E7-9EBE68978926}" type="presParOf" srcId="{576542FA-4EC4-4302-8CF2-EC7C6255DBB8}" destId="{1BAEBEC4-9FCD-42C6-9C96-49AD88281CB1}" srcOrd="7" destOrd="0" presId="urn:microsoft.com/office/officeart/2005/8/layout/cycle8"/>
    <dgm:cxn modelId="{E377F5C6-DC93-4841-AAB3-02B704E22D7B}" type="presParOf" srcId="{576542FA-4EC4-4302-8CF2-EC7C6255DBB8}" destId="{9A5A6DAB-DA44-4C4E-B444-DC507FB2059B}" srcOrd="8" destOrd="0" presId="urn:microsoft.com/office/officeart/2005/8/layout/cycle8"/>
    <dgm:cxn modelId="{895F7F96-B1AB-4630-8741-472A7FE1E414}" type="presParOf" srcId="{576542FA-4EC4-4302-8CF2-EC7C6255DBB8}" destId="{3C3FFB76-56F6-4984-A481-2036C8B94322}" srcOrd="9" destOrd="0" presId="urn:microsoft.com/office/officeart/2005/8/layout/cycle8"/>
    <dgm:cxn modelId="{A083D426-CFCA-4332-8920-B46877EFDE17}" type="presParOf" srcId="{576542FA-4EC4-4302-8CF2-EC7C6255DBB8}" destId="{B93E225D-F490-4734-9BEB-7A839E88C2A5}" srcOrd="10" destOrd="0" presId="urn:microsoft.com/office/officeart/2005/8/layout/cycle8"/>
    <dgm:cxn modelId="{78C69654-979B-4EC0-8DBE-D6697F78E3A1}" type="presParOf" srcId="{576542FA-4EC4-4302-8CF2-EC7C6255DBB8}" destId="{3D384892-42B6-4F4F-8276-601220C2A349}" srcOrd="11" destOrd="0" presId="urn:microsoft.com/office/officeart/2005/8/layout/cycle8"/>
    <dgm:cxn modelId="{EA86C696-B3B7-4862-AE5A-6056EB980B17}" type="presParOf" srcId="{576542FA-4EC4-4302-8CF2-EC7C6255DBB8}" destId="{812DC18A-3AB3-4576-9016-C8F49C710EF9}" srcOrd="12" destOrd="0" presId="urn:microsoft.com/office/officeart/2005/8/layout/cycle8"/>
    <dgm:cxn modelId="{989166F2-8EDD-4EEE-BB1B-1C20D17BA440}" type="presParOf" srcId="{576542FA-4EC4-4302-8CF2-EC7C6255DBB8}" destId="{9A2607AA-1704-4749-AB02-1C17B7D0A69D}" srcOrd="13" destOrd="0" presId="urn:microsoft.com/office/officeart/2005/8/layout/cycle8"/>
    <dgm:cxn modelId="{9651BBE8-1844-43B1-9F98-70037DB94048}" type="presParOf" srcId="{576542FA-4EC4-4302-8CF2-EC7C6255DBB8}" destId="{2A934D79-2699-4BC7-8049-6AB0326D1FCC}" srcOrd="14" destOrd="0" presId="urn:microsoft.com/office/officeart/2005/8/layout/cycle8"/>
    <dgm:cxn modelId="{1D91A213-582A-41D5-AD5F-28BE0CAE22C6}" type="presParOf" srcId="{576542FA-4EC4-4302-8CF2-EC7C6255DBB8}" destId="{2C83F215-5563-439D-AE64-9A5EB41CA3B3}" srcOrd="15" destOrd="0" presId="urn:microsoft.com/office/officeart/2005/8/layout/cycle8"/>
    <dgm:cxn modelId="{DA0B2F66-9EF8-4543-B1E9-CD89B622F518}" type="presParOf" srcId="{576542FA-4EC4-4302-8CF2-EC7C6255DBB8}" destId="{7E7D0443-2EA7-4DA7-AB15-C34D705B2E96}" srcOrd="16" destOrd="0" presId="urn:microsoft.com/office/officeart/2005/8/layout/cycle8"/>
    <dgm:cxn modelId="{72E50BB2-FCBC-462F-9319-86D6B42A3E6B}" type="presParOf" srcId="{576542FA-4EC4-4302-8CF2-EC7C6255DBB8}" destId="{CE43917E-AECF-47D5-8330-6E5786477EDA}" srcOrd="17" destOrd="0" presId="urn:microsoft.com/office/officeart/2005/8/layout/cycle8"/>
    <dgm:cxn modelId="{2F985E1B-F37F-4EFA-A1D5-44B41710977F}" type="presParOf" srcId="{576542FA-4EC4-4302-8CF2-EC7C6255DBB8}" destId="{389E66D5-4D7F-43AE-9F2E-DA2D4B5FF316}" srcOrd="18" destOrd="0" presId="urn:microsoft.com/office/officeart/2005/8/layout/cycle8"/>
    <dgm:cxn modelId="{17E8B77E-6E0E-4AC5-A110-2C8F2FEF4896}" type="presParOf" srcId="{576542FA-4EC4-4302-8CF2-EC7C6255DBB8}" destId="{596B4C4B-22A1-4D68-A96B-C9997CB188A4}" srcOrd="19" destOrd="0" presId="urn:microsoft.com/office/officeart/2005/8/layout/cycle8"/>
    <dgm:cxn modelId="{A28D4E72-3653-431A-AB9C-AC718F5F5555}" type="presParOf" srcId="{576542FA-4EC4-4302-8CF2-EC7C6255DBB8}" destId="{443916D0-E921-462F-A652-A43A39A91375}" srcOrd="20" destOrd="0" presId="urn:microsoft.com/office/officeart/2005/8/layout/cycle8"/>
    <dgm:cxn modelId="{94B78B51-8425-46D2-BA49-CB504B7DF57E}" type="presParOf" srcId="{576542FA-4EC4-4302-8CF2-EC7C6255DBB8}" destId="{B78E50FD-27B1-459F-980A-8F09705D05B2}" srcOrd="21" destOrd="0" presId="urn:microsoft.com/office/officeart/2005/8/layout/cycle8"/>
    <dgm:cxn modelId="{117A3E41-182C-42CE-90F8-CE456AF9509C}" type="presParOf" srcId="{576542FA-4EC4-4302-8CF2-EC7C6255DBB8}" destId="{A657D3E5-865E-4900-9994-1B610AC08D3C}" srcOrd="22" destOrd="0" presId="urn:microsoft.com/office/officeart/2005/8/layout/cycle8"/>
    <dgm:cxn modelId="{E4EBDD35-A37B-45E6-90CE-71E3A0B4923E}" type="presParOf" srcId="{576542FA-4EC4-4302-8CF2-EC7C6255DBB8}" destId="{14A75E99-4E86-476E-AE0A-0A83E4EA61F6}" srcOrd="23" destOrd="0" presId="urn:microsoft.com/office/officeart/2005/8/layout/cycle8"/>
    <dgm:cxn modelId="{9690B132-9390-45E2-98CB-546672D7B95B}" type="presParOf" srcId="{576542FA-4EC4-4302-8CF2-EC7C6255DBB8}" destId="{0B14722A-27BF-41E5-BAC1-69991AE629FF}" srcOrd="24" destOrd="0" presId="urn:microsoft.com/office/officeart/2005/8/layout/cycle8"/>
    <dgm:cxn modelId="{FAE7649C-3144-4448-A8AB-3FA54F0D2512}" type="presParOf" srcId="{576542FA-4EC4-4302-8CF2-EC7C6255DBB8}" destId="{09FA4206-764C-42B5-AE3E-FCE34FB25B7E}" srcOrd="25" destOrd="0" presId="urn:microsoft.com/office/officeart/2005/8/layout/cycle8"/>
    <dgm:cxn modelId="{F70D69D3-32A0-4DB8-9625-F46E40DB01B6}" type="presParOf" srcId="{576542FA-4EC4-4302-8CF2-EC7C6255DBB8}" destId="{7DED9A19-2DE1-40FF-9E86-E1116EB0510B}" srcOrd="26" destOrd="0" presId="urn:microsoft.com/office/officeart/2005/8/layout/cycle8"/>
    <dgm:cxn modelId="{AF2BCD9E-FBCF-4A27-99B4-D4921E01D238}" type="presParOf" srcId="{576542FA-4EC4-4302-8CF2-EC7C6255DBB8}" destId="{4B6A28C8-573D-460F-BA1D-D5EA88A8AC41}" srcOrd="27" destOrd="0" presId="urn:microsoft.com/office/officeart/2005/8/layout/cycle8"/>
    <dgm:cxn modelId="{C983E7FF-6C91-4C83-8B62-55D692809DDF}" type="presParOf" srcId="{576542FA-4EC4-4302-8CF2-EC7C6255DBB8}" destId="{750620B3-4473-46EE-AC7C-DE4ABD1229CA}" srcOrd="28" destOrd="0" presId="urn:microsoft.com/office/officeart/2005/8/layout/cycle8"/>
    <dgm:cxn modelId="{0BA2A833-FBF9-4E8B-90D3-44DEDDB7034D}" type="presParOf" srcId="{576542FA-4EC4-4302-8CF2-EC7C6255DBB8}" destId="{A452394A-E838-4D97-8799-FD32034B4629}" srcOrd="29" destOrd="0" presId="urn:microsoft.com/office/officeart/2005/8/layout/cycle8"/>
    <dgm:cxn modelId="{886091C5-835E-4755-90FD-1E4AD8DD0550}" type="presParOf" srcId="{576542FA-4EC4-4302-8CF2-EC7C6255DBB8}" destId="{363F4542-8956-4B42-B328-815C036A3A7E}" srcOrd="30" destOrd="0" presId="urn:microsoft.com/office/officeart/2005/8/layout/cycle8"/>
    <dgm:cxn modelId="{9D5F5899-BEF1-4F47-A950-87EAD9CE47A5}" type="presParOf" srcId="{576542FA-4EC4-4302-8CF2-EC7C6255DBB8}" destId="{C0DA333C-1E78-4E38-A13F-FDD3772E4BDE}" srcOrd="31" destOrd="0" presId="urn:microsoft.com/office/officeart/2005/8/layout/cycle8"/>
    <dgm:cxn modelId="{647E03C7-C85A-4FFD-A8BE-644DD46FF279}" type="presParOf" srcId="{576542FA-4EC4-4302-8CF2-EC7C6255DBB8}" destId="{2DCFF725-D6EA-4405-8F4D-50B89610B121}" srcOrd="32" destOrd="0" presId="urn:microsoft.com/office/officeart/2005/8/layout/cycle8"/>
    <dgm:cxn modelId="{CF6C57ED-F5F3-4625-9A55-9C6B953B5A54}" type="presParOf" srcId="{576542FA-4EC4-4302-8CF2-EC7C6255DBB8}" destId="{D1AC4FA3-63E7-4014-AFA4-1BB93B9CB5AF}" srcOrd="33" destOrd="0" presId="urn:microsoft.com/office/officeart/2005/8/layout/cycle8"/>
    <dgm:cxn modelId="{36CB67F1-FDE4-4390-82B6-23A8ED32C15B}" type="presParOf" srcId="{576542FA-4EC4-4302-8CF2-EC7C6255DBB8}" destId="{F3385212-297E-4A54-AEDD-589D29562C86}" srcOrd="3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ACE1807-CE30-4055-9B0F-557A0660567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71259DFD-0BEA-4A56-A1A5-9320C0ABBA19}">
      <dgm:prSet/>
      <dgm:spPr/>
      <dgm:t>
        <a:bodyPr/>
        <a:lstStyle/>
        <a:p>
          <a:pPr rtl="0"/>
          <a:r>
            <a:rPr lang="es-MX" smtClean="0"/>
            <a:t>Fomentar y asegurar el pleno respeto a las políticas</a:t>
          </a:r>
          <a:endParaRPr lang="es-MX"/>
        </a:p>
      </dgm:t>
    </dgm:pt>
    <dgm:pt modelId="{8838DF40-36A3-4CDC-84B8-9C921951D4B6}" type="parTrans" cxnId="{1C0160CC-5BBA-4352-BD99-AF6A1DFAD20C}">
      <dgm:prSet/>
      <dgm:spPr/>
      <dgm:t>
        <a:bodyPr/>
        <a:lstStyle/>
        <a:p>
          <a:endParaRPr lang="es-MX"/>
        </a:p>
      </dgm:t>
    </dgm:pt>
    <dgm:pt modelId="{D32401E4-C7A3-4987-81E9-FEB33DDE0DC6}" type="sibTrans" cxnId="{1C0160CC-5BBA-4352-BD99-AF6A1DFAD20C}">
      <dgm:prSet/>
      <dgm:spPr/>
      <dgm:t>
        <a:bodyPr/>
        <a:lstStyle/>
        <a:p>
          <a:endParaRPr lang="es-MX"/>
        </a:p>
      </dgm:t>
    </dgm:pt>
    <dgm:pt modelId="{3431C1F3-D19F-4671-A2FB-DC67812A18BE}">
      <dgm:prSet/>
      <dgm:spPr/>
      <dgm:t>
        <a:bodyPr/>
        <a:lstStyle/>
        <a:p>
          <a:pPr rtl="0"/>
          <a:r>
            <a:rPr lang="es-MX" smtClean="0"/>
            <a:t>Promover eficiencia</a:t>
          </a:r>
          <a:endParaRPr lang="es-MX"/>
        </a:p>
      </dgm:t>
    </dgm:pt>
    <dgm:pt modelId="{1D9C2BCD-2195-4D30-BDC0-05947FC16E0A}" type="parTrans" cxnId="{3D801B93-204C-47E0-BBAC-3F7674F184F7}">
      <dgm:prSet/>
      <dgm:spPr/>
      <dgm:t>
        <a:bodyPr/>
        <a:lstStyle/>
        <a:p>
          <a:endParaRPr lang="es-MX"/>
        </a:p>
      </dgm:t>
    </dgm:pt>
    <dgm:pt modelId="{E9AF9FCC-403F-408B-9C3B-7AB670DF4CC3}" type="sibTrans" cxnId="{3D801B93-204C-47E0-BBAC-3F7674F184F7}">
      <dgm:prSet/>
      <dgm:spPr/>
      <dgm:t>
        <a:bodyPr/>
        <a:lstStyle/>
        <a:p>
          <a:endParaRPr lang="es-MX"/>
        </a:p>
      </dgm:t>
    </dgm:pt>
    <dgm:pt modelId="{3568F1BF-3C9B-463E-8920-47954F55A0FE}">
      <dgm:prSet/>
      <dgm:spPr/>
      <dgm:t>
        <a:bodyPr/>
        <a:lstStyle/>
        <a:p>
          <a:pPr rtl="0"/>
          <a:r>
            <a:rPr lang="es-MX" smtClean="0"/>
            <a:t>Asegurar razonabilidad de información financiera</a:t>
          </a:r>
          <a:endParaRPr lang="es-MX"/>
        </a:p>
      </dgm:t>
    </dgm:pt>
    <dgm:pt modelId="{A00AB9DB-5650-417B-8917-9C2F3CF9A17B}" type="parTrans" cxnId="{37A803BA-2380-4A85-86A3-A525E0144B1B}">
      <dgm:prSet/>
      <dgm:spPr/>
      <dgm:t>
        <a:bodyPr/>
        <a:lstStyle/>
        <a:p>
          <a:endParaRPr lang="es-MX"/>
        </a:p>
      </dgm:t>
    </dgm:pt>
    <dgm:pt modelId="{69020586-462B-4B7D-B4B5-E18F4B5652A6}" type="sibTrans" cxnId="{37A803BA-2380-4A85-86A3-A525E0144B1B}">
      <dgm:prSet/>
      <dgm:spPr/>
      <dgm:t>
        <a:bodyPr/>
        <a:lstStyle/>
        <a:p>
          <a:endParaRPr lang="es-MX"/>
        </a:p>
      </dgm:t>
    </dgm:pt>
    <dgm:pt modelId="{7A3CECFC-EC31-450A-ABE8-220F41EEA231}">
      <dgm:prSet/>
      <dgm:spPr/>
      <dgm:t>
        <a:bodyPr/>
        <a:lstStyle/>
        <a:p>
          <a:pPr rtl="0"/>
          <a:r>
            <a:rPr lang="es-MX" smtClean="0"/>
            <a:t>Proteger activos</a:t>
          </a:r>
          <a:endParaRPr lang="es-MX"/>
        </a:p>
      </dgm:t>
    </dgm:pt>
    <dgm:pt modelId="{6283BD64-F044-4945-B2CD-B4CD74DE23FA}" type="parTrans" cxnId="{BE368C23-02BB-4216-85D3-65BB11FBD90A}">
      <dgm:prSet/>
      <dgm:spPr/>
      <dgm:t>
        <a:bodyPr/>
        <a:lstStyle/>
        <a:p>
          <a:endParaRPr lang="es-MX"/>
        </a:p>
      </dgm:t>
    </dgm:pt>
    <dgm:pt modelId="{DD4B64FC-54E4-47C5-8C3B-B8692078476B}" type="sibTrans" cxnId="{BE368C23-02BB-4216-85D3-65BB11FBD90A}">
      <dgm:prSet/>
      <dgm:spPr/>
      <dgm:t>
        <a:bodyPr/>
        <a:lstStyle/>
        <a:p>
          <a:endParaRPr lang="es-MX"/>
        </a:p>
      </dgm:t>
    </dgm:pt>
    <dgm:pt modelId="{7DE3A887-A33F-4E3C-8050-5FC313A44154}" type="pres">
      <dgm:prSet presAssocID="{FACE1807-CE30-4055-9B0F-557A0660567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93D0E14-C854-4B95-9F9F-B786A71DB96C}" type="pres">
      <dgm:prSet presAssocID="{71259DFD-0BEA-4A56-A1A5-9320C0ABBA19}" presName="circ1" presStyleLbl="vennNode1" presStyleIdx="0" presStyleCnt="4"/>
      <dgm:spPr/>
      <dgm:t>
        <a:bodyPr/>
        <a:lstStyle/>
        <a:p>
          <a:endParaRPr lang="es-MX"/>
        </a:p>
      </dgm:t>
    </dgm:pt>
    <dgm:pt modelId="{970B1F03-866F-4166-ACAF-6BECCC02A295}" type="pres">
      <dgm:prSet presAssocID="{71259DFD-0BEA-4A56-A1A5-9320C0ABBA1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B856BF-AA86-484C-86B4-5AC57B023C77}" type="pres">
      <dgm:prSet presAssocID="{3431C1F3-D19F-4671-A2FB-DC67812A18BE}" presName="circ2" presStyleLbl="vennNode1" presStyleIdx="1" presStyleCnt="4"/>
      <dgm:spPr/>
      <dgm:t>
        <a:bodyPr/>
        <a:lstStyle/>
        <a:p>
          <a:endParaRPr lang="es-MX"/>
        </a:p>
      </dgm:t>
    </dgm:pt>
    <dgm:pt modelId="{56F36672-1C20-49CD-B7F1-31E28AE8EC75}" type="pres">
      <dgm:prSet presAssocID="{3431C1F3-D19F-4671-A2FB-DC67812A18B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A8AECB-D0D5-4C43-A087-6183BEABD40B}" type="pres">
      <dgm:prSet presAssocID="{3568F1BF-3C9B-463E-8920-47954F55A0FE}" presName="circ3" presStyleLbl="vennNode1" presStyleIdx="2" presStyleCnt="4"/>
      <dgm:spPr/>
      <dgm:t>
        <a:bodyPr/>
        <a:lstStyle/>
        <a:p>
          <a:endParaRPr lang="es-MX"/>
        </a:p>
      </dgm:t>
    </dgm:pt>
    <dgm:pt modelId="{1A15B0F6-2F95-4545-BE4E-8A39D7A47C7C}" type="pres">
      <dgm:prSet presAssocID="{3568F1BF-3C9B-463E-8920-47954F55A0F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051358-8663-4D86-8E70-D2F7EBD51F75}" type="pres">
      <dgm:prSet presAssocID="{7A3CECFC-EC31-450A-ABE8-220F41EEA231}" presName="circ4" presStyleLbl="vennNode1" presStyleIdx="3" presStyleCnt="4"/>
      <dgm:spPr/>
      <dgm:t>
        <a:bodyPr/>
        <a:lstStyle/>
        <a:p>
          <a:endParaRPr lang="es-MX"/>
        </a:p>
      </dgm:t>
    </dgm:pt>
    <dgm:pt modelId="{F6D50B90-B1B6-4A95-9F0D-62A88E132696}" type="pres">
      <dgm:prSet presAssocID="{7A3CECFC-EC31-450A-ABE8-220F41EEA231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369CC0C-8DAE-4C10-BE42-32AD7B61CEF8}" type="presOf" srcId="{7A3CECFC-EC31-450A-ABE8-220F41EEA231}" destId="{F6D50B90-B1B6-4A95-9F0D-62A88E132696}" srcOrd="1" destOrd="0" presId="urn:microsoft.com/office/officeart/2005/8/layout/venn1"/>
    <dgm:cxn modelId="{1C0160CC-5BBA-4352-BD99-AF6A1DFAD20C}" srcId="{FACE1807-CE30-4055-9B0F-557A06605678}" destId="{71259DFD-0BEA-4A56-A1A5-9320C0ABBA19}" srcOrd="0" destOrd="0" parTransId="{8838DF40-36A3-4CDC-84B8-9C921951D4B6}" sibTransId="{D32401E4-C7A3-4987-81E9-FEB33DDE0DC6}"/>
    <dgm:cxn modelId="{2DE45084-607F-45E9-8A76-B9C4E00ADD91}" type="presOf" srcId="{7A3CECFC-EC31-450A-ABE8-220F41EEA231}" destId="{97051358-8663-4D86-8E70-D2F7EBD51F75}" srcOrd="0" destOrd="0" presId="urn:microsoft.com/office/officeart/2005/8/layout/venn1"/>
    <dgm:cxn modelId="{A8A5687F-8458-4033-9814-8D2162AA0FBB}" type="presOf" srcId="{71259DFD-0BEA-4A56-A1A5-9320C0ABBA19}" destId="{A93D0E14-C854-4B95-9F9F-B786A71DB96C}" srcOrd="0" destOrd="0" presId="urn:microsoft.com/office/officeart/2005/8/layout/venn1"/>
    <dgm:cxn modelId="{A555AF09-ABCF-4A50-ACB5-02E4DEBEB0B2}" type="presOf" srcId="{3431C1F3-D19F-4671-A2FB-DC67812A18BE}" destId="{C8B856BF-AA86-484C-86B4-5AC57B023C77}" srcOrd="0" destOrd="0" presId="urn:microsoft.com/office/officeart/2005/8/layout/venn1"/>
    <dgm:cxn modelId="{2D1F99D2-A8E8-4CC9-9DD9-017B3F725888}" type="presOf" srcId="{71259DFD-0BEA-4A56-A1A5-9320C0ABBA19}" destId="{970B1F03-866F-4166-ACAF-6BECCC02A295}" srcOrd="1" destOrd="0" presId="urn:microsoft.com/office/officeart/2005/8/layout/venn1"/>
    <dgm:cxn modelId="{64EAA524-9864-49D6-A10A-9A19E82A3CB8}" type="presOf" srcId="{3431C1F3-D19F-4671-A2FB-DC67812A18BE}" destId="{56F36672-1C20-49CD-B7F1-31E28AE8EC75}" srcOrd="1" destOrd="0" presId="urn:microsoft.com/office/officeart/2005/8/layout/venn1"/>
    <dgm:cxn modelId="{37A803BA-2380-4A85-86A3-A525E0144B1B}" srcId="{FACE1807-CE30-4055-9B0F-557A06605678}" destId="{3568F1BF-3C9B-463E-8920-47954F55A0FE}" srcOrd="2" destOrd="0" parTransId="{A00AB9DB-5650-417B-8917-9C2F3CF9A17B}" sibTransId="{69020586-462B-4B7D-B4B5-E18F4B5652A6}"/>
    <dgm:cxn modelId="{E9E6123D-CEC2-4091-B69C-BBA9A2538ED1}" type="presOf" srcId="{3568F1BF-3C9B-463E-8920-47954F55A0FE}" destId="{85A8AECB-D0D5-4C43-A087-6183BEABD40B}" srcOrd="0" destOrd="0" presId="urn:microsoft.com/office/officeart/2005/8/layout/venn1"/>
    <dgm:cxn modelId="{3D801B93-204C-47E0-BBAC-3F7674F184F7}" srcId="{FACE1807-CE30-4055-9B0F-557A06605678}" destId="{3431C1F3-D19F-4671-A2FB-DC67812A18BE}" srcOrd="1" destOrd="0" parTransId="{1D9C2BCD-2195-4D30-BDC0-05947FC16E0A}" sibTransId="{E9AF9FCC-403F-408B-9C3B-7AB670DF4CC3}"/>
    <dgm:cxn modelId="{62A36091-B638-4CAA-96DE-0B2983A64688}" type="presOf" srcId="{3568F1BF-3C9B-463E-8920-47954F55A0FE}" destId="{1A15B0F6-2F95-4545-BE4E-8A39D7A47C7C}" srcOrd="1" destOrd="0" presId="urn:microsoft.com/office/officeart/2005/8/layout/venn1"/>
    <dgm:cxn modelId="{E5D78D05-464E-40DC-9CDA-ED8511667E5A}" type="presOf" srcId="{FACE1807-CE30-4055-9B0F-557A06605678}" destId="{7DE3A887-A33F-4E3C-8050-5FC313A44154}" srcOrd="0" destOrd="0" presId="urn:microsoft.com/office/officeart/2005/8/layout/venn1"/>
    <dgm:cxn modelId="{BE368C23-02BB-4216-85D3-65BB11FBD90A}" srcId="{FACE1807-CE30-4055-9B0F-557A06605678}" destId="{7A3CECFC-EC31-450A-ABE8-220F41EEA231}" srcOrd="3" destOrd="0" parTransId="{6283BD64-F044-4945-B2CD-B4CD74DE23FA}" sibTransId="{DD4B64FC-54E4-47C5-8C3B-B8692078476B}"/>
    <dgm:cxn modelId="{6EAC1359-7D36-41E1-8B1B-79AAA5C85F53}" type="presParOf" srcId="{7DE3A887-A33F-4E3C-8050-5FC313A44154}" destId="{A93D0E14-C854-4B95-9F9F-B786A71DB96C}" srcOrd="0" destOrd="0" presId="urn:microsoft.com/office/officeart/2005/8/layout/venn1"/>
    <dgm:cxn modelId="{E119B835-95B6-44FF-9D8A-C1FEDA4A1458}" type="presParOf" srcId="{7DE3A887-A33F-4E3C-8050-5FC313A44154}" destId="{970B1F03-866F-4166-ACAF-6BECCC02A295}" srcOrd="1" destOrd="0" presId="urn:microsoft.com/office/officeart/2005/8/layout/venn1"/>
    <dgm:cxn modelId="{698D2F3D-AA06-4507-B387-BEE40507DDC0}" type="presParOf" srcId="{7DE3A887-A33F-4E3C-8050-5FC313A44154}" destId="{C8B856BF-AA86-484C-86B4-5AC57B023C77}" srcOrd="2" destOrd="0" presId="urn:microsoft.com/office/officeart/2005/8/layout/venn1"/>
    <dgm:cxn modelId="{A5E3C9AC-7638-403B-9238-9D7E499EB2AD}" type="presParOf" srcId="{7DE3A887-A33F-4E3C-8050-5FC313A44154}" destId="{56F36672-1C20-49CD-B7F1-31E28AE8EC75}" srcOrd="3" destOrd="0" presId="urn:microsoft.com/office/officeart/2005/8/layout/venn1"/>
    <dgm:cxn modelId="{9FBDD2C2-D27A-4069-B8A5-66D7DA1B4D5C}" type="presParOf" srcId="{7DE3A887-A33F-4E3C-8050-5FC313A44154}" destId="{85A8AECB-D0D5-4C43-A087-6183BEABD40B}" srcOrd="4" destOrd="0" presId="urn:microsoft.com/office/officeart/2005/8/layout/venn1"/>
    <dgm:cxn modelId="{9ECBEB17-C891-4976-B759-5FD718FA50C7}" type="presParOf" srcId="{7DE3A887-A33F-4E3C-8050-5FC313A44154}" destId="{1A15B0F6-2F95-4545-BE4E-8A39D7A47C7C}" srcOrd="5" destOrd="0" presId="urn:microsoft.com/office/officeart/2005/8/layout/venn1"/>
    <dgm:cxn modelId="{9F1DD2F8-836D-458C-831D-75EE00DDC689}" type="presParOf" srcId="{7DE3A887-A33F-4E3C-8050-5FC313A44154}" destId="{97051358-8663-4D86-8E70-D2F7EBD51F75}" srcOrd="6" destOrd="0" presId="urn:microsoft.com/office/officeart/2005/8/layout/venn1"/>
    <dgm:cxn modelId="{0B9D522F-EE8D-4883-9120-63E33C36360F}" type="presParOf" srcId="{7DE3A887-A33F-4E3C-8050-5FC313A44154}" destId="{F6D50B90-B1B6-4A95-9F0D-62A88E132696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C459A58-D88B-4EB7-82A8-313F9BBCE53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2EB312E-319E-4FC2-A9B5-06B8F1F4C635}">
      <dgm:prSet/>
      <dgm:spPr/>
      <dgm:t>
        <a:bodyPr/>
        <a:lstStyle/>
        <a:p>
          <a:pPr rtl="0"/>
          <a:r>
            <a:rPr lang="es-MX" dirty="0" smtClean="0"/>
            <a:t>Procesamiento y clasificación de transacciones</a:t>
          </a:r>
          <a:endParaRPr lang="es-MX" dirty="0"/>
        </a:p>
      </dgm:t>
    </dgm:pt>
    <dgm:pt modelId="{86E14E1A-52D9-45E0-9D64-B9AA230CB264}" type="parTrans" cxnId="{24C5C2BA-6E64-4229-85C8-E4CCB1609FCC}">
      <dgm:prSet/>
      <dgm:spPr/>
      <dgm:t>
        <a:bodyPr/>
        <a:lstStyle/>
        <a:p>
          <a:endParaRPr lang="es-MX"/>
        </a:p>
      </dgm:t>
    </dgm:pt>
    <dgm:pt modelId="{9442A7DF-2AFC-4B04-9B31-DCCCF3D21ECF}" type="sibTrans" cxnId="{24C5C2BA-6E64-4229-85C8-E4CCB1609FCC}">
      <dgm:prSet/>
      <dgm:spPr/>
      <dgm:t>
        <a:bodyPr/>
        <a:lstStyle/>
        <a:p>
          <a:endParaRPr lang="es-MX"/>
        </a:p>
      </dgm:t>
    </dgm:pt>
    <dgm:pt modelId="{9FD7975C-3581-4090-84DE-6FAFBC80082E}">
      <dgm:prSet/>
      <dgm:spPr/>
      <dgm:t>
        <a:bodyPr/>
        <a:lstStyle/>
        <a:p>
          <a:pPr rtl="0"/>
          <a:r>
            <a:rPr lang="es-MX" smtClean="0"/>
            <a:t>Verificar y evaluar</a:t>
          </a:r>
          <a:endParaRPr lang="es-MX"/>
        </a:p>
      </dgm:t>
    </dgm:pt>
    <dgm:pt modelId="{A924D6A0-CE51-44C6-B911-5A733FDE60AA}" type="parTrans" cxnId="{E1CF71BE-395E-46AB-919C-27C8D2928DB5}">
      <dgm:prSet/>
      <dgm:spPr/>
      <dgm:t>
        <a:bodyPr/>
        <a:lstStyle/>
        <a:p>
          <a:endParaRPr lang="es-MX"/>
        </a:p>
      </dgm:t>
    </dgm:pt>
    <dgm:pt modelId="{928028AF-054E-45AD-AABA-0C4F3FCB2B94}" type="sibTrans" cxnId="{E1CF71BE-395E-46AB-919C-27C8D2928DB5}">
      <dgm:prSet/>
      <dgm:spPr/>
      <dgm:t>
        <a:bodyPr/>
        <a:lstStyle/>
        <a:p>
          <a:endParaRPr lang="es-MX"/>
        </a:p>
      </dgm:t>
    </dgm:pt>
    <dgm:pt modelId="{0285A826-3FDC-4F50-AC95-07A58B8FBBEA}">
      <dgm:prSet/>
      <dgm:spPr/>
      <dgm:t>
        <a:bodyPr/>
        <a:lstStyle/>
        <a:p>
          <a:pPr rtl="0"/>
          <a:r>
            <a:rPr lang="es-MX" smtClean="0"/>
            <a:t>Salvaguarda física</a:t>
          </a:r>
          <a:endParaRPr lang="es-MX"/>
        </a:p>
      </dgm:t>
    </dgm:pt>
    <dgm:pt modelId="{5923874B-8E0B-4FD9-A073-949F5B198BF2}" type="parTrans" cxnId="{D02931AB-6337-457D-B348-A8CA87327347}">
      <dgm:prSet/>
      <dgm:spPr/>
      <dgm:t>
        <a:bodyPr/>
        <a:lstStyle/>
        <a:p>
          <a:endParaRPr lang="es-MX"/>
        </a:p>
      </dgm:t>
    </dgm:pt>
    <dgm:pt modelId="{C42B1FEB-7D4C-404A-A475-7911C571375B}" type="sibTrans" cxnId="{D02931AB-6337-457D-B348-A8CA87327347}">
      <dgm:prSet/>
      <dgm:spPr/>
      <dgm:t>
        <a:bodyPr/>
        <a:lstStyle/>
        <a:p>
          <a:endParaRPr lang="es-MX"/>
        </a:p>
      </dgm:t>
    </dgm:pt>
    <dgm:pt modelId="{31CBF54C-900E-48EB-B5EC-A0828812C280}" type="pres">
      <dgm:prSet presAssocID="{8C459A58-D88B-4EB7-82A8-313F9BBCE53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4DF552E-D1BC-400F-B0D8-84FD5B99D841}" type="pres">
      <dgm:prSet presAssocID="{22EB312E-319E-4FC2-A9B5-06B8F1F4C635}" presName="circ1" presStyleLbl="vennNode1" presStyleIdx="0" presStyleCnt="3"/>
      <dgm:spPr/>
      <dgm:t>
        <a:bodyPr/>
        <a:lstStyle/>
        <a:p>
          <a:endParaRPr lang="es-MX"/>
        </a:p>
      </dgm:t>
    </dgm:pt>
    <dgm:pt modelId="{F7E56621-3D38-42D8-B29F-8BC6801B9616}" type="pres">
      <dgm:prSet presAssocID="{22EB312E-319E-4FC2-A9B5-06B8F1F4C63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9888EE-3FEB-429B-8FD8-63CFD49E23CA}" type="pres">
      <dgm:prSet presAssocID="{9FD7975C-3581-4090-84DE-6FAFBC80082E}" presName="circ2" presStyleLbl="vennNode1" presStyleIdx="1" presStyleCnt="3"/>
      <dgm:spPr/>
      <dgm:t>
        <a:bodyPr/>
        <a:lstStyle/>
        <a:p>
          <a:endParaRPr lang="es-MX"/>
        </a:p>
      </dgm:t>
    </dgm:pt>
    <dgm:pt modelId="{792D5E94-804B-4D71-9C05-667C19701EBE}" type="pres">
      <dgm:prSet presAssocID="{9FD7975C-3581-4090-84DE-6FAFBC80082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C4C231-7B1E-4225-8118-E08C7AE581B0}" type="pres">
      <dgm:prSet presAssocID="{0285A826-3FDC-4F50-AC95-07A58B8FBBEA}" presName="circ3" presStyleLbl="vennNode1" presStyleIdx="2" presStyleCnt="3"/>
      <dgm:spPr/>
      <dgm:t>
        <a:bodyPr/>
        <a:lstStyle/>
        <a:p>
          <a:endParaRPr lang="es-MX"/>
        </a:p>
      </dgm:t>
    </dgm:pt>
    <dgm:pt modelId="{24462953-663D-4BFE-8D85-F1DA181713E6}" type="pres">
      <dgm:prSet presAssocID="{0285A826-3FDC-4F50-AC95-07A58B8FBBE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AF281E7-BD4F-4BF1-8328-131F3DE464C8}" type="presOf" srcId="{9FD7975C-3581-4090-84DE-6FAFBC80082E}" destId="{792D5E94-804B-4D71-9C05-667C19701EBE}" srcOrd="1" destOrd="0" presId="urn:microsoft.com/office/officeart/2005/8/layout/venn1"/>
    <dgm:cxn modelId="{60B808E6-F7B4-4361-A060-6138B22D0C9D}" type="presOf" srcId="{22EB312E-319E-4FC2-A9B5-06B8F1F4C635}" destId="{74DF552E-D1BC-400F-B0D8-84FD5B99D841}" srcOrd="0" destOrd="0" presId="urn:microsoft.com/office/officeart/2005/8/layout/venn1"/>
    <dgm:cxn modelId="{CDAB31F9-456A-482A-95A6-B33EDBDD5585}" type="presOf" srcId="{8C459A58-D88B-4EB7-82A8-313F9BBCE53D}" destId="{31CBF54C-900E-48EB-B5EC-A0828812C280}" srcOrd="0" destOrd="0" presId="urn:microsoft.com/office/officeart/2005/8/layout/venn1"/>
    <dgm:cxn modelId="{6491C2F0-CA22-4075-BAA9-9BC2FD87A315}" type="presOf" srcId="{0285A826-3FDC-4F50-AC95-07A58B8FBBEA}" destId="{0AC4C231-7B1E-4225-8118-E08C7AE581B0}" srcOrd="0" destOrd="0" presId="urn:microsoft.com/office/officeart/2005/8/layout/venn1"/>
    <dgm:cxn modelId="{084E7A3D-4429-439D-94DD-11012BED3EB4}" type="presOf" srcId="{9FD7975C-3581-4090-84DE-6FAFBC80082E}" destId="{939888EE-3FEB-429B-8FD8-63CFD49E23CA}" srcOrd="0" destOrd="0" presId="urn:microsoft.com/office/officeart/2005/8/layout/venn1"/>
    <dgm:cxn modelId="{E1CF71BE-395E-46AB-919C-27C8D2928DB5}" srcId="{8C459A58-D88B-4EB7-82A8-313F9BBCE53D}" destId="{9FD7975C-3581-4090-84DE-6FAFBC80082E}" srcOrd="1" destOrd="0" parTransId="{A924D6A0-CE51-44C6-B911-5A733FDE60AA}" sibTransId="{928028AF-054E-45AD-AABA-0C4F3FCB2B94}"/>
    <dgm:cxn modelId="{08C6C9D9-B70A-4363-91B9-26AEE3A1C9E7}" type="presOf" srcId="{0285A826-3FDC-4F50-AC95-07A58B8FBBEA}" destId="{24462953-663D-4BFE-8D85-F1DA181713E6}" srcOrd="1" destOrd="0" presId="urn:microsoft.com/office/officeart/2005/8/layout/venn1"/>
    <dgm:cxn modelId="{7B59DB6B-2427-4295-8C2C-13762E79C45D}" type="presOf" srcId="{22EB312E-319E-4FC2-A9B5-06B8F1F4C635}" destId="{F7E56621-3D38-42D8-B29F-8BC6801B9616}" srcOrd="1" destOrd="0" presId="urn:microsoft.com/office/officeart/2005/8/layout/venn1"/>
    <dgm:cxn modelId="{D02931AB-6337-457D-B348-A8CA87327347}" srcId="{8C459A58-D88B-4EB7-82A8-313F9BBCE53D}" destId="{0285A826-3FDC-4F50-AC95-07A58B8FBBEA}" srcOrd="2" destOrd="0" parTransId="{5923874B-8E0B-4FD9-A073-949F5B198BF2}" sibTransId="{C42B1FEB-7D4C-404A-A475-7911C571375B}"/>
    <dgm:cxn modelId="{24C5C2BA-6E64-4229-85C8-E4CCB1609FCC}" srcId="{8C459A58-D88B-4EB7-82A8-313F9BBCE53D}" destId="{22EB312E-319E-4FC2-A9B5-06B8F1F4C635}" srcOrd="0" destOrd="0" parTransId="{86E14E1A-52D9-45E0-9D64-B9AA230CB264}" sibTransId="{9442A7DF-2AFC-4B04-9B31-DCCCF3D21ECF}"/>
    <dgm:cxn modelId="{12488803-69A6-45B0-8369-7F9707188ACB}" type="presParOf" srcId="{31CBF54C-900E-48EB-B5EC-A0828812C280}" destId="{74DF552E-D1BC-400F-B0D8-84FD5B99D841}" srcOrd="0" destOrd="0" presId="urn:microsoft.com/office/officeart/2005/8/layout/venn1"/>
    <dgm:cxn modelId="{13E2931E-6E76-419F-A19C-0BEB155E9D4B}" type="presParOf" srcId="{31CBF54C-900E-48EB-B5EC-A0828812C280}" destId="{F7E56621-3D38-42D8-B29F-8BC6801B9616}" srcOrd="1" destOrd="0" presId="urn:microsoft.com/office/officeart/2005/8/layout/venn1"/>
    <dgm:cxn modelId="{B8BA113C-883D-44EC-AD6D-520DEB594CBB}" type="presParOf" srcId="{31CBF54C-900E-48EB-B5EC-A0828812C280}" destId="{939888EE-3FEB-429B-8FD8-63CFD49E23CA}" srcOrd="2" destOrd="0" presId="urn:microsoft.com/office/officeart/2005/8/layout/venn1"/>
    <dgm:cxn modelId="{CEC5456F-1DAB-4C7C-9101-60110D5B8E6C}" type="presParOf" srcId="{31CBF54C-900E-48EB-B5EC-A0828812C280}" destId="{792D5E94-804B-4D71-9C05-667C19701EBE}" srcOrd="3" destOrd="0" presId="urn:microsoft.com/office/officeart/2005/8/layout/venn1"/>
    <dgm:cxn modelId="{28322D4C-621C-4650-81E8-DCA25BE5E3C6}" type="presParOf" srcId="{31CBF54C-900E-48EB-B5EC-A0828812C280}" destId="{0AC4C231-7B1E-4225-8118-E08C7AE581B0}" srcOrd="4" destOrd="0" presId="urn:microsoft.com/office/officeart/2005/8/layout/venn1"/>
    <dgm:cxn modelId="{32662576-3464-4C63-98EF-F2ED1D0ED2A9}" type="presParOf" srcId="{31CBF54C-900E-48EB-B5EC-A0828812C280}" destId="{24462953-663D-4BFE-8D85-F1DA181713E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68C7AD4-434F-4728-B7CC-052C398ACAD5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33354BB-3215-49F3-A351-85D12E12833E}">
      <dgm:prSet/>
      <dgm:spPr/>
      <dgm:t>
        <a:bodyPr/>
        <a:lstStyle/>
        <a:p>
          <a:pPr rtl="0"/>
          <a:r>
            <a:rPr lang="es-MX" dirty="0" smtClean="0"/>
            <a:t>Método gráfico: </a:t>
          </a:r>
        </a:p>
        <a:p>
          <a:pPr rtl="0"/>
          <a:r>
            <a:rPr lang="es-MX" dirty="0" smtClean="0"/>
            <a:t>Se utilizan cuadros y graficas el flujo de las operaciones a través de los puestos o lugares donde se encuentran establecidas las medidas de control para el ejercicio de las operaciones.</a:t>
          </a:r>
          <a:endParaRPr lang="es-MX" dirty="0"/>
        </a:p>
      </dgm:t>
    </dgm:pt>
    <dgm:pt modelId="{33614C10-2EAB-4343-9BD8-ED0478CCEC7F}" type="parTrans" cxnId="{0912DB97-36F3-493C-9DA3-FC904E108E96}">
      <dgm:prSet/>
      <dgm:spPr/>
      <dgm:t>
        <a:bodyPr/>
        <a:lstStyle/>
        <a:p>
          <a:endParaRPr lang="es-MX"/>
        </a:p>
      </dgm:t>
    </dgm:pt>
    <dgm:pt modelId="{C0C15980-35F4-462C-BDF3-D07A71FBDCD7}" type="sibTrans" cxnId="{0912DB97-36F3-493C-9DA3-FC904E108E96}">
      <dgm:prSet/>
      <dgm:spPr/>
      <dgm:t>
        <a:bodyPr/>
        <a:lstStyle/>
        <a:p>
          <a:endParaRPr lang="es-MX"/>
        </a:p>
      </dgm:t>
    </dgm:pt>
    <dgm:pt modelId="{737B8CD4-1EDD-4973-9910-A1FFD4F48966}">
      <dgm:prSet/>
      <dgm:spPr/>
      <dgm:t>
        <a:bodyPr/>
        <a:lstStyle/>
        <a:p>
          <a:pPr rtl="0"/>
          <a:r>
            <a:rPr lang="es-MX" dirty="0" smtClean="0"/>
            <a:t>Método descriptivo:</a:t>
          </a:r>
        </a:p>
        <a:p>
          <a:pPr rtl="0"/>
          <a:r>
            <a:rPr lang="es-MX" dirty="0" smtClean="0"/>
            <a:t>Se describe las actividades en las diversas unidades administrativas de la entidad.</a:t>
          </a:r>
          <a:endParaRPr lang="es-MX" dirty="0"/>
        </a:p>
      </dgm:t>
    </dgm:pt>
    <dgm:pt modelId="{D16740A1-C524-42C8-9F73-BAEF4BBBA0A6}" type="parTrans" cxnId="{9AAD3E56-5689-40E6-9E0F-5E4B64D6B118}">
      <dgm:prSet/>
      <dgm:spPr/>
      <dgm:t>
        <a:bodyPr/>
        <a:lstStyle/>
        <a:p>
          <a:endParaRPr lang="es-MX"/>
        </a:p>
      </dgm:t>
    </dgm:pt>
    <dgm:pt modelId="{244C8BB2-EA72-4818-96DD-D2E646F48EB1}" type="sibTrans" cxnId="{9AAD3E56-5689-40E6-9E0F-5E4B64D6B118}">
      <dgm:prSet/>
      <dgm:spPr/>
      <dgm:t>
        <a:bodyPr/>
        <a:lstStyle/>
        <a:p>
          <a:endParaRPr lang="es-MX"/>
        </a:p>
      </dgm:t>
    </dgm:pt>
    <dgm:pt modelId="{1B6703EA-B377-4A37-A6F4-FFAB850961B8}">
      <dgm:prSet/>
      <dgm:spPr/>
      <dgm:t>
        <a:bodyPr/>
        <a:lstStyle/>
        <a:p>
          <a:pPr rtl="0"/>
          <a:r>
            <a:rPr lang="es-MX" dirty="0" smtClean="0"/>
            <a:t>Método de cuestionarios:</a:t>
          </a:r>
        </a:p>
        <a:p>
          <a:pPr rtl="0"/>
          <a:r>
            <a:rPr lang="es-MX" dirty="0" smtClean="0"/>
            <a:t>Consiste en el empleo de cuestionarios previamente elaborados por el auditor, incluyen preguntas de cómo se efectúa el manejo de las operaciones y quien tiene a su cargo las funciones.</a:t>
          </a:r>
          <a:endParaRPr lang="es-MX" dirty="0"/>
        </a:p>
      </dgm:t>
    </dgm:pt>
    <dgm:pt modelId="{6143ACEB-1A59-4328-9A05-6B80D9940594}" type="parTrans" cxnId="{7E6EF87E-5681-40C5-97B1-F5418E8CDE2C}">
      <dgm:prSet/>
      <dgm:spPr/>
      <dgm:t>
        <a:bodyPr/>
        <a:lstStyle/>
        <a:p>
          <a:endParaRPr lang="es-MX"/>
        </a:p>
      </dgm:t>
    </dgm:pt>
    <dgm:pt modelId="{6AF7D3A9-F688-4B11-8105-458456EF384F}" type="sibTrans" cxnId="{7E6EF87E-5681-40C5-97B1-F5418E8CDE2C}">
      <dgm:prSet/>
      <dgm:spPr/>
      <dgm:t>
        <a:bodyPr/>
        <a:lstStyle/>
        <a:p>
          <a:endParaRPr lang="es-MX"/>
        </a:p>
      </dgm:t>
    </dgm:pt>
    <dgm:pt modelId="{F1FC6FEA-4A97-4B68-8C08-9F4A190EEB7A}" type="pres">
      <dgm:prSet presAssocID="{368C7AD4-434F-4728-B7CC-052C398ACAD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C11CD79-2B1E-44FE-B62E-0530BF7A09FB}" type="pres">
      <dgm:prSet presAssocID="{433354BB-3215-49F3-A351-85D12E12833E}" presName="comp" presStyleCnt="0"/>
      <dgm:spPr/>
    </dgm:pt>
    <dgm:pt modelId="{57AD821A-5B2D-4099-BBEE-56FF88E533BD}" type="pres">
      <dgm:prSet presAssocID="{433354BB-3215-49F3-A351-85D12E12833E}" presName="box" presStyleLbl="node1" presStyleIdx="0" presStyleCnt="3"/>
      <dgm:spPr/>
      <dgm:t>
        <a:bodyPr/>
        <a:lstStyle/>
        <a:p>
          <a:endParaRPr lang="es-MX"/>
        </a:p>
      </dgm:t>
    </dgm:pt>
    <dgm:pt modelId="{E08D2485-692B-4D40-B577-E0C7A38D18F4}" type="pres">
      <dgm:prSet presAssocID="{433354BB-3215-49F3-A351-85D12E12833E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471A88D-949E-4E37-9ACC-D67FF92BB683}" type="pres">
      <dgm:prSet presAssocID="{433354BB-3215-49F3-A351-85D12E12833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6D3EE4-0BE4-4A59-9732-2D67416CBC3C}" type="pres">
      <dgm:prSet presAssocID="{C0C15980-35F4-462C-BDF3-D07A71FBDCD7}" presName="spacer" presStyleCnt="0"/>
      <dgm:spPr/>
    </dgm:pt>
    <dgm:pt modelId="{002E7578-F444-44FA-9D76-7D5416EBCBA6}" type="pres">
      <dgm:prSet presAssocID="{737B8CD4-1EDD-4973-9910-A1FFD4F48966}" presName="comp" presStyleCnt="0"/>
      <dgm:spPr/>
    </dgm:pt>
    <dgm:pt modelId="{AF4797AD-3FEC-4D47-B774-20A760A0B1B6}" type="pres">
      <dgm:prSet presAssocID="{737B8CD4-1EDD-4973-9910-A1FFD4F48966}" presName="box" presStyleLbl="node1" presStyleIdx="1" presStyleCnt="3"/>
      <dgm:spPr/>
      <dgm:t>
        <a:bodyPr/>
        <a:lstStyle/>
        <a:p>
          <a:endParaRPr lang="es-MX"/>
        </a:p>
      </dgm:t>
    </dgm:pt>
    <dgm:pt modelId="{4D96E938-63BA-4505-9154-C455948C1070}" type="pres">
      <dgm:prSet presAssocID="{737B8CD4-1EDD-4973-9910-A1FFD4F48966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B7673446-2DF5-4993-842C-7C2BE5FD47A4}" type="pres">
      <dgm:prSet presAssocID="{737B8CD4-1EDD-4973-9910-A1FFD4F48966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1DF724-BDE5-4892-82C0-AF828D2056C4}" type="pres">
      <dgm:prSet presAssocID="{244C8BB2-EA72-4818-96DD-D2E646F48EB1}" presName="spacer" presStyleCnt="0"/>
      <dgm:spPr/>
    </dgm:pt>
    <dgm:pt modelId="{D26084AE-7423-4534-9567-3CADF5EA26D7}" type="pres">
      <dgm:prSet presAssocID="{1B6703EA-B377-4A37-A6F4-FFAB850961B8}" presName="comp" presStyleCnt="0"/>
      <dgm:spPr/>
    </dgm:pt>
    <dgm:pt modelId="{F52E9C69-C8B6-416E-95A6-60E5FE03F730}" type="pres">
      <dgm:prSet presAssocID="{1B6703EA-B377-4A37-A6F4-FFAB850961B8}" presName="box" presStyleLbl="node1" presStyleIdx="2" presStyleCnt="3"/>
      <dgm:spPr/>
      <dgm:t>
        <a:bodyPr/>
        <a:lstStyle/>
        <a:p>
          <a:endParaRPr lang="es-MX"/>
        </a:p>
      </dgm:t>
    </dgm:pt>
    <dgm:pt modelId="{E65B548F-A825-4402-A0F9-D1536973A5F2}" type="pres">
      <dgm:prSet presAssocID="{1B6703EA-B377-4A37-A6F4-FFAB850961B8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C81784ED-08C5-48CC-BE86-EADFA7EE37DD}" type="pres">
      <dgm:prSet presAssocID="{1B6703EA-B377-4A37-A6F4-FFAB850961B8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346D178-C19F-44C8-ABED-64DF3F6FA925}" type="presOf" srcId="{1B6703EA-B377-4A37-A6F4-FFAB850961B8}" destId="{F52E9C69-C8B6-416E-95A6-60E5FE03F730}" srcOrd="0" destOrd="0" presId="urn:microsoft.com/office/officeart/2005/8/layout/vList4"/>
    <dgm:cxn modelId="{7E6EF87E-5681-40C5-97B1-F5418E8CDE2C}" srcId="{368C7AD4-434F-4728-B7CC-052C398ACAD5}" destId="{1B6703EA-B377-4A37-A6F4-FFAB850961B8}" srcOrd="2" destOrd="0" parTransId="{6143ACEB-1A59-4328-9A05-6B80D9940594}" sibTransId="{6AF7D3A9-F688-4B11-8105-458456EF384F}"/>
    <dgm:cxn modelId="{737AC08C-AAB5-4DE5-AE4D-933BD03E1484}" type="presOf" srcId="{433354BB-3215-49F3-A351-85D12E12833E}" destId="{57AD821A-5B2D-4099-BBEE-56FF88E533BD}" srcOrd="0" destOrd="0" presId="urn:microsoft.com/office/officeart/2005/8/layout/vList4"/>
    <dgm:cxn modelId="{B5C51878-CF58-4BA9-8560-778CE0565A3E}" type="presOf" srcId="{737B8CD4-1EDD-4973-9910-A1FFD4F48966}" destId="{AF4797AD-3FEC-4D47-B774-20A760A0B1B6}" srcOrd="0" destOrd="0" presId="urn:microsoft.com/office/officeart/2005/8/layout/vList4"/>
    <dgm:cxn modelId="{0912DB97-36F3-493C-9DA3-FC904E108E96}" srcId="{368C7AD4-434F-4728-B7CC-052C398ACAD5}" destId="{433354BB-3215-49F3-A351-85D12E12833E}" srcOrd="0" destOrd="0" parTransId="{33614C10-2EAB-4343-9BD8-ED0478CCEC7F}" sibTransId="{C0C15980-35F4-462C-BDF3-D07A71FBDCD7}"/>
    <dgm:cxn modelId="{A1BA7FD3-F878-4D63-843A-B43A4C753EBA}" type="presOf" srcId="{433354BB-3215-49F3-A351-85D12E12833E}" destId="{0471A88D-949E-4E37-9ACC-D67FF92BB683}" srcOrd="1" destOrd="0" presId="urn:microsoft.com/office/officeart/2005/8/layout/vList4"/>
    <dgm:cxn modelId="{02BFD2A1-3BD6-4F3C-AC70-93D339AD3AE2}" type="presOf" srcId="{737B8CD4-1EDD-4973-9910-A1FFD4F48966}" destId="{B7673446-2DF5-4993-842C-7C2BE5FD47A4}" srcOrd="1" destOrd="0" presId="urn:microsoft.com/office/officeart/2005/8/layout/vList4"/>
    <dgm:cxn modelId="{BA3B3585-8CE8-4B37-99BA-EFDAA739B02D}" type="presOf" srcId="{368C7AD4-434F-4728-B7CC-052C398ACAD5}" destId="{F1FC6FEA-4A97-4B68-8C08-9F4A190EEB7A}" srcOrd="0" destOrd="0" presId="urn:microsoft.com/office/officeart/2005/8/layout/vList4"/>
    <dgm:cxn modelId="{9AAD3E56-5689-40E6-9E0F-5E4B64D6B118}" srcId="{368C7AD4-434F-4728-B7CC-052C398ACAD5}" destId="{737B8CD4-1EDD-4973-9910-A1FFD4F48966}" srcOrd="1" destOrd="0" parTransId="{D16740A1-C524-42C8-9F73-BAEF4BBBA0A6}" sibTransId="{244C8BB2-EA72-4818-96DD-D2E646F48EB1}"/>
    <dgm:cxn modelId="{0B4B4B31-8DC3-461A-9B62-7A77F00640FB}" type="presOf" srcId="{1B6703EA-B377-4A37-A6F4-FFAB850961B8}" destId="{C81784ED-08C5-48CC-BE86-EADFA7EE37DD}" srcOrd="1" destOrd="0" presId="urn:microsoft.com/office/officeart/2005/8/layout/vList4"/>
    <dgm:cxn modelId="{ACE433D7-15A6-452D-B62B-4352146D1953}" type="presParOf" srcId="{F1FC6FEA-4A97-4B68-8C08-9F4A190EEB7A}" destId="{1C11CD79-2B1E-44FE-B62E-0530BF7A09FB}" srcOrd="0" destOrd="0" presId="urn:microsoft.com/office/officeart/2005/8/layout/vList4"/>
    <dgm:cxn modelId="{2CF995BE-B922-4442-AFD2-4B2E11B3A1BB}" type="presParOf" srcId="{1C11CD79-2B1E-44FE-B62E-0530BF7A09FB}" destId="{57AD821A-5B2D-4099-BBEE-56FF88E533BD}" srcOrd="0" destOrd="0" presId="urn:microsoft.com/office/officeart/2005/8/layout/vList4"/>
    <dgm:cxn modelId="{AC861745-A880-4E37-883C-31FAAA1AD11D}" type="presParOf" srcId="{1C11CD79-2B1E-44FE-B62E-0530BF7A09FB}" destId="{E08D2485-692B-4D40-B577-E0C7A38D18F4}" srcOrd="1" destOrd="0" presId="urn:microsoft.com/office/officeart/2005/8/layout/vList4"/>
    <dgm:cxn modelId="{20F22732-BFD7-4C73-8359-CE2D245991C7}" type="presParOf" srcId="{1C11CD79-2B1E-44FE-B62E-0530BF7A09FB}" destId="{0471A88D-949E-4E37-9ACC-D67FF92BB683}" srcOrd="2" destOrd="0" presId="urn:microsoft.com/office/officeart/2005/8/layout/vList4"/>
    <dgm:cxn modelId="{48669624-581E-47CC-9639-053A0192B85D}" type="presParOf" srcId="{F1FC6FEA-4A97-4B68-8C08-9F4A190EEB7A}" destId="{1C6D3EE4-0BE4-4A59-9732-2D67416CBC3C}" srcOrd="1" destOrd="0" presId="urn:microsoft.com/office/officeart/2005/8/layout/vList4"/>
    <dgm:cxn modelId="{3EA9E830-B08E-472D-9580-4809F651DC15}" type="presParOf" srcId="{F1FC6FEA-4A97-4B68-8C08-9F4A190EEB7A}" destId="{002E7578-F444-44FA-9D76-7D5416EBCBA6}" srcOrd="2" destOrd="0" presId="urn:microsoft.com/office/officeart/2005/8/layout/vList4"/>
    <dgm:cxn modelId="{0DC4837F-8030-4FFE-960B-23AACF3559C8}" type="presParOf" srcId="{002E7578-F444-44FA-9D76-7D5416EBCBA6}" destId="{AF4797AD-3FEC-4D47-B774-20A760A0B1B6}" srcOrd="0" destOrd="0" presId="urn:microsoft.com/office/officeart/2005/8/layout/vList4"/>
    <dgm:cxn modelId="{B965C89B-CE83-4E68-A113-968EE05D3172}" type="presParOf" srcId="{002E7578-F444-44FA-9D76-7D5416EBCBA6}" destId="{4D96E938-63BA-4505-9154-C455948C1070}" srcOrd="1" destOrd="0" presId="urn:microsoft.com/office/officeart/2005/8/layout/vList4"/>
    <dgm:cxn modelId="{7F500872-D436-4B1D-99AC-C181803903C8}" type="presParOf" srcId="{002E7578-F444-44FA-9D76-7D5416EBCBA6}" destId="{B7673446-2DF5-4993-842C-7C2BE5FD47A4}" srcOrd="2" destOrd="0" presId="urn:microsoft.com/office/officeart/2005/8/layout/vList4"/>
    <dgm:cxn modelId="{45DA833D-45B1-4285-855F-0082616B643C}" type="presParOf" srcId="{F1FC6FEA-4A97-4B68-8C08-9F4A190EEB7A}" destId="{6C1DF724-BDE5-4892-82C0-AF828D2056C4}" srcOrd="3" destOrd="0" presId="urn:microsoft.com/office/officeart/2005/8/layout/vList4"/>
    <dgm:cxn modelId="{B0DADB2A-D64A-4DA3-B6D3-B890745E7118}" type="presParOf" srcId="{F1FC6FEA-4A97-4B68-8C08-9F4A190EEB7A}" destId="{D26084AE-7423-4534-9567-3CADF5EA26D7}" srcOrd="4" destOrd="0" presId="urn:microsoft.com/office/officeart/2005/8/layout/vList4"/>
    <dgm:cxn modelId="{9F2B8509-631F-4B6F-B7A2-B5259B2294F4}" type="presParOf" srcId="{D26084AE-7423-4534-9567-3CADF5EA26D7}" destId="{F52E9C69-C8B6-416E-95A6-60E5FE03F730}" srcOrd="0" destOrd="0" presId="urn:microsoft.com/office/officeart/2005/8/layout/vList4"/>
    <dgm:cxn modelId="{3DAAF5EF-28C5-48EF-8269-4EF4410FE388}" type="presParOf" srcId="{D26084AE-7423-4534-9567-3CADF5EA26D7}" destId="{E65B548F-A825-4402-A0F9-D1536973A5F2}" srcOrd="1" destOrd="0" presId="urn:microsoft.com/office/officeart/2005/8/layout/vList4"/>
    <dgm:cxn modelId="{1132DCD5-2822-4AC8-94C9-12890E67C36A}" type="presParOf" srcId="{D26084AE-7423-4534-9567-3CADF5EA26D7}" destId="{C81784ED-08C5-48CC-BE86-EADFA7EE37DD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E60FD72-1FAA-4E33-9071-1E57B680476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DF941B17-6C2A-4A06-BEC2-7D7E8D0D5295}">
      <dgm:prSet/>
      <dgm:spPr/>
      <dgm:t>
        <a:bodyPr/>
        <a:lstStyle/>
        <a:p>
          <a:pPr rtl="0"/>
          <a:r>
            <a:rPr lang="es-MX" smtClean="0"/>
            <a:t>Ambiente de Control.</a:t>
          </a:r>
          <a:endParaRPr lang="es-MX"/>
        </a:p>
      </dgm:t>
    </dgm:pt>
    <dgm:pt modelId="{5B950D57-37E5-42B4-B5EA-29FAE68224AF}" type="parTrans" cxnId="{085EBED7-DA49-4DFD-A373-463608A4A383}">
      <dgm:prSet/>
      <dgm:spPr/>
      <dgm:t>
        <a:bodyPr/>
        <a:lstStyle/>
        <a:p>
          <a:endParaRPr lang="es-MX"/>
        </a:p>
      </dgm:t>
    </dgm:pt>
    <dgm:pt modelId="{2801B8DC-9038-452B-B9F0-5A9F27212106}" type="sibTrans" cxnId="{085EBED7-DA49-4DFD-A373-463608A4A383}">
      <dgm:prSet/>
      <dgm:spPr/>
      <dgm:t>
        <a:bodyPr/>
        <a:lstStyle/>
        <a:p>
          <a:endParaRPr lang="es-MX"/>
        </a:p>
      </dgm:t>
    </dgm:pt>
    <dgm:pt modelId="{0BAA0F8B-8B8F-419B-8254-098E53FFF833}">
      <dgm:prSet/>
      <dgm:spPr/>
      <dgm:t>
        <a:bodyPr/>
        <a:lstStyle/>
        <a:p>
          <a:pPr rtl="0"/>
          <a:r>
            <a:rPr lang="es-MX" smtClean="0"/>
            <a:t>Evaluación de Riesgos.</a:t>
          </a:r>
          <a:endParaRPr lang="es-MX"/>
        </a:p>
      </dgm:t>
    </dgm:pt>
    <dgm:pt modelId="{C917448A-EABE-4B8B-9846-A594FCA4D0CC}" type="parTrans" cxnId="{B1133848-1D5F-4A35-A916-C328E0D3B7CB}">
      <dgm:prSet/>
      <dgm:spPr/>
      <dgm:t>
        <a:bodyPr/>
        <a:lstStyle/>
        <a:p>
          <a:endParaRPr lang="es-MX"/>
        </a:p>
      </dgm:t>
    </dgm:pt>
    <dgm:pt modelId="{B3924BA9-F085-482F-BC58-144293B57AE7}" type="sibTrans" cxnId="{B1133848-1D5F-4A35-A916-C328E0D3B7CB}">
      <dgm:prSet/>
      <dgm:spPr/>
      <dgm:t>
        <a:bodyPr/>
        <a:lstStyle/>
        <a:p>
          <a:endParaRPr lang="es-MX"/>
        </a:p>
      </dgm:t>
    </dgm:pt>
    <dgm:pt modelId="{6B8E9467-8041-4B81-90CA-137C6F213266}">
      <dgm:prSet/>
      <dgm:spPr/>
      <dgm:t>
        <a:bodyPr/>
        <a:lstStyle/>
        <a:p>
          <a:pPr rtl="0"/>
          <a:r>
            <a:rPr lang="es-MX" smtClean="0"/>
            <a:t>Actividades de Control.</a:t>
          </a:r>
          <a:endParaRPr lang="es-MX"/>
        </a:p>
      </dgm:t>
    </dgm:pt>
    <dgm:pt modelId="{FA19BB71-AB85-4257-A45B-9202E85EA6FB}" type="parTrans" cxnId="{453F4EDC-101A-4409-8D70-3AED42A03229}">
      <dgm:prSet/>
      <dgm:spPr/>
      <dgm:t>
        <a:bodyPr/>
        <a:lstStyle/>
        <a:p>
          <a:endParaRPr lang="es-MX"/>
        </a:p>
      </dgm:t>
    </dgm:pt>
    <dgm:pt modelId="{A7076DEF-C854-4856-8868-0162A745836D}" type="sibTrans" cxnId="{453F4EDC-101A-4409-8D70-3AED42A03229}">
      <dgm:prSet/>
      <dgm:spPr/>
      <dgm:t>
        <a:bodyPr/>
        <a:lstStyle/>
        <a:p>
          <a:endParaRPr lang="es-MX"/>
        </a:p>
      </dgm:t>
    </dgm:pt>
    <dgm:pt modelId="{75D27D2B-7FC2-47FB-89E5-F423907312B9}">
      <dgm:prSet/>
      <dgm:spPr/>
      <dgm:t>
        <a:bodyPr/>
        <a:lstStyle/>
        <a:p>
          <a:pPr rtl="0"/>
          <a:r>
            <a:rPr lang="es-MX" smtClean="0"/>
            <a:t>Información y Comunicación.</a:t>
          </a:r>
          <a:endParaRPr lang="es-MX"/>
        </a:p>
      </dgm:t>
    </dgm:pt>
    <dgm:pt modelId="{59D78832-3945-465F-A354-694AA1FB6776}" type="parTrans" cxnId="{DACA65B7-50D3-45B1-B1C2-B7B9D874E39C}">
      <dgm:prSet/>
      <dgm:spPr/>
      <dgm:t>
        <a:bodyPr/>
        <a:lstStyle/>
        <a:p>
          <a:endParaRPr lang="es-MX"/>
        </a:p>
      </dgm:t>
    </dgm:pt>
    <dgm:pt modelId="{A5272479-AFEA-43A8-A009-0384575F3B06}" type="sibTrans" cxnId="{DACA65B7-50D3-45B1-B1C2-B7B9D874E39C}">
      <dgm:prSet/>
      <dgm:spPr/>
      <dgm:t>
        <a:bodyPr/>
        <a:lstStyle/>
        <a:p>
          <a:endParaRPr lang="es-MX"/>
        </a:p>
      </dgm:t>
    </dgm:pt>
    <dgm:pt modelId="{67032F67-F960-4816-9EC3-50AD56C6FB91}">
      <dgm:prSet/>
      <dgm:spPr/>
      <dgm:t>
        <a:bodyPr/>
        <a:lstStyle/>
        <a:p>
          <a:pPr rtl="0"/>
          <a:r>
            <a:rPr lang="es-MX" smtClean="0"/>
            <a:t>Supervisión o Monitoreo.</a:t>
          </a:r>
          <a:endParaRPr lang="es-MX"/>
        </a:p>
      </dgm:t>
    </dgm:pt>
    <dgm:pt modelId="{A10417AF-DA19-4CBD-8FA4-58FC6A952BDB}" type="parTrans" cxnId="{31CBA515-9452-4933-A209-EB268BB35F44}">
      <dgm:prSet/>
      <dgm:spPr/>
      <dgm:t>
        <a:bodyPr/>
        <a:lstStyle/>
        <a:p>
          <a:endParaRPr lang="es-MX"/>
        </a:p>
      </dgm:t>
    </dgm:pt>
    <dgm:pt modelId="{C47C25FF-1F23-4437-B08E-7FD8BC7CB043}" type="sibTrans" cxnId="{31CBA515-9452-4933-A209-EB268BB35F44}">
      <dgm:prSet/>
      <dgm:spPr/>
      <dgm:t>
        <a:bodyPr/>
        <a:lstStyle/>
        <a:p>
          <a:endParaRPr lang="es-MX"/>
        </a:p>
      </dgm:t>
    </dgm:pt>
    <dgm:pt modelId="{BB3868CE-7F96-432D-87A3-DFDA6356E12E}" type="pres">
      <dgm:prSet presAssocID="{4E60FD72-1FAA-4E33-9071-1E57B680476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9DAD5C9-845A-40C7-99F2-62949D0D68E0}" type="pres">
      <dgm:prSet presAssocID="{DF941B17-6C2A-4A06-BEC2-7D7E8D0D529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70469D-90A7-4800-B89F-942266560884}" type="pres">
      <dgm:prSet presAssocID="{2801B8DC-9038-452B-B9F0-5A9F27212106}" presName="sibTrans" presStyleLbl="sibTrans2D1" presStyleIdx="0" presStyleCnt="5"/>
      <dgm:spPr/>
      <dgm:t>
        <a:bodyPr/>
        <a:lstStyle/>
        <a:p>
          <a:endParaRPr lang="es-MX"/>
        </a:p>
      </dgm:t>
    </dgm:pt>
    <dgm:pt modelId="{8B9C01A7-BEE0-46AD-9B5F-CB5BBBFA3EDE}" type="pres">
      <dgm:prSet presAssocID="{2801B8DC-9038-452B-B9F0-5A9F27212106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F84EF866-19DE-4599-A508-CFEC7CFDED51}" type="pres">
      <dgm:prSet presAssocID="{0BAA0F8B-8B8F-419B-8254-098E53FFF83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76D77C-FB5E-4AA5-864D-4380FCE7F4BC}" type="pres">
      <dgm:prSet presAssocID="{B3924BA9-F085-482F-BC58-144293B57AE7}" presName="sibTrans" presStyleLbl="sibTrans2D1" presStyleIdx="1" presStyleCnt="5"/>
      <dgm:spPr/>
      <dgm:t>
        <a:bodyPr/>
        <a:lstStyle/>
        <a:p>
          <a:endParaRPr lang="es-MX"/>
        </a:p>
      </dgm:t>
    </dgm:pt>
    <dgm:pt modelId="{8A6B516C-8CB6-4C7B-A0C3-C4925B701E60}" type="pres">
      <dgm:prSet presAssocID="{B3924BA9-F085-482F-BC58-144293B57AE7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365B2F12-7EF9-4B61-B291-A8F569F7FE31}" type="pres">
      <dgm:prSet presAssocID="{6B8E9467-8041-4B81-90CA-137C6F21326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C5CE9D-73BA-40B8-97C9-E94D3AA66037}" type="pres">
      <dgm:prSet presAssocID="{A7076DEF-C854-4856-8868-0162A745836D}" presName="sibTrans" presStyleLbl="sibTrans2D1" presStyleIdx="2" presStyleCnt="5"/>
      <dgm:spPr/>
      <dgm:t>
        <a:bodyPr/>
        <a:lstStyle/>
        <a:p>
          <a:endParaRPr lang="es-MX"/>
        </a:p>
      </dgm:t>
    </dgm:pt>
    <dgm:pt modelId="{EE5D4408-F612-4F63-ABD2-8B0CADF88269}" type="pres">
      <dgm:prSet presAssocID="{A7076DEF-C854-4856-8868-0162A745836D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15A75598-19F0-4106-BE16-B52C25958765}" type="pres">
      <dgm:prSet presAssocID="{75D27D2B-7FC2-47FB-89E5-F423907312B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3BF587-8F6E-4639-A61E-4ACF3B30953D}" type="pres">
      <dgm:prSet presAssocID="{A5272479-AFEA-43A8-A009-0384575F3B06}" presName="sibTrans" presStyleLbl="sibTrans2D1" presStyleIdx="3" presStyleCnt="5"/>
      <dgm:spPr/>
      <dgm:t>
        <a:bodyPr/>
        <a:lstStyle/>
        <a:p>
          <a:endParaRPr lang="es-MX"/>
        </a:p>
      </dgm:t>
    </dgm:pt>
    <dgm:pt modelId="{4E6AD1ED-CA3C-4624-8E5C-62D9E4221B89}" type="pres">
      <dgm:prSet presAssocID="{A5272479-AFEA-43A8-A009-0384575F3B06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EFB24FAC-A253-463D-A90F-1606F3581C23}" type="pres">
      <dgm:prSet presAssocID="{67032F67-F960-4816-9EC3-50AD56C6FB9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BC74DC2-90F1-4D09-B150-66B0078F9C11}" type="pres">
      <dgm:prSet presAssocID="{C47C25FF-1F23-4437-B08E-7FD8BC7CB043}" presName="sibTrans" presStyleLbl="sibTrans2D1" presStyleIdx="4" presStyleCnt="5"/>
      <dgm:spPr/>
      <dgm:t>
        <a:bodyPr/>
        <a:lstStyle/>
        <a:p>
          <a:endParaRPr lang="es-MX"/>
        </a:p>
      </dgm:t>
    </dgm:pt>
    <dgm:pt modelId="{E75FC4B4-205E-4DB0-965E-BA064D6597A1}" type="pres">
      <dgm:prSet presAssocID="{C47C25FF-1F23-4437-B08E-7FD8BC7CB043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9A8A3083-8E6D-4289-8750-CB667D324263}" type="presOf" srcId="{DF941B17-6C2A-4A06-BEC2-7D7E8D0D5295}" destId="{E9DAD5C9-845A-40C7-99F2-62949D0D68E0}" srcOrd="0" destOrd="0" presId="urn:microsoft.com/office/officeart/2005/8/layout/cycle2"/>
    <dgm:cxn modelId="{72D668DD-D68C-4201-8CC3-70D2125B74FE}" type="presOf" srcId="{67032F67-F960-4816-9EC3-50AD56C6FB91}" destId="{EFB24FAC-A253-463D-A90F-1606F3581C23}" srcOrd="0" destOrd="0" presId="urn:microsoft.com/office/officeart/2005/8/layout/cycle2"/>
    <dgm:cxn modelId="{86ADB9C9-5C30-42B0-A3E6-27160059C0A8}" type="presOf" srcId="{A5272479-AFEA-43A8-A009-0384575F3B06}" destId="{4E6AD1ED-CA3C-4624-8E5C-62D9E4221B89}" srcOrd="1" destOrd="0" presId="urn:microsoft.com/office/officeart/2005/8/layout/cycle2"/>
    <dgm:cxn modelId="{849BE502-DC3F-449A-87C3-B607585CA734}" type="presOf" srcId="{2801B8DC-9038-452B-B9F0-5A9F27212106}" destId="{2E70469D-90A7-4800-B89F-942266560884}" srcOrd="0" destOrd="0" presId="urn:microsoft.com/office/officeart/2005/8/layout/cycle2"/>
    <dgm:cxn modelId="{71191A0A-7BBF-4141-8BC8-B8ED1019F885}" type="presOf" srcId="{A5272479-AFEA-43A8-A009-0384575F3B06}" destId="{F83BF587-8F6E-4639-A61E-4ACF3B30953D}" srcOrd="0" destOrd="0" presId="urn:microsoft.com/office/officeart/2005/8/layout/cycle2"/>
    <dgm:cxn modelId="{DB6BFA23-0383-4F4A-B163-1FC7ADB2C408}" type="presOf" srcId="{4E60FD72-1FAA-4E33-9071-1E57B6804763}" destId="{BB3868CE-7F96-432D-87A3-DFDA6356E12E}" srcOrd="0" destOrd="0" presId="urn:microsoft.com/office/officeart/2005/8/layout/cycle2"/>
    <dgm:cxn modelId="{6626F739-BD69-4A22-9ED1-FDC92A923F40}" type="presOf" srcId="{0BAA0F8B-8B8F-419B-8254-098E53FFF833}" destId="{F84EF866-19DE-4599-A508-CFEC7CFDED51}" srcOrd="0" destOrd="0" presId="urn:microsoft.com/office/officeart/2005/8/layout/cycle2"/>
    <dgm:cxn modelId="{085EBED7-DA49-4DFD-A373-463608A4A383}" srcId="{4E60FD72-1FAA-4E33-9071-1E57B6804763}" destId="{DF941B17-6C2A-4A06-BEC2-7D7E8D0D5295}" srcOrd="0" destOrd="0" parTransId="{5B950D57-37E5-42B4-B5EA-29FAE68224AF}" sibTransId="{2801B8DC-9038-452B-B9F0-5A9F27212106}"/>
    <dgm:cxn modelId="{8AA6F1A6-2D07-469D-BA28-7FDDF160892C}" type="presOf" srcId="{75D27D2B-7FC2-47FB-89E5-F423907312B9}" destId="{15A75598-19F0-4106-BE16-B52C25958765}" srcOrd="0" destOrd="0" presId="urn:microsoft.com/office/officeart/2005/8/layout/cycle2"/>
    <dgm:cxn modelId="{D576C6BA-333D-446B-9053-68A56014076F}" type="presOf" srcId="{A7076DEF-C854-4856-8868-0162A745836D}" destId="{20C5CE9D-73BA-40B8-97C9-E94D3AA66037}" srcOrd="0" destOrd="0" presId="urn:microsoft.com/office/officeart/2005/8/layout/cycle2"/>
    <dgm:cxn modelId="{453F4EDC-101A-4409-8D70-3AED42A03229}" srcId="{4E60FD72-1FAA-4E33-9071-1E57B6804763}" destId="{6B8E9467-8041-4B81-90CA-137C6F213266}" srcOrd="2" destOrd="0" parTransId="{FA19BB71-AB85-4257-A45B-9202E85EA6FB}" sibTransId="{A7076DEF-C854-4856-8868-0162A745836D}"/>
    <dgm:cxn modelId="{D24E89CA-3D7D-4ED9-8A01-66E0D809491E}" type="presOf" srcId="{2801B8DC-9038-452B-B9F0-5A9F27212106}" destId="{8B9C01A7-BEE0-46AD-9B5F-CB5BBBFA3EDE}" srcOrd="1" destOrd="0" presId="urn:microsoft.com/office/officeart/2005/8/layout/cycle2"/>
    <dgm:cxn modelId="{72E188B3-81DA-4624-BA8A-D89DDF606D02}" type="presOf" srcId="{C47C25FF-1F23-4437-B08E-7FD8BC7CB043}" destId="{E75FC4B4-205E-4DB0-965E-BA064D6597A1}" srcOrd="1" destOrd="0" presId="urn:microsoft.com/office/officeart/2005/8/layout/cycle2"/>
    <dgm:cxn modelId="{31CBA515-9452-4933-A209-EB268BB35F44}" srcId="{4E60FD72-1FAA-4E33-9071-1E57B6804763}" destId="{67032F67-F960-4816-9EC3-50AD56C6FB91}" srcOrd="4" destOrd="0" parTransId="{A10417AF-DA19-4CBD-8FA4-58FC6A952BDB}" sibTransId="{C47C25FF-1F23-4437-B08E-7FD8BC7CB043}"/>
    <dgm:cxn modelId="{C14C7783-0C4C-4E83-854E-F391522F1FC0}" type="presOf" srcId="{B3924BA9-F085-482F-BC58-144293B57AE7}" destId="{8A6B516C-8CB6-4C7B-A0C3-C4925B701E60}" srcOrd="1" destOrd="0" presId="urn:microsoft.com/office/officeart/2005/8/layout/cycle2"/>
    <dgm:cxn modelId="{F6F5B88A-12D2-4F88-9DE9-6A42602CAD16}" type="presOf" srcId="{C47C25FF-1F23-4437-B08E-7FD8BC7CB043}" destId="{EBC74DC2-90F1-4D09-B150-66B0078F9C11}" srcOrd="0" destOrd="0" presId="urn:microsoft.com/office/officeart/2005/8/layout/cycle2"/>
    <dgm:cxn modelId="{7EE15386-3E87-4F7C-AFB0-87816484477E}" type="presOf" srcId="{6B8E9467-8041-4B81-90CA-137C6F213266}" destId="{365B2F12-7EF9-4B61-B291-A8F569F7FE31}" srcOrd="0" destOrd="0" presId="urn:microsoft.com/office/officeart/2005/8/layout/cycle2"/>
    <dgm:cxn modelId="{DACA65B7-50D3-45B1-B1C2-B7B9D874E39C}" srcId="{4E60FD72-1FAA-4E33-9071-1E57B6804763}" destId="{75D27D2B-7FC2-47FB-89E5-F423907312B9}" srcOrd="3" destOrd="0" parTransId="{59D78832-3945-465F-A354-694AA1FB6776}" sibTransId="{A5272479-AFEA-43A8-A009-0384575F3B06}"/>
    <dgm:cxn modelId="{F946BEC2-761D-41A3-B2EE-E4D192C90404}" type="presOf" srcId="{B3924BA9-F085-482F-BC58-144293B57AE7}" destId="{5076D77C-FB5E-4AA5-864D-4380FCE7F4BC}" srcOrd="0" destOrd="0" presId="urn:microsoft.com/office/officeart/2005/8/layout/cycle2"/>
    <dgm:cxn modelId="{B1133848-1D5F-4A35-A916-C328E0D3B7CB}" srcId="{4E60FD72-1FAA-4E33-9071-1E57B6804763}" destId="{0BAA0F8B-8B8F-419B-8254-098E53FFF833}" srcOrd="1" destOrd="0" parTransId="{C917448A-EABE-4B8B-9846-A594FCA4D0CC}" sibTransId="{B3924BA9-F085-482F-BC58-144293B57AE7}"/>
    <dgm:cxn modelId="{324E5B0A-E883-4EDB-B1B2-2BB97D9948CE}" type="presOf" srcId="{A7076DEF-C854-4856-8868-0162A745836D}" destId="{EE5D4408-F612-4F63-ABD2-8B0CADF88269}" srcOrd="1" destOrd="0" presId="urn:microsoft.com/office/officeart/2005/8/layout/cycle2"/>
    <dgm:cxn modelId="{55061435-533E-4E1D-BD93-D018E071D5AE}" type="presParOf" srcId="{BB3868CE-7F96-432D-87A3-DFDA6356E12E}" destId="{E9DAD5C9-845A-40C7-99F2-62949D0D68E0}" srcOrd="0" destOrd="0" presId="urn:microsoft.com/office/officeart/2005/8/layout/cycle2"/>
    <dgm:cxn modelId="{AEC4CB53-94AF-45F7-B8B5-4FC480446AE7}" type="presParOf" srcId="{BB3868CE-7F96-432D-87A3-DFDA6356E12E}" destId="{2E70469D-90A7-4800-B89F-942266560884}" srcOrd="1" destOrd="0" presId="urn:microsoft.com/office/officeart/2005/8/layout/cycle2"/>
    <dgm:cxn modelId="{DEF8E222-6D33-479E-8BEE-8CB8CF82CFAD}" type="presParOf" srcId="{2E70469D-90A7-4800-B89F-942266560884}" destId="{8B9C01A7-BEE0-46AD-9B5F-CB5BBBFA3EDE}" srcOrd="0" destOrd="0" presId="urn:microsoft.com/office/officeart/2005/8/layout/cycle2"/>
    <dgm:cxn modelId="{23EFF7DA-3537-4539-A22B-44F7D5D2A166}" type="presParOf" srcId="{BB3868CE-7F96-432D-87A3-DFDA6356E12E}" destId="{F84EF866-19DE-4599-A508-CFEC7CFDED51}" srcOrd="2" destOrd="0" presId="urn:microsoft.com/office/officeart/2005/8/layout/cycle2"/>
    <dgm:cxn modelId="{B07A967F-1CC4-443C-AC0E-5C2AD49EA6C4}" type="presParOf" srcId="{BB3868CE-7F96-432D-87A3-DFDA6356E12E}" destId="{5076D77C-FB5E-4AA5-864D-4380FCE7F4BC}" srcOrd="3" destOrd="0" presId="urn:microsoft.com/office/officeart/2005/8/layout/cycle2"/>
    <dgm:cxn modelId="{BFD93D32-2724-4B1D-9761-3E78020A87C4}" type="presParOf" srcId="{5076D77C-FB5E-4AA5-864D-4380FCE7F4BC}" destId="{8A6B516C-8CB6-4C7B-A0C3-C4925B701E60}" srcOrd="0" destOrd="0" presId="urn:microsoft.com/office/officeart/2005/8/layout/cycle2"/>
    <dgm:cxn modelId="{E6DA17DE-73FE-4E38-91B2-3ACC7D96D9AC}" type="presParOf" srcId="{BB3868CE-7F96-432D-87A3-DFDA6356E12E}" destId="{365B2F12-7EF9-4B61-B291-A8F569F7FE31}" srcOrd="4" destOrd="0" presId="urn:microsoft.com/office/officeart/2005/8/layout/cycle2"/>
    <dgm:cxn modelId="{E3E4320B-F040-438D-9E26-56186FC75935}" type="presParOf" srcId="{BB3868CE-7F96-432D-87A3-DFDA6356E12E}" destId="{20C5CE9D-73BA-40B8-97C9-E94D3AA66037}" srcOrd="5" destOrd="0" presId="urn:microsoft.com/office/officeart/2005/8/layout/cycle2"/>
    <dgm:cxn modelId="{071E7129-C8BA-4FA2-82D7-3DDEED93DB29}" type="presParOf" srcId="{20C5CE9D-73BA-40B8-97C9-E94D3AA66037}" destId="{EE5D4408-F612-4F63-ABD2-8B0CADF88269}" srcOrd="0" destOrd="0" presId="urn:microsoft.com/office/officeart/2005/8/layout/cycle2"/>
    <dgm:cxn modelId="{43917C06-23D8-486F-8356-A55D69A8BE7E}" type="presParOf" srcId="{BB3868CE-7F96-432D-87A3-DFDA6356E12E}" destId="{15A75598-19F0-4106-BE16-B52C25958765}" srcOrd="6" destOrd="0" presId="urn:microsoft.com/office/officeart/2005/8/layout/cycle2"/>
    <dgm:cxn modelId="{EC6FC220-BEE2-458B-8982-43B811A1266D}" type="presParOf" srcId="{BB3868CE-7F96-432D-87A3-DFDA6356E12E}" destId="{F83BF587-8F6E-4639-A61E-4ACF3B30953D}" srcOrd="7" destOrd="0" presId="urn:microsoft.com/office/officeart/2005/8/layout/cycle2"/>
    <dgm:cxn modelId="{B6D8E37C-6FD2-4EE4-8D99-27AFFD112DB4}" type="presParOf" srcId="{F83BF587-8F6E-4639-A61E-4ACF3B30953D}" destId="{4E6AD1ED-CA3C-4624-8E5C-62D9E4221B89}" srcOrd="0" destOrd="0" presId="urn:microsoft.com/office/officeart/2005/8/layout/cycle2"/>
    <dgm:cxn modelId="{D3D0FA0F-3FC9-4CEE-A762-F40F5052E5BC}" type="presParOf" srcId="{BB3868CE-7F96-432D-87A3-DFDA6356E12E}" destId="{EFB24FAC-A253-463D-A90F-1606F3581C23}" srcOrd="8" destOrd="0" presId="urn:microsoft.com/office/officeart/2005/8/layout/cycle2"/>
    <dgm:cxn modelId="{EAACF24B-6F89-48D6-B229-7D3EBFE74A1E}" type="presParOf" srcId="{BB3868CE-7F96-432D-87A3-DFDA6356E12E}" destId="{EBC74DC2-90F1-4D09-B150-66B0078F9C11}" srcOrd="9" destOrd="0" presId="urn:microsoft.com/office/officeart/2005/8/layout/cycle2"/>
    <dgm:cxn modelId="{7A9099E1-5DA5-404C-8372-611FEB0DBFDC}" type="presParOf" srcId="{EBC74DC2-90F1-4D09-B150-66B0078F9C11}" destId="{E75FC4B4-205E-4DB0-965E-BA064D6597A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787614C-AB5C-43B1-A263-6EFC80C7DA3C}" type="doc">
      <dgm:prSet loTypeId="urn:microsoft.com/office/officeart/2005/8/layout/process5" loCatId="process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D2303B32-EA5C-4CEC-8870-78CBD40EDB43}">
      <dgm:prSet custT="1"/>
      <dgm:spPr/>
      <dgm:t>
        <a:bodyPr/>
        <a:lstStyle/>
        <a:p>
          <a:pPr rtl="0"/>
          <a:r>
            <a:rPr lang="es-MX" sz="1800" smtClean="0"/>
            <a:t>Se estructura actividades </a:t>
          </a:r>
          <a:endParaRPr lang="es-MX" sz="1800"/>
        </a:p>
      </dgm:t>
    </dgm:pt>
    <dgm:pt modelId="{5DA5CACD-3ED8-4115-AB15-144E9C678022}" type="parTrans" cxnId="{675EDC46-447D-4904-A18A-56DF495DDC4E}">
      <dgm:prSet/>
      <dgm:spPr/>
      <dgm:t>
        <a:bodyPr/>
        <a:lstStyle/>
        <a:p>
          <a:endParaRPr lang="es-MX" sz="2400"/>
        </a:p>
      </dgm:t>
    </dgm:pt>
    <dgm:pt modelId="{059A5193-0FEB-4A3A-895B-D446F6C2CC1B}" type="sibTrans" cxnId="{675EDC46-447D-4904-A18A-56DF495DDC4E}">
      <dgm:prSet/>
      <dgm:spPr/>
      <dgm:t>
        <a:bodyPr/>
        <a:lstStyle/>
        <a:p>
          <a:endParaRPr lang="es-MX" sz="2400"/>
        </a:p>
      </dgm:t>
    </dgm:pt>
    <dgm:pt modelId="{D20E0508-1B3A-4F98-9E02-FEDBB1D3517D}">
      <dgm:prSet custT="1"/>
      <dgm:spPr/>
      <dgm:t>
        <a:bodyPr/>
        <a:lstStyle/>
        <a:p>
          <a:pPr rtl="0"/>
          <a:r>
            <a:rPr lang="es-MX" sz="1800" smtClean="0"/>
            <a:t>Existe responsabilidad y autoridad</a:t>
          </a:r>
          <a:endParaRPr lang="es-MX" sz="1800"/>
        </a:p>
      </dgm:t>
    </dgm:pt>
    <dgm:pt modelId="{E3629E65-E050-4F09-9CCD-73C869EA86AE}" type="parTrans" cxnId="{ACF364D5-DDBF-44E0-B9F5-B539BFC0AC81}">
      <dgm:prSet/>
      <dgm:spPr/>
      <dgm:t>
        <a:bodyPr/>
        <a:lstStyle/>
        <a:p>
          <a:endParaRPr lang="es-MX" sz="2400"/>
        </a:p>
      </dgm:t>
    </dgm:pt>
    <dgm:pt modelId="{1B23E7CE-CAA9-4448-BC46-E32247339941}" type="sibTrans" cxnId="{ACF364D5-DDBF-44E0-B9F5-B539BFC0AC81}">
      <dgm:prSet/>
      <dgm:spPr/>
      <dgm:t>
        <a:bodyPr/>
        <a:lstStyle/>
        <a:p>
          <a:endParaRPr lang="es-MX" sz="2400"/>
        </a:p>
      </dgm:t>
    </dgm:pt>
    <dgm:pt modelId="{3B97D929-0619-4933-86D9-AB8FE4492B33}">
      <dgm:prSet custT="1"/>
      <dgm:spPr/>
      <dgm:t>
        <a:bodyPr/>
        <a:lstStyle/>
        <a:p>
          <a:pPr rtl="0"/>
          <a:r>
            <a:rPr lang="es-MX" sz="1800" smtClean="0"/>
            <a:t>Se organiza y desarrolla la gente</a:t>
          </a:r>
          <a:endParaRPr lang="es-MX" sz="1800"/>
        </a:p>
      </dgm:t>
    </dgm:pt>
    <dgm:pt modelId="{0077A3F2-CA9C-43CD-B97E-722FEE54019C}" type="parTrans" cxnId="{474BFE0A-F320-4E6E-A662-0CD767A715F0}">
      <dgm:prSet/>
      <dgm:spPr/>
      <dgm:t>
        <a:bodyPr/>
        <a:lstStyle/>
        <a:p>
          <a:endParaRPr lang="es-MX" sz="2400"/>
        </a:p>
      </dgm:t>
    </dgm:pt>
    <dgm:pt modelId="{24F22FF4-F2CE-4EDA-B4D2-04CED941768E}" type="sibTrans" cxnId="{474BFE0A-F320-4E6E-A662-0CD767A715F0}">
      <dgm:prSet/>
      <dgm:spPr/>
      <dgm:t>
        <a:bodyPr/>
        <a:lstStyle/>
        <a:p>
          <a:endParaRPr lang="es-MX" sz="2400"/>
        </a:p>
      </dgm:t>
    </dgm:pt>
    <dgm:pt modelId="{82D56076-4A01-46E9-B8B7-C0B88FF1F262}">
      <dgm:prSet custT="1"/>
      <dgm:spPr/>
      <dgm:t>
        <a:bodyPr/>
        <a:lstStyle/>
        <a:p>
          <a:pPr rtl="0"/>
          <a:r>
            <a:rPr lang="es-MX" sz="1800" smtClean="0"/>
            <a:t>Se comparten valores y creencias</a:t>
          </a:r>
          <a:endParaRPr lang="es-MX" sz="1800"/>
        </a:p>
      </dgm:t>
    </dgm:pt>
    <dgm:pt modelId="{8A1AEBBE-08B4-46CA-9664-B6E7E369BAAB}" type="parTrans" cxnId="{A87B3C01-9835-4878-9895-0F7B8683CD88}">
      <dgm:prSet/>
      <dgm:spPr/>
      <dgm:t>
        <a:bodyPr/>
        <a:lstStyle/>
        <a:p>
          <a:endParaRPr lang="es-MX" sz="2400"/>
        </a:p>
      </dgm:t>
    </dgm:pt>
    <dgm:pt modelId="{1C135561-39B6-427C-9E47-7BEB3FC83608}" type="sibTrans" cxnId="{A87B3C01-9835-4878-9895-0F7B8683CD88}">
      <dgm:prSet/>
      <dgm:spPr/>
      <dgm:t>
        <a:bodyPr/>
        <a:lstStyle/>
        <a:p>
          <a:endParaRPr lang="es-MX" sz="2400"/>
        </a:p>
      </dgm:t>
    </dgm:pt>
    <dgm:pt modelId="{0DC80D47-070E-47B2-A4AB-3016C3A011C6}">
      <dgm:prSet custT="1"/>
      <dgm:spPr/>
      <dgm:t>
        <a:bodyPr/>
        <a:lstStyle/>
        <a:p>
          <a:pPr rtl="0"/>
          <a:r>
            <a:rPr lang="es-MX" sz="1800" smtClean="0"/>
            <a:t>Toman conciencia de la importancia del control</a:t>
          </a:r>
          <a:endParaRPr lang="es-MX" sz="1800"/>
        </a:p>
      </dgm:t>
    </dgm:pt>
    <dgm:pt modelId="{D41BBCAE-4D95-48E6-8275-157C3F48276D}" type="parTrans" cxnId="{66368FB2-03A4-4060-8515-A301693B4BDB}">
      <dgm:prSet/>
      <dgm:spPr/>
      <dgm:t>
        <a:bodyPr/>
        <a:lstStyle/>
        <a:p>
          <a:endParaRPr lang="es-MX" sz="2400"/>
        </a:p>
      </dgm:t>
    </dgm:pt>
    <dgm:pt modelId="{9D93B948-36C5-4C38-B9F8-6664E2A9D212}" type="sibTrans" cxnId="{66368FB2-03A4-4060-8515-A301693B4BDB}">
      <dgm:prSet/>
      <dgm:spPr/>
      <dgm:t>
        <a:bodyPr/>
        <a:lstStyle/>
        <a:p>
          <a:endParaRPr lang="es-MX" sz="2400"/>
        </a:p>
      </dgm:t>
    </dgm:pt>
    <dgm:pt modelId="{EC864AC1-1035-40E4-8CA1-EE11E79B62B4}" type="pres">
      <dgm:prSet presAssocID="{8787614C-AB5C-43B1-A263-6EFC80C7DA3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3DFF9BD-047C-4447-A4B6-F3815AF1BCEC}" type="pres">
      <dgm:prSet presAssocID="{D2303B32-EA5C-4CEC-8870-78CBD40EDB4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1F6627-4035-4D9B-8D1B-AB8D341ACA61}" type="pres">
      <dgm:prSet presAssocID="{059A5193-0FEB-4A3A-895B-D446F6C2CC1B}" presName="sibTrans" presStyleLbl="sibTrans2D1" presStyleIdx="0" presStyleCnt="4"/>
      <dgm:spPr/>
      <dgm:t>
        <a:bodyPr/>
        <a:lstStyle/>
        <a:p>
          <a:endParaRPr lang="es-MX"/>
        </a:p>
      </dgm:t>
    </dgm:pt>
    <dgm:pt modelId="{8242F461-66FB-4216-8E9B-0541EDAE1720}" type="pres">
      <dgm:prSet presAssocID="{059A5193-0FEB-4A3A-895B-D446F6C2CC1B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66E8D2B2-B4FC-48A9-92A9-7FD21A67DCF1}" type="pres">
      <dgm:prSet presAssocID="{D20E0508-1B3A-4F98-9E02-FEDBB1D3517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BBDDFC-AAAF-4731-8524-99FB64208E7C}" type="pres">
      <dgm:prSet presAssocID="{1B23E7CE-CAA9-4448-BC46-E32247339941}" presName="sibTrans" presStyleLbl="sibTrans2D1" presStyleIdx="1" presStyleCnt="4"/>
      <dgm:spPr/>
      <dgm:t>
        <a:bodyPr/>
        <a:lstStyle/>
        <a:p>
          <a:endParaRPr lang="es-MX"/>
        </a:p>
      </dgm:t>
    </dgm:pt>
    <dgm:pt modelId="{69182B7E-3202-4F70-9100-1C48303EFE39}" type="pres">
      <dgm:prSet presAssocID="{1B23E7CE-CAA9-4448-BC46-E32247339941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9B308C6C-DD62-4AB1-B3AB-5B5E901989F9}" type="pres">
      <dgm:prSet presAssocID="{3B97D929-0619-4933-86D9-AB8FE4492B3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2A882B-AA2E-4F44-A0FD-3A837EC99104}" type="pres">
      <dgm:prSet presAssocID="{24F22FF4-F2CE-4EDA-B4D2-04CED941768E}" presName="sibTrans" presStyleLbl="sibTrans2D1" presStyleIdx="2" presStyleCnt="4"/>
      <dgm:spPr/>
      <dgm:t>
        <a:bodyPr/>
        <a:lstStyle/>
        <a:p>
          <a:endParaRPr lang="es-MX"/>
        </a:p>
      </dgm:t>
    </dgm:pt>
    <dgm:pt modelId="{E67C4193-0F83-4474-B124-F012489A75F8}" type="pres">
      <dgm:prSet presAssocID="{24F22FF4-F2CE-4EDA-B4D2-04CED941768E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7F1341FD-29AE-4441-825B-18EEDEDDA0EF}" type="pres">
      <dgm:prSet presAssocID="{82D56076-4A01-46E9-B8B7-C0B88FF1F26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741771-1149-4005-B195-550F22639238}" type="pres">
      <dgm:prSet presAssocID="{1C135561-39B6-427C-9E47-7BEB3FC83608}" presName="sibTrans" presStyleLbl="sibTrans2D1" presStyleIdx="3" presStyleCnt="4"/>
      <dgm:spPr/>
      <dgm:t>
        <a:bodyPr/>
        <a:lstStyle/>
        <a:p>
          <a:endParaRPr lang="es-MX"/>
        </a:p>
      </dgm:t>
    </dgm:pt>
    <dgm:pt modelId="{EB664441-9BA8-43F6-A596-3CBFEBEAA961}" type="pres">
      <dgm:prSet presAssocID="{1C135561-39B6-427C-9E47-7BEB3FC83608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52C35A58-7C1E-460A-8706-6217720C3D93}" type="pres">
      <dgm:prSet presAssocID="{0DC80D47-070E-47B2-A4AB-3016C3A011C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AB2CA9E-BF48-4418-A7EC-43B01B3947AB}" type="presOf" srcId="{1B23E7CE-CAA9-4448-BC46-E32247339941}" destId="{69182B7E-3202-4F70-9100-1C48303EFE39}" srcOrd="1" destOrd="0" presId="urn:microsoft.com/office/officeart/2005/8/layout/process5"/>
    <dgm:cxn modelId="{6722BBCE-5BB1-4452-93FB-D5501D2F7BB5}" type="presOf" srcId="{1C135561-39B6-427C-9E47-7BEB3FC83608}" destId="{B1741771-1149-4005-B195-550F22639238}" srcOrd="0" destOrd="0" presId="urn:microsoft.com/office/officeart/2005/8/layout/process5"/>
    <dgm:cxn modelId="{01AAC1EB-23E2-4C15-8200-4F46B637741B}" type="presOf" srcId="{8787614C-AB5C-43B1-A263-6EFC80C7DA3C}" destId="{EC864AC1-1035-40E4-8CA1-EE11E79B62B4}" srcOrd="0" destOrd="0" presId="urn:microsoft.com/office/officeart/2005/8/layout/process5"/>
    <dgm:cxn modelId="{57CFF7F0-EBA7-4509-A064-4FCC02EF1EC7}" type="presOf" srcId="{1B23E7CE-CAA9-4448-BC46-E32247339941}" destId="{C7BBDDFC-AAAF-4731-8524-99FB64208E7C}" srcOrd="0" destOrd="0" presId="urn:microsoft.com/office/officeart/2005/8/layout/process5"/>
    <dgm:cxn modelId="{DBCE7D6E-8B97-4244-982F-C65980DC81F5}" type="presOf" srcId="{24F22FF4-F2CE-4EDA-B4D2-04CED941768E}" destId="{E67C4193-0F83-4474-B124-F012489A75F8}" srcOrd="1" destOrd="0" presId="urn:microsoft.com/office/officeart/2005/8/layout/process5"/>
    <dgm:cxn modelId="{474BFE0A-F320-4E6E-A662-0CD767A715F0}" srcId="{8787614C-AB5C-43B1-A263-6EFC80C7DA3C}" destId="{3B97D929-0619-4933-86D9-AB8FE4492B33}" srcOrd="2" destOrd="0" parTransId="{0077A3F2-CA9C-43CD-B97E-722FEE54019C}" sibTransId="{24F22FF4-F2CE-4EDA-B4D2-04CED941768E}"/>
    <dgm:cxn modelId="{22D72FF9-9914-424A-8B3F-A8DA4B553146}" type="presOf" srcId="{059A5193-0FEB-4A3A-895B-D446F6C2CC1B}" destId="{1D1F6627-4035-4D9B-8D1B-AB8D341ACA61}" srcOrd="0" destOrd="0" presId="urn:microsoft.com/office/officeart/2005/8/layout/process5"/>
    <dgm:cxn modelId="{A87B3C01-9835-4878-9895-0F7B8683CD88}" srcId="{8787614C-AB5C-43B1-A263-6EFC80C7DA3C}" destId="{82D56076-4A01-46E9-B8B7-C0B88FF1F262}" srcOrd="3" destOrd="0" parTransId="{8A1AEBBE-08B4-46CA-9664-B6E7E369BAAB}" sibTransId="{1C135561-39B6-427C-9E47-7BEB3FC83608}"/>
    <dgm:cxn modelId="{C72F0BF3-CC7A-428A-979B-098E9162E37A}" type="presOf" srcId="{D2303B32-EA5C-4CEC-8870-78CBD40EDB43}" destId="{53DFF9BD-047C-4447-A4B6-F3815AF1BCEC}" srcOrd="0" destOrd="0" presId="urn:microsoft.com/office/officeart/2005/8/layout/process5"/>
    <dgm:cxn modelId="{66368FB2-03A4-4060-8515-A301693B4BDB}" srcId="{8787614C-AB5C-43B1-A263-6EFC80C7DA3C}" destId="{0DC80D47-070E-47B2-A4AB-3016C3A011C6}" srcOrd="4" destOrd="0" parTransId="{D41BBCAE-4D95-48E6-8275-157C3F48276D}" sibTransId="{9D93B948-36C5-4C38-B9F8-6664E2A9D212}"/>
    <dgm:cxn modelId="{6873AE38-504E-4B1E-B273-55E5E979186F}" type="presOf" srcId="{1C135561-39B6-427C-9E47-7BEB3FC83608}" destId="{EB664441-9BA8-43F6-A596-3CBFEBEAA961}" srcOrd="1" destOrd="0" presId="urn:microsoft.com/office/officeart/2005/8/layout/process5"/>
    <dgm:cxn modelId="{CE7964E3-3DD1-4BBE-B5E0-2AEC3386C112}" type="presOf" srcId="{24F22FF4-F2CE-4EDA-B4D2-04CED941768E}" destId="{FE2A882B-AA2E-4F44-A0FD-3A837EC99104}" srcOrd="0" destOrd="0" presId="urn:microsoft.com/office/officeart/2005/8/layout/process5"/>
    <dgm:cxn modelId="{AC5A135E-1866-4654-9B03-978BADE17FAB}" type="presOf" srcId="{D20E0508-1B3A-4F98-9E02-FEDBB1D3517D}" destId="{66E8D2B2-B4FC-48A9-92A9-7FD21A67DCF1}" srcOrd="0" destOrd="0" presId="urn:microsoft.com/office/officeart/2005/8/layout/process5"/>
    <dgm:cxn modelId="{687EA9B5-B60E-446E-818F-2123C8FE11FD}" type="presOf" srcId="{82D56076-4A01-46E9-B8B7-C0B88FF1F262}" destId="{7F1341FD-29AE-4441-825B-18EEDEDDA0EF}" srcOrd="0" destOrd="0" presId="urn:microsoft.com/office/officeart/2005/8/layout/process5"/>
    <dgm:cxn modelId="{6C6024C6-8BAC-4475-A52D-08031FE9752E}" type="presOf" srcId="{059A5193-0FEB-4A3A-895B-D446F6C2CC1B}" destId="{8242F461-66FB-4216-8E9B-0541EDAE1720}" srcOrd="1" destOrd="0" presId="urn:microsoft.com/office/officeart/2005/8/layout/process5"/>
    <dgm:cxn modelId="{1EB08FF5-AB5B-41BA-8F7B-697518C05A09}" type="presOf" srcId="{0DC80D47-070E-47B2-A4AB-3016C3A011C6}" destId="{52C35A58-7C1E-460A-8706-6217720C3D93}" srcOrd="0" destOrd="0" presId="urn:microsoft.com/office/officeart/2005/8/layout/process5"/>
    <dgm:cxn modelId="{ACF364D5-DDBF-44E0-B9F5-B539BFC0AC81}" srcId="{8787614C-AB5C-43B1-A263-6EFC80C7DA3C}" destId="{D20E0508-1B3A-4F98-9E02-FEDBB1D3517D}" srcOrd="1" destOrd="0" parTransId="{E3629E65-E050-4F09-9CCD-73C869EA86AE}" sibTransId="{1B23E7CE-CAA9-4448-BC46-E32247339941}"/>
    <dgm:cxn modelId="{3CAFA7EF-8863-4ED4-A5A5-878551CDDA75}" type="presOf" srcId="{3B97D929-0619-4933-86D9-AB8FE4492B33}" destId="{9B308C6C-DD62-4AB1-B3AB-5B5E901989F9}" srcOrd="0" destOrd="0" presId="urn:microsoft.com/office/officeart/2005/8/layout/process5"/>
    <dgm:cxn modelId="{675EDC46-447D-4904-A18A-56DF495DDC4E}" srcId="{8787614C-AB5C-43B1-A263-6EFC80C7DA3C}" destId="{D2303B32-EA5C-4CEC-8870-78CBD40EDB43}" srcOrd="0" destOrd="0" parTransId="{5DA5CACD-3ED8-4115-AB15-144E9C678022}" sibTransId="{059A5193-0FEB-4A3A-895B-D446F6C2CC1B}"/>
    <dgm:cxn modelId="{8280DF54-79A6-41EB-A407-68186C07BF7D}" type="presParOf" srcId="{EC864AC1-1035-40E4-8CA1-EE11E79B62B4}" destId="{53DFF9BD-047C-4447-A4B6-F3815AF1BCEC}" srcOrd="0" destOrd="0" presId="urn:microsoft.com/office/officeart/2005/8/layout/process5"/>
    <dgm:cxn modelId="{60521AB5-6481-4C00-BE2F-11F429D62C53}" type="presParOf" srcId="{EC864AC1-1035-40E4-8CA1-EE11E79B62B4}" destId="{1D1F6627-4035-4D9B-8D1B-AB8D341ACA61}" srcOrd="1" destOrd="0" presId="urn:microsoft.com/office/officeart/2005/8/layout/process5"/>
    <dgm:cxn modelId="{7D81D0FC-E608-4B52-AE3A-6465A1B33CD2}" type="presParOf" srcId="{1D1F6627-4035-4D9B-8D1B-AB8D341ACA61}" destId="{8242F461-66FB-4216-8E9B-0541EDAE1720}" srcOrd="0" destOrd="0" presId="urn:microsoft.com/office/officeart/2005/8/layout/process5"/>
    <dgm:cxn modelId="{CB590393-1D9B-4581-8B9D-7FBDFDC80015}" type="presParOf" srcId="{EC864AC1-1035-40E4-8CA1-EE11E79B62B4}" destId="{66E8D2B2-B4FC-48A9-92A9-7FD21A67DCF1}" srcOrd="2" destOrd="0" presId="urn:microsoft.com/office/officeart/2005/8/layout/process5"/>
    <dgm:cxn modelId="{BC02CDC9-B42B-42C7-B066-28F10106CD2E}" type="presParOf" srcId="{EC864AC1-1035-40E4-8CA1-EE11E79B62B4}" destId="{C7BBDDFC-AAAF-4731-8524-99FB64208E7C}" srcOrd="3" destOrd="0" presId="urn:microsoft.com/office/officeart/2005/8/layout/process5"/>
    <dgm:cxn modelId="{51FBE315-5B83-4AD1-939A-E338A8633BD5}" type="presParOf" srcId="{C7BBDDFC-AAAF-4731-8524-99FB64208E7C}" destId="{69182B7E-3202-4F70-9100-1C48303EFE39}" srcOrd="0" destOrd="0" presId="urn:microsoft.com/office/officeart/2005/8/layout/process5"/>
    <dgm:cxn modelId="{2D385359-0B4C-4440-9B4D-2B6418A46262}" type="presParOf" srcId="{EC864AC1-1035-40E4-8CA1-EE11E79B62B4}" destId="{9B308C6C-DD62-4AB1-B3AB-5B5E901989F9}" srcOrd="4" destOrd="0" presId="urn:microsoft.com/office/officeart/2005/8/layout/process5"/>
    <dgm:cxn modelId="{EB9BFA83-B3BA-4AC3-A463-9BAD196193CF}" type="presParOf" srcId="{EC864AC1-1035-40E4-8CA1-EE11E79B62B4}" destId="{FE2A882B-AA2E-4F44-A0FD-3A837EC99104}" srcOrd="5" destOrd="0" presId="urn:microsoft.com/office/officeart/2005/8/layout/process5"/>
    <dgm:cxn modelId="{311BE020-7B7D-4B44-8219-84BB1DDF90D5}" type="presParOf" srcId="{FE2A882B-AA2E-4F44-A0FD-3A837EC99104}" destId="{E67C4193-0F83-4474-B124-F012489A75F8}" srcOrd="0" destOrd="0" presId="urn:microsoft.com/office/officeart/2005/8/layout/process5"/>
    <dgm:cxn modelId="{27EE58DD-9BD0-428C-B8A0-2206E4DFCA5C}" type="presParOf" srcId="{EC864AC1-1035-40E4-8CA1-EE11E79B62B4}" destId="{7F1341FD-29AE-4441-825B-18EEDEDDA0EF}" srcOrd="6" destOrd="0" presId="urn:microsoft.com/office/officeart/2005/8/layout/process5"/>
    <dgm:cxn modelId="{288CA084-ADA8-4B98-A8AD-065DC23EB94D}" type="presParOf" srcId="{EC864AC1-1035-40E4-8CA1-EE11E79B62B4}" destId="{B1741771-1149-4005-B195-550F22639238}" srcOrd="7" destOrd="0" presId="urn:microsoft.com/office/officeart/2005/8/layout/process5"/>
    <dgm:cxn modelId="{D0BEA9A7-9B9F-4872-9913-7FB746BFA657}" type="presParOf" srcId="{B1741771-1149-4005-B195-550F22639238}" destId="{EB664441-9BA8-43F6-A596-3CBFEBEAA961}" srcOrd="0" destOrd="0" presId="urn:microsoft.com/office/officeart/2005/8/layout/process5"/>
    <dgm:cxn modelId="{B5F8A46D-9343-4880-84C2-17D0A9EF7053}" type="presParOf" srcId="{EC864AC1-1035-40E4-8CA1-EE11E79B62B4}" destId="{52C35A58-7C1E-460A-8706-6217720C3D93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16EC653-630E-4E96-A29D-C9D032DA02C3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45F1B22-627B-4DD9-864D-3C0BF75FE75C}">
      <dgm:prSet/>
      <dgm:spPr/>
      <dgm:t>
        <a:bodyPr/>
        <a:lstStyle/>
        <a:p>
          <a:pPr rtl="0"/>
          <a:r>
            <a:rPr lang="es-MX" smtClean="0"/>
            <a:t>Integridad y valores éticos.</a:t>
          </a:r>
          <a:endParaRPr lang="es-MX"/>
        </a:p>
      </dgm:t>
    </dgm:pt>
    <dgm:pt modelId="{07287DE3-51AA-436B-B76E-B734E76D9943}" type="parTrans" cxnId="{08ACC94A-C61A-4FF2-B4EF-24A7A8E04BD6}">
      <dgm:prSet/>
      <dgm:spPr/>
      <dgm:t>
        <a:bodyPr/>
        <a:lstStyle/>
        <a:p>
          <a:endParaRPr lang="es-MX"/>
        </a:p>
      </dgm:t>
    </dgm:pt>
    <dgm:pt modelId="{F672C147-506F-4B25-95A3-EF2EA50F0B36}" type="sibTrans" cxnId="{08ACC94A-C61A-4FF2-B4EF-24A7A8E04BD6}">
      <dgm:prSet/>
      <dgm:spPr/>
      <dgm:t>
        <a:bodyPr/>
        <a:lstStyle/>
        <a:p>
          <a:endParaRPr lang="es-MX"/>
        </a:p>
      </dgm:t>
    </dgm:pt>
    <dgm:pt modelId="{BCF47181-CE9B-451E-86D9-2B6838D80856}">
      <dgm:prSet/>
      <dgm:spPr/>
      <dgm:t>
        <a:bodyPr/>
        <a:lstStyle/>
        <a:p>
          <a:pPr rtl="0"/>
          <a:r>
            <a:rPr lang="es-MX" smtClean="0"/>
            <a:t>Ser competente.</a:t>
          </a:r>
          <a:endParaRPr lang="es-MX"/>
        </a:p>
      </dgm:t>
    </dgm:pt>
    <dgm:pt modelId="{46CAF6A8-76A0-4E51-A6CC-E0D4099FFA12}" type="parTrans" cxnId="{ED2964AA-F463-4E61-B3FD-3339A0AA6CC2}">
      <dgm:prSet/>
      <dgm:spPr/>
      <dgm:t>
        <a:bodyPr/>
        <a:lstStyle/>
        <a:p>
          <a:endParaRPr lang="es-MX"/>
        </a:p>
      </dgm:t>
    </dgm:pt>
    <dgm:pt modelId="{A9A8C936-A86B-4C3C-B57E-B90B42B6F190}" type="sibTrans" cxnId="{ED2964AA-F463-4E61-B3FD-3339A0AA6CC2}">
      <dgm:prSet/>
      <dgm:spPr/>
      <dgm:t>
        <a:bodyPr/>
        <a:lstStyle/>
        <a:p>
          <a:endParaRPr lang="es-MX"/>
        </a:p>
      </dgm:t>
    </dgm:pt>
    <dgm:pt modelId="{68FB81A3-7AFF-481C-AC09-A532CF7D0240}">
      <dgm:prSet/>
      <dgm:spPr/>
      <dgm:t>
        <a:bodyPr/>
        <a:lstStyle/>
        <a:p>
          <a:pPr rtl="0"/>
          <a:r>
            <a:rPr lang="es-MX" dirty="0" smtClean="0"/>
            <a:t>Actividades de la junta directiva y el comité de auditoría.</a:t>
          </a:r>
          <a:endParaRPr lang="es-MX" i="0" u="sng" dirty="0">
            <a:solidFill>
              <a:schemeClr val="tx1"/>
            </a:solidFill>
          </a:endParaRPr>
        </a:p>
      </dgm:t>
    </dgm:pt>
    <dgm:pt modelId="{85E53006-E1E9-4BC3-A999-901034B3303B}" type="parTrans" cxnId="{A98943AF-ECCD-4422-A67D-1A1831447186}">
      <dgm:prSet/>
      <dgm:spPr/>
      <dgm:t>
        <a:bodyPr/>
        <a:lstStyle/>
        <a:p>
          <a:endParaRPr lang="es-MX"/>
        </a:p>
      </dgm:t>
    </dgm:pt>
    <dgm:pt modelId="{A081B3E1-32AE-4BF3-8C85-38CAB700837C}" type="sibTrans" cxnId="{A98943AF-ECCD-4422-A67D-1A1831447186}">
      <dgm:prSet/>
      <dgm:spPr/>
      <dgm:t>
        <a:bodyPr/>
        <a:lstStyle/>
        <a:p>
          <a:endParaRPr lang="es-MX"/>
        </a:p>
      </dgm:t>
    </dgm:pt>
    <dgm:pt modelId="{E48F18CC-7DE5-45BA-819A-50A6B2FCD687}">
      <dgm:prSet/>
      <dgm:spPr/>
      <dgm:t>
        <a:bodyPr/>
        <a:lstStyle/>
        <a:p>
          <a:pPr rtl="0"/>
          <a:r>
            <a:rPr lang="es-MX" smtClean="0"/>
            <a:t>Mentalidad y estilo de operación de la gerencia.</a:t>
          </a:r>
          <a:endParaRPr lang="es-MX"/>
        </a:p>
      </dgm:t>
    </dgm:pt>
    <dgm:pt modelId="{5FDA00C7-1EFC-4747-B289-26F82EBE572F}" type="parTrans" cxnId="{8B2AB5F6-6177-478B-82A2-DC5BF60703CD}">
      <dgm:prSet/>
      <dgm:spPr/>
      <dgm:t>
        <a:bodyPr/>
        <a:lstStyle/>
        <a:p>
          <a:endParaRPr lang="es-MX"/>
        </a:p>
      </dgm:t>
    </dgm:pt>
    <dgm:pt modelId="{792AAA3B-732F-48CE-A235-587FEB0DAEEF}" type="sibTrans" cxnId="{8B2AB5F6-6177-478B-82A2-DC5BF60703CD}">
      <dgm:prSet/>
      <dgm:spPr/>
      <dgm:t>
        <a:bodyPr/>
        <a:lstStyle/>
        <a:p>
          <a:endParaRPr lang="es-MX"/>
        </a:p>
      </dgm:t>
    </dgm:pt>
    <dgm:pt modelId="{2DC81DD1-EAC1-422C-9C74-C8110B280046}">
      <dgm:prSet/>
      <dgm:spPr/>
      <dgm:t>
        <a:bodyPr/>
        <a:lstStyle/>
        <a:p>
          <a:pPr rtl="0"/>
          <a:r>
            <a:rPr lang="es-MX" smtClean="0"/>
            <a:t>Estructura de la organización.</a:t>
          </a:r>
          <a:endParaRPr lang="es-MX"/>
        </a:p>
      </dgm:t>
    </dgm:pt>
    <dgm:pt modelId="{7E573069-EBAE-46FB-84C3-5964689FC23B}" type="parTrans" cxnId="{B470A8F6-EC2A-4F25-96D1-A4EB9E660942}">
      <dgm:prSet/>
      <dgm:spPr/>
      <dgm:t>
        <a:bodyPr/>
        <a:lstStyle/>
        <a:p>
          <a:endParaRPr lang="es-MX"/>
        </a:p>
      </dgm:t>
    </dgm:pt>
    <dgm:pt modelId="{BA280670-03A8-486C-90EE-BC80F2C5986D}" type="sibTrans" cxnId="{B470A8F6-EC2A-4F25-96D1-A4EB9E660942}">
      <dgm:prSet/>
      <dgm:spPr/>
      <dgm:t>
        <a:bodyPr/>
        <a:lstStyle/>
        <a:p>
          <a:endParaRPr lang="es-MX"/>
        </a:p>
      </dgm:t>
    </dgm:pt>
    <dgm:pt modelId="{9FF69DB6-7290-45BA-B986-35E66B2D36EA}">
      <dgm:prSet/>
      <dgm:spPr/>
      <dgm:t>
        <a:bodyPr/>
        <a:lstStyle/>
        <a:p>
          <a:pPr rtl="0"/>
          <a:r>
            <a:rPr lang="es-MX" smtClean="0"/>
            <a:t>Asignación de autoridad y responsabilidades.</a:t>
          </a:r>
          <a:endParaRPr lang="es-MX"/>
        </a:p>
      </dgm:t>
    </dgm:pt>
    <dgm:pt modelId="{7D057DB7-D7AE-44A1-8B12-44919C47F462}" type="parTrans" cxnId="{C278C0DD-02F2-439C-9D29-21872A55B4E1}">
      <dgm:prSet/>
      <dgm:spPr/>
      <dgm:t>
        <a:bodyPr/>
        <a:lstStyle/>
        <a:p>
          <a:endParaRPr lang="es-MX"/>
        </a:p>
      </dgm:t>
    </dgm:pt>
    <dgm:pt modelId="{78FCEB3C-60ED-4B1F-A9E2-87354D8F6463}" type="sibTrans" cxnId="{C278C0DD-02F2-439C-9D29-21872A55B4E1}">
      <dgm:prSet/>
      <dgm:spPr/>
      <dgm:t>
        <a:bodyPr/>
        <a:lstStyle/>
        <a:p>
          <a:endParaRPr lang="es-MX"/>
        </a:p>
      </dgm:t>
    </dgm:pt>
    <dgm:pt modelId="{D8BFF5D4-8AA7-45F0-A9AA-8793FB2BCB6A}" type="pres">
      <dgm:prSet presAssocID="{016EC653-630E-4E96-A29D-C9D032DA02C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0187EDE-A00F-4AA2-B576-F184FF344B27}" type="pres">
      <dgm:prSet presAssocID="{A45F1B22-627B-4DD9-864D-3C0BF75FE75C}" presName="comp" presStyleCnt="0"/>
      <dgm:spPr/>
    </dgm:pt>
    <dgm:pt modelId="{E6410648-F8B1-4B77-B9F2-520A11018AFB}" type="pres">
      <dgm:prSet presAssocID="{A45F1B22-627B-4DD9-864D-3C0BF75FE75C}" presName="box" presStyleLbl="node1" presStyleIdx="0" presStyleCnt="6"/>
      <dgm:spPr/>
      <dgm:t>
        <a:bodyPr/>
        <a:lstStyle/>
        <a:p>
          <a:endParaRPr lang="es-MX"/>
        </a:p>
      </dgm:t>
    </dgm:pt>
    <dgm:pt modelId="{972B3C01-35D8-448C-8F88-74A913006045}" type="pres">
      <dgm:prSet presAssocID="{A45F1B22-627B-4DD9-864D-3C0BF75FE75C}" presName="img" presStyleLbl="fgImgPlace1" presStyleIdx="0" presStyleCnt="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A5116A5A-1676-4484-AF28-5A9FCBE596C5}" type="pres">
      <dgm:prSet presAssocID="{A45F1B22-627B-4DD9-864D-3C0BF75FE75C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2346FD-07B0-4ED7-8A3C-703A7309E17E}" type="pres">
      <dgm:prSet presAssocID="{F672C147-506F-4B25-95A3-EF2EA50F0B36}" presName="spacer" presStyleCnt="0"/>
      <dgm:spPr/>
    </dgm:pt>
    <dgm:pt modelId="{A6D69C0D-D679-4B69-AD1E-997A0998CED3}" type="pres">
      <dgm:prSet presAssocID="{BCF47181-CE9B-451E-86D9-2B6838D80856}" presName="comp" presStyleCnt="0"/>
      <dgm:spPr/>
    </dgm:pt>
    <dgm:pt modelId="{F3DF091A-AF5E-49C5-AF2E-867E0D1AB506}" type="pres">
      <dgm:prSet presAssocID="{BCF47181-CE9B-451E-86D9-2B6838D80856}" presName="box" presStyleLbl="node1" presStyleIdx="1" presStyleCnt="6"/>
      <dgm:spPr/>
      <dgm:t>
        <a:bodyPr/>
        <a:lstStyle/>
        <a:p>
          <a:endParaRPr lang="es-MX"/>
        </a:p>
      </dgm:t>
    </dgm:pt>
    <dgm:pt modelId="{05EB7AA0-DBE6-4695-9F7E-088BB7B40413}" type="pres">
      <dgm:prSet presAssocID="{BCF47181-CE9B-451E-86D9-2B6838D80856}" presName="img" presStyleLbl="fgImgPlace1" presStyleIdx="1" presStyleCnt="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57642A02-8565-48C2-891A-052F70FE03D3}" type="pres">
      <dgm:prSet presAssocID="{BCF47181-CE9B-451E-86D9-2B6838D80856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410BD9-BA6D-449F-8E0E-306F2D04DCCD}" type="pres">
      <dgm:prSet presAssocID="{A9A8C936-A86B-4C3C-B57E-B90B42B6F190}" presName="spacer" presStyleCnt="0"/>
      <dgm:spPr/>
    </dgm:pt>
    <dgm:pt modelId="{B7410E78-82D5-4435-85E4-3ABAE7948D9C}" type="pres">
      <dgm:prSet presAssocID="{68FB81A3-7AFF-481C-AC09-A532CF7D0240}" presName="comp" presStyleCnt="0"/>
      <dgm:spPr/>
    </dgm:pt>
    <dgm:pt modelId="{8B7AC73D-3226-479C-ADBF-D7F0450E9E85}" type="pres">
      <dgm:prSet presAssocID="{68FB81A3-7AFF-481C-AC09-A532CF7D0240}" presName="box" presStyleLbl="node1" presStyleIdx="2" presStyleCnt="6"/>
      <dgm:spPr/>
      <dgm:t>
        <a:bodyPr/>
        <a:lstStyle/>
        <a:p>
          <a:endParaRPr lang="es-MX"/>
        </a:p>
      </dgm:t>
    </dgm:pt>
    <dgm:pt modelId="{182B5883-3A31-4A95-B4A7-6A8A83B41E78}" type="pres">
      <dgm:prSet presAssocID="{68FB81A3-7AFF-481C-AC09-A532CF7D0240}" presName="img" presStyleLbl="fgImgPlace1" presStyleIdx="2" presStyleCnt="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B78AE77F-8EF0-442D-90FD-65E9316C3367}" type="pres">
      <dgm:prSet presAssocID="{68FB81A3-7AFF-481C-AC09-A532CF7D0240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178C41-143C-4E3C-B26C-75B8EF89CA12}" type="pres">
      <dgm:prSet presAssocID="{A081B3E1-32AE-4BF3-8C85-38CAB700837C}" presName="spacer" presStyleCnt="0"/>
      <dgm:spPr/>
    </dgm:pt>
    <dgm:pt modelId="{5687AD64-4FA0-4CA2-82DF-FEF9A29F5360}" type="pres">
      <dgm:prSet presAssocID="{E48F18CC-7DE5-45BA-819A-50A6B2FCD687}" presName="comp" presStyleCnt="0"/>
      <dgm:spPr/>
    </dgm:pt>
    <dgm:pt modelId="{2958B1C8-41F5-418C-99A2-655A5AA2DF44}" type="pres">
      <dgm:prSet presAssocID="{E48F18CC-7DE5-45BA-819A-50A6B2FCD687}" presName="box" presStyleLbl="node1" presStyleIdx="3" presStyleCnt="6"/>
      <dgm:spPr/>
      <dgm:t>
        <a:bodyPr/>
        <a:lstStyle/>
        <a:p>
          <a:endParaRPr lang="es-MX"/>
        </a:p>
      </dgm:t>
    </dgm:pt>
    <dgm:pt modelId="{8E97F7F1-DC1C-4A56-8BF9-FC35DAF5E020}" type="pres">
      <dgm:prSet presAssocID="{E48F18CC-7DE5-45BA-819A-50A6B2FCD687}" presName="img" presStyleLbl="fgImgPlace1" presStyleIdx="3" presStyleCnt="6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2B98C5B-43CC-46A1-AF68-FF97E12D7C01}" type="pres">
      <dgm:prSet presAssocID="{E48F18CC-7DE5-45BA-819A-50A6B2FCD687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16A2C5-1873-4630-B9F0-0FCD72EB32A2}" type="pres">
      <dgm:prSet presAssocID="{792AAA3B-732F-48CE-A235-587FEB0DAEEF}" presName="spacer" presStyleCnt="0"/>
      <dgm:spPr/>
    </dgm:pt>
    <dgm:pt modelId="{7ED0A2EE-E7F3-43DE-B37B-0894D3C2E484}" type="pres">
      <dgm:prSet presAssocID="{2DC81DD1-EAC1-422C-9C74-C8110B280046}" presName="comp" presStyleCnt="0"/>
      <dgm:spPr/>
    </dgm:pt>
    <dgm:pt modelId="{3826FB9B-FCAC-4851-877D-AD4DC33AA221}" type="pres">
      <dgm:prSet presAssocID="{2DC81DD1-EAC1-422C-9C74-C8110B280046}" presName="box" presStyleLbl="node1" presStyleIdx="4" presStyleCnt="6"/>
      <dgm:spPr/>
      <dgm:t>
        <a:bodyPr/>
        <a:lstStyle/>
        <a:p>
          <a:endParaRPr lang="es-MX"/>
        </a:p>
      </dgm:t>
    </dgm:pt>
    <dgm:pt modelId="{29DED383-2E1F-4B75-895C-E7F41E18C8F5}" type="pres">
      <dgm:prSet presAssocID="{2DC81DD1-EAC1-422C-9C74-C8110B280046}" presName="img" presStyleLbl="fgImgPlace1" presStyleIdx="4" presStyleCnt="6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A017D33D-1CBD-43B2-88AA-2177710A141A}" type="pres">
      <dgm:prSet presAssocID="{2DC81DD1-EAC1-422C-9C74-C8110B280046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3EF5F52-433D-476B-8FED-0213BF7EB673}" type="pres">
      <dgm:prSet presAssocID="{BA280670-03A8-486C-90EE-BC80F2C5986D}" presName="spacer" presStyleCnt="0"/>
      <dgm:spPr/>
    </dgm:pt>
    <dgm:pt modelId="{1B999A08-06A5-4658-9AF5-516D7CA358A1}" type="pres">
      <dgm:prSet presAssocID="{9FF69DB6-7290-45BA-B986-35E66B2D36EA}" presName="comp" presStyleCnt="0"/>
      <dgm:spPr/>
    </dgm:pt>
    <dgm:pt modelId="{F6215C81-3A9A-43B5-BB74-1CF732585C1B}" type="pres">
      <dgm:prSet presAssocID="{9FF69DB6-7290-45BA-B986-35E66B2D36EA}" presName="box" presStyleLbl="node1" presStyleIdx="5" presStyleCnt="6"/>
      <dgm:spPr/>
      <dgm:t>
        <a:bodyPr/>
        <a:lstStyle/>
        <a:p>
          <a:endParaRPr lang="es-MX"/>
        </a:p>
      </dgm:t>
    </dgm:pt>
    <dgm:pt modelId="{8C423EBA-05AB-4CD2-A7F3-AC5BFA999A69}" type="pres">
      <dgm:prSet presAssocID="{9FF69DB6-7290-45BA-B986-35E66B2D36EA}" presName="img" presStyleLbl="fgImgPlace1" presStyleIdx="5" presStyleCnt="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619B9B5B-03D1-4951-AB3C-D71E202F7BB4}" type="pres">
      <dgm:prSet presAssocID="{9FF69DB6-7290-45BA-B986-35E66B2D36EA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14BC1C-F781-4B62-9812-47F21C557F87}" type="presOf" srcId="{68FB81A3-7AFF-481C-AC09-A532CF7D0240}" destId="{B78AE77F-8EF0-442D-90FD-65E9316C3367}" srcOrd="1" destOrd="0" presId="urn:microsoft.com/office/officeart/2005/8/layout/vList4"/>
    <dgm:cxn modelId="{FCC280BD-27C2-4887-BFC1-6EFE97032866}" type="presOf" srcId="{2DC81DD1-EAC1-422C-9C74-C8110B280046}" destId="{3826FB9B-FCAC-4851-877D-AD4DC33AA221}" srcOrd="0" destOrd="0" presId="urn:microsoft.com/office/officeart/2005/8/layout/vList4"/>
    <dgm:cxn modelId="{ED2964AA-F463-4E61-B3FD-3339A0AA6CC2}" srcId="{016EC653-630E-4E96-A29D-C9D032DA02C3}" destId="{BCF47181-CE9B-451E-86D9-2B6838D80856}" srcOrd="1" destOrd="0" parTransId="{46CAF6A8-76A0-4E51-A6CC-E0D4099FFA12}" sibTransId="{A9A8C936-A86B-4C3C-B57E-B90B42B6F190}"/>
    <dgm:cxn modelId="{7B15E5A0-0E1F-4575-85C7-91E8477ECE0B}" type="presOf" srcId="{9FF69DB6-7290-45BA-B986-35E66B2D36EA}" destId="{619B9B5B-03D1-4951-AB3C-D71E202F7BB4}" srcOrd="1" destOrd="0" presId="urn:microsoft.com/office/officeart/2005/8/layout/vList4"/>
    <dgm:cxn modelId="{165F26F1-2CA6-40BD-8AA6-D65CBE47D418}" type="presOf" srcId="{BCF47181-CE9B-451E-86D9-2B6838D80856}" destId="{F3DF091A-AF5E-49C5-AF2E-867E0D1AB506}" srcOrd="0" destOrd="0" presId="urn:microsoft.com/office/officeart/2005/8/layout/vList4"/>
    <dgm:cxn modelId="{8B2AB5F6-6177-478B-82A2-DC5BF60703CD}" srcId="{016EC653-630E-4E96-A29D-C9D032DA02C3}" destId="{E48F18CC-7DE5-45BA-819A-50A6B2FCD687}" srcOrd="3" destOrd="0" parTransId="{5FDA00C7-1EFC-4747-B289-26F82EBE572F}" sibTransId="{792AAA3B-732F-48CE-A235-587FEB0DAEEF}"/>
    <dgm:cxn modelId="{EBBC4AC9-8512-4326-B0F1-76EDE759F189}" type="presOf" srcId="{E48F18CC-7DE5-45BA-819A-50A6B2FCD687}" destId="{2958B1C8-41F5-418C-99A2-655A5AA2DF44}" srcOrd="0" destOrd="0" presId="urn:microsoft.com/office/officeart/2005/8/layout/vList4"/>
    <dgm:cxn modelId="{08ACC94A-C61A-4FF2-B4EF-24A7A8E04BD6}" srcId="{016EC653-630E-4E96-A29D-C9D032DA02C3}" destId="{A45F1B22-627B-4DD9-864D-3C0BF75FE75C}" srcOrd="0" destOrd="0" parTransId="{07287DE3-51AA-436B-B76E-B734E76D9943}" sibTransId="{F672C147-506F-4B25-95A3-EF2EA50F0B36}"/>
    <dgm:cxn modelId="{97B70906-8F9F-4231-940D-25082DBCBCA4}" type="presOf" srcId="{68FB81A3-7AFF-481C-AC09-A532CF7D0240}" destId="{8B7AC73D-3226-479C-ADBF-D7F0450E9E85}" srcOrd="0" destOrd="0" presId="urn:microsoft.com/office/officeart/2005/8/layout/vList4"/>
    <dgm:cxn modelId="{E0742C53-5A43-49B3-9789-0C2A38A177B1}" type="presOf" srcId="{BCF47181-CE9B-451E-86D9-2B6838D80856}" destId="{57642A02-8565-48C2-891A-052F70FE03D3}" srcOrd="1" destOrd="0" presId="urn:microsoft.com/office/officeart/2005/8/layout/vList4"/>
    <dgm:cxn modelId="{717F9E60-7AD5-4FC7-B594-E048AEB1600A}" type="presOf" srcId="{A45F1B22-627B-4DD9-864D-3C0BF75FE75C}" destId="{A5116A5A-1676-4484-AF28-5A9FCBE596C5}" srcOrd="1" destOrd="0" presId="urn:microsoft.com/office/officeart/2005/8/layout/vList4"/>
    <dgm:cxn modelId="{3B3C77D5-9CBB-4861-8A9C-74ACE07B4FD9}" type="presOf" srcId="{2DC81DD1-EAC1-422C-9C74-C8110B280046}" destId="{A017D33D-1CBD-43B2-88AA-2177710A141A}" srcOrd="1" destOrd="0" presId="urn:microsoft.com/office/officeart/2005/8/layout/vList4"/>
    <dgm:cxn modelId="{20444BEF-412C-4A48-8E39-FDB3F873DBD3}" type="presOf" srcId="{9FF69DB6-7290-45BA-B986-35E66B2D36EA}" destId="{F6215C81-3A9A-43B5-BB74-1CF732585C1B}" srcOrd="0" destOrd="0" presId="urn:microsoft.com/office/officeart/2005/8/layout/vList4"/>
    <dgm:cxn modelId="{05A8B548-9339-4B14-BC14-16A5C951FA2D}" type="presOf" srcId="{E48F18CC-7DE5-45BA-819A-50A6B2FCD687}" destId="{72B98C5B-43CC-46A1-AF68-FF97E12D7C01}" srcOrd="1" destOrd="0" presId="urn:microsoft.com/office/officeart/2005/8/layout/vList4"/>
    <dgm:cxn modelId="{A98943AF-ECCD-4422-A67D-1A1831447186}" srcId="{016EC653-630E-4E96-A29D-C9D032DA02C3}" destId="{68FB81A3-7AFF-481C-AC09-A532CF7D0240}" srcOrd="2" destOrd="0" parTransId="{85E53006-E1E9-4BC3-A999-901034B3303B}" sibTransId="{A081B3E1-32AE-4BF3-8C85-38CAB700837C}"/>
    <dgm:cxn modelId="{EEBFDDFE-70E4-40F9-84BB-C63A49A2E1B7}" type="presOf" srcId="{016EC653-630E-4E96-A29D-C9D032DA02C3}" destId="{D8BFF5D4-8AA7-45F0-A9AA-8793FB2BCB6A}" srcOrd="0" destOrd="0" presId="urn:microsoft.com/office/officeart/2005/8/layout/vList4"/>
    <dgm:cxn modelId="{C278C0DD-02F2-439C-9D29-21872A55B4E1}" srcId="{016EC653-630E-4E96-A29D-C9D032DA02C3}" destId="{9FF69DB6-7290-45BA-B986-35E66B2D36EA}" srcOrd="5" destOrd="0" parTransId="{7D057DB7-D7AE-44A1-8B12-44919C47F462}" sibTransId="{78FCEB3C-60ED-4B1F-A9E2-87354D8F6463}"/>
    <dgm:cxn modelId="{F7C0B44B-1450-4086-853A-D53373A96AC0}" type="presOf" srcId="{A45F1B22-627B-4DD9-864D-3C0BF75FE75C}" destId="{E6410648-F8B1-4B77-B9F2-520A11018AFB}" srcOrd="0" destOrd="0" presId="urn:microsoft.com/office/officeart/2005/8/layout/vList4"/>
    <dgm:cxn modelId="{B470A8F6-EC2A-4F25-96D1-A4EB9E660942}" srcId="{016EC653-630E-4E96-A29D-C9D032DA02C3}" destId="{2DC81DD1-EAC1-422C-9C74-C8110B280046}" srcOrd="4" destOrd="0" parTransId="{7E573069-EBAE-46FB-84C3-5964689FC23B}" sibTransId="{BA280670-03A8-486C-90EE-BC80F2C5986D}"/>
    <dgm:cxn modelId="{27358234-92E4-4D18-AFEF-3B0CC5D31882}" type="presParOf" srcId="{D8BFF5D4-8AA7-45F0-A9AA-8793FB2BCB6A}" destId="{C0187EDE-A00F-4AA2-B576-F184FF344B27}" srcOrd="0" destOrd="0" presId="urn:microsoft.com/office/officeart/2005/8/layout/vList4"/>
    <dgm:cxn modelId="{45ADFAB4-16C1-4209-8556-AF0D7962037C}" type="presParOf" srcId="{C0187EDE-A00F-4AA2-B576-F184FF344B27}" destId="{E6410648-F8B1-4B77-B9F2-520A11018AFB}" srcOrd="0" destOrd="0" presId="urn:microsoft.com/office/officeart/2005/8/layout/vList4"/>
    <dgm:cxn modelId="{D88F3093-5924-4278-B8D7-89BD3C572DAF}" type="presParOf" srcId="{C0187EDE-A00F-4AA2-B576-F184FF344B27}" destId="{972B3C01-35D8-448C-8F88-74A913006045}" srcOrd="1" destOrd="0" presId="urn:microsoft.com/office/officeart/2005/8/layout/vList4"/>
    <dgm:cxn modelId="{C7DA0BB5-7785-4C1F-82A2-18D9ECA0248A}" type="presParOf" srcId="{C0187EDE-A00F-4AA2-B576-F184FF344B27}" destId="{A5116A5A-1676-4484-AF28-5A9FCBE596C5}" srcOrd="2" destOrd="0" presId="urn:microsoft.com/office/officeart/2005/8/layout/vList4"/>
    <dgm:cxn modelId="{037878CA-3F86-423B-B8DF-9065893B89AA}" type="presParOf" srcId="{D8BFF5D4-8AA7-45F0-A9AA-8793FB2BCB6A}" destId="{802346FD-07B0-4ED7-8A3C-703A7309E17E}" srcOrd="1" destOrd="0" presId="urn:microsoft.com/office/officeart/2005/8/layout/vList4"/>
    <dgm:cxn modelId="{52301113-7AC3-4E06-B9C3-9301E201D1A8}" type="presParOf" srcId="{D8BFF5D4-8AA7-45F0-A9AA-8793FB2BCB6A}" destId="{A6D69C0D-D679-4B69-AD1E-997A0998CED3}" srcOrd="2" destOrd="0" presId="urn:microsoft.com/office/officeart/2005/8/layout/vList4"/>
    <dgm:cxn modelId="{D5BEF830-BF82-477F-859F-9B3F7FAF9C7B}" type="presParOf" srcId="{A6D69C0D-D679-4B69-AD1E-997A0998CED3}" destId="{F3DF091A-AF5E-49C5-AF2E-867E0D1AB506}" srcOrd="0" destOrd="0" presId="urn:microsoft.com/office/officeart/2005/8/layout/vList4"/>
    <dgm:cxn modelId="{E2E38710-9165-4EBE-831C-E28CEA8FDA6B}" type="presParOf" srcId="{A6D69C0D-D679-4B69-AD1E-997A0998CED3}" destId="{05EB7AA0-DBE6-4695-9F7E-088BB7B40413}" srcOrd="1" destOrd="0" presId="urn:microsoft.com/office/officeart/2005/8/layout/vList4"/>
    <dgm:cxn modelId="{F2BAEE13-3D52-46F6-80DE-9F866F7ABAE1}" type="presParOf" srcId="{A6D69C0D-D679-4B69-AD1E-997A0998CED3}" destId="{57642A02-8565-48C2-891A-052F70FE03D3}" srcOrd="2" destOrd="0" presId="urn:microsoft.com/office/officeart/2005/8/layout/vList4"/>
    <dgm:cxn modelId="{3D18B373-2D29-4BB5-8A71-C0CAC3589AFD}" type="presParOf" srcId="{D8BFF5D4-8AA7-45F0-A9AA-8793FB2BCB6A}" destId="{B2410BD9-BA6D-449F-8E0E-306F2D04DCCD}" srcOrd="3" destOrd="0" presId="urn:microsoft.com/office/officeart/2005/8/layout/vList4"/>
    <dgm:cxn modelId="{4E27A63F-A03F-4A9C-8E35-E52E48147384}" type="presParOf" srcId="{D8BFF5D4-8AA7-45F0-A9AA-8793FB2BCB6A}" destId="{B7410E78-82D5-4435-85E4-3ABAE7948D9C}" srcOrd="4" destOrd="0" presId="urn:microsoft.com/office/officeart/2005/8/layout/vList4"/>
    <dgm:cxn modelId="{CFD47ECA-CC72-4B98-85CF-F07A0EA4D450}" type="presParOf" srcId="{B7410E78-82D5-4435-85E4-3ABAE7948D9C}" destId="{8B7AC73D-3226-479C-ADBF-D7F0450E9E85}" srcOrd="0" destOrd="0" presId="urn:microsoft.com/office/officeart/2005/8/layout/vList4"/>
    <dgm:cxn modelId="{77D741A6-5B8A-4588-9DCA-4D42786340E8}" type="presParOf" srcId="{B7410E78-82D5-4435-85E4-3ABAE7948D9C}" destId="{182B5883-3A31-4A95-B4A7-6A8A83B41E78}" srcOrd="1" destOrd="0" presId="urn:microsoft.com/office/officeart/2005/8/layout/vList4"/>
    <dgm:cxn modelId="{0E5831F0-762F-44F8-8E84-D4280CE336F2}" type="presParOf" srcId="{B7410E78-82D5-4435-85E4-3ABAE7948D9C}" destId="{B78AE77F-8EF0-442D-90FD-65E9316C3367}" srcOrd="2" destOrd="0" presId="urn:microsoft.com/office/officeart/2005/8/layout/vList4"/>
    <dgm:cxn modelId="{31F86EF1-0BB9-45C0-AD1C-09143269FDB1}" type="presParOf" srcId="{D8BFF5D4-8AA7-45F0-A9AA-8793FB2BCB6A}" destId="{20178C41-143C-4E3C-B26C-75B8EF89CA12}" srcOrd="5" destOrd="0" presId="urn:microsoft.com/office/officeart/2005/8/layout/vList4"/>
    <dgm:cxn modelId="{2215E622-4BB3-4B36-BF32-E24EE4AEE885}" type="presParOf" srcId="{D8BFF5D4-8AA7-45F0-A9AA-8793FB2BCB6A}" destId="{5687AD64-4FA0-4CA2-82DF-FEF9A29F5360}" srcOrd="6" destOrd="0" presId="urn:microsoft.com/office/officeart/2005/8/layout/vList4"/>
    <dgm:cxn modelId="{38C051D6-43BD-4763-82BD-9DE937D11DAF}" type="presParOf" srcId="{5687AD64-4FA0-4CA2-82DF-FEF9A29F5360}" destId="{2958B1C8-41F5-418C-99A2-655A5AA2DF44}" srcOrd="0" destOrd="0" presId="urn:microsoft.com/office/officeart/2005/8/layout/vList4"/>
    <dgm:cxn modelId="{207D18A4-3BBA-4FF7-B151-E017E9315E10}" type="presParOf" srcId="{5687AD64-4FA0-4CA2-82DF-FEF9A29F5360}" destId="{8E97F7F1-DC1C-4A56-8BF9-FC35DAF5E020}" srcOrd="1" destOrd="0" presId="urn:microsoft.com/office/officeart/2005/8/layout/vList4"/>
    <dgm:cxn modelId="{AFB342A4-908F-4096-BB32-7CC82DE9E04F}" type="presParOf" srcId="{5687AD64-4FA0-4CA2-82DF-FEF9A29F5360}" destId="{72B98C5B-43CC-46A1-AF68-FF97E12D7C01}" srcOrd="2" destOrd="0" presId="urn:microsoft.com/office/officeart/2005/8/layout/vList4"/>
    <dgm:cxn modelId="{A2EB6590-0EA5-4226-8DE8-33C85D222E18}" type="presParOf" srcId="{D8BFF5D4-8AA7-45F0-A9AA-8793FB2BCB6A}" destId="{0016A2C5-1873-4630-B9F0-0FCD72EB32A2}" srcOrd="7" destOrd="0" presId="urn:microsoft.com/office/officeart/2005/8/layout/vList4"/>
    <dgm:cxn modelId="{8FBF3670-C059-468D-A6A0-DFAB045B8CD3}" type="presParOf" srcId="{D8BFF5D4-8AA7-45F0-A9AA-8793FB2BCB6A}" destId="{7ED0A2EE-E7F3-43DE-B37B-0894D3C2E484}" srcOrd="8" destOrd="0" presId="urn:microsoft.com/office/officeart/2005/8/layout/vList4"/>
    <dgm:cxn modelId="{3FF67470-0B55-4C61-92A4-42F1B94F6292}" type="presParOf" srcId="{7ED0A2EE-E7F3-43DE-B37B-0894D3C2E484}" destId="{3826FB9B-FCAC-4851-877D-AD4DC33AA221}" srcOrd="0" destOrd="0" presId="urn:microsoft.com/office/officeart/2005/8/layout/vList4"/>
    <dgm:cxn modelId="{6C6C930D-49FF-426B-BFE0-DBF3731237EB}" type="presParOf" srcId="{7ED0A2EE-E7F3-43DE-B37B-0894D3C2E484}" destId="{29DED383-2E1F-4B75-895C-E7F41E18C8F5}" srcOrd="1" destOrd="0" presId="urn:microsoft.com/office/officeart/2005/8/layout/vList4"/>
    <dgm:cxn modelId="{90B58607-C91C-4473-8848-D672267A9517}" type="presParOf" srcId="{7ED0A2EE-E7F3-43DE-B37B-0894D3C2E484}" destId="{A017D33D-1CBD-43B2-88AA-2177710A141A}" srcOrd="2" destOrd="0" presId="urn:microsoft.com/office/officeart/2005/8/layout/vList4"/>
    <dgm:cxn modelId="{2CE919D8-0135-406C-972B-62658C82D6BA}" type="presParOf" srcId="{D8BFF5D4-8AA7-45F0-A9AA-8793FB2BCB6A}" destId="{13EF5F52-433D-476B-8FED-0213BF7EB673}" srcOrd="9" destOrd="0" presId="urn:microsoft.com/office/officeart/2005/8/layout/vList4"/>
    <dgm:cxn modelId="{90D6758A-C6B6-4086-8C9F-7FA4F5B1A5B4}" type="presParOf" srcId="{D8BFF5D4-8AA7-45F0-A9AA-8793FB2BCB6A}" destId="{1B999A08-06A5-4658-9AF5-516D7CA358A1}" srcOrd="10" destOrd="0" presId="urn:microsoft.com/office/officeart/2005/8/layout/vList4"/>
    <dgm:cxn modelId="{E1C0C1F3-4BAD-4BF8-99CB-A749B1F7B722}" type="presParOf" srcId="{1B999A08-06A5-4658-9AF5-516D7CA358A1}" destId="{F6215C81-3A9A-43B5-BB74-1CF732585C1B}" srcOrd="0" destOrd="0" presId="urn:microsoft.com/office/officeart/2005/8/layout/vList4"/>
    <dgm:cxn modelId="{BEC877B1-F34E-4757-AC7D-28A35957783A}" type="presParOf" srcId="{1B999A08-06A5-4658-9AF5-516D7CA358A1}" destId="{8C423EBA-05AB-4CD2-A7F3-AC5BFA999A69}" srcOrd="1" destOrd="0" presId="urn:microsoft.com/office/officeart/2005/8/layout/vList4"/>
    <dgm:cxn modelId="{3308496D-5187-4668-AF51-ED1E1B1D5300}" type="presParOf" srcId="{1B999A08-06A5-4658-9AF5-516D7CA358A1}" destId="{619B9B5B-03D1-4951-AB3C-D71E202F7BB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268E2DF-F0A4-4A53-87A9-CF5D3ABFCB1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EC967A4-3C83-4937-80C4-1E719FD56BEB}">
      <dgm:prSet/>
      <dgm:spPr/>
      <dgm:t>
        <a:bodyPr/>
        <a:lstStyle/>
        <a:p>
          <a:pPr rtl="0"/>
          <a:r>
            <a:rPr lang="es-MX" dirty="0" smtClean="0"/>
            <a:t>Consiste en identificar riesgos y analizar para que sean corregidos.</a:t>
          </a:r>
          <a:endParaRPr lang="es-MX" dirty="0"/>
        </a:p>
      </dgm:t>
    </dgm:pt>
    <dgm:pt modelId="{2B5D4A93-FFA2-4E8B-9F37-87C562819E33}" type="parTrans" cxnId="{A604CC67-DD8A-4328-87ED-3D75FEC84C67}">
      <dgm:prSet/>
      <dgm:spPr/>
      <dgm:t>
        <a:bodyPr/>
        <a:lstStyle/>
        <a:p>
          <a:endParaRPr lang="es-MX"/>
        </a:p>
      </dgm:t>
    </dgm:pt>
    <dgm:pt modelId="{7F7D0C90-7572-4E47-9A47-367DBE5486B4}" type="sibTrans" cxnId="{A604CC67-DD8A-4328-87ED-3D75FEC84C67}">
      <dgm:prSet/>
      <dgm:spPr/>
      <dgm:t>
        <a:bodyPr/>
        <a:lstStyle/>
        <a:p>
          <a:endParaRPr lang="es-MX"/>
        </a:p>
      </dgm:t>
    </dgm:pt>
    <dgm:pt modelId="{C910E21E-F5AA-43EA-9039-6BEC05DF107F}">
      <dgm:prSet/>
      <dgm:spPr/>
      <dgm:t>
        <a:bodyPr/>
        <a:lstStyle/>
        <a:p>
          <a:pPr rtl="0"/>
          <a:r>
            <a:rPr lang="es-MX" smtClean="0"/>
            <a:t>La actividad debe ser revisada por los auditores internos para verificar que han sido llevado a cabo</a:t>
          </a:r>
          <a:endParaRPr lang="es-MX"/>
        </a:p>
      </dgm:t>
    </dgm:pt>
    <dgm:pt modelId="{3674B478-79F3-4414-8758-D94FD0CFA840}" type="parTrans" cxnId="{EF6031DD-C338-46D3-8B3E-2BF504532ED8}">
      <dgm:prSet/>
      <dgm:spPr/>
      <dgm:t>
        <a:bodyPr/>
        <a:lstStyle/>
        <a:p>
          <a:endParaRPr lang="es-MX"/>
        </a:p>
      </dgm:t>
    </dgm:pt>
    <dgm:pt modelId="{61C25E52-FAD6-43A5-B5A6-4AE9C086A72B}" type="sibTrans" cxnId="{EF6031DD-C338-46D3-8B3E-2BF504532ED8}">
      <dgm:prSet/>
      <dgm:spPr/>
      <dgm:t>
        <a:bodyPr/>
        <a:lstStyle/>
        <a:p>
          <a:endParaRPr lang="es-MX"/>
        </a:p>
      </dgm:t>
    </dgm:pt>
    <dgm:pt modelId="{2B03F776-849E-4A4A-AB16-C3DFD8F3470B}" type="pres">
      <dgm:prSet presAssocID="{4268E2DF-F0A4-4A53-87A9-CF5D3ABFCB1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430D55D-7556-4B7D-8D6A-A208A3A2C128}" type="pres">
      <dgm:prSet presAssocID="{4268E2DF-F0A4-4A53-87A9-CF5D3ABFCB1E}" presName="arrow" presStyleLbl="bgShp" presStyleIdx="0" presStyleCnt="1"/>
      <dgm:spPr/>
    </dgm:pt>
    <dgm:pt modelId="{A4B0692B-CF1B-40C7-B107-32BE9E3EF429}" type="pres">
      <dgm:prSet presAssocID="{4268E2DF-F0A4-4A53-87A9-CF5D3ABFCB1E}" presName="linearProcess" presStyleCnt="0"/>
      <dgm:spPr/>
    </dgm:pt>
    <dgm:pt modelId="{1BB79C61-D8BE-402E-9601-4A29E5B7697D}" type="pres">
      <dgm:prSet presAssocID="{1EC967A4-3C83-4937-80C4-1E719FD56BEB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AF6AA2-AF5A-4236-8142-A25D374B47A4}" type="pres">
      <dgm:prSet presAssocID="{7F7D0C90-7572-4E47-9A47-367DBE5486B4}" presName="sibTrans" presStyleCnt="0"/>
      <dgm:spPr/>
    </dgm:pt>
    <dgm:pt modelId="{98C2F4F2-DB58-4968-83CF-4DA533C2123D}" type="pres">
      <dgm:prSet presAssocID="{C910E21E-F5AA-43EA-9039-6BEC05DF107F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604CC67-DD8A-4328-87ED-3D75FEC84C67}" srcId="{4268E2DF-F0A4-4A53-87A9-CF5D3ABFCB1E}" destId="{1EC967A4-3C83-4937-80C4-1E719FD56BEB}" srcOrd="0" destOrd="0" parTransId="{2B5D4A93-FFA2-4E8B-9F37-87C562819E33}" sibTransId="{7F7D0C90-7572-4E47-9A47-367DBE5486B4}"/>
    <dgm:cxn modelId="{EF6031DD-C338-46D3-8B3E-2BF504532ED8}" srcId="{4268E2DF-F0A4-4A53-87A9-CF5D3ABFCB1E}" destId="{C910E21E-F5AA-43EA-9039-6BEC05DF107F}" srcOrd="1" destOrd="0" parTransId="{3674B478-79F3-4414-8758-D94FD0CFA840}" sibTransId="{61C25E52-FAD6-43A5-B5A6-4AE9C086A72B}"/>
    <dgm:cxn modelId="{58F8CB99-96EB-48B7-BFF6-A3812794A10D}" type="presOf" srcId="{4268E2DF-F0A4-4A53-87A9-CF5D3ABFCB1E}" destId="{2B03F776-849E-4A4A-AB16-C3DFD8F3470B}" srcOrd="0" destOrd="0" presId="urn:microsoft.com/office/officeart/2005/8/layout/hProcess9"/>
    <dgm:cxn modelId="{80FC5D0D-A37D-4D7A-BDD2-78359B087378}" type="presOf" srcId="{1EC967A4-3C83-4937-80C4-1E719FD56BEB}" destId="{1BB79C61-D8BE-402E-9601-4A29E5B7697D}" srcOrd="0" destOrd="0" presId="urn:microsoft.com/office/officeart/2005/8/layout/hProcess9"/>
    <dgm:cxn modelId="{66440C59-AB22-4F84-B98B-241DAF3B044C}" type="presOf" srcId="{C910E21E-F5AA-43EA-9039-6BEC05DF107F}" destId="{98C2F4F2-DB58-4968-83CF-4DA533C2123D}" srcOrd="0" destOrd="0" presId="urn:microsoft.com/office/officeart/2005/8/layout/hProcess9"/>
    <dgm:cxn modelId="{CD8AAA18-9DDE-4F65-87B3-00E6759072E6}" type="presParOf" srcId="{2B03F776-849E-4A4A-AB16-C3DFD8F3470B}" destId="{C430D55D-7556-4B7D-8D6A-A208A3A2C128}" srcOrd="0" destOrd="0" presId="urn:microsoft.com/office/officeart/2005/8/layout/hProcess9"/>
    <dgm:cxn modelId="{C703801A-5DA4-4A13-A7CE-6699FE5DFFAE}" type="presParOf" srcId="{2B03F776-849E-4A4A-AB16-C3DFD8F3470B}" destId="{A4B0692B-CF1B-40C7-B107-32BE9E3EF429}" srcOrd="1" destOrd="0" presId="urn:microsoft.com/office/officeart/2005/8/layout/hProcess9"/>
    <dgm:cxn modelId="{F21400D0-63BF-4ECE-B996-44FADDB6AEAF}" type="presParOf" srcId="{A4B0692B-CF1B-40C7-B107-32BE9E3EF429}" destId="{1BB79C61-D8BE-402E-9601-4A29E5B7697D}" srcOrd="0" destOrd="0" presId="urn:microsoft.com/office/officeart/2005/8/layout/hProcess9"/>
    <dgm:cxn modelId="{D5F30C1B-F1D2-4310-B49D-D4654662FC84}" type="presParOf" srcId="{A4B0692B-CF1B-40C7-B107-32BE9E3EF429}" destId="{19AF6AA2-AF5A-4236-8142-A25D374B47A4}" srcOrd="1" destOrd="0" presId="urn:microsoft.com/office/officeart/2005/8/layout/hProcess9"/>
    <dgm:cxn modelId="{FDE1F23A-F5CB-4627-888C-082420FA3E72}" type="presParOf" srcId="{A4B0692B-CF1B-40C7-B107-32BE9E3EF429}" destId="{98C2F4F2-DB58-4968-83CF-4DA533C2123D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84D2C76-9F10-466C-A760-047290BCA1BC}" type="doc">
      <dgm:prSet loTypeId="urn:microsoft.com/office/officeart/2005/8/layout/process5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1C3DE24-F38B-4802-8298-0D56A64BA183}">
      <dgm:prSet/>
      <dgm:spPr/>
      <dgm:t>
        <a:bodyPr/>
        <a:lstStyle/>
        <a:p>
          <a:pPr rtl="0"/>
          <a:r>
            <a:rPr lang="es-MX" dirty="0" smtClean="0"/>
            <a:t>Categorías de los objetivos.</a:t>
          </a:r>
          <a:endParaRPr lang="es-MX" dirty="0"/>
        </a:p>
      </dgm:t>
    </dgm:pt>
    <dgm:pt modelId="{0BDE13F0-0B7C-415C-95C0-E9281910574C}" type="parTrans" cxnId="{C260F1A6-A78D-48E7-A477-1052EDB93CC7}">
      <dgm:prSet/>
      <dgm:spPr/>
      <dgm:t>
        <a:bodyPr/>
        <a:lstStyle/>
        <a:p>
          <a:endParaRPr lang="es-MX"/>
        </a:p>
      </dgm:t>
    </dgm:pt>
    <dgm:pt modelId="{63F9CC8D-AA2B-434D-A078-138CE108432F}" type="sibTrans" cxnId="{C260F1A6-A78D-48E7-A477-1052EDB93CC7}">
      <dgm:prSet/>
      <dgm:spPr/>
      <dgm:t>
        <a:bodyPr/>
        <a:lstStyle/>
        <a:p>
          <a:endParaRPr lang="es-MX"/>
        </a:p>
      </dgm:t>
    </dgm:pt>
    <dgm:pt modelId="{B63B621E-93D8-4E6C-9BD8-4527CE6DF323}">
      <dgm:prSet/>
      <dgm:spPr/>
      <dgm:t>
        <a:bodyPr/>
        <a:lstStyle/>
        <a:p>
          <a:pPr rtl="0"/>
          <a:r>
            <a:rPr lang="es-MX" dirty="0" smtClean="0"/>
            <a:t>Objetivos de Cumplimiento. </a:t>
          </a:r>
        </a:p>
        <a:p>
          <a:pPr rtl="0"/>
          <a:r>
            <a:rPr lang="es-MX" dirty="0" smtClean="0"/>
            <a:t>Están dirigidos a la adherencia a leyes y reglamentos, así como también a las políticas emitidas por la administración.</a:t>
          </a:r>
          <a:endParaRPr lang="es-MX" dirty="0"/>
        </a:p>
      </dgm:t>
    </dgm:pt>
    <dgm:pt modelId="{29608470-534E-4C71-AFFD-A89620DF3E57}" type="parTrans" cxnId="{0EDE4EEB-9205-447B-B6CC-4CD10CFDDBB3}">
      <dgm:prSet/>
      <dgm:spPr/>
      <dgm:t>
        <a:bodyPr/>
        <a:lstStyle/>
        <a:p>
          <a:endParaRPr lang="es-MX"/>
        </a:p>
      </dgm:t>
    </dgm:pt>
    <dgm:pt modelId="{81477768-B52D-4864-A92A-F1C46721C783}" type="sibTrans" cxnId="{0EDE4EEB-9205-447B-B6CC-4CD10CFDDBB3}">
      <dgm:prSet/>
      <dgm:spPr/>
      <dgm:t>
        <a:bodyPr/>
        <a:lstStyle/>
        <a:p>
          <a:endParaRPr lang="es-MX"/>
        </a:p>
      </dgm:t>
    </dgm:pt>
    <dgm:pt modelId="{55C41937-E5E7-452F-8E5C-4FB4C0FFADF8}">
      <dgm:prSet/>
      <dgm:spPr/>
      <dgm:t>
        <a:bodyPr/>
        <a:lstStyle/>
        <a:p>
          <a:pPr rtl="0"/>
          <a:r>
            <a:rPr lang="es-MX" dirty="0" smtClean="0"/>
            <a:t>Objetivos de Operación. </a:t>
          </a:r>
        </a:p>
        <a:p>
          <a:pPr rtl="0"/>
          <a:r>
            <a:rPr lang="es-MX" dirty="0" smtClean="0"/>
            <a:t>Son aquellos relacionados con la efectividad y eficacia de las operaciones de la organización.</a:t>
          </a:r>
          <a:endParaRPr lang="es-MX" dirty="0"/>
        </a:p>
      </dgm:t>
    </dgm:pt>
    <dgm:pt modelId="{122B0DF8-7E16-413D-9346-452CC8C38308}" type="parTrans" cxnId="{D4710C44-D017-411E-90C9-DB43DEE6B0E1}">
      <dgm:prSet/>
      <dgm:spPr/>
      <dgm:t>
        <a:bodyPr/>
        <a:lstStyle/>
        <a:p>
          <a:endParaRPr lang="es-MX"/>
        </a:p>
      </dgm:t>
    </dgm:pt>
    <dgm:pt modelId="{DC89556E-6361-4C7A-9A76-0DCA03D7DD3B}" type="sibTrans" cxnId="{D4710C44-D017-411E-90C9-DB43DEE6B0E1}">
      <dgm:prSet/>
      <dgm:spPr/>
      <dgm:t>
        <a:bodyPr/>
        <a:lstStyle/>
        <a:p>
          <a:endParaRPr lang="es-MX"/>
        </a:p>
      </dgm:t>
    </dgm:pt>
    <dgm:pt modelId="{35197E35-0879-4DDC-973A-575B0F4FD7D0}">
      <dgm:prSet/>
      <dgm:spPr/>
      <dgm:t>
        <a:bodyPr/>
        <a:lstStyle/>
        <a:p>
          <a:pPr rtl="0"/>
          <a:r>
            <a:rPr lang="es-MX" dirty="0" smtClean="0"/>
            <a:t>Objetivos de la Información Financiera. </a:t>
          </a:r>
        </a:p>
        <a:p>
          <a:pPr rtl="0"/>
          <a:r>
            <a:rPr lang="es-MX" dirty="0" smtClean="0"/>
            <a:t>Se refieren a la obtención de información financiera confiable.</a:t>
          </a:r>
          <a:endParaRPr lang="es-MX" dirty="0"/>
        </a:p>
      </dgm:t>
    </dgm:pt>
    <dgm:pt modelId="{B4411E8D-81B1-4DE6-9A70-E46C3F9FC7D5}" type="parTrans" cxnId="{4B1C6019-F172-4B8E-A61E-A556421BD978}">
      <dgm:prSet/>
      <dgm:spPr/>
      <dgm:t>
        <a:bodyPr/>
        <a:lstStyle/>
        <a:p>
          <a:endParaRPr lang="es-MX"/>
        </a:p>
      </dgm:t>
    </dgm:pt>
    <dgm:pt modelId="{2CFF71E3-B2C0-45B2-83F9-4A449EAAD366}" type="sibTrans" cxnId="{4B1C6019-F172-4B8E-A61E-A556421BD978}">
      <dgm:prSet/>
      <dgm:spPr/>
      <dgm:t>
        <a:bodyPr/>
        <a:lstStyle/>
        <a:p>
          <a:endParaRPr lang="es-MX"/>
        </a:p>
      </dgm:t>
    </dgm:pt>
    <dgm:pt modelId="{4F44F8E7-9CF9-4CEC-9940-B9738DF326B3}" type="pres">
      <dgm:prSet presAssocID="{684D2C76-9F10-466C-A760-047290BCA1B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AE9A2F8-7D6E-4A64-9034-39380613825D}" type="pres">
      <dgm:prSet presAssocID="{71C3DE24-F38B-4802-8298-0D56A64BA18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5A46B3-F0F3-4D27-9D58-4318A485DBDE}" type="pres">
      <dgm:prSet presAssocID="{63F9CC8D-AA2B-434D-A078-138CE108432F}" presName="sibTrans" presStyleLbl="sibTrans2D1" presStyleIdx="0" presStyleCnt="3"/>
      <dgm:spPr/>
      <dgm:t>
        <a:bodyPr/>
        <a:lstStyle/>
        <a:p>
          <a:endParaRPr lang="es-MX"/>
        </a:p>
      </dgm:t>
    </dgm:pt>
    <dgm:pt modelId="{A9391A8E-F921-48BC-B98E-2C9C78D24DE6}" type="pres">
      <dgm:prSet presAssocID="{63F9CC8D-AA2B-434D-A078-138CE108432F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1CB3827D-1B4A-4B7C-863D-B520B85A20A3}" type="pres">
      <dgm:prSet presAssocID="{B63B621E-93D8-4E6C-9BD8-4527CE6DF32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8F6C1D-AFE2-4123-9869-2B5AF4513AB3}" type="pres">
      <dgm:prSet presAssocID="{81477768-B52D-4864-A92A-F1C46721C783}" presName="sibTrans" presStyleLbl="sibTrans2D1" presStyleIdx="1" presStyleCnt="3"/>
      <dgm:spPr/>
      <dgm:t>
        <a:bodyPr/>
        <a:lstStyle/>
        <a:p>
          <a:endParaRPr lang="es-MX"/>
        </a:p>
      </dgm:t>
    </dgm:pt>
    <dgm:pt modelId="{98A4BA09-FF26-45EA-8AD4-A5FFBA3C2507}" type="pres">
      <dgm:prSet presAssocID="{81477768-B52D-4864-A92A-F1C46721C783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92FE231A-954C-40EC-BC67-8F3FCF09DFB8}" type="pres">
      <dgm:prSet presAssocID="{55C41937-E5E7-452F-8E5C-4FB4C0FFADF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789523C-CB75-4F2D-819F-5E7630177847}" type="pres">
      <dgm:prSet presAssocID="{DC89556E-6361-4C7A-9A76-0DCA03D7DD3B}" presName="sibTrans" presStyleLbl="sibTrans2D1" presStyleIdx="2" presStyleCnt="3"/>
      <dgm:spPr/>
      <dgm:t>
        <a:bodyPr/>
        <a:lstStyle/>
        <a:p>
          <a:endParaRPr lang="es-MX"/>
        </a:p>
      </dgm:t>
    </dgm:pt>
    <dgm:pt modelId="{E116A672-D55E-4DD7-93EA-A2A42553A6EC}" type="pres">
      <dgm:prSet presAssocID="{DC89556E-6361-4C7A-9A76-0DCA03D7DD3B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73CDA67F-4C03-459A-B4EF-05D03E2A11A9}" type="pres">
      <dgm:prSet presAssocID="{35197E35-0879-4DDC-973A-575B0F4FD7D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5A2C60-25DF-4EF9-9D69-0676F8A69CDD}" type="presOf" srcId="{63F9CC8D-AA2B-434D-A078-138CE108432F}" destId="{A9391A8E-F921-48BC-B98E-2C9C78D24DE6}" srcOrd="1" destOrd="0" presId="urn:microsoft.com/office/officeart/2005/8/layout/process5"/>
    <dgm:cxn modelId="{D4710C44-D017-411E-90C9-DB43DEE6B0E1}" srcId="{684D2C76-9F10-466C-A760-047290BCA1BC}" destId="{55C41937-E5E7-452F-8E5C-4FB4C0FFADF8}" srcOrd="2" destOrd="0" parTransId="{122B0DF8-7E16-413D-9346-452CC8C38308}" sibTransId="{DC89556E-6361-4C7A-9A76-0DCA03D7DD3B}"/>
    <dgm:cxn modelId="{8008EF0D-95F6-40F4-A6E1-A65C9ED61EEF}" type="presOf" srcId="{55C41937-E5E7-452F-8E5C-4FB4C0FFADF8}" destId="{92FE231A-954C-40EC-BC67-8F3FCF09DFB8}" srcOrd="0" destOrd="0" presId="urn:microsoft.com/office/officeart/2005/8/layout/process5"/>
    <dgm:cxn modelId="{EC4EA366-9F8E-4AF5-BF7B-41C88F20138E}" type="presOf" srcId="{35197E35-0879-4DDC-973A-575B0F4FD7D0}" destId="{73CDA67F-4C03-459A-B4EF-05D03E2A11A9}" srcOrd="0" destOrd="0" presId="urn:microsoft.com/office/officeart/2005/8/layout/process5"/>
    <dgm:cxn modelId="{C338ED64-9CAE-473C-BB91-BE2A888BE05B}" type="presOf" srcId="{B63B621E-93D8-4E6C-9BD8-4527CE6DF323}" destId="{1CB3827D-1B4A-4B7C-863D-B520B85A20A3}" srcOrd="0" destOrd="0" presId="urn:microsoft.com/office/officeart/2005/8/layout/process5"/>
    <dgm:cxn modelId="{C6A8A22D-B490-47F5-890E-CDFEEF2DA39F}" type="presOf" srcId="{71C3DE24-F38B-4802-8298-0D56A64BA183}" destId="{EAE9A2F8-7D6E-4A64-9034-39380613825D}" srcOrd="0" destOrd="0" presId="urn:microsoft.com/office/officeart/2005/8/layout/process5"/>
    <dgm:cxn modelId="{6F8D97A8-64D2-4935-A8E5-2C954202885C}" type="presOf" srcId="{81477768-B52D-4864-A92A-F1C46721C783}" destId="{98A4BA09-FF26-45EA-8AD4-A5FFBA3C2507}" srcOrd="1" destOrd="0" presId="urn:microsoft.com/office/officeart/2005/8/layout/process5"/>
    <dgm:cxn modelId="{C260F1A6-A78D-48E7-A477-1052EDB93CC7}" srcId="{684D2C76-9F10-466C-A760-047290BCA1BC}" destId="{71C3DE24-F38B-4802-8298-0D56A64BA183}" srcOrd="0" destOrd="0" parTransId="{0BDE13F0-0B7C-415C-95C0-E9281910574C}" sibTransId="{63F9CC8D-AA2B-434D-A078-138CE108432F}"/>
    <dgm:cxn modelId="{B2BF5174-C146-4774-AEE0-58674700A021}" type="presOf" srcId="{684D2C76-9F10-466C-A760-047290BCA1BC}" destId="{4F44F8E7-9CF9-4CEC-9940-B9738DF326B3}" srcOrd="0" destOrd="0" presId="urn:microsoft.com/office/officeart/2005/8/layout/process5"/>
    <dgm:cxn modelId="{300C1DF8-817F-476F-8019-DAE59B7BE1AB}" type="presOf" srcId="{81477768-B52D-4864-A92A-F1C46721C783}" destId="{4D8F6C1D-AFE2-4123-9869-2B5AF4513AB3}" srcOrd="0" destOrd="0" presId="urn:microsoft.com/office/officeart/2005/8/layout/process5"/>
    <dgm:cxn modelId="{39FE0AB3-4E25-4675-AFB1-67FFAB6FC3E4}" type="presOf" srcId="{DC89556E-6361-4C7A-9A76-0DCA03D7DD3B}" destId="{E116A672-D55E-4DD7-93EA-A2A42553A6EC}" srcOrd="1" destOrd="0" presId="urn:microsoft.com/office/officeart/2005/8/layout/process5"/>
    <dgm:cxn modelId="{4B1C6019-F172-4B8E-A61E-A556421BD978}" srcId="{684D2C76-9F10-466C-A760-047290BCA1BC}" destId="{35197E35-0879-4DDC-973A-575B0F4FD7D0}" srcOrd="3" destOrd="0" parTransId="{B4411E8D-81B1-4DE6-9A70-E46C3F9FC7D5}" sibTransId="{2CFF71E3-B2C0-45B2-83F9-4A449EAAD366}"/>
    <dgm:cxn modelId="{97F6F615-488E-483F-9800-35C63BED2316}" type="presOf" srcId="{DC89556E-6361-4C7A-9A76-0DCA03D7DD3B}" destId="{9789523C-CB75-4F2D-819F-5E7630177847}" srcOrd="0" destOrd="0" presId="urn:microsoft.com/office/officeart/2005/8/layout/process5"/>
    <dgm:cxn modelId="{6B04950F-9C63-4668-BA20-3A22666BBE8A}" type="presOf" srcId="{63F9CC8D-AA2B-434D-A078-138CE108432F}" destId="{705A46B3-F0F3-4D27-9D58-4318A485DBDE}" srcOrd="0" destOrd="0" presId="urn:microsoft.com/office/officeart/2005/8/layout/process5"/>
    <dgm:cxn modelId="{0EDE4EEB-9205-447B-B6CC-4CD10CFDDBB3}" srcId="{684D2C76-9F10-466C-A760-047290BCA1BC}" destId="{B63B621E-93D8-4E6C-9BD8-4527CE6DF323}" srcOrd="1" destOrd="0" parTransId="{29608470-534E-4C71-AFFD-A89620DF3E57}" sibTransId="{81477768-B52D-4864-A92A-F1C46721C783}"/>
    <dgm:cxn modelId="{D82A8BA2-5C9A-4E21-8565-F3D3164FBEC1}" type="presParOf" srcId="{4F44F8E7-9CF9-4CEC-9940-B9738DF326B3}" destId="{EAE9A2F8-7D6E-4A64-9034-39380613825D}" srcOrd="0" destOrd="0" presId="urn:microsoft.com/office/officeart/2005/8/layout/process5"/>
    <dgm:cxn modelId="{B06DF130-FF91-4AAE-9096-DAAE619F54B6}" type="presParOf" srcId="{4F44F8E7-9CF9-4CEC-9940-B9738DF326B3}" destId="{705A46B3-F0F3-4D27-9D58-4318A485DBDE}" srcOrd="1" destOrd="0" presId="urn:microsoft.com/office/officeart/2005/8/layout/process5"/>
    <dgm:cxn modelId="{EADD0984-74CA-48EA-9394-B7277584292E}" type="presParOf" srcId="{705A46B3-F0F3-4D27-9D58-4318A485DBDE}" destId="{A9391A8E-F921-48BC-B98E-2C9C78D24DE6}" srcOrd="0" destOrd="0" presId="urn:microsoft.com/office/officeart/2005/8/layout/process5"/>
    <dgm:cxn modelId="{0395134B-3B6C-431F-A815-6C30CBF9D791}" type="presParOf" srcId="{4F44F8E7-9CF9-4CEC-9940-B9738DF326B3}" destId="{1CB3827D-1B4A-4B7C-863D-B520B85A20A3}" srcOrd="2" destOrd="0" presId="urn:microsoft.com/office/officeart/2005/8/layout/process5"/>
    <dgm:cxn modelId="{F1222080-1919-48B2-A43A-6EACBB5BA339}" type="presParOf" srcId="{4F44F8E7-9CF9-4CEC-9940-B9738DF326B3}" destId="{4D8F6C1D-AFE2-4123-9869-2B5AF4513AB3}" srcOrd="3" destOrd="0" presId="urn:microsoft.com/office/officeart/2005/8/layout/process5"/>
    <dgm:cxn modelId="{CBF08004-B230-472F-972B-F0BCBC6177F5}" type="presParOf" srcId="{4D8F6C1D-AFE2-4123-9869-2B5AF4513AB3}" destId="{98A4BA09-FF26-45EA-8AD4-A5FFBA3C2507}" srcOrd="0" destOrd="0" presId="urn:microsoft.com/office/officeart/2005/8/layout/process5"/>
    <dgm:cxn modelId="{3C51649E-3F44-450D-8CAD-5D15DD193041}" type="presParOf" srcId="{4F44F8E7-9CF9-4CEC-9940-B9738DF326B3}" destId="{92FE231A-954C-40EC-BC67-8F3FCF09DFB8}" srcOrd="4" destOrd="0" presId="urn:microsoft.com/office/officeart/2005/8/layout/process5"/>
    <dgm:cxn modelId="{B171D292-9956-47C8-906E-F93F105BF608}" type="presParOf" srcId="{4F44F8E7-9CF9-4CEC-9940-B9738DF326B3}" destId="{9789523C-CB75-4F2D-819F-5E7630177847}" srcOrd="5" destOrd="0" presId="urn:microsoft.com/office/officeart/2005/8/layout/process5"/>
    <dgm:cxn modelId="{4AEE345F-710A-45BB-9772-62E6CB507AF8}" type="presParOf" srcId="{9789523C-CB75-4F2D-819F-5E7630177847}" destId="{E116A672-D55E-4DD7-93EA-A2A42553A6EC}" srcOrd="0" destOrd="0" presId="urn:microsoft.com/office/officeart/2005/8/layout/process5"/>
    <dgm:cxn modelId="{E8C97BCB-20DE-4AE5-B981-6ACBF1880514}" type="presParOf" srcId="{4F44F8E7-9CF9-4CEC-9940-B9738DF326B3}" destId="{73CDA67F-4C03-459A-B4EF-05D03E2A11A9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FC4195D-7325-4641-9524-741D1324295F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0792A2B-FA75-42C6-96D9-5BB608F42F5C}">
      <dgm:prSet/>
      <dgm:spPr/>
      <dgm:t>
        <a:bodyPr/>
        <a:lstStyle/>
        <a:p>
          <a:pPr rtl="0"/>
          <a:r>
            <a:rPr lang="es-MX" smtClean="0"/>
            <a:t>Son un medio para incrementar la productividad y competitividad. </a:t>
          </a:r>
          <a:endParaRPr lang="es-MX"/>
        </a:p>
      </dgm:t>
    </dgm:pt>
    <dgm:pt modelId="{6E388EF9-4C02-4888-9711-2820C8BE8920}" type="parTrans" cxnId="{365F6EDE-3511-4BFD-B73A-0CF0FC346AEA}">
      <dgm:prSet/>
      <dgm:spPr/>
      <dgm:t>
        <a:bodyPr/>
        <a:lstStyle/>
        <a:p>
          <a:endParaRPr lang="es-MX"/>
        </a:p>
      </dgm:t>
    </dgm:pt>
    <dgm:pt modelId="{BC36CB09-AF36-4319-9E3F-F83D85381FFB}" type="sibTrans" cxnId="{365F6EDE-3511-4BFD-B73A-0CF0FC346AEA}">
      <dgm:prSet/>
      <dgm:spPr/>
      <dgm:t>
        <a:bodyPr/>
        <a:lstStyle/>
        <a:p>
          <a:endParaRPr lang="es-MX"/>
        </a:p>
      </dgm:t>
    </dgm:pt>
    <dgm:pt modelId="{B79B2525-DAF0-4FF8-BB8E-4FAFD5585EAC}">
      <dgm:prSet/>
      <dgm:spPr/>
      <dgm:t>
        <a:bodyPr/>
        <a:lstStyle/>
        <a:p>
          <a:pPr rtl="0"/>
          <a:r>
            <a:rPr lang="es-MX" smtClean="0"/>
            <a:t>Están diseminados en todo el ente y todos ellos atienden a uno o más objetivos de control.</a:t>
          </a:r>
          <a:endParaRPr lang="es-MX"/>
        </a:p>
      </dgm:t>
    </dgm:pt>
    <dgm:pt modelId="{8AA9B6B8-67A5-4AA7-90F2-4E58479DC425}" type="parTrans" cxnId="{38A09C13-7BCA-49F8-BDF3-CF72289F95A7}">
      <dgm:prSet/>
      <dgm:spPr/>
      <dgm:t>
        <a:bodyPr/>
        <a:lstStyle/>
        <a:p>
          <a:endParaRPr lang="es-MX"/>
        </a:p>
      </dgm:t>
    </dgm:pt>
    <dgm:pt modelId="{C3EDB1BF-552B-4E6D-B1E4-DF526B6982F7}" type="sibTrans" cxnId="{38A09C13-7BCA-49F8-BDF3-CF72289F95A7}">
      <dgm:prSet/>
      <dgm:spPr/>
      <dgm:t>
        <a:bodyPr/>
        <a:lstStyle/>
        <a:p>
          <a:endParaRPr lang="es-MX"/>
        </a:p>
      </dgm:t>
    </dgm:pt>
    <dgm:pt modelId="{39CF568D-5149-490A-95E0-4037497B70D8}" type="pres">
      <dgm:prSet presAssocID="{BFC4195D-7325-4641-9524-741D1324295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0ECB1A5-7B77-43BE-A896-2AB4B964618E}" type="pres">
      <dgm:prSet presAssocID="{20792A2B-FA75-42C6-96D9-5BB608F42F5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E829D5-785D-47B1-A26B-A448DF2C281E}" type="pres">
      <dgm:prSet presAssocID="{20792A2B-FA75-42C6-96D9-5BB608F42F5C}" presName="spNode" presStyleCnt="0"/>
      <dgm:spPr/>
    </dgm:pt>
    <dgm:pt modelId="{B053DE42-1BCB-4A3D-BB3C-7B5EC9EC980C}" type="pres">
      <dgm:prSet presAssocID="{BC36CB09-AF36-4319-9E3F-F83D85381FFB}" presName="sibTrans" presStyleLbl="sibTrans1D1" presStyleIdx="0" presStyleCnt="2"/>
      <dgm:spPr/>
      <dgm:t>
        <a:bodyPr/>
        <a:lstStyle/>
        <a:p>
          <a:endParaRPr lang="es-MX"/>
        </a:p>
      </dgm:t>
    </dgm:pt>
    <dgm:pt modelId="{52EFDFC2-1C2A-4953-ADE8-57D3F4FB1D6C}" type="pres">
      <dgm:prSet presAssocID="{B79B2525-DAF0-4FF8-BB8E-4FAFD5585EA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5D69E0-6174-4F14-BE2D-DF76693EBE2B}" type="pres">
      <dgm:prSet presAssocID="{B79B2525-DAF0-4FF8-BB8E-4FAFD5585EAC}" presName="spNode" presStyleCnt="0"/>
      <dgm:spPr/>
    </dgm:pt>
    <dgm:pt modelId="{BFD32A0A-839D-40C2-8E41-4D882AAE90A5}" type="pres">
      <dgm:prSet presAssocID="{C3EDB1BF-552B-4E6D-B1E4-DF526B6982F7}" presName="sibTrans" presStyleLbl="sibTrans1D1" presStyleIdx="1" presStyleCnt="2"/>
      <dgm:spPr/>
      <dgm:t>
        <a:bodyPr/>
        <a:lstStyle/>
        <a:p>
          <a:endParaRPr lang="es-MX"/>
        </a:p>
      </dgm:t>
    </dgm:pt>
  </dgm:ptLst>
  <dgm:cxnLst>
    <dgm:cxn modelId="{DDE3587E-B357-4486-A1FF-745FBEB671FE}" type="presOf" srcId="{BFC4195D-7325-4641-9524-741D1324295F}" destId="{39CF568D-5149-490A-95E0-4037497B70D8}" srcOrd="0" destOrd="0" presId="urn:microsoft.com/office/officeart/2005/8/layout/cycle6"/>
    <dgm:cxn modelId="{38A09C13-7BCA-49F8-BDF3-CF72289F95A7}" srcId="{BFC4195D-7325-4641-9524-741D1324295F}" destId="{B79B2525-DAF0-4FF8-BB8E-4FAFD5585EAC}" srcOrd="1" destOrd="0" parTransId="{8AA9B6B8-67A5-4AA7-90F2-4E58479DC425}" sibTransId="{C3EDB1BF-552B-4E6D-B1E4-DF526B6982F7}"/>
    <dgm:cxn modelId="{AF3C200E-71CD-48EB-9113-730DFC511F65}" type="presOf" srcId="{BC36CB09-AF36-4319-9E3F-F83D85381FFB}" destId="{B053DE42-1BCB-4A3D-BB3C-7B5EC9EC980C}" srcOrd="0" destOrd="0" presId="urn:microsoft.com/office/officeart/2005/8/layout/cycle6"/>
    <dgm:cxn modelId="{112CC982-E5F9-4ACB-A067-FA247EA3F00C}" type="presOf" srcId="{20792A2B-FA75-42C6-96D9-5BB608F42F5C}" destId="{50ECB1A5-7B77-43BE-A896-2AB4B964618E}" srcOrd="0" destOrd="0" presId="urn:microsoft.com/office/officeart/2005/8/layout/cycle6"/>
    <dgm:cxn modelId="{DA730F33-0FB1-4564-BD5D-FF13B17582E7}" type="presOf" srcId="{B79B2525-DAF0-4FF8-BB8E-4FAFD5585EAC}" destId="{52EFDFC2-1C2A-4953-ADE8-57D3F4FB1D6C}" srcOrd="0" destOrd="0" presId="urn:microsoft.com/office/officeart/2005/8/layout/cycle6"/>
    <dgm:cxn modelId="{B3864822-1650-449C-9295-8E6DAC305AD7}" type="presOf" srcId="{C3EDB1BF-552B-4E6D-B1E4-DF526B6982F7}" destId="{BFD32A0A-839D-40C2-8E41-4D882AAE90A5}" srcOrd="0" destOrd="0" presId="urn:microsoft.com/office/officeart/2005/8/layout/cycle6"/>
    <dgm:cxn modelId="{365F6EDE-3511-4BFD-B73A-0CF0FC346AEA}" srcId="{BFC4195D-7325-4641-9524-741D1324295F}" destId="{20792A2B-FA75-42C6-96D9-5BB608F42F5C}" srcOrd="0" destOrd="0" parTransId="{6E388EF9-4C02-4888-9711-2820C8BE8920}" sibTransId="{BC36CB09-AF36-4319-9E3F-F83D85381FFB}"/>
    <dgm:cxn modelId="{CE200FD6-0D71-4EFF-9994-783B2B9F7AEF}" type="presParOf" srcId="{39CF568D-5149-490A-95E0-4037497B70D8}" destId="{50ECB1A5-7B77-43BE-A896-2AB4B964618E}" srcOrd="0" destOrd="0" presId="urn:microsoft.com/office/officeart/2005/8/layout/cycle6"/>
    <dgm:cxn modelId="{8A3B4EC9-4509-45AD-BC32-771F95F5A5CC}" type="presParOf" srcId="{39CF568D-5149-490A-95E0-4037497B70D8}" destId="{8FE829D5-785D-47B1-A26B-A448DF2C281E}" srcOrd="1" destOrd="0" presId="urn:microsoft.com/office/officeart/2005/8/layout/cycle6"/>
    <dgm:cxn modelId="{610A28EE-036C-405D-9168-C6D1056F74C7}" type="presParOf" srcId="{39CF568D-5149-490A-95E0-4037497B70D8}" destId="{B053DE42-1BCB-4A3D-BB3C-7B5EC9EC980C}" srcOrd="2" destOrd="0" presId="urn:microsoft.com/office/officeart/2005/8/layout/cycle6"/>
    <dgm:cxn modelId="{17D35FDA-ECB4-4A1C-8145-E06E38802BD8}" type="presParOf" srcId="{39CF568D-5149-490A-95E0-4037497B70D8}" destId="{52EFDFC2-1C2A-4953-ADE8-57D3F4FB1D6C}" srcOrd="3" destOrd="0" presId="urn:microsoft.com/office/officeart/2005/8/layout/cycle6"/>
    <dgm:cxn modelId="{3C634AA7-A792-465C-A44A-B2D5BF9257E9}" type="presParOf" srcId="{39CF568D-5149-490A-95E0-4037497B70D8}" destId="{395D69E0-6174-4F14-BE2D-DF76693EBE2B}" srcOrd="4" destOrd="0" presId="urn:microsoft.com/office/officeart/2005/8/layout/cycle6"/>
    <dgm:cxn modelId="{6210DC44-76F5-4A62-B497-BC5D1CC881D3}" type="presParOf" srcId="{39CF568D-5149-490A-95E0-4037497B70D8}" destId="{BFD32A0A-839D-40C2-8E41-4D882AAE90A5}" srcOrd="5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1113A5-46BA-416B-B727-A9E6202C136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7BE8711C-09E6-42E7-996D-4CF26F14611E}">
      <dgm:prSet/>
      <dgm:spPr/>
      <dgm:t>
        <a:bodyPr/>
        <a:lstStyle/>
        <a:p>
          <a:pPr rtl="0"/>
          <a:r>
            <a:rPr lang="es-MX" smtClean="0"/>
            <a:t>Identificación y logotipo de la organización.</a:t>
          </a:r>
          <a:endParaRPr lang="es-MX"/>
        </a:p>
      </dgm:t>
    </dgm:pt>
    <dgm:pt modelId="{4FDFED01-6185-47D4-9CD7-D8BD434CB827}" type="parTrans" cxnId="{416E366E-69C8-45E3-9B4E-BA6249D3D1A6}">
      <dgm:prSet/>
      <dgm:spPr/>
      <dgm:t>
        <a:bodyPr/>
        <a:lstStyle/>
        <a:p>
          <a:endParaRPr lang="es-MX"/>
        </a:p>
      </dgm:t>
    </dgm:pt>
    <dgm:pt modelId="{24D7786A-C83D-42B2-8721-19C3088885AA}" type="sibTrans" cxnId="{416E366E-69C8-45E3-9B4E-BA6249D3D1A6}">
      <dgm:prSet/>
      <dgm:spPr/>
      <dgm:t>
        <a:bodyPr/>
        <a:lstStyle/>
        <a:p>
          <a:endParaRPr lang="es-MX"/>
        </a:p>
      </dgm:t>
    </dgm:pt>
    <dgm:pt modelId="{C9122F60-79FD-49D5-A077-7210C521A9CC}">
      <dgm:prSet/>
      <dgm:spPr/>
      <dgm:t>
        <a:bodyPr/>
        <a:lstStyle/>
        <a:p>
          <a:pPr rtl="0"/>
          <a:r>
            <a:rPr lang="es-MX" smtClean="0"/>
            <a:t>Hoja de autorización del área.</a:t>
          </a:r>
          <a:endParaRPr lang="es-MX"/>
        </a:p>
      </dgm:t>
    </dgm:pt>
    <dgm:pt modelId="{652BA4D0-7864-43A6-A2F5-619EC69B2CE6}" type="parTrans" cxnId="{636E32B9-3D5D-44A4-8264-127EFC1A2F04}">
      <dgm:prSet/>
      <dgm:spPr/>
      <dgm:t>
        <a:bodyPr/>
        <a:lstStyle/>
        <a:p>
          <a:endParaRPr lang="es-MX"/>
        </a:p>
      </dgm:t>
    </dgm:pt>
    <dgm:pt modelId="{46EB023B-6C83-46A0-94B4-374EEBD593FA}" type="sibTrans" cxnId="{636E32B9-3D5D-44A4-8264-127EFC1A2F04}">
      <dgm:prSet/>
      <dgm:spPr/>
      <dgm:t>
        <a:bodyPr/>
        <a:lstStyle/>
        <a:p>
          <a:endParaRPr lang="es-MX"/>
        </a:p>
      </dgm:t>
    </dgm:pt>
    <dgm:pt modelId="{B20E81A8-BBB6-4583-A25E-C9DEEB89B138}">
      <dgm:prSet/>
      <dgm:spPr/>
      <dgm:t>
        <a:bodyPr/>
        <a:lstStyle/>
        <a:p>
          <a:pPr rtl="0"/>
          <a:r>
            <a:rPr lang="es-MX" smtClean="0"/>
            <a:t>Objetivo(s) del manual.</a:t>
          </a:r>
          <a:endParaRPr lang="es-MX"/>
        </a:p>
      </dgm:t>
    </dgm:pt>
    <dgm:pt modelId="{B41CE942-E7A7-476D-89E6-6B0D9743C897}" type="parTrans" cxnId="{E565A8A8-34D5-4035-8A7C-137051ECE9D7}">
      <dgm:prSet/>
      <dgm:spPr/>
      <dgm:t>
        <a:bodyPr/>
        <a:lstStyle/>
        <a:p>
          <a:endParaRPr lang="es-MX"/>
        </a:p>
      </dgm:t>
    </dgm:pt>
    <dgm:pt modelId="{2F84A328-9D0E-4E3D-AD89-5073297E5B88}" type="sibTrans" cxnId="{E565A8A8-34D5-4035-8A7C-137051ECE9D7}">
      <dgm:prSet/>
      <dgm:spPr/>
      <dgm:t>
        <a:bodyPr/>
        <a:lstStyle/>
        <a:p>
          <a:endParaRPr lang="es-MX"/>
        </a:p>
      </dgm:t>
    </dgm:pt>
    <dgm:pt modelId="{3F9CA6D2-613F-44CF-AC0A-C494D9B3B12E}">
      <dgm:prSet/>
      <dgm:spPr/>
      <dgm:t>
        <a:bodyPr/>
        <a:lstStyle/>
        <a:p>
          <a:pPr rtl="0"/>
          <a:r>
            <a:rPr lang="es-MX" smtClean="0"/>
            <a:t>Procedimientos.</a:t>
          </a:r>
          <a:endParaRPr lang="es-MX"/>
        </a:p>
      </dgm:t>
    </dgm:pt>
    <dgm:pt modelId="{7A037DA1-AC99-449D-BC88-99DEC005C61E}" type="parTrans" cxnId="{A91D71A2-092C-422D-82C5-5F89E1588BDE}">
      <dgm:prSet/>
      <dgm:spPr/>
      <dgm:t>
        <a:bodyPr/>
        <a:lstStyle/>
        <a:p>
          <a:endParaRPr lang="es-MX"/>
        </a:p>
      </dgm:t>
    </dgm:pt>
    <dgm:pt modelId="{46027A50-A0B8-4CEA-9AEA-857D915E57BD}" type="sibTrans" cxnId="{A91D71A2-092C-422D-82C5-5F89E1588BDE}">
      <dgm:prSet/>
      <dgm:spPr/>
      <dgm:t>
        <a:bodyPr/>
        <a:lstStyle/>
        <a:p>
          <a:endParaRPr lang="es-MX"/>
        </a:p>
      </dgm:t>
    </dgm:pt>
    <dgm:pt modelId="{A3384281-E629-47C5-805C-E46D67BA7787}">
      <dgm:prSet/>
      <dgm:spPr/>
      <dgm:t>
        <a:bodyPr/>
        <a:lstStyle/>
        <a:p>
          <a:pPr rtl="0"/>
          <a:r>
            <a:rPr lang="es-MX" smtClean="0"/>
            <a:t>Formatos.</a:t>
          </a:r>
          <a:endParaRPr lang="es-MX"/>
        </a:p>
      </dgm:t>
    </dgm:pt>
    <dgm:pt modelId="{CA6661A3-3E5F-4814-A745-76409DEC2958}" type="parTrans" cxnId="{A555C9B3-7F88-49A3-B51A-CD696CE370B5}">
      <dgm:prSet/>
      <dgm:spPr/>
      <dgm:t>
        <a:bodyPr/>
        <a:lstStyle/>
        <a:p>
          <a:endParaRPr lang="es-MX"/>
        </a:p>
      </dgm:t>
    </dgm:pt>
    <dgm:pt modelId="{F9FAD4B7-D2D8-4A03-A676-D4BF715D1C36}" type="sibTrans" cxnId="{A555C9B3-7F88-49A3-B51A-CD696CE370B5}">
      <dgm:prSet/>
      <dgm:spPr/>
      <dgm:t>
        <a:bodyPr/>
        <a:lstStyle/>
        <a:p>
          <a:endParaRPr lang="es-MX"/>
        </a:p>
      </dgm:t>
    </dgm:pt>
    <dgm:pt modelId="{6584B447-4D90-447E-ADC4-2B594AC40DD3}">
      <dgm:prSet/>
      <dgm:spPr/>
      <dgm:t>
        <a:bodyPr/>
        <a:lstStyle/>
        <a:p>
          <a:endParaRPr lang="es-MX"/>
        </a:p>
      </dgm:t>
    </dgm:pt>
    <dgm:pt modelId="{190DE34E-9DE8-400F-AC8A-B57F9BF438F6}" type="parTrans" cxnId="{01B79B61-3CF8-4537-B7D3-3D50C11634E4}">
      <dgm:prSet/>
      <dgm:spPr/>
      <dgm:t>
        <a:bodyPr/>
        <a:lstStyle/>
        <a:p>
          <a:endParaRPr lang="es-MX"/>
        </a:p>
      </dgm:t>
    </dgm:pt>
    <dgm:pt modelId="{E6EC47EB-5463-4A49-86AE-124AA53F4849}" type="sibTrans" cxnId="{01B79B61-3CF8-4537-B7D3-3D50C11634E4}">
      <dgm:prSet/>
      <dgm:spPr/>
      <dgm:t>
        <a:bodyPr/>
        <a:lstStyle/>
        <a:p>
          <a:endParaRPr lang="es-MX"/>
        </a:p>
      </dgm:t>
    </dgm:pt>
    <dgm:pt modelId="{0568652D-8B47-4EC2-8448-2026B8D61850}">
      <dgm:prSet/>
      <dgm:spPr/>
      <dgm:t>
        <a:bodyPr/>
        <a:lstStyle/>
        <a:p>
          <a:endParaRPr lang="es-MX"/>
        </a:p>
      </dgm:t>
    </dgm:pt>
    <dgm:pt modelId="{613876A6-3FA3-47BE-A443-B33DAD7B1ACA}" type="parTrans" cxnId="{6D7A17DC-77DB-4907-8220-A37152B2544C}">
      <dgm:prSet/>
      <dgm:spPr/>
      <dgm:t>
        <a:bodyPr/>
        <a:lstStyle/>
        <a:p>
          <a:endParaRPr lang="es-MX"/>
        </a:p>
      </dgm:t>
    </dgm:pt>
    <dgm:pt modelId="{5CF362BF-170B-4DEA-B23F-76847BCF35CE}" type="sibTrans" cxnId="{6D7A17DC-77DB-4907-8220-A37152B2544C}">
      <dgm:prSet/>
      <dgm:spPr/>
      <dgm:t>
        <a:bodyPr/>
        <a:lstStyle/>
        <a:p>
          <a:endParaRPr lang="es-MX"/>
        </a:p>
      </dgm:t>
    </dgm:pt>
    <dgm:pt modelId="{56F3A784-1418-47E1-A8C6-95C2C8E174E2}" type="pres">
      <dgm:prSet presAssocID="{401113A5-46BA-416B-B727-A9E6202C136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B1ED74C-1661-4752-B85B-2949C14540C4}" type="pres">
      <dgm:prSet presAssocID="{401113A5-46BA-416B-B727-A9E6202C1369}" presName="dummyMaxCanvas" presStyleCnt="0">
        <dgm:presLayoutVars/>
      </dgm:prSet>
      <dgm:spPr/>
    </dgm:pt>
    <dgm:pt modelId="{DEEE0135-8CE8-48C2-BDA7-6B3F20AE7463}" type="pres">
      <dgm:prSet presAssocID="{401113A5-46BA-416B-B727-A9E6202C1369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4A43CE-9782-4D95-9A2C-41E33A7DC9FC}" type="pres">
      <dgm:prSet presAssocID="{401113A5-46BA-416B-B727-A9E6202C1369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21B342-235A-4805-8208-9937D110343B}" type="pres">
      <dgm:prSet presAssocID="{401113A5-46BA-416B-B727-A9E6202C1369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1E77EB-5CBD-4A7A-985E-A5D2190DC0B4}" type="pres">
      <dgm:prSet presAssocID="{401113A5-46BA-416B-B727-A9E6202C1369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34EFEA-46E7-45A5-A008-53313A76E6B7}" type="pres">
      <dgm:prSet presAssocID="{401113A5-46BA-416B-B727-A9E6202C1369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FDCFCD-4397-480E-A68D-6C7D2633448C}" type="pres">
      <dgm:prSet presAssocID="{401113A5-46BA-416B-B727-A9E6202C1369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8F79CC-BE72-4EA1-A2F5-E840A9E82228}" type="pres">
      <dgm:prSet presAssocID="{401113A5-46BA-416B-B727-A9E6202C1369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E316AC-F08D-4CCB-B515-BE5A85D1550A}" type="pres">
      <dgm:prSet presAssocID="{401113A5-46BA-416B-B727-A9E6202C1369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56AE89-02BB-458E-ACF0-894F66F18286}" type="pres">
      <dgm:prSet presAssocID="{401113A5-46BA-416B-B727-A9E6202C1369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3F29200-A9AF-416D-B2C5-87EC7A2B84D5}" type="pres">
      <dgm:prSet presAssocID="{401113A5-46BA-416B-B727-A9E6202C1369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BAE123-2AC1-412C-B965-B2A66C2D501C}" type="pres">
      <dgm:prSet presAssocID="{401113A5-46BA-416B-B727-A9E6202C1369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6A9317-1788-48EB-B528-6EF02C8F3389}" type="pres">
      <dgm:prSet presAssocID="{401113A5-46BA-416B-B727-A9E6202C1369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E02ED5-06DC-483B-ACFF-5C14D727B71B}" type="pres">
      <dgm:prSet presAssocID="{401113A5-46BA-416B-B727-A9E6202C1369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423937-DFA5-4E66-9D6F-3D7FBBA8AF12}" type="pres">
      <dgm:prSet presAssocID="{401113A5-46BA-416B-B727-A9E6202C1369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555C9B3-7F88-49A3-B51A-CD696CE370B5}" srcId="{401113A5-46BA-416B-B727-A9E6202C1369}" destId="{A3384281-E629-47C5-805C-E46D67BA7787}" srcOrd="4" destOrd="0" parTransId="{CA6661A3-3E5F-4814-A745-76409DEC2958}" sibTransId="{F9FAD4B7-D2D8-4A03-A676-D4BF715D1C36}"/>
    <dgm:cxn modelId="{A40BD18C-EC5C-4106-9E31-9583EDEBD4F0}" type="presOf" srcId="{A3384281-E629-47C5-805C-E46D67BA7787}" destId="{FC34EFEA-46E7-45A5-A008-53313A76E6B7}" srcOrd="0" destOrd="0" presId="urn:microsoft.com/office/officeart/2005/8/layout/vProcess5"/>
    <dgm:cxn modelId="{DA938A0F-5F74-4867-B7BE-FEA638092FAF}" type="presOf" srcId="{46027A50-A0B8-4CEA-9AEA-857D915E57BD}" destId="{1D56AE89-02BB-458E-ACF0-894F66F18286}" srcOrd="0" destOrd="0" presId="urn:microsoft.com/office/officeart/2005/8/layout/vProcess5"/>
    <dgm:cxn modelId="{6D7A17DC-77DB-4907-8220-A37152B2544C}" srcId="{401113A5-46BA-416B-B727-A9E6202C1369}" destId="{0568652D-8B47-4EC2-8448-2026B8D61850}" srcOrd="6" destOrd="0" parTransId="{613876A6-3FA3-47BE-A443-B33DAD7B1ACA}" sibTransId="{5CF362BF-170B-4DEA-B23F-76847BCF35CE}"/>
    <dgm:cxn modelId="{416E366E-69C8-45E3-9B4E-BA6249D3D1A6}" srcId="{401113A5-46BA-416B-B727-A9E6202C1369}" destId="{7BE8711C-09E6-42E7-996D-4CF26F14611E}" srcOrd="0" destOrd="0" parTransId="{4FDFED01-6185-47D4-9CD7-D8BD434CB827}" sibTransId="{24D7786A-C83D-42B2-8721-19C3088885AA}"/>
    <dgm:cxn modelId="{A6801B95-E82D-4B63-817C-1B8A37634E40}" type="presOf" srcId="{C9122F60-79FD-49D5-A077-7210C521A9CC}" destId="{444A43CE-9782-4D95-9A2C-41E33A7DC9FC}" srcOrd="0" destOrd="0" presId="urn:microsoft.com/office/officeart/2005/8/layout/vProcess5"/>
    <dgm:cxn modelId="{F98780D5-8C2E-4594-9EA3-6224778EFF04}" type="presOf" srcId="{7BE8711C-09E6-42E7-996D-4CF26F14611E}" destId="{DEEE0135-8CE8-48C2-BDA7-6B3F20AE7463}" srcOrd="0" destOrd="0" presId="urn:microsoft.com/office/officeart/2005/8/layout/vProcess5"/>
    <dgm:cxn modelId="{FF05DE1C-453D-408B-B3D5-5790D8508D9C}" type="presOf" srcId="{B20E81A8-BBB6-4583-A25E-C9DEEB89B138}" destId="{FF21B342-235A-4805-8208-9937D110343B}" srcOrd="0" destOrd="0" presId="urn:microsoft.com/office/officeart/2005/8/layout/vProcess5"/>
    <dgm:cxn modelId="{B78AF7DA-6092-4FB9-8236-56A2F155B74C}" type="presOf" srcId="{46EB023B-6C83-46A0-94B4-374EEBD593FA}" destId="{5E8F79CC-BE72-4EA1-A2F5-E840A9E82228}" srcOrd="0" destOrd="0" presId="urn:microsoft.com/office/officeart/2005/8/layout/vProcess5"/>
    <dgm:cxn modelId="{D186D1C3-7408-4762-AE12-98B28D2E88A5}" type="presOf" srcId="{3F9CA6D2-613F-44CF-AC0A-C494D9B3B12E}" destId="{CB1E77EB-5CBD-4A7A-985E-A5D2190DC0B4}" srcOrd="0" destOrd="0" presId="urn:microsoft.com/office/officeart/2005/8/layout/vProcess5"/>
    <dgm:cxn modelId="{2B7FBA8D-258C-4A77-8F22-513D067513BD}" type="presOf" srcId="{401113A5-46BA-416B-B727-A9E6202C1369}" destId="{56F3A784-1418-47E1-A8C6-95C2C8E174E2}" srcOrd="0" destOrd="0" presId="urn:microsoft.com/office/officeart/2005/8/layout/vProcess5"/>
    <dgm:cxn modelId="{A112A91E-C102-43BD-9195-40AC88F8EFA5}" type="presOf" srcId="{B20E81A8-BBB6-4583-A25E-C9DEEB89B138}" destId="{E36A9317-1788-48EB-B528-6EF02C8F3389}" srcOrd="1" destOrd="0" presId="urn:microsoft.com/office/officeart/2005/8/layout/vProcess5"/>
    <dgm:cxn modelId="{72592BC3-4766-499A-B2AD-C81D6B604A44}" type="presOf" srcId="{A3384281-E629-47C5-805C-E46D67BA7787}" destId="{28423937-DFA5-4E66-9D6F-3D7FBBA8AF12}" srcOrd="1" destOrd="0" presId="urn:microsoft.com/office/officeart/2005/8/layout/vProcess5"/>
    <dgm:cxn modelId="{FE6EA73E-BDB0-4415-BE0B-32ED52D40F7C}" type="presOf" srcId="{2F84A328-9D0E-4E3D-AD89-5073297E5B88}" destId="{68E316AC-F08D-4CCB-B515-BE5A85D1550A}" srcOrd="0" destOrd="0" presId="urn:microsoft.com/office/officeart/2005/8/layout/vProcess5"/>
    <dgm:cxn modelId="{FEAD83AA-2196-4042-AD4E-75CB8F41C550}" type="presOf" srcId="{3F9CA6D2-613F-44CF-AC0A-C494D9B3B12E}" destId="{3BE02ED5-06DC-483B-ACFF-5C14D727B71B}" srcOrd="1" destOrd="0" presId="urn:microsoft.com/office/officeart/2005/8/layout/vProcess5"/>
    <dgm:cxn modelId="{140DEF10-654E-4D53-9176-753BBE177481}" type="presOf" srcId="{24D7786A-C83D-42B2-8721-19C3088885AA}" destId="{7FFDCFCD-4397-480E-A68D-6C7D2633448C}" srcOrd="0" destOrd="0" presId="urn:microsoft.com/office/officeart/2005/8/layout/vProcess5"/>
    <dgm:cxn modelId="{A91D71A2-092C-422D-82C5-5F89E1588BDE}" srcId="{401113A5-46BA-416B-B727-A9E6202C1369}" destId="{3F9CA6D2-613F-44CF-AC0A-C494D9B3B12E}" srcOrd="3" destOrd="0" parTransId="{7A037DA1-AC99-449D-BC88-99DEC005C61E}" sibTransId="{46027A50-A0B8-4CEA-9AEA-857D915E57BD}"/>
    <dgm:cxn modelId="{636E32B9-3D5D-44A4-8264-127EFC1A2F04}" srcId="{401113A5-46BA-416B-B727-A9E6202C1369}" destId="{C9122F60-79FD-49D5-A077-7210C521A9CC}" srcOrd="1" destOrd="0" parTransId="{652BA4D0-7864-43A6-A2F5-619EC69B2CE6}" sibTransId="{46EB023B-6C83-46A0-94B4-374EEBD593FA}"/>
    <dgm:cxn modelId="{01B79B61-3CF8-4537-B7D3-3D50C11634E4}" srcId="{401113A5-46BA-416B-B727-A9E6202C1369}" destId="{6584B447-4D90-447E-ADC4-2B594AC40DD3}" srcOrd="5" destOrd="0" parTransId="{190DE34E-9DE8-400F-AC8A-B57F9BF438F6}" sibTransId="{E6EC47EB-5463-4A49-86AE-124AA53F4849}"/>
    <dgm:cxn modelId="{E565A8A8-34D5-4035-8A7C-137051ECE9D7}" srcId="{401113A5-46BA-416B-B727-A9E6202C1369}" destId="{B20E81A8-BBB6-4583-A25E-C9DEEB89B138}" srcOrd="2" destOrd="0" parTransId="{B41CE942-E7A7-476D-89E6-6B0D9743C897}" sibTransId="{2F84A328-9D0E-4E3D-AD89-5073297E5B88}"/>
    <dgm:cxn modelId="{CA686293-D650-42BB-A5B5-D1E0CF5E6F52}" type="presOf" srcId="{7BE8711C-09E6-42E7-996D-4CF26F14611E}" destId="{B3F29200-A9AF-416D-B2C5-87EC7A2B84D5}" srcOrd="1" destOrd="0" presId="urn:microsoft.com/office/officeart/2005/8/layout/vProcess5"/>
    <dgm:cxn modelId="{C7D2920B-F27E-4983-99D0-4698EA44E42D}" type="presOf" srcId="{C9122F60-79FD-49D5-A077-7210C521A9CC}" destId="{D3BAE123-2AC1-412C-B965-B2A66C2D501C}" srcOrd="1" destOrd="0" presId="urn:microsoft.com/office/officeart/2005/8/layout/vProcess5"/>
    <dgm:cxn modelId="{0A9FBF73-4A3B-4D13-AD88-D8822EE2FBE4}" type="presParOf" srcId="{56F3A784-1418-47E1-A8C6-95C2C8E174E2}" destId="{0B1ED74C-1661-4752-B85B-2949C14540C4}" srcOrd="0" destOrd="0" presId="urn:microsoft.com/office/officeart/2005/8/layout/vProcess5"/>
    <dgm:cxn modelId="{89A0D585-9654-49F8-9ABB-6FA9C112B15B}" type="presParOf" srcId="{56F3A784-1418-47E1-A8C6-95C2C8E174E2}" destId="{DEEE0135-8CE8-48C2-BDA7-6B3F20AE7463}" srcOrd="1" destOrd="0" presId="urn:microsoft.com/office/officeart/2005/8/layout/vProcess5"/>
    <dgm:cxn modelId="{0727BC04-30F1-4C7C-B066-80333F98A708}" type="presParOf" srcId="{56F3A784-1418-47E1-A8C6-95C2C8E174E2}" destId="{444A43CE-9782-4D95-9A2C-41E33A7DC9FC}" srcOrd="2" destOrd="0" presId="urn:microsoft.com/office/officeart/2005/8/layout/vProcess5"/>
    <dgm:cxn modelId="{D8520488-F631-4449-9E57-7F523AE08FBF}" type="presParOf" srcId="{56F3A784-1418-47E1-A8C6-95C2C8E174E2}" destId="{FF21B342-235A-4805-8208-9937D110343B}" srcOrd="3" destOrd="0" presId="urn:microsoft.com/office/officeart/2005/8/layout/vProcess5"/>
    <dgm:cxn modelId="{930D710F-E122-4473-9103-4627837329A3}" type="presParOf" srcId="{56F3A784-1418-47E1-A8C6-95C2C8E174E2}" destId="{CB1E77EB-5CBD-4A7A-985E-A5D2190DC0B4}" srcOrd="4" destOrd="0" presId="urn:microsoft.com/office/officeart/2005/8/layout/vProcess5"/>
    <dgm:cxn modelId="{12933878-2BFB-478D-B7DC-0F861D1807D1}" type="presParOf" srcId="{56F3A784-1418-47E1-A8C6-95C2C8E174E2}" destId="{FC34EFEA-46E7-45A5-A008-53313A76E6B7}" srcOrd="5" destOrd="0" presId="urn:microsoft.com/office/officeart/2005/8/layout/vProcess5"/>
    <dgm:cxn modelId="{F320A016-12A3-428D-9EB8-A6702E08EDFF}" type="presParOf" srcId="{56F3A784-1418-47E1-A8C6-95C2C8E174E2}" destId="{7FFDCFCD-4397-480E-A68D-6C7D2633448C}" srcOrd="6" destOrd="0" presId="urn:microsoft.com/office/officeart/2005/8/layout/vProcess5"/>
    <dgm:cxn modelId="{A28D24FB-BCE0-4A26-8579-1291282EEFDF}" type="presParOf" srcId="{56F3A784-1418-47E1-A8C6-95C2C8E174E2}" destId="{5E8F79CC-BE72-4EA1-A2F5-E840A9E82228}" srcOrd="7" destOrd="0" presId="urn:microsoft.com/office/officeart/2005/8/layout/vProcess5"/>
    <dgm:cxn modelId="{708FFB56-6E15-4060-9A18-4574F25D6D05}" type="presParOf" srcId="{56F3A784-1418-47E1-A8C6-95C2C8E174E2}" destId="{68E316AC-F08D-4CCB-B515-BE5A85D1550A}" srcOrd="8" destOrd="0" presId="urn:microsoft.com/office/officeart/2005/8/layout/vProcess5"/>
    <dgm:cxn modelId="{BC1E3958-1EE1-4468-8A7E-ED9D505C3043}" type="presParOf" srcId="{56F3A784-1418-47E1-A8C6-95C2C8E174E2}" destId="{1D56AE89-02BB-458E-ACF0-894F66F18286}" srcOrd="9" destOrd="0" presId="urn:microsoft.com/office/officeart/2005/8/layout/vProcess5"/>
    <dgm:cxn modelId="{4A8E84DF-5DFA-4796-860C-99118C058527}" type="presParOf" srcId="{56F3A784-1418-47E1-A8C6-95C2C8E174E2}" destId="{B3F29200-A9AF-416D-B2C5-87EC7A2B84D5}" srcOrd="10" destOrd="0" presId="urn:microsoft.com/office/officeart/2005/8/layout/vProcess5"/>
    <dgm:cxn modelId="{6A1A8253-321E-4779-A568-8B6EB8CDB1BC}" type="presParOf" srcId="{56F3A784-1418-47E1-A8C6-95C2C8E174E2}" destId="{D3BAE123-2AC1-412C-B965-B2A66C2D501C}" srcOrd="11" destOrd="0" presId="urn:microsoft.com/office/officeart/2005/8/layout/vProcess5"/>
    <dgm:cxn modelId="{7E1EDF8F-ACB0-4CD8-BBFE-BD32C0DD7A16}" type="presParOf" srcId="{56F3A784-1418-47E1-A8C6-95C2C8E174E2}" destId="{E36A9317-1788-48EB-B528-6EF02C8F3389}" srcOrd="12" destOrd="0" presId="urn:microsoft.com/office/officeart/2005/8/layout/vProcess5"/>
    <dgm:cxn modelId="{6A59E638-1B1F-4B6A-BCF1-C21A5F2FA463}" type="presParOf" srcId="{56F3A784-1418-47E1-A8C6-95C2C8E174E2}" destId="{3BE02ED5-06DC-483B-ACFF-5C14D727B71B}" srcOrd="13" destOrd="0" presId="urn:microsoft.com/office/officeart/2005/8/layout/vProcess5"/>
    <dgm:cxn modelId="{725AF2D1-87FE-4914-A1C5-9ECC02FD8EAD}" type="presParOf" srcId="{56F3A784-1418-47E1-A8C6-95C2C8E174E2}" destId="{28423937-DFA5-4E66-9D6F-3D7FBBA8AF12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3745B1B-075F-40C7-B429-C812EA2C1597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7D0841F8-8F8A-4D5D-A273-329DF8CD64EE}">
      <dgm:prSet/>
      <dgm:spPr/>
      <dgm:t>
        <a:bodyPr/>
        <a:lstStyle/>
        <a:p>
          <a:pPr rtl="0"/>
          <a:r>
            <a:rPr lang="es-MX" dirty="0" smtClean="0"/>
            <a:t>El propósito es asegurar una operación y continuidad adecuada.</a:t>
          </a:r>
          <a:endParaRPr lang="es-MX" dirty="0"/>
        </a:p>
      </dgm:t>
    </dgm:pt>
    <dgm:pt modelId="{6C0ED3FD-BF7E-4807-9892-F4CE8600525D}" type="parTrans" cxnId="{8CC59583-A198-4538-A905-09A0B6721041}">
      <dgm:prSet/>
      <dgm:spPr/>
      <dgm:t>
        <a:bodyPr/>
        <a:lstStyle/>
        <a:p>
          <a:endParaRPr lang="es-MX"/>
        </a:p>
      </dgm:t>
    </dgm:pt>
    <dgm:pt modelId="{3257346E-E4BD-4BE9-BD18-EB02EEA6CDA0}" type="sibTrans" cxnId="{8CC59583-A198-4538-A905-09A0B6721041}">
      <dgm:prSet/>
      <dgm:spPr/>
      <dgm:t>
        <a:bodyPr/>
        <a:lstStyle/>
        <a:p>
          <a:endParaRPr lang="es-MX"/>
        </a:p>
      </dgm:t>
    </dgm:pt>
    <dgm:pt modelId="{A96DE371-7BED-45B6-B3C9-193E6118BCD7}">
      <dgm:prSet/>
      <dgm:spPr/>
      <dgm:t>
        <a:bodyPr/>
        <a:lstStyle/>
        <a:p>
          <a:pPr rtl="0"/>
          <a:r>
            <a:rPr lang="es-MX" smtClean="0"/>
            <a:t>Se relacionan con las funciones de desarrollo y mantenimiento de sistemas.</a:t>
          </a:r>
          <a:endParaRPr lang="es-MX"/>
        </a:p>
      </dgm:t>
    </dgm:pt>
    <dgm:pt modelId="{DC0043A3-BC56-4F4A-816A-3E9AE0BEDB04}" type="parTrans" cxnId="{03D3B2E5-F8A5-4DD3-9D97-A729C80CFA75}">
      <dgm:prSet/>
      <dgm:spPr/>
      <dgm:t>
        <a:bodyPr/>
        <a:lstStyle/>
        <a:p>
          <a:endParaRPr lang="es-MX"/>
        </a:p>
      </dgm:t>
    </dgm:pt>
    <dgm:pt modelId="{9030BCA7-1476-4836-875B-D67F75AE118A}" type="sibTrans" cxnId="{03D3B2E5-F8A5-4DD3-9D97-A729C80CFA75}">
      <dgm:prSet/>
      <dgm:spPr/>
      <dgm:t>
        <a:bodyPr/>
        <a:lstStyle/>
        <a:p>
          <a:endParaRPr lang="es-MX"/>
        </a:p>
      </dgm:t>
    </dgm:pt>
    <dgm:pt modelId="{4CBE457F-CE3B-4CAC-8997-69D46FE45329}" type="pres">
      <dgm:prSet presAssocID="{33745B1B-075F-40C7-B429-C812EA2C159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4338AB-C9A1-4361-97EA-B5D252D426EC}" type="pres">
      <dgm:prSet presAssocID="{7D0841F8-8F8A-4D5D-A273-329DF8CD64EE}" presName="upArrow" presStyleLbl="node1" presStyleIdx="0" presStyleCnt="2"/>
      <dgm:spPr/>
    </dgm:pt>
    <dgm:pt modelId="{DF211EC2-57A6-4790-8C71-48D6AAA18FB0}" type="pres">
      <dgm:prSet presAssocID="{7D0841F8-8F8A-4D5D-A273-329DF8CD64EE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9A36A8-0710-435D-81D3-B5E94F7A4EA4}" type="pres">
      <dgm:prSet presAssocID="{A96DE371-7BED-45B6-B3C9-193E6118BCD7}" presName="downArrow" presStyleLbl="node1" presStyleIdx="1" presStyleCnt="2"/>
      <dgm:spPr/>
    </dgm:pt>
    <dgm:pt modelId="{D1097F70-0340-41F0-B810-C85F50397944}" type="pres">
      <dgm:prSet presAssocID="{A96DE371-7BED-45B6-B3C9-193E6118BCD7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D3750D2-5B24-4AD7-B6A6-C42C0BBED200}" type="presOf" srcId="{A96DE371-7BED-45B6-B3C9-193E6118BCD7}" destId="{D1097F70-0340-41F0-B810-C85F50397944}" srcOrd="0" destOrd="0" presId="urn:microsoft.com/office/officeart/2005/8/layout/arrow4"/>
    <dgm:cxn modelId="{03D3B2E5-F8A5-4DD3-9D97-A729C80CFA75}" srcId="{33745B1B-075F-40C7-B429-C812EA2C1597}" destId="{A96DE371-7BED-45B6-B3C9-193E6118BCD7}" srcOrd="1" destOrd="0" parTransId="{DC0043A3-BC56-4F4A-816A-3E9AE0BEDB04}" sibTransId="{9030BCA7-1476-4836-875B-D67F75AE118A}"/>
    <dgm:cxn modelId="{8CC59583-A198-4538-A905-09A0B6721041}" srcId="{33745B1B-075F-40C7-B429-C812EA2C1597}" destId="{7D0841F8-8F8A-4D5D-A273-329DF8CD64EE}" srcOrd="0" destOrd="0" parTransId="{6C0ED3FD-BF7E-4807-9892-F4CE8600525D}" sibTransId="{3257346E-E4BD-4BE9-BD18-EB02EEA6CDA0}"/>
    <dgm:cxn modelId="{C47A38B3-C747-4340-B5C9-ABE2574DFC69}" type="presOf" srcId="{7D0841F8-8F8A-4D5D-A273-329DF8CD64EE}" destId="{DF211EC2-57A6-4790-8C71-48D6AAA18FB0}" srcOrd="0" destOrd="0" presId="urn:microsoft.com/office/officeart/2005/8/layout/arrow4"/>
    <dgm:cxn modelId="{851BD0A0-6202-41EB-8D90-B853B4F486AC}" type="presOf" srcId="{33745B1B-075F-40C7-B429-C812EA2C1597}" destId="{4CBE457F-CE3B-4CAC-8997-69D46FE45329}" srcOrd="0" destOrd="0" presId="urn:microsoft.com/office/officeart/2005/8/layout/arrow4"/>
    <dgm:cxn modelId="{21C54751-BB2F-4E97-9C08-A3521ECAC0EE}" type="presParOf" srcId="{4CBE457F-CE3B-4CAC-8997-69D46FE45329}" destId="{374338AB-C9A1-4361-97EA-B5D252D426EC}" srcOrd="0" destOrd="0" presId="urn:microsoft.com/office/officeart/2005/8/layout/arrow4"/>
    <dgm:cxn modelId="{E6DCEB39-0F64-4975-9AE1-8CE7760D5C16}" type="presParOf" srcId="{4CBE457F-CE3B-4CAC-8997-69D46FE45329}" destId="{DF211EC2-57A6-4790-8C71-48D6AAA18FB0}" srcOrd="1" destOrd="0" presId="urn:microsoft.com/office/officeart/2005/8/layout/arrow4"/>
    <dgm:cxn modelId="{A7A583AB-EFB2-489B-8A70-450F4C806C92}" type="presParOf" srcId="{4CBE457F-CE3B-4CAC-8997-69D46FE45329}" destId="{D79A36A8-0710-435D-81D3-B5E94F7A4EA4}" srcOrd="2" destOrd="0" presId="urn:microsoft.com/office/officeart/2005/8/layout/arrow4"/>
    <dgm:cxn modelId="{D78FD6EF-6FA9-447F-BF8A-75DF25BC0BE5}" type="presParOf" srcId="{4CBE457F-CE3B-4CAC-8997-69D46FE45329}" destId="{D1097F70-0340-41F0-B810-C85F50397944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72511EE-025C-448D-B209-3A2FABDA593A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235C8747-6B09-45E6-9677-3BD73DE3702B}">
      <dgm:prSet/>
      <dgm:spPr/>
      <dgm:t>
        <a:bodyPr/>
        <a:lstStyle/>
        <a:p>
          <a:pPr rtl="0"/>
          <a:r>
            <a:rPr lang="es-MX" smtClean="0"/>
            <a:t>Están dirigidos hacia el interior de cada sistema, funcionan para lograr el procesamiento.</a:t>
          </a:r>
          <a:endParaRPr lang="es-MX"/>
        </a:p>
      </dgm:t>
    </dgm:pt>
    <dgm:pt modelId="{E042653A-58F2-4902-AC87-6017EA0B1C63}" type="parTrans" cxnId="{DFEDA2B8-F3B0-4EE1-A84D-0A821C352276}">
      <dgm:prSet/>
      <dgm:spPr/>
      <dgm:t>
        <a:bodyPr/>
        <a:lstStyle/>
        <a:p>
          <a:endParaRPr lang="es-MX"/>
        </a:p>
      </dgm:t>
    </dgm:pt>
    <dgm:pt modelId="{062C5643-1873-4631-8520-EEDB91DD3772}" type="sibTrans" cxnId="{DFEDA2B8-F3B0-4EE1-A84D-0A821C352276}">
      <dgm:prSet/>
      <dgm:spPr/>
      <dgm:t>
        <a:bodyPr/>
        <a:lstStyle/>
        <a:p>
          <a:endParaRPr lang="es-MX"/>
        </a:p>
      </dgm:t>
    </dgm:pt>
    <dgm:pt modelId="{340C574E-656D-4A83-BC0F-47F4F4DCA867}">
      <dgm:prSet/>
      <dgm:spPr/>
      <dgm:t>
        <a:bodyPr/>
        <a:lstStyle/>
        <a:p>
          <a:pPr rtl="0"/>
          <a:r>
            <a:rPr lang="es-MX" smtClean="0"/>
            <a:t>Mediante la autorización y validación correspondiente</a:t>
          </a:r>
          <a:endParaRPr lang="es-MX"/>
        </a:p>
      </dgm:t>
    </dgm:pt>
    <dgm:pt modelId="{78207786-8242-4835-82D3-6BACD95A701F}" type="parTrans" cxnId="{1D612807-FFE5-4902-943F-A38AEC0AA922}">
      <dgm:prSet/>
      <dgm:spPr/>
      <dgm:t>
        <a:bodyPr/>
        <a:lstStyle/>
        <a:p>
          <a:endParaRPr lang="es-MX"/>
        </a:p>
      </dgm:t>
    </dgm:pt>
    <dgm:pt modelId="{B5252B2F-16A1-4C0B-A33E-BA1AF5E55297}" type="sibTrans" cxnId="{1D612807-FFE5-4902-943F-A38AEC0AA922}">
      <dgm:prSet/>
      <dgm:spPr/>
      <dgm:t>
        <a:bodyPr/>
        <a:lstStyle/>
        <a:p>
          <a:endParaRPr lang="es-MX"/>
        </a:p>
      </dgm:t>
    </dgm:pt>
    <dgm:pt modelId="{D70B93E4-D822-4936-8249-9089349FBC1B}" type="pres">
      <dgm:prSet presAssocID="{372511EE-025C-448D-B209-3A2FABDA593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891AD2C-CB00-4480-9544-3BFD42F4D22E}" type="pres">
      <dgm:prSet presAssocID="{372511EE-025C-448D-B209-3A2FABDA593A}" presName="divider" presStyleLbl="fgShp" presStyleIdx="0" presStyleCnt="1"/>
      <dgm:spPr/>
    </dgm:pt>
    <dgm:pt modelId="{783E66EF-AE6A-46D8-B1CD-3B01B97714CB}" type="pres">
      <dgm:prSet presAssocID="{235C8747-6B09-45E6-9677-3BD73DE3702B}" presName="downArrow" presStyleLbl="node1" presStyleIdx="0" presStyleCnt="2"/>
      <dgm:spPr/>
    </dgm:pt>
    <dgm:pt modelId="{0ED7C7FF-3AEB-490D-A00A-3C78419A7DEB}" type="pres">
      <dgm:prSet presAssocID="{235C8747-6B09-45E6-9677-3BD73DE3702B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1FA45F-FB6C-4200-81AD-5ADF39A9AC12}" type="pres">
      <dgm:prSet presAssocID="{340C574E-656D-4A83-BC0F-47F4F4DCA867}" presName="upArrow" presStyleLbl="node1" presStyleIdx="1" presStyleCnt="2"/>
      <dgm:spPr/>
    </dgm:pt>
    <dgm:pt modelId="{A53BCF5F-CC3E-43A9-887B-C2EF83CD6D54}" type="pres">
      <dgm:prSet presAssocID="{340C574E-656D-4A83-BC0F-47F4F4DCA86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15C8AA7-9E53-4E34-9430-14BBA4CF7B31}" type="presOf" srcId="{340C574E-656D-4A83-BC0F-47F4F4DCA867}" destId="{A53BCF5F-CC3E-43A9-887B-C2EF83CD6D54}" srcOrd="0" destOrd="0" presId="urn:microsoft.com/office/officeart/2005/8/layout/arrow3"/>
    <dgm:cxn modelId="{C39D6572-41A4-46DF-AF7C-7EDD87EDF2A2}" type="presOf" srcId="{372511EE-025C-448D-B209-3A2FABDA593A}" destId="{D70B93E4-D822-4936-8249-9089349FBC1B}" srcOrd="0" destOrd="0" presId="urn:microsoft.com/office/officeart/2005/8/layout/arrow3"/>
    <dgm:cxn modelId="{DFEDA2B8-F3B0-4EE1-A84D-0A821C352276}" srcId="{372511EE-025C-448D-B209-3A2FABDA593A}" destId="{235C8747-6B09-45E6-9677-3BD73DE3702B}" srcOrd="0" destOrd="0" parTransId="{E042653A-58F2-4902-AC87-6017EA0B1C63}" sibTransId="{062C5643-1873-4631-8520-EEDB91DD3772}"/>
    <dgm:cxn modelId="{3D4338A2-B5FC-4E70-A265-D13D96BC94BB}" type="presOf" srcId="{235C8747-6B09-45E6-9677-3BD73DE3702B}" destId="{0ED7C7FF-3AEB-490D-A00A-3C78419A7DEB}" srcOrd="0" destOrd="0" presId="urn:microsoft.com/office/officeart/2005/8/layout/arrow3"/>
    <dgm:cxn modelId="{1D612807-FFE5-4902-943F-A38AEC0AA922}" srcId="{372511EE-025C-448D-B209-3A2FABDA593A}" destId="{340C574E-656D-4A83-BC0F-47F4F4DCA867}" srcOrd="1" destOrd="0" parTransId="{78207786-8242-4835-82D3-6BACD95A701F}" sibTransId="{B5252B2F-16A1-4C0B-A33E-BA1AF5E55297}"/>
    <dgm:cxn modelId="{07277D40-0019-4521-9B6D-904A4978F584}" type="presParOf" srcId="{D70B93E4-D822-4936-8249-9089349FBC1B}" destId="{6891AD2C-CB00-4480-9544-3BFD42F4D22E}" srcOrd="0" destOrd="0" presId="urn:microsoft.com/office/officeart/2005/8/layout/arrow3"/>
    <dgm:cxn modelId="{549005C2-4DB3-4A42-BA37-A65C81C9C68B}" type="presParOf" srcId="{D70B93E4-D822-4936-8249-9089349FBC1B}" destId="{783E66EF-AE6A-46D8-B1CD-3B01B97714CB}" srcOrd="1" destOrd="0" presId="urn:microsoft.com/office/officeart/2005/8/layout/arrow3"/>
    <dgm:cxn modelId="{740FE1C0-93CC-4C7F-BA37-6833D0105AB8}" type="presParOf" srcId="{D70B93E4-D822-4936-8249-9089349FBC1B}" destId="{0ED7C7FF-3AEB-490D-A00A-3C78419A7DEB}" srcOrd="2" destOrd="0" presId="urn:microsoft.com/office/officeart/2005/8/layout/arrow3"/>
    <dgm:cxn modelId="{E04AFF9B-1BE7-4DC5-B487-E238EFEF2843}" type="presParOf" srcId="{D70B93E4-D822-4936-8249-9089349FBC1B}" destId="{6C1FA45F-FB6C-4200-81AD-5ADF39A9AC12}" srcOrd="3" destOrd="0" presId="urn:microsoft.com/office/officeart/2005/8/layout/arrow3"/>
    <dgm:cxn modelId="{E1353924-16E2-4062-AE73-147E124C005A}" type="presParOf" srcId="{D70B93E4-D822-4936-8249-9089349FBC1B}" destId="{A53BCF5F-CC3E-43A9-887B-C2EF83CD6D5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6CB8E4E7-EF3D-4ABD-AE6C-00D09A506A55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F8E3565B-A884-4B81-954E-824959337887}">
      <dgm:prSet/>
      <dgm:spPr/>
      <dgm:t>
        <a:bodyPr/>
        <a:lstStyle/>
        <a:p>
          <a:pPr rtl="0"/>
          <a:r>
            <a:rPr lang="es-MX" smtClean="0"/>
            <a:t>Están diseñados para operar en determinadas circunstancias.</a:t>
          </a:r>
          <a:endParaRPr lang="es-MX"/>
        </a:p>
      </dgm:t>
    </dgm:pt>
    <dgm:pt modelId="{7E6A5A12-5B03-4FDF-983D-EE9867301CBC}" type="parTrans" cxnId="{065CE846-DE29-4EC8-B942-6F0D6510BF17}">
      <dgm:prSet/>
      <dgm:spPr/>
      <dgm:t>
        <a:bodyPr/>
        <a:lstStyle/>
        <a:p>
          <a:endParaRPr lang="es-MX"/>
        </a:p>
      </dgm:t>
    </dgm:pt>
    <dgm:pt modelId="{36602003-CC34-44F4-B33B-48BEBAF186AC}" type="sibTrans" cxnId="{065CE846-DE29-4EC8-B942-6F0D6510BF17}">
      <dgm:prSet/>
      <dgm:spPr/>
      <dgm:t>
        <a:bodyPr/>
        <a:lstStyle/>
        <a:p>
          <a:endParaRPr lang="es-MX"/>
        </a:p>
      </dgm:t>
    </dgm:pt>
    <dgm:pt modelId="{0A20B5BF-D735-4DD7-8261-99935FB464E7}">
      <dgm:prSet/>
      <dgm:spPr/>
      <dgm:t>
        <a:bodyPr/>
        <a:lstStyle/>
        <a:p>
          <a:pPr rtl="0"/>
          <a:r>
            <a:rPr lang="es-MX" smtClean="0"/>
            <a:t>La evaluación debe identificar los controles débiles, insuficientes e innecesarios.</a:t>
          </a:r>
          <a:endParaRPr lang="es-MX"/>
        </a:p>
      </dgm:t>
    </dgm:pt>
    <dgm:pt modelId="{EE1BD309-A93B-4986-BA9D-AC6E2A66D10B}" type="parTrans" cxnId="{88CFAFB6-E20D-4B20-88B8-D1A3DF0E9E89}">
      <dgm:prSet/>
      <dgm:spPr/>
      <dgm:t>
        <a:bodyPr/>
        <a:lstStyle/>
        <a:p>
          <a:endParaRPr lang="es-MX"/>
        </a:p>
      </dgm:t>
    </dgm:pt>
    <dgm:pt modelId="{C99777FF-271F-416C-B350-D50E72D8FDAA}" type="sibTrans" cxnId="{88CFAFB6-E20D-4B20-88B8-D1A3DF0E9E89}">
      <dgm:prSet/>
      <dgm:spPr/>
      <dgm:t>
        <a:bodyPr/>
        <a:lstStyle/>
        <a:p>
          <a:endParaRPr lang="es-MX"/>
        </a:p>
      </dgm:t>
    </dgm:pt>
    <dgm:pt modelId="{06CB7127-D3B8-44F7-B796-008717248CC8}" type="pres">
      <dgm:prSet presAssocID="{6CB8E4E7-EF3D-4ABD-AE6C-00D09A506A5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5DADEF6-B4BA-4C1F-8C29-DC56D33ECC4F}" type="pres">
      <dgm:prSet presAssocID="{6CB8E4E7-EF3D-4ABD-AE6C-00D09A506A55}" presName="arrow" presStyleLbl="bgShp" presStyleIdx="0" presStyleCnt="1"/>
      <dgm:spPr/>
    </dgm:pt>
    <dgm:pt modelId="{972F117A-A4EB-4905-B9CC-2265ACDA6E85}" type="pres">
      <dgm:prSet presAssocID="{6CB8E4E7-EF3D-4ABD-AE6C-00D09A506A55}" presName="points" presStyleCnt="0"/>
      <dgm:spPr/>
    </dgm:pt>
    <dgm:pt modelId="{E7CB79E2-5D31-4993-8448-A0DAAC2FDB1A}" type="pres">
      <dgm:prSet presAssocID="{F8E3565B-A884-4B81-954E-824959337887}" presName="compositeA" presStyleCnt="0"/>
      <dgm:spPr/>
    </dgm:pt>
    <dgm:pt modelId="{F98D3BB0-7D22-4C13-8B51-A744ED171C98}" type="pres">
      <dgm:prSet presAssocID="{F8E3565B-A884-4B81-954E-824959337887}" presName="text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D822AB-FCFF-4A50-BDB2-54A2CCD1161D}" type="pres">
      <dgm:prSet presAssocID="{F8E3565B-A884-4B81-954E-824959337887}" presName="circleA" presStyleLbl="node1" presStyleIdx="0" presStyleCnt="2"/>
      <dgm:spPr/>
    </dgm:pt>
    <dgm:pt modelId="{7A21D38A-8706-41EB-94BF-8150E5DD7621}" type="pres">
      <dgm:prSet presAssocID="{F8E3565B-A884-4B81-954E-824959337887}" presName="spaceA" presStyleCnt="0"/>
      <dgm:spPr/>
    </dgm:pt>
    <dgm:pt modelId="{D80DC63D-0943-4112-8EDE-76C60D8733AE}" type="pres">
      <dgm:prSet presAssocID="{36602003-CC34-44F4-B33B-48BEBAF186AC}" presName="space" presStyleCnt="0"/>
      <dgm:spPr/>
    </dgm:pt>
    <dgm:pt modelId="{AC1247F3-E3B7-4EAF-B57F-18F29DA61427}" type="pres">
      <dgm:prSet presAssocID="{0A20B5BF-D735-4DD7-8261-99935FB464E7}" presName="compositeB" presStyleCnt="0"/>
      <dgm:spPr/>
    </dgm:pt>
    <dgm:pt modelId="{31C77E6D-B074-4418-9256-15991F1A8E90}" type="pres">
      <dgm:prSet presAssocID="{0A20B5BF-D735-4DD7-8261-99935FB464E7}" presName="text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8F1188-E1CA-4F97-B6FE-E756B721A2C7}" type="pres">
      <dgm:prSet presAssocID="{0A20B5BF-D735-4DD7-8261-99935FB464E7}" presName="circleB" presStyleLbl="node1" presStyleIdx="1" presStyleCnt="2"/>
      <dgm:spPr/>
    </dgm:pt>
    <dgm:pt modelId="{F26AE759-5BF0-4418-870B-8C58DFC75D44}" type="pres">
      <dgm:prSet presAssocID="{0A20B5BF-D735-4DD7-8261-99935FB464E7}" presName="spaceB" presStyleCnt="0"/>
      <dgm:spPr/>
    </dgm:pt>
  </dgm:ptLst>
  <dgm:cxnLst>
    <dgm:cxn modelId="{864942EC-159A-4B85-AAE8-2EFC04D0157D}" type="presOf" srcId="{F8E3565B-A884-4B81-954E-824959337887}" destId="{F98D3BB0-7D22-4C13-8B51-A744ED171C98}" srcOrd="0" destOrd="0" presId="urn:microsoft.com/office/officeart/2005/8/layout/hProcess11"/>
    <dgm:cxn modelId="{EFE980A3-B8F4-4AE6-B12D-AAE0BCB1922C}" type="presOf" srcId="{6CB8E4E7-EF3D-4ABD-AE6C-00D09A506A55}" destId="{06CB7127-D3B8-44F7-B796-008717248CC8}" srcOrd="0" destOrd="0" presId="urn:microsoft.com/office/officeart/2005/8/layout/hProcess11"/>
    <dgm:cxn modelId="{6E7FBE6D-2E7B-4E87-883C-B9CB275A24DA}" type="presOf" srcId="{0A20B5BF-D735-4DD7-8261-99935FB464E7}" destId="{31C77E6D-B074-4418-9256-15991F1A8E90}" srcOrd="0" destOrd="0" presId="urn:microsoft.com/office/officeart/2005/8/layout/hProcess11"/>
    <dgm:cxn modelId="{88CFAFB6-E20D-4B20-88B8-D1A3DF0E9E89}" srcId="{6CB8E4E7-EF3D-4ABD-AE6C-00D09A506A55}" destId="{0A20B5BF-D735-4DD7-8261-99935FB464E7}" srcOrd="1" destOrd="0" parTransId="{EE1BD309-A93B-4986-BA9D-AC6E2A66D10B}" sibTransId="{C99777FF-271F-416C-B350-D50E72D8FDAA}"/>
    <dgm:cxn modelId="{065CE846-DE29-4EC8-B942-6F0D6510BF17}" srcId="{6CB8E4E7-EF3D-4ABD-AE6C-00D09A506A55}" destId="{F8E3565B-A884-4B81-954E-824959337887}" srcOrd="0" destOrd="0" parTransId="{7E6A5A12-5B03-4FDF-983D-EE9867301CBC}" sibTransId="{36602003-CC34-44F4-B33B-48BEBAF186AC}"/>
    <dgm:cxn modelId="{6665C34C-C7E5-4366-B9BF-D84BC27902F2}" type="presParOf" srcId="{06CB7127-D3B8-44F7-B796-008717248CC8}" destId="{B5DADEF6-B4BA-4C1F-8C29-DC56D33ECC4F}" srcOrd="0" destOrd="0" presId="urn:microsoft.com/office/officeart/2005/8/layout/hProcess11"/>
    <dgm:cxn modelId="{EB28FF17-30FD-4D54-995D-4173B5D59DAB}" type="presParOf" srcId="{06CB7127-D3B8-44F7-B796-008717248CC8}" destId="{972F117A-A4EB-4905-B9CC-2265ACDA6E85}" srcOrd="1" destOrd="0" presId="urn:microsoft.com/office/officeart/2005/8/layout/hProcess11"/>
    <dgm:cxn modelId="{E68E0EEB-5CED-4697-89A3-F155034E7354}" type="presParOf" srcId="{972F117A-A4EB-4905-B9CC-2265ACDA6E85}" destId="{E7CB79E2-5D31-4993-8448-A0DAAC2FDB1A}" srcOrd="0" destOrd="0" presId="urn:microsoft.com/office/officeart/2005/8/layout/hProcess11"/>
    <dgm:cxn modelId="{8508462C-E0EC-4E8E-BDCC-3CA0E353FF4E}" type="presParOf" srcId="{E7CB79E2-5D31-4993-8448-A0DAAC2FDB1A}" destId="{F98D3BB0-7D22-4C13-8B51-A744ED171C98}" srcOrd="0" destOrd="0" presId="urn:microsoft.com/office/officeart/2005/8/layout/hProcess11"/>
    <dgm:cxn modelId="{C734E6BD-325F-4803-AACE-B3C758019C0D}" type="presParOf" srcId="{E7CB79E2-5D31-4993-8448-A0DAAC2FDB1A}" destId="{15D822AB-FCFF-4A50-BDB2-54A2CCD1161D}" srcOrd="1" destOrd="0" presId="urn:microsoft.com/office/officeart/2005/8/layout/hProcess11"/>
    <dgm:cxn modelId="{E0AD081F-7953-46F2-AA95-DF694404E0CA}" type="presParOf" srcId="{E7CB79E2-5D31-4993-8448-A0DAAC2FDB1A}" destId="{7A21D38A-8706-41EB-94BF-8150E5DD7621}" srcOrd="2" destOrd="0" presId="urn:microsoft.com/office/officeart/2005/8/layout/hProcess11"/>
    <dgm:cxn modelId="{45E93366-517E-4586-A80C-6AA1080FF06E}" type="presParOf" srcId="{972F117A-A4EB-4905-B9CC-2265ACDA6E85}" destId="{D80DC63D-0943-4112-8EDE-76C60D8733AE}" srcOrd="1" destOrd="0" presId="urn:microsoft.com/office/officeart/2005/8/layout/hProcess11"/>
    <dgm:cxn modelId="{B875457D-3707-4F64-9846-3C8EF869FEFC}" type="presParOf" srcId="{972F117A-A4EB-4905-B9CC-2265ACDA6E85}" destId="{AC1247F3-E3B7-4EAF-B57F-18F29DA61427}" srcOrd="2" destOrd="0" presId="urn:microsoft.com/office/officeart/2005/8/layout/hProcess11"/>
    <dgm:cxn modelId="{DA491878-C504-49B5-808D-DD76D4819810}" type="presParOf" srcId="{AC1247F3-E3B7-4EAF-B57F-18F29DA61427}" destId="{31C77E6D-B074-4418-9256-15991F1A8E90}" srcOrd="0" destOrd="0" presId="urn:microsoft.com/office/officeart/2005/8/layout/hProcess11"/>
    <dgm:cxn modelId="{33735389-4F3B-4AF1-94EE-1C7C40CCE718}" type="presParOf" srcId="{AC1247F3-E3B7-4EAF-B57F-18F29DA61427}" destId="{FF8F1188-E1CA-4F97-B6FE-E756B721A2C7}" srcOrd="1" destOrd="0" presId="urn:microsoft.com/office/officeart/2005/8/layout/hProcess11"/>
    <dgm:cxn modelId="{10A82BCE-B0B2-44B4-A543-D7184A7368AE}" type="presParOf" srcId="{AC1247F3-E3B7-4EAF-B57F-18F29DA61427}" destId="{F26AE759-5BF0-4418-870B-8C58DFC75D4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CBBFB6C7-09F1-4E50-AF3B-032243A6660A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754ECB4-0DEB-423C-A844-9904D15ACEAC}">
      <dgm:prSet/>
      <dgm:spPr/>
      <dgm:t>
        <a:bodyPr/>
        <a:lstStyle/>
        <a:p>
          <a:pPr rtl="0"/>
          <a:r>
            <a:rPr lang="es-MX" dirty="0" smtClean="0"/>
            <a:t>FORMAS DE EVALUACIÓN:</a:t>
          </a:r>
          <a:endParaRPr lang="es-MX" dirty="0"/>
        </a:p>
      </dgm:t>
    </dgm:pt>
    <dgm:pt modelId="{47E147EA-93A0-45E4-85D0-0CC120725273}" type="parTrans" cxnId="{C4377862-1939-44D0-BA4D-9B6119FF4F3B}">
      <dgm:prSet/>
      <dgm:spPr/>
      <dgm:t>
        <a:bodyPr/>
        <a:lstStyle/>
        <a:p>
          <a:endParaRPr lang="es-MX"/>
        </a:p>
      </dgm:t>
    </dgm:pt>
    <dgm:pt modelId="{52F140E8-626B-49CB-B1BB-A8629FC9BF19}" type="sibTrans" cxnId="{C4377862-1939-44D0-BA4D-9B6119FF4F3B}">
      <dgm:prSet/>
      <dgm:spPr/>
      <dgm:t>
        <a:bodyPr/>
        <a:lstStyle/>
        <a:p>
          <a:endParaRPr lang="es-MX"/>
        </a:p>
      </dgm:t>
    </dgm:pt>
    <dgm:pt modelId="{5D388AD0-0ADD-4185-BD1D-6E9E8273B031}">
      <dgm:prSet/>
      <dgm:spPr/>
      <dgm:t>
        <a:bodyPr/>
        <a:lstStyle/>
        <a:p>
          <a:pPr rtl="0"/>
          <a:r>
            <a:rPr lang="es-MX" dirty="0" smtClean="0"/>
            <a:t>Durante actividades diarias en niveles de organización.</a:t>
          </a:r>
          <a:endParaRPr lang="es-MX" dirty="0"/>
        </a:p>
      </dgm:t>
    </dgm:pt>
    <dgm:pt modelId="{BA43E789-FF96-4D04-9BD4-70AB5C57393B}" type="parTrans" cxnId="{61CAAB86-9836-417F-80CD-38F2B5A0B95E}">
      <dgm:prSet/>
      <dgm:spPr/>
      <dgm:t>
        <a:bodyPr/>
        <a:lstStyle/>
        <a:p>
          <a:endParaRPr lang="es-MX"/>
        </a:p>
      </dgm:t>
    </dgm:pt>
    <dgm:pt modelId="{B2656549-88C0-4DE6-B7FF-A512BA27C97F}" type="sibTrans" cxnId="{61CAAB86-9836-417F-80CD-38F2B5A0B95E}">
      <dgm:prSet/>
      <dgm:spPr/>
      <dgm:t>
        <a:bodyPr/>
        <a:lstStyle/>
        <a:p>
          <a:endParaRPr lang="es-MX"/>
        </a:p>
      </dgm:t>
    </dgm:pt>
    <dgm:pt modelId="{3461FFE5-1145-4875-94D4-E0415772674D}">
      <dgm:prSet/>
      <dgm:spPr/>
      <dgm:t>
        <a:bodyPr/>
        <a:lstStyle/>
        <a:p>
          <a:pPr rtl="0"/>
          <a:r>
            <a:rPr lang="es-MX" dirty="0" smtClean="0"/>
            <a:t>Por personal que no es responsable directo de las actividades.</a:t>
          </a:r>
          <a:endParaRPr lang="es-MX" dirty="0"/>
        </a:p>
      </dgm:t>
    </dgm:pt>
    <dgm:pt modelId="{0D02066C-25DB-49D5-9990-0F17263C8A9C}" type="parTrans" cxnId="{B969F2A1-8BC1-446C-8EB0-58DD3CC498D5}">
      <dgm:prSet/>
      <dgm:spPr/>
      <dgm:t>
        <a:bodyPr/>
        <a:lstStyle/>
        <a:p>
          <a:endParaRPr lang="es-MX"/>
        </a:p>
      </dgm:t>
    </dgm:pt>
    <dgm:pt modelId="{A8735FC9-88B5-460A-9212-56451E114DDB}" type="sibTrans" cxnId="{B969F2A1-8BC1-446C-8EB0-58DD3CC498D5}">
      <dgm:prSet/>
      <dgm:spPr/>
      <dgm:t>
        <a:bodyPr/>
        <a:lstStyle/>
        <a:p>
          <a:endParaRPr lang="es-MX"/>
        </a:p>
      </dgm:t>
    </dgm:pt>
    <dgm:pt modelId="{78355BAF-698E-4DCE-B487-18FB86EB9679}">
      <dgm:prSet/>
      <dgm:spPr/>
      <dgm:t>
        <a:bodyPr/>
        <a:lstStyle/>
        <a:p>
          <a:pPr rtl="0"/>
          <a:r>
            <a:rPr lang="es-MX" dirty="0" smtClean="0"/>
            <a:t>Combinar las dos formas anteriores.</a:t>
          </a:r>
          <a:endParaRPr lang="es-MX" dirty="0"/>
        </a:p>
      </dgm:t>
    </dgm:pt>
    <dgm:pt modelId="{EBD075F4-6E5B-40B7-B92B-C1781E9F19CD}" type="parTrans" cxnId="{D21FA28F-A013-4165-AAAD-A94FCF474280}">
      <dgm:prSet/>
      <dgm:spPr/>
      <dgm:t>
        <a:bodyPr/>
        <a:lstStyle/>
        <a:p>
          <a:endParaRPr lang="es-MX"/>
        </a:p>
      </dgm:t>
    </dgm:pt>
    <dgm:pt modelId="{C0D32CEB-DEE6-42FC-8CA7-A17B11A3EAD8}" type="sibTrans" cxnId="{D21FA28F-A013-4165-AAAD-A94FCF474280}">
      <dgm:prSet/>
      <dgm:spPr/>
      <dgm:t>
        <a:bodyPr/>
        <a:lstStyle/>
        <a:p>
          <a:endParaRPr lang="es-MX"/>
        </a:p>
      </dgm:t>
    </dgm:pt>
    <dgm:pt modelId="{63F388A3-42C3-4DCA-8309-2C94AA89FE70}" type="pres">
      <dgm:prSet presAssocID="{CBBFB6C7-09F1-4E50-AF3B-032243A6660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99237AA-4CF0-431F-BD65-346AB0C1CE64}" type="pres">
      <dgm:prSet presAssocID="{CBBFB6C7-09F1-4E50-AF3B-032243A6660A}" presName="cycle" presStyleCnt="0"/>
      <dgm:spPr/>
    </dgm:pt>
    <dgm:pt modelId="{AAF3A7A3-B999-43F2-A77D-030AC35249B6}" type="pres">
      <dgm:prSet presAssocID="{5754ECB4-0DEB-423C-A844-9904D15ACEAC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50CF28-9FA6-4224-A574-A0D9E9B9801F}" type="pres">
      <dgm:prSet presAssocID="{52F140E8-626B-49CB-B1BB-A8629FC9BF19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F109613C-17A2-4F83-94E3-0843D4E4362D}" type="pres">
      <dgm:prSet presAssocID="{5D388AD0-0ADD-4185-BD1D-6E9E8273B031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302BB7-796E-47F0-A24C-91E781DE12B5}" type="pres">
      <dgm:prSet presAssocID="{3461FFE5-1145-4875-94D4-E0415772674D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D2F693-BAB4-459B-A597-758B24125404}" type="pres">
      <dgm:prSet presAssocID="{78355BAF-698E-4DCE-B487-18FB86EB9679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6917C5D-F884-43D9-BC1C-491B811C490E}" type="presOf" srcId="{CBBFB6C7-09F1-4E50-AF3B-032243A6660A}" destId="{63F388A3-42C3-4DCA-8309-2C94AA89FE70}" srcOrd="0" destOrd="0" presId="urn:microsoft.com/office/officeart/2005/8/layout/cycle3"/>
    <dgm:cxn modelId="{C4377862-1939-44D0-BA4D-9B6119FF4F3B}" srcId="{CBBFB6C7-09F1-4E50-AF3B-032243A6660A}" destId="{5754ECB4-0DEB-423C-A844-9904D15ACEAC}" srcOrd="0" destOrd="0" parTransId="{47E147EA-93A0-45E4-85D0-0CC120725273}" sibTransId="{52F140E8-626B-49CB-B1BB-A8629FC9BF19}"/>
    <dgm:cxn modelId="{6B8E8289-6662-4E76-8EDD-3B52B88455DF}" type="presOf" srcId="{5D388AD0-0ADD-4185-BD1D-6E9E8273B031}" destId="{F109613C-17A2-4F83-94E3-0843D4E4362D}" srcOrd="0" destOrd="0" presId="urn:microsoft.com/office/officeart/2005/8/layout/cycle3"/>
    <dgm:cxn modelId="{5CC6A57A-E085-432A-BE6C-ADC8661E6013}" type="presOf" srcId="{5754ECB4-0DEB-423C-A844-9904D15ACEAC}" destId="{AAF3A7A3-B999-43F2-A77D-030AC35249B6}" srcOrd="0" destOrd="0" presId="urn:microsoft.com/office/officeart/2005/8/layout/cycle3"/>
    <dgm:cxn modelId="{D21FA28F-A013-4165-AAAD-A94FCF474280}" srcId="{CBBFB6C7-09F1-4E50-AF3B-032243A6660A}" destId="{78355BAF-698E-4DCE-B487-18FB86EB9679}" srcOrd="3" destOrd="0" parTransId="{EBD075F4-6E5B-40B7-B92B-C1781E9F19CD}" sibTransId="{C0D32CEB-DEE6-42FC-8CA7-A17B11A3EAD8}"/>
    <dgm:cxn modelId="{598C96DC-DCB4-490C-9E6C-00F30DDD53AA}" type="presOf" srcId="{3461FFE5-1145-4875-94D4-E0415772674D}" destId="{4C302BB7-796E-47F0-A24C-91E781DE12B5}" srcOrd="0" destOrd="0" presId="urn:microsoft.com/office/officeart/2005/8/layout/cycle3"/>
    <dgm:cxn modelId="{14344F89-93D3-48E8-BCAD-4107A8893034}" type="presOf" srcId="{52F140E8-626B-49CB-B1BB-A8629FC9BF19}" destId="{4050CF28-9FA6-4224-A574-A0D9E9B9801F}" srcOrd="0" destOrd="0" presId="urn:microsoft.com/office/officeart/2005/8/layout/cycle3"/>
    <dgm:cxn modelId="{B969F2A1-8BC1-446C-8EB0-58DD3CC498D5}" srcId="{CBBFB6C7-09F1-4E50-AF3B-032243A6660A}" destId="{3461FFE5-1145-4875-94D4-E0415772674D}" srcOrd="2" destOrd="0" parTransId="{0D02066C-25DB-49D5-9990-0F17263C8A9C}" sibTransId="{A8735FC9-88B5-460A-9212-56451E114DDB}"/>
    <dgm:cxn modelId="{61CAAB86-9836-417F-80CD-38F2B5A0B95E}" srcId="{CBBFB6C7-09F1-4E50-AF3B-032243A6660A}" destId="{5D388AD0-0ADD-4185-BD1D-6E9E8273B031}" srcOrd="1" destOrd="0" parTransId="{BA43E789-FF96-4D04-9BD4-70AB5C57393B}" sibTransId="{B2656549-88C0-4DE6-B7FF-A512BA27C97F}"/>
    <dgm:cxn modelId="{5EF0A6D0-0842-4743-A40C-254606945720}" type="presOf" srcId="{78355BAF-698E-4DCE-B487-18FB86EB9679}" destId="{F6D2F693-BAB4-459B-A597-758B24125404}" srcOrd="0" destOrd="0" presId="urn:microsoft.com/office/officeart/2005/8/layout/cycle3"/>
    <dgm:cxn modelId="{070FEDB3-A319-4B56-85E0-C2C12399FAF8}" type="presParOf" srcId="{63F388A3-42C3-4DCA-8309-2C94AA89FE70}" destId="{399237AA-4CF0-431F-BD65-346AB0C1CE64}" srcOrd="0" destOrd="0" presId="urn:microsoft.com/office/officeart/2005/8/layout/cycle3"/>
    <dgm:cxn modelId="{8A2A9FBE-9D88-4C30-A718-C1DDC90533B4}" type="presParOf" srcId="{399237AA-4CF0-431F-BD65-346AB0C1CE64}" destId="{AAF3A7A3-B999-43F2-A77D-030AC35249B6}" srcOrd="0" destOrd="0" presId="urn:microsoft.com/office/officeart/2005/8/layout/cycle3"/>
    <dgm:cxn modelId="{B144826F-DEF1-4A69-867D-31A54BFF23F3}" type="presParOf" srcId="{399237AA-4CF0-431F-BD65-346AB0C1CE64}" destId="{4050CF28-9FA6-4224-A574-A0D9E9B9801F}" srcOrd="1" destOrd="0" presId="urn:microsoft.com/office/officeart/2005/8/layout/cycle3"/>
    <dgm:cxn modelId="{D4F71BF7-D0D2-4909-A6F6-8D2E43BF8810}" type="presParOf" srcId="{399237AA-4CF0-431F-BD65-346AB0C1CE64}" destId="{F109613C-17A2-4F83-94E3-0843D4E4362D}" srcOrd="2" destOrd="0" presId="urn:microsoft.com/office/officeart/2005/8/layout/cycle3"/>
    <dgm:cxn modelId="{513B9A5D-4DE8-4FA8-AED6-9A58F17E11A1}" type="presParOf" srcId="{399237AA-4CF0-431F-BD65-346AB0C1CE64}" destId="{4C302BB7-796E-47F0-A24C-91E781DE12B5}" srcOrd="3" destOrd="0" presId="urn:microsoft.com/office/officeart/2005/8/layout/cycle3"/>
    <dgm:cxn modelId="{12590F22-5208-47E7-AC9A-F503D97D7177}" type="presParOf" srcId="{399237AA-4CF0-431F-BD65-346AB0C1CE64}" destId="{F6D2F693-BAB4-459B-A597-758B24125404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E78342DE-A6F3-481E-891C-475BD8B58E6D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98710B33-D385-4C59-8413-292E4205DBDE}">
      <dgm:prSet/>
      <dgm:spPr/>
      <dgm:t>
        <a:bodyPr/>
        <a:lstStyle/>
        <a:p>
          <a:pPr rtl="0"/>
          <a:r>
            <a:rPr lang="es-MX" b="1" smtClean="0"/>
            <a:t>Planeación.</a:t>
          </a:r>
          <a:r>
            <a:rPr lang="es-MX" smtClean="0"/>
            <a:t> </a:t>
          </a:r>
          <a:endParaRPr lang="es-MX"/>
        </a:p>
      </dgm:t>
    </dgm:pt>
    <dgm:pt modelId="{DDFF4E19-CE7A-4678-B0A5-EE5AAEC1C305}" type="parTrans" cxnId="{F6965E1F-03D8-4FD0-A4C5-132229116A57}">
      <dgm:prSet/>
      <dgm:spPr/>
      <dgm:t>
        <a:bodyPr/>
        <a:lstStyle/>
        <a:p>
          <a:endParaRPr lang="es-MX"/>
        </a:p>
      </dgm:t>
    </dgm:pt>
    <dgm:pt modelId="{A4D0712C-023D-4D4B-BA29-DAACFA3542C4}" type="sibTrans" cxnId="{F6965E1F-03D8-4FD0-A4C5-132229116A57}">
      <dgm:prSet/>
      <dgm:spPr/>
      <dgm:t>
        <a:bodyPr/>
        <a:lstStyle/>
        <a:p>
          <a:endParaRPr lang="es-MX"/>
        </a:p>
      </dgm:t>
    </dgm:pt>
    <dgm:pt modelId="{1455A692-8FF8-4E82-B6D8-0AACBC7BF709}">
      <dgm:prSet/>
      <dgm:spPr/>
      <dgm:t>
        <a:bodyPr/>
        <a:lstStyle/>
        <a:p>
          <a:pPr rtl="0"/>
          <a:r>
            <a:rPr lang="es-MX" b="1" smtClean="0"/>
            <a:t>Organización.</a:t>
          </a:r>
          <a:r>
            <a:rPr lang="es-MX" smtClean="0"/>
            <a:t> </a:t>
          </a:r>
          <a:endParaRPr lang="es-MX"/>
        </a:p>
      </dgm:t>
    </dgm:pt>
    <dgm:pt modelId="{9D568BB8-60F8-43F9-B4D7-694FE1FDC571}" type="parTrans" cxnId="{7FA959CE-4399-4E0F-9EF9-474DCCA91B49}">
      <dgm:prSet/>
      <dgm:spPr/>
      <dgm:t>
        <a:bodyPr/>
        <a:lstStyle/>
        <a:p>
          <a:endParaRPr lang="es-MX"/>
        </a:p>
      </dgm:t>
    </dgm:pt>
    <dgm:pt modelId="{2F93F4DF-E5E9-401E-AC0C-D93212FABFDD}" type="sibTrans" cxnId="{7FA959CE-4399-4E0F-9EF9-474DCCA91B49}">
      <dgm:prSet/>
      <dgm:spPr/>
      <dgm:t>
        <a:bodyPr/>
        <a:lstStyle/>
        <a:p>
          <a:endParaRPr lang="es-MX"/>
        </a:p>
      </dgm:t>
    </dgm:pt>
    <dgm:pt modelId="{C66A7496-70CD-45DB-AD82-C36867F87923}">
      <dgm:prSet/>
      <dgm:spPr/>
      <dgm:t>
        <a:bodyPr/>
        <a:lstStyle/>
        <a:p>
          <a:pPr rtl="0"/>
          <a:r>
            <a:rPr lang="es-MX" b="1" smtClean="0"/>
            <a:t>Integración.</a:t>
          </a:r>
          <a:r>
            <a:rPr lang="es-MX" smtClean="0"/>
            <a:t> </a:t>
          </a:r>
          <a:endParaRPr lang="es-MX"/>
        </a:p>
      </dgm:t>
    </dgm:pt>
    <dgm:pt modelId="{76EC6156-1D71-465B-A597-E5CFE1600434}" type="parTrans" cxnId="{070BB43A-D51E-4BAF-B66F-6CDF4ACA3169}">
      <dgm:prSet/>
      <dgm:spPr/>
      <dgm:t>
        <a:bodyPr/>
        <a:lstStyle/>
        <a:p>
          <a:endParaRPr lang="es-MX"/>
        </a:p>
      </dgm:t>
    </dgm:pt>
    <dgm:pt modelId="{F8EA2378-478A-4FB7-85A1-C2815838308D}" type="sibTrans" cxnId="{070BB43A-D51E-4BAF-B66F-6CDF4ACA3169}">
      <dgm:prSet/>
      <dgm:spPr/>
      <dgm:t>
        <a:bodyPr/>
        <a:lstStyle/>
        <a:p>
          <a:endParaRPr lang="es-MX"/>
        </a:p>
      </dgm:t>
    </dgm:pt>
    <dgm:pt modelId="{75CA67D2-9736-44F0-B734-D520BB64F679}">
      <dgm:prSet/>
      <dgm:spPr/>
      <dgm:t>
        <a:bodyPr/>
        <a:lstStyle/>
        <a:p>
          <a:pPr rtl="0"/>
          <a:r>
            <a:rPr lang="es-MX" b="1" smtClean="0"/>
            <a:t>Dirección.</a:t>
          </a:r>
          <a:r>
            <a:rPr lang="es-MX" smtClean="0"/>
            <a:t> </a:t>
          </a:r>
          <a:endParaRPr lang="es-MX"/>
        </a:p>
      </dgm:t>
    </dgm:pt>
    <dgm:pt modelId="{E66069BB-17E7-4860-A121-678E0046EB07}" type="parTrans" cxnId="{97B0644E-06DF-4321-9F78-FD719262DA7F}">
      <dgm:prSet/>
      <dgm:spPr/>
      <dgm:t>
        <a:bodyPr/>
        <a:lstStyle/>
        <a:p>
          <a:endParaRPr lang="es-MX"/>
        </a:p>
      </dgm:t>
    </dgm:pt>
    <dgm:pt modelId="{0D366CA1-945F-4EAA-9139-83ACE12EE4CA}" type="sibTrans" cxnId="{97B0644E-06DF-4321-9F78-FD719262DA7F}">
      <dgm:prSet/>
      <dgm:spPr/>
      <dgm:t>
        <a:bodyPr/>
        <a:lstStyle/>
        <a:p>
          <a:endParaRPr lang="es-MX"/>
        </a:p>
      </dgm:t>
    </dgm:pt>
    <dgm:pt modelId="{A982C176-D62A-40FD-9525-C7407AC13861}">
      <dgm:prSet/>
      <dgm:spPr/>
      <dgm:t>
        <a:bodyPr/>
        <a:lstStyle/>
        <a:p>
          <a:pPr rtl="0"/>
          <a:r>
            <a:rPr lang="es-MX" b="1" smtClean="0"/>
            <a:t>Control.</a:t>
          </a:r>
          <a:r>
            <a:rPr lang="es-MX" smtClean="0"/>
            <a:t> </a:t>
          </a:r>
          <a:endParaRPr lang="es-MX"/>
        </a:p>
      </dgm:t>
    </dgm:pt>
    <dgm:pt modelId="{892464D4-9D60-4372-BF90-CC8CC968F89D}" type="parTrans" cxnId="{5E1C4C44-F5DC-4E91-B96C-DFB7864FF448}">
      <dgm:prSet/>
      <dgm:spPr/>
      <dgm:t>
        <a:bodyPr/>
        <a:lstStyle/>
        <a:p>
          <a:endParaRPr lang="es-MX"/>
        </a:p>
      </dgm:t>
    </dgm:pt>
    <dgm:pt modelId="{F5385FB5-9C9A-43D6-9903-7B3A2AB5EC4F}" type="sibTrans" cxnId="{5E1C4C44-F5DC-4E91-B96C-DFB7864FF448}">
      <dgm:prSet/>
      <dgm:spPr/>
      <dgm:t>
        <a:bodyPr/>
        <a:lstStyle/>
        <a:p>
          <a:endParaRPr lang="es-MX"/>
        </a:p>
      </dgm:t>
    </dgm:pt>
    <dgm:pt modelId="{12BFF38C-3FA4-41EA-B01A-A407CD6517D4}" type="pres">
      <dgm:prSet presAssocID="{E78342DE-A6F3-481E-891C-475BD8B58E6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D8983FD6-B56F-46B9-BACF-56279B84650F}" type="pres">
      <dgm:prSet presAssocID="{E78342DE-A6F3-481E-891C-475BD8B58E6D}" presName="pyramid" presStyleLbl="node1" presStyleIdx="0" presStyleCnt="1"/>
      <dgm:spPr/>
    </dgm:pt>
    <dgm:pt modelId="{93D9EB4E-C396-4364-A8FD-A177816DBFCB}" type="pres">
      <dgm:prSet presAssocID="{E78342DE-A6F3-481E-891C-475BD8B58E6D}" presName="theList" presStyleCnt="0"/>
      <dgm:spPr/>
    </dgm:pt>
    <dgm:pt modelId="{8BB5C17E-6BFD-4A3D-9F6A-965B6A458408}" type="pres">
      <dgm:prSet presAssocID="{98710B33-D385-4C59-8413-292E4205DBDE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FD82D2-45ED-4E7F-80FE-53336276EA93}" type="pres">
      <dgm:prSet presAssocID="{98710B33-D385-4C59-8413-292E4205DBDE}" presName="aSpace" presStyleCnt="0"/>
      <dgm:spPr/>
    </dgm:pt>
    <dgm:pt modelId="{712E3716-1E12-4409-B19B-E566470DAA45}" type="pres">
      <dgm:prSet presAssocID="{1455A692-8FF8-4E82-B6D8-0AACBC7BF709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F5B75B-8BC3-4640-8161-955B7873D355}" type="pres">
      <dgm:prSet presAssocID="{1455A692-8FF8-4E82-B6D8-0AACBC7BF709}" presName="aSpace" presStyleCnt="0"/>
      <dgm:spPr/>
    </dgm:pt>
    <dgm:pt modelId="{9F083795-B4B1-4AD1-811E-50EA1213B466}" type="pres">
      <dgm:prSet presAssocID="{C66A7496-70CD-45DB-AD82-C36867F87923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84884A-60AB-4808-92E8-A341EE11F188}" type="pres">
      <dgm:prSet presAssocID="{C66A7496-70CD-45DB-AD82-C36867F87923}" presName="aSpace" presStyleCnt="0"/>
      <dgm:spPr/>
    </dgm:pt>
    <dgm:pt modelId="{CE5F5D36-AC18-41B9-8BC1-EA0E2D1B4B09}" type="pres">
      <dgm:prSet presAssocID="{75CA67D2-9736-44F0-B734-D520BB64F679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07890C-7605-4BE3-B3A6-DAFFFF9B709B}" type="pres">
      <dgm:prSet presAssocID="{75CA67D2-9736-44F0-B734-D520BB64F679}" presName="aSpace" presStyleCnt="0"/>
      <dgm:spPr/>
    </dgm:pt>
    <dgm:pt modelId="{42726888-D0DC-4169-A716-EB6C6E9ABB06}" type="pres">
      <dgm:prSet presAssocID="{A982C176-D62A-40FD-9525-C7407AC13861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CB04FA-ADF5-4D04-B615-34307511D3CE}" type="pres">
      <dgm:prSet presAssocID="{A982C176-D62A-40FD-9525-C7407AC13861}" presName="aSpace" presStyleCnt="0"/>
      <dgm:spPr/>
    </dgm:pt>
  </dgm:ptLst>
  <dgm:cxnLst>
    <dgm:cxn modelId="{8EB7C71E-4699-47FF-8D16-394635DFEE40}" type="presOf" srcId="{1455A692-8FF8-4E82-B6D8-0AACBC7BF709}" destId="{712E3716-1E12-4409-B19B-E566470DAA45}" srcOrd="0" destOrd="0" presId="urn:microsoft.com/office/officeart/2005/8/layout/pyramid2"/>
    <dgm:cxn modelId="{94931ADF-6A55-4C27-A240-8E376F1DCE66}" type="presOf" srcId="{E78342DE-A6F3-481E-891C-475BD8B58E6D}" destId="{12BFF38C-3FA4-41EA-B01A-A407CD6517D4}" srcOrd="0" destOrd="0" presId="urn:microsoft.com/office/officeart/2005/8/layout/pyramid2"/>
    <dgm:cxn modelId="{5E1C4C44-F5DC-4E91-B96C-DFB7864FF448}" srcId="{E78342DE-A6F3-481E-891C-475BD8B58E6D}" destId="{A982C176-D62A-40FD-9525-C7407AC13861}" srcOrd="4" destOrd="0" parTransId="{892464D4-9D60-4372-BF90-CC8CC968F89D}" sibTransId="{F5385FB5-9C9A-43D6-9903-7B3A2AB5EC4F}"/>
    <dgm:cxn modelId="{802D6FDB-5373-4BF5-B4F9-DC356D84960D}" type="presOf" srcId="{98710B33-D385-4C59-8413-292E4205DBDE}" destId="{8BB5C17E-6BFD-4A3D-9F6A-965B6A458408}" srcOrd="0" destOrd="0" presId="urn:microsoft.com/office/officeart/2005/8/layout/pyramid2"/>
    <dgm:cxn modelId="{2EAA5E95-440E-472C-8832-266B3703D85D}" type="presOf" srcId="{A982C176-D62A-40FD-9525-C7407AC13861}" destId="{42726888-D0DC-4169-A716-EB6C6E9ABB06}" srcOrd="0" destOrd="0" presId="urn:microsoft.com/office/officeart/2005/8/layout/pyramid2"/>
    <dgm:cxn modelId="{97B0644E-06DF-4321-9F78-FD719262DA7F}" srcId="{E78342DE-A6F3-481E-891C-475BD8B58E6D}" destId="{75CA67D2-9736-44F0-B734-D520BB64F679}" srcOrd="3" destOrd="0" parTransId="{E66069BB-17E7-4860-A121-678E0046EB07}" sibTransId="{0D366CA1-945F-4EAA-9139-83ACE12EE4CA}"/>
    <dgm:cxn modelId="{0321BF7A-F2B4-4056-8DE4-21ED65C7F7B5}" type="presOf" srcId="{75CA67D2-9736-44F0-B734-D520BB64F679}" destId="{CE5F5D36-AC18-41B9-8BC1-EA0E2D1B4B09}" srcOrd="0" destOrd="0" presId="urn:microsoft.com/office/officeart/2005/8/layout/pyramid2"/>
    <dgm:cxn modelId="{F6965E1F-03D8-4FD0-A4C5-132229116A57}" srcId="{E78342DE-A6F3-481E-891C-475BD8B58E6D}" destId="{98710B33-D385-4C59-8413-292E4205DBDE}" srcOrd="0" destOrd="0" parTransId="{DDFF4E19-CE7A-4678-B0A5-EE5AAEC1C305}" sibTransId="{A4D0712C-023D-4D4B-BA29-DAACFA3542C4}"/>
    <dgm:cxn modelId="{08882891-C8BC-41D7-AFC2-2A5A76C89EAF}" type="presOf" srcId="{C66A7496-70CD-45DB-AD82-C36867F87923}" destId="{9F083795-B4B1-4AD1-811E-50EA1213B466}" srcOrd="0" destOrd="0" presId="urn:microsoft.com/office/officeart/2005/8/layout/pyramid2"/>
    <dgm:cxn modelId="{070BB43A-D51E-4BAF-B66F-6CDF4ACA3169}" srcId="{E78342DE-A6F3-481E-891C-475BD8B58E6D}" destId="{C66A7496-70CD-45DB-AD82-C36867F87923}" srcOrd="2" destOrd="0" parTransId="{76EC6156-1D71-465B-A597-E5CFE1600434}" sibTransId="{F8EA2378-478A-4FB7-85A1-C2815838308D}"/>
    <dgm:cxn modelId="{7FA959CE-4399-4E0F-9EF9-474DCCA91B49}" srcId="{E78342DE-A6F3-481E-891C-475BD8B58E6D}" destId="{1455A692-8FF8-4E82-B6D8-0AACBC7BF709}" srcOrd="1" destOrd="0" parTransId="{9D568BB8-60F8-43F9-B4D7-694FE1FDC571}" sibTransId="{2F93F4DF-E5E9-401E-AC0C-D93212FABFDD}"/>
    <dgm:cxn modelId="{5CAAA58A-B56D-4A66-8279-8E8BC50D1E8D}" type="presParOf" srcId="{12BFF38C-3FA4-41EA-B01A-A407CD6517D4}" destId="{D8983FD6-B56F-46B9-BACF-56279B84650F}" srcOrd="0" destOrd="0" presId="urn:microsoft.com/office/officeart/2005/8/layout/pyramid2"/>
    <dgm:cxn modelId="{39107916-C93B-4AFF-BAD6-7D536CDAF76D}" type="presParOf" srcId="{12BFF38C-3FA4-41EA-B01A-A407CD6517D4}" destId="{93D9EB4E-C396-4364-A8FD-A177816DBFCB}" srcOrd="1" destOrd="0" presId="urn:microsoft.com/office/officeart/2005/8/layout/pyramid2"/>
    <dgm:cxn modelId="{D7D16D2C-F5A1-450B-9F76-0CD7FFDA630F}" type="presParOf" srcId="{93D9EB4E-C396-4364-A8FD-A177816DBFCB}" destId="{8BB5C17E-6BFD-4A3D-9F6A-965B6A458408}" srcOrd="0" destOrd="0" presId="urn:microsoft.com/office/officeart/2005/8/layout/pyramid2"/>
    <dgm:cxn modelId="{9D57C909-F4AB-411E-90CA-9444E485BE5D}" type="presParOf" srcId="{93D9EB4E-C396-4364-A8FD-A177816DBFCB}" destId="{E5FD82D2-45ED-4E7F-80FE-53336276EA93}" srcOrd="1" destOrd="0" presId="urn:microsoft.com/office/officeart/2005/8/layout/pyramid2"/>
    <dgm:cxn modelId="{95E13580-CA5E-4C9C-9CE4-6160C23058E4}" type="presParOf" srcId="{93D9EB4E-C396-4364-A8FD-A177816DBFCB}" destId="{712E3716-1E12-4409-B19B-E566470DAA45}" srcOrd="2" destOrd="0" presId="urn:microsoft.com/office/officeart/2005/8/layout/pyramid2"/>
    <dgm:cxn modelId="{7536F37C-6BA9-4E47-BCE0-8DDD8ADBB706}" type="presParOf" srcId="{93D9EB4E-C396-4364-A8FD-A177816DBFCB}" destId="{4DF5B75B-8BC3-4640-8161-955B7873D355}" srcOrd="3" destOrd="0" presId="urn:microsoft.com/office/officeart/2005/8/layout/pyramid2"/>
    <dgm:cxn modelId="{B9805A2C-C2CD-4D2B-8B40-0B7C7ACA7928}" type="presParOf" srcId="{93D9EB4E-C396-4364-A8FD-A177816DBFCB}" destId="{9F083795-B4B1-4AD1-811E-50EA1213B466}" srcOrd="4" destOrd="0" presId="urn:microsoft.com/office/officeart/2005/8/layout/pyramid2"/>
    <dgm:cxn modelId="{4DD17336-AED1-46D9-9ACF-43387602EDB5}" type="presParOf" srcId="{93D9EB4E-C396-4364-A8FD-A177816DBFCB}" destId="{1184884A-60AB-4808-92E8-A341EE11F188}" srcOrd="5" destOrd="0" presId="urn:microsoft.com/office/officeart/2005/8/layout/pyramid2"/>
    <dgm:cxn modelId="{23320248-B17A-42DC-B41D-292DE9BA7D71}" type="presParOf" srcId="{93D9EB4E-C396-4364-A8FD-A177816DBFCB}" destId="{CE5F5D36-AC18-41B9-8BC1-EA0E2D1B4B09}" srcOrd="6" destOrd="0" presId="urn:microsoft.com/office/officeart/2005/8/layout/pyramid2"/>
    <dgm:cxn modelId="{9C160A79-845F-44A2-82D8-B167DECFFE98}" type="presParOf" srcId="{93D9EB4E-C396-4364-A8FD-A177816DBFCB}" destId="{F207890C-7605-4BE3-B3A6-DAFFFF9B709B}" srcOrd="7" destOrd="0" presId="urn:microsoft.com/office/officeart/2005/8/layout/pyramid2"/>
    <dgm:cxn modelId="{235A47C3-529D-49AC-9E86-F40C17DC9201}" type="presParOf" srcId="{93D9EB4E-C396-4364-A8FD-A177816DBFCB}" destId="{42726888-D0DC-4169-A716-EB6C6E9ABB06}" srcOrd="8" destOrd="0" presId="urn:microsoft.com/office/officeart/2005/8/layout/pyramid2"/>
    <dgm:cxn modelId="{65B44639-9F8F-4661-8E1E-04676A1A3D13}" type="presParOf" srcId="{93D9EB4E-C396-4364-A8FD-A177816DBFCB}" destId="{D7CB04FA-ADF5-4D04-B615-34307511D3CE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9A045CAC-57CB-4221-AEB2-9A9761D0F1A8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C85C68F-BA44-4C50-B6FB-265D6E42402A}">
      <dgm:prSet/>
      <dgm:spPr/>
      <dgm:t>
        <a:bodyPr/>
        <a:lstStyle/>
        <a:p>
          <a:pPr rtl="0"/>
          <a:r>
            <a:rPr lang="es-MX" smtClean="0"/>
            <a:t>Objetivos</a:t>
          </a:r>
          <a:endParaRPr lang="es-MX"/>
        </a:p>
      </dgm:t>
    </dgm:pt>
    <dgm:pt modelId="{9992A7DE-2C03-4062-ADB7-F1853D7C5EE9}" type="parTrans" cxnId="{7B7F6A05-4B5E-43CC-9069-7891FA60E96F}">
      <dgm:prSet/>
      <dgm:spPr/>
      <dgm:t>
        <a:bodyPr/>
        <a:lstStyle/>
        <a:p>
          <a:endParaRPr lang="es-MX"/>
        </a:p>
      </dgm:t>
    </dgm:pt>
    <dgm:pt modelId="{9BD87E32-AF23-4612-9018-DA83BE69CDAC}" type="sibTrans" cxnId="{7B7F6A05-4B5E-43CC-9069-7891FA60E96F}">
      <dgm:prSet/>
      <dgm:spPr/>
      <dgm:t>
        <a:bodyPr/>
        <a:lstStyle/>
        <a:p>
          <a:endParaRPr lang="es-MX"/>
        </a:p>
      </dgm:t>
    </dgm:pt>
    <dgm:pt modelId="{DB8AB9A6-ABA8-46E4-ADC0-4AC76A829D32}">
      <dgm:prSet/>
      <dgm:spPr/>
      <dgm:t>
        <a:bodyPr/>
        <a:lstStyle/>
        <a:p>
          <a:pPr rtl="0"/>
          <a:r>
            <a:rPr lang="es-MX" smtClean="0"/>
            <a:t>Políticas</a:t>
          </a:r>
          <a:endParaRPr lang="es-MX"/>
        </a:p>
      </dgm:t>
    </dgm:pt>
    <dgm:pt modelId="{CF68E5E2-0551-4B37-BFD4-FF54F9607C8A}" type="parTrans" cxnId="{4A0C2D95-6916-45CD-B5AD-F17705524EFF}">
      <dgm:prSet/>
      <dgm:spPr/>
      <dgm:t>
        <a:bodyPr/>
        <a:lstStyle/>
        <a:p>
          <a:endParaRPr lang="es-MX"/>
        </a:p>
      </dgm:t>
    </dgm:pt>
    <dgm:pt modelId="{053C2D6B-57E8-4827-AA28-06A3D62B02E3}" type="sibTrans" cxnId="{4A0C2D95-6916-45CD-B5AD-F17705524EFF}">
      <dgm:prSet/>
      <dgm:spPr/>
      <dgm:t>
        <a:bodyPr/>
        <a:lstStyle/>
        <a:p>
          <a:endParaRPr lang="es-MX"/>
        </a:p>
      </dgm:t>
    </dgm:pt>
    <dgm:pt modelId="{15717627-41A6-45AF-BF46-D917F3388D8D}">
      <dgm:prSet/>
      <dgm:spPr/>
      <dgm:t>
        <a:bodyPr/>
        <a:lstStyle/>
        <a:p>
          <a:pPr rtl="0"/>
          <a:r>
            <a:rPr lang="es-MX" smtClean="0"/>
            <a:t>Programas</a:t>
          </a:r>
          <a:endParaRPr lang="es-MX"/>
        </a:p>
      </dgm:t>
    </dgm:pt>
    <dgm:pt modelId="{32F0EC09-00BF-427F-A92E-936C10174591}" type="parTrans" cxnId="{8B62B321-313D-4464-89AA-A38C323193DB}">
      <dgm:prSet/>
      <dgm:spPr/>
      <dgm:t>
        <a:bodyPr/>
        <a:lstStyle/>
        <a:p>
          <a:endParaRPr lang="es-MX"/>
        </a:p>
      </dgm:t>
    </dgm:pt>
    <dgm:pt modelId="{66418FC4-4B20-4830-A44B-A645469DC040}" type="sibTrans" cxnId="{8B62B321-313D-4464-89AA-A38C323193DB}">
      <dgm:prSet/>
      <dgm:spPr/>
      <dgm:t>
        <a:bodyPr/>
        <a:lstStyle/>
        <a:p>
          <a:endParaRPr lang="es-MX"/>
        </a:p>
      </dgm:t>
    </dgm:pt>
    <dgm:pt modelId="{7328132B-4792-487D-B6BC-EC2BEAD9613D}">
      <dgm:prSet/>
      <dgm:spPr/>
      <dgm:t>
        <a:bodyPr/>
        <a:lstStyle/>
        <a:p>
          <a:pPr rtl="0"/>
          <a:r>
            <a:rPr lang="es-MX" smtClean="0"/>
            <a:t>Procedimientos</a:t>
          </a:r>
          <a:endParaRPr lang="es-MX"/>
        </a:p>
      </dgm:t>
    </dgm:pt>
    <dgm:pt modelId="{F2890842-C231-41D4-A6B6-A25AD599222A}" type="parTrans" cxnId="{316D0055-9743-4503-B25E-BD7B2A7FA65E}">
      <dgm:prSet/>
      <dgm:spPr/>
      <dgm:t>
        <a:bodyPr/>
        <a:lstStyle/>
        <a:p>
          <a:endParaRPr lang="es-MX"/>
        </a:p>
      </dgm:t>
    </dgm:pt>
    <dgm:pt modelId="{9063364B-95C0-4D42-8D25-096F98712797}" type="sibTrans" cxnId="{316D0055-9743-4503-B25E-BD7B2A7FA65E}">
      <dgm:prSet/>
      <dgm:spPr/>
      <dgm:t>
        <a:bodyPr/>
        <a:lstStyle/>
        <a:p>
          <a:endParaRPr lang="es-MX"/>
        </a:p>
      </dgm:t>
    </dgm:pt>
    <dgm:pt modelId="{0898A721-A839-41B8-A4DD-E1A06A6B0217}" type="pres">
      <dgm:prSet presAssocID="{9A045CAC-57CB-4221-AEB2-9A9761D0F1A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6515AB5-D3C9-4DE3-A0A7-C714D634E5F8}" type="pres">
      <dgm:prSet presAssocID="{6C85C68F-BA44-4C50-B6FB-265D6E42402A}" presName="dummy" presStyleCnt="0"/>
      <dgm:spPr/>
    </dgm:pt>
    <dgm:pt modelId="{674E3355-B87F-47FD-9EDA-2E6DCFB8FADF}" type="pres">
      <dgm:prSet presAssocID="{6C85C68F-BA44-4C50-B6FB-265D6E42402A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B3C0A5-0A80-4994-A4CD-6DDFE8E054D8}" type="pres">
      <dgm:prSet presAssocID="{9BD87E32-AF23-4612-9018-DA83BE69CDAC}" presName="sibTrans" presStyleLbl="node1" presStyleIdx="0" presStyleCnt="4"/>
      <dgm:spPr/>
      <dgm:t>
        <a:bodyPr/>
        <a:lstStyle/>
        <a:p>
          <a:endParaRPr lang="es-MX"/>
        </a:p>
      </dgm:t>
    </dgm:pt>
    <dgm:pt modelId="{86861C2E-14CC-487D-ACD3-1CB0B4FE453D}" type="pres">
      <dgm:prSet presAssocID="{DB8AB9A6-ABA8-46E4-ADC0-4AC76A829D32}" presName="dummy" presStyleCnt="0"/>
      <dgm:spPr/>
    </dgm:pt>
    <dgm:pt modelId="{2029F056-1B94-4A1A-BED8-A5920572FFC9}" type="pres">
      <dgm:prSet presAssocID="{DB8AB9A6-ABA8-46E4-ADC0-4AC76A829D32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84FEB6-E439-4975-88B8-05BD3C3AB5CF}" type="pres">
      <dgm:prSet presAssocID="{053C2D6B-57E8-4827-AA28-06A3D62B02E3}" presName="sibTrans" presStyleLbl="node1" presStyleIdx="1" presStyleCnt="4"/>
      <dgm:spPr/>
      <dgm:t>
        <a:bodyPr/>
        <a:lstStyle/>
        <a:p>
          <a:endParaRPr lang="es-MX"/>
        </a:p>
      </dgm:t>
    </dgm:pt>
    <dgm:pt modelId="{5FC68D65-3991-4AEC-8DB8-836855427825}" type="pres">
      <dgm:prSet presAssocID="{15717627-41A6-45AF-BF46-D917F3388D8D}" presName="dummy" presStyleCnt="0"/>
      <dgm:spPr/>
    </dgm:pt>
    <dgm:pt modelId="{CFB47F39-8B3D-4CCA-954D-693469B0BA0E}" type="pres">
      <dgm:prSet presAssocID="{15717627-41A6-45AF-BF46-D917F3388D8D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036DB3-2408-43BF-9B16-F1ECF3E60E23}" type="pres">
      <dgm:prSet presAssocID="{66418FC4-4B20-4830-A44B-A645469DC040}" presName="sibTrans" presStyleLbl="node1" presStyleIdx="2" presStyleCnt="4"/>
      <dgm:spPr/>
      <dgm:t>
        <a:bodyPr/>
        <a:lstStyle/>
        <a:p>
          <a:endParaRPr lang="es-MX"/>
        </a:p>
      </dgm:t>
    </dgm:pt>
    <dgm:pt modelId="{3EC61237-5ABF-4A04-8513-07B1AD8262D0}" type="pres">
      <dgm:prSet presAssocID="{7328132B-4792-487D-B6BC-EC2BEAD9613D}" presName="dummy" presStyleCnt="0"/>
      <dgm:spPr/>
    </dgm:pt>
    <dgm:pt modelId="{75902862-9E61-4920-AC3B-385261F70F09}" type="pres">
      <dgm:prSet presAssocID="{7328132B-4792-487D-B6BC-EC2BEAD9613D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62EB95-F3F7-41CA-A8C1-F871F56A0E05}" type="pres">
      <dgm:prSet presAssocID="{9063364B-95C0-4D42-8D25-096F98712797}" presName="sibTrans" presStyleLbl="node1" presStyleIdx="3" presStyleCnt="4"/>
      <dgm:spPr/>
      <dgm:t>
        <a:bodyPr/>
        <a:lstStyle/>
        <a:p>
          <a:endParaRPr lang="es-MX"/>
        </a:p>
      </dgm:t>
    </dgm:pt>
  </dgm:ptLst>
  <dgm:cxnLst>
    <dgm:cxn modelId="{316D0055-9743-4503-B25E-BD7B2A7FA65E}" srcId="{9A045CAC-57CB-4221-AEB2-9A9761D0F1A8}" destId="{7328132B-4792-487D-B6BC-EC2BEAD9613D}" srcOrd="3" destOrd="0" parTransId="{F2890842-C231-41D4-A6B6-A25AD599222A}" sibTransId="{9063364B-95C0-4D42-8D25-096F98712797}"/>
    <dgm:cxn modelId="{7B7F6A05-4B5E-43CC-9069-7891FA60E96F}" srcId="{9A045CAC-57CB-4221-AEB2-9A9761D0F1A8}" destId="{6C85C68F-BA44-4C50-B6FB-265D6E42402A}" srcOrd="0" destOrd="0" parTransId="{9992A7DE-2C03-4062-ADB7-F1853D7C5EE9}" sibTransId="{9BD87E32-AF23-4612-9018-DA83BE69CDAC}"/>
    <dgm:cxn modelId="{6E4951F1-21A2-4467-8D90-F29FD4AACB3F}" type="presOf" srcId="{053C2D6B-57E8-4827-AA28-06A3D62B02E3}" destId="{1184FEB6-E439-4975-88B8-05BD3C3AB5CF}" srcOrd="0" destOrd="0" presId="urn:microsoft.com/office/officeart/2005/8/layout/cycle1"/>
    <dgm:cxn modelId="{20089E1F-6910-4C5D-83FA-7190C5884E82}" type="presOf" srcId="{15717627-41A6-45AF-BF46-D917F3388D8D}" destId="{CFB47F39-8B3D-4CCA-954D-693469B0BA0E}" srcOrd="0" destOrd="0" presId="urn:microsoft.com/office/officeart/2005/8/layout/cycle1"/>
    <dgm:cxn modelId="{6BEE626D-9FBD-4C1A-A5F6-F290549179FC}" type="presOf" srcId="{9A045CAC-57CB-4221-AEB2-9A9761D0F1A8}" destId="{0898A721-A839-41B8-A4DD-E1A06A6B0217}" srcOrd="0" destOrd="0" presId="urn:microsoft.com/office/officeart/2005/8/layout/cycle1"/>
    <dgm:cxn modelId="{DCEF2040-CAE0-40A6-AEEA-E40BB014F2E0}" type="presOf" srcId="{6C85C68F-BA44-4C50-B6FB-265D6E42402A}" destId="{674E3355-B87F-47FD-9EDA-2E6DCFB8FADF}" srcOrd="0" destOrd="0" presId="urn:microsoft.com/office/officeart/2005/8/layout/cycle1"/>
    <dgm:cxn modelId="{32572103-BACD-4B0A-BDB3-5A5682E11B6E}" type="presOf" srcId="{DB8AB9A6-ABA8-46E4-ADC0-4AC76A829D32}" destId="{2029F056-1B94-4A1A-BED8-A5920572FFC9}" srcOrd="0" destOrd="0" presId="urn:microsoft.com/office/officeart/2005/8/layout/cycle1"/>
    <dgm:cxn modelId="{2B6BC064-04E8-486D-97F3-47EAFFD42190}" type="presOf" srcId="{9063364B-95C0-4D42-8D25-096F98712797}" destId="{CE62EB95-F3F7-41CA-A8C1-F871F56A0E05}" srcOrd="0" destOrd="0" presId="urn:microsoft.com/office/officeart/2005/8/layout/cycle1"/>
    <dgm:cxn modelId="{8830F69D-A345-427D-9D9A-5F1B0FFE86AB}" type="presOf" srcId="{66418FC4-4B20-4830-A44B-A645469DC040}" destId="{8B036DB3-2408-43BF-9B16-F1ECF3E60E23}" srcOrd="0" destOrd="0" presId="urn:microsoft.com/office/officeart/2005/8/layout/cycle1"/>
    <dgm:cxn modelId="{8B62B321-313D-4464-89AA-A38C323193DB}" srcId="{9A045CAC-57CB-4221-AEB2-9A9761D0F1A8}" destId="{15717627-41A6-45AF-BF46-D917F3388D8D}" srcOrd="2" destOrd="0" parTransId="{32F0EC09-00BF-427F-A92E-936C10174591}" sibTransId="{66418FC4-4B20-4830-A44B-A645469DC040}"/>
    <dgm:cxn modelId="{4A0C2D95-6916-45CD-B5AD-F17705524EFF}" srcId="{9A045CAC-57CB-4221-AEB2-9A9761D0F1A8}" destId="{DB8AB9A6-ABA8-46E4-ADC0-4AC76A829D32}" srcOrd="1" destOrd="0" parTransId="{CF68E5E2-0551-4B37-BFD4-FF54F9607C8A}" sibTransId="{053C2D6B-57E8-4827-AA28-06A3D62B02E3}"/>
    <dgm:cxn modelId="{128D1327-A0DC-4981-8BA4-2EDDCD271B75}" type="presOf" srcId="{7328132B-4792-487D-B6BC-EC2BEAD9613D}" destId="{75902862-9E61-4920-AC3B-385261F70F09}" srcOrd="0" destOrd="0" presId="urn:microsoft.com/office/officeart/2005/8/layout/cycle1"/>
    <dgm:cxn modelId="{04205CA9-7359-430F-8C5B-D24C7E796815}" type="presOf" srcId="{9BD87E32-AF23-4612-9018-DA83BE69CDAC}" destId="{E8B3C0A5-0A80-4994-A4CD-6DDFE8E054D8}" srcOrd="0" destOrd="0" presId="urn:microsoft.com/office/officeart/2005/8/layout/cycle1"/>
    <dgm:cxn modelId="{06E19F16-514C-4B3D-9628-59FF9E9F4C11}" type="presParOf" srcId="{0898A721-A839-41B8-A4DD-E1A06A6B0217}" destId="{B6515AB5-D3C9-4DE3-A0A7-C714D634E5F8}" srcOrd="0" destOrd="0" presId="urn:microsoft.com/office/officeart/2005/8/layout/cycle1"/>
    <dgm:cxn modelId="{DBE0C64D-986C-413D-B0EC-F81A325A3480}" type="presParOf" srcId="{0898A721-A839-41B8-A4DD-E1A06A6B0217}" destId="{674E3355-B87F-47FD-9EDA-2E6DCFB8FADF}" srcOrd="1" destOrd="0" presId="urn:microsoft.com/office/officeart/2005/8/layout/cycle1"/>
    <dgm:cxn modelId="{2AC8AAB7-DDCB-45CD-A7D8-F4ECBE2FBEE7}" type="presParOf" srcId="{0898A721-A839-41B8-A4DD-E1A06A6B0217}" destId="{E8B3C0A5-0A80-4994-A4CD-6DDFE8E054D8}" srcOrd="2" destOrd="0" presId="urn:microsoft.com/office/officeart/2005/8/layout/cycle1"/>
    <dgm:cxn modelId="{70B01A05-EA0E-456D-8074-866860EF9437}" type="presParOf" srcId="{0898A721-A839-41B8-A4DD-E1A06A6B0217}" destId="{86861C2E-14CC-487D-ACD3-1CB0B4FE453D}" srcOrd="3" destOrd="0" presId="urn:microsoft.com/office/officeart/2005/8/layout/cycle1"/>
    <dgm:cxn modelId="{A2942CAF-4E8F-462F-800B-DE83A4BD41AE}" type="presParOf" srcId="{0898A721-A839-41B8-A4DD-E1A06A6B0217}" destId="{2029F056-1B94-4A1A-BED8-A5920572FFC9}" srcOrd="4" destOrd="0" presId="urn:microsoft.com/office/officeart/2005/8/layout/cycle1"/>
    <dgm:cxn modelId="{8A24B61B-8952-4C1F-93D2-B18DEB353D4E}" type="presParOf" srcId="{0898A721-A839-41B8-A4DD-E1A06A6B0217}" destId="{1184FEB6-E439-4975-88B8-05BD3C3AB5CF}" srcOrd="5" destOrd="0" presId="urn:microsoft.com/office/officeart/2005/8/layout/cycle1"/>
    <dgm:cxn modelId="{A1846CC1-2AE6-47B9-9F3A-97ED1957256E}" type="presParOf" srcId="{0898A721-A839-41B8-A4DD-E1A06A6B0217}" destId="{5FC68D65-3991-4AEC-8DB8-836855427825}" srcOrd="6" destOrd="0" presId="urn:microsoft.com/office/officeart/2005/8/layout/cycle1"/>
    <dgm:cxn modelId="{3573FEC9-5F8D-4590-907F-873F3BBEBB6B}" type="presParOf" srcId="{0898A721-A839-41B8-A4DD-E1A06A6B0217}" destId="{CFB47F39-8B3D-4CCA-954D-693469B0BA0E}" srcOrd="7" destOrd="0" presId="urn:microsoft.com/office/officeart/2005/8/layout/cycle1"/>
    <dgm:cxn modelId="{A8D24DE7-E988-41B5-A192-A5C5A01411AE}" type="presParOf" srcId="{0898A721-A839-41B8-A4DD-E1A06A6B0217}" destId="{8B036DB3-2408-43BF-9B16-F1ECF3E60E23}" srcOrd="8" destOrd="0" presId="urn:microsoft.com/office/officeart/2005/8/layout/cycle1"/>
    <dgm:cxn modelId="{A28A19BC-B2FA-48E5-AEEC-052B60E60A4B}" type="presParOf" srcId="{0898A721-A839-41B8-A4DD-E1A06A6B0217}" destId="{3EC61237-5ABF-4A04-8513-07B1AD8262D0}" srcOrd="9" destOrd="0" presId="urn:microsoft.com/office/officeart/2005/8/layout/cycle1"/>
    <dgm:cxn modelId="{28C650D1-AF89-4890-BCB8-B8EA0B1A8E8B}" type="presParOf" srcId="{0898A721-A839-41B8-A4DD-E1A06A6B0217}" destId="{75902862-9E61-4920-AC3B-385261F70F09}" srcOrd="10" destOrd="0" presId="urn:microsoft.com/office/officeart/2005/8/layout/cycle1"/>
    <dgm:cxn modelId="{EA59F611-A19B-41E0-B96F-AF002C444679}" type="presParOf" srcId="{0898A721-A839-41B8-A4DD-E1A06A6B0217}" destId="{CE62EB95-F3F7-41CA-A8C1-F871F56A0E0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1B186967-F705-4075-B2DF-3C7952CE180A}" type="doc">
      <dgm:prSet loTypeId="urn:microsoft.com/office/officeart/2008/layout/AlternatingPictureCircl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AA3EA72-BDBC-40F8-854A-C79F1D78F50C}">
      <dgm:prSet/>
      <dgm:spPr/>
      <dgm:t>
        <a:bodyPr/>
        <a:lstStyle/>
        <a:p>
          <a:pPr rtl="0"/>
          <a:r>
            <a:rPr lang="es-MX" smtClean="0"/>
            <a:t>Coordinación de funciones  mediante:</a:t>
          </a:r>
          <a:endParaRPr lang="es-MX"/>
        </a:p>
      </dgm:t>
    </dgm:pt>
    <dgm:pt modelId="{E62F4024-F900-4639-B191-491FFA0377E7}" type="parTrans" cxnId="{CD2EC40D-6260-4602-889A-497B59F99A4C}">
      <dgm:prSet/>
      <dgm:spPr/>
      <dgm:t>
        <a:bodyPr/>
        <a:lstStyle/>
        <a:p>
          <a:endParaRPr lang="es-MX"/>
        </a:p>
      </dgm:t>
    </dgm:pt>
    <dgm:pt modelId="{0BD6CA7C-1EC7-41B3-9D18-3D6F3231622D}" type="sibTrans" cxnId="{CD2EC40D-6260-4602-889A-497B59F99A4C}">
      <dgm:prSet/>
      <dgm:spPr/>
      <dgm:t>
        <a:bodyPr/>
        <a:lstStyle/>
        <a:p>
          <a:endParaRPr lang="es-MX"/>
        </a:p>
      </dgm:t>
    </dgm:pt>
    <dgm:pt modelId="{8590622E-3014-4936-B84D-F2B7AA031AA1}">
      <dgm:prSet/>
      <dgm:spPr/>
      <dgm:t>
        <a:bodyPr/>
        <a:lstStyle/>
        <a:p>
          <a:pPr rtl="0"/>
          <a:r>
            <a:rPr lang="es-MX" smtClean="0"/>
            <a:t>Estructura óptima</a:t>
          </a:r>
          <a:endParaRPr lang="es-MX"/>
        </a:p>
      </dgm:t>
    </dgm:pt>
    <dgm:pt modelId="{8E49199B-8175-42A8-AAB5-B8CE2A108D68}" type="parTrans" cxnId="{21F128B4-37A1-4162-A943-050AA6FB1120}">
      <dgm:prSet/>
      <dgm:spPr/>
      <dgm:t>
        <a:bodyPr/>
        <a:lstStyle/>
        <a:p>
          <a:endParaRPr lang="es-MX"/>
        </a:p>
      </dgm:t>
    </dgm:pt>
    <dgm:pt modelId="{BC536DF2-B739-42AF-B4DD-E93F88C1B419}" type="sibTrans" cxnId="{21F128B4-37A1-4162-A943-050AA6FB1120}">
      <dgm:prSet/>
      <dgm:spPr/>
      <dgm:t>
        <a:bodyPr/>
        <a:lstStyle/>
        <a:p>
          <a:endParaRPr lang="es-MX"/>
        </a:p>
      </dgm:t>
    </dgm:pt>
    <dgm:pt modelId="{2951051E-2FA5-4B06-9195-450CA7B317B6}">
      <dgm:prSet/>
      <dgm:spPr/>
      <dgm:t>
        <a:bodyPr/>
        <a:lstStyle/>
        <a:p>
          <a:pPr rtl="0"/>
          <a:r>
            <a:rPr lang="es-MX" smtClean="0"/>
            <a:t>Determinación de autoridad y responsabilidad</a:t>
          </a:r>
          <a:endParaRPr lang="es-MX"/>
        </a:p>
      </dgm:t>
    </dgm:pt>
    <dgm:pt modelId="{303B4D71-11BF-423A-A421-80BB7933C966}" type="parTrans" cxnId="{5E2B196A-37D8-418C-9EF4-A60D62AD78ED}">
      <dgm:prSet/>
      <dgm:spPr/>
      <dgm:t>
        <a:bodyPr/>
        <a:lstStyle/>
        <a:p>
          <a:endParaRPr lang="es-MX"/>
        </a:p>
      </dgm:t>
    </dgm:pt>
    <dgm:pt modelId="{91BE84E1-143D-4E6C-B8F7-CB642BC0D2E6}" type="sibTrans" cxnId="{5E2B196A-37D8-418C-9EF4-A60D62AD78ED}">
      <dgm:prSet/>
      <dgm:spPr/>
      <dgm:t>
        <a:bodyPr/>
        <a:lstStyle/>
        <a:p>
          <a:endParaRPr lang="es-MX"/>
        </a:p>
      </dgm:t>
    </dgm:pt>
    <dgm:pt modelId="{1A276C03-4DD6-4B83-BBC9-9156688D9B95}">
      <dgm:prSet/>
      <dgm:spPr/>
      <dgm:t>
        <a:bodyPr/>
        <a:lstStyle/>
        <a:p>
          <a:pPr rtl="0"/>
          <a:r>
            <a:rPr lang="es-MX" dirty="0" smtClean="0"/>
            <a:t>Asignación de labores</a:t>
          </a:r>
          <a:endParaRPr lang="es-MX" dirty="0"/>
        </a:p>
      </dgm:t>
    </dgm:pt>
    <dgm:pt modelId="{8274368B-0758-4620-9FB5-50B544398DC9}" type="parTrans" cxnId="{D4B36615-1C6A-46F9-B49D-6455ACCDDDCD}">
      <dgm:prSet/>
      <dgm:spPr/>
      <dgm:t>
        <a:bodyPr/>
        <a:lstStyle/>
        <a:p>
          <a:endParaRPr lang="es-MX"/>
        </a:p>
      </dgm:t>
    </dgm:pt>
    <dgm:pt modelId="{693545B8-F202-4D83-A747-636137EFB042}" type="sibTrans" cxnId="{D4B36615-1C6A-46F9-B49D-6455ACCDDDCD}">
      <dgm:prSet/>
      <dgm:spPr/>
      <dgm:t>
        <a:bodyPr/>
        <a:lstStyle/>
        <a:p>
          <a:endParaRPr lang="es-MX"/>
        </a:p>
      </dgm:t>
    </dgm:pt>
    <dgm:pt modelId="{78E351E8-C58D-4985-B11D-26D377172B9E}">
      <dgm:prSet/>
      <dgm:spPr/>
      <dgm:t>
        <a:bodyPr/>
        <a:lstStyle/>
        <a:p>
          <a:pPr rtl="0"/>
          <a:r>
            <a:rPr lang="es-MX" smtClean="0"/>
            <a:t>Restructuración de puestos</a:t>
          </a:r>
          <a:endParaRPr lang="es-MX"/>
        </a:p>
      </dgm:t>
    </dgm:pt>
    <dgm:pt modelId="{D2BD6EF4-4179-4A45-B2BD-BD882ECD5789}" type="parTrans" cxnId="{96F9C59B-200B-4914-9273-F0DF3BED4791}">
      <dgm:prSet/>
      <dgm:spPr/>
      <dgm:t>
        <a:bodyPr/>
        <a:lstStyle/>
        <a:p>
          <a:endParaRPr lang="es-MX"/>
        </a:p>
      </dgm:t>
    </dgm:pt>
    <dgm:pt modelId="{E3E6ACA6-5133-4258-B762-87D50D669FFA}" type="sibTrans" cxnId="{96F9C59B-200B-4914-9273-F0DF3BED4791}">
      <dgm:prSet/>
      <dgm:spPr/>
      <dgm:t>
        <a:bodyPr/>
        <a:lstStyle/>
        <a:p>
          <a:endParaRPr lang="es-MX"/>
        </a:p>
      </dgm:t>
    </dgm:pt>
    <dgm:pt modelId="{AAEDB063-7D5C-4FD5-B88F-D96917DB2E53}" type="pres">
      <dgm:prSet presAssocID="{1B186967-F705-4075-B2DF-3C7952CE180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MX"/>
        </a:p>
      </dgm:t>
    </dgm:pt>
    <dgm:pt modelId="{39E8577B-467B-4D11-914D-229628667955}" type="pres">
      <dgm:prSet presAssocID="{DAA3EA72-BDBC-40F8-854A-C79F1D78F50C}" presName="composite" presStyleCnt="0"/>
      <dgm:spPr/>
    </dgm:pt>
    <dgm:pt modelId="{5636DFED-4483-448E-8505-47552311DFC5}" type="pres">
      <dgm:prSet presAssocID="{DAA3EA72-BDBC-40F8-854A-C79F1D78F50C}" presName="Accent" presStyleLbl="alignNode1" presStyleIdx="0" presStyleCnt="1" custScaleX="109985" custScaleY="105826">
        <dgm:presLayoutVars>
          <dgm:chMax val="0"/>
          <dgm:chPref val="0"/>
        </dgm:presLayoutVars>
      </dgm:prSet>
      <dgm:spPr/>
    </dgm:pt>
    <dgm:pt modelId="{80705DAC-F373-4150-9799-13310F9109A0}" type="pres">
      <dgm:prSet presAssocID="{DAA3EA72-BDBC-40F8-854A-C79F1D78F50C}" presName="Image" presStyleLbl="bgImgPlace1" presStyleIdx="0" presStyleCnt="1" custScaleX="92104" custScaleY="91273">
        <dgm:presLayoutVars>
          <dgm:chMax val="0"/>
          <dgm:chPref val="0"/>
          <dgm:bulletEnabled val="1"/>
        </dgm:presLayoutVars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1296250-3B22-4C2D-A594-4C40AD8692E2}" type="pres">
      <dgm:prSet presAssocID="{DAA3EA72-BDBC-40F8-854A-C79F1D78F50C}" presName="Parent" presStyleLbl="fgAccFollowNode1" presStyleIdx="0" presStyleCnt="1" custScaleX="121244" custScaleY="1207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877637-95E6-45CB-A8B9-97720A3FFE8A}" type="pres">
      <dgm:prSet presAssocID="{DAA3EA72-BDBC-40F8-854A-C79F1D78F50C}" presName="Space" presStyleCnt="0">
        <dgm:presLayoutVars>
          <dgm:chMax val="0"/>
          <dgm:chPref val="0"/>
        </dgm:presLayoutVars>
      </dgm:prSet>
      <dgm:spPr/>
    </dgm:pt>
  </dgm:ptLst>
  <dgm:cxnLst>
    <dgm:cxn modelId="{6FACB256-2216-47E8-ADFE-9A3A63BE6A39}" type="presOf" srcId="{1A276C03-4DD6-4B83-BBC9-9156688D9B95}" destId="{81296250-3B22-4C2D-A594-4C40AD8692E2}" srcOrd="0" destOrd="3" presId="urn:microsoft.com/office/officeart/2008/layout/AlternatingPictureCircles"/>
    <dgm:cxn modelId="{07E94301-5678-42B8-9348-D78DBC5ADAEF}" type="presOf" srcId="{2951051E-2FA5-4B06-9195-450CA7B317B6}" destId="{81296250-3B22-4C2D-A594-4C40AD8692E2}" srcOrd="0" destOrd="2" presId="urn:microsoft.com/office/officeart/2008/layout/AlternatingPictureCircles"/>
    <dgm:cxn modelId="{5E2B196A-37D8-418C-9EF4-A60D62AD78ED}" srcId="{DAA3EA72-BDBC-40F8-854A-C79F1D78F50C}" destId="{2951051E-2FA5-4B06-9195-450CA7B317B6}" srcOrd="1" destOrd="0" parTransId="{303B4D71-11BF-423A-A421-80BB7933C966}" sibTransId="{91BE84E1-143D-4E6C-B8F7-CB642BC0D2E6}"/>
    <dgm:cxn modelId="{A189D58D-A8D3-4BD5-A159-B3239C5F9343}" type="presOf" srcId="{1B186967-F705-4075-B2DF-3C7952CE180A}" destId="{AAEDB063-7D5C-4FD5-B88F-D96917DB2E53}" srcOrd="0" destOrd="0" presId="urn:microsoft.com/office/officeart/2008/layout/AlternatingPictureCircles"/>
    <dgm:cxn modelId="{E3B69771-0D94-49CF-AD94-40A70E76A643}" type="presOf" srcId="{8590622E-3014-4936-B84D-F2B7AA031AA1}" destId="{81296250-3B22-4C2D-A594-4C40AD8692E2}" srcOrd="0" destOrd="1" presId="urn:microsoft.com/office/officeart/2008/layout/AlternatingPictureCircles"/>
    <dgm:cxn modelId="{96F9C59B-200B-4914-9273-F0DF3BED4791}" srcId="{DAA3EA72-BDBC-40F8-854A-C79F1D78F50C}" destId="{78E351E8-C58D-4985-B11D-26D377172B9E}" srcOrd="3" destOrd="0" parTransId="{D2BD6EF4-4179-4A45-B2BD-BD882ECD5789}" sibTransId="{E3E6ACA6-5133-4258-B762-87D50D669FFA}"/>
    <dgm:cxn modelId="{D4B36615-1C6A-46F9-B49D-6455ACCDDDCD}" srcId="{DAA3EA72-BDBC-40F8-854A-C79F1D78F50C}" destId="{1A276C03-4DD6-4B83-BBC9-9156688D9B95}" srcOrd="2" destOrd="0" parTransId="{8274368B-0758-4620-9FB5-50B544398DC9}" sibTransId="{693545B8-F202-4D83-A747-636137EFB042}"/>
    <dgm:cxn modelId="{26357246-AC9F-4014-84A4-1F5AAF663152}" type="presOf" srcId="{DAA3EA72-BDBC-40F8-854A-C79F1D78F50C}" destId="{81296250-3B22-4C2D-A594-4C40AD8692E2}" srcOrd="0" destOrd="0" presId="urn:microsoft.com/office/officeart/2008/layout/AlternatingPictureCircles"/>
    <dgm:cxn modelId="{CD2EC40D-6260-4602-889A-497B59F99A4C}" srcId="{1B186967-F705-4075-B2DF-3C7952CE180A}" destId="{DAA3EA72-BDBC-40F8-854A-C79F1D78F50C}" srcOrd="0" destOrd="0" parTransId="{E62F4024-F900-4639-B191-491FFA0377E7}" sibTransId="{0BD6CA7C-1EC7-41B3-9D18-3D6F3231622D}"/>
    <dgm:cxn modelId="{5ABBE0EC-E7F4-4EFD-8812-F7997B667FB2}" type="presOf" srcId="{78E351E8-C58D-4985-B11D-26D377172B9E}" destId="{81296250-3B22-4C2D-A594-4C40AD8692E2}" srcOrd="0" destOrd="4" presId="urn:microsoft.com/office/officeart/2008/layout/AlternatingPictureCircles"/>
    <dgm:cxn modelId="{21F128B4-37A1-4162-A943-050AA6FB1120}" srcId="{DAA3EA72-BDBC-40F8-854A-C79F1D78F50C}" destId="{8590622E-3014-4936-B84D-F2B7AA031AA1}" srcOrd="0" destOrd="0" parTransId="{8E49199B-8175-42A8-AAB5-B8CE2A108D68}" sibTransId="{BC536DF2-B739-42AF-B4DD-E93F88C1B419}"/>
    <dgm:cxn modelId="{D095FC71-D50B-4022-8B83-7310A471DC50}" type="presParOf" srcId="{AAEDB063-7D5C-4FD5-B88F-D96917DB2E53}" destId="{39E8577B-467B-4D11-914D-229628667955}" srcOrd="0" destOrd="0" presId="urn:microsoft.com/office/officeart/2008/layout/AlternatingPictureCircles"/>
    <dgm:cxn modelId="{E7B6C7D9-4E24-4E6E-91B8-57FA83D3690C}" type="presParOf" srcId="{39E8577B-467B-4D11-914D-229628667955}" destId="{5636DFED-4483-448E-8505-47552311DFC5}" srcOrd="0" destOrd="0" presId="urn:microsoft.com/office/officeart/2008/layout/AlternatingPictureCircles"/>
    <dgm:cxn modelId="{89C401EB-68F5-47CA-AE5B-E97E18518064}" type="presParOf" srcId="{39E8577B-467B-4D11-914D-229628667955}" destId="{80705DAC-F373-4150-9799-13310F9109A0}" srcOrd="1" destOrd="0" presId="urn:microsoft.com/office/officeart/2008/layout/AlternatingPictureCircles"/>
    <dgm:cxn modelId="{7DCD1F50-B9D2-4932-8357-7F6898BA1EFC}" type="presParOf" srcId="{39E8577B-467B-4D11-914D-229628667955}" destId="{81296250-3B22-4C2D-A594-4C40AD8692E2}" srcOrd="2" destOrd="0" presId="urn:microsoft.com/office/officeart/2008/layout/AlternatingPictureCircles"/>
    <dgm:cxn modelId="{DDFDCE1F-4321-4F10-B2AC-F47F6D03DC5B}" type="presParOf" srcId="{39E8577B-467B-4D11-914D-229628667955}" destId="{79877637-95E6-45CB-A8B9-97720A3FFE8A}" srcOrd="3" destOrd="0" presId="urn:microsoft.com/office/officeart/2008/layout/AlternatingPictureCircl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BE98B87-9F3A-4AC8-B6DB-A1EE8E0F205F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CAA0660-FA15-4289-9ED4-1490F54C5348}">
      <dgm:prSet/>
      <dgm:spPr/>
      <dgm:t>
        <a:bodyPr/>
        <a:lstStyle/>
        <a:p>
          <a:pPr algn="just" rtl="0"/>
          <a:r>
            <a:rPr lang="es-MX" dirty="0" smtClean="0"/>
            <a:t>Coordinar los objetivos empresariales con lo de los trabajadores.</a:t>
          </a:r>
          <a:endParaRPr lang="es-MX" dirty="0"/>
        </a:p>
      </dgm:t>
    </dgm:pt>
    <dgm:pt modelId="{EF13FD97-3E93-48F9-993F-53640F061729}" type="parTrans" cxnId="{3B9E3339-0915-4D6D-86C5-5BF476F12EC9}">
      <dgm:prSet/>
      <dgm:spPr/>
      <dgm:t>
        <a:bodyPr/>
        <a:lstStyle/>
        <a:p>
          <a:endParaRPr lang="es-MX"/>
        </a:p>
      </dgm:t>
    </dgm:pt>
    <dgm:pt modelId="{AA1F329E-9224-4D85-A923-4E2E18BD370A}" type="sibTrans" cxnId="{3B9E3339-0915-4D6D-86C5-5BF476F12EC9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28359AA2-08CB-4145-BF77-3C10848C317C}" type="pres">
      <dgm:prSet presAssocID="{FBE98B87-9F3A-4AC8-B6DB-A1EE8E0F205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2AE6A66F-FCDE-44FB-B655-6A7010537667}" type="pres">
      <dgm:prSet presAssocID="{BCAA0660-FA15-4289-9ED4-1490F54C5348}" presName="parTx1" presStyleLbl="node1" presStyleIdx="0" presStyleCnt="1"/>
      <dgm:spPr/>
      <dgm:t>
        <a:bodyPr/>
        <a:lstStyle/>
        <a:p>
          <a:endParaRPr lang="es-MX"/>
        </a:p>
      </dgm:t>
    </dgm:pt>
    <dgm:pt modelId="{DD975730-5173-42DE-84B5-28AC2FE55A43}" type="pres">
      <dgm:prSet presAssocID="{AA1F329E-9224-4D85-A923-4E2E18BD370A}" presName="picture1" presStyleCnt="0"/>
      <dgm:spPr/>
    </dgm:pt>
    <dgm:pt modelId="{279B0391-DB86-48CF-BB66-EDEDFFA84AA6}" type="pres">
      <dgm:prSet presAssocID="{AA1F329E-9224-4D85-A923-4E2E18BD370A}" presName="imageRepeatNode" presStyleLbl="fgImgPlace1" presStyleIdx="0" presStyleCnt="1"/>
      <dgm:spPr/>
      <dgm:t>
        <a:bodyPr/>
        <a:lstStyle/>
        <a:p>
          <a:endParaRPr lang="es-MX"/>
        </a:p>
      </dgm:t>
    </dgm:pt>
  </dgm:ptLst>
  <dgm:cxnLst>
    <dgm:cxn modelId="{FC7C433A-D79E-4685-8C21-31235A75ECCF}" type="presOf" srcId="{BCAA0660-FA15-4289-9ED4-1490F54C5348}" destId="{2AE6A66F-FCDE-44FB-B655-6A7010537667}" srcOrd="0" destOrd="0" presId="urn:microsoft.com/office/officeart/2008/layout/AscendingPictureAccentProcess"/>
    <dgm:cxn modelId="{F920B884-2BF0-48FA-B11E-1226AD871120}" type="presOf" srcId="{FBE98B87-9F3A-4AC8-B6DB-A1EE8E0F205F}" destId="{28359AA2-08CB-4145-BF77-3C10848C317C}" srcOrd="0" destOrd="0" presId="urn:microsoft.com/office/officeart/2008/layout/AscendingPictureAccentProcess"/>
    <dgm:cxn modelId="{3B9E3339-0915-4D6D-86C5-5BF476F12EC9}" srcId="{FBE98B87-9F3A-4AC8-B6DB-A1EE8E0F205F}" destId="{BCAA0660-FA15-4289-9ED4-1490F54C5348}" srcOrd="0" destOrd="0" parTransId="{EF13FD97-3E93-48F9-993F-53640F061729}" sibTransId="{AA1F329E-9224-4D85-A923-4E2E18BD370A}"/>
    <dgm:cxn modelId="{F1B006EC-7D4E-4379-BDDA-D965A0AEB03E}" type="presOf" srcId="{AA1F329E-9224-4D85-A923-4E2E18BD370A}" destId="{279B0391-DB86-48CF-BB66-EDEDFFA84AA6}" srcOrd="0" destOrd="0" presId="urn:microsoft.com/office/officeart/2008/layout/AscendingPictureAccentProcess"/>
    <dgm:cxn modelId="{4469CF24-B309-4C6B-9E05-991F5EC969BD}" type="presParOf" srcId="{28359AA2-08CB-4145-BF77-3C10848C317C}" destId="{2AE6A66F-FCDE-44FB-B655-6A7010537667}" srcOrd="0" destOrd="0" presId="urn:microsoft.com/office/officeart/2008/layout/AscendingPictureAccentProcess"/>
    <dgm:cxn modelId="{4055A927-5115-43C8-9217-A822D58DF534}" type="presParOf" srcId="{28359AA2-08CB-4145-BF77-3C10848C317C}" destId="{DD975730-5173-42DE-84B5-28AC2FE55A43}" srcOrd="1" destOrd="0" presId="urn:microsoft.com/office/officeart/2008/layout/AscendingPictureAccentProcess"/>
    <dgm:cxn modelId="{4CA05CD4-F391-44D7-ABA3-A39F2E02C78C}" type="presParOf" srcId="{DD975730-5173-42DE-84B5-28AC2FE55A43}" destId="{279B0391-DB86-48CF-BB66-EDEDFFA84AA6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1C0F2613-9897-48EA-9766-FA1FF829467E}" type="doc">
      <dgm:prSet loTypeId="urn:microsoft.com/office/officeart/2008/layout/Bubble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A1C1A0E-53BC-43B1-B90B-9AA9E89F9C30}">
      <dgm:prSet/>
      <dgm:spPr/>
      <dgm:t>
        <a:bodyPr/>
        <a:lstStyle/>
        <a:p>
          <a:pPr algn="just" rtl="0"/>
          <a:r>
            <a:rPr lang="es-MX" dirty="0" smtClean="0"/>
            <a:t>Ejercer autoridad a fin de que el organismo alcance sus objetivos.</a:t>
          </a:r>
          <a:endParaRPr lang="es-MX" dirty="0"/>
        </a:p>
      </dgm:t>
    </dgm:pt>
    <dgm:pt modelId="{F733D63C-2D29-4420-8E6F-1DDB459B8EB3}" type="parTrans" cxnId="{6B8B959C-5584-43D7-A521-1C52765824F4}">
      <dgm:prSet/>
      <dgm:spPr/>
      <dgm:t>
        <a:bodyPr/>
        <a:lstStyle/>
        <a:p>
          <a:endParaRPr lang="es-MX"/>
        </a:p>
      </dgm:t>
    </dgm:pt>
    <dgm:pt modelId="{9D86EC68-713D-450C-B3A3-646B2759CFF9}" type="sibTrans" cxnId="{6B8B959C-5584-43D7-A521-1C52765824F4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9345D557-15BD-469D-AF3B-DC26485324EA}" type="pres">
      <dgm:prSet presAssocID="{1C0F2613-9897-48EA-9766-FA1FF829467E}" presName="Name0" presStyleCnt="0">
        <dgm:presLayoutVars>
          <dgm:chMax val="8"/>
          <dgm:chPref val="8"/>
          <dgm:dir/>
        </dgm:presLayoutVars>
      </dgm:prSet>
      <dgm:spPr/>
      <dgm:t>
        <a:bodyPr/>
        <a:lstStyle/>
        <a:p>
          <a:endParaRPr lang="es-MX"/>
        </a:p>
      </dgm:t>
    </dgm:pt>
    <dgm:pt modelId="{5E9FB366-F908-488C-A835-E07CB7C5CABB}" type="pres">
      <dgm:prSet presAssocID="{5A1C1A0E-53BC-43B1-B90B-9AA9E89F9C30}" presName="parent_text_1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B86989-D3BD-4934-8795-C3E5592D8D06}" type="pres">
      <dgm:prSet presAssocID="{5A1C1A0E-53BC-43B1-B90B-9AA9E89F9C30}" presName="image_accent_1" presStyleCnt="0"/>
      <dgm:spPr/>
    </dgm:pt>
    <dgm:pt modelId="{BD781AF8-70B0-44C7-B14B-0022D8A3A533}" type="pres">
      <dgm:prSet presAssocID="{5A1C1A0E-53BC-43B1-B90B-9AA9E89F9C30}" presName="imageAccentRepeatNode" presStyleLbl="alignNode1" presStyleIdx="0" presStyleCnt="2"/>
      <dgm:spPr/>
    </dgm:pt>
    <dgm:pt modelId="{3E0D52F5-602E-4FA9-86CD-4CDD4A8F6450}" type="pres">
      <dgm:prSet presAssocID="{5A1C1A0E-53BC-43B1-B90B-9AA9E89F9C30}" presName="accent_1" presStyleLbl="alignNode1" presStyleIdx="1" presStyleCnt="2"/>
      <dgm:spPr/>
    </dgm:pt>
    <dgm:pt modelId="{A9BA2AB4-1C4C-427B-A480-296DD7CA3594}" type="pres">
      <dgm:prSet presAssocID="{9D86EC68-713D-450C-B3A3-646B2759CFF9}" presName="image_1" presStyleCnt="0"/>
      <dgm:spPr/>
    </dgm:pt>
    <dgm:pt modelId="{791DD84D-59BF-4DB6-A8D7-48C29376AEA3}" type="pres">
      <dgm:prSet presAssocID="{9D86EC68-713D-450C-B3A3-646B2759CFF9}" presName="imageRepeatNode" presStyleLbl="fgImgPlace1" presStyleIdx="0" presStyleCnt="1"/>
      <dgm:spPr/>
      <dgm:t>
        <a:bodyPr/>
        <a:lstStyle/>
        <a:p>
          <a:endParaRPr lang="es-MX"/>
        </a:p>
      </dgm:t>
    </dgm:pt>
  </dgm:ptLst>
  <dgm:cxnLst>
    <dgm:cxn modelId="{6B8B959C-5584-43D7-A521-1C52765824F4}" srcId="{1C0F2613-9897-48EA-9766-FA1FF829467E}" destId="{5A1C1A0E-53BC-43B1-B90B-9AA9E89F9C30}" srcOrd="0" destOrd="0" parTransId="{F733D63C-2D29-4420-8E6F-1DDB459B8EB3}" sibTransId="{9D86EC68-713D-450C-B3A3-646B2759CFF9}"/>
    <dgm:cxn modelId="{DD9BDD64-BCE8-4066-B730-32BF07349762}" type="presOf" srcId="{9D86EC68-713D-450C-B3A3-646B2759CFF9}" destId="{791DD84D-59BF-4DB6-A8D7-48C29376AEA3}" srcOrd="0" destOrd="0" presId="urn:microsoft.com/office/officeart/2008/layout/BubblePictureList"/>
    <dgm:cxn modelId="{A618EF50-932E-4A68-8C7B-62B7B27B887A}" type="presOf" srcId="{1C0F2613-9897-48EA-9766-FA1FF829467E}" destId="{9345D557-15BD-469D-AF3B-DC26485324EA}" srcOrd="0" destOrd="0" presId="urn:microsoft.com/office/officeart/2008/layout/BubblePictureList"/>
    <dgm:cxn modelId="{F4A8EBBA-090D-43B0-9CD9-FE474EBBE441}" type="presOf" srcId="{5A1C1A0E-53BC-43B1-B90B-9AA9E89F9C30}" destId="{5E9FB366-F908-488C-A835-E07CB7C5CABB}" srcOrd="0" destOrd="0" presId="urn:microsoft.com/office/officeart/2008/layout/BubblePictureList"/>
    <dgm:cxn modelId="{F32D8C2A-8E40-4A8B-BE5C-C920102F42BD}" type="presParOf" srcId="{9345D557-15BD-469D-AF3B-DC26485324EA}" destId="{5E9FB366-F908-488C-A835-E07CB7C5CABB}" srcOrd="0" destOrd="0" presId="urn:microsoft.com/office/officeart/2008/layout/BubblePictureList"/>
    <dgm:cxn modelId="{3D390C82-AAF3-4F0F-9FF3-964FF99A59DB}" type="presParOf" srcId="{9345D557-15BD-469D-AF3B-DC26485324EA}" destId="{EAB86989-D3BD-4934-8795-C3E5592D8D06}" srcOrd="1" destOrd="0" presId="urn:microsoft.com/office/officeart/2008/layout/BubblePictureList"/>
    <dgm:cxn modelId="{3C1FE903-9FCB-471F-AD71-2347CDCBDC54}" type="presParOf" srcId="{EAB86989-D3BD-4934-8795-C3E5592D8D06}" destId="{BD781AF8-70B0-44C7-B14B-0022D8A3A533}" srcOrd="0" destOrd="0" presId="urn:microsoft.com/office/officeart/2008/layout/BubblePictureList"/>
    <dgm:cxn modelId="{503413AA-8974-4ABA-8FDD-E7935AE45FD1}" type="presParOf" srcId="{9345D557-15BD-469D-AF3B-DC26485324EA}" destId="{3E0D52F5-602E-4FA9-86CD-4CDD4A8F6450}" srcOrd="2" destOrd="0" presId="urn:microsoft.com/office/officeart/2008/layout/BubblePictureList"/>
    <dgm:cxn modelId="{B2AF9B06-2BE4-4B9C-934D-DBBEBAADBAD4}" type="presParOf" srcId="{9345D557-15BD-469D-AF3B-DC26485324EA}" destId="{A9BA2AB4-1C4C-427B-A480-296DD7CA3594}" srcOrd="3" destOrd="0" presId="urn:microsoft.com/office/officeart/2008/layout/BubblePictureList"/>
    <dgm:cxn modelId="{651B2A3C-721C-4277-BDCB-9FF315E053DD}" type="presParOf" srcId="{A9BA2AB4-1C4C-427B-A480-296DD7CA3594}" destId="{791DD84D-59BF-4DB6-A8D7-48C29376AEA3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48B5458B-5359-4B8F-B252-066791C75235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19330C3-2589-47C2-9E13-37B1B580D45E}">
      <dgm:prSet/>
      <dgm:spPr/>
      <dgm:t>
        <a:bodyPr/>
        <a:lstStyle/>
        <a:p>
          <a:pPr algn="just" rtl="0"/>
          <a:r>
            <a:rPr lang="es-MX" dirty="0" smtClean="0"/>
            <a:t>Son los resultados obtenidos y la comparación con los resultados esperados, analizando desviaciones.</a:t>
          </a:r>
          <a:endParaRPr lang="es-MX" dirty="0"/>
        </a:p>
      </dgm:t>
    </dgm:pt>
    <dgm:pt modelId="{2210B67B-ACFA-444B-B61B-1F5A83D297EC}" type="parTrans" cxnId="{6FAD6667-756C-4306-80E8-67A8475CBE44}">
      <dgm:prSet/>
      <dgm:spPr/>
      <dgm:t>
        <a:bodyPr/>
        <a:lstStyle/>
        <a:p>
          <a:endParaRPr lang="es-MX"/>
        </a:p>
      </dgm:t>
    </dgm:pt>
    <dgm:pt modelId="{7B4A5841-32D2-4165-A1F7-8570E3314546}" type="sibTrans" cxnId="{6FAD6667-756C-4306-80E8-67A8475CBE44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1A1AB2F4-9444-426D-997F-37BAABBA27B7}" type="pres">
      <dgm:prSet presAssocID="{48B5458B-5359-4B8F-B252-066791C7523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A50FBE18-13D7-46FC-8D4C-1042A08B3E66}" type="pres">
      <dgm:prSet presAssocID="{F19330C3-2589-47C2-9E13-37B1B580D45E}" presName="parTx1" presStyleLbl="node1" presStyleIdx="0" presStyleCnt="1"/>
      <dgm:spPr/>
      <dgm:t>
        <a:bodyPr/>
        <a:lstStyle/>
        <a:p>
          <a:endParaRPr lang="es-MX"/>
        </a:p>
      </dgm:t>
    </dgm:pt>
    <dgm:pt modelId="{EFC4A53D-BB9A-4E06-BD83-C183E8CCDEE4}" type="pres">
      <dgm:prSet presAssocID="{7B4A5841-32D2-4165-A1F7-8570E3314546}" presName="picture1" presStyleCnt="0"/>
      <dgm:spPr/>
    </dgm:pt>
    <dgm:pt modelId="{480BED56-A4BE-4FEC-8F03-E50E57B7FA17}" type="pres">
      <dgm:prSet presAssocID="{7B4A5841-32D2-4165-A1F7-8570E3314546}" presName="imageRepeatNode" presStyleLbl="fgImgPlace1" presStyleIdx="0" presStyleCnt="1"/>
      <dgm:spPr/>
      <dgm:t>
        <a:bodyPr/>
        <a:lstStyle/>
        <a:p>
          <a:endParaRPr lang="es-MX"/>
        </a:p>
      </dgm:t>
    </dgm:pt>
  </dgm:ptLst>
  <dgm:cxnLst>
    <dgm:cxn modelId="{82A0C299-77ED-438A-95A1-8AE013FB1FDC}" type="presOf" srcId="{F19330C3-2589-47C2-9E13-37B1B580D45E}" destId="{A50FBE18-13D7-46FC-8D4C-1042A08B3E66}" srcOrd="0" destOrd="0" presId="urn:microsoft.com/office/officeart/2008/layout/AscendingPictureAccentProcess"/>
    <dgm:cxn modelId="{6FAD6667-756C-4306-80E8-67A8475CBE44}" srcId="{48B5458B-5359-4B8F-B252-066791C75235}" destId="{F19330C3-2589-47C2-9E13-37B1B580D45E}" srcOrd="0" destOrd="0" parTransId="{2210B67B-ACFA-444B-B61B-1F5A83D297EC}" sibTransId="{7B4A5841-32D2-4165-A1F7-8570E3314546}"/>
    <dgm:cxn modelId="{08D315F4-DD5F-4384-9694-397E5492A51C}" type="presOf" srcId="{7B4A5841-32D2-4165-A1F7-8570E3314546}" destId="{480BED56-A4BE-4FEC-8F03-E50E57B7FA17}" srcOrd="0" destOrd="0" presId="urn:microsoft.com/office/officeart/2008/layout/AscendingPictureAccentProcess"/>
    <dgm:cxn modelId="{2BBA6869-B852-4356-9104-865027C35E0C}" type="presOf" srcId="{48B5458B-5359-4B8F-B252-066791C75235}" destId="{1A1AB2F4-9444-426D-997F-37BAABBA27B7}" srcOrd="0" destOrd="0" presId="urn:microsoft.com/office/officeart/2008/layout/AscendingPictureAccentProcess"/>
    <dgm:cxn modelId="{EC0DE47B-7930-403E-AB82-B632BB4FBAD1}" type="presParOf" srcId="{1A1AB2F4-9444-426D-997F-37BAABBA27B7}" destId="{A50FBE18-13D7-46FC-8D4C-1042A08B3E66}" srcOrd="0" destOrd="0" presId="urn:microsoft.com/office/officeart/2008/layout/AscendingPictureAccentProcess"/>
    <dgm:cxn modelId="{6EB1D463-4AF0-4154-A948-F1A487C84E2A}" type="presParOf" srcId="{1A1AB2F4-9444-426D-997F-37BAABBA27B7}" destId="{EFC4A53D-BB9A-4E06-BD83-C183E8CCDEE4}" srcOrd="1" destOrd="0" presId="urn:microsoft.com/office/officeart/2008/layout/AscendingPictureAccentProcess"/>
    <dgm:cxn modelId="{290E7CBB-1533-4AB0-A112-4A2CD5C6DA12}" type="presParOf" srcId="{EFC4A53D-BB9A-4E06-BD83-C183E8CCDEE4}" destId="{480BED56-A4BE-4FEC-8F03-E50E57B7FA17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26A5A5-0FA7-46A7-947E-57D3AA58FA7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3F87B16-1F49-4488-A13B-512E1981EAAC}">
      <dgm:prSet/>
      <dgm:spPr/>
      <dgm:t>
        <a:bodyPr/>
        <a:lstStyle/>
        <a:p>
          <a:pPr rtl="0"/>
          <a:r>
            <a:rPr lang="es-MX" dirty="0" smtClean="0"/>
            <a:t>Indica dónde inicia y dónde termina.</a:t>
          </a:r>
          <a:endParaRPr lang="es-MX" dirty="0"/>
        </a:p>
      </dgm:t>
    </dgm:pt>
    <dgm:pt modelId="{C8BCD9BA-A149-4180-8D42-593A5E156DA0}" type="parTrans" cxnId="{B1355AC0-E47E-482E-8D45-B14097F0C5DC}">
      <dgm:prSet/>
      <dgm:spPr/>
      <dgm:t>
        <a:bodyPr/>
        <a:lstStyle/>
        <a:p>
          <a:endParaRPr lang="es-MX"/>
        </a:p>
      </dgm:t>
    </dgm:pt>
    <dgm:pt modelId="{93575928-C3A0-4AFD-85C2-59A48B7BA35F}" type="sibTrans" cxnId="{B1355AC0-E47E-482E-8D45-B14097F0C5DC}">
      <dgm:prSet/>
      <dgm:spPr/>
      <dgm:t>
        <a:bodyPr/>
        <a:lstStyle/>
        <a:p>
          <a:endParaRPr lang="es-MX"/>
        </a:p>
      </dgm:t>
    </dgm:pt>
    <dgm:pt modelId="{BADB6F40-E361-41D7-ABE8-3F520B2E8ECA}">
      <dgm:prSet/>
      <dgm:spPr/>
      <dgm:t>
        <a:bodyPr/>
        <a:lstStyle/>
        <a:p>
          <a:pPr rtl="0"/>
          <a:r>
            <a:rPr lang="es-MX" dirty="0" smtClean="0"/>
            <a:t>El camino debe llevar siempre a la terminal.</a:t>
          </a:r>
          <a:endParaRPr lang="es-MX" dirty="0"/>
        </a:p>
      </dgm:t>
    </dgm:pt>
    <dgm:pt modelId="{20B0E735-B35B-4422-B1FB-BDFF95A0D9D3}" type="parTrans" cxnId="{563B745B-B0E3-49F7-BC31-60E4418F5155}">
      <dgm:prSet/>
      <dgm:spPr/>
      <dgm:t>
        <a:bodyPr/>
        <a:lstStyle/>
        <a:p>
          <a:endParaRPr lang="es-MX"/>
        </a:p>
      </dgm:t>
    </dgm:pt>
    <dgm:pt modelId="{343D2A7A-F75E-4B53-B43A-4804E6091254}" type="sibTrans" cxnId="{563B745B-B0E3-49F7-BC31-60E4418F5155}">
      <dgm:prSet/>
      <dgm:spPr/>
      <dgm:t>
        <a:bodyPr/>
        <a:lstStyle/>
        <a:p>
          <a:endParaRPr lang="es-MX"/>
        </a:p>
      </dgm:t>
    </dgm:pt>
    <dgm:pt modelId="{E96739C4-F2D5-40FE-838F-8B1C2676D38E}">
      <dgm:prSet/>
      <dgm:spPr/>
      <dgm:t>
        <a:bodyPr/>
        <a:lstStyle/>
        <a:p>
          <a:pPr rtl="0"/>
          <a:r>
            <a:rPr lang="es-MX" dirty="0" smtClean="0"/>
            <a:t>Organizar los símbolos de forma que siga el flujo de arriba hacia abajo y de izquierda a derecha.</a:t>
          </a:r>
          <a:endParaRPr lang="es-MX" dirty="0"/>
        </a:p>
      </dgm:t>
    </dgm:pt>
    <dgm:pt modelId="{F6EDB35A-2A17-4A51-A973-5F9E0B7BCD39}" type="parTrans" cxnId="{151AEA6B-21DE-4D80-B3AB-289E6B6108DA}">
      <dgm:prSet/>
      <dgm:spPr/>
      <dgm:t>
        <a:bodyPr/>
        <a:lstStyle/>
        <a:p>
          <a:endParaRPr lang="es-MX"/>
        </a:p>
      </dgm:t>
    </dgm:pt>
    <dgm:pt modelId="{7A94B88F-680D-4335-845E-D0C59D2B5311}" type="sibTrans" cxnId="{151AEA6B-21DE-4D80-B3AB-289E6B6108DA}">
      <dgm:prSet/>
      <dgm:spPr/>
      <dgm:t>
        <a:bodyPr/>
        <a:lstStyle/>
        <a:p>
          <a:endParaRPr lang="es-MX"/>
        </a:p>
      </dgm:t>
    </dgm:pt>
    <dgm:pt modelId="{59C19A70-CEF0-4567-BAC3-353A038A5F7C}">
      <dgm:prSet/>
      <dgm:spPr/>
      <dgm:t>
        <a:bodyPr/>
        <a:lstStyle/>
        <a:p>
          <a:pPr rtl="0"/>
          <a:r>
            <a:rPr lang="es-MX" dirty="0" smtClean="0"/>
            <a:t>Construir el diagrama de flujo en orden cronológico.</a:t>
          </a:r>
          <a:endParaRPr lang="es-MX" dirty="0"/>
        </a:p>
      </dgm:t>
    </dgm:pt>
    <dgm:pt modelId="{7AF4CB24-49DA-46E0-B4E6-B9E95952429F}" type="parTrans" cxnId="{60E2A182-F279-46F1-980B-9F6CE753AE6E}">
      <dgm:prSet/>
      <dgm:spPr/>
      <dgm:t>
        <a:bodyPr/>
        <a:lstStyle/>
        <a:p>
          <a:endParaRPr lang="es-MX"/>
        </a:p>
      </dgm:t>
    </dgm:pt>
    <dgm:pt modelId="{FADBCAA0-DFC8-407E-96B1-933707EFB313}" type="sibTrans" cxnId="{60E2A182-F279-46F1-980B-9F6CE753AE6E}">
      <dgm:prSet/>
      <dgm:spPr/>
      <dgm:t>
        <a:bodyPr/>
        <a:lstStyle/>
        <a:p>
          <a:endParaRPr lang="es-MX"/>
        </a:p>
      </dgm:t>
    </dgm:pt>
    <dgm:pt modelId="{A4584468-A463-4628-BC28-D16F957B13A8}">
      <dgm:prSet/>
      <dgm:spPr/>
      <dgm:t>
        <a:bodyPr/>
        <a:lstStyle/>
        <a:p>
          <a:pPr rtl="0"/>
          <a:r>
            <a:rPr lang="es-MX" dirty="0" smtClean="0"/>
            <a:t>Las líneas deben ser verticales u horizontales, nunca diagonales</a:t>
          </a:r>
          <a:endParaRPr lang="es-MX" dirty="0"/>
        </a:p>
      </dgm:t>
    </dgm:pt>
    <dgm:pt modelId="{3E256349-61D0-44AA-9EA3-71D58F30E762}" type="parTrans" cxnId="{ADD113A2-1E6D-491F-B50F-91DD547AC242}">
      <dgm:prSet/>
      <dgm:spPr/>
      <dgm:t>
        <a:bodyPr/>
        <a:lstStyle/>
        <a:p>
          <a:endParaRPr lang="es-MX"/>
        </a:p>
      </dgm:t>
    </dgm:pt>
    <dgm:pt modelId="{AF9A3AEE-4DD1-448B-AD6B-93A2F241021C}" type="sibTrans" cxnId="{ADD113A2-1E6D-491F-B50F-91DD547AC242}">
      <dgm:prSet/>
      <dgm:spPr/>
      <dgm:t>
        <a:bodyPr/>
        <a:lstStyle/>
        <a:p>
          <a:endParaRPr lang="es-MX"/>
        </a:p>
      </dgm:t>
    </dgm:pt>
    <dgm:pt modelId="{AA43B8A9-B9B9-43F6-BCA9-3A3256F02143}" type="pres">
      <dgm:prSet presAssocID="{1526A5A5-0FA7-46A7-947E-57D3AA58FA7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79F43D7-D06D-4274-8E40-A6D50A9822B8}" type="pres">
      <dgm:prSet presAssocID="{43F87B16-1F49-4488-A13B-512E1981EAAC}" presName="circ1" presStyleLbl="vennNode1" presStyleIdx="0" presStyleCnt="5"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1068FDD5-B6BB-402C-836A-6D8EFBD988D0}" type="pres">
      <dgm:prSet presAssocID="{43F87B16-1F49-4488-A13B-512E1981EAA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BF7BD1-C551-4EE9-B22B-3D182A338DCE}" type="pres">
      <dgm:prSet presAssocID="{BADB6F40-E361-41D7-ABE8-3F520B2E8ECA}" presName="circ2" presStyleLbl="vennNode1" presStyleIdx="1" presStyleCnt="5" custLinFactNeighborX="3563" custLinFactNeighborY="-1508"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D63E39BE-B95F-42B9-8E97-BAA52C641785}" type="pres">
      <dgm:prSet presAssocID="{BADB6F40-E361-41D7-ABE8-3F520B2E8EC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9D99E7-9578-475F-9655-727E6D02BC99}" type="pres">
      <dgm:prSet presAssocID="{E96739C4-F2D5-40FE-838F-8B1C2676D38E}" presName="circ3" presStyleLbl="vennNode1" presStyleIdx="2" presStyleCnt="5" custLinFactNeighborX="3563" custLinFactNeighborY="-1508"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16C2403B-DC82-4AB1-8C37-E9E496FE0690}" type="pres">
      <dgm:prSet presAssocID="{E96739C4-F2D5-40FE-838F-8B1C2676D38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617E54-8E90-41B9-911C-D8F31096EC8A}" type="pres">
      <dgm:prSet presAssocID="{59C19A70-CEF0-4567-BAC3-353A038A5F7C}" presName="circ4" presStyleLbl="vennNode1" presStyleIdx="3" presStyleCnt="5"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A153097D-7CC6-41C3-BDA7-26AC386A3684}" type="pres">
      <dgm:prSet presAssocID="{59C19A70-CEF0-4567-BAC3-353A038A5F7C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300943-DA6E-42E2-981E-44CFD78603BB}" type="pres">
      <dgm:prSet presAssocID="{A4584468-A463-4628-BC28-D16F957B13A8}" presName="circ5" presStyleLbl="vennNode1" presStyleIdx="4" presStyleCnt="5"/>
      <dgm:spPr>
        <a:noFill/>
        <a:ln>
          <a:noFill/>
        </a:ln>
      </dgm:spPr>
      <dgm:t>
        <a:bodyPr/>
        <a:lstStyle/>
        <a:p>
          <a:endParaRPr lang="es-MX"/>
        </a:p>
      </dgm:t>
    </dgm:pt>
    <dgm:pt modelId="{1D0EFB23-7DBF-437D-977A-24D3B5A3D029}" type="pres">
      <dgm:prSet presAssocID="{A4584468-A463-4628-BC28-D16F957B13A8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588DC60-E7B7-4D8D-A39F-7AA5BF7FC3CA}" type="presOf" srcId="{BADB6F40-E361-41D7-ABE8-3F520B2E8ECA}" destId="{D63E39BE-B95F-42B9-8E97-BAA52C641785}" srcOrd="0" destOrd="0" presId="urn:microsoft.com/office/officeart/2005/8/layout/venn1"/>
    <dgm:cxn modelId="{151AEA6B-21DE-4D80-B3AB-289E6B6108DA}" srcId="{1526A5A5-0FA7-46A7-947E-57D3AA58FA70}" destId="{E96739C4-F2D5-40FE-838F-8B1C2676D38E}" srcOrd="2" destOrd="0" parTransId="{F6EDB35A-2A17-4A51-A973-5F9E0B7BCD39}" sibTransId="{7A94B88F-680D-4335-845E-D0C59D2B5311}"/>
    <dgm:cxn modelId="{673E1C23-8439-4CFC-95AC-CEFE2326D1D7}" type="presOf" srcId="{59C19A70-CEF0-4567-BAC3-353A038A5F7C}" destId="{A153097D-7CC6-41C3-BDA7-26AC386A3684}" srcOrd="0" destOrd="0" presId="urn:microsoft.com/office/officeart/2005/8/layout/venn1"/>
    <dgm:cxn modelId="{ADD113A2-1E6D-491F-B50F-91DD547AC242}" srcId="{1526A5A5-0FA7-46A7-947E-57D3AA58FA70}" destId="{A4584468-A463-4628-BC28-D16F957B13A8}" srcOrd="4" destOrd="0" parTransId="{3E256349-61D0-44AA-9EA3-71D58F30E762}" sibTransId="{AF9A3AEE-4DD1-448B-AD6B-93A2F241021C}"/>
    <dgm:cxn modelId="{563B745B-B0E3-49F7-BC31-60E4418F5155}" srcId="{1526A5A5-0FA7-46A7-947E-57D3AA58FA70}" destId="{BADB6F40-E361-41D7-ABE8-3F520B2E8ECA}" srcOrd="1" destOrd="0" parTransId="{20B0E735-B35B-4422-B1FB-BDFF95A0D9D3}" sibTransId="{343D2A7A-F75E-4B53-B43A-4804E6091254}"/>
    <dgm:cxn modelId="{86B94F9C-AB8B-4F6A-8592-3CE5F47773EB}" type="presOf" srcId="{1526A5A5-0FA7-46A7-947E-57D3AA58FA70}" destId="{AA43B8A9-B9B9-43F6-BCA9-3A3256F02143}" srcOrd="0" destOrd="0" presId="urn:microsoft.com/office/officeart/2005/8/layout/venn1"/>
    <dgm:cxn modelId="{B1355AC0-E47E-482E-8D45-B14097F0C5DC}" srcId="{1526A5A5-0FA7-46A7-947E-57D3AA58FA70}" destId="{43F87B16-1F49-4488-A13B-512E1981EAAC}" srcOrd="0" destOrd="0" parTransId="{C8BCD9BA-A149-4180-8D42-593A5E156DA0}" sibTransId="{93575928-C3A0-4AFD-85C2-59A48B7BA35F}"/>
    <dgm:cxn modelId="{BC8ABDE4-0226-4912-AC79-1533607F84C9}" type="presOf" srcId="{43F87B16-1F49-4488-A13B-512E1981EAAC}" destId="{1068FDD5-B6BB-402C-836A-6D8EFBD988D0}" srcOrd="0" destOrd="0" presId="urn:microsoft.com/office/officeart/2005/8/layout/venn1"/>
    <dgm:cxn modelId="{EDFC8495-991C-4A4B-A9AF-67CFE8480730}" type="presOf" srcId="{E96739C4-F2D5-40FE-838F-8B1C2676D38E}" destId="{16C2403B-DC82-4AB1-8C37-E9E496FE0690}" srcOrd="0" destOrd="0" presId="urn:microsoft.com/office/officeart/2005/8/layout/venn1"/>
    <dgm:cxn modelId="{FA039478-A7D7-4DB5-AD17-ED1D7B90E21B}" type="presOf" srcId="{A4584468-A463-4628-BC28-D16F957B13A8}" destId="{1D0EFB23-7DBF-437D-977A-24D3B5A3D029}" srcOrd="0" destOrd="0" presId="urn:microsoft.com/office/officeart/2005/8/layout/venn1"/>
    <dgm:cxn modelId="{60E2A182-F279-46F1-980B-9F6CE753AE6E}" srcId="{1526A5A5-0FA7-46A7-947E-57D3AA58FA70}" destId="{59C19A70-CEF0-4567-BAC3-353A038A5F7C}" srcOrd="3" destOrd="0" parTransId="{7AF4CB24-49DA-46E0-B4E6-B9E95952429F}" sibTransId="{FADBCAA0-DFC8-407E-96B1-933707EFB313}"/>
    <dgm:cxn modelId="{E295581F-DA40-4EAD-8B3D-0DA600726974}" type="presParOf" srcId="{AA43B8A9-B9B9-43F6-BCA9-3A3256F02143}" destId="{579F43D7-D06D-4274-8E40-A6D50A9822B8}" srcOrd="0" destOrd="0" presId="urn:microsoft.com/office/officeart/2005/8/layout/venn1"/>
    <dgm:cxn modelId="{BDF1F30C-5ADB-4798-A4E7-C36B00D16C79}" type="presParOf" srcId="{AA43B8A9-B9B9-43F6-BCA9-3A3256F02143}" destId="{1068FDD5-B6BB-402C-836A-6D8EFBD988D0}" srcOrd="1" destOrd="0" presId="urn:microsoft.com/office/officeart/2005/8/layout/venn1"/>
    <dgm:cxn modelId="{11E4EC49-3163-44F5-846D-BD20737847D8}" type="presParOf" srcId="{AA43B8A9-B9B9-43F6-BCA9-3A3256F02143}" destId="{FDBF7BD1-C551-4EE9-B22B-3D182A338DCE}" srcOrd="2" destOrd="0" presId="urn:microsoft.com/office/officeart/2005/8/layout/venn1"/>
    <dgm:cxn modelId="{58E8A617-18B8-419D-95A8-D0C96D24460C}" type="presParOf" srcId="{AA43B8A9-B9B9-43F6-BCA9-3A3256F02143}" destId="{D63E39BE-B95F-42B9-8E97-BAA52C641785}" srcOrd="3" destOrd="0" presId="urn:microsoft.com/office/officeart/2005/8/layout/venn1"/>
    <dgm:cxn modelId="{96A9BC92-0F44-4441-8920-E315B56B1630}" type="presParOf" srcId="{AA43B8A9-B9B9-43F6-BCA9-3A3256F02143}" destId="{4C9D99E7-9578-475F-9655-727E6D02BC99}" srcOrd="4" destOrd="0" presId="urn:microsoft.com/office/officeart/2005/8/layout/venn1"/>
    <dgm:cxn modelId="{4507D9E5-A06D-4064-9ED5-C1EDCAFD6F5E}" type="presParOf" srcId="{AA43B8A9-B9B9-43F6-BCA9-3A3256F02143}" destId="{16C2403B-DC82-4AB1-8C37-E9E496FE0690}" srcOrd="5" destOrd="0" presId="urn:microsoft.com/office/officeart/2005/8/layout/venn1"/>
    <dgm:cxn modelId="{61EB44C8-3409-42D1-859E-D9575BD9E08B}" type="presParOf" srcId="{AA43B8A9-B9B9-43F6-BCA9-3A3256F02143}" destId="{F7617E54-8E90-41B9-911C-D8F31096EC8A}" srcOrd="6" destOrd="0" presId="urn:microsoft.com/office/officeart/2005/8/layout/venn1"/>
    <dgm:cxn modelId="{D860E891-9151-4F41-A98F-A0FAAF470C49}" type="presParOf" srcId="{AA43B8A9-B9B9-43F6-BCA9-3A3256F02143}" destId="{A153097D-7CC6-41C3-BDA7-26AC386A3684}" srcOrd="7" destOrd="0" presId="urn:microsoft.com/office/officeart/2005/8/layout/venn1"/>
    <dgm:cxn modelId="{76C3507F-DE03-46CA-85B6-BF21B2DF1EC5}" type="presParOf" srcId="{AA43B8A9-B9B9-43F6-BCA9-3A3256F02143}" destId="{F6300943-DA6E-42E2-981E-44CFD78603BB}" srcOrd="8" destOrd="0" presId="urn:microsoft.com/office/officeart/2005/8/layout/venn1"/>
    <dgm:cxn modelId="{EE2EDBF1-74A7-4FDD-9A02-59C5773F3069}" type="presParOf" srcId="{AA43B8A9-B9B9-43F6-BCA9-3A3256F02143}" destId="{1D0EFB23-7DBF-437D-977A-24D3B5A3D029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157393F7-B465-4B4F-8216-2F52BD4F7864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B93C53F-95AC-493C-9212-7FEDC57589DB}">
      <dgm:prSet/>
      <dgm:spPr/>
      <dgm:t>
        <a:bodyPr/>
        <a:lstStyle/>
        <a:p>
          <a:pPr rtl="0"/>
          <a:r>
            <a:rPr lang="es-MX" dirty="0" smtClean="0"/>
            <a:t>COMPRENDE:</a:t>
          </a:r>
          <a:endParaRPr lang="es-MX" dirty="0"/>
        </a:p>
      </dgm:t>
    </dgm:pt>
    <dgm:pt modelId="{16A81F00-024B-4E58-AC53-F5FCFAA47DBD}" type="parTrans" cxnId="{51F37AC1-B6F0-4630-B61D-E3D61FC5AF56}">
      <dgm:prSet/>
      <dgm:spPr/>
      <dgm:t>
        <a:bodyPr/>
        <a:lstStyle/>
        <a:p>
          <a:endParaRPr lang="es-MX"/>
        </a:p>
      </dgm:t>
    </dgm:pt>
    <dgm:pt modelId="{EF3474D1-5626-4F97-9001-26A7D9ECB0F7}" type="sibTrans" cxnId="{51F37AC1-B6F0-4630-B61D-E3D61FC5AF56}">
      <dgm:prSet/>
      <dgm:spPr/>
      <dgm:t>
        <a:bodyPr/>
        <a:lstStyle/>
        <a:p>
          <a:endParaRPr lang="es-MX"/>
        </a:p>
      </dgm:t>
    </dgm:pt>
    <dgm:pt modelId="{3F2FC70D-FAA0-4D15-8AED-794D76107F28}">
      <dgm:prSet/>
      <dgm:spPr/>
      <dgm:t>
        <a:bodyPr/>
        <a:lstStyle/>
        <a:p>
          <a:pPr rtl="0"/>
          <a:r>
            <a:rPr lang="es-MX" smtClean="0"/>
            <a:t>El plan de organización</a:t>
          </a:r>
          <a:endParaRPr lang="es-MX"/>
        </a:p>
      </dgm:t>
    </dgm:pt>
    <dgm:pt modelId="{A3604872-3684-40B7-B603-40C15C576FF3}" type="parTrans" cxnId="{1C2AC7F4-088C-4428-843C-A64343FEBB3D}">
      <dgm:prSet/>
      <dgm:spPr/>
      <dgm:t>
        <a:bodyPr/>
        <a:lstStyle/>
        <a:p>
          <a:endParaRPr lang="es-MX"/>
        </a:p>
      </dgm:t>
    </dgm:pt>
    <dgm:pt modelId="{8A2BB762-8B7D-4E54-A599-6A1B3718857D}" type="sibTrans" cxnId="{1C2AC7F4-088C-4428-843C-A64343FEBB3D}">
      <dgm:prSet/>
      <dgm:spPr/>
      <dgm:t>
        <a:bodyPr/>
        <a:lstStyle/>
        <a:p>
          <a:endParaRPr lang="es-MX"/>
        </a:p>
      </dgm:t>
    </dgm:pt>
    <dgm:pt modelId="{C3751B2E-66B8-4F42-99AB-6D43A0A93F17}">
      <dgm:prSet/>
      <dgm:spPr/>
      <dgm:t>
        <a:bodyPr/>
        <a:lstStyle/>
        <a:p>
          <a:pPr rtl="0"/>
          <a:r>
            <a:rPr lang="es-MX" smtClean="0"/>
            <a:t>Procedimientos</a:t>
          </a:r>
          <a:endParaRPr lang="es-MX"/>
        </a:p>
      </dgm:t>
    </dgm:pt>
    <dgm:pt modelId="{291440D0-2737-4799-9ED1-BECAAF59A365}" type="parTrans" cxnId="{F8CF48EA-A12A-41A4-AE12-955AC504FC20}">
      <dgm:prSet/>
      <dgm:spPr/>
      <dgm:t>
        <a:bodyPr/>
        <a:lstStyle/>
        <a:p>
          <a:endParaRPr lang="es-MX"/>
        </a:p>
      </dgm:t>
    </dgm:pt>
    <dgm:pt modelId="{B4999044-3292-4007-A701-7FF08DE09F94}" type="sibTrans" cxnId="{F8CF48EA-A12A-41A4-AE12-955AC504FC20}">
      <dgm:prSet/>
      <dgm:spPr/>
      <dgm:t>
        <a:bodyPr/>
        <a:lstStyle/>
        <a:p>
          <a:endParaRPr lang="es-MX"/>
        </a:p>
      </dgm:t>
    </dgm:pt>
    <dgm:pt modelId="{4204D82F-AEF7-475A-9F1D-2C0CC3EB0A9C}">
      <dgm:prSet/>
      <dgm:spPr/>
      <dgm:t>
        <a:bodyPr/>
        <a:lstStyle/>
        <a:p>
          <a:pPr rtl="0"/>
          <a:r>
            <a:rPr lang="es-MX" smtClean="0"/>
            <a:t>Registros  para proteger activos fijos de la empresa</a:t>
          </a:r>
          <a:endParaRPr lang="es-MX"/>
        </a:p>
      </dgm:t>
    </dgm:pt>
    <dgm:pt modelId="{FCE14024-40A6-4415-B854-A1B2B177A67C}" type="parTrans" cxnId="{C455F6E2-2CD2-4EB8-A839-21EEAD49ABF4}">
      <dgm:prSet/>
      <dgm:spPr/>
      <dgm:t>
        <a:bodyPr/>
        <a:lstStyle/>
        <a:p>
          <a:endParaRPr lang="es-MX"/>
        </a:p>
      </dgm:t>
    </dgm:pt>
    <dgm:pt modelId="{8B9DF46C-0690-4E37-8AB2-BBD30AD8BC49}" type="sibTrans" cxnId="{C455F6E2-2CD2-4EB8-A839-21EEAD49ABF4}">
      <dgm:prSet/>
      <dgm:spPr/>
      <dgm:t>
        <a:bodyPr/>
        <a:lstStyle/>
        <a:p>
          <a:endParaRPr lang="es-MX"/>
        </a:p>
      </dgm:t>
    </dgm:pt>
    <dgm:pt modelId="{793EC3B1-289B-4FAA-B8D6-8D0B496A11B6}">
      <dgm:prSet/>
      <dgm:spPr/>
      <dgm:t>
        <a:bodyPr/>
        <a:lstStyle/>
        <a:p>
          <a:pPr rtl="0"/>
          <a:r>
            <a:rPr lang="es-MX" smtClean="0"/>
            <a:t>Confiabilidad de registros financieros</a:t>
          </a:r>
          <a:endParaRPr lang="es-MX"/>
        </a:p>
      </dgm:t>
    </dgm:pt>
    <dgm:pt modelId="{5EEBAE78-C9F9-43CE-B23A-FD1D02D79CBD}" type="parTrans" cxnId="{352514BC-A677-43E5-9346-BD21DA1585E6}">
      <dgm:prSet/>
      <dgm:spPr/>
      <dgm:t>
        <a:bodyPr/>
        <a:lstStyle/>
        <a:p>
          <a:endParaRPr lang="es-MX"/>
        </a:p>
      </dgm:t>
    </dgm:pt>
    <dgm:pt modelId="{A100E5BD-A289-4144-9235-4BDE19A286A6}" type="sibTrans" cxnId="{352514BC-A677-43E5-9346-BD21DA1585E6}">
      <dgm:prSet/>
      <dgm:spPr/>
      <dgm:t>
        <a:bodyPr/>
        <a:lstStyle/>
        <a:p>
          <a:endParaRPr lang="es-MX"/>
        </a:p>
      </dgm:t>
    </dgm:pt>
    <dgm:pt modelId="{DE38374D-FBFE-48A4-AB2D-3BEDAA53F38F}" type="pres">
      <dgm:prSet presAssocID="{157393F7-B465-4B4F-8216-2F52BD4F786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47A32C0-CC6C-41E4-BDE4-8FA5997963DC}" type="pres">
      <dgm:prSet presAssocID="{157393F7-B465-4B4F-8216-2F52BD4F7864}" presName="cycle" presStyleCnt="0"/>
      <dgm:spPr/>
    </dgm:pt>
    <dgm:pt modelId="{B3432496-3B89-41F2-B2AA-D2F23AC35974}" type="pres">
      <dgm:prSet presAssocID="{AB93C53F-95AC-493C-9212-7FEDC57589DB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CF24B3-0A7E-40E5-8057-FF72D9BE2A22}" type="pres">
      <dgm:prSet presAssocID="{EF3474D1-5626-4F97-9001-26A7D9ECB0F7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EF0726AB-BE3E-4C3F-B87F-9B077E61E7F8}" type="pres">
      <dgm:prSet presAssocID="{3F2FC70D-FAA0-4D15-8AED-794D76107F28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4B61FF-320B-499D-98F7-2A1A4D649FDE}" type="pres">
      <dgm:prSet presAssocID="{C3751B2E-66B8-4F42-99AB-6D43A0A93F17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C6E8BEB-28B2-44C9-80BD-D2700D901708}" type="pres">
      <dgm:prSet presAssocID="{4204D82F-AEF7-475A-9F1D-2C0CC3EB0A9C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9AF637-D4CE-410E-8A89-1D491795CD87}" type="pres">
      <dgm:prSet presAssocID="{793EC3B1-289B-4FAA-B8D6-8D0B496A11B6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52514BC-A677-43E5-9346-BD21DA1585E6}" srcId="{157393F7-B465-4B4F-8216-2F52BD4F7864}" destId="{793EC3B1-289B-4FAA-B8D6-8D0B496A11B6}" srcOrd="4" destOrd="0" parTransId="{5EEBAE78-C9F9-43CE-B23A-FD1D02D79CBD}" sibTransId="{A100E5BD-A289-4144-9235-4BDE19A286A6}"/>
    <dgm:cxn modelId="{3E508813-B6F8-4FBD-954A-87865C84FE8C}" type="presOf" srcId="{157393F7-B465-4B4F-8216-2F52BD4F7864}" destId="{DE38374D-FBFE-48A4-AB2D-3BEDAA53F38F}" srcOrd="0" destOrd="0" presId="urn:microsoft.com/office/officeart/2005/8/layout/cycle3"/>
    <dgm:cxn modelId="{F3F1A9F5-BD42-4B60-8637-A2173769D518}" type="presOf" srcId="{EF3474D1-5626-4F97-9001-26A7D9ECB0F7}" destId="{1DCF24B3-0A7E-40E5-8057-FF72D9BE2A22}" srcOrd="0" destOrd="0" presId="urn:microsoft.com/office/officeart/2005/8/layout/cycle3"/>
    <dgm:cxn modelId="{4C771F1B-0DFA-44FE-8F2F-A664DB72EFEB}" type="presOf" srcId="{4204D82F-AEF7-475A-9F1D-2C0CC3EB0A9C}" destId="{1C6E8BEB-28B2-44C9-80BD-D2700D901708}" srcOrd="0" destOrd="0" presId="urn:microsoft.com/office/officeart/2005/8/layout/cycle3"/>
    <dgm:cxn modelId="{1C2AC7F4-088C-4428-843C-A64343FEBB3D}" srcId="{157393F7-B465-4B4F-8216-2F52BD4F7864}" destId="{3F2FC70D-FAA0-4D15-8AED-794D76107F28}" srcOrd="1" destOrd="0" parTransId="{A3604872-3684-40B7-B603-40C15C576FF3}" sibTransId="{8A2BB762-8B7D-4E54-A599-6A1B3718857D}"/>
    <dgm:cxn modelId="{F8CF48EA-A12A-41A4-AE12-955AC504FC20}" srcId="{157393F7-B465-4B4F-8216-2F52BD4F7864}" destId="{C3751B2E-66B8-4F42-99AB-6D43A0A93F17}" srcOrd="2" destOrd="0" parTransId="{291440D0-2737-4799-9ED1-BECAAF59A365}" sibTransId="{B4999044-3292-4007-A701-7FF08DE09F94}"/>
    <dgm:cxn modelId="{C455F6E2-2CD2-4EB8-A839-21EEAD49ABF4}" srcId="{157393F7-B465-4B4F-8216-2F52BD4F7864}" destId="{4204D82F-AEF7-475A-9F1D-2C0CC3EB0A9C}" srcOrd="3" destOrd="0" parTransId="{FCE14024-40A6-4415-B854-A1B2B177A67C}" sibTransId="{8B9DF46C-0690-4E37-8AB2-BBD30AD8BC49}"/>
    <dgm:cxn modelId="{51F37AC1-B6F0-4630-B61D-E3D61FC5AF56}" srcId="{157393F7-B465-4B4F-8216-2F52BD4F7864}" destId="{AB93C53F-95AC-493C-9212-7FEDC57589DB}" srcOrd="0" destOrd="0" parTransId="{16A81F00-024B-4E58-AC53-F5FCFAA47DBD}" sibTransId="{EF3474D1-5626-4F97-9001-26A7D9ECB0F7}"/>
    <dgm:cxn modelId="{2D847581-6E81-4E9A-A4F5-9A6D5285B7CE}" type="presOf" srcId="{793EC3B1-289B-4FAA-B8D6-8D0B496A11B6}" destId="{939AF637-D4CE-410E-8A89-1D491795CD87}" srcOrd="0" destOrd="0" presId="urn:microsoft.com/office/officeart/2005/8/layout/cycle3"/>
    <dgm:cxn modelId="{9960BE2E-8BE9-4283-A84E-DE635A52D80B}" type="presOf" srcId="{3F2FC70D-FAA0-4D15-8AED-794D76107F28}" destId="{EF0726AB-BE3E-4C3F-B87F-9B077E61E7F8}" srcOrd="0" destOrd="0" presId="urn:microsoft.com/office/officeart/2005/8/layout/cycle3"/>
    <dgm:cxn modelId="{88F97084-8D47-4719-9E23-C11F62B818FF}" type="presOf" srcId="{C3751B2E-66B8-4F42-99AB-6D43A0A93F17}" destId="{194B61FF-320B-499D-98F7-2A1A4D649FDE}" srcOrd="0" destOrd="0" presId="urn:microsoft.com/office/officeart/2005/8/layout/cycle3"/>
    <dgm:cxn modelId="{CFB2154A-4ADA-49E5-A9F5-2B910F92994A}" type="presOf" srcId="{AB93C53F-95AC-493C-9212-7FEDC57589DB}" destId="{B3432496-3B89-41F2-B2AA-D2F23AC35974}" srcOrd="0" destOrd="0" presId="urn:microsoft.com/office/officeart/2005/8/layout/cycle3"/>
    <dgm:cxn modelId="{736041B2-77C8-4CA3-ABE4-637E5A0916AB}" type="presParOf" srcId="{DE38374D-FBFE-48A4-AB2D-3BEDAA53F38F}" destId="{D47A32C0-CC6C-41E4-BDE4-8FA5997963DC}" srcOrd="0" destOrd="0" presId="urn:microsoft.com/office/officeart/2005/8/layout/cycle3"/>
    <dgm:cxn modelId="{D90FB0CB-DE7E-4EA0-9F15-07AB53361A9C}" type="presParOf" srcId="{D47A32C0-CC6C-41E4-BDE4-8FA5997963DC}" destId="{B3432496-3B89-41F2-B2AA-D2F23AC35974}" srcOrd="0" destOrd="0" presId="urn:microsoft.com/office/officeart/2005/8/layout/cycle3"/>
    <dgm:cxn modelId="{3FBFCAB7-A6E5-45DC-9CD6-D43112E56E05}" type="presParOf" srcId="{D47A32C0-CC6C-41E4-BDE4-8FA5997963DC}" destId="{1DCF24B3-0A7E-40E5-8057-FF72D9BE2A22}" srcOrd="1" destOrd="0" presId="urn:microsoft.com/office/officeart/2005/8/layout/cycle3"/>
    <dgm:cxn modelId="{D59B370B-2E8D-4EAC-9741-A79303B24D6F}" type="presParOf" srcId="{D47A32C0-CC6C-41E4-BDE4-8FA5997963DC}" destId="{EF0726AB-BE3E-4C3F-B87F-9B077E61E7F8}" srcOrd="2" destOrd="0" presId="urn:microsoft.com/office/officeart/2005/8/layout/cycle3"/>
    <dgm:cxn modelId="{FC3C4A6C-E0E1-4B0C-BC74-CB64DCBF977B}" type="presParOf" srcId="{D47A32C0-CC6C-41E4-BDE4-8FA5997963DC}" destId="{194B61FF-320B-499D-98F7-2A1A4D649FDE}" srcOrd="3" destOrd="0" presId="urn:microsoft.com/office/officeart/2005/8/layout/cycle3"/>
    <dgm:cxn modelId="{30677804-11A7-4324-8735-4F369C45B8D7}" type="presParOf" srcId="{D47A32C0-CC6C-41E4-BDE4-8FA5997963DC}" destId="{1C6E8BEB-28B2-44C9-80BD-D2700D901708}" srcOrd="4" destOrd="0" presId="urn:microsoft.com/office/officeart/2005/8/layout/cycle3"/>
    <dgm:cxn modelId="{3DA45F43-E0CA-4637-B237-3F6DA8BEA1E5}" type="presParOf" srcId="{D47A32C0-CC6C-41E4-BDE4-8FA5997963DC}" destId="{939AF637-D4CE-410E-8A89-1D491795CD8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095B0F38-7540-4188-8370-D4BA5892DE4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955AFE4-8042-4AD0-B99A-ADEA1EAD7327}">
      <dgm:prSet/>
      <dgm:spPr/>
      <dgm:t>
        <a:bodyPr/>
        <a:lstStyle/>
        <a:p>
          <a:pPr rtl="0"/>
          <a:r>
            <a:rPr lang="es-MX" smtClean="0"/>
            <a:t>Catálogo de cuentas.</a:t>
          </a:r>
          <a:endParaRPr lang="es-MX"/>
        </a:p>
      </dgm:t>
    </dgm:pt>
    <dgm:pt modelId="{A85A02D5-F309-4CD5-9EDE-3F367704456E}" type="parTrans" cxnId="{C49436E6-3538-4F78-95CA-152DBFEE75DD}">
      <dgm:prSet/>
      <dgm:spPr/>
      <dgm:t>
        <a:bodyPr/>
        <a:lstStyle/>
        <a:p>
          <a:endParaRPr lang="es-MX"/>
        </a:p>
      </dgm:t>
    </dgm:pt>
    <dgm:pt modelId="{42AE0187-BAD0-450E-95FB-040314E1652E}" type="sibTrans" cxnId="{C49436E6-3538-4F78-95CA-152DBFEE75DD}">
      <dgm:prSet/>
      <dgm:spPr/>
      <dgm:t>
        <a:bodyPr/>
        <a:lstStyle/>
        <a:p>
          <a:endParaRPr lang="es-MX"/>
        </a:p>
      </dgm:t>
    </dgm:pt>
    <dgm:pt modelId="{EA12AE0F-EA10-4D47-B5BA-86D322F06EB6}">
      <dgm:prSet/>
      <dgm:spPr/>
      <dgm:t>
        <a:bodyPr/>
        <a:lstStyle/>
        <a:p>
          <a:pPr rtl="0"/>
          <a:r>
            <a:rPr lang="es-MX" smtClean="0"/>
            <a:t>Instructivo del manejo de cuentas.</a:t>
          </a:r>
          <a:endParaRPr lang="es-MX"/>
        </a:p>
      </dgm:t>
    </dgm:pt>
    <dgm:pt modelId="{C06B9FA4-155B-471A-B4D8-96FCB6D48FF3}" type="parTrans" cxnId="{1EBE1029-17FC-4942-BC94-F7D68DE33135}">
      <dgm:prSet/>
      <dgm:spPr/>
      <dgm:t>
        <a:bodyPr/>
        <a:lstStyle/>
        <a:p>
          <a:endParaRPr lang="es-MX"/>
        </a:p>
      </dgm:t>
    </dgm:pt>
    <dgm:pt modelId="{3992416D-C0C2-4501-B171-0B0A66B0132C}" type="sibTrans" cxnId="{1EBE1029-17FC-4942-BC94-F7D68DE33135}">
      <dgm:prSet/>
      <dgm:spPr/>
      <dgm:t>
        <a:bodyPr/>
        <a:lstStyle/>
        <a:p>
          <a:endParaRPr lang="es-MX"/>
        </a:p>
      </dgm:t>
    </dgm:pt>
    <dgm:pt modelId="{739EE0F0-9BD7-4C00-AB58-4B5D229DA685}">
      <dgm:prSet/>
      <dgm:spPr/>
      <dgm:t>
        <a:bodyPr/>
        <a:lstStyle/>
        <a:p>
          <a:pPr rtl="0"/>
          <a:r>
            <a:rPr lang="es-MX" smtClean="0"/>
            <a:t>Técnicas de operación.</a:t>
          </a:r>
          <a:endParaRPr lang="es-MX"/>
        </a:p>
      </dgm:t>
    </dgm:pt>
    <dgm:pt modelId="{75C61AC6-D7CF-4868-8D2B-514282749A49}" type="parTrans" cxnId="{D9381BBA-1898-4D9D-9BA9-0FEBA89D042B}">
      <dgm:prSet/>
      <dgm:spPr/>
      <dgm:t>
        <a:bodyPr/>
        <a:lstStyle/>
        <a:p>
          <a:endParaRPr lang="es-MX"/>
        </a:p>
      </dgm:t>
    </dgm:pt>
    <dgm:pt modelId="{9682F9AF-1B2C-4887-928F-958EB429370F}" type="sibTrans" cxnId="{D9381BBA-1898-4D9D-9BA9-0FEBA89D042B}">
      <dgm:prSet/>
      <dgm:spPr/>
      <dgm:t>
        <a:bodyPr/>
        <a:lstStyle/>
        <a:p>
          <a:endParaRPr lang="es-MX"/>
        </a:p>
      </dgm:t>
    </dgm:pt>
    <dgm:pt modelId="{2B4F65B0-C5A6-46D6-B9EB-C5F28C5A1825}">
      <dgm:prSet/>
      <dgm:spPr/>
      <dgm:t>
        <a:bodyPr/>
        <a:lstStyle/>
        <a:p>
          <a:pPr rtl="0"/>
          <a:r>
            <a:rPr lang="es-MX" smtClean="0"/>
            <a:t>Guía de contabilización.</a:t>
          </a:r>
          <a:endParaRPr lang="es-MX"/>
        </a:p>
      </dgm:t>
    </dgm:pt>
    <dgm:pt modelId="{9F0BEFDD-C9EF-447B-9C45-9CBEC4EA687C}" type="parTrans" cxnId="{B3326733-2CCD-4C97-827A-6B30ADBDD4A9}">
      <dgm:prSet/>
      <dgm:spPr/>
      <dgm:t>
        <a:bodyPr/>
        <a:lstStyle/>
        <a:p>
          <a:endParaRPr lang="es-MX"/>
        </a:p>
      </dgm:t>
    </dgm:pt>
    <dgm:pt modelId="{877E23A1-C297-499B-8F29-EEBE82677F72}" type="sibTrans" cxnId="{B3326733-2CCD-4C97-827A-6B30ADBDD4A9}">
      <dgm:prSet/>
      <dgm:spPr/>
      <dgm:t>
        <a:bodyPr/>
        <a:lstStyle/>
        <a:p>
          <a:endParaRPr lang="es-MX"/>
        </a:p>
      </dgm:t>
    </dgm:pt>
    <dgm:pt modelId="{84492F6D-6589-4BFE-8529-D01BCA608408}">
      <dgm:prSet/>
      <dgm:spPr/>
      <dgm:t>
        <a:bodyPr/>
        <a:lstStyle/>
        <a:p>
          <a:pPr rtl="0"/>
          <a:r>
            <a:rPr lang="es-MX" smtClean="0"/>
            <a:t>Paquete de estados financieros.</a:t>
          </a:r>
          <a:endParaRPr lang="es-MX"/>
        </a:p>
      </dgm:t>
    </dgm:pt>
    <dgm:pt modelId="{2E279622-361F-4824-948E-AE60F7F95410}" type="parTrans" cxnId="{E467201D-C268-4903-8D5D-78B2660981BE}">
      <dgm:prSet/>
      <dgm:spPr/>
      <dgm:t>
        <a:bodyPr/>
        <a:lstStyle/>
        <a:p>
          <a:endParaRPr lang="es-MX"/>
        </a:p>
      </dgm:t>
    </dgm:pt>
    <dgm:pt modelId="{21B9FCB1-55FE-4374-AF84-BD84C218D114}" type="sibTrans" cxnId="{E467201D-C268-4903-8D5D-78B2660981BE}">
      <dgm:prSet/>
      <dgm:spPr/>
      <dgm:t>
        <a:bodyPr/>
        <a:lstStyle/>
        <a:p>
          <a:endParaRPr lang="es-MX"/>
        </a:p>
      </dgm:t>
    </dgm:pt>
    <dgm:pt modelId="{1AA5D752-AD9B-4388-9F1C-A0E2890A4BA7}">
      <dgm:prSet/>
      <dgm:spPr/>
      <dgm:t>
        <a:bodyPr/>
        <a:lstStyle/>
        <a:p>
          <a:pPr rtl="0"/>
          <a:r>
            <a:rPr lang="es-MX" smtClean="0"/>
            <a:t>Catálogo de formas que inciden en el sistema contable.</a:t>
          </a:r>
          <a:endParaRPr lang="es-MX"/>
        </a:p>
      </dgm:t>
    </dgm:pt>
    <dgm:pt modelId="{8196803C-E5E7-4185-A693-A164CA00FC84}" type="parTrans" cxnId="{80CFCE71-B590-49B3-A551-3BE647108FF4}">
      <dgm:prSet/>
      <dgm:spPr/>
      <dgm:t>
        <a:bodyPr/>
        <a:lstStyle/>
        <a:p>
          <a:endParaRPr lang="es-MX"/>
        </a:p>
      </dgm:t>
    </dgm:pt>
    <dgm:pt modelId="{3377B20F-DF55-4AF1-B3E6-16C8E5230602}" type="sibTrans" cxnId="{80CFCE71-B590-49B3-A551-3BE647108FF4}">
      <dgm:prSet/>
      <dgm:spPr/>
      <dgm:t>
        <a:bodyPr/>
        <a:lstStyle/>
        <a:p>
          <a:endParaRPr lang="es-MX"/>
        </a:p>
      </dgm:t>
    </dgm:pt>
    <dgm:pt modelId="{D563373A-CC59-4A58-83DD-CD301F1C2E81}" type="pres">
      <dgm:prSet presAssocID="{095B0F38-7540-4188-8370-D4BA5892DE4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F439970-6C1A-4044-8460-A399BE37BE7B}" type="pres">
      <dgm:prSet presAssocID="{3955AFE4-8042-4AD0-B99A-ADEA1EAD7327}" presName="circ1" presStyleLbl="vennNode1" presStyleIdx="0" presStyleCnt="6"/>
      <dgm:spPr/>
    </dgm:pt>
    <dgm:pt modelId="{746D81D9-6EC0-45E4-ABBC-129E7B9286EB}" type="pres">
      <dgm:prSet presAssocID="{3955AFE4-8042-4AD0-B99A-ADEA1EAD732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8EE4844-287B-4344-8996-8FD5AA5C9E92}" type="pres">
      <dgm:prSet presAssocID="{EA12AE0F-EA10-4D47-B5BA-86D322F06EB6}" presName="circ2" presStyleLbl="vennNode1" presStyleIdx="1" presStyleCnt="6"/>
      <dgm:spPr/>
    </dgm:pt>
    <dgm:pt modelId="{E5612C71-FB45-45DF-B17C-2D2ACDDB716F}" type="pres">
      <dgm:prSet presAssocID="{EA12AE0F-EA10-4D47-B5BA-86D322F06EB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9D77E3-6FD8-4CB7-AE7D-AC023309BF23}" type="pres">
      <dgm:prSet presAssocID="{739EE0F0-9BD7-4C00-AB58-4B5D229DA685}" presName="circ3" presStyleLbl="vennNode1" presStyleIdx="2" presStyleCnt="6"/>
      <dgm:spPr/>
    </dgm:pt>
    <dgm:pt modelId="{53AD1488-AEF1-4828-A85D-20D9FB831F72}" type="pres">
      <dgm:prSet presAssocID="{739EE0F0-9BD7-4C00-AB58-4B5D229DA68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AD325C-4150-4567-A4DE-38076E1C20E7}" type="pres">
      <dgm:prSet presAssocID="{2B4F65B0-C5A6-46D6-B9EB-C5F28C5A1825}" presName="circ4" presStyleLbl="vennNode1" presStyleIdx="3" presStyleCnt="6"/>
      <dgm:spPr/>
    </dgm:pt>
    <dgm:pt modelId="{BFC7AFEC-8AF9-4C30-936D-05583B1E9043}" type="pres">
      <dgm:prSet presAssocID="{2B4F65B0-C5A6-46D6-B9EB-C5F28C5A1825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009B80-E9CB-4CE3-84A4-3675C872A41C}" type="pres">
      <dgm:prSet presAssocID="{84492F6D-6589-4BFE-8529-D01BCA608408}" presName="circ5" presStyleLbl="vennNode1" presStyleIdx="4" presStyleCnt="6"/>
      <dgm:spPr/>
    </dgm:pt>
    <dgm:pt modelId="{F97595C8-3D60-4569-B173-C1B2141702CC}" type="pres">
      <dgm:prSet presAssocID="{84492F6D-6589-4BFE-8529-D01BCA608408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1A075A-19AC-46FC-B658-395DA55748C9}" type="pres">
      <dgm:prSet presAssocID="{1AA5D752-AD9B-4388-9F1C-A0E2890A4BA7}" presName="circ6" presStyleLbl="vennNode1" presStyleIdx="5" presStyleCnt="6"/>
      <dgm:spPr/>
    </dgm:pt>
    <dgm:pt modelId="{98595D04-A947-4F1F-823B-B61284F0A163}" type="pres">
      <dgm:prSet presAssocID="{1AA5D752-AD9B-4388-9F1C-A0E2890A4BA7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DAADEFB-EB23-48C2-A246-0A234A287A2D}" type="presOf" srcId="{2B4F65B0-C5A6-46D6-B9EB-C5F28C5A1825}" destId="{BFC7AFEC-8AF9-4C30-936D-05583B1E9043}" srcOrd="0" destOrd="0" presId="urn:microsoft.com/office/officeart/2005/8/layout/venn1"/>
    <dgm:cxn modelId="{C49436E6-3538-4F78-95CA-152DBFEE75DD}" srcId="{095B0F38-7540-4188-8370-D4BA5892DE49}" destId="{3955AFE4-8042-4AD0-B99A-ADEA1EAD7327}" srcOrd="0" destOrd="0" parTransId="{A85A02D5-F309-4CD5-9EDE-3F367704456E}" sibTransId="{42AE0187-BAD0-450E-95FB-040314E1652E}"/>
    <dgm:cxn modelId="{1EBE1029-17FC-4942-BC94-F7D68DE33135}" srcId="{095B0F38-7540-4188-8370-D4BA5892DE49}" destId="{EA12AE0F-EA10-4D47-B5BA-86D322F06EB6}" srcOrd="1" destOrd="0" parTransId="{C06B9FA4-155B-471A-B4D8-96FCB6D48FF3}" sibTransId="{3992416D-C0C2-4501-B171-0B0A66B0132C}"/>
    <dgm:cxn modelId="{E467201D-C268-4903-8D5D-78B2660981BE}" srcId="{095B0F38-7540-4188-8370-D4BA5892DE49}" destId="{84492F6D-6589-4BFE-8529-D01BCA608408}" srcOrd="4" destOrd="0" parTransId="{2E279622-361F-4824-948E-AE60F7F95410}" sibTransId="{21B9FCB1-55FE-4374-AF84-BD84C218D114}"/>
    <dgm:cxn modelId="{80CFCE71-B590-49B3-A551-3BE647108FF4}" srcId="{095B0F38-7540-4188-8370-D4BA5892DE49}" destId="{1AA5D752-AD9B-4388-9F1C-A0E2890A4BA7}" srcOrd="5" destOrd="0" parTransId="{8196803C-E5E7-4185-A693-A164CA00FC84}" sibTransId="{3377B20F-DF55-4AF1-B3E6-16C8E5230602}"/>
    <dgm:cxn modelId="{50AAF889-5823-43F1-8D6F-4C485E391BD1}" type="presOf" srcId="{1AA5D752-AD9B-4388-9F1C-A0E2890A4BA7}" destId="{98595D04-A947-4F1F-823B-B61284F0A163}" srcOrd="0" destOrd="0" presId="urn:microsoft.com/office/officeart/2005/8/layout/venn1"/>
    <dgm:cxn modelId="{58E92FC4-6654-4817-A4CE-E3DCC0E878B4}" type="presOf" srcId="{EA12AE0F-EA10-4D47-B5BA-86D322F06EB6}" destId="{E5612C71-FB45-45DF-B17C-2D2ACDDB716F}" srcOrd="0" destOrd="0" presId="urn:microsoft.com/office/officeart/2005/8/layout/venn1"/>
    <dgm:cxn modelId="{B3326733-2CCD-4C97-827A-6B30ADBDD4A9}" srcId="{095B0F38-7540-4188-8370-D4BA5892DE49}" destId="{2B4F65B0-C5A6-46D6-B9EB-C5F28C5A1825}" srcOrd="3" destOrd="0" parTransId="{9F0BEFDD-C9EF-447B-9C45-9CBEC4EA687C}" sibTransId="{877E23A1-C297-499B-8F29-EEBE82677F72}"/>
    <dgm:cxn modelId="{14E6975C-63C5-490F-AF7D-78874418ACA0}" type="presOf" srcId="{3955AFE4-8042-4AD0-B99A-ADEA1EAD7327}" destId="{746D81D9-6EC0-45E4-ABBC-129E7B9286EB}" srcOrd="0" destOrd="0" presId="urn:microsoft.com/office/officeart/2005/8/layout/venn1"/>
    <dgm:cxn modelId="{AC3DD4AD-E513-498D-AB98-557578A8B970}" type="presOf" srcId="{84492F6D-6589-4BFE-8529-D01BCA608408}" destId="{F97595C8-3D60-4569-B173-C1B2141702CC}" srcOrd="0" destOrd="0" presId="urn:microsoft.com/office/officeart/2005/8/layout/venn1"/>
    <dgm:cxn modelId="{0D11770C-F778-4D45-B602-801A852571D0}" type="presOf" srcId="{095B0F38-7540-4188-8370-D4BA5892DE49}" destId="{D563373A-CC59-4A58-83DD-CD301F1C2E81}" srcOrd="0" destOrd="0" presId="urn:microsoft.com/office/officeart/2005/8/layout/venn1"/>
    <dgm:cxn modelId="{D9381BBA-1898-4D9D-9BA9-0FEBA89D042B}" srcId="{095B0F38-7540-4188-8370-D4BA5892DE49}" destId="{739EE0F0-9BD7-4C00-AB58-4B5D229DA685}" srcOrd="2" destOrd="0" parTransId="{75C61AC6-D7CF-4868-8D2B-514282749A49}" sibTransId="{9682F9AF-1B2C-4887-928F-958EB429370F}"/>
    <dgm:cxn modelId="{66A1595B-CCB5-4A5A-B727-E93158934850}" type="presOf" srcId="{739EE0F0-9BD7-4C00-AB58-4B5D229DA685}" destId="{53AD1488-AEF1-4828-A85D-20D9FB831F72}" srcOrd="0" destOrd="0" presId="urn:microsoft.com/office/officeart/2005/8/layout/venn1"/>
    <dgm:cxn modelId="{5685C038-6E00-409F-9EA5-039500EF03A7}" type="presParOf" srcId="{D563373A-CC59-4A58-83DD-CD301F1C2E81}" destId="{DF439970-6C1A-4044-8460-A399BE37BE7B}" srcOrd="0" destOrd="0" presId="urn:microsoft.com/office/officeart/2005/8/layout/venn1"/>
    <dgm:cxn modelId="{E8F5823F-8C90-4FF1-88F9-0BCBEA321A0A}" type="presParOf" srcId="{D563373A-CC59-4A58-83DD-CD301F1C2E81}" destId="{746D81D9-6EC0-45E4-ABBC-129E7B9286EB}" srcOrd="1" destOrd="0" presId="urn:microsoft.com/office/officeart/2005/8/layout/venn1"/>
    <dgm:cxn modelId="{C5018990-8F6A-461C-98F6-30953BC86B09}" type="presParOf" srcId="{D563373A-CC59-4A58-83DD-CD301F1C2E81}" destId="{98EE4844-287B-4344-8996-8FD5AA5C9E92}" srcOrd="2" destOrd="0" presId="urn:microsoft.com/office/officeart/2005/8/layout/venn1"/>
    <dgm:cxn modelId="{39403840-8C2F-4CBB-80BC-3E7F7289C2E9}" type="presParOf" srcId="{D563373A-CC59-4A58-83DD-CD301F1C2E81}" destId="{E5612C71-FB45-45DF-B17C-2D2ACDDB716F}" srcOrd="3" destOrd="0" presId="urn:microsoft.com/office/officeart/2005/8/layout/venn1"/>
    <dgm:cxn modelId="{5339D18A-5C78-4985-BE4A-DB8A561B3445}" type="presParOf" srcId="{D563373A-CC59-4A58-83DD-CD301F1C2E81}" destId="{F49D77E3-6FD8-4CB7-AE7D-AC023309BF23}" srcOrd="4" destOrd="0" presId="urn:microsoft.com/office/officeart/2005/8/layout/venn1"/>
    <dgm:cxn modelId="{90156939-B8B3-48BB-B479-8DD98A5A2540}" type="presParOf" srcId="{D563373A-CC59-4A58-83DD-CD301F1C2E81}" destId="{53AD1488-AEF1-4828-A85D-20D9FB831F72}" srcOrd="5" destOrd="0" presId="urn:microsoft.com/office/officeart/2005/8/layout/venn1"/>
    <dgm:cxn modelId="{A2C93D60-BA34-46F3-A042-685A89D2C8E3}" type="presParOf" srcId="{D563373A-CC59-4A58-83DD-CD301F1C2E81}" destId="{F2AD325C-4150-4567-A4DE-38076E1C20E7}" srcOrd="6" destOrd="0" presId="urn:microsoft.com/office/officeart/2005/8/layout/venn1"/>
    <dgm:cxn modelId="{287E09C5-7183-4A3B-9563-520611C1D577}" type="presParOf" srcId="{D563373A-CC59-4A58-83DD-CD301F1C2E81}" destId="{BFC7AFEC-8AF9-4C30-936D-05583B1E9043}" srcOrd="7" destOrd="0" presId="urn:microsoft.com/office/officeart/2005/8/layout/venn1"/>
    <dgm:cxn modelId="{448901B2-C811-4406-803D-99A6E1E1C0C2}" type="presParOf" srcId="{D563373A-CC59-4A58-83DD-CD301F1C2E81}" destId="{34009B80-E9CB-4CE3-84A4-3675C872A41C}" srcOrd="8" destOrd="0" presId="urn:microsoft.com/office/officeart/2005/8/layout/venn1"/>
    <dgm:cxn modelId="{4A89F6F3-3DE3-46D6-8BE5-637C56815478}" type="presParOf" srcId="{D563373A-CC59-4A58-83DD-CD301F1C2E81}" destId="{F97595C8-3D60-4569-B173-C1B2141702CC}" srcOrd="9" destOrd="0" presId="urn:microsoft.com/office/officeart/2005/8/layout/venn1"/>
    <dgm:cxn modelId="{362B2AFD-C974-43F4-9190-96186DE221E7}" type="presParOf" srcId="{D563373A-CC59-4A58-83DD-CD301F1C2E81}" destId="{7E1A075A-19AC-46FC-B658-395DA55748C9}" srcOrd="10" destOrd="0" presId="urn:microsoft.com/office/officeart/2005/8/layout/venn1"/>
    <dgm:cxn modelId="{17F48109-42BA-469E-A4AA-802D11B95BEA}" type="presParOf" srcId="{D563373A-CC59-4A58-83DD-CD301F1C2E81}" destId="{98595D04-A947-4F1F-823B-B61284F0A163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3A6A2ED0-E2ED-41BC-B4A1-F2B68432699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1A013DE9-B30D-4C0E-A996-30B30A1FA4E5}">
      <dgm:prSet/>
      <dgm:spPr/>
      <dgm:t>
        <a:bodyPr/>
        <a:lstStyle/>
        <a:p>
          <a:pPr rtl="0"/>
          <a:r>
            <a:rPr lang="es-ES" smtClean="0"/>
            <a:t>Es una lista de todas las cuentas que pueden necesitarse en vista de las actividades que la empresa realice. </a:t>
          </a:r>
          <a:endParaRPr lang="es-MX"/>
        </a:p>
      </dgm:t>
    </dgm:pt>
    <dgm:pt modelId="{1ED12B4A-C55B-4345-909D-13CF501E4A4C}" type="parTrans" cxnId="{2F18BFDC-23C8-4B3E-8A2D-170689E2E0A2}">
      <dgm:prSet/>
      <dgm:spPr/>
      <dgm:t>
        <a:bodyPr/>
        <a:lstStyle/>
        <a:p>
          <a:endParaRPr lang="es-MX"/>
        </a:p>
      </dgm:t>
    </dgm:pt>
    <dgm:pt modelId="{3D659735-D883-42C4-A658-3876F2F8674B}" type="sibTrans" cxnId="{2F18BFDC-23C8-4B3E-8A2D-170689E2E0A2}">
      <dgm:prSet/>
      <dgm:spPr/>
      <dgm:t>
        <a:bodyPr/>
        <a:lstStyle/>
        <a:p>
          <a:endParaRPr lang="es-MX"/>
        </a:p>
      </dgm:t>
    </dgm:pt>
    <dgm:pt modelId="{DBB81660-40E4-4FAE-98C6-199392D7C00F}">
      <dgm:prSet/>
      <dgm:spPr/>
      <dgm:t>
        <a:bodyPr/>
        <a:lstStyle/>
        <a:p>
          <a:pPr rtl="0"/>
          <a:r>
            <a:rPr lang="es-ES" smtClean="0"/>
            <a:t>Es absolutamente indispensable formar una lista de las cuentas que deberán utilizarse, evitando así errores de aplicación.</a:t>
          </a:r>
          <a:endParaRPr lang="es-MX"/>
        </a:p>
      </dgm:t>
    </dgm:pt>
    <dgm:pt modelId="{CA9C1556-A4F2-414A-9A2A-C357D2C64EE3}" type="parTrans" cxnId="{E709D695-61F9-4BE0-9B6D-1A468511B1A8}">
      <dgm:prSet/>
      <dgm:spPr/>
      <dgm:t>
        <a:bodyPr/>
        <a:lstStyle/>
        <a:p>
          <a:endParaRPr lang="es-MX"/>
        </a:p>
      </dgm:t>
    </dgm:pt>
    <dgm:pt modelId="{428B5638-D01C-4D4A-860F-1B6E2966B64A}" type="sibTrans" cxnId="{E709D695-61F9-4BE0-9B6D-1A468511B1A8}">
      <dgm:prSet/>
      <dgm:spPr/>
      <dgm:t>
        <a:bodyPr/>
        <a:lstStyle/>
        <a:p>
          <a:endParaRPr lang="es-MX"/>
        </a:p>
      </dgm:t>
    </dgm:pt>
    <dgm:pt modelId="{10D73E57-D948-4AEB-97DD-B03339D2BD07}">
      <dgm:prSet/>
      <dgm:spPr/>
      <dgm:t>
        <a:bodyPr/>
        <a:lstStyle/>
        <a:p>
          <a:pPr rtl="0"/>
          <a:r>
            <a:rPr lang="es-ES" smtClean="0"/>
            <a:t>Se clasifica generalmente de forma decimal para agregar o suprimir partidas según sea necesario.</a:t>
          </a:r>
          <a:endParaRPr lang="es-MX"/>
        </a:p>
      </dgm:t>
    </dgm:pt>
    <dgm:pt modelId="{8DD81A75-BBDD-4E75-944C-F8BC1DC459E5}" type="parTrans" cxnId="{3872BCD0-E81D-40BC-A86B-3E2199F17B47}">
      <dgm:prSet/>
      <dgm:spPr/>
      <dgm:t>
        <a:bodyPr/>
        <a:lstStyle/>
        <a:p>
          <a:endParaRPr lang="es-MX"/>
        </a:p>
      </dgm:t>
    </dgm:pt>
    <dgm:pt modelId="{7EF24DAA-C04D-4266-B7E3-9B0F14355565}" type="sibTrans" cxnId="{3872BCD0-E81D-40BC-A86B-3E2199F17B47}">
      <dgm:prSet/>
      <dgm:spPr/>
      <dgm:t>
        <a:bodyPr/>
        <a:lstStyle/>
        <a:p>
          <a:endParaRPr lang="es-MX"/>
        </a:p>
      </dgm:t>
    </dgm:pt>
    <dgm:pt modelId="{BE4F5B24-FB2D-4D51-B031-04F02CFF1ED8}" type="pres">
      <dgm:prSet presAssocID="{3A6A2ED0-E2ED-41BC-B4A1-F2B68432699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5E00DA4-15E3-416B-8CB7-1CC2C4686281}" type="pres">
      <dgm:prSet presAssocID="{1A013DE9-B30D-4C0E-A996-30B30A1FA4E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7CCF59-F02D-4F01-BC55-EF8C36F9926A}" type="pres">
      <dgm:prSet presAssocID="{3D659735-D883-42C4-A658-3876F2F8674B}" presName="sibTrans" presStyleLbl="sibTrans2D1" presStyleIdx="0" presStyleCnt="2"/>
      <dgm:spPr/>
      <dgm:t>
        <a:bodyPr/>
        <a:lstStyle/>
        <a:p>
          <a:endParaRPr lang="es-MX"/>
        </a:p>
      </dgm:t>
    </dgm:pt>
    <dgm:pt modelId="{ABD18D2C-9BD2-4339-9A15-E8C1D5582BED}" type="pres">
      <dgm:prSet presAssocID="{3D659735-D883-42C4-A658-3876F2F8674B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8147929D-5653-487B-AB5E-1D6ADD47239A}" type="pres">
      <dgm:prSet presAssocID="{DBB81660-40E4-4FAE-98C6-199392D7C00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9B7707-BFD2-4AE0-AC80-340FAD1C908D}" type="pres">
      <dgm:prSet presAssocID="{428B5638-D01C-4D4A-860F-1B6E2966B64A}" presName="sibTrans" presStyleLbl="sibTrans2D1" presStyleIdx="1" presStyleCnt="2"/>
      <dgm:spPr/>
      <dgm:t>
        <a:bodyPr/>
        <a:lstStyle/>
        <a:p>
          <a:endParaRPr lang="es-MX"/>
        </a:p>
      </dgm:t>
    </dgm:pt>
    <dgm:pt modelId="{CDD81E73-C5CC-45F3-AE91-B722A3EB9705}" type="pres">
      <dgm:prSet presAssocID="{428B5638-D01C-4D4A-860F-1B6E2966B64A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14AC0408-0BBC-4C11-BA0C-C8A98E9AD52A}" type="pres">
      <dgm:prSet presAssocID="{10D73E57-D948-4AEB-97DD-B03339D2BD0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DE88578-3BE2-42BC-A85B-4734EAF42D46}" type="presOf" srcId="{10D73E57-D948-4AEB-97DD-B03339D2BD07}" destId="{14AC0408-0BBC-4C11-BA0C-C8A98E9AD52A}" srcOrd="0" destOrd="0" presId="urn:microsoft.com/office/officeart/2005/8/layout/process1"/>
    <dgm:cxn modelId="{17C6AE89-D710-4A4A-96FC-287311067FFB}" type="presOf" srcId="{3A6A2ED0-E2ED-41BC-B4A1-F2B684326993}" destId="{BE4F5B24-FB2D-4D51-B031-04F02CFF1ED8}" srcOrd="0" destOrd="0" presId="urn:microsoft.com/office/officeart/2005/8/layout/process1"/>
    <dgm:cxn modelId="{3872BCD0-E81D-40BC-A86B-3E2199F17B47}" srcId="{3A6A2ED0-E2ED-41BC-B4A1-F2B684326993}" destId="{10D73E57-D948-4AEB-97DD-B03339D2BD07}" srcOrd="2" destOrd="0" parTransId="{8DD81A75-BBDD-4E75-944C-F8BC1DC459E5}" sibTransId="{7EF24DAA-C04D-4266-B7E3-9B0F14355565}"/>
    <dgm:cxn modelId="{E709D695-61F9-4BE0-9B6D-1A468511B1A8}" srcId="{3A6A2ED0-E2ED-41BC-B4A1-F2B684326993}" destId="{DBB81660-40E4-4FAE-98C6-199392D7C00F}" srcOrd="1" destOrd="0" parTransId="{CA9C1556-A4F2-414A-9A2A-C357D2C64EE3}" sibTransId="{428B5638-D01C-4D4A-860F-1B6E2966B64A}"/>
    <dgm:cxn modelId="{7E7E076A-94F6-4A2A-A904-0DB813559E4A}" type="presOf" srcId="{DBB81660-40E4-4FAE-98C6-199392D7C00F}" destId="{8147929D-5653-487B-AB5E-1D6ADD47239A}" srcOrd="0" destOrd="0" presId="urn:microsoft.com/office/officeart/2005/8/layout/process1"/>
    <dgm:cxn modelId="{592979A3-3902-49B6-9EEC-A16B493B821E}" type="presOf" srcId="{3D659735-D883-42C4-A658-3876F2F8674B}" destId="{C07CCF59-F02D-4F01-BC55-EF8C36F9926A}" srcOrd="0" destOrd="0" presId="urn:microsoft.com/office/officeart/2005/8/layout/process1"/>
    <dgm:cxn modelId="{8E1E695A-1FB5-41F8-950B-A08C919363CE}" type="presOf" srcId="{428B5638-D01C-4D4A-860F-1B6E2966B64A}" destId="{C09B7707-BFD2-4AE0-AC80-340FAD1C908D}" srcOrd="0" destOrd="0" presId="urn:microsoft.com/office/officeart/2005/8/layout/process1"/>
    <dgm:cxn modelId="{2F18BFDC-23C8-4B3E-8A2D-170689E2E0A2}" srcId="{3A6A2ED0-E2ED-41BC-B4A1-F2B684326993}" destId="{1A013DE9-B30D-4C0E-A996-30B30A1FA4E5}" srcOrd="0" destOrd="0" parTransId="{1ED12B4A-C55B-4345-909D-13CF501E4A4C}" sibTransId="{3D659735-D883-42C4-A658-3876F2F8674B}"/>
    <dgm:cxn modelId="{D29AF1A1-1705-4894-A7C5-C05E11F3FE7A}" type="presOf" srcId="{428B5638-D01C-4D4A-860F-1B6E2966B64A}" destId="{CDD81E73-C5CC-45F3-AE91-B722A3EB9705}" srcOrd="1" destOrd="0" presId="urn:microsoft.com/office/officeart/2005/8/layout/process1"/>
    <dgm:cxn modelId="{06B922E5-C691-4413-86F4-7E9D50F68096}" type="presOf" srcId="{1A013DE9-B30D-4C0E-A996-30B30A1FA4E5}" destId="{15E00DA4-15E3-416B-8CB7-1CC2C4686281}" srcOrd="0" destOrd="0" presId="urn:microsoft.com/office/officeart/2005/8/layout/process1"/>
    <dgm:cxn modelId="{15AFFAE0-29EE-4BA2-9359-10EF0D73FDED}" type="presOf" srcId="{3D659735-D883-42C4-A658-3876F2F8674B}" destId="{ABD18D2C-9BD2-4339-9A15-E8C1D5582BED}" srcOrd="1" destOrd="0" presId="urn:microsoft.com/office/officeart/2005/8/layout/process1"/>
    <dgm:cxn modelId="{152C66D6-2CC3-4A81-976A-0AE5D786156B}" type="presParOf" srcId="{BE4F5B24-FB2D-4D51-B031-04F02CFF1ED8}" destId="{15E00DA4-15E3-416B-8CB7-1CC2C4686281}" srcOrd="0" destOrd="0" presId="urn:microsoft.com/office/officeart/2005/8/layout/process1"/>
    <dgm:cxn modelId="{C78B7F45-4B19-40D5-A834-952A963CDC22}" type="presParOf" srcId="{BE4F5B24-FB2D-4D51-B031-04F02CFF1ED8}" destId="{C07CCF59-F02D-4F01-BC55-EF8C36F9926A}" srcOrd="1" destOrd="0" presId="urn:microsoft.com/office/officeart/2005/8/layout/process1"/>
    <dgm:cxn modelId="{D2DDF8D6-FD11-4FFD-A9D2-4D227C54975C}" type="presParOf" srcId="{C07CCF59-F02D-4F01-BC55-EF8C36F9926A}" destId="{ABD18D2C-9BD2-4339-9A15-E8C1D5582BED}" srcOrd="0" destOrd="0" presId="urn:microsoft.com/office/officeart/2005/8/layout/process1"/>
    <dgm:cxn modelId="{0C073E53-8C05-443E-BDB9-2F4168928B6E}" type="presParOf" srcId="{BE4F5B24-FB2D-4D51-B031-04F02CFF1ED8}" destId="{8147929D-5653-487B-AB5E-1D6ADD47239A}" srcOrd="2" destOrd="0" presId="urn:microsoft.com/office/officeart/2005/8/layout/process1"/>
    <dgm:cxn modelId="{70794EB7-58C7-4389-8712-2B80F5D4EF54}" type="presParOf" srcId="{BE4F5B24-FB2D-4D51-B031-04F02CFF1ED8}" destId="{C09B7707-BFD2-4AE0-AC80-340FAD1C908D}" srcOrd="3" destOrd="0" presId="urn:microsoft.com/office/officeart/2005/8/layout/process1"/>
    <dgm:cxn modelId="{2D7D7F05-CF28-48CC-8E06-316EF87EAE3C}" type="presParOf" srcId="{C09B7707-BFD2-4AE0-AC80-340FAD1C908D}" destId="{CDD81E73-C5CC-45F3-AE91-B722A3EB9705}" srcOrd="0" destOrd="0" presId="urn:microsoft.com/office/officeart/2005/8/layout/process1"/>
    <dgm:cxn modelId="{4FE83B66-2EED-4887-8F91-4F44FAF82CA6}" type="presParOf" srcId="{BE4F5B24-FB2D-4D51-B031-04F02CFF1ED8}" destId="{14AC0408-0BBC-4C11-BA0C-C8A98E9AD52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02790CC6-CB7F-4FFF-A908-3E2BAC6AB94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A142F7E-9B59-43A6-953D-DE7A9CEB3A1C}">
      <dgm:prSet/>
      <dgm:spPr/>
      <dgm:t>
        <a:bodyPr/>
        <a:lstStyle/>
        <a:p>
          <a:pPr rtl="0"/>
          <a:r>
            <a:rPr lang="es-ES" dirty="0" smtClean="0"/>
            <a:t>Mediante ésta se dan instrucciones acerca de cómo manejar las cuentas de un catálogo.</a:t>
          </a:r>
          <a:endParaRPr lang="es-MX" dirty="0"/>
        </a:p>
      </dgm:t>
    </dgm:pt>
    <dgm:pt modelId="{E1D7E746-5723-4A22-93BD-7BA53935C8E9}" type="parTrans" cxnId="{98637674-8564-4E30-9D88-E04AE6800CA9}">
      <dgm:prSet/>
      <dgm:spPr/>
      <dgm:t>
        <a:bodyPr/>
        <a:lstStyle/>
        <a:p>
          <a:endParaRPr lang="es-MX"/>
        </a:p>
      </dgm:t>
    </dgm:pt>
    <dgm:pt modelId="{18ACD557-482B-43A0-96A0-52A098873E5A}" type="sibTrans" cxnId="{98637674-8564-4E30-9D88-E04AE6800CA9}">
      <dgm:prSet/>
      <dgm:spPr/>
      <dgm:t>
        <a:bodyPr/>
        <a:lstStyle/>
        <a:p>
          <a:endParaRPr lang="es-MX"/>
        </a:p>
      </dgm:t>
    </dgm:pt>
    <dgm:pt modelId="{C68045FA-D85B-4A07-A8EE-3E43FB9B6BDA}">
      <dgm:prSet/>
      <dgm:spPr/>
      <dgm:t>
        <a:bodyPr/>
        <a:lstStyle/>
        <a:p>
          <a:pPr rtl="0"/>
          <a:r>
            <a:rPr lang="es-ES" dirty="0" smtClean="0"/>
            <a:t>En la práctica existen reglas, costumbres y conveniencias particulares en cada compañía que no tienen más justificación que ciertas normas establecidas en vista de su experiencia particular. </a:t>
          </a:r>
          <a:endParaRPr lang="es-MX" dirty="0"/>
        </a:p>
      </dgm:t>
    </dgm:pt>
    <dgm:pt modelId="{DE0BBE14-CA61-40E3-A0C0-BF77A29A06BA}" type="parTrans" cxnId="{BA963CC1-9F1A-4D63-B5EA-CE3A84A17633}">
      <dgm:prSet/>
      <dgm:spPr/>
      <dgm:t>
        <a:bodyPr/>
        <a:lstStyle/>
        <a:p>
          <a:endParaRPr lang="es-MX"/>
        </a:p>
      </dgm:t>
    </dgm:pt>
    <dgm:pt modelId="{8F553A20-D85F-4A4D-91A3-997E7C31D9DB}" type="sibTrans" cxnId="{BA963CC1-9F1A-4D63-B5EA-CE3A84A17633}">
      <dgm:prSet/>
      <dgm:spPr/>
      <dgm:t>
        <a:bodyPr/>
        <a:lstStyle/>
        <a:p>
          <a:endParaRPr lang="es-MX"/>
        </a:p>
      </dgm:t>
    </dgm:pt>
    <dgm:pt modelId="{29E50AB7-8420-4272-B261-D513AEA30FBF}" type="pres">
      <dgm:prSet presAssocID="{02790CC6-CB7F-4FFF-A908-3E2BAC6AB94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C2CD4DB-2728-4A3A-838F-7935A3A0E6E5}" type="pres">
      <dgm:prSet presAssocID="{6A142F7E-9B59-43A6-953D-DE7A9CEB3A1C}" presName="linNode" presStyleCnt="0"/>
      <dgm:spPr/>
    </dgm:pt>
    <dgm:pt modelId="{2ED87ED7-025D-47C4-8761-B5CCB8C78E1D}" type="pres">
      <dgm:prSet presAssocID="{6A142F7E-9B59-43A6-953D-DE7A9CEB3A1C}" presName="parentText" presStyleLbl="node1" presStyleIdx="0" presStyleCnt="2" custScaleX="209620" custLinFactNeighborX="1282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711762-1F54-465F-AA92-39FA887B863F}" type="pres">
      <dgm:prSet presAssocID="{18ACD557-482B-43A0-96A0-52A098873E5A}" presName="sp" presStyleCnt="0"/>
      <dgm:spPr/>
    </dgm:pt>
    <dgm:pt modelId="{969FD7DA-1D6A-4E73-ADE3-6AD025562EEB}" type="pres">
      <dgm:prSet presAssocID="{C68045FA-D85B-4A07-A8EE-3E43FB9B6BDA}" presName="linNode" presStyleCnt="0"/>
      <dgm:spPr/>
    </dgm:pt>
    <dgm:pt modelId="{7B66CC19-4733-4259-A101-4451D0300587}" type="pres">
      <dgm:prSet presAssocID="{C68045FA-D85B-4A07-A8EE-3E43FB9B6BDA}" presName="parentText" presStyleLbl="node1" presStyleIdx="1" presStyleCnt="2" custScaleX="235271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8637674-8564-4E30-9D88-E04AE6800CA9}" srcId="{02790CC6-CB7F-4FFF-A908-3E2BAC6AB94F}" destId="{6A142F7E-9B59-43A6-953D-DE7A9CEB3A1C}" srcOrd="0" destOrd="0" parTransId="{E1D7E746-5723-4A22-93BD-7BA53935C8E9}" sibTransId="{18ACD557-482B-43A0-96A0-52A098873E5A}"/>
    <dgm:cxn modelId="{5CE62531-C9BA-4A38-BC5C-CDBD48F8A7F1}" type="presOf" srcId="{6A142F7E-9B59-43A6-953D-DE7A9CEB3A1C}" destId="{2ED87ED7-025D-47C4-8761-B5CCB8C78E1D}" srcOrd="0" destOrd="0" presId="urn:microsoft.com/office/officeart/2005/8/layout/vList5"/>
    <dgm:cxn modelId="{42AC7441-34A4-4516-AF62-521D4E1BFA4B}" type="presOf" srcId="{C68045FA-D85B-4A07-A8EE-3E43FB9B6BDA}" destId="{7B66CC19-4733-4259-A101-4451D0300587}" srcOrd="0" destOrd="0" presId="urn:microsoft.com/office/officeart/2005/8/layout/vList5"/>
    <dgm:cxn modelId="{BA963CC1-9F1A-4D63-B5EA-CE3A84A17633}" srcId="{02790CC6-CB7F-4FFF-A908-3E2BAC6AB94F}" destId="{C68045FA-D85B-4A07-A8EE-3E43FB9B6BDA}" srcOrd="1" destOrd="0" parTransId="{DE0BBE14-CA61-40E3-A0C0-BF77A29A06BA}" sibTransId="{8F553A20-D85F-4A4D-91A3-997E7C31D9DB}"/>
    <dgm:cxn modelId="{94D3A85D-C075-4541-9611-C489E9CC1004}" type="presOf" srcId="{02790CC6-CB7F-4FFF-A908-3E2BAC6AB94F}" destId="{29E50AB7-8420-4272-B261-D513AEA30FBF}" srcOrd="0" destOrd="0" presId="urn:microsoft.com/office/officeart/2005/8/layout/vList5"/>
    <dgm:cxn modelId="{FD94A0C7-17C7-42B1-ACB6-84B2027BEBF3}" type="presParOf" srcId="{29E50AB7-8420-4272-B261-D513AEA30FBF}" destId="{2C2CD4DB-2728-4A3A-838F-7935A3A0E6E5}" srcOrd="0" destOrd="0" presId="urn:microsoft.com/office/officeart/2005/8/layout/vList5"/>
    <dgm:cxn modelId="{F140462C-AE0F-4112-988F-0837049D2FBE}" type="presParOf" srcId="{2C2CD4DB-2728-4A3A-838F-7935A3A0E6E5}" destId="{2ED87ED7-025D-47C4-8761-B5CCB8C78E1D}" srcOrd="0" destOrd="0" presId="urn:microsoft.com/office/officeart/2005/8/layout/vList5"/>
    <dgm:cxn modelId="{986F32E5-6AEA-4A9C-8303-E935D0A4AA63}" type="presParOf" srcId="{29E50AB7-8420-4272-B261-D513AEA30FBF}" destId="{2A711762-1F54-465F-AA92-39FA887B863F}" srcOrd="1" destOrd="0" presId="urn:microsoft.com/office/officeart/2005/8/layout/vList5"/>
    <dgm:cxn modelId="{B587AF3F-D68E-4F4D-A801-F6765CE6A46F}" type="presParOf" srcId="{29E50AB7-8420-4272-B261-D513AEA30FBF}" destId="{969FD7DA-1D6A-4E73-ADE3-6AD025562EEB}" srcOrd="2" destOrd="0" presId="urn:microsoft.com/office/officeart/2005/8/layout/vList5"/>
    <dgm:cxn modelId="{090D6B10-A951-4B13-96C5-0F9CBB1DAB08}" type="presParOf" srcId="{969FD7DA-1D6A-4E73-ADE3-6AD025562EEB}" destId="{7B66CC19-4733-4259-A101-4451D030058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3BE5E178-744D-47E5-B777-FD4FAC0F041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B5D20A2-9951-494F-B93B-BD5633F35E64}">
      <dgm:prSet/>
      <dgm:spPr/>
      <dgm:t>
        <a:bodyPr/>
        <a:lstStyle/>
        <a:p>
          <a:pPr rtl="0"/>
          <a:r>
            <a:rPr lang="es-ES" dirty="0" smtClean="0"/>
            <a:t>Una fábrica con Equipo Industrial, la política de la compañía, puede ser que las adiciones al equipo industrial por un costo superior a ‘X" se carguen a esta cuenta y que toda compra de equipo inferior deba cargarse a los gastos de fabricación.</a:t>
          </a:r>
          <a:endParaRPr lang="es-MX" dirty="0"/>
        </a:p>
      </dgm:t>
    </dgm:pt>
    <dgm:pt modelId="{5BC3B779-0A70-49AB-AFB0-414B5EC71D9D}" type="parTrans" cxnId="{98CFCE84-E90B-41AE-8A6F-406E0C78F65B}">
      <dgm:prSet/>
      <dgm:spPr/>
      <dgm:t>
        <a:bodyPr/>
        <a:lstStyle/>
        <a:p>
          <a:endParaRPr lang="es-MX"/>
        </a:p>
      </dgm:t>
    </dgm:pt>
    <dgm:pt modelId="{F50557B0-6133-4207-A07B-9EAED1CA6156}" type="sibTrans" cxnId="{98CFCE84-E90B-41AE-8A6F-406E0C78F65B}">
      <dgm:prSet/>
      <dgm:spPr/>
      <dgm:t>
        <a:bodyPr/>
        <a:lstStyle/>
        <a:p>
          <a:endParaRPr lang="es-MX"/>
        </a:p>
      </dgm:t>
    </dgm:pt>
    <dgm:pt modelId="{12668227-90D2-477B-80DC-AE5234AAD51D}">
      <dgm:prSet/>
      <dgm:spPr/>
      <dgm:t>
        <a:bodyPr/>
        <a:lstStyle/>
        <a:p>
          <a:pPr rtl="0"/>
          <a:r>
            <a:rPr lang="es-ES" smtClean="0"/>
            <a:t>Suele ser necesario dar instrucciones precisas acerca del tratamiento contable a que deban sujetarse ciertas instalaciones, depreciaciones y amortizaciones.</a:t>
          </a:r>
          <a:endParaRPr lang="es-MX"/>
        </a:p>
      </dgm:t>
    </dgm:pt>
    <dgm:pt modelId="{B46E14AB-D31D-49BA-862E-7276CACD0A14}" type="parTrans" cxnId="{C7F72588-7C10-4BBD-8001-124E0F99539E}">
      <dgm:prSet/>
      <dgm:spPr/>
      <dgm:t>
        <a:bodyPr/>
        <a:lstStyle/>
        <a:p>
          <a:endParaRPr lang="es-MX"/>
        </a:p>
      </dgm:t>
    </dgm:pt>
    <dgm:pt modelId="{52892259-9500-465A-AB96-6DDE7CB0BC08}" type="sibTrans" cxnId="{C7F72588-7C10-4BBD-8001-124E0F99539E}">
      <dgm:prSet/>
      <dgm:spPr/>
      <dgm:t>
        <a:bodyPr/>
        <a:lstStyle/>
        <a:p>
          <a:endParaRPr lang="es-MX"/>
        </a:p>
      </dgm:t>
    </dgm:pt>
    <dgm:pt modelId="{A5CC6D9B-A7F4-4048-8190-FC8FF0DDE62E}" type="pres">
      <dgm:prSet presAssocID="{3BE5E178-744D-47E5-B777-FD4FAC0F04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6DDB273-EF17-4D1F-936A-ABEC01B1BCAF}" type="pres">
      <dgm:prSet presAssocID="{FB5D20A2-9951-494F-B93B-BD5633F35E64}" presName="composite" presStyleCnt="0"/>
      <dgm:spPr/>
    </dgm:pt>
    <dgm:pt modelId="{25BE63EA-F75A-45C3-BC40-2239F8A29D64}" type="pres">
      <dgm:prSet presAssocID="{FB5D20A2-9951-494F-B93B-BD5633F35E64}" presName="parTx" presStyleLbl="alignNode1" presStyleIdx="0" presStyleCnt="2" custScaleY="1738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4E52C6-95E0-4B9A-B5CE-E2BB46C74C9F}" type="pres">
      <dgm:prSet presAssocID="{FB5D20A2-9951-494F-B93B-BD5633F35E64}" presName="desTx" presStyleLbl="alignAccFollowNode1" presStyleIdx="0" presStyleCnt="2">
        <dgm:presLayoutVars>
          <dgm:bulletEnabled val="1"/>
        </dgm:presLayoutVars>
      </dgm:prSet>
      <dgm:spPr/>
    </dgm:pt>
    <dgm:pt modelId="{A9E141A7-82D3-4F09-91EC-706732E4C13F}" type="pres">
      <dgm:prSet presAssocID="{F50557B0-6133-4207-A07B-9EAED1CA6156}" presName="space" presStyleCnt="0"/>
      <dgm:spPr/>
    </dgm:pt>
    <dgm:pt modelId="{0551E246-ED6B-4C9B-B92D-D2B02B14A39B}" type="pres">
      <dgm:prSet presAssocID="{12668227-90D2-477B-80DC-AE5234AAD51D}" presName="composite" presStyleCnt="0"/>
      <dgm:spPr/>
    </dgm:pt>
    <dgm:pt modelId="{F2D4C131-0CAA-4322-B015-397FD588569D}" type="pres">
      <dgm:prSet presAssocID="{12668227-90D2-477B-80DC-AE5234AAD51D}" presName="parTx" presStyleLbl="alignNode1" presStyleIdx="1" presStyleCnt="2" custScaleY="1620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2C25D2-1A17-460A-A230-0837AFF5D4B1}" type="pres">
      <dgm:prSet presAssocID="{12668227-90D2-477B-80DC-AE5234AAD51D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98CFCE84-E90B-41AE-8A6F-406E0C78F65B}" srcId="{3BE5E178-744D-47E5-B777-FD4FAC0F0416}" destId="{FB5D20A2-9951-494F-B93B-BD5633F35E64}" srcOrd="0" destOrd="0" parTransId="{5BC3B779-0A70-49AB-AFB0-414B5EC71D9D}" sibTransId="{F50557B0-6133-4207-A07B-9EAED1CA6156}"/>
    <dgm:cxn modelId="{C7F72588-7C10-4BBD-8001-124E0F99539E}" srcId="{3BE5E178-744D-47E5-B777-FD4FAC0F0416}" destId="{12668227-90D2-477B-80DC-AE5234AAD51D}" srcOrd="1" destOrd="0" parTransId="{B46E14AB-D31D-49BA-862E-7276CACD0A14}" sibTransId="{52892259-9500-465A-AB96-6DDE7CB0BC08}"/>
    <dgm:cxn modelId="{CB711E2A-E283-4CE3-989C-B5CEAB3844D4}" type="presOf" srcId="{FB5D20A2-9951-494F-B93B-BD5633F35E64}" destId="{25BE63EA-F75A-45C3-BC40-2239F8A29D64}" srcOrd="0" destOrd="0" presId="urn:microsoft.com/office/officeart/2005/8/layout/hList1"/>
    <dgm:cxn modelId="{58B6CF8C-2A51-4FAE-9589-721F8D62E919}" type="presOf" srcId="{3BE5E178-744D-47E5-B777-FD4FAC0F0416}" destId="{A5CC6D9B-A7F4-4048-8190-FC8FF0DDE62E}" srcOrd="0" destOrd="0" presId="urn:microsoft.com/office/officeart/2005/8/layout/hList1"/>
    <dgm:cxn modelId="{44847EE3-9D23-4AED-958F-E640218C57DC}" type="presOf" srcId="{12668227-90D2-477B-80DC-AE5234AAD51D}" destId="{F2D4C131-0CAA-4322-B015-397FD588569D}" srcOrd="0" destOrd="0" presId="urn:microsoft.com/office/officeart/2005/8/layout/hList1"/>
    <dgm:cxn modelId="{FD3C91E2-D789-42B8-B17D-AD7E9153D57D}" type="presParOf" srcId="{A5CC6D9B-A7F4-4048-8190-FC8FF0DDE62E}" destId="{A6DDB273-EF17-4D1F-936A-ABEC01B1BCAF}" srcOrd="0" destOrd="0" presId="urn:microsoft.com/office/officeart/2005/8/layout/hList1"/>
    <dgm:cxn modelId="{60FAF6E8-CAF7-4EE6-9201-824AF02785EB}" type="presParOf" srcId="{A6DDB273-EF17-4D1F-936A-ABEC01B1BCAF}" destId="{25BE63EA-F75A-45C3-BC40-2239F8A29D64}" srcOrd="0" destOrd="0" presId="urn:microsoft.com/office/officeart/2005/8/layout/hList1"/>
    <dgm:cxn modelId="{9EE0E9A0-07CE-42EA-A509-0E7896C5CB0C}" type="presParOf" srcId="{A6DDB273-EF17-4D1F-936A-ABEC01B1BCAF}" destId="{124E52C6-95E0-4B9A-B5CE-E2BB46C74C9F}" srcOrd="1" destOrd="0" presId="urn:microsoft.com/office/officeart/2005/8/layout/hList1"/>
    <dgm:cxn modelId="{8A6EFCF7-37D6-46E4-8D11-48AC4B47BC0F}" type="presParOf" srcId="{A5CC6D9B-A7F4-4048-8190-FC8FF0DDE62E}" destId="{A9E141A7-82D3-4F09-91EC-706732E4C13F}" srcOrd="1" destOrd="0" presId="urn:microsoft.com/office/officeart/2005/8/layout/hList1"/>
    <dgm:cxn modelId="{E398D55E-436E-4AE8-8A25-1F4C800452DE}" type="presParOf" srcId="{A5CC6D9B-A7F4-4048-8190-FC8FF0DDE62E}" destId="{0551E246-ED6B-4C9B-B92D-D2B02B14A39B}" srcOrd="2" destOrd="0" presId="urn:microsoft.com/office/officeart/2005/8/layout/hList1"/>
    <dgm:cxn modelId="{B543BC8D-E071-47CB-898C-1141E7CD7CAA}" type="presParOf" srcId="{0551E246-ED6B-4C9B-B92D-D2B02B14A39B}" destId="{F2D4C131-0CAA-4322-B015-397FD588569D}" srcOrd="0" destOrd="0" presId="urn:microsoft.com/office/officeart/2005/8/layout/hList1"/>
    <dgm:cxn modelId="{3B5BFDBD-80BC-4F9E-8FB3-18E2253CA330}" type="presParOf" srcId="{0551E246-ED6B-4C9B-B92D-D2B02B14A39B}" destId="{DC2C25D2-1A17-460A-A230-0837AFF5D4B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5BAC43-98CF-4EED-ABE1-B5EEE26531AB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029C7B9-5DA6-4851-B278-C5EE0C1A5BCE}">
      <dgm:prSet/>
      <dgm:spPr/>
      <dgm:t>
        <a:bodyPr/>
        <a:lstStyle/>
        <a:p>
          <a:pPr algn="just" rtl="0"/>
          <a:r>
            <a:rPr lang="es-MX" dirty="0" smtClean="0"/>
            <a:t>Son la representación gráfica de la estructura orgánica de una empresa u organización que refleja sus niveles jerárquicos.</a:t>
          </a:r>
          <a:endParaRPr lang="es-MX" dirty="0"/>
        </a:p>
      </dgm:t>
    </dgm:pt>
    <dgm:pt modelId="{C89833C3-F6CC-4320-8E8D-B1992AE0E6DB}" type="parTrans" cxnId="{01AECBFA-1FB1-45FC-A2F8-655C62F72409}">
      <dgm:prSet/>
      <dgm:spPr/>
      <dgm:t>
        <a:bodyPr/>
        <a:lstStyle/>
        <a:p>
          <a:endParaRPr lang="es-MX"/>
        </a:p>
      </dgm:t>
    </dgm:pt>
    <dgm:pt modelId="{A1A3804B-0CEE-4607-AC82-53CEB74580AD}" type="sibTrans" cxnId="{01AECBFA-1FB1-45FC-A2F8-655C62F72409}">
      <dgm:prSet/>
      <dgm:spPr/>
      <dgm:t>
        <a:bodyPr/>
        <a:lstStyle/>
        <a:p>
          <a:endParaRPr lang="es-MX"/>
        </a:p>
      </dgm:t>
    </dgm:pt>
    <dgm:pt modelId="{D6EA3A60-4C77-4810-9797-25DD1838A366}">
      <dgm:prSet/>
      <dgm:spPr/>
      <dgm:t>
        <a:bodyPr/>
        <a:lstStyle/>
        <a:p>
          <a:pPr rtl="0"/>
          <a:r>
            <a:rPr lang="es-MX" smtClean="0"/>
            <a:t>Verticales </a:t>
          </a:r>
          <a:endParaRPr lang="es-MX"/>
        </a:p>
      </dgm:t>
    </dgm:pt>
    <dgm:pt modelId="{BBC420FC-5831-44A7-B3AC-B180C1FDBF60}" type="parTrans" cxnId="{88A5D955-316A-439C-B36D-D22F5F31C2E5}">
      <dgm:prSet/>
      <dgm:spPr/>
      <dgm:t>
        <a:bodyPr/>
        <a:lstStyle/>
        <a:p>
          <a:endParaRPr lang="es-MX"/>
        </a:p>
      </dgm:t>
    </dgm:pt>
    <dgm:pt modelId="{07C1B8E9-DE6E-4486-92D0-DF9FFEAE88FF}" type="sibTrans" cxnId="{88A5D955-316A-439C-B36D-D22F5F31C2E5}">
      <dgm:prSet/>
      <dgm:spPr/>
      <dgm:t>
        <a:bodyPr/>
        <a:lstStyle/>
        <a:p>
          <a:endParaRPr lang="es-MX"/>
        </a:p>
      </dgm:t>
    </dgm:pt>
    <dgm:pt modelId="{E5863AD1-94CE-4575-B912-F7C39412759E}">
      <dgm:prSet/>
      <dgm:spPr/>
      <dgm:t>
        <a:bodyPr/>
        <a:lstStyle/>
        <a:p>
          <a:pPr rtl="0"/>
          <a:r>
            <a:rPr lang="es-MX" smtClean="0"/>
            <a:t>Horizontales </a:t>
          </a:r>
          <a:endParaRPr lang="es-MX"/>
        </a:p>
      </dgm:t>
    </dgm:pt>
    <dgm:pt modelId="{8A9FBA0C-C442-42CD-A954-11C951183046}" type="parTrans" cxnId="{CE2C2C29-4EE1-4A83-BFCE-3D6EF7D9721E}">
      <dgm:prSet/>
      <dgm:spPr/>
      <dgm:t>
        <a:bodyPr/>
        <a:lstStyle/>
        <a:p>
          <a:endParaRPr lang="es-MX"/>
        </a:p>
      </dgm:t>
    </dgm:pt>
    <dgm:pt modelId="{E8840293-8FFF-4F76-A283-DAA538CFF9A7}" type="sibTrans" cxnId="{CE2C2C29-4EE1-4A83-BFCE-3D6EF7D9721E}">
      <dgm:prSet/>
      <dgm:spPr/>
      <dgm:t>
        <a:bodyPr/>
        <a:lstStyle/>
        <a:p>
          <a:endParaRPr lang="es-MX"/>
        </a:p>
      </dgm:t>
    </dgm:pt>
    <dgm:pt modelId="{7FBDD47F-22AD-4309-A52A-78FB48D419EF}">
      <dgm:prSet/>
      <dgm:spPr/>
      <dgm:t>
        <a:bodyPr/>
        <a:lstStyle/>
        <a:p>
          <a:pPr rtl="0"/>
          <a:r>
            <a:rPr lang="es-MX" smtClean="0"/>
            <a:t>Circulares </a:t>
          </a:r>
          <a:endParaRPr lang="es-MX"/>
        </a:p>
      </dgm:t>
    </dgm:pt>
    <dgm:pt modelId="{8F99E8CF-E205-4F05-A2CC-FA9FDCC17A80}" type="parTrans" cxnId="{5787023D-0F41-4E46-AD30-9068AB971A2E}">
      <dgm:prSet/>
      <dgm:spPr/>
      <dgm:t>
        <a:bodyPr/>
        <a:lstStyle/>
        <a:p>
          <a:endParaRPr lang="es-MX"/>
        </a:p>
      </dgm:t>
    </dgm:pt>
    <dgm:pt modelId="{0D807A6E-27BC-4675-8412-9E6D246B10D5}" type="sibTrans" cxnId="{5787023D-0F41-4E46-AD30-9068AB971A2E}">
      <dgm:prSet/>
      <dgm:spPr/>
      <dgm:t>
        <a:bodyPr/>
        <a:lstStyle/>
        <a:p>
          <a:endParaRPr lang="es-MX"/>
        </a:p>
      </dgm:t>
    </dgm:pt>
    <dgm:pt modelId="{8F0C9352-BDCE-439D-A7E6-8AADF1059486}">
      <dgm:prSet/>
      <dgm:spPr/>
      <dgm:t>
        <a:bodyPr/>
        <a:lstStyle/>
        <a:p>
          <a:pPr rtl="0"/>
          <a:r>
            <a:rPr lang="es-MX" smtClean="0"/>
            <a:t>Escalares </a:t>
          </a:r>
          <a:endParaRPr lang="es-MX"/>
        </a:p>
      </dgm:t>
    </dgm:pt>
    <dgm:pt modelId="{D8016E98-4F08-49A1-AD14-8274A355E872}" type="parTrans" cxnId="{ACFF1AF9-101B-427D-957E-BF5EB2ABBBF8}">
      <dgm:prSet/>
      <dgm:spPr/>
      <dgm:t>
        <a:bodyPr/>
        <a:lstStyle/>
        <a:p>
          <a:endParaRPr lang="es-MX"/>
        </a:p>
      </dgm:t>
    </dgm:pt>
    <dgm:pt modelId="{C69071E5-6DE6-40F6-AA10-0DAAAD44CF2B}" type="sibTrans" cxnId="{ACFF1AF9-101B-427D-957E-BF5EB2ABBBF8}">
      <dgm:prSet/>
      <dgm:spPr/>
      <dgm:t>
        <a:bodyPr/>
        <a:lstStyle/>
        <a:p>
          <a:endParaRPr lang="es-MX"/>
        </a:p>
      </dgm:t>
    </dgm:pt>
    <dgm:pt modelId="{D86CF11C-5CEC-4F29-8D62-B78CD8C3ACA8}" type="pres">
      <dgm:prSet presAssocID="{DC5BAC43-98CF-4EED-ABE1-B5EEE26531A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E11FEC9-2108-4616-8C1A-28E812C111B4}" type="pres">
      <dgm:prSet presAssocID="{5029C7B9-5DA6-4851-B278-C5EE0C1A5BCE}" presName="composite" presStyleCnt="0"/>
      <dgm:spPr/>
    </dgm:pt>
    <dgm:pt modelId="{15E262D6-7F83-4B3F-835D-84DEB85D2BB7}" type="pres">
      <dgm:prSet presAssocID="{5029C7B9-5DA6-4851-B278-C5EE0C1A5BCE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117519-BEEF-424C-AE86-017EBD343743}" type="pres">
      <dgm:prSet presAssocID="{5029C7B9-5DA6-4851-B278-C5EE0C1A5BCE}" presName="parSh" presStyleLbl="node1" presStyleIdx="0" presStyleCnt="1"/>
      <dgm:spPr/>
      <dgm:t>
        <a:bodyPr/>
        <a:lstStyle/>
        <a:p>
          <a:endParaRPr lang="es-MX"/>
        </a:p>
      </dgm:t>
    </dgm:pt>
    <dgm:pt modelId="{86485A3D-2F76-4F9E-BEFC-7E458C6DB750}" type="pres">
      <dgm:prSet presAssocID="{5029C7B9-5DA6-4851-B278-C5EE0C1A5BCE}" presName="desTx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99D045A-5C33-4B1C-AB71-5AC2236B8ED0}" type="presOf" srcId="{5029C7B9-5DA6-4851-B278-C5EE0C1A5BCE}" destId="{15E262D6-7F83-4B3F-835D-84DEB85D2BB7}" srcOrd="0" destOrd="0" presId="urn:microsoft.com/office/officeart/2005/8/layout/process3"/>
    <dgm:cxn modelId="{E7F974E4-03E6-47E4-B00C-0913E82D8AAD}" type="presOf" srcId="{7FBDD47F-22AD-4309-A52A-78FB48D419EF}" destId="{86485A3D-2F76-4F9E-BEFC-7E458C6DB750}" srcOrd="0" destOrd="2" presId="urn:microsoft.com/office/officeart/2005/8/layout/process3"/>
    <dgm:cxn modelId="{ACFF1AF9-101B-427D-957E-BF5EB2ABBBF8}" srcId="{5029C7B9-5DA6-4851-B278-C5EE0C1A5BCE}" destId="{8F0C9352-BDCE-439D-A7E6-8AADF1059486}" srcOrd="3" destOrd="0" parTransId="{D8016E98-4F08-49A1-AD14-8274A355E872}" sibTransId="{C69071E5-6DE6-40F6-AA10-0DAAAD44CF2B}"/>
    <dgm:cxn modelId="{01AECBFA-1FB1-45FC-A2F8-655C62F72409}" srcId="{DC5BAC43-98CF-4EED-ABE1-B5EEE26531AB}" destId="{5029C7B9-5DA6-4851-B278-C5EE0C1A5BCE}" srcOrd="0" destOrd="0" parTransId="{C89833C3-F6CC-4320-8E8D-B1992AE0E6DB}" sibTransId="{A1A3804B-0CEE-4607-AC82-53CEB74580AD}"/>
    <dgm:cxn modelId="{0C86117F-4999-497B-B18A-516284298AA1}" type="presOf" srcId="{DC5BAC43-98CF-4EED-ABE1-B5EEE26531AB}" destId="{D86CF11C-5CEC-4F29-8D62-B78CD8C3ACA8}" srcOrd="0" destOrd="0" presId="urn:microsoft.com/office/officeart/2005/8/layout/process3"/>
    <dgm:cxn modelId="{49A9A4D3-BE3E-4709-B980-8416CC10C18D}" type="presOf" srcId="{D6EA3A60-4C77-4810-9797-25DD1838A366}" destId="{86485A3D-2F76-4F9E-BEFC-7E458C6DB750}" srcOrd="0" destOrd="0" presId="urn:microsoft.com/office/officeart/2005/8/layout/process3"/>
    <dgm:cxn modelId="{E79E2ED6-99E7-41C8-BC50-D1D31F4197E8}" type="presOf" srcId="{E5863AD1-94CE-4575-B912-F7C39412759E}" destId="{86485A3D-2F76-4F9E-BEFC-7E458C6DB750}" srcOrd="0" destOrd="1" presId="urn:microsoft.com/office/officeart/2005/8/layout/process3"/>
    <dgm:cxn modelId="{CE2C2C29-4EE1-4A83-BFCE-3D6EF7D9721E}" srcId="{5029C7B9-5DA6-4851-B278-C5EE0C1A5BCE}" destId="{E5863AD1-94CE-4575-B912-F7C39412759E}" srcOrd="1" destOrd="0" parTransId="{8A9FBA0C-C442-42CD-A954-11C951183046}" sibTransId="{E8840293-8FFF-4F76-A283-DAA538CFF9A7}"/>
    <dgm:cxn modelId="{5787023D-0F41-4E46-AD30-9068AB971A2E}" srcId="{5029C7B9-5DA6-4851-B278-C5EE0C1A5BCE}" destId="{7FBDD47F-22AD-4309-A52A-78FB48D419EF}" srcOrd="2" destOrd="0" parTransId="{8F99E8CF-E205-4F05-A2CC-FA9FDCC17A80}" sibTransId="{0D807A6E-27BC-4675-8412-9E6D246B10D5}"/>
    <dgm:cxn modelId="{9F75C9D0-139B-460B-BF02-A7E8330A895E}" type="presOf" srcId="{5029C7B9-5DA6-4851-B278-C5EE0C1A5BCE}" destId="{DD117519-BEEF-424C-AE86-017EBD343743}" srcOrd="1" destOrd="0" presId="urn:microsoft.com/office/officeart/2005/8/layout/process3"/>
    <dgm:cxn modelId="{C3318CD9-F951-4881-B9B1-4E0E15DFC182}" type="presOf" srcId="{8F0C9352-BDCE-439D-A7E6-8AADF1059486}" destId="{86485A3D-2F76-4F9E-BEFC-7E458C6DB750}" srcOrd="0" destOrd="3" presId="urn:microsoft.com/office/officeart/2005/8/layout/process3"/>
    <dgm:cxn modelId="{88A5D955-316A-439C-B36D-D22F5F31C2E5}" srcId="{5029C7B9-5DA6-4851-B278-C5EE0C1A5BCE}" destId="{D6EA3A60-4C77-4810-9797-25DD1838A366}" srcOrd="0" destOrd="0" parTransId="{BBC420FC-5831-44A7-B3AC-B180C1FDBF60}" sibTransId="{07C1B8E9-DE6E-4486-92D0-DF9FFEAE88FF}"/>
    <dgm:cxn modelId="{CC5627E8-471C-4415-916A-B35798843D92}" type="presParOf" srcId="{D86CF11C-5CEC-4F29-8D62-B78CD8C3ACA8}" destId="{3E11FEC9-2108-4616-8C1A-28E812C111B4}" srcOrd="0" destOrd="0" presId="urn:microsoft.com/office/officeart/2005/8/layout/process3"/>
    <dgm:cxn modelId="{9DDDDA20-DC15-4EC6-B52E-5602714D7EDA}" type="presParOf" srcId="{3E11FEC9-2108-4616-8C1A-28E812C111B4}" destId="{15E262D6-7F83-4B3F-835D-84DEB85D2BB7}" srcOrd="0" destOrd="0" presId="urn:microsoft.com/office/officeart/2005/8/layout/process3"/>
    <dgm:cxn modelId="{C0C38662-E0E1-46C0-9AF7-9CAA25BA8000}" type="presParOf" srcId="{3E11FEC9-2108-4616-8C1A-28E812C111B4}" destId="{DD117519-BEEF-424C-AE86-017EBD343743}" srcOrd="1" destOrd="0" presId="urn:microsoft.com/office/officeart/2005/8/layout/process3"/>
    <dgm:cxn modelId="{42DE96E6-D14D-4788-91A7-1B9BDF1755BF}" type="presParOf" srcId="{3E11FEC9-2108-4616-8C1A-28E812C111B4}" destId="{86485A3D-2F76-4F9E-BEFC-7E458C6DB750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7FA94B6-77D5-445E-8E9A-9F41F2221087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6E28EB8-21CF-480A-A737-748636CD1150}">
      <dgm:prSet phldrT="[Texto]"/>
      <dgm:spPr/>
      <dgm:t>
        <a:bodyPr/>
        <a:lstStyle/>
        <a:p>
          <a:r>
            <a:rPr lang="es-MX" dirty="0" smtClean="0"/>
            <a:t>JEFE DE CONTROL INTERNO</a:t>
          </a:r>
          <a:endParaRPr lang="es-MX" dirty="0"/>
        </a:p>
      </dgm:t>
    </dgm:pt>
    <dgm:pt modelId="{064AF150-2F81-4CFE-8224-F11B9624FC04}" type="parTrans" cxnId="{02C36E99-70BE-49E8-A598-C32A2E277858}">
      <dgm:prSet/>
      <dgm:spPr/>
      <dgm:t>
        <a:bodyPr/>
        <a:lstStyle/>
        <a:p>
          <a:endParaRPr lang="es-MX"/>
        </a:p>
      </dgm:t>
    </dgm:pt>
    <dgm:pt modelId="{AD86D3F4-1D3F-4FBF-BEAC-74BE030D4AE5}" type="sibTrans" cxnId="{02C36E99-70BE-49E8-A598-C32A2E277858}">
      <dgm:prSet/>
      <dgm:spPr/>
      <dgm:t>
        <a:bodyPr/>
        <a:lstStyle/>
        <a:p>
          <a:endParaRPr lang="es-MX"/>
        </a:p>
      </dgm:t>
    </dgm:pt>
    <dgm:pt modelId="{25A255A1-278C-4E4F-905D-24EF2A8BD1F9}" type="asst">
      <dgm:prSet phldrT="[Texto]"/>
      <dgm:spPr/>
      <dgm:t>
        <a:bodyPr/>
        <a:lstStyle/>
        <a:p>
          <a:r>
            <a:rPr lang="es-MX" dirty="0" smtClean="0"/>
            <a:t>TÉCNICO</a:t>
          </a:r>
        </a:p>
        <a:p>
          <a:r>
            <a:rPr lang="es-MX" dirty="0" smtClean="0"/>
            <a:t>Contratista</a:t>
          </a:r>
          <a:endParaRPr lang="es-MX" dirty="0"/>
        </a:p>
      </dgm:t>
    </dgm:pt>
    <dgm:pt modelId="{5FCFB5FB-7AE5-4D6E-BF65-CD2DCD29958C}" type="parTrans" cxnId="{4D01AAD7-A2E4-44AA-9EEB-77860AE2FFFD}">
      <dgm:prSet/>
      <dgm:spPr/>
      <dgm:t>
        <a:bodyPr/>
        <a:lstStyle/>
        <a:p>
          <a:endParaRPr lang="es-MX"/>
        </a:p>
      </dgm:t>
    </dgm:pt>
    <dgm:pt modelId="{329ED13C-4B00-4693-8D81-71F8BA0AD8A2}" type="sibTrans" cxnId="{4D01AAD7-A2E4-44AA-9EEB-77860AE2FFFD}">
      <dgm:prSet/>
      <dgm:spPr/>
      <dgm:t>
        <a:bodyPr/>
        <a:lstStyle/>
        <a:p>
          <a:endParaRPr lang="es-MX"/>
        </a:p>
      </dgm:t>
    </dgm:pt>
    <dgm:pt modelId="{672C74DE-AD93-4361-827B-77D7872ED904}">
      <dgm:prSet phldrT="[Texto]"/>
      <dgm:spPr/>
      <dgm:t>
        <a:bodyPr/>
        <a:lstStyle/>
        <a:p>
          <a:r>
            <a:rPr lang="es-MX" dirty="0" smtClean="0"/>
            <a:t>PROFESIONAL</a:t>
          </a:r>
        </a:p>
        <a:p>
          <a:r>
            <a:rPr lang="es-MX" dirty="0" smtClean="0"/>
            <a:t>(Contratista)</a:t>
          </a:r>
        </a:p>
        <a:p>
          <a:r>
            <a:rPr lang="es-MX" dirty="0" smtClean="0"/>
            <a:t>Profesional de Apoyo</a:t>
          </a:r>
          <a:endParaRPr lang="es-MX" dirty="0"/>
        </a:p>
      </dgm:t>
    </dgm:pt>
    <dgm:pt modelId="{D31C1CBC-C125-4E51-8683-9090702B499A}" type="parTrans" cxnId="{F908FE8D-F7C4-41DE-8EDE-675C0E097F44}">
      <dgm:prSet/>
      <dgm:spPr/>
      <dgm:t>
        <a:bodyPr/>
        <a:lstStyle/>
        <a:p>
          <a:endParaRPr lang="es-MX"/>
        </a:p>
      </dgm:t>
    </dgm:pt>
    <dgm:pt modelId="{7B60BFBF-7831-4F2C-B417-8F611BD81F6C}" type="sibTrans" cxnId="{F908FE8D-F7C4-41DE-8EDE-675C0E097F44}">
      <dgm:prSet/>
      <dgm:spPr/>
      <dgm:t>
        <a:bodyPr/>
        <a:lstStyle/>
        <a:p>
          <a:endParaRPr lang="es-MX"/>
        </a:p>
      </dgm:t>
    </dgm:pt>
    <dgm:pt modelId="{4A9314E9-CE1F-4E7E-BB90-938C7B088B04}">
      <dgm:prSet phldrT="[Texto]"/>
      <dgm:spPr/>
      <dgm:t>
        <a:bodyPr/>
        <a:lstStyle/>
        <a:p>
          <a:r>
            <a:rPr lang="es-MX" dirty="0" smtClean="0"/>
            <a:t>PROFESIONAL</a:t>
          </a:r>
        </a:p>
        <a:p>
          <a:r>
            <a:rPr lang="es-MX" dirty="0" smtClean="0"/>
            <a:t>(Contratista)</a:t>
          </a:r>
        </a:p>
        <a:p>
          <a:r>
            <a:rPr lang="es-MX" dirty="0" smtClean="0"/>
            <a:t>Profesional de Apoyo</a:t>
          </a:r>
          <a:endParaRPr lang="es-MX" dirty="0"/>
        </a:p>
      </dgm:t>
    </dgm:pt>
    <dgm:pt modelId="{15C612E1-77A8-41B0-9672-6D3E8F78F33E}" type="parTrans" cxnId="{A58CDD5E-DB59-4685-B209-90FD4ED4EA41}">
      <dgm:prSet/>
      <dgm:spPr/>
      <dgm:t>
        <a:bodyPr/>
        <a:lstStyle/>
        <a:p>
          <a:endParaRPr lang="es-MX"/>
        </a:p>
      </dgm:t>
    </dgm:pt>
    <dgm:pt modelId="{27D07B18-F983-4518-8FB6-4603C48158BD}" type="sibTrans" cxnId="{A58CDD5E-DB59-4685-B209-90FD4ED4EA41}">
      <dgm:prSet/>
      <dgm:spPr/>
      <dgm:t>
        <a:bodyPr/>
        <a:lstStyle/>
        <a:p>
          <a:endParaRPr lang="es-MX"/>
        </a:p>
      </dgm:t>
    </dgm:pt>
    <dgm:pt modelId="{E4C9DDEA-DEA9-4788-83C1-0FE1B0EBEF0B}">
      <dgm:prSet phldrT="[Texto]"/>
      <dgm:spPr/>
      <dgm:t>
        <a:bodyPr/>
        <a:lstStyle/>
        <a:p>
          <a:r>
            <a:rPr lang="es-MX" dirty="0" smtClean="0"/>
            <a:t>PROFESIONAL</a:t>
          </a:r>
        </a:p>
        <a:p>
          <a:r>
            <a:rPr lang="es-MX" dirty="0" smtClean="0"/>
            <a:t>(Contratista)</a:t>
          </a:r>
        </a:p>
        <a:p>
          <a:r>
            <a:rPr lang="es-MX" dirty="0" smtClean="0"/>
            <a:t>Profesional de Apoyo</a:t>
          </a:r>
          <a:endParaRPr lang="es-MX" dirty="0"/>
        </a:p>
      </dgm:t>
    </dgm:pt>
    <dgm:pt modelId="{591B583A-E7CD-48A8-96C0-59BE131A434D}" type="parTrans" cxnId="{9A03EFBE-15E5-48AE-80E5-83577B8AC5A0}">
      <dgm:prSet/>
      <dgm:spPr/>
      <dgm:t>
        <a:bodyPr/>
        <a:lstStyle/>
        <a:p>
          <a:endParaRPr lang="es-MX"/>
        </a:p>
      </dgm:t>
    </dgm:pt>
    <dgm:pt modelId="{8D5E727B-4994-4FFB-820F-E1CFAB013102}" type="sibTrans" cxnId="{9A03EFBE-15E5-48AE-80E5-83577B8AC5A0}">
      <dgm:prSet/>
      <dgm:spPr/>
      <dgm:t>
        <a:bodyPr/>
        <a:lstStyle/>
        <a:p>
          <a:endParaRPr lang="es-MX"/>
        </a:p>
      </dgm:t>
    </dgm:pt>
    <dgm:pt modelId="{2116762E-2EB5-40F6-BD9A-78031F4D566A}" type="pres">
      <dgm:prSet presAssocID="{C7FA94B6-77D5-445E-8E9A-9F41F222108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916E38A7-1A25-4DE0-93FD-0AFE87B8399E}" type="pres">
      <dgm:prSet presAssocID="{C6E28EB8-21CF-480A-A737-748636CD1150}" presName="hierRoot1" presStyleCnt="0"/>
      <dgm:spPr/>
    </dgm:pt>
    <dgm:pt modelId="{498CDA48-7A5C-41CB-8F6F-226AA7CBF0EB}" type="pres">
      <dgm:prSet presAssocID="{C6E28EB8-21CF-480A-A737-748636CD1150}" presName="composite" presStyleCnt="0"/>
      <dgm:spPr/>
    </dgm:pt>
    <dgm:pt modelId="{8CCFA6F8-BD6D-4427-A61B-12BE37EF4E4F}" type="pres">
      <dgm:prSet presAssocID="{C6E28EB8-21CF-480A-A737-748636CD1150}" presName="background" presStyleLbl="node0" presStyleIdx="0" presStyleCnt="1"/>
      <dgm:spPr/>
    </dgm:pt>
    <dgm:pt modelId="{4EF0A78B-5B3F-45EB-BA2A-7A789A059D72}" type="pres">
      <dgm:prSet presAssocID="{C6E28EB8-21CF-480A-A737-748636CD115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5561E6B-32DD-4AF4-A46A-C150E4A8AEBB}" type="pres">
      <dgm:prSet presAssocID="{C6E28EB8-21CF-480A-A737-748636CD1150}" presName="hierChild2" presStyleCnt="0"/>
      <dgm:spPr/>
    </dgm:pt>
    <dgm:pt modelId="{4ECBB144-EFB8-4FA1-A294-3A94A5B2B627}" type="pres">
      <dgm:prSet presAssocID="{5FCFB5FB-7AE5-4D6E-BF65-CD2DCD29958C}" presName="Name10" presStyleLbl="parChTrans1D2" presStyleIdx="0" presStyleCnt="4"/>
      <dgm:spPr/>
      <dgm:t>
        <a:bodyPr/>
        <a:lstStyle/>
        <a:p>
          <a:endParaRPr lang="es-MX"/>
        </a:p>
      </dgm:t>
    </dgm:pt>
    <dgm:pt modelId="{279017FE-4C68-4D5A-9646-6E0543D1E9D5}" type="pres">
      <dgm:prSet presAssocID="{25A255A1-278C-4E4F-905D-24EF2A8BD1F9}" presName="hierRoot2" presStyleCnt="0"/>
      <dgm:spPr/>
    </dgm:pt>
    <dgm:pt modelId="{46A7E2BC-BAF0-4269-A293-38EDC83295BC}" type="pres">
      <dgm:prSet presAssocID="{25A255A1-278C-4E4F-905D-24EF2A8BD1F9}" presName="composite2" presStyleCnt="0"/>
      <dgm:spPr/>
    </dgm:pt>
    <dgm:pt modelId="{54070605-8AA4-4459-A0A3-1B2FEECC13F9}" type="pres">
      <dgm:prSet presAssocID="{25A255A1-278C-4E4F-905D-24EF2A8BD1F9}" presName="background2" presStyleLbl="asst1" presStyleIdx="0" presStyleCnt="1"/>
      <dgm:spPr/>
    </dgm:pt>
    <dgm:pt modelId="{AA19077C-C999-441F-86D8-FAE15C6DB9F5}" type="pres">
      <dgm:prSet presAssocID="{25A255A1-278C-4E4F-905D-24EF2A8BD1F9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41A2956-81AF-4B11-9305-ACDD4AE56E5E}" type="pres">
      <dgm:prSet presAssocID="{25A255A1-278C-4E4F-905D-24EF2A8BD1F9}" presName="hierChild3" presStyleCnt="0"/>
      <dgm:spPr/>
    </dgm:pt>
    <dgm:pt modelId="{91FCA21D-11FA-4BDB-8AFF-A96EB4F5722B}" type="pres">
      <dgm:prSet presAssocID="{D31C1CBC-C125-4E51-8683-9090702B499A}" presName="Name10" presStyleLbl="parChTrans1D2" presStyleIdx="1" presStyleCnt="4"/>
      <dgm:spPr/>
      <dgm:t>
        <a:bodyPr/>
        <a:lstStyle/>
        <a:p>
          <a:endParaRPr lang="es-MX"/>
        </a:p>
      </dgm:t>
    </dgm:pt>
    <dgm:pt modelId="{232118C2-6E06-49C8-91C0-AD25480B26DD}" type="pres">
      <dgm:prSet presAssocID="{672C74DE-AD93-4361-827B-77D7872ED904}" presName="hierRoot2" presStyleCnt="0"/>
      <dgm:spPr/>
    </dgm:pt>
    <dgm:pt modelId="{C5366344-FCBF-454A-8A57-8ADA3906BF81}" type="pres">
      <dgm:prSet presAssocID="{672C74DE-AD93-4361-827B-77D7872ED904}" presName="composite2" presStyleCnt="0"/>
      <dgm:spPr/>
    </dgm:pt>
    <dgm:pt modelId="{4EB3810A-7286-4A39-9B57-65F46D20098B}" type="pres">
      <dgm:prSet presAssocID="{672C74DE-AD93-4361-827B-77D7872ED904}" presName="background2" presStyleLbl="node2" presStyleIdx="0" presStyleCnt="3"/>
      <dgm:spPr/>
    </dgm:pt>
    <dgm:pt modelId="{CF789B8A-FED4-4CAD-99F1-EB7C4368E3CE}" type="pres">
      <dgm:prSet presAssocID="{672C74DE-AD93-4361-827B-77D7872ED904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E486FE9-B441-4E8D-8EC3-4A7676FA0DB7}" type="pres">
      <dgm:prSet presAssocID="{672C74DE-AD93-4361-827B-77D7872ED904}" presName="hierChild3" presStyleCnt="0"/>
      <dgm:spPr/>
    </dgm:pt>
    <dgm:pt modelId="{D479BE2B-016C-42D9-8198-3AB408406059}" type="pres">
      <dgm:prSet presAssocID="{15C612E1-77A8-41B0-9672-6D3E8F78F33E}" presName="Name10" presStyleLbl="parChTrans1D2" presStyleIdx="2" presStyleCnt="4"/>
      <dgm:spPr/>
      <dgm:t>
        <a:bodyPr/>
        <a:lstStyle/>
        <a:p>
          <a:endParaRPr lang="es-MX"/>
        </a:p>
      </dgm:t>
    </dgm:pt>
    <dgm:pt modelId="{536174F5-4A18-4BB8-B66A-7413190D05E8}" type="pres">
      <dgm:prSet presAssocID="{4A9314E9-CE1F-4E7E-BB90-938C7B088B04}" presName="hierRoot2" presStyleCnt="0"/>
      <dgm:spPr/>
    </dgm:pt>
    <dgm:pt modelId="{A784F6A3-64D5-4F30-90AB-386E67FC03BB}" type="pres">
      <dgm:prSet presAssocID="{4A9314E9-CE1F-4E7E-BB90-938C7B088B04}" presName="composite2" presStyleCnt="0"/>
      <dgm:spPr/>
    </dgm:pt>
    <dgm:pt modelId="{95E0D857-68A0-4429-BFD7-814DCFA52407}" type="pres">
      <dgm:prSet presAssocID="{4A9314E9-CE1F-4E7E-BB90-938C7B088B04}" presName="background2" presStyleLbl="node2" presStyleIdx="1" presStyleCnt="3"/>
      <dgm:spPr/>
    </dgm:pt>
    <dgm:pt modelId="{10FC4670-2E82-4B66-858A-BC227E51330C}" type="pres">
      <dgm:prSet presAssocID="{4A9314E9-CE1F-4E7E-BB90-938C7B088B04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BB75B53-EA2B-402A-ADE2-208C4261F87A}" type="pres">
      <dgm:prSet presAssocID="{4A9314E9-CE1F-4E7E-BB90-938C7B088B04}" presName="hierChild3" presStyleCnt="0"/>
      <dgm:spPr/>
    </dgm:pt>
    <dgm:pt modelId="{E55F5C21-64AC-4C65-914C-DF9CB193DC48}" type="pres">
      <dgm:prSet presAssocID="{591B583A-E7CD-48A8-96C0-59BE131A434D}" presName="Name10" presStyleLbl="parChTrans1D2" presStyleIdx="3" presStyleCnt="4"/>
      <dgm:spPr/>
      <dgm:t>
        <a:bodyPr/>
        <a:lstStyle/>
        <a:p>
          <a:endParaRPr lang="es-MX"/>
        </a:p>
      </dgm:t>
    </dgm:pt>
    <dgm:pt modelId="{32C9780C-6D79-4DAC-9795-DD430BF419B7}" type="pres">
      <dgm:prSet presAssocID="{E4C9DDEA-DEA9-4788-83C1-0FE1B0EBEF0B}" presName="hierRoot2" presStyleCnt="0"/>
      <dgm:spPr/>
    </dgm:pt>
    <dgm:pt modelId="{65E8401A-FCE6-457F-B19F-79AF631B43E7}" type="pres">
      <dgm:prSet presAssocID="{E4C9DDEA-DEA9-4788-83C1-0FE1B0EBEF0B}" presName="composite2" presStyleCnt="0"/>
      <dgm:spPr/>
    </dgm:pt>
    <dgm:pt modelId="{23E0D3EA-590C-45E5-92A9-82507D0B7672}" type="pres">
      <dgm:prSet presAssocID="{E4C9DDEA-DEA9-4788-83C1-0FE1B0EBEF0B}" presName="background2" presStyleLbl="node2" presStyleIdx="2" presStyleCnt="3"/>
      <dgm:spPr/>
    </dgm:pt>
    <dgm:pt modelId="{628B318E-674E-4070-AAFB-ED7303E63C58}" type="pres">
      <dgm:prSet presAssocID="{E4C9DDEA-DEA9-4788-83C1-0FE1B0EBEF0B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8EB0324-96E9-45D6-B73C-601BD2E5991C}" type="pres">
      <dgm:prSet presAssocID="{E4C9DDEA-DEA9-4788-83C1-0FE1B0EBEF0B}" presName="hierChild3" presStyleCnt="0"/>
      <dgm:spPr/>
    </dgm:pt>
  </dgm:ptLst>
  <dgm:cxnLst>
    <dgm:cxn modelId="{4E606690-0DA8-4CF9-8651-C776CA91D524}" type="presOf" srcId="{15C612E1-77A8-41B0-9672-6D3E8F78F33E}" destId="{D479BE2B-016C-42D9-8198-3AB408406059}" srcOrd="0" destOrd="0" presId="urn:microsoft.com/office/officeart/2005/8/layout/hierarchy1"/>
    <dgm:cxn modelId="{9A040748-A6D6-43BD-8BDE-DF075761BB85}" type="presOf" srcId="{D31C1CBC-C125-4E51-8683-9090702B499A}" destId="{91FCA21D-11FA-4BDB-8AFF-A96EB4F5722B}" srcOrd="0" destOrd="0" presId="urn:microsoft.com/office/officeart/2005/8/layout/hierarchy1"/>
    <dgm:cxn modelId="{25175B5C-053E-4DB8-9940-003C0823B080}" type="presOf" srcId="{C7FA94B6-77D5-445E-8E9A-9F41F2221087}" destId="{2116762E-2EB5-40F6-BD9A-78031F4D566A}" srcOrd="0" destOrd="0" presId="urn:microsoft.com/office/officeart/2005/8/layout/hierarchy1"/>
    <dgm:cxn modelId="{02C36E99-70BE-49E8-A598-C32A2E277858}" srcId="{C7FA94B6-77D5-445E-8E9A-9F41F2221087}" destId="{C6E28EB8-21CF-480A-A737-748636CD1150}" srcOrd="0" destOrd="0" parTransId="{064AF150-2F81-4CFE-8224-F11B9624FC04}" sibTransId="{AD86D3F4-1D3F-4FBF-BEAC-74BE030D4AE5}"/>
    <dgm:cxn modelId="{8132D76E-7ECF-47AE-9A85-941046F0B02A}" type="presOf" srcId="{E4C9DDEA-DEA9-4788-83C1-0FE1B0EBEF0B}" destId="{628B318E-674E-4070-AAFB-ED7303E63C58}" srcOrd="0" destOrd="0" presId="urn:microsoft.com/office/officeart/2005/8/layout/hierarchy1"/>
    <dgm:cxn modelId="{64E50679-7CAB-49BC-B59F-C62A85D4628A}" type="presOf" srcId="{672C74DE-AD93-4361-827B-77D7872ED904}" destId="{CF789B8A-FED4-4CAD-99F1-EB7C4368E3CE}" srcOrd="0" destOrd="0" presId="urn:microsoft.com/office/officeart/2005/8/layout/hierarchy1"/>
    <dgm:cxn modelId="{A58CDD5E-DB59-4685-B209-90FD4ED4EA41}" srcId="{C6E28EB8-21CF-480A-A737-748636CD1150}" destId="{4A9314E9-CE1F-4E7E-BB90-938C7B088B04}" srcOrd="2" destOrd="0" parTransId="{15C612E1-77A8-41B0-9672-6D3E8F78F33E}" sibTransId="{27D07B18-F983-4518-8FB6-4603C48158BD}"/>
    <dgm:cxn modelId="{F9045866-B40A-4F0D-A4A8-55DCC49A61C7}" type="presOf" srcId="{591B583A-E7CD-48A8-96C0-59BE131A434D}" destId="{E55F5C21-64AC-4C65-914C-DF9CB193DC48}" srcOrd="0" destOrd="0" presId="urn:microsoft.com/office/officeart/2005/8/layout/hierarchy1"/>
    <dgm:cxn modelId="{D00A25B1-2513-4F3B-BC9B-1E93C4614634}" type="presOf" srcId="{C6E28EB8-21CF-480A-A737-748636CD1150}" destId="{4EF0A78B-5B3F-45EB-BA2A-7A789A059D72}" srcOrd="0" destOrd="0" presId="urn:microsoft.com/office/officeart/2005/8/layout/hierarchy1"/>
    <dgm:cxn modelId="{EAA2D508-9084-4C41-BC3D-FDC53AE3DFE4}" type="presOf" srcId="{4A9314E9-CE1F-4E7E-BB90-938C7B088B04}" destId="{10FC4670-2E82-4B66-858A-BC227E51330C}" srcOrd="0" destOrd="0" presId="urn:microsoft.com/office/officeart/2005/8/layout/hierarchy1"/>
    <dgm:cxn modelId="{4D01AAD7-A2E4-44AA-9EEB-77860AE2FFFD}" srcId="{C6E28EB8-21CF-480A-A737-748636CD1150}" destId="{25A255A1-278C-4E4F-905D-24EF2A8BD1F9}" srcOrd="0" destOrd="0" parTransId="{5FCFB5FB-7AE5-4D6E-BF65-CD2DCD29958C}" sibTransId="{329ED13C-4B00-4693-8D81-71F8BA0AD8A2}"/>
    <dgm:cxn modelId="{F908FE8D-F7C4-41DE-8EDE-675C0E097F44}" srcId="{C6E28EB8-21CF-480A-A737-748636CD1150}" destId="{672C74DE-AD93-4361-827B-77D7872ED904}" srcOrd="1" destOrd="0" parTransId="{D31C1CBC-C125-4E51-8683-9090702B499A}" sibTransId="{7B60BFBF-7831-4F2C-B417-8F611BD81F6C}"/>
    <dgm:cxn modelId="{A6BF08E7-A117-4E07-8C95-3C3009367F2C}" type="presOf" srcId="{25A255A1-278C-4E4F-905D-24EF2A8BD1F9}" destId="{AA19077C-C999-441F-86D8-FAE15C6DB9F5}" srcOrd="0" destOrd="0" presId="urn:microsoft.com/office/officeart/2005/8/layout/hierarchy1"/>
    <dgm:cxn modelId="{9A03EFBE-15E5-48AE-80E5-83577B8AC5A0}" srcId="{C6E28EB8-21CF-480A-A737-748636CD1150}" destId="{E4C9DDEA-DEA9-4788-83C1-0FE1B0EBEF0B}" srcOrd="3" destOrd="0" parTransId="{591B583A-E7CD-48A8-96C0-59BE131A434D}" sibTransId="{8D5E727B-4994-4FFB-820F-E1CFAB013102}"/>
    <dgm:cxn modelId="{4C2E0788-BB6C-4171-A369-4D0388BD3F9E}" type="presOf" srcId="{5FCFB5FB-7AE5-4D6E-BF65-CD2DCD29958C}" destId="{4ECBB144-EFB8-4FA1-A294-3A94A5B2B627}" srcOrd="0" destOrd="0" presId="urn:microsoft.com/office/officeart/2005/8/layout/hierarchy1"/>
    <dgm:cxn modelId="{F73B56DA-C30B-4B67-AA4E-B92632CEF1FD}" type="presParOf" srcId="{2116762E-2EB5-40F6-BD9A-78031F4D566A}" destId="{916E38A7-1A25-4DE0-93FD-0AFE87B8399E}" srcOrd="0" destOrd="0" presId="urn:microsoft.com/office/officeart/2005/8/layout/hierarchy1"/>
    <dgm:cxn modelId="{EBC65814-5FD7-4129-A5B8-A818C0F17892}" type="presParOf" srcId="{916E38A7-1A25-4DE0-93FD-0AFE87B8399E}" destId="{498CDA48-7A5C-41CB-8F6F-226AA7CBF0EB}" srcOrd="0" destOrd="0" presId="urn:microsoft.com/office/officeart/2005/8/layout/hierarchy1"/>
    <dgm:cxn modelId="{C920F183-2AD2-4C2C-A464-D33F604018F9}" type="presParOf" srcId="{498CDA48-7A5C-41CB-8F6F-226AA7CBF0EB}" destId="{8CCFA6F8-BD6D-4427-A61B-12BE37EF4E4F}" srcOrd="0" destOrd="0" presId="urn:microsoft.com/office/officeart/2005/8/layout/hierarchy1"/>
    <dgm:cxn modelId="{BEFD21BE-64C1-4C10-BAC2-2A523FE6437F}" type="presParOf" srcId="{498CDA48-7A5C-41CB-8F6F-226AA7CBF0EB}" destId="{4EF0A78B-5B3F-45EB-BA2A-7A789A059D72}" srcOrd="1" destOrd="0" presId="urn:microsoft.com/office/officeart/2005/8/layout/hierarchy1"/>
    <dgm:cxn modelId="{2F328E25-16A8-45C6-B90A-1721A620E519}" type="presParOf" srcId="{916E38A7-1A25-4DE0-93FD-0AFE87B8399E}" destId="{85561E6B-32DD-4AF4-A46A-C150E4A8AEBB}" srcOrd="1" destOrd="0" presId="urn:microsoft.com/office/officeart/2005/8/layout/hierarchy1"/>
    <dgm:cxn modelId="{132B606C-2BE9-4A3D-8C8F-87445C75298A}" type="presParOf" srcId="{85561E6B-32DD-4AF4-A46A-C150E4A8AEBB}" destId="{4ECBB144-EFB8-4FA1-A294-3A94A5B2B627}" srcOrd="0" destOrd="0" presId="urn:microsoft.com/office/officeart/2005/8/layout/hierarchy1"/>
    <dgm:cxn modelId="{1E6B37FA-61D8-4A8C-95FA-E8D7443B1A63}" type="presParOf" srcId="{85561E6B-32DD-4AF4-A46A-C150E4A8AEBB}" destId="{279017FE-4C68-4D5A-9646-6E0543D1E9D5}" srcOrd="1" destOrd="0" presId="urn:microsoft.com/office/officeart/2005/8/layout/hierarchy1"/>
    <dgm:cxn modelId="{BBCC8E1E-9541-45EF-8E88-137048B4B3BA}" type="presParOf" srcId="{279017FE-4C68-4D5A-9646-6E0543D1E9D5}" destId="{46A7E2BC-BAF0-4269-A293-38EDC83295BC}" srcOrd="0" destOrd="0" presId="urn:microsoft.com/office/officeart/2005/8/layout/hierarchy1"/>
    <dgm:cxn modelId="{B42FE2D6-E723-4287-9CCC-CE9B8F8093A5}" type="presParOf" srcId="{46A7E2BC-BAF0-4269-A293-38EDC83295BC}" destId="{54070605-8AA4-4459-A0A3-1B2FEECC13F9}" srcOrd="0" destOrd="0" presId="urn:microsoft.com/office/officeart/2005/8/layout/hierarchy1"/>
    <dgm:cxn modelId="{C1F65F37-20A7-42E8-AFDA-C5C1373056E6}" type="presParOf" srcId="{46A7E2BC-BAF0-4269-A293-38EDC83295BC}" destId="{AA19077C-C999-441F-86D8-FAE15C6DB9F5}" srcOrd="1" destOrd="0" presId="urn:microsoft.com/office/officeart/2005/8/layout/hierarchy1"/>
    <dgm:cxn modelId="{6769D615-6748-4008-85A0-68A491591549}" type="presParOf" srcId="{279017FE-4C68-4D5A-9646-6E0543D1E9D5}" destId="{C41A2956-81AF-4B11-9305-ACDD4AE56E5E}" srcOrd="1" destOrd="0" presId="urn:microsoft.com/office/officeart/2005/8/layout/hierarchy1"/>
    <dgm:cxn modelId="{D452EBBA-ECE7-4EAB-B3A1-17729A4B8BB4}" type="presParOf" srcId="{85561E6B-32DD-4AF4-A46A-C150E4A8AEBB}" destId="{91FCA21D-11FA-4BDB-8AFF-A96EB4F5722B}" srcOrd="2" destOrd="0" presId="urn:microsoft.com/office/officeart/2005/8/layout/hierarchy1"/>
    <dgm:cxn modelId="{BF09CB7A-109D-49D9-84CE-3E19159FDB66}" type="presParOf" srcId="{85561E6B-32DD-4AF4-A46A-C150E4A8AEBB}" destId="{232118C2-6E06-49C8-91C0-AD25480B26DD}" srcOrd="3" destOrd="0" presId="urn:microsoft.com/office/officeart/2005/8/layout/hierarchy1"/>
    <dgm:cxn modelId="{7E838F6E-6C06-42DA-AB41-129ACA5F15E3}" type="presParOf" srcId="{232118C2-6E06-49C8-91C0-AD25480B26DD}" destId="{C5366344-FCBF-454A-8A57-8ADA3906BF81}" srcOrd="0" destOrd="0" presId="urn:microsoft.com/office/officeart/2005/8/layout/hierarchy1"/>
    <dgm:cxn modelId="{AFE72CA3-FD3C-48DC-9F6B-C3DA19E9948C}" type="presParOf" srcId="{C5366344-FCBF-454A-8A57-8ADA3906BF81}" destId="{4EB3810A-7286-4A39-9B57-65F46D20098B}" srcOrd="0" destOrd="0" presId="urn:microsoft.com/office/officeart/2005/8/layout/hierarchy1"/>
    <dgm:cxn modelId="{C863B61B-2176-4921-96D9-01DCE7AE0AD6}" type="presParOf" srcId="{C5366344-FCBF-454A-8A57-8ADA3906BF81}" destId="{CF789B8A-FED4-4CAD-99F1-EB7C4368E3CE}" srcOrd="1" destOrd="0" presId="urn:microsoft.com/office/officeart/2005/8/layout/hierarchy1"/>
    <dgm:cxn modelId="{56D45C22-0FC5-464F-B592-2B0F29B667EC}" type="presParOf" srcId="{232118C2-6E06-49C8-91C0-AD25480B26DD}" destId="{EE486FE9-B441-4E8D-8EC3-4A7676FA0DB7}" srcOrd="1" destOrd="0" presId="urn:microsoft.com/office/officeart/2005/8/layout/hierarchy1"/>
    <dgm:cxn modelId="{210C957F-1207-48F3-B580-AB072625C403}" type="presParOf" srcId="{85561E6B-32DD-4AF4-A46A-C150E4A8AEBB}" destId="{D479BE2B-016C-42D9-8198-3AB408406059}" srcOrd="4" destOrd="0" presId="urn:microsoft.com/office/officeart/2005/8/layout/hierarchy1"/>
    <dgm:cxn modelId="{DFD3A353-488E-404A-95B7-D67C90D10472}" type="presParOf" srcId="{85561E6B-32DD-4AF4-A46A-C150E4A8AEBB}" destId="{536174F5-4A18-4BB8-B66A-7413190D05E8}" srcOrd="5" destOrd="0" presId="urn:microsoft.com/office/officeart/2005/8/layout/hierarchy1"/>
    <dgm:cxn modelId="{3F0B2CF8-D229-4952-B476-28AD9CF448E7}" type="presParOf" srcId="{536174F5-4A18-4BB8-B66A-7413190D05E8}" destId="{A784F6A3-64D5-4F30-90AB-386E67FC03BB}" srcOrd="0" destOrd="0" presId="urn:microsoft.com/office/officeart/2005/8/layout/hierarchy1"/>
    <dgm:cxn modelId="{B4D6FF07-B316-4E88-8AE6-1ECC049BCC5D}" type="presParOf" srcId="{A784F6A3-64D5-4F30-90AB-386E67FC03BB}" destId="{95E0D857-68A0-4429-BFD7-814DCFA52407}" srcOrd="0" destOrd="0" presId="urn:microsoft.com/office/officeart/2005/8/layout/hierarchy1"/>
    <dgm:cxn modelId="{F43206CE-C700-4454-8CF0-F85456BA8F37}" type="presParOf" srcId="{A784F6A3-64D5-4F30-90AB-386E67FC03BB}" destId="{10FC4670-2E82-4B66-858A-BC227E51330C}" srcOrd="1" destOrd="0" presId="urn:microsoft.com/office/officeart/2005/8/layout/hierarchy1"/>
    <dgm:cxn modelId="{5D47F201-31DC-4A94-9FEC-1CC57FFE6202}" type="presParOf" srcId="{536174F5-4A18-4BB8-B66A-7413190D05E8}" destId="{FBB75B53-EA2B-402A-ADE2-208C4261F87A}" srcOrd="1" destOrd="0" presId="urn:microsoft.com/office/officeart/2005/8/layout/hierarchy1"/>
    <dgm:cxn modelId="{C5DB03F6-1620-4B9F-BBB6-7F9CE6A3EEBE}" type="presParOf" srcId="{85561E6B-32DD-4AF4-A46A-C150E4A8AEBB}" destId="{E55F5C21-64AC-4C65-914C-DF9CB193DC48}" srcOrd="6" destOrd="0" presId="urn:microsoft.com/office/officeart/2005/8/layout/hierarchy1"/>
    <dgm:cxn modelId="{B5C31513-C909-48FA-9BAF-0656397D5E2C}" type="presParOf" srcId="{85561E6B-32DD-4AF4-A46A-C150E4A8AEBB}" destId="{32C9780C-6D79-4DAC-9795-DD430BF419B7}" srcOrd="7" destOrd="0" presId="urn:microsoft.com/office/officeart/2005/8/layout/hierarchy1"/>
    <dgm:cxn modelId="{BF76383B-44A4-4886-BA12-BA4FF52EC148}" type="presParOf" srcId="{32C9780C-6D79-4DAC-9795-DD430BF419B7}" destId="{65E8401A-FCE6-457F-B19F-79AF631B43E7}" srcOrd="0" destOrd="0" presId="urn:microsoft.com/office/officeart/2005/8/layout/hierarchy1"/>
    <dgm:cxn modelId="{AA7B2A0F-13DB-4533-A204-0EABC22001E1}" type="presParOf" srcId="{65E8401A-FCE6-457F-B19F-79AF631B43E7}" destId="{23E0D3EA-590C-45E5-92A9-82507D0B7672}" srcOrd="0" destOrd="0" presId="urn:microsoft.com/office/officeart/2005/8/layout/hierarchy1"/>
    <dgm:cxn modelId="{3C23683F-6C6F-4A6C-9DD8-70B649C4D291}" type="presParOf" srcId="{65E8401A-FCE6-457F-B19F-79AF631B43E7}" destId="{628B318E-674E-4070-AAFB-ED7303E63C58}" srcOrd="1" destOrd="0" presId="urn:microsoft.com/office/officeart/2005/8/layout/hierarchy1"/>
    <dgm:cxn modelId="{3324DC27-7645-400A-AEB7-53439ED1975E}" type="presParOf" srcId="{32C9780C-6D79-4DAC-9795-DD430BF419B7}" destId="{48EB0324-96E9-45D6-B73C-601BD2E5991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7FA94B6-77D5-445E-8E9A-9F41F2221087}" type="doc">
      <dgm:prSet loTypeId="urn:microsoft.com/office/officeart/2005/8/layout/hierarchy2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6E28EB8-21CF-480A-A737-748636CD1150}">
      <dgm:prSet phldrT="[Texto]"/>
      <dgm:spPr/>
      <dgm:t>
        <a:bodyPr/>
        <a:lstStyle/>
        <a:p>
          <a:r>
            <a:rPr lang="es-MX" dirty="0" smtClean="0"/>
            <a:t>JEFE DE CONTROL INTERNO</a:t>
          </a:r>
          <a:endParaRPr lang="es-MX" dirty="0"/>
        </a:p>
      </dgm:t>
    </dgm:pt>
    <dgm:pt modelId="{064AF150-2F81-4CFE-8224-F11B9624FC04}" type="parTrans" cxnId="{02C36E99-70BE-49E8-A598-C32A2E277858}">
      <dgm:prSet/>
      <dgm:spPr/>
      <dgm:t>
        <a:bodyPr/>
        <a:lstStyle/>
        <a:p>
          <a:endParaRPr lang="es-MX"/>
        </a:p>
      </dgm:t>
    </dgm:pt>
    <dgm:pt modelId="{AD86D3F4-1D3F-4FBF-BEAC-74BE030D4AE5}" type="sibTrans" cxnId="{02C36E99-70BE-49E8-A598-C32A2E277858}">
      <dgm:prSet/>
      <dgm:spPr/>
      <dgm:t>
        <a:bodyPr/>
        <a:lstStyle/>
        <a:p>
          <a:endParaRPr lang="es-MX"/>
        </a:p>
      </dgm:t>
    </dgm:pt>
    <dgm:pt modelId="{25A255A1-278C-4E4F-905D-24EF2A8BD1F9}" type="asst">
      <dgm:prSet phldrT="[Texto]"/>
      <dgm:spPr/>
      <dgm:t>
        <a:bodyPr/>
        <a:lstStyle/>
        <a:p>
          <a:r>
            <a:rPr lang="es-MX" dirty="0" smtClean="0"/>
            <a:t>TÉCNICO</a:t>
          </a:r>
        </a:p>
        <a:p>
          <a:r>
            <a:rPr lang="es-MX" dirty="0" smtClean="0"/>
            <a:t>Contratista</a:t>
          </a:r>
          <a:endParaRPr lang="es-MX" dirty="0"/>
        </a:p>
      </dgm:t>
    </dgm:pt>
    <dgm:pt modelId="{5FCFB5FB-7AE5-4D6E-BF65-CD2DCD29958C}" type="parTrans" cxnId="{4D01AAD7-A2E4-44AA-9EEB-77860AE2FFFD}">
      <dgm:prSet/>
      <dgm:spPr/>
      <dgm:t>
        <a:bodyPr/>
        <a:lstStyle/>
        <a:p>
          <a:endParaRPr lang="es-MX"/>
        </a:p>
      </dgm:t>
    </dgm:pt>
    <dgm:pt modelId="{329ED13C-4B00-4693-8D81-71F8BA0AD8A2}" type="sibTrans" cxnId="{4D01AAD7-A2E4-44AA-9EEB-77860AE2FFFD}">
      <dgm:prSet/>
      <dgm:spPr/>
      <dgm:t>
        <a:bodyPr/>
        <a:lstStyle/>
        <a:p>
          <a:endParaRPr lang="es-MX"/>
        </a:p>
      </dgm:t>
    </dgm:pt>
    <dgm:pt modelId="{672C74DE-AD93-4361-827B-77D7872ED904}">
      <dgm:prSet phldrT="[Texto]"/>
      <dgm:spPr/>
      <dgm:t>
        <a:bodyPr/>
        <a:lstStyle/>
        <a:p>
          <a:r>
            <a:rPr lang="es-MX" dirty="0" smtClean="0"/>
            <a:t>PROFESIONAL</a:t>
          </a:r>
        </a:p>
        <a:p>
          <a:r>
            <a:rPr lang="es-MX" dirty="0" smtClean="0"/>
            <a:t>(Contratista)</a:t>
          </a:r>
        </a:p>
        <a:p>
          <a:r>
            <a:rPr lang="es-MX" dirty="0" smtClean="0"/>
            <a:t>Profesional de Apoyo</a:t>
          </a:r>
          <a:endParaRPr lang="es-MX" dirty="0"/>
        </a:p>
      </dgm:t>
    </dgm:pt>
    <dgm:pt modelId="{D31C1CBC-C125-4E51-8683-9090702B499A}" type="parTrans" cxnId="{F908FE8D-F7C4-41DE-8EDE-675C0E097F44}">
      <dgm:prSet/>
      <dgm:spPr/>
      <dgm:t>
        <a:bodyPr/>
        <a:lstStyle/>
        <a:p>
          <a:endParaRPr lang="es-MX"/>
        </a:p>
      </dgm:t>
    </dgm:pt>
    <dgm:pt modelId="{7B60BFBF-7831-4F2C-B417-8F611BD81F6C}" type="sibTrans" cxnId="{F908FE8D-F7C4-41DE-8EDE-675C0E097F44}">
      <dgm:prSet/>
      <dgm:spPr/>
      <dgm:t>
        <a:bodyPr/>
        <a:lstStyle/>
        <a:p>
          <a:endParaRPr lang="es-MX"/>
        </a:p>
      </dgm:t>
    </dgm:pt>
    <dgm:pt modelId="{4A9314E9-CE1F-4E7E-BB90-938C7B088B04}">
      <dgm:prSet phldrT="[Texto]"/>
      <dgm:spPr/>
      <dgm:t>
        <a:bodyPr/>
        <a:lstStyle/>
        <a:p>
          <a:r>
            <a:rPr lang="es-MX" dirty="0" smtClean="0"/>
            <a:t>PROFESIONAL</a:t>
          </a:r>
        </a:p>
        <a:p>
          <a:r>
            <a:rPr lang="es-MX" dirty="0" smtClean="0"/>
            <a:t>(Contratista)</a:t>
          </a:r>
        </a:p>
        <a:p>
          <a:r>
            <a:rPr lang="es-MX" dirty="0" smtClean="0"/>
            <a:t>Profesional de Apoyo</a:t>
          </a:r>
          <a:endParaRPr lang="es-MX" dirty="0"/>
        </a:p>
      </dgm:t>
    </dgm:pt>
    <dgm:pt modelId="{15C612E1-77A8-41B0-9672-6D3E8F78F33E}" type="parTrans" cxnId="{A58CDD5E-DB59-4685-B209-90FD4ED4EA41}">
      <dgm:prSet/>
      <dgm:spPr/>
      <dgm:t>
        <a:bodyPr/>
        <a:lstStyle/>
        <a:p>
          <a:endParaRPr lang="es-MX"/>
        </a:p>
      </dgm:t>
    </dgm:pt>
    <dgm:pt modelId="{27D07B18-F983-4518-8FB6-4603C48158BD}" type="sibTrans" cxnId="{A58CDD5E-DB59-4685-B209-90FD4ED4EA41}">
      <dgm:prSet/>
      <dgm:spPr/>
      <dgm:t>
        <a:bodyPr/>
        <a:lstStyle/>
        <a:p>
          <a:endParaRPr lang="es-MX"/>
        </a:p>
      </dgm:t>
    </dgm:pt>
    <dgm:pt modelId="{E4C9DDEA-DEA9-4788-83C1-0FE1B0EBEF0B}">
      <dgm:prSet phldrT="[Texto]"/>
      <dgm:spPr/>
      <dgm:t>
        <a:bodyPr/>
        <a:lstStyle/>
        <a:p>
          <a:r>
            <a:rPr lang="es-MX" dirty="0" smtClean="0"/>
            <a:t>PROFESIONAL</a:t>
          </a:r>
        </a:p>
        <a:p>
          <a:r>
            <a:rPr lang="es-MX" dirty="0" smtClean="0"/>
            <a:t>(Contratista)</a:t>
          </a:r>
        </a:p>
        <a:p>
          <a:r>
            <a:rPr lang="es-MX" dirty="0" smtClean="0"/>
            <a:t>Profesional de Apoyo</a:t>
          </a:r>
          <a:endParaRPr lang="es-MX" dirty="0"/>
        </a:p>
      </dgm:t>
    </dgm:pt>
    <dgm:pt modelId="{591B583A-E7CD-48A8-96C0-59BE131A434D}" type="parTrans" cxnId="{9A03EFBE-15E5-48AE-80E5-83577B8AC5A0}">
      <dgm:prSet/>
      <dgm:spPr/>
      <dgm:t>
        <a:bodyPr/>
        <a:lstStyle/>
        <a:p>
          <a:endParaRPr lang="es-MX"/>
        </a:p>
      </dgm:t>
    </dgm:pt>
    <dgm:pt modelId="{8D5E727B-4994-4FFB-820F-E1CFAB013102}" type="sibTrans" cxnId="{9A03EFBE-15E5-48AE-80E5-83577B8AC5A0}">
      <dgm:prSet/>
      <dgm:spPr/>
      <dgm:t>
        <a:bodyPr/>
        <a:lstStyle/>
        <a:p>
          <a:endParaRPr lang="es-MX"/>
        </a:p>
      </dgm:t>
    </dgm:pt>
    <dgm:pt modelId="{1EE341C0-1926-4295-A8EE-303066A1B5C7}" type="pres">
      <dgm:prSet presAssocID="{C7FA94B6-77D5-445E-8E9A-9F41F222108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CD1D7E6-8B28-4434-BEB4-CB427501C709}" type="pres">
      <dgm:prSet presAssocID="{C6E28EB8-21CF-480A-A737-748636CD1150}" presName="root1" presStyleCnt="0"/>
      <dgm:spPr/>
    </dgm:pt>
    <dgm:pt modelId="{FB8C57FF-7770-4DC9-9678-0A1E4806D918}" type="pres">
      <dgm:prSet presAssocID="{C6E28EB8-21CF-480A-A737-748636CD115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79A16A7-34DE-478E-8242-1C24E70777A1}" type="pres">
      <dgm:prSet presAssocID="{C6E28EB8-21CF-480A-A737-748636CD1150}" presName="level2hierChild" presStyleCnt="0"/>
      <dgm:spPr/>
    </dgm:pt>
    <dgm:pt modelId="{3E8C252B-7382-470E-B0BB-07F6BF301B7E}" type="pres">
      <dgm:prSet presAssocID="{5FCFB5FB-7AE5-4D6E-BF65-CD2DCD29958C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4483ADDE-9F69-40F4-8453-07E157817532}" type="pres">
      <dgm:prSet presAssocID="{5FCFB5FB-7AE5-4D6E-BF65-CD2DCD29958C}" presName="connTx" presStyleLbl="parChTrans1D2" presStyleIdx="0" presStyleCnt="4"/>
      <dgm:spPr/>
      <dgm:t>
        <a:bodyPr/>
        <a:lstStyle/>
        <a:p>
          <a:endParaRPr lang="es-MX"/>
        </a:p>
      </dgm:t>
    </dgm:pt>
    <dgm:pt modelId="{0702961A-D2D8-47AA-8725-5FC9562BA6C8}" type="pres">
      <dgm:prSet presAssocID="{25A255A1-278C-4E4F-905D-24EF2A8BD1F9}" presName="root2" presStyleCnt="0"/>
      <dgm:spPr/>
    </dgm:pt>
    <dgm:pt modelId="{BEA6A10D-5D5E-4A64-8E81-9ECA1D501C1F}" type="pres">
      <dgm:prSet presAssocID="{25A255A1-278C-4E4F-905D-24EF2A8BD1F9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51EDC94-654E-4EB9-BF28-1A89F26F1369}" type="pres">
      <dgm:prSet presAssocID="{25A255A1-278C-4E4F-905D-24EF2A8BD1F9}" presName="level3hierChild" presStyleCnt="0"/>
      <dgm:spPr/>
    </dgm:pt>
    <dgm:pt modelId="{32792288-3809-4CF9-B4E1-155B790C3140}" type="pres">
      <dgm:prSet presAssocID="{D31C1CBC-C125-4E51-8683-9090702B499A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AE36DEB6-E60B-4EA0-AF9D-A3706B4F294B}" type="pres">
      <dgm:prSet presAssocID="{D31C1CBC-C125-4E51-8683-9090702B499A}" presName="connTx" presStyleLbl="parChTrans1D2" presStyleIdx="1" presStyleCnt="4"/>
      <dgm:spPr/>
      <dgm:t>
        <a:bodyPr/>
        <a:lstStyle/>
        <a:p>
          <a:endParaRPr lang="es-MX"/>
        </a:p>
      </dgm:t>
    </dgm:pt>
    <dgm:pt modelId="{43456328-66BB-4129-BF89-67150BAAE1F8}" type="pres">
      <dgm:prSet presAssocID="{672C74DE-AD93-4361-827B-77D7872ED904}" presName="root2" presStyleCnt="0"/>
      <dgm:spPr/>
    </dgm:pt>
    <dgm:pt modelId="{5F110D40-4F65-47A3-AFB1-DF32698466ED}" type="pres">
      <dgm:prSet presAssocID="{672C74DE-AD93-4361-827B-77D7872ED904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7422F64-4EF5-47CE-8E46-67BA80E806B9}" type="pres">
      <dgm:prSet presAssocID="{672C74DE-AD93-4361-827B-77D7872ED904}" presName="level3hierChild" presStyleCnt="0"/>
      <dgm:spPr/>
    </dgm:pt>
    <dgm:pt modelId="{DA5BAC45-AD66-4F25-A481-DDD6BEDC153A}" type="pres">
      <dgm:prSet presAssocID="{15C612E1-77A8-41B0-9672-6D3E8F78F33E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0AF2B290-9F24-472D-8F65-D76224B723C2}" type="pres">
      <dgm:prSet presAssocID="{15C612E1-77A8-41B0-9672-6D3E8F78F33E}" presName="connTx" presStyleLbl="parChTrans1D2" presStyleIdx="2" presStyleCnt="4"/>
      <dgm:spPr/>
      <dgm:t>
        <a:bodyPr/>
        <a:lstStyle/>
        <a:p>
          <a:endParaRPr lang="es-MX"/>
        </a:p>
      </dgm:t>
    </dgm:pt>
    <dgm:pt modelId="{FC9EAC6E-2ACC-4C76-BBC3-0FE8EBC7CD5C}" type="pres">
      <dgm:prSet presAssocID="{4A9314E9-CE1F-4E7E-BB90-938C7B088B04}" presName="root2" presStyleCnt="0"/>
      <dgm:spPr/>
    </dgm:pt>
    <dgm:pt modelId="{CEFE7AE7-6FA1-4561-87C0-2EDA3457301B}" type="pres">
      <dgm:prSet presAssocID="{4A9314E9-CE1F-4E7E-BB90-938C7B088B04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C3C7A37-6F59-42F0-B169-B517A9CE3F2A}" type="pres">
      <dgm:prSet presAssocID="{4A9314E9-CE1F-4E7E-BB90-938C7B088B04}" presName="level3hierChild" presStyleCnt="0"/>
      <dgm:spPr/>
    </dgm:pt>
    <dgm:pt modelId="{0CD9E516-C2D3-408D-A5E1-20585FAEA3BA}" type="pres">
      <dgm:prSet presAssocID="{591B583A-E7CD-48A8-96C0-59BE131A434D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63D86A46-D85D-49D6-A6F6-A87257AE00B5}" type="pres">
      <dgm:prSet presAssocID="{591B583A-E7CD-48A8-96C0-59BE131A434D}" presName="connTx" presStyleLbl="parChTrans1D2" presStyleIdx="3" presStyleCnt="4"/>
      <dgm:spPr/>
      <dgm:t>
        <a:bodyPr/>
        <a:lstStyle/>
        <a:p>
          <a:endParaRPr lang="es-MX"/>
        </a:p>
      </dgm:t>
    </dgm:pt>
    <dgm:pt modelId="{A8A3279A-DE48-41C8-88C6-3377110EAA11}" type="pres">
      <dgm:prSet presAssocID="{E4C9DDEA-DEA9-4788-83C1-0FE1B0EBEF0B}" presName="root2" presStyleCnt="0"/>
      <dgm:spPr/>
    </dgm:pt>
    <dgm:pt modelId="{A3BA1EAA-EDAA-4639-83FD-648B644A2A21}" type="pres">
      <dgm:prSet presAssocID="{E4C9DDEA-DEA9-4788-83C1-0FE1B0EBEF0B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770D4B65-377A-442F-B1AC-3C8D55D6996D}" type="pres">
      <dgm:prSet presAssocID="{E4C9DDEA-DEA9-4788-83C1-0FE1B0EBEF0B}" presName="level3hierChild" presStyleCnt="0"/>
      <dgm:spPr/>
    </dgm:pt>
  </dgm:ptLst>
  <dgm:cxnLst>
    <dgm:cxn modelId="{A4896B77-0F87-41CC-BBDF-5086B57588B5}" type="presOf" srcId="{5FCFB5FB-7AE5-4D6E-BF65-CD2DCD29958C}" destId="{4483ADDE-9F69-40F4-8453-07E157817532}" srcOrd="1" destOrd="0" presId="urn:microsoft.com/office/officeart/2005/8/layout/hierarchy2"/>
    <dgm:cxn modelId="{A69DCCAA-7F60-4477-B733-5826F6BBC8F3}" type="presOf" srcId="{C7FA94B6-77D5-445E-8E9A-9F41F2221087}" destId="{1EE341C0-1926-4295-A8EE-303066A1B5C7}" srcOrd="0" destOrd="0" presId="urn:microsoft.com/office/officeart/2005/8/layout/hierarchy2"/>
    <dgm:cxn modelId="{02C36E99-70BE-49E8-A598-C32A2E277858}" srcId="{C7FA94B6-77D5-445E-8E9A-9F41F2221087}" destId="{C6E28EB8-21CF-480A-A737-748636CD1150}" srcOrd="0" destOrd="0" parTransId="{064AF150-2F81-4CFE-8224-F11B9624FC04}" sibTransId="{AD86D3F4-1D3F-4FBF-BEAC-74BE030D4AE5}"/>
    <dgm:cxn modelId="{A63E0ACF-016F-4C38-B02E-1CFB1964960F}" type="presOf" srcId="{D31C1CBC-C125-4E51-8683-9090702B499A}" destId="{32792288-3809-4CF9-B4E1-155B790C3140}" srcOrd="0" destOrd="0" presId="urn:microsoft.com/office/officeart/2005/8/layout/hierarchy2"/>
    <dgm:cxn modelId="{A58CDD5E-DB59-4685-B209-90FD4ED4EA41}" srcId="{C6E28EB8-21CF-480A-A737-748636CD1150}" destId="{4A9314E9-CE1F-4E7E-BB90-938C7B088B04}" srcOrd="2" destOrd="0" parTransId="{15C612E1-77A8-41B0-9672-6D3E8F78F33E}" sibTransId="{27D07B18-F983-4518-8FB6-4603C48158BD}"/>
    <dgm:cxn modelId="{C02D36BA-4E75-4B47-9944-E5B03959C599}" type="presOf" srcId="{4A9314E9-CE1F-4E7E-BB90-938C7B088B04}" destId="{CEFE7AE7-6FA1-4561-87C0-2EDA3457301B}" srcOrd="0" destOrd="0" presId="urn:microsoft.com/office/officeart/2005/8/layout/hierarchy2"/>
    <dgm:cxn modelId="{BEF0A1A5-3A88-47E5-A9E4-4400566EDFFD}" type="presOf" srcId="{672C74DE-AD93-4361-827B-77D7872ED904}" destId="{5F110D40-4F65-47A3-AFB1-DF32698466ED}" srcOrd="0" destOrd="0" presId="urn:microsoft.com/office/officeart/2005/8/layout/hierarchy2"/>
    <dgm:cxn modelId="{E5068091-8D53-4B8E-A6F0-CBF05BDE15FC}" type="presOf" srcId="{15C612E1-77A8-41B0-9672-6D3E8F78F33E}" destId="{DA5BAC45-AD66-4F25-A481-DDD6BEDC153A}" srcOrd="0" destOrd="0" presId="urn:microsoft.com/office/officeart/2005/8/layout/hierarchy2"/>
    <dgm:cxn modelId="{409B0A92-3191-4957-8BEE-1C0A737305FA}" type="presOf" srcId="{D31C1CBC-C125-4E51-8683-9090702B499A}" destId="{AE36DEB6-E60B-4EA0-AF9D-A3706B4F294B}" srcOrd="1" destOrd="0" presId="urn:microsoft.com/office/officeart/2005/8/layout/hierarchy2"/>
    <dgm:cxn modelId="{7EA8E1D1-A9F6-47A8-8C12-3A4ADB9AD7A4}" type="presOf" srcId="{591B583A-E7CD-48A8-96C0-59BE131A434D}" destId="{63D86A46-D85D-49D6-A6F6-A87257AE00B5}" srcOrd="1" destOrd="0" presId="urn:microsoft.com/office/officeart/2005/8/layout/hierarchy2"/>
    <dgm:cxn modelId="{D4BDE0FC-9FF2-4ED9-BC94-CCADBB244579}" type="presOf" srcId="{5FCFB5FB-7AE5-4D6E-BF65-CD2DCD29958C}" destId="{3E8C252B-7382-470E-B0BB-07F6BF301B7E}" srcOrd="0" destOrd="0" presId="urn:microsoft.com/office/officeart/2005/8/layout/hierarchy2"/>
    <dgm:cxn modelId="{9A23572E-2493-4DD3-9FC8-DD245671BD1F}" type="presOf" srcId="{E4C9DDEA-DEA9-4788-83C1-0FE1B0EBEF0B}" destId="{A3BA1EAA-EDAA-4639-83FD-648B644A2A21}" srcOrd="0" destOrd="0" presId="urn:microsoft.com/office/officeart/2005/8/layout/hierarchy2"/>
    <dgm:cxn modelId="{20010DDF-6755-4F30-BF12-FBF65EB93308}" type="presOf" srcId="{15C612E1-77A8-41B0-9672-6D3E8F78F33E}" destId="{0AF2B290-9F24-472D-8F65-D76224B723C2}" srcOrd="1" destOrd="0" presId="urn:microsoft.com/office/officeart/2005/8/layout/hierarchy2"/>
    <dgm:cxn modelId="{943F38D8-B953-4BD6-8B79-62A2FFE691F9}" type="presOf" srcId="{C6E28EB8-21CF-480A-A737-748636CD1150}" destId="{FB8C57FF-7770-4DC9-9678-0A1E4806D918}" srcOrd="0" destOrd="0" presId="urn:microsoft.com/office/officeart/2005/8/layout/hierarchy2"/>
    <dgm:cxn modelId="{0D75C99E-ABA7-4B88-82EF-3FCD7FFFF8BC}" type="presOf" srcId="{591B583A-E7CD-48A8-96C0-59BE131A434D}" destId="{0CD9E516-C2D3-408D-A5E1-20585FAEA3BA}" srcOrd="0" destOrd="0" presId="urn:microsoft.com/office/officeart/2005/8/layout/hierarchy2"/>
    <dgm:cxn modelId="{4D01AAD7-A2E4-44AA-9EEB-77860AE2FFFD}" srcId="{C6E28EB8-21CF-480A-A737-748636CD1150}" destId="{25A255A1-278C-4E4F-905D-24EF2A8BD1F9}" srcOrd="0" destOrd="0" parTransId="{5FCFB5FB-7AE5-4D6E-BF65-CD2DCD29958C}" sibTransId="{329ED13C-4B00-4693-8D81-71F8BA0AD8A2}"/>
    <dgm:cxn modelId="{F908FE8D-F7C4-41DE-8EDE-675C0E097F44}" srcId="{C6E28EB8-21CF-480A-A737-748636CD1150}" destId="{672C74DE-AD93-4361-827B-77D7872ED904}" srcOrd="1" destOrd="0" parTransId="{D31C1CBC-C125-4E51-8683-9090702B499A}" sibTransId="{7B60BFBF-7831-4F2C-B417-8F611BD81F6C}"/>
    <dgm:cxn modelId="{1EDF25EA-D46E-4289-9A06-2423FA605D46}" type="presOf" srcId="{25A255A1-278C-4E4F-905D-24EF2A8BD1F9}" destId="{BEA6A10D-5D5E-4A64-8E81-9ECA1D501C1F}" srcOrd="0" destOrd="0" presId="urn:microsoft.com/office/officeart/2005/8/layout/hierarchy2"/>
    <dgm:cxn modelId="{9A03EFBE-15E5-48AE-80E5-83577B8AC5A0}" srcId="{C6E28EB8-21CF-480A-A737-748636CD1150}" destId="{E4C9DDEA-DEA9-4788-83C1-0FE1B0EBEF0B}" srcOrd="3" destOrd="0" parTransId="{591B583A-E7CD-48A8-96C0-59BE131A434D}" sibTransId="{8D5E727B-4994-4FFB-820F-E1CFAB013102}"/>
    <dgm:cxn modelId="{1E2CA20F-D7B3-464B-A844-8E738535D2EB}" type="presParOf" srcId="{1EE341C0-1926-4295-A8EE-303066A1B5C7}" destId="{ACD1D7E6-8B28-4434-BEB4-CB427501C709}" srcOrd="0" destOrd="0" presId="urn:microsoft.com/office/officeart/2005/8/layout/hierarchy2"/>
    <dgm:cxn modelId="{AF6ECB1D-D9C6-4E7E-8EF0-1B1F34701667}" type="presParOf" srcId="{ACD1D7E6-8B28-4434-BEB4-CB427501C709}" destId="{FB8C57FF-7770-4DC9-9678-0A1E4806D918}" srcOrd="0" destOrd="0" presId="urn:microsoft.com/office/officeart/2005/8/layout/hierarchy2"/>
    <dgm:cxn modelId="{0A419234-51C2-4D7B-B981-02E0DD3769DB}" type="presParOf" srcId="{ACD1D7E6-8B28-4434-BEB4-CB427501C709}" destId="{879A16A7-34DE-478E-8242-1C24E70777A1}" srcOrd="1" destOrd="0" presId="urn:microsoft.com/office/officeart/2005/8/layout/hierarchy2"/>
    <dgm:cxn modelId="{BC801B8C-0133-4760-9E9E-3F771383623F}" type="presParOf" srcId="{879A16A7-34DE-478E-8242-1C24E70777A1}" destId="{3E8C252B-7382-470E-B0BB-07F6BF301B7E}" srcOrd="0" destOrd="0" presId="urn:microsoft.com/office/officeart/2005/8/layout/hierarchy2"/>
    <dgm:cxn modelId="{A03A9652-27D5-4C5B-9091-295FBFA2D595}" type="presParOf" srcId="{3E8C252B-7382-470E-B0BB-07F6BF301B7E}" destId="{4483ADDE-9F69-40F4-8453-07E157817532}" srcOrd="0" destOrd="0" presId="urn:microsoft.com/office/officeart/2005/8/layout/hierarchy2"/>
    <dgm:cxn modelId="{221D9EC1-658E-476C-9D0E-D7FD805A3A95}" type="presParOf" srcId="{879A16A7-34DE-478E-8242-1C24E70777A1}" destId="{0702961A-D2D8-47AA-8725-5FC9562BA6C8}" srcOrd="1" destOrd="0" presId="urn:microsoft.com/office/officeart/2005/8/layout/hierarchy2"/>
    <dgm:cxn modelId="{1C136DA3-6FF3-4102-894B-2B8984CD5D90}" type="presParOf" srcId="{0702961A-D2D8-47AA-8725-5FC9562BA6C8}" destId="{BEA6A10D-5D5E-4A64-8E81-9ECA1D501C1F}" srcOrd="0" destOrd="0" presId="urn:microsoft.com/office/officeart/2005/8/layout/hierarchy2"/>
    <dgm:cxn modelId="{36A3D58B-63FA-4DC7-B600-C3B18FA0C1C0}" type="presParOf" srcId="{0702961A-D2D8-47AA-8725-5FC9562BA6C8}" destId="{651EDC94-654E-4EB9-BF28-1A89F26F1369}" srcOrd="1" destOrd="0" presId="urn:microsoft.com/office/officeart/2005/8/layout/hierarchy2"/>
    <dgm:cxn modelId="{23636361-0BF5-4A5F-AB93-C35C94D2173F}" type="presParOf" srcId="{879A16A7-34DE-478E-8242-1C24E70777A1}" destId="{32792288-3809-4CF9-B4E1-155B790C3140}" srcOrd="2" destOrd="0" presId="urn:microsoft.com/office/officeart/2005/8/layout/hierarchy2"/>
    <dgm:cxn modelId="{4924590F-3892-4167-A860-912775E2FF29}" type="presParOf" srcId="{32792288-3809-4CF9-B4E1-155B790C3140}" destId="{AE36DEB6-E60B-4EA0-AF9D-A3706B4F294B}" srcOrd="0" destOrd="0" presId="urn:microsoft.com/office/officeart/2005/8/layout/hierarchy2"/>
    <dgm:cxn modelId="{E1A0061C-85B6-4173-A440-B8B176564706}" type="presParOf" srcId="{879A16A7-34DE-478E-8242-1C24E70777A1}" destId="{43456328-66BB-4129-BF89-67150BAAE1F8}" srcOrd="3" destOrd="0" presId="urn:microsoft.com/office/officeart/2005/8/layout/hierarchy2"/>
    <dgm:cxn modelId="{85E4367E-9083-4829-8008-2CCFCA17A3C9}" type="presParOf" srcId="{43456328-66BB-4129-BF89-67150BAAE1F8}" destId="{5F110D40-4F65-47A3-AFB1-DF32698466ED}" srcOrd="0" destOrd="0" presId="urn:microsoft.com/office/officeart/2005/8/layout/hierarchy2"/>
    <dgm:cxn modelId="{E0522250-4653-4988-AF34-18529BC1EC81}" type="presParOf" srcId="{43456328-66BB-4129-BF89-67150BAAE1F8}" destId="{D7422F64-4EF5-47CE-8E46-67BA80E806B9}" srcOrd="1" destOrd="0" presId="urn:microsoft.com/office/officeart/2005/8/layout/hierarchy2"/>
    <dgm:cxn modelId="{D31ABE73-B965-42CA-B353-03B93A0DFBCB}" type="presParOf" srcId="{879A16A7-34DE-478E-8242-1C24E70777A1}" destId="{DA5BAC45-AD66-4F25-A481-DDD6BEDC153A}" srcOrd="4" destOrd="0" presId="urn:microsoft.com/office/officeart/2005/8/layout/hierarchy2"/>
    <dgm:cxn modelId="{B4B5BDED-35EB-43FC-9999-8B7CCB5B587D}" type="presParOf" srcId="{DA5BAC45-AD66-4F25-A481-DDD6BEDC153A}" destId="{0AF2B290-9F24-472D-8F65-D76224B723C2}" srcOrd="0" destOrd="0" presId="urn:microsoft.com/office/officeart/2005/8/layout/hierarchy2"/>
    <dgm:cxn modelId="{935BB3CA-E73C-4C31-B692-2CF2DD595E10}" type="presParOf" srcId="{879A16A7-34DE-478E-8242-1C24E70777A1}" destId="{FC9EAC6E-2ACC-4C76-BBC3-0FE8EBC7CD5C}" srcOrd="5" destOrd="0" presId="urn:microsoft.com/office/officeart/2005/8/layout/hierarchy2"/>
    <dgm:cxn modelId="{A0954C86-25EE-4EEC-A078-84A7DA786E2E}" type="presParOf" srcId="{FC9EAC6E-2ACC-4C76-BBC3-0FE8EBC7CD5C}" destId="{CEFE7AE7-6FA1-4561-87C0-2EDA3457301B}" srcOrd="0" destOrd="0" presId="urn:microsoft.com/office/officeart/2005/8/layout/hierarchy2"/>
    <dgm:cxn modelId="{A2612090-2BC9-4235-A639-B9849A46831F}" type="presParOf" srcId="{FC9EAC6E-2ACC-4C76-BBC3-0FE8EBC7CD5C}" destId="{AC3C7A37-6F59-42F0-B169-B517A9CE3F2A}" srcOrd="1" destOrd="0" presId="urn:microsoft.com/office/officeart/2005/8/layout/hierarchy2"/>
    <dgm:cxn modelId="{B585B911-21C9-4BD8-B19D-818623D8C28A}" type="presParOf" srcId="{879A16A7-34DE-478E-8242-1C24E70777A1}" destId="{0CD9E516-C2D3-408D-A5E1-20585FAEA3BA}" srcOrd="6" destOrd="0" presId="urn:microsoft.com/office/officeart/2005/8/layout/hierarchy2"/>
    <dgm:cxn modelId="{9663C216-5BDD-4DC2-A9F1-415B99869728}" type="presParOf" srcId="{0CD9E516-C2D3-408D-A5E1-20585FAEA3BA}" destId="{63D86A46-D85D-49D6-A6F6-A87257AE00B5}" srcOrd="0" destOrd="0" presId="urn:microsoft.com/office/officeart/2005/8/layout/hierarchy2"/>
    <dgm:cxn modelId="{28231440-4FA8-4619-B345-0A3BE9BFFFE8}" type="presParOf" srcId="{879A16A7-34DE-478E-8242-1C24E70777A1}" destId="{A8A3279A-DE48-41C8-88C6-3377110EAA11}" srcOrd="7" destOrd="0" presId="urn:microsoft.com/office/officeart/2005/8/layout/hierarchy2"/>
    <dgm:cxn modelId="{7FCF1103-D4E1-49E5-A239-6CCE4CB9DD6B}" type="presParOf" srcId="{A8A3279A-DE48-41C8-88C6-3377110EAA11}" destId="{A3BA1EAA-EDAA-4639-83FD-648B644A2A21}" srcOrd="0" destOrd="0" presId="urn:microsoft.com/office/officeart/2005/8/layout/hierarchy2"/>
    <dgm:cxn modelId="{B98D459D-D534-488F-BDF3-C84006031D6D}" type="presParOf" srcId="{A8A3279A-DE48-41C8-88C6-3377110EAA11}" destId="{770D4B65-377A-442F-B1AC-3C8D55D6996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3632F26-94A6-4AE9-B214-574A6BB6768F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F2DD8BA-B747-481E-91C1-CCE0E6993613}">
      <dgm:prSet/>
      <dgm:spPr/>
      <dgm:t>
        <a:bodyPr/>
        <a:lstStyle/>
        <a:p>
          <a:pPr algn="just" rtl="0"/>
          <a:r>
            <a:rPr lang="es-MX" dirty="0" smtClean="0"/>
            <a:t>Es la revisión  de la contabilidad administrativa y financiera, dicha información debe ser  veraz, clara y </a:t>
          </a:r>
          <a:r>
            <a:rPr lang="es-MX" dirty="0" err="1" smtClean="0"/>
            <a:t>conﬁable</a:t>
          </a:r>
          <a:r>
            <a:rPr lang="es-MX" dirty="0" smtClean="0"/>
            <a:t>.</a:t>
          </a:r>
          <a:endParaRPr lang="es-MX" dirty="0"/>
        </a:p>
      </dgm:t>
    </dgm:pt>
    <dgm:pt modelId="{4B7C0394-74DD-424F-A460-961CC625BC9C}" type="parTrans" cxnId="{4D2B221C-EED7-42C8-9277-122E898B69A3}">
      <dgm:prSet/>
      <dgm:spPr/>
      <dgm:t>
        <a:bodyPr/>
        <a:lstStyle/>
        <a:p>
          <a:endParaRPr lang="es-MX"/>
        </a:p>
      </dgm:t>
    </dgm:pt>
    <dgm:pt modelId="{0CD719E7-B88F-41AB-BC5D-7A37ED076A85}" type="sibTrans" cxnId="{4D2B221C-EED7-42C8-9277-122E898B69A3}">
      <dgm:prSet/>
      <dgm:spPr/>
      <dgm:t>
        <a:bodyPr/>
        <a:lstStyle/>
        <a:p>
          <a:endParaRPr lang="es-MX"/>
        </a:p>
      </dgm:t>
    </dgm:pt>
    <dgm:pt modelId="{AABCD1A5-22C9-4005-B1BE-8AB1B5416FFE}">
      <dgm:prSet/>
      <dgm:spPr/>
      <dgm:t>
        <a:bodyPr/>
        <a:lstStyle/>
        <a:p>
          <a:pPr algn="just" rtl="0"/>
          <a:r>
            <a:rPr lang="es-MX" dirty="0" smtClean="0"/>
            <a:t>Su objetivo es eliminar, hasta donde sea posible, las pérdidas por errores y fraudes que merman en una u otra forma los resultados y el patrimonio de la institución.</a:t>
          </a:r>
          <a:endParaRPr lang="es-MX" dirty="0"/>
        </a:p>
      </dgm:t>
    </dgm:pt>
    <dgm:pt modelId="{2D6B7FB9-09D5-427F-94B3-919F95CAAEC7}" type="parTrans" cxnId="{F1FEBA71-1DD6-46AA-A5A3-05D025E39D51}">
      <dgm:prSet/>
      <dgm:spPr/>
      <dgm:t>
        <a:bodyPr/>
        <a:lstStyle/>
        <a:p>
          <a:endParaRPr lang="es-MX"/>
        </a:p>
      </dgm:t>
    </dgm:pt>
    <dgm:pt modelId="{252B4FCB-5724-4C8B-A21E-1F3235D8144C}" type="sibTrans" cxnId="{F1FEBA71-1DD6-46AA-A5A3-05D025E39D51}">
      <dgm:prSet/>
      <dgm:spPr/>
      <dgm:t>
        <a:bodyPr/>
        <a:lstStyle/>
        <a:p>
          <a:endParaRPr lang="es-MX"/>
        </a:p>
      </dgm:t>
    </dgm:pt>
    <dgm:pt modelId="{33293A69-45F1-4FC0-8867-FE9A54325D99}" type="pres">
      <dgm:prSet presAssocID="{F3632F26-94A6-4AE9-B214-574A6BB6768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50F190D-F4A8-4616-B936-BC52C501D3C8}" type="pres">
      <dgm:prSet presAssocID="{5F2DD8BA-B747-481E-91C1-CCE0E6993613}" presName="comp" presStyleCnt="0"/>
      <dgm:spPr/>
    </dgm:pt>
    <dgm:pt modelId="{BAECFB4B-BC06-4394-95C8-4B9C97691CD4}" type="pres">
      <dgm:prSet presAssocID="{5F2DD8BA-B747-481E-91C1-CCE0E6993613}" presName="rect2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A00FB2-64CF-4E5F-B6FC-DB60C426DDFC}" type="pres">
      <dgm:prSet presAssocID="{5F2DD8BA-B747-481E-91C1-CCE0E6993613}" presName="rect1" presStyleLbl="lnNod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39D5FF6-8DA9-44F0-8F6C-A5FDA709473F}" type="pres">
      <dgm:prSet presAssocID="{0CD719E7-B88F-41AB-BC5D-7A37ED076A85}" presName="sibTrans" presStyleCnt="0"/>
      <dgm:spPr/>
    </dgm:pt>
    <dgm:pt modelId="{662E6001-8220-4260-B1B3-74DEB45E5C3C}" type="pres">
      <dgm:prSet presAssocID="{AABCD1A5-22C9-4005-B1BE-8AB1B5416FFE}" presName="comp" presStyleCnt="0"/>
      <dgm:spPr/>
    </dgm:pt>
    <dgm:pt modelId="{5B54F26E-BA99-47B2-8DC5-E47298D3FEF0}" type="pres">
      <dgm:prSet presAssocID="{AABCD1A5-22C9-4005-B1BE-8AB1B5416FFE}" presName="rect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9447D3-2DC4-4698-814A-1063EDEEB402}" type="pres">
      <dgm:prSet presAssocID="{AABCD1A5-22C9-4005-B1BE-8AB1B5416FFE}" presName="rect1" presStyleLbl="lnNod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8B2D5A7D-D31D-4DF3-8099-E79F8BBCE29E}" type="presOf" srcId="{F3632F26-94A6-4AE9-B214-574A6BB6768F}" destId="{33293A69-45F1-4FC0-8867-FE9A54325D99}" srcOrd="0" destOrd="0" presId="urn:microsoft.com/office/officeart/2008/layout/AlternatingPictureBlocks"/>
    <dgm:cxn modelId="{44CD0427-9DD3-4659-8363-C1B484470939}" type="presOf" srcId="{AABCD1A5-22C9-4005-B1BE-8AB1B5416FFE}" destId="{5B54F26E-BA99-47B2-8DC5-E47298D3FEF0}" srcOrd="0" destOrd="0" presId="urn:microsoft.com/office/officeart/2008/layout/AlternatingPictureBlocks"/>
    <dgm:cxn modelId="{F1FEBA71-1DD6-46AA-A5A3-05D025E39D51}" srcId="{F3632F26-94A6-4AE9-B214-574A6BB6768F}" destId="{AABCD1A5-22C9-4005-B1BE-8AB1B5416FFE}" srcOrd="1" destOrd="0" parTransId="{2D6B7FB9-09D5-427F-94B3-919F95CAAEC7}" sibTransId="{252B4FCB-5724-4C8B-A21E-1F3235D8144C}"/>
    <dgm:cxn modelId="{4D2B221C-EED7-42C8-9277-122E898B69A3}" srcId="{F3632F26-94A6-4AE9-B214-574A6BB6768F}" destId="{5F2DD8BA-B747-481E-91C1-CCE0E6993613}" srcOrd="0" destOrd="0" parTransId="{4B7C0394-74DD-424F-A460-961CC625BC9C}" sibTransId="{0CD719E7-B88F-41AB-BC5D-7A37ED076A85}"/>
    <dgm:cxn modelId="{F37BC7E8-3EA5-4CF6-B982-2910F03319FB}" type="presOf" srcId="{5F2DD8BA-B747-481E-91C1-CCE0E6993613}" destId="{BAECFB4B-BC06-4394-95C8-4B9C97691CD4}" srcOrd="0" destOrd="0" presId="urn:microsoft.com/office/officeart/2008/layout/AlternatingPictureBlocks"/>
    <dgm:cxn modelId="{88151E6E-7B82-4570-942F-5E22585F173F}" type="presParOf" srcId="{33293A69-45F1-4FC0-8867-FE9A54325D99}" destId="{950F190D-F4A8-4616-B936-BC52C501D3C8}" srcOrd="0" destOrd="0" presId="urn:microsoft.com/office/officeart/2008/layout/AlternatingPictureBlocks"/>
    <dgm:cxn modelId="{F70E3819-6D38-416C-92C1-DA5954B9C099}" type="presParOf" srcId="{950F190D-F4A8-4616-B936-BC52C501D3C8}" destId="{BAECFB4B-BC06-4394-95C8-4B9C97691CD4}" srcOrd="0" destOrd="0" presId="urn:microsoft.com/office/officeart/2008/layout/AlternatingPictureBlocks"/>
    <dgm:cxn modelId="{9AF96D4D-DF69-45FA-85ED-D8EF9FBFA16E}" type="presParOf" srcId="{950F190D-F4A8-4616-B936-BC52C501D3C8}" destId="{81A00FB2-64CF-4E5F-B6FC-DB60C426DDFC}" srcOrd="1" destOrd="0" presId="urn:microsoft.com/office/officeart/2008/layout/AlternatingPictureBlocks"/>
    <dgm:cxn modelId="{7BEDB86E-E875-4786-B02D-605A415B6FF6}" type="presParOf" srcId="{33293A69-45F1-4FC0-8867-FE9A54325D99}" destId="{C39D5FF6-8DA9-44F0-8F6C-A5FDA709473F}" srcOrd="1" destOrd="0" presId="urn:microsoft.com/office/officeart/2008/layout/AlternatingPictureBlocks"/>
    <dgm:cxn modelId="{E4C4922E-F2E0-480D-879A-BAEDB32FF28E}" type="presParOf" srcId="{33293A69-45F1-4FC0-8867-FE9A54325D99}" destId="{662E6001-8220-4260-B1B3-74DEB45E5C3C}" srcOrd="2" destOrd="0" presId="urn:microsoft.com/office/officeart/2008/layout/AlternatingPictureBlocks"/>
    <dgm:cxn modelId="{992E1389-475A-482C-BFB0-7F8F7C0031D8}" type="presParOf" srcId="{662E6001-8220-4260-B1B3-74DEB45E5C3C}" destId="{5B54F26E-BA99-47B2-8DC5-E47298D3FEF0}" srcOrd="0" destOrd="0" presId="urn:microsoft.com/office/officeart/2008/layout/AlternatingPictureBlocks"/>
    <dgm:cxn modelId="{69E1174F-3C78-4C53-8D4E-A45CA43080EF}" type="presParOf" srcId="{662E6001-8220-4260-B1B3-74DEB45E5C3C}" destId="{4A9447D3-2DC4-4698-814A-1063EDEEB402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350E94E-45C3-444F-81A6-D6F06D5400F7}" type="doc">
      <dgm:prSet loTypeId="urn:microsoft.com/office/officeart/2005/8/layout/hList7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7304561-3E61-4826-8F81-701452549816}">
      <dgm:prSet/>
      <dgm:spPr/>
      <dgm:t>
        <a:bodyPr/>
        <a:lstStyle/>
        <a:p>
          <a:pPr rtl="0"/>
          <a:r>
            <a:rPr lang="es-MX" dirty="0" smtClean="0"/>
            <a:t>Asesor o corporativo. Se da en corporaciones integradas por la controladora y subsidiaria, en empresas de grandes magnitudes</a:t>
          </a:r>
          <a:endParaRPr lang="es-MX" dirty="0"/>
        </a:p>
      </dgm:t>
    </dgm:pt>
    <dgm:pt modelId="{BBC5E7B1-AE1E-4EE1-9EA5-A2F4DA921EEE}" type="parTrans" cxnId="{788C0AAD-BC43-4CE1-AC89-5789ADD68B6E}">
      <dgm:prSet/>
      <dgm:spPr/>
      <dgm:t>
        <a:bodyPr/>
        <a:lstStyle/>
        <a:p>
          <a:endParaRPr lang="es-MX"/>
        </a:p>
      </dgm:t>
    </dgm:pt>
    <dgm:pt modelId="{B02672CC-2CC2-4C59-9563-0B8F6BCE16AD}" type="sibTrans" cxnId="{788C0AAD-BC43-4CE1-AC89-5789ADD68B6E}">
      <dgm:prSet/>
      <dgm:spPr/>
      <dgm:t>
        <a:bodyPr/>
        <a:lstStyle/>
        <a:p>
          <a:endParaRPr lang="es-MX"/>
        </a:p>
      </dgm:t>
    </dgm:pt>
    <dgm:pt modelId="{D764064E-E425-4377-9641-AF68D0915727}">
      <dgm:prSet/>
      <dgm:spPr/>
      <dgm:t>
        <a:bodyPr/>
        <a:lstStyle/>
        <a:p>
          <a:pPr rtl="0"/>
          <a:r>
            <a:rPr lang="es-MX" dirty="0" smtClean="0"/>
            <a:t>Operativo. </a:t>
          </a:r>
        </a:p>
        <a:p>
          <a:pPr rtl="0"/>
          <a:r>
            <a:rPr lang="es-MX" dirty="0" smtClean="0"/>
            <a:t>Es el que está en el campo de la toma de decisiones, en la operación, en línea de trabajo.</a:t>
          </a:r>
          <a:endParaRPr lang="es-MX" dirty="0"/>
        </a:p>
      </dgm:t>
    </dgm:pt>
    <dgm:pt modelId="{536B6F2E-29C4-4B7C-917D-BCF30DE7AF3C}" type="parTrans" cxnId="{0B229F5E-6EED-4A91-8EA8-BB722868CB7E}">
      <dgm:prSet/>
      <dgm:spPr/>
      <dgm:t>
        <a:bodyPr/>
        <a:lstStyle/>
        <a:p>
          <a:endParaRPr lang="es-MX"/>
        </a:p>
      </dgm:t>
    </dgm:pt>
    <dgm:pt modelId="{AC63BAA8-B035-42CE-87BF-23E2CD205412}" type="sibTrans" cxnId="{0B229F5E-6EED-4A91-8EA8-BB722868CB7E}">
      <dgm:prSet/>
      <dgm:spPr/>
      <dgm:t>
        <a:bodyPr/>
        <a:lstStyle/>
        <a:p>
          <a:endParaRPr lang="es-MX"/>
        </a:p>
      </dgm:t>
    </dgm:pt>
    <dgm:pt modelId="{94F25466-8100-4309-BBE4-B0EDDF2F8CF9}">
      <dgm:prSet/>
      <dgm:spPr/>
      <dgm:t>
        <a:bodyPr/>
        <a:lstStyle/>
        <a:p>
          <a:pPr rtl="0"/>
          <a:r>
            <a:rPr lang="es-MX" dirty="0" smtClean="0"/>
            <a:t>En el sector público: Es sinónimo de órgano interno de control, el enfoque es hacia la auditoría interna.</a:t>
          </a:r>
          <a:endParaRPr lang="es-MX" dirty="0"/>
        </a:p>
      </dgm:t>
    </dgm:pt>
    <dgm:pt modelId="{B10E7D0F-1CC9-45C3-B9AA-6E7E4EE1BA2D}" type="parTrans" cxnId="{943BE607-AE06-4061-98F1-731BBD5B6734}">
      <dgm:prSet/>
      <dgm:spPr/>
      <dgm:t>
        <a:bodyPr/>
        <a:lstStyle/>
        <a:p>
          <a:endParaRPr lang="es-MX"/>
        </a:p>
      </dgm:t>
    </dgm:pt>
    <dgm:pt modelId="{8E375FAA-9DBD-4CD2-9A06-79CF4FA09F56}" type="sibTrans" cxnId="{943BE607-AE06-4061-98F1-731BBD5B6734}">
      <dgm:prSet/>
      <dgm:spPr/>
      <dgm:t>
        <a:bodyPr/>
        <a:lstStyle/>
        <a:p>
          <a:endParaRPr lang="es-MX"/>
        </a:p>
      </dgm:t>
    </dgm:pt>
    <dgm:pt modelId="{FAF3B530-9DE5-4341-9D9C-6BB346EC8C95}">
      <dgm:prSet/>
      <dgm:spPr/>
      <dgm:t>
        <a:bodyPr/>
        <a:lstStyle/>
        <a:p>
          <a:pPr rtl="0"/>
          <a:r>
            <a:rPr lang="es-MX" dirty="0" smtClean="0"/>
            <a:t>De gestión. </a:t>
          </a:r>
        </a:p>
        <a:p>
          <a:pPr rtl="0"/>
          <a:r>
            <a:rPr lang="es-MX" dirty="0" smtClean="0"/>
            <a:t>Se encargada de diseñar y desarrollar el sistema de control de gestión</a:t>
          </a:r>
          <a:endParaRPr lang="es-MX" dirty="0"/>
        </a:p>
      </dgm:t>
    </dgm:pt>
    <dgm:pt modelId="{A0FB174B-E74D-45A4-B2FE-BEBAF963D798}" type="parTrans" cxnId="{4F84C0B9-C140-41D2-BD6A-2C71782C21D2}">
      <dgm:prSet/>
      <dgm:spPr/>
      <dgm:t>
        <a:bodyPr/>
        <a:lstStyle/>
        <a:p>
          <a:endParaRPr lang="es-MX"/>
        </a:p>
      </dgm:t>
    </dgm:pt>
    <dgm:pt modelId="{D363351F-6A7A-4809-81E1-8D22F069207B}" type="sibTrans" cxnId="{4F84C0B9-C140-41D2-BD6A-2C71782C21D2}">
      <dgm:prSet/>
      <dgm:spPr/>
      <dgm:t>
        <a:bodyPr/>
        <a:lstStyle/>
        <a:p>
          <a:endParaRPr lang="es-MX"/>
        </a:p>
      </dgm:t>
    </dgm:pt>
    <dgm:pt modelId="{AC9692A6-81A7-4E88-B051-244FF3C55486}" type="pres">
      <dgm:prSet presAssocID="{D350E94E-45C3-444F-81A6-D6F06D5400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793F178-C339-4C3C-B0A5-80BB6FC25B18}" type="pres">
      <dgm:prSet presAssocID="{D350E94E-45C3-444F-81A6-D6F06D5400F7}" presName="fgShape" presStyleLbl="fgShp" presStyleIdx="0" presStyleCnt="1"/>
      <dgm:spPr/>
    </dgm:pt>
    <dgm:pt modelId="{DF9C5F25-B168-4894-8B3C-CEC587DA0E58}" type="pres">
      <dgm:prSet presAssocID="{D350E94E-45C3-444F-81A6-D6F06D5400F7}" presName="linComp" presStyleCnt="0"/>
      <dgm:spPr/>
    </dgm:pt>
    <dgm:pt modelId="{A745CD92-BFDF-4BFF-B3A8-D8A8F8B5D047}" type="pres">
      <dgm:prSet presAssocID="{97304561-3E61-4826-8F81-701452549816}" presName="compNode" presStyleCnt="0"/>
      <dgm:spPr/>
    </dgm:pt>
    <dgm:pt modelId="{70E995D8-DEB3-483A-BA1A-F8A1AE016C16}" type="pres">
      <dgm:prSet presAssocID="{97304561-3E61-4826-8F81-701452549816}" presName="bkgdShape" presStyleLbl="node1" presStyleIdx="0" presStyleCnt="4"/>
      <dgm:spPr/>
      <dgm:t>
        <a:bodyPr/>
        <a:lstStyle/>
        <a:p>
          <a:endParaRPr lang="es-MX"/>
        </a:p>
      </dgm:t>
    </dgm:pt>
    <dgm:pt modelId="{12080C47-6110-4B3B-84E5-9221590F9FE1}" type="pres">
      <dgm:prSet presAssocID="{97304561-3E61-4826-8F81-701452549816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083D60-9D3C-4FD5-98D4-726B76062741}" type="pres">
      <dgm:prSet presAssocID="{97304561-3E61-4826-8F81-701452549816}" presName="invisiNode" presStyleLbl="node1" presStyleIdx="0" presStyleCnt="4"/>
      <dgm:spPr/>
    </dgm:pt>
    <dgm:pt modelId="{D87FD9EC-ADB2-49F0-BDC9-D466BD05CF8F}" type="pres">
      <dgm:prSet presAssocID="{97304561-3E61-4826-8F81-701452549816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AD3E509-1DE4-46FD-AAFA-70C537A629B9}" type="pres">
      <dgm:prSet presAssocID="{B02672CC-2CC2-4C59-9563-0B8F6BCE16AD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64B48CE-6950-49AD-AE9D-D82EADA5E53E}" type="pres">
      <dgm:prSet presAssocID="{D764064E-E425-4377-9641-AF68D0915727}" presName="compNode" presStyleCnt="0"/>
      <dgm:spPr/>
    </dgm:pt>
    <dgm:pt modelId="{4ABB0FA1-1AF2-4420-8998-372C146B2C16}" type="pres">
      <dgm:prSet presAssocID="{D764064E-E425-4377-9641-AF68D0915727}" presName="bkgdShape" presStyleLbl="node1" presStyleIdx="1" presStyleCnt="4"/>
      <dgm:spPr/>
      <dgm:t>
        <a:bodyPr/>
        <a:lstStyle/>
        <a:p>
          <a:endParaRPr lang="es-MX"/>
        </a:p>
      </dgm:t>
    </dgm:pt>
    <dgm:pt modelId="{B0988EF6-6CCB-4918-8C14-292A16E6B319}" type="pres">
      <dgm:prSet presAssocID="{D764064E-E425-4377-9641-AF68D0915727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80E996-24B0-40A8-B8C1-A43F5403797B}" type="pres">
      <dgm:prSet presAssocID="{D764064E-E425-4377-9641-AF68D0915727}" presName="invisiNode" presStyleLbl="node1" presStyleIdx="1" presStyleCnt="4"/>
      <dgm:spPr/>
    </dgm:pt>
    <dgm:pt modelId="{6577F068-A1CD-4D80-B725-F8C6846E81E7}" type="pres">
      <dgm:prSet presAssocID="{D764064E-E425-4377-9641-AF68D0915727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73A9601-4440-4834-9455-2C199D9A6A0F}" type="pres">
      <dgm:prSet presAssocID="{AC63BAA8-B035-42CE-87BF-23E2CD205412}" presName="sibTrans" presStyleLbl="sibTrans2D1" presStyleIdx="0" presStyleCnt="0"/>
      <dgm:spPr/>
      <dgm:t>
        <a:bodyPr/>
        <a:lstStyle/>
        <a:p>
          <a:endParaRPr lang="es-MX"/>
        </a:p>
      </dgm:t>
    </dgm:pt>
    <dgm:pt modelId="{6BE551F4-4E83-4DD6-94AE-5C39ED0A3695}" type="pres">
      <dgm:prSet presAssocID="{94F25466-8100-4309-BBE4-B0EDDF2F8CF9}" presName="compNode" presStyleCnt="0"/>
      <dgm:spPr/>
    </dgm:pt>
    <dgm:pt modelId="{4E495882-2F3B-4C3D-8D7F-8EA481C13E79}" type="pres">
      <dgm:prSet presAssocID="{94F25466-8100-4309-BBE4-B0EDDF2F8CF9}" presName="bkgdShape" presStyleLbl="node1" presStyleIdx="2" presStyleCnt="4"/>
      <dgm:spPr/>
      <dgm:t>
        <a:bodyPr/>
        <a:lstStyle/>
        <a:p>
          <a:endParaRPr lang="es-MX"/>
        </a:p>
      </dgm:t>
    </dgm:pt>
    <dgm:pt modelId="{835DE33D-A6AE-41F3-A537-B413C939D937}" type="pres">
      <dgm:prSet presAssocID="{94F25466-8100-4309-BBE4-B0EDDF2F8CF9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7B6AB6-6FB7-4816-A7B5-F8E2B6E332A4}" type="pres">
      <dgm:prSet presAssocID="{94F25466-8100-4309-BBE4-B0EDDF2F8CF9}" presName="invisiNode" presStyleLbl="node1" presStyleIdx="2" presStyleCnt="4"/>
      <dgm:spPr/>
    </dgm:pt>
    <dgm:pt modelId="{C4B32319-18A6-4F0B-941A-DC17F5E9E616}" type="pres">
      <dgm:prSet presAssocID="{94F25466-8100-4309-BBE4-B0EDDF2F8CF9}" presName="imagNod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7A8FCF5D-35FF-4C5C-BFD9-66207A6CFAF0}" type="pres">
      <dgm:prSet presAssocID="{8E375FAA-9DBD-4CD2-9A06-79CF4FA09F56}" presName="sibTrans" presStyleLbl="sibTrans2D1" presStyleIdx="0" presStyleCnt="0"/>
      <dgm:spPr/>
      <dgm:t>
        <a:bodyPr/>
        <a:lstStyle/>
        <a:p>
          <a:endParaRPr lang="es-MX"/>
        </a:p>
      </dgm:t>
    </dgm:pt>
    <dgm:pt modelId="{87B13C11-5D20-4FF8-97B7-291B884CC4DC}" type="pres">
      <dgm:prSet presAssocID="{FAF3B530-9DE5-4341-9D9C-6BB346EC8C95}" presName="compNode" presStyleCnt="0"/>
      <dgm:spPr/>
    </dgm:pt>
    <dgm:pt modelId="{07021053-38C9-4329-A119-96A882D63128}" type="pres">
      <dgm:prSet presAssocID="{FAF3B530-9DE5-4341-9D9C-6BB346EC8C95}" presName="bkgdShape" presStyleLbl="node1" presStyleIdx="3" presStyleCnt="4"/>
      <dgm:spPr/>
      <dgm:t>
        <a:bodyPr/>
        <a:lstStyle/>
        <a:p>
          <a:endParaRPr lang="es-MX"/>
        </a:p>
      </dgm:t>
    </dgm:pt>
    <dgm:pt modelId="{4D327A22-4A46-4DD3-94D0-646403D26908}" type="pres">
      <dgm:prSet presAssocID="{FAF3B530-9DE5-4341-9D9C-6BB346EC8C95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168CDA-1FFB-4E81-A3F0-3E2B16F73344}" type="pres">
      <dgm:prSet presAssocID="{FAF3B530-9DE5-4341-9D9C-6BB346EC8C95}" presName="invisiNode" presStyleLbl="node1" presStyleIdx="3" presStyleCnt="4"/>
      <dgm:spPr/>
    </dgm:pt>
    <dgm:pt modelId="{8B85DE17-2E0C-441C-960E-0C8E010F61C3}" type="pres">
      <dgm:prSet presAssocID="{FAF3B530-9DE5-4341-9D9C-6BB346EC8C95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4FF985F6-5D4C-4A31-A4AD-652441A56065}" type="presOf" srcId="{B02672CC-2CC2-4C59-9563-0B8F6BCE16AD}" destId="{9AD3E509-1DE4-46FD-AAFA-70C537A629B9}" srcOrd="0" destOrd="0" presId="urn:microsoft.com/office/officeart/2005/8/layout/hList7"/>
    <dgm:cxn modelId="{C3EE657B-C16C-49B3-A44B-2EDF7E27B878}" type="presOf" srcId="{94F25466-8100-4309-BBE4-B0EDDF2F8CF9}" destId="{4E495882-2F3B-4C3D-8D7F-8EA481C13E79}" srcOrd="0" destOrd="0" presId="urn:microsoft.com/office/officeart/2005/8/layout/hList7"/>
    <dgm:cxn modelId="{4BC8AB3A-90E5-49EC-9292-425013EA043D}" type="presOf" srcId="{FAF3B530-9DE5-4341-9D9C-6BB346EC8C95}" destId="{4D327A22-4A46-4DD3-94D0-646403D26908}" srcOrd="1" destOrd="0" presId="urn:microsoft.com/office/officeart/2005/8/layout/hList7"/>
    <dgm:cxn modelId="{686B7F6B-47AE-4C51-A227-E6DDF065D066}" type="presOf" srcId="{D764064E-E425-4377-9641-AF68D0915727}" destId="{B0988EF6-6CCB-4918-8C14-292A16E6B319}" srcOrd="1" destOrd="0" presId="urn:microsoft.com/office/officeart/2005/8/layout/hList7"/>
    <dgm:cxn modelId="{673B340D-E814-433C-B9F5-603FEEF72B74}" type="presOf" srcId="{FAF3B530-9DE5-4341-9D9C-6BB346EC8C95}" destId="{07021053-38C9-4329-A119-96A882D63128}" srcOrd="0" destOrd="0" presId="urn:microsoft.com/office/officeart/2005/8/layout/hList7"/>
    <dgm:cxn modelId="{788C0AAD-BC43-4CE1-AC89-5789ADD68B6E}" srcId="{D350E94E-45C3-444F-81A6-D6F06D5400F7}" destId="{97304561-3E61-4826-8F81-701452549816}" srcOrd="0" destOrd="0" parTransId="{BBC5E7B1-AE1E-4EE1-9EA5-A2F4DA921EEE}" sibTransId="{B02672CC-2CC2-4C59-9563-0B8F6BCE16AD}"/>
    <dgm:cxn modelId="{34FAF6E2-ABF2-4D1D-93F2-3B1EF5E4521D}" type="presOf" srcId="{97304561-3E61-4826-8F81-701452549816}" destId="{70E995D8-DEB3-483A-BA1A-F8A1AE016C16}" srcOrd="0" destOrd="0" presId="urn:microsoft.com/office/officeart/2005/8/layout/hList7"/>
    <dgm:cxn modelId="{77D65B7C-A3D7-42DD-AA0D-B6678FC21170}" type="presOf" srcId="{D764064E-E425-4377-9641-AF68D0915727}" destId="{4ABB0FA1-1AF2-4420-8998-372C146B2C16}" srcOrd="0" destOrd="0" presId="urn:microsoft.com/office/officeart/2005/8/layout/hList7"/>
    <dgm:cxn modelId="{20C26328-C30D-4FD9-B5E7-60C8CF79BF04}" type="presOf" srcId="{D350E94E-45C3-444F-81A6-D6F06D5400F7}" destId="{AC9692A6-81A7-4E88-B051-244FF3C55486}" srcOrd="0" destOrd="0" presId="urn:microsoft.com/office/officeart/2005/8/layout/hList7"/>
    <dgm:cxn modelId="{943BE607-AE06-4061-98F1-731BBD5B6734}" srcId="{D350E94E-45C3-444F-81A6-D6F06D5400F7}" destId="{94F25466-8100-4309-BBE4-B0EDDF2F8CF9}" srcOrd="2" destOrd="0" parTransId="{B10E7D0F-1CC9-45C3-B9AA-6E7E4EE1BA2D}" sibTransId="{8E375FAA-9DBD-4CD2-9A06-79CF4FA09F56}"/>
    <dgm:cxn modelId="{B6D7DDF0-A510-4277-AA1B-AA77C3FC24DD}" type="presOf" srcId="{8E375FAA-9DBD-4CD2-9A06-79CF4FA09F56}" destId="{7A8FCF5D-35FF-4C5C-BFD9-66207A6CFAF0}" srcOrd="0" destOrd="0" presId="urn:microsoft.com/office/officeart/2005/8/layout/hList7"/>
    <dgm:cxn modelId="{9F061877-124A-4E05-BCF0-684189340D9E}" type="presOf" srcId="{97304561-3E61-4826-8F81-701452549816}" destId="{12080C47-6110-4B3B-84E5-9221590F9FE1}" srcOrd="1" destOrd="0" presId="urn:microsoft.com/office/officeart/2005/8/layout/hList7"/>
    <dgm:cxn modelId="{F06583AE-06E4-43E6-AE23-5A8CBC3BEA95}" type="presOf" srcId="{94F25466-8100-4309-BBE4-B0EDDF2F8CF9}" destId="{835DE33D-A6AE-41F3-A537-B413C939D937}" srcOrd="1" destOrd="0" presId="urn:microsoft.com/office/officeart/2005/8/layout/hList7"/>
    <dgm:cxn modelId="{730889F9-C6CE-46AB-B665-C5FC923ECB59}" type="presOf" srcId="{AC63BAA8-B035-42CE-87BF-23E2CD205412}" destId="{F73A9601-4440-4834-9455-2C199D9A6A0F}" srcOrd="0" destOrd="0" presId="urn:microsoft.com/office/officeart/2005/8/layout/hList7"/>
    <dgm:cxn modelId="{0B229F5E-6EED-4A91-8EA8-BB722868CB7E}" srcId="{D350E94E-45C3-444F-81A6-D6F06D5400F7}" destId="{D764064E-E425-4377-9641-AF68D0915727}" srcOrd="1" destOrd="0" parTransId="{536B6F2E-29C4-4B7C-917D-BCF30DE7AF3C}" sibTransId="{AC63BAA8-B035-42CE-87BF-23E2CD205412}"/>
    <dgm:cxn modelId="{4F84C0B9-C140-41D2-BD6A-2C71782C21D2}" srcId="{D350E94E-45C3-444F-81A6-D6F06D5400F7}" destId="{FAF3B530-9DE5-4341-9D9C-6BB346EC8C95}" srcOrd="3" destOrd="0" parTransId="{A0FB174B-E74D-45A4-B2FE-BEBAF963D798}" sibTransId="{D363351F-6A7A-4809-81E1-8D22F069207B}"/>
    <dgm:cxn modelId="{4CC68A62-8B54-431C-8363-C9A782CF1F9C}" type="presParOf" srcId="{AC9692A6-81A7-4E88-B051-244FF3C55486}" destId="{6793F178-C339-4C3C-B0A5-80BB6FC25B18}" srcOrd="0" destOrd="0" presId="urn:microsoft.com/office/officeart/2005/8/layout/hList7"/>
    <dgm:cxn modelId="{89FA1164-40BC-4429-BE31-389244F99248}" type="presParOf" srcId="{AC9692A6-81A7-4E88-B051-244FF3C55486}" destId="{DF9C5F25-B168-4894-8B3C-CEC587DA0E58}" srcOrd="1" destOrd="0" presId="urn:microsoft.com/office/officeart/2005/8/layout/hList7"/>
    <dgm:cxn modelId="{AF25997A-E754-43D4-BC98-3289FBE41CBD}" type="presParOf" srcId="{DF9C5F25-B168-4894-8B3C-CEC587DA0E58}" destId="{A745CD92-BFDF-4BFF-B3A8-D8A8F8B5D047}" srcOrd="0" destOrd="0" presId="urn:microsoft.com/office/officeart/2005/8/layout/hList7"/>
    <dgm:cxn modelId="{1BF38E45-A29B-4E6E-A5A5-1248F15314DF}" type="presParOf" srcId="{A745CD92-BFDF-4BFF-B3A8-D8A8F8B5D047}" destId="{70E995D8-DEB3-483A-BA1A-F8A1AE016C16}" srcOrd="0" destOrd="0" presId="urn:microsoft.com/office/officeart/2005/8/layout/hList7"/>
    <dgm:cxn modelId="{F7B1B46F-F4FE-4D28-84C9-687B76DF0FAA}" type="presParOf" srcId="{A745CD92-BFDF-4BFF-B3A8-D8A8F8B5D047}" destId="{12080C47-6110-4B3B-84E5-9221590F9FE1}" srcOrd="1" destOrd="0" presId="urn:microsoft.com/office/officeart/2005/8/layout/hList7"/>
    <dgm:cxn modelId="{5D0322CE-21FF-490E-8F4A-5DCBA5FA8477}" type="presParOf" srcId="{A745CD92-BFDF-4BFF-B3A8-D8A8F8B5D047}" destId="{CF083D60-9D3C-4FD5-98D4-726B76062741}" srcOrd="2" destOrd="0" presId="urn:microsoft.com/office/officeart/2005/8/layout/hList7"/>
    <dgm:cxn modelId="{C173E3CA-39B5-4781-9355-AAABF3408BA8}" type="presParOf" srcId="{A745CD92-BFDF-4BFF-B3A8-D8A8F8B5D047}" destId="{D87FD9EC-ADB2-49F0-BDC9-D466BD05CF8F}" srcOrd="3" destOrd="0" presId="urn:microsoft.com/office/officeart/2005/8/layout/hList7"/>
    <dgm:cxn modelId="{6F6B3CA9-A09D-4512-AF5C-A6A544753530}" type="presParOf" srcId="{DF9C5F25-B168-4894-8B3C-CEC587DA0E58}" destId="{9AD3E509-1DE4-46FD-AAFA-70C537A629B9}" srcOrd="1" destOrd="0" presId="urn:microsoft.com/office/officeart/2005/8/layout/hList7"/>
    <dgm:cxn modelId="{B9A87135-C4C7-4921-AA54-CAF60565E914}" type="presParOf" srcId="{DF9C5F25-B168-4894-8B3C-CEC587DA0E58}" destId="{764B48CE-6950-49AD-AE9D-D82EADA5E53E}" srcOrd="2" destOrd="0" presId="urn:microsoft.com/office/officeart/2005/8/layout/hList7"/>
    <dgm:cxn modelId="{F5CD9FDE-C391-404E-B0A1-5CC7F9CE87F6}" type="presParOf" srcId="{764B48CE-6950-49AD-AE9D-D82EADA5E53E}" destId="{4ABB0FA1-1AF2-4420-8998-372C146B2C16}" srcOrd="0" destOrd="0" presId="urn:microsoft.com/office/officeart/2005/8/layout/hList7"/>
    <dgm:cxn modelId="{91FCB4CA-68BD-4C46-BD02-0EB2C7817FAB}" type="presParOf" srcId="{764B48CE-6950-49AD-AE9D-D82EADA5E53E}" destId="{B0988EF6-6CCB-4918-8C14-292A16E6B319}" srcOrd="1" destOrd="0" presId="urn:microsoft.com/office/officeart/2005/8/layout/hList7"/>
    <dgm:cxn modelId="{BC435FF2-2D1F-4A16-83EF-04F700EDBFDF}" type="presParOf" srcId="{764B48CE-6950-49AD-AE9D-D82EADA5E53E}" destId="{3C80E996-24B0-40A8-B8C1-A43F5403797B}" srcOrd="2" destOrd="0" presId="urn:microsoft.com/office/officeart/2005/8/layout/hList7"/>
    <dgm:cxn modelId="{E98AF626-7C47-4216-8F32-441B17E4B3F2}" type="presParOf" srcId="{764B48CE-6950-49AD-AE9D-D82EADA5E53E}" destId="{6577F068-A1CD-4D80-B725-F8C6846E81E7}" srcOrd="3" destOrd="0" presId="urn:microsoft.com/office/officeart/2005/8/layout/hList7"/>
    <dgm:cxn modelId="{C051DAA7-B1B2-42EC-81A2-07425BCEA291}" type="presParOf" srcId="{DF9C5F25-B168-4894-8B3C-CEC587DA0E58}" destId="{F73A9601-4440-4834-9455-2C199D9A6A0F}" srcOrd="3" destOrd="0" presId="urn:microsoft.com/office/officeart/2005/8/layout/hList7"/>
    <dgm:cxn modelId="{897CB1E0-8360-49E4-8E1C-716DEF29F074}" type="presParOf" srcId="{DF9C5F25-B168-4894-8B3C-CEC587DA0E58}" destId="{6BE551F4-4E83-4DD6-94AE-5C39ED0A3695}" srcOrd="4" destOrd="0" presId="urn:microsoft.com/office/officeart/2005/8/layout/hList7"/>
    <dgm:cxn modelId="{919F3A59-B6FF-49D4-A53E-6E0488C2805F}" type="presParOf" srcId="{6BE551F4-4E83-4DD6-94AE-5C39ED0A3695}" destId="{4E495882-2F3B-4C3D-8D7F-8EA481C13E79}" srcOrd="0" destOrd="0" presId="urn:microsoft.com/office/officeart/2005/8/layout/hList7"/>
    <dgm:cxn modelId="{65450424-3AE1-4377-B7C8-FC00329F9229}" type="presParOf" srcId="{6BE551F4-4E83-4DD6-94AE-5C39ED0A3695}" destId="{835DE33D-A6AE-41F3-A537-B413C939D937}" srcOrd="1" destOrd="0" presId="urn:microsoft.com/office/officeart/2005/8/layout/hList7"/>
    <dgm:cxn modelId="{E82DC196-7EA7-4B5A-B36D-49154E062AF3}" type="presParOf" srcId="{6BE551F4-4E83-4DD6-94AE-5C39ED0A3695}" destId="{1D7B6AB6-6FB7-4816-A7B5-F8E2B6E332A4}" srcOrd="2" destOrd="0" presId="urn:microsoft.com/office/officeart/2005/8/layout/hList7"/>
    <dgm:cxn modelId="{190870C3-44F9-49FF-B344-BC2EE9BB6711}" type="presParOf" srcId="{6BE551F4-4E83-4DD6-94AE-5C39ED0A3695}" destId="{C4B32319-18A6-4F0B-941A-DC17F5E9E616}" srcOrd="3" destOrd="0" presId="urn:microsoft.com/office/officeart/2005/8/layout/hList7"/>
    <dgm:cxn modelId="{602F941B-846A-4E51-8A30-377744E975E6}" type="presParOf" srcId="{DF9C5F25-B168-4894-8B3C-CEC587DA0E58}" destId="{7A8FCF5D-35FF-4C5C-BFD9-66207A6CFAF0}" srcOrd="5" destOrd="0" presId="urn:microsoft.com/office/officeart/2005/8/layout/hList7"/>
    <dgm:cxn modelId="{52EC6838-3796-4A8A-991B-E1E703C1079B}" type="presParOf" srcId="{DF9C5F25-B168-4894-8B3C-CEC587DA0E58}" destId="{87B13C11-5D20-4FF8-97B7-291B884CC4DC}" srcOrd="6" destOrd="0" presId="urn:microsoft.com/office/officeart/2005/8/layout/hList7"/>
    <dgm:cxn modelId="{BB18F52C-9DD6-4AE4-8612-07B01129E6BC}" type="presParOf" srcId="{87B13C11-5D20-4FF8-97B7-291B884CC4DC}" destId="{07021053-38C9-4329-A119-96A882D63128}" srcOrd="0" destOrd="0" presId="urn:microsoft.com/office/officeart/2005/8/layout/hList7"/>
    <dgm:cxn modelId="{CF0EC588-D5B3-488D-85D3-34BAD18D50B3}" type="presParOf" srcId="{87B13C11-5D20-4FF8-97B7-291B884CC4DC}" destId="{4D327A22-4A46-4DD3-94D0-646403D26908}" srcOrd="1" destOrd="0" presId="urn:microsoft.com/office/officeart/2005/8/layout/hList7"/>
    <dgm:cxn modelId="{8A489799-607C-4524-86A0-B0F2E003803B}" type="presParOf" srcId="{87B13C11-5D20-4FF8-97B7-291B884CC4DC}" destId="{AE168CDA-1FFB-4E81-A3F0-3E2B16F73344}" srcOrd="2" destOrd="0" presId="urn:microsoft.com/office/officeart/2005/8/layout/hList7"/>
    <dgm:cxn modelId="{81697468-8E47-4D36-8DC9-28E0651720F4}" type="presParOf" srcId="{87B13C11-5D20-4FF8-97B7-291B884CC4DC}" destId="{8B85DE17-2E0C-441C-960E-0C8E010F61C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9692892-3A6B-486A-B975-4F214CFB0DE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17E8EEF-AEB5-4441-852C-40DCEFD543C2}">
      <dgm:prSet/>
      <dgm:spPr/>
      <dgm:t>
        <a:bodyPr/>
        <a:lstStyle/>
        <a:p>
          <a:pPr algn="ctr" rtl="0"/>
          <a:r>
            <a:rPr lang="es-MX" dirty="0" smtClean="0"/>
            <a:t>Salvaguardar activos</a:t>
          </a:r>
          <a:endParaRPr lang="es-MX" dirty="0"/>
        </a:p>
      </dgm:t>
    </dgm:pt>
    <dgm:pt modelId="{725F44A7-BE9D-4A37-ADAD-781A750FED5A}" type="parTrans" cxnId="{B4C5038F-CC3D-4F10-8ABD-24707140A041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BABD6487-EC87-4455-8EAE-D09B631CF594}" type="sibTrans" cxnId="{B4C5038F-CC3D-4F10-8ABD-24707140A041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044B3FA2-D521-469F-B7E4-DE2318B1A40F}">
      <dgm:prSet/>
      <dgm:spPr/>
      <dgm:t>
        <a:bodyPr/>
        <a:lstStyle/>
        <a:p>
          <a:pPr algn="ctr" rtl="0"/>
          <a:r>
            <a:rPr lang="es-MX" smtClean="0"/>
            <a:t>Verificar la información financiera</a:t>
          </a:r>
          <a:endParaRPr lang="es-MX"/>
        </a:p>
      </dgm:t>
    </dgm:pt>
    <dgm:pt modelId="{8F44B5AB-7B54-456A-8393-739D3FB58953}" type="parTrans" cxnId="{D3CC8BA0-19BF-4824-BF8F-831542A4C3EE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4956A14B-35DE-4FC1-880D-7C49FC322C1F}" type="sibTrans" cxnId="{D3CC8BA0-19BF-4824-BF8F-831542A4C3EE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3869F5F1-06C8-4656-90B2-753442664B14}">
      <dgm:prSet/>
      <dgm:spPr/>
      <dgm:t>
        <a:bodyPr/>
        <a:lstStyle/>
        <a:p>
          <a:pPr algn="ctr" rtl="0"/>
          <a:r>
            <a:rPr lang="es-MX" smtClean="0"/>
            <a:t>Promover eficiencia operativa</a:t>
          </a:r>
          <a:endParaRPr lang="es-MX"/>
        </a:p>
      </dgm:t>
    </dgm:pt>
    <dgm:pt modelId="{E7F8CEE3-9505-41DE-B251-7D625FE69F7F}" type="parTrans" cxnId="{7C7FFC3C-9172-4EA8-9B5B-D52DBD1D305B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9AE63062-246B-4AF4-A61B-3EB1A2A7059D}" type="sibTrans" cxnId="{7C7FFC3C-9172-4EA8-9B5B-D52DBD1D305B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77B340A5-4BA6-43CC-8B10-E2E56BABF752}">
      <dgm:prSet/>
      <dgm:spPr/>
      <dgm:t>
        <a:bodyPr/>
        <a:lstStyle/>
        <a:p>
          <a:pPr algn="ctr" rtl="0"/>
          <a:r>
            <a:rPr lang="es-MX" smtClean="0"/>
            <a:t>Estimular las políticas administrativas</a:t>
          </a:r>
          <a:endParaRPr lang="es-MX"/>
        </a:p>
      </dgm:t>
    </dgm:pt>
    <dgm:pt modelId="{D3499D93-5518-4D66-B222-EF7DDF4C8998}" type="sibTrans" cxnId="{EF2ADC80-9D4B-4EE6-BA40-D8901ED736A5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5DD0F98A-594E-4C13-A900-C5A1B4B8D1C3}" type="parTrans" cxnId="{EF2ADC80-9D4B-4EE6-BA40-D8901ED736A5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00BC1FB5-D3C3-42CD-BD99-BA1C1D1AD881}" type="pres">
      <dgm:prSet presAssocID="{C9692892-3A6B-486A-B975-4F214CFB0DE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CAA8701-6183-4375-A1D3-6DE1F163564F}" type="pres">
      <dgm:prSet presAssocID="{317E8EEF-AEB5-4441-852C-40DCEFD543C2}" presName="parentLin" presStyleCnt="0"/>
      <dgm:spPr/>
      <dgm:t>
        <a:bodyPr/>
        <a:lstStyle/>
        <a:p>
          <a:endParaRPr lang="es-MX"/>
        </a:p>
      </dgm:t>
    </dgm:pt>
    <dgm:pt modelId="{8D8E523C-36E4-421F-9AED-638E538AD337}" type="pres">
      <dgm:prSet presAssocID="{317E8EEF-AEB5-4441-852C-40DCEFD543C2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B3AA1470-64D5-4F5C-9CE7-9BB53D7CEF8E}" type="pres">
      <dgm:prSet presAssocID="{317E8EEF-AEB5-4441-852C-40DCEFD543C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256397-1DD2-415F-AC55-1409164FF282}" type="pres">
      <dgm:prSet presAssocID="{317E8EEF-AEB5-4441-852C-40DCEFD543C2}" presName="negativeSpace" presStyleCnt="0"/>
      <dgm:spPr/>
      <dgm:t>
        <a:bodyPr/>
        <a:lstStyle/>
        <a:p>
          <a:endParaRPr lang="es-MX"/>
        </a:p>
      </dgm:t>
    </dgm:pt>
    <dgm:pt modelId="{6454FDC0-1F85-4688-BE19-ACEC3DF0EDBA}" type="pres">
      <dgm:prSet presAssocID="{317E8EEF-AEB5-4441-852C-40DCEFD543C2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465669-B531-42C3-BC7C-5D692C841D5A}" type="pres">
      <dgm:prSet presAssocID="{BABD6487-EC87-4455-8EAE-D09B631CF594}" presName="spaceBetweenRectangles" presStyleCnt="0"/>
      <dgm:spPr/>
      <dgm:t>
        <a:bodyPr/>
        <a:lstStyle/>
        <a:p>
          <a:endParaRPr lang="es-MX"/>
        </a:p>
      </dgm:t>
    </dgm:pt>
    <dgm:pt modelId="{AC76B6A6-E7B6-485A-B114-8CAC56871D0F}" type="pres">
      <dgm:prSet presAssocID="{044B3FA2-D521-469F-B7E4-DE2318B1A40F}" presName="parentLin" presStyleCnt="0"/>
      <dgm:spPr/>
      <dgm:t>
        <a:bodyPr/>
        <a:lstStyle/>
        <a:p>
          <a:endParaRPr lang="es-MX"/>
        </a:p>
      </dgm:t>
    </dgm:pt>
    <dgm:pt modelId="{E233175A-0EDF-4BF3-A4A5-8965155F3599}" type="pres">
      <dgm:prSet presAssocID="{044B3FA2-D521-469F-B7E4-DE2318B1A40F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F6922A8D-8532-4139-AC95-EF95E4ABA013}" type="pres">
      <dgm:prSet presAssocID="{044B3FA2-D521-469F-B7E4-DE2318B1A40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2A3396-6B39-4747-9F75-85DDB8C94BE6}" type="pres">
      <dgm:prSet presAssocID="{044B3FA2-D521-469F-B7E4-DE2318B1A40F}" presName="negativeSpace" presStyleCnt="0"/>
      <dgm:spPr/>
      <dgm:t>
        <a:bodyPr/>
        <a:lstStyle/>
        <a:p>
          <a:endParaRPr lang="es-MX"/>
        </a:p>
      </dgm:t>
    </dgm:pt>
    <dgm:pt modelId="{E42CC36B-3245-40DD-8626-AFDABD96FD22}" type="pres">
      <dgm:prSet presAssocID="{044B3FA2-D521-469F-B7E4-DE2318B1A40F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6EB009-6BDC-4976-9853-74E86B7971A8}" type="pres">
      <dgm:prSet presAssocID="{4956A14B-35DE-4FC1-880D-7C49FC322C1F}" presName="spaceBetweenRectangles" presStyleCnt="0"/>
      <dgm:spPr/>
      <dgm:t>
        <a:bodyPr/>
        <a:lstStyle/>
        <a:p>
          <a:endParaRPr lang="es-MX"/>
        </a:p>
      </dgm:t>
    </dgm:pt>
    <dgm:pt modelId="{3CEA66FE-B5CC-44AB-9A20-105D00964EB0}" type="pres">
      <dgm:prSet presAssocID="{3869F5F1-06C8-4656-90B2-753442664B14}" presName="parentLin" presStyleCnt="0"/>
      <dgm:spPr/>
      <dgm:t>
        <a:bodyPr/>
        <a:lstStyle/>
        <a:p>
          <a:endParaRPr lang="es-MX"/>
        </a:p>
      </dgm:t>
    </dgm:pt>
    <dgm:pt modelId="{2AD0E60C-84D5-4FCE-B678-A03D37FFFB40}" type="pres">
      <dgm:prSet presAssocID="{3869F5F1-06C8-4656-90B2-753442664B14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FBB8C969-0509-496C-8040-2C8D73AC31EB}" type="pres">
      <dgm:prSet presAssocID="{3869F5F1-06C8-4656-90B2-753442664B1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517CAD-8E29-4876-90B6-6FE281BD968A}" type="pres">
      <dgm:prSet presAssocID="{3869F5F1-06C8-4656-90B2-753442664B14}" presName="negativeSpace" presStyleCnt="0"/>
      <dgm:spPr/>
      <dgm:t>
        <a:bodyPr/>
        <a:lstStyle/>
        <a:p>
          <a:endParaRPr lang="es-MX"/>
        </a:p>
      </dgm:t>
    </dgm:pt>
    <dgm:pt modelId="{5883B185-95F4-4FEE-8BF9-79C73B325AD6}" type="pres">
      <dgm:prSet presAssocID="{3869F5F1-06C8-4656-90B2-753442664B14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DA431F-2036-4B02-BC82-BFDFA7E3101B}" type="pres">
      <dgm:prSet presAssocID="{9AE63062-246B-4AF4-A61B-3EB1A2A7059D}" presName="spaceBetweenRectangles" presStyleCnt="0"/>
      <dgm:spPr/>
      <dgm:t>
        <a:bodyPr/>
        <a:lstStyle/>
        <a:p>
          <a:endParaRPr lang="es-MX"/>
        </a:p>
      </dgm:t>
    </dgm:pt>
    <dgm:pt modelId="{C8B15597-4A45-4048-AF24-B530DC69834C}" type="pres">
      <dgm:prSet presAssocID="{77B340A5-4BA6-43CC-8B10-E2E56BABF752}" presName="parentLin" presStyleCnt="0"/>
      <dgm:spPr/>
      <dgm:t>
        <a:bodyPr/>
        <a:lstStyle/>
        <a:p>
          <a:endParaRPr lang="es-MX"/>
        </a:p>
      </dgm:t>
    </dgm:pt>
    <dgm:pt modelId="{576C9FEA-6A65-48B5-A85A-08D95D636552}" type="pres">
      <dgm:prSet presAssocID="{77B340A5-4BA6-43CC-8B10-E2E56BABF752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169113A7-A3B3-4A38-B72A-AEB8DD410C9E}" type="pres">
      <dgm:prSet presAssocID="{77B340A5-4BA6-43CC-8B10-E2E56BABF75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57830E-5FEA-46C0-A57D-92F4FF764370}" type="pres">
      <dgm:prSet presAssocID="{77B340A5-4BA6-43CC-8B10-E2E56BABF752}" presName="negativeSpace" presStyleCnt="0"/>
      <dgm:spPr/>
      <dgm:t>
        <a:bodyPr/>
        <a:lstStyle/>
        <a:p>
          <a:endParaRPr lang="es-MX"/>
        </a:p>
      </dgm:t>
    </dgm:pt>
    <dgm:pt modelId="{F7B8FC34-3690-4D27-9BFE-5AF6022C366D}" type="pres">
      <dgm:prSet presAssocID="{77B340A5-4BA6-43CC-8B10-E2E56BABF752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C5038F-CC3D-4F10-8ABD-24707140A041}" srcId="{C9692892-3A6B-486A-B975-4F214CFB0DE7}" destId="{317E8EEF-AEB5-4441-852C-40DCEFD543C2}" srcOrd="0" destOrd="0" parTransId="{725F44A7-BE9D-4A37-ADAD-781A750FED5A}" sibTransId="{BABD6487-EC87-4455-8EAE-D09B631CF594}"/>
    <dgm:cxn modelId="{3AEC59D8-3020-4440-97BD-724F20D9AC29}" type="presOf" srcId="{044B3FA2-D521-469F-B7E4-DE2318B1A40F}" destId="{E233175A-0EDF-4BF3-A4A5-8965155F3599}" srcOrd="0" destOrd="0" presId="urn:microsoft.com/office/officeart/2005/8/layout/list1"/>
    <dgm:cxn modelId="{EF2ADC80-9D4B-4EE6-BA40-D8901ED736A5}" srcId="{C9692892-3A6B-486A-B975-4F214CFB0DE7}" destId="{77B340A5-4BA6-43CC-8B10-E2E56BABF752}" srcOrd="3" destOrd="0" parTransId="{5DD0F98A-594E-4C13-A900-C5A1B4B8D1C3}" sibTransId="{D3499D93-5518-4D66-B222-EF7DDF4C8998}"/>
    <dgm:cxn modelId="{AEEB903D-54F2-4EA4-A56C-20F447C08045}" type="presOf" srcId="{77B340A5-4BA6-43CC-8B10-E2E56BABF752}" destId="{169113A7-A3B3-4A38-B72A-AEB8DD410C9E}" srcOrd="1" destOrd="0" presId="urn:microsoft.com/office/officeart/2005/8/layout/list1"/>
    <dgm:cxn modelId="{7C7FFC3C-9172-4EA8-9B5B-D52DBD1D305B}" srcId="{C9692892-3A6B-486A-B975-4F214CFB0DE7}" destId="{3869F5F1-06C8-4656-90B2-753442664B14}" srcOrd="2" destOrd="0" parTransId="{E7F8CEE3-9505-41DE-B251-7D625FE69F7F}" sibTransId="{9AE63062-246B-4AF4-A61B-3EB1A2A7059D}"/>
    <dgm:cxn modelId="{35C64B11-07CC-4D65-BBBF-4626AA3B01E6}" type="presOf" srcId="{77B340A5-4BA6-43CC-8B10-E2E56BABF752}" destId="{576C9FEA-6A65-48B5-A85A-08D95D636552}" srcOrd="0" destOrd="0" presId="urn:microsoft.com/office/officeart/2005/8/layout/list1"/>
    <dgm:cxn modelId="{51EBBA67-96D1-43A4-AD10-87BC99F952B6}" type="presOf" srcId="{3869F5F1-06C8-4656-90B2-753442664B14}" destId="{FBB8C969-0509-496C-8040-2C8D73AC31EB}" srcOrd="1" destOrd="0" presId="urn:microsoft.com/office/officeart/2005/8/layout/list1"/>
    <dgm:cxn modelId="{5098879A-0DFB-4710-8DF2-CF35C9A32105}" type="presOf" srcId="{317E8EEF-AEB5-4441-852C-40DCEFD543C2}" destId="{B3AA1470-64D5-4F5C-9CE7-9BB53D7CEF8E}" srcOrd="1" destOrd="0" presId="urn:microsoft.com/office/officeart/2005/8/layout/list1"/>
    <dgm:cxn modelId="{8853FD2F-E659-4E13-A6FF-9E289CBBAF77}" type="presOf" srcId="{C9692892-3A6B-486A-B975-4F214CFB0DE7}" destId="{00BC1FB5-D3C3-42CD-BD99-BA1C1D1AD881}" srcOrd="0" destOrd="0" presId="urn:microsoft.com/office/officeart/2005/8/layout/list1"/>
    <dgm:cxn modelId="{511A3072-86BA-4F09-AA4E-1849AEE36B47}" type="presOf" srcId="{044B3FA2-D521-469F-B7E4-DE2318B1A40F}" destId="{F6922A8D-8532-4139-AC95-EF95E4ABA013}" srcOrd="1" destOrd="0" presId="urn:microsoft.com/office/officeart/2005/8/layout/list1"/>
    <dgm:cxn modelId="{7BD41BBA-C3EF-4FDC-AAFD-84D2E84433A6}" type="presOf" srcId="{317E8EEF-AEB5-4441-852C-40DCEFD543C2}" destId="{8D8E523C-36E4-421F-9AED-638E538AD337}" srcOrd="0" destOrd="0" presId="urn:microsoft.com/office/officeart/2005/8/layout/list1"/>
    <dgm:cxn modelId="{D3CC8BA0-19BF-4824-BF8F-831542A4C3EE}" srcId="{C9692892-3A6B-486A-B975-4F214CFB0DE7}" destId="{044B3FA2-D521-469F-B7E4-DE2318B1A40F}" srcOrd="1" destOrd="0" parTransId="{8F44B5AB-7B54-456A-8393-739D3FB58953}" sibTransId="{4956A14B-35DE-4FC1-880D-7C49FC322C1F}"/>
    <dgm:cxn modelId="{4192C36E-254A-4E15-A298-9240060BFFFE}" type="presOf" srcId="{3869F5F1-06C8-4656-90B2-753442664B14}" destId="{2AD0E60C-84D5-4FCE-B678-A03D37FFFB40}" srcOrd="0" destOrd="0" presId="urn:microsoft.com/office/officeart/2005/8/layout/list1"/>
    <dgm:cxn modelId="{E8FE9E17-A99F-44A4-9BAA-57A90A5E2599}" type="presParOf" srcId="{00BC1FB5-D3C3-42CD-BD99-BA1C1D1AD881}" destId="{1CAA8701-6183-4375-A1D3-6DE1F163564F}" srcOrd="0" destOrd="0" presId="urn:microsoft.com/office/officeart/2005/8/layout/list1"/>
    <dgm:cxn modelId="{0398698B-2049-444F-903A-46DAEC44462A}" type="presParOf" srcId="{1CAA8701-6183-4375-A1D3-6DE1F163564F}" destId="{8D8E523C-36E4-421F-9AED-638E538AD337}" srcOrd="0" destOrd="0" presId="urn:microsoft.com/office/officeart/2005/8/layout/list1"/>
    <dgm:cxn modelId="{BBE65EA2-FBE4-42A4-944B-720E4341E091}" type="presParOf" srcId="{1CAA8701-6183-4375-A1D3-6DE1F163564F}" destId="{B3AA1470-64D5-4F5C-9CE7-9BB53D7CEF8E}" srcOrd="1" destOrd="0" presId="urn:microsoft.com/office/officeart/2005/8/layout/list1"/>
    <dgm:cxn modelId="{450C2597-9E6D-41BF-89F6-17929717E19C}" type="presParOf" srcId="{00BC1FB5-D3C3-42CD-BD99-BA1C1D1AD881}" destId="{40256397-1DD2-415F-AC55-1409164FF282}" srcOrd="1" destOrd="0" presId="urn:microsoft.com/office/officeart/2005/8/layout/list1"/>
    <dgm:cxn modelId="{9C0B6CDD-7CC0-4DAA-BE87-64C892E4C730}" type="presParOf" srcId="{00BC1FB5-D3C3-42CD-BD99-BA1C1D1AD881}" destId="{6454FDC0-1F85-4688-BE19-ACEC3DF0EDBA}" srcOrd="2" destOrd="0" presId="urn:microsoft.com/office/officeart/2005/8/layout/list1"/>
    <dgm:cxn modelId="{A1E85F80-F69B-4B28-9BA7-8220ECBCB3F0}" type="presParOf" srcId="{00BC1FB5-D3C3-42CD-BD99-BA1C1D1AD881}" destId="{CC465669-B531-42C3-BC7C-5D692C841D5A}" srcOrd="3" destOrd="0" presId="urn:microsoft.com/office/officeart/2005/8/layout/list1"/>
    <dgm:cxn modelId="{03589F2E-17B7-4813-9603-82FB106402A1}" type="presParOf" srcId="{00BC1FB5-D3C3-42CD-BD99-BA1C1D1AD881}" destId="{AC76B6A6-E7B6-485A-B114-8CAC56871D0F}" srcOrd="4" destOrd="0" presId="urn:microsoft.com/office/officeart/2005/8/layout/list1"/>
    <dgm:cxn modelId="{B0281FC4-5730-4B95-B1B5-0F1C17F3B35F}" type="presParOf" srcId="{AC76B6A6-E7B6-485A-B114-8CAC56871D0F}" destId="{E233175A-0EDF-4BF3-A4A5-8965155F3599}" srcOrd="0" destOrd="0" presId="urn:microsoft.com/office/officeart/2005/8/layout/list1"/>
    <dgm:cxn modelId="{1DADB01D-41A0-4E5A-B93C-8EA6353905E1}" type="presParOf" srcId="{AC76B6A6-E7B6-485A-B114-8CAC56871D0F}" destId="{F6922A8D-8532-4139-AC95-EF95E4ABA013}" srcOrd="1" destOrd="0" presId="urn:microsoft.com/office/officeart/2005/8/layout/list1"/>
    <dgm:cxn modelId="{629D0B2C-A210-41A9-8668-EA4588F0BAD4}" type="presParOf" srcId="{00BC1FB5-D3C3-42CD-BD99-BA1C1D1AD881}" destId="{562A3396-6B39-4747-9F75-85DDB8C94BE6}" srcOrd="5" destOrd="0" presId="urn:microsoft.com/office/officeart/2005/8/layout/list1"/>
    <dgm:cxn modelId="{825C732B-0A2D-4A7F-B6B4-12F531B0EA82}" type="presParOf" srcId="{00BC1FB5-D3C3-42CD-BD99-BA1C1D1AD881}" destId="{E42CC36B-3245-40DD-8626-AFDABD96FD22}" srcOrd="6" destOrd="0" presId="urn:microsoft.com/office/officeart/2005/8/layout/list1"/>
    <dgm:cxn modelId="{41B208A8-E85E-4B15-847C-3ABC62AACC7C}" type="presParOf" srcId="{00BC1FB5-D3C3-42CD-BD99-BA1C1D1AD881}" destId="{BB6EB009-6BDC-4976-9853-74E86B7971A8}" srcOrd="7" destOrd="0" presId="urn:microsoft.com/office/officeart/2005/8/layout/list1"/>
    <dgm:cxn modelId="{3BF9F963-9FD3-4D33-AF9D-C2E0CE61FB85}" type="presParOf" srcId="{00BC1FB5-D3C3-42CD-BD99-BA1C1D1AD881}" destId="{3CEA66FE-B5CC-44AB-9A20-105D00964EB0}" srcOrd="8" destOrd="0" presId="urn:microsoft.com/office/officeart/2005/8/layout/list1"/>
    <dgm:cxn modelId="{7E754B07-6096-411C-A6A1-5EB6EA42B623}" type="presParOf" srcId="{3CEA66FE-B5CC-44AB-9A20-105D00964EB0}" destId="{2AD0E60C-84D5-4FCE-B678-A03D37FFFB40}" srcOrd="0" destOrd="0" presId="urn:microsoft.com/office/officeart/2005/8/layout/list1"/>
    <dgm:cxn modelId="{641F1362-43B7-4B4A-8C5E-4728C472CDF0}" type="presParOf" srcId="{3CEA66FE-B5CC-44AB-9A20-105D00964EB0}" destId="{FBB8C969-0509-496C-8040-2C8D73AC31EB}" srcOrd="1" destOrd="0" presId="urn:microsoft.com/office/officeart/2005/8/layout/list1"/>
    <dgm:cxn modelId="{34951A0B-AB7D-43D8-9DFA-4F08514CDC0E}" type="presParOf" srcId="{00BC1FB5-D3C3-42CD-BD99-BA1C1D1AD881}" destId="{68517CAD-8E29-4876-90B6-6FE281BD968A}" srcOrd="9" destOrd="0" presId="urn:microsoft.com/office/officeart/2005/8/layout/list1"/>
    <dgm:cxn modelId="{563E6586-6D4B-4B9A-85BF-16BFB95F9B47}" type="presParOf" srcId="{00BC1FB5-D3C3-42CD-BD99-BA1C1D1AD881}" destId="{5883B185-95F4-4FEE-8BF9-79C73B325AD6}" srcOrd="10" destOrd="0" presId="urn:microsoft.com/office/officeart/2005/8/layout/list1"/>
    <dgm:cxn modelId="{F7E0943C-1FA0-4C53-B45B-90354286F606}" type="presParOf" srcId="{00BC1FB5-D3C3-42CD-BD99-BA1C1D1AD881}" destId="{92DA431F-2036-4B02-BC82-BFDFA7E3101B}" srcOrd="11" destOrd="0" presId="urn:microsoft.com/office/officeart/2005/8/layout/list1"/>
    <dgm:cxn modelId="{F935CA02-B9BA-487B-BACA-22BD2CDB4499}" type="presParOf" srcId="{00BC1FB5-D3C3-42CD-BD99-BA1C1D1AD881}" destId="{C8B15597-4A45-4048-AF24-B530DC69834C}" srcOrd="12" destOrd="0" presId="urn:microsoft.com/office/officeart/2005/8/layout/list1"/>
    <dgm:cxn modelId="{4E396882-22E8-4217-ABE5-BA9C873C4277}" type="presParOf" srcId="{C8B15597-4A45-4048-AF24-B530DC69834C}" destId="{576C9FEA-6A65-48B5-A85A-08D95D636552}" srcOrd="0" destOrd="0" presId="urn:microsoft.com/office/officeart/2005/8/layout/list1"/>
    <dgm:cxn modelId="{24FC66A3-F376-41BC-AF5C-F762CD7C2F7B}" type="presParOf" srcId="{C8B15597-4A45-4048-AF24-B530DC69834C}" destId="{169113A7-A3B3-4A38-B72A-AEB8DD410C9E}" srcOrd="1" destOrd="0" presId="urn:microsoft.com/office/officeart/2005/8/layout/list1"/>
    <dgm:cxn modelId="{ECBD495C-06B7-49D0-80D9-1C18C6102414}" type="presParOf" srcId="{00BC1FB5-D3C3-42CD-BD99-BA1C1D1AD881}" destId="{5557830E-5FEA-46C0-A57D-92F4FF764370}" srcOrd="13" destOrd="0" presId="urn:microsoft.com/office/officeart/2005/8/layout/list1"/>
    <dgm:cxn modelId="{0CEC3FF0-9190-4E8A-AD2C-6C4FE48E79A3}" type="presParOf" srcId="{00BC1FB5-D3C3-42CD-BD99-BA1C1D1AD881}" destId="{F7B8FC34-3690-4D27-9BFE-5AF6022C366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FCD622-5967-40E5-ACF4-3127A9CD0393}">
      <dsp:nvSpPr>
        <dsp:cNvPr id="0" name=""/>
        <dsp:cNvSpPr/>
      </dsp:nvSpPr>
      <dsp:spPr>
        <a:xfrm>
          <a:off x="2940007" y="2462271"/>
          <a:ext cx="2067807" cy="20678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Tipos de empresas</a:t>
          </a:r>
          <a:endParaRPr lang="es-MX" sz="2500" kern="1200"/>
        </a:p>
      </dsp:txBody>
      <dsp:txXfrm>
        <a:off x="3242830" y="2765094"/>
        <a:ext cx="1462161" cy="1462161"/>
      </dsp:txXfrm>
    </dsp:sp>
    <dsp:sp modelId="{E4EC14C1-CE9F-4185-BEC6-45C44927E424}">
      <dsp:nvSpPr>
        <dsp:cNvPr id="0" name=""/>
        <dsp:cNvSpPr/>
      </dsp:nvSpPr>
      <dsp:spPr>
        <a:xfrm rot="12900000">
          <a:off x="1611001" y="2101439"/>
          <a:ext cx="1583685" cy="58932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10AD06-9EE8-4D7D-81C9-9CEBD151D4A6}">
      <dsp:nvSpPr>
        <dsp:cNvPr id="0" name=""/>
        <dsp:cNvSpPr/>
      </dsp:nvSpPr>
      <dsp:spPr>
        <a:xfrm>
          <a:off x="771995" y="1156152"/>
          <a:ext cx="1964417" cy="157153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b="0" kern="1200" dirty="0" smtClean="0"/>
            <a:t> </a:t>
          </a:r>
          <a:endParaRPr lang="es-MX" sz="6500" kern="1200" dirty="0"/>
        </a:p>
      </dsp:txBody>
      <dsp:txXfrm>
        <a:off x="818024" y="1202181"/>
        <a:ext cx="1872359" cy="1479475"/>
      </dsp:txXfrm>
    </dsp:sp>
    <dsp:sp modelId="{8B83025C-619E-4782-BC52-1498348C4F32}">
      <dsp:nvSpPr>
        <dsp:cNvPr id="0" name=""/>
        <dsp:cNvSpPr/>
      </dsp:nvSpPr>
      <dsp:spPr>
        <a:xfrm rot="16200000">
          <a:off x="3182068" y="1317868"/>
          <a:ext cx="1583685" cy="58932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B4C7B-1D76-4117-A5E4-2EDAEE6ED6DA}">
      <dsp:nvSpPr>
        <dsp:cNvPr id="0" name=""/>
        <dsp:cNvSpPr/>
      </dsp:nvSpPr>
      <dsp:spPr>
        <a:xfrm>
          <a:off x="2991702" y="646"/>
          <a:ext cx="1964417" cy="157153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3037731" y="46675"/>
        <a:ext cx="1872359" cy="1479475"/>
      </dsp:txXfrm>
    </dsp:sp>
    <dsp:sp modelId="{B9F9346F-FA57-4945-9DF5-C568AC70A464}">
      <dsp:nvSpPr>
        <dsp:cNvPr id="0" name=""/>
        <dsp:cNvSpPr/>
      </dsp:nvSpPr>
      <dsp:spPr>
        <a:xfrm rot="19500000">
          <a:off x="4753135" y="2101439"/>
          <a:ext cx="1583685" cy="58932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57997-9FE0-4479-BC16-99EA346ACED5}">
      <dsp:nvSpPr>
        <dsp:cNvPr id="0" name=""/>
        <dsp:cNvSpPr/>
      </dsp:nvSpPr>
      <dsp:spPr>
        <a:xfrm>
          <a:off x="5386831" y="1156152"/>
          <a:ext cx="1613572" cy="157153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b="0" kern="1200" dirty="0" smtClean="0"/>
            <a:t>. </a:t>
          </a:r>
          <a:endParaRPr lang="es-MX" sz="6500" kern="1200" dirty="0"/>
        </a:p>
      </dsp:txBody>
      <dsp:txXfrm>
        <a:off x="5432860" y="1202181"/>
        <a:ext cx="1521514" cy="147947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EE0135-8CE8-48C2-BDA7-6B3F20AE7463}">
      <dsp:nvSpPr>
        <dsp:cNvPr id="0" name=""/>
        <dsp:cNvSpPr/>
      </dsp:nvSpPr>
      <dsp:spPr>
        <a:xfrm>
          <a:off x="0" y="0"/>
          <a:ext cx="3520440" cy="725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Identificación y logotipo de la organización.</a:t>
          </a:r>
          <a:endParaRPr lang="es-MX" sz="1800" kern="1200"/>
        </a:p>
      </dsp:txBody>
      <dsp:txXfrm>
        <a:off x="21259" y="21259"/>
        <a:ext cx="2652278" cy="683322"/>
      </dsp:txXfrm>
    </dsp:sp>
    <dsp:sp modelId="{444A43CE-9782-4D95-9A2C-41E33A7DC9FC}">
      <dsp:nvSpPr>
        <dsp:cNvPr id="0" name=""/>
        <dsp:cNvSpPr/>
      </dsp:nvSpPr>
      <dsp:spPr>
        <a:xfrm>
          <a:off x="262890" y="826651"/>
          <a:ext cx="3520440" cy="725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Hoja de autorización del área.</a:t>
          </a:r>
          <a:endParaRPr lang="es-MX" sz="1800" kern="1200"/>
        </a:p>
      </dsp:txBody>
      <dsp:txXfrm>
        <a:off x="284149" y="847910"/>
        <a:ext cx="2743235" cy="683322"/>
      </dsp:txXfrm>
    </dsp:sp>
    <dsp:sp modelId="{FF21B342-235A-4805-8208-9937D110343B}">
      <dsp:nvSpPr>
        <dsp:cNvPr id="0" name=""/>
        <dsp:cNvSpPr/>
      </dsp:nvSpPr>
      <dsp:spPr>
        <a:xfrm>
          <a:off x="525779" y="1653303"/>
          <a:ext cx="3520440" cy="725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Objetivo(s) del manual.</a:t>
          </a:r>
          <a:endParaRPr lang="es-MX" sz="1800" kern="1200"/>
        </a:p>
      </dsp:txBody>
      <dsp:txXfrm>
        <a:off x="547038" y="1674562"/>
        <a:ext cx="2743235" cy="683322"/>
      </dsp:txXfrm>
    </dsp:sp>
    <dsp:sp modelId="{CB1E77EB-5CBD-4A7A-985E-A5D2190DC0B4}">
      <dsp:nvSpPr>
        <dsp:cNvPr id="0" name=""/>
        <dsp:cNvSpPr/>
      </dsp:nvSpPr>
      <dsp:spPr>
        <a:xfrm>
          <a:off x="788669" y="2479955"/>
          <a:ext cx="3520440" cy="725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Procedimientos.</a:t>
          </a:r>
          <a:endParaRPr lang="es-MX" sz="1800" kern="1200"/>
        </a:p>
      </dsp:txBody>
      <dsp:txXfrm>
        <a:off x="809928" y="2501214"/>
        <a:ext cx="2743235" cy="683322"/>
      </dsp:txXfrm>
    </dsp:sp>
    <dsp:sp modelId="{FC34EFEA-46E7-45A5-A008-53313A76E6B7}">
      <dsp:nvSpPr>
        <dsp:cNvPr id="0" name=""/>
        <dsp:cNvSpPr/>
      </dsp:nvSpPr>
      <dsp:spPr>
        <a:xfrm>
          <a:off x="1051559" y="3306607"/>
          <a:ext cx="3520440" cy="7258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/>
            <a:t>Formatos.</a:t>
          </a:r>
          <a:endParaRPr lang="es-MX" sz="1800" kern="1200"/>
        </a:p>
      </dsp:txBody>
      <dsp:txXfrm>
        <a:off x="1072818" y="3327866"/>
        <a:ext cx="2743235" cy="683322"/>
      </dsp:txXfrm>
    </dsp:sp>
    <dsp:sp modelId="{7FFDCFCD-4397-480E-A68D-6C7D2633448C}">
      <dsp:nvSpPr>
        <dsp:cNvPr id="0" name=""/>
        <dsp:cNvSpPr/>
      </dsp:nvSpPr>
      <dsp:spPr>
        <a:xfrm>
          <a:off x="3048643" y="530266"/>
          <a:ext cx="471796" cy="47179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>
        <a:off x="3154797" y="530266"/>
        <a:ext cx="259488" cy="355026"/>
      </dsp:txXfrm>
    </dsp:sp>
    <dsp:sp modelId="{5E8F79CC-BE72-4EA1-A2F5-E840A9E82228}">
      <dsp:nvSpPr>
        <dsp:cNvPr id="0" name=""/>
        <dsp:cNvSpPr/>
      </dsp:nvSpPr>
      <dsp:spPr>
        <a:xfrm>
          <a:off x="3311533" y="1356918"/>
          <a:ext cx="471796" cy="47179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>
        <a:off x="3417687" y="1356918"/>
        <a:ext cx="259488" cy="355026"/>
      </dsp:txXfrm>
    </dsp:sp>
    <dsp:sp modelId="{68E316AC-F08D-4CCB-B515-BE5A85D1550A}">
      <dsp:nvSpPr>
        <dsp:cNvPr id="0" name=""/>
        <dsp:cNvSpPr/>
      </dsp:nvSpPr>
      <dsp:spPr>
        <a:xfrm>
          <a:off x="3574423" y="2171473"/>
          <a:ext cx="471796" cy="47179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>
        <a:off x="3680577" y="2171473"/>
        <a:ext cx="259488" cy="355026"/>
      </dsp:txXfrm>
    </dsp:sp>
    <dsp:sp modelId="{1D56AE89-02BB-458E-ACF0-894F66F18286}">
      <dsp:nvSpPr>
        <dsp:cNvPr id="0" name=""/>
        <dsp:cNvSpPr/>
      </dsp:nvSpPr>
      <dsp:spPr>
        <a:xfrm>
          <a:off x="3837313" y="3006189"/>
          <a:ext cx="471796" cy="47179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200" kern="1200"/>
        </a:p>
      </dsp:txBody>
      <dsp:txXfrm>
        <a:off x="3943467" y="3006189"/>
        <a:ext cx="259488" cy="35502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8/layout/AlternatingPictureCircles">
  <dgm:title val=""/>
  <dgm:desc val=""/>
  <dgm:catLst>
    <dgm:cat type="picture" pri="17000"/>
    <dgm:cat type="pictureconvert" pri="1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3" destOrd="0"/>
      </dgm:cxnLst>
      <dgm:bg/>
      <dgm:whole/>
    </dgm:dataModel>
  </dgm:clrData>
  <dgm:layoutNode name="Name0">
    <dgm:varLst>
      <dgm:chMax/>
      <dgm:chPref/>
      <dgm:dir/>
    </dgm:varLst>
    <dgm:alg type="lin">
      <dgm:param type="linDir" val="fromT"/>
      <dgm:param type="fallback" val="2D"/>
      <dgm:param type="horzAlign" val="ctr"/>
      <dgm:param type="nodeVertAlign" val="t"/>
    </dgm:alg>
    <dgm:shape xmlns:r="http://schemas.openxmlformats.org/officeDocument/2006/relationships" r:blip="">
      <dgm:adjLst/>
    </dgm:shape>
    <dgm:choose name="Name1">
      <dgm:if name="Name2" axis="ch" ptType="node" func="cnt" op="gte" val="2">
        <dgm:constrLst>
          <dgm:constr type="primFontSz" for="des" ptType="node" op="equ" val="65"/>
          <dgm:constr type="w" for="ch" forName="composite" refType="h" refFor="ch" refForName="composite" fact="2.9499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if>
      <dgm:else name="Name3">
        <dgm:constrLst>
          <dgm:constr type="primFontSz" for="des" ptType="node" op="equ" val="65"/>
          <dgm:constr type="w" for="ch" forName="composite" refType="h" refFor="ch" refForName="composite" fact="1.9752"/>
          <dgm:constr type="h" for="ch" forName="composite" refType="h"/>
          <dgm:constr type="h" for="ch" forName="ConnectorComposite" refType="w" refFor="ch" refForName="composite" op="equ" fact="0.1685"/>
          <dgm:constr type="w" for="ch" forName="ConnectorComposite" refType="h" refFor="ch" refForName="ConnectorComposite" op="equ"/>
        </dgm:constrLst>
      </dgm:else>
    </dgm:choose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4">
          <dgm:if name="Name5" axis="precedSib" ptType="sibTrans" func="cnt" op="lte" val="0">
            <dgm:choose name="Name6">
              <dgm:if name="Name7" axis="followSib" ptType="sibTrans" func="cnt" op="lte" val="0">
                <dgm:choose name="Name8">
                  <dgm:if name="Name9" func="var" arg="dir" op="equ" val="norm">
                    <dgm:constrLst>
                      <dgm:constr type="l" for="ch" forName="Accent" refType="w" fact="0.4937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5494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if>
                  <dgm:else name="Name10">
                    <dgm:constrLst>
                      <dgm:constr type="l" for="ch" forName="Accent" refType="w" fact="0"/>
                      <dgm:constr type="t" for="ch" forName="Accent" refType="h" fact="0"/>
                      <dgm:constr type="h" for="ch" forName="Accent" refType="w" refFor="ch" refForName="Accent"/>
                      <dgm:constr type="w" for="ch" forName="Accent" refType="w" fact="0.5063"/>
                      <dgm:constr type="l" for="ch" forName="Parent" refType="w" fact="0.0557"/>
                      <dgm:constr type="t" for="ch" forName="Parent" refType="h" fact="0.11"/>
                      <dgm:constr type="h" for="ch" forName="Parent" refType="w" refFor="ch" refForName="Parent"/>
                      <dgm:constr type="w" for="ch" forName="Parent" refType="w" fact="0.3949"/>
                      <dgm:constr type="l" for="ch" forName="Image" refType="w" fact="0.3773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6227"/>
                    </dgm:constrLst>
                  </dgm:else>
                </dgm:choose>
              </dgm:if>
              <dgm:else name="Name11">
                <dgm:choose name="Name12">
                  <dgm:if name="Name13" func="var" arg="dir" op="equ" val="norm">
                    <dgm:choose name="Name14">
                      <dgm:if name="Name15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16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if>
                  <dgm:else name="Name17">
                    <dgm:choose name="Name18">
                      <dgm:if name="Name19" axis="self" ptType="node" func="posOdd" op="equ" val="1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r" for="ch" forName="Image" refType="w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l" for="ch" forName="Space" refType="w" fact="0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if>
                      <dgm:else name="Name20">
                        <dgm:constrLst>
                          <dgm:constr type="l" for="ch" forName="Accent" refType="w" fact="0.3305"/>
                          <dgm:constr type="t" for="ch" forName="Accent" refType="w" fact="0"/>
                          <dgm:constr type="h" for="ch" forName="Accent" refType="w" refFor="ch" refForName="Accent"/>
                          <dgm:constr type="w" for="ch" forName="Accent" refType="w" fact="0.339"/>
                          <dgm:constr type="l" for="ch" forName="Parent" refType="w" fact="0.3678"/>
                          <dgm:constr type="t" for="ch" forName="Parent" refType="w" fact="0.0373"/>
                          <dgm:constr type="h" for="ch" forName="Parent" refType="w" refFor="ch" refForName="Parent"/>
                          <dgm:constr type="w" for="ch" forName="Parent" refType="w" fact="0.2644"/>
                          <dgm:constr type="l" for="ch" forName="Image" refType="w" fact="0"/>
                          <dgm:constr type="t" for="ch" forName="Image" refType="h" fact="0.035"/>
                          <dgm:constr type="h" for="ch" forName="Image" refType="h" fact="0.93"/>
                          <dgm:constr type="w" for="ch" forName="Image" refType="w" fact="0.4169"/>
                          <dgm:constr type="r" for="ch" forName="Space" refType="w"/>
                          <dgm:constr type="t" for="ch" forName="Space" refType="h" fact="0"/>
                          <dgm:constr type="h" for="ch" forName="Space" refType="h"/>
                          <dgm:constr type="w" for="ch" forName="Space" refType="w" fact="0.3305"/>
                        </dgm:constrLst>
                      </dgm:else>
                    </dgm:choose>
                  </dgm:else>
                </dgm:choose>
              </dgm:else>
            </dgm:choose>
          </dgm:if>
          <dgm:else name="Name21">
            <dgm:choose name="Name22">
              <dgm:if name="Name23" func="var" arg="dir" op="equ" val="norm">
                <dgm:choose name="Name24">
                  <dgm:if name="Name25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26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if>
              <dgm:else name="Name27">
                <dgm:choose name="Name28">
                  <dgm:if name="Name29" axis="self" ptType="node" func="posOdd" op="equ" val="1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r" for="ch" forName="Image" refType="w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l" for="ch" forName="Space" refType="w" fact="0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if>
                  <dgm:else name="Name30">
                    <dgm:constrLst>
                      <dgm:constr type="l" for="ch" forName="Accent" refType="w" fact="0.3305"/>
                      <dgm:constr type="t" for="ch" forName="Accent" refType="w" fact="0"/>
                      <dgm:constr type="h" for="ch" forName="Accent" refType="w" refFor="ch" refForName="Accent"/>
                      <dgm:constr type="w" for="ch" forName="Accent" refType="w" fact="0.339"/>
                      <dgm:constr type="l" for="ch" forName="Parent" refType="w" fact="0.3678"/>
                      <dgm:constr type="t" for="ch" forName="Parent" refType="w" fact="0.0373"/>
                      <dgm:constr type="h" for="ch" forName="Parent" refType="w" refFor="ch" refForName="Parent"/>
                      <dgm:constr type="w" for="ch" forName="Parent" refType="w" fact="0.2644"/>
                      <dgm:constr type="l" for="ch" forName="Image" refType="w" fact="0"/>
                      <dgm:constr type="t" for="ch" forName="Image" refType="h" fact="0.035"/>
                      <dgm:constr type="h" for="ch" forName="Image" refType="h" fact="0.93"/>
                      <dgm:constr type="w" for="ch" forName="Image" refType="w" fact="0.4169"/>
                      <dgm:constr type="r" for="ch" forName="Space" refType="w"/>
                      <dgm:constr type="t" for="ch" forName="Space" refType="h" fact="0"/>
                      <dgm:constr type="h" for="ch" forName="Space" refType="h"/>
                      <dgm:constr type="w" for="ch" forName="Space" refType="w" fact="0.3305"/>
                    </dgm:constrLst>
                  </dgm:else>
                </dgm:choose>
              </dgm:else>
            </dgm:choose>
          </dgm:else>
        </dgm:choose>
        <dgm:layoutNode name="Accent" styleLbl="alignNode1">
          <dgm:varLst>
            <dgm:chMax val="0"/>
            <dgm:chPref val="0"/>
          </dgm:varLst>
          <dgm:alg type="sp"/>
          <dgm:shape xmlns:r="http://schemas.openxmlformats.org/officeDocument/2006/relationships" type="donut" r:blip="">
            <dgm:adjLst>
              <dgm:adj idx="1" val="0.1101"/>
            </dgm:adjLst>
          </dgm:shape>
          <dgm:presOf/>
        </dgm:layoutNode>
        <dgm:layoutNode name="Image" styleLbl="bgImgPlace1">
          <dgm:varLst>
            <dgm:chMax val="0"/>
            <dgm:chPref val="0"/>
            <dgm:bulletEnabled val="1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fgAccFollowNode1">
          <dgm:varLst>
            <dgm:chMax val="0"/>
            <dgm:chPref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Space">
          <dgm:varLst>
            <dgm:chMax val="0"/>
            <dgm:chPref val="0"/>
          </dgm:varLst>
          <dgm:alg type="sp"/>
          <dgm:shape xmlns:r="http://schemas.openxmlformats.org/officeDocument/2006/relationships" r:blip="">
            <dgm:adjLst/>
          </dgm:shape>
          <dgm:presOf/>
        </dgm:layoutNode>
      </dgm:layoutNode>
      <dgm:forEach name="Name31" axis="followSib" ptType="sibTrans" cnt="1">
        <dgm:layoutNode name="ConnectorComposite">
          <dgm:alg type="composite">
            <dgm:param type="ar" val=".4"/>
          </dgm:alg>
          <dgm:shape xmlns:r="http://schemas.openxmlformats.org/officeDocument/2006/relationships" r:blip="">
            <dgm:adjLst/>
          </dgm:shape>
          <dgm:constrLst>
            <dgm:constr type="l" for="ch" forName="TopSpacing" refType="w" fact="0"/>
            <dgm:constr type="t" for="ch" forName="TopSpacing" refType="h" fact="0"/>
            <dgm:constr type="h" for="ch" forName="TopSpacing" refType="h" fact="0.3"/>
            <dgm:constr type="w" for="ch" forName="TopSpacing" refType="w"/>
            <dgm:constr type="l" for="ch" forName="Connector" refType="w" fact="0"/>
            <dgm:constr type="t" for="ch" forName="Connector" refType="h" fact="0.3"/>
            <dgm:constr type="h" for="ch" forName="Connector" refType="h" fact="0.4"/>
            <dgm:constr type="w" for="ch" forName="Connector" refType="h" refFor="ch" refForName="Connector"/>
            <dgm:constr type="l" for="ch" forName="BottomSpacing" refType="w" fact="0"/>
            <dgm:constr type="t" for="ch" forName="BottomSpacing" refType="h" fact="0.7"/>
            <dgm:constr type="h" for="ch" forName="BottomSpacing" refType="h" fact="0.3"/>
            <dgm:constr type="w" for="ch" forName="BottomSpacing" refType="w"/>
          </dgm:constrLst>
          <dgm:layoutNode name="TopSpacing">
            <dgm:alg type="sp"/>
            <dgm:shape xmlns:r="http://schemas.openxmlformats.org/officeDocument/2006/relationships" r:blip="">
              <dgm:adjLst/>
            </dgm:shape>
          </dgm:layoutNode>
          <dgm:layoutNode name="Connector" styleLbl="alignNode1">
            <dgm:alg type="sp"/>
            <dgm:shape xmlns:r="http://schemas.openxmlformats.org/officeDocument/2006/relationships" type="flowChartConnector" r:blip="">
              <dgm:adjLst/>
            </dgm:shape>
            <dgm:presOf/>
          </dgm:layoutNode>
          <dgm:layoutNode name="BottomSpacing">
            <dgm:alg type="sp"/>
            <dgm:shape xmlns:r="http://schemas.openxmlformats.org/officeDocument/2006/relationships" r:blip="">
              <dgm:adjLst/>
            </dgm:shape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noProof="0" smtClean="0"/>
              <a:t>Haga clic para modificar el estilo de texto del patrón</a:t>
            </a:r>
          </a:p>
          <a:p>
            <a:pPr lvl="1"/>
            <a:r>
              <a:rPr lang="es-ES" altLang="es-MX" noProof="0" smtClean="0"/>
              <a:t>Segundo nivel</a:t>
            </a:r>
          </a:p>
          <a:p>
            <a:pPr lvl="2"/>
            <a:r>
              <a:rPr lang="es-ES" altLang="es-MX" noProof="0" smtClean="0"/>
              <a:t>Tercer nivel</a:t>
            </a:r>
          </a:p>
          <a:p>
            <a:pPr lvl="3"/>
            <a:r>
              <a:rPr lang="es-ES" altLang="es-MX" noProof="0" smtClean="0"/>
              <a:t>Cuarto nivel</a:t>
            </a:r>
          </a:p>
          <a:p>
            <a:pPr lvl="4"/>
            <a:r>
              <a:rPr lang="es-ES" altLang="es-MX" noProof="0" smtClean="0"/>
              <a:t>Quinto nivel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33014BB-7511-4676-9420-D72B0A81ED4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1141318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E23FBE-63BE-40DB-8809-09465C34F200}" type="slidenum">
              <a:rPr lang="es-ES" altLang="es-MX" smtClean="0"/>
              <a:pPr>
                <a:spcBef>
                  <a:spcPct val="0"/>
                </a:spcBef>
              </a:pPr>
              <a:t>1</a:t>
            </a:fld>
            <a:endParaRPr lang="es-ES" altLang="es-MX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971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es-MX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64EF267-88DF-44FF-A5C2-D97B690801D4}" type="slidenum">
              <a:rPr lang="es-ES" altLang="es-MX" smtClean="0"/>
              <a:pPr>
                <a:spcBef>
                  <a:spcPct val="0"/>
                </a:spcBef>
              </a:pPr>
              <a:t>18</a:t>
            </a:fld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3701858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s-MX" altLang="es-MX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s-MX" altLang="es-MX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s-MX" altLang="es-MX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s-MX" altLang="es-MX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757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57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84287-22D1-49CA-A0E6-A84BB608F227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450674100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FD7F1-2DCB-4EEC-8E37-613FF7E56535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785843576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DA56F-A28A-4345-85FD-EE40B8465C08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86868042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8BB84-E5DC-4297-A1C0-DB6F2B118AA2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143430926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305A4-B698-4BDA-98D5-CB7B6E1C6507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57736129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F110F-A063-414A-826B-2BFFB7B1AD94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764950521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83C20-0F21-432E-98F0-169340D1AB16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09236536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6FC43-7E93-48A9-A02C-631C5410E3FD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6019181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33054-B51F-42C2-8B83-468773F5680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282828809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C0566-6819-4D4B-BD28-4DCC858811F9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763878561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06C76-B243-4FA2-9364-BD1805CA282C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92690522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s-MX" altLang="es-MX" sz="2400" smtClean="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lang="es-MX" altLang="es-MX" sz="2400" smtClean="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cambiar el estilo de título	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</a:p>
        </p:txBody>
      </p:sp>
      <p:sp>
        <p:nvSpPr>
          <p:cNvPr id="7476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47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MX" altLang="es-MX"/>
          </a:p>
        </p:txBody>
      </p:sp>
      <p:sp>
        <p:nvSpPr>
          <p:cNvPr id="747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84B94881-4DCB-4D7E-A781-99309E1A6BA4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24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25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7" Type="http://schemas.openxmlformats.org/officeDocument/2006/relationships/slide" Target="slide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900113" y="1557338"/>
            <a:ext cx="7704137" cy="4947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200" b="1" dirty="0"/>
              <a:t>CENTRO UNIVERSITARIO UAEM VALLE DE TEOTIHUACÁN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LICENCIATURA </a:t>
            </a:r>
            <a:r>
              <a:rPr lang="es-ES" altLang="es-MX" sz="2000" b="1" dirty="0"/>
              <a:t>EN CONTADURÍA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5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DIAPOSITIVAS DE: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EL CONTROL INTERNO EN LA EMPRESA</a:t>
            </a:r>
            <a:endParaRPr lang="es-ES" altLang="es-MX" sz="20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 smtClean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s-ES" altLang="es-MX" sz="1400" b="1" dirty="0"/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ELABORADO POR: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/>
              <a:t>M. EN IMP. SENDY JANET SANDOVAL TRUJILLO</a:t>
            </a:r>
          </a:p>
          <a:p>
            <a:pPr algn="r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MX" sz="2000" b="1" dirty="0" smtClean="0"/>
              <a:t>OCTUBRE </a:t>
            </a:r>
            <a:r>
              <a:rPr lang="es-ES" altLang="es-MX" sz="2000" b="1" dirty="0"/>
              <a:t>2016.</a:t>
            </a:r>
            <a:endParaRPr lang="es-ES" altLang="es-MX" sz="2200" b="1" dirty="0"/>
          </a:p>
        </p:txBody>
      </p:sp>
      <p:pic>
        <p:nvPicPr>
          <p:cNvPr id="4099" name="22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571"/>
          <a:stretch>
            <a:fillRect/>
          </a:stretch>
        </p:blipFill>
        <p:spPr bwMode="auto">
          <a:xfrm>
            <a:off x="708025" y="260350"/>
            <a:ext cx="7710488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584446"/>
              </p:ext>
            </p:extLst>
          </p:nvPr>
        </p:nvGraphicFramePr>
        <p:xfrm>
          <a:off x="1259631" y="4031092"/>
          <a:ext cx="6984776" cy="7918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9279"/>
                <a:gridCol w="920863"/>
                <a:gridCol w="1009278"/>
                <a:gridCol w="830201"/>
                <a:gridCol w="1032506"/>
                <a:gridCol w="743284"/>
                <a:gridCol w="657867"/>
                <a:gridCol w="1041498"/>
              </a:tblGrid>
              <a:tr h="401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Clave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HT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HP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TH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Tipo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Carácter de U.A.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Créditos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Núcleo de U.A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9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L30156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2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2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4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CTP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Optativa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>
                          <a:effectLst/>
                        </a:rPr>
                        <a:t>6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100" dirty="0">
                          <a:effectLst/>
                        </a:rPr>
                        <a:t>Integral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eaLnBrk="1" hangingPunct="1">
              <a:defRPr/>
            </a:pPr>
            <a:r>
              <a:rPr lang="es-MX" sz="3000" b="1" dirty="0" smtClean="0">
                <a:latin typeface="Arial" charset="0"/>
                <a:ea typeface="+mj-ea"/>
                <a:cs typeface="+mj-cs"/>
              </a:rPr>
              <a:t>Simbología del diagrama de flujo</a:t>
            </a:r>
            <a:endParaRPr lang="es-MX" sz="3000" b="1" dirty="0">
              <a:latin typeface="Arial" charset="0"/>
              <a:ea typeface="+mj-ea"/>
              <a:cs typeface="+mj-cs"/>
            </a:endParaRP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2275" y="1557338"/>
            <a:ext cx="5638800" cy="5111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eaLnBrk="1" hangingPunct="1">
              <a:defRPr/>
            </a:pPr>
            <a:r>
              <a:rPr lang="es-MX" sz="3000" b="1" dirty="0" smtClean="0">
                <a:latin typeface="Arial" charset="0"/>
                <a:ea typeface="+mj-ea"/>
                <a:cs typeface="+mj-cs"/>
              </a:rPr>
              <a:t>Ejemplo de diagrama de flujo</a:t>
            </a:r>
            <a:endParaRPr lang="es-MX" sz="3000" b="1" dirty="0">
              <a:latin typeface="Arial" charset="0"/>
              <a:ea typeface="+mj-ea"/>
              <a:cs typeface="+mj-cs"/>
            </a:endParaRPr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9" t="13820" r="28108" b="9546"/>
          <a:stretch>
            <a:fillRect/>
          </a:stretch>
        </p:blipFill>
        <p:spPr>
          <a:xfrm>
            <a:off x="2339975" y="1052513"/>
            <a:ext cx="5111750" cy="5832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eaLnBrk="1" hangingPunct="1">
              <a:defRPr/>
            </a:pPr>
            <a:r>
              <a:rPr lang="es-MX" sz="3000" b="1" dirty="0" smtClean="0">
                <a:latin typeface="Arial" charset="0"/>
                <a:ea typeface="+mj-ea"/>
                <a:cs typeface="+mj-cs"/>
              </a:rPr>
              <a:t>Los organigramas</a:t>
            </a:r>
            <a:endParaRPr lang="es-MX" sz="3000" b="1" dirty="0">
              <a:latin typeface="Arial" charset="0"/>
              <a:ea typeface="+mj-ea"/>
              <a:cs typeface="+mj-cs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978080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eaLnBrk="1" hangingPunct="1">
              <a:defRPr/>
            </a:pPr>
            <a:r>
              <a:rPr lang="es-MX" sz="3000" b="1" dirty="0" smtClean="0">
                <a:latin typeface="Arial" charset="0"/>
                <a:ea typeface="+mj-ea"/>
                <a:cs typeface="+mj-cs"/>
              </a:rPr>
              <a:t>Organigrama vertical</a:t>
            </a:r>
            <a:endParaRPr lang="es-MX" sz="3000" b="1" dirty="0">
              <a:latin typeface="Arial" charset="0"/>
              <a:ea typeface="+mj-ea"/>
              <a:cs typeface="+mj-cs"/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eaLnBrk="1" hangingPunct="1">
              <a:defRPr/>
            </a:pPr>
            <a:r>
              <a:rPr lang="es-MX" sz="3000" b="1" dirty="0" smtClean="0">
                <a:latin typeface="Arial" charset="0"/>
                <a:ea typeface="+mj-ea"/>
                <a:cs typeface="+mj-cs"/>
              </a:rPr>
              <a:t>Organigrama horizontal</a:t>
            </a:r>
            <a:endParaRPr lang="es-MX" sz="3000" b="1" dirty="0">
              <a:latin typeface="Arial" charset="0"/>
              <a:ea typeface="+mj-ea"/>
              <a:cs typeface="+mj-cs"/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688032" y="1556792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eaLnBrk="1" hangingPunct="1">
              <a:defRPr/>
            </a:pPr>
            <a:r>
              <a:rPr lang="es-MX" sz="3000" b="1" dirty="0" smtClean="0">
                <a:latin typeface="Arial" charset="0"/>
                <a:ea typeface="+mj-ea"/>
                <a:cs typeface="+mj-cs"/>
              </a:rPr>
              <a:t>Organigrama circular</a:t>
            </a:r>
            <a:endParaRPr lang="es-MX" sz="3000" b="1" dirty="0">
              <a:latin typeface="Arial" charset="0"/>
              <a:ea typeface="+mj-ea"/>
              <a:cs typeface="+mj-cs"/>
            </a:endParaRPr>
          </a:p>
        </p:txBody>
      </p:sp>
      <p:pic>
        <p:nvPicPr>
          <p:cNvPr id="19459" name="Marcador de contenido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1628775"/>
            <a:ext cx="4973638" cy="4608513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eaLnBrk="1" hangingPunct="1">
              <a:defRPr/>
            </a:pPr>
            <a:r>
              <a:rPr lang="es-MX" sz="3000" b="1" dirty="0" smtClean="0">
                <a:latin typeface="Arial" charset="0"/>
                <a:ea typeface="+mj-ea"/>
                <a:cs typeface="+mj-cs"/>
              </a:rPr>
              <a:t>Organigrama escalar</a:t>
            </a:r>
            <a:endParaRPr lang="es-MX" sz="3000" b="1" dirty="0">
              <a:latin typeface="Arial" charset="0"/>
              <a:ea typeface="+mj-ea"/>
              <a:cs typeface="+mj-cs"/>
            </a:endParaRPr>
          </a:p>
        </p:txBody>
      </p:sp>
      <p:pic>
        <p:nvPicPr>
          <p:cNvPr id="20483" name="Picture 2" descr="http://4.bp.blogspot.com/-nrOHZ4yAfeU/UwuRawMMi9I/AAAAAAAAABI/6FxMflAYASU/s1600/Organigrama+Escala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92" b="21490"/>
          <a:stretch>
            <a:fillRect/>
          </a:stretch>
        </p:blipFill>
        <p:spPr>
          <a:xfrm>
            <a:off x="1779588" y="1600200"/>
            <a:ext cx="5961062" cy="4545013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La función del contralor</a:t>
            </a:r>
            <a:endParaRPr lang="es-MX" altLang="es-MX" smtClean="0"/>
          </a:p>
        </p:txBody>
      </p:sp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Tipos de contralor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AutoShape 4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165850"/>
            <a:ext cx="503238" cy="503238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3 Título"/>
          <p:cNvSpPr>
            <a:spLocks noGrp="1"/>
          </p:cNvSpPr>
          <p:nvPr>
            <p:ph type="ctrTitle"/>
          </p:nvPr>
        </p:nvSpPr>
        <p:spPr>
          <a:xfrm>
            <a:off x="1908175" y="981075"/>
            <a:ext cx="6629400" cy="2209800"/>
          </a:xfrm>
        </p:spPr>
        <p:txBody>
          <a:bodyPr/>
          <a:lstStyle/>
          <a:p>
            <a:pPr algn="ctr"/>
            <a:r>
              <a:rPr lang="es-MX" altLang="es-MX" b="1" smtClean="0"/>
              <a:t>CONTROL</a:t>
            </a:r>
            <a:br>
              <a:rPr lang="es-MX" altLang="es-MX" b="1" smtClean="0"/>
            </a:br>
            <a:r>
              <a:rPr lang="es-MX" altLang="es-MX" b="1" smtClean="0"/>
              <a:t>INTERNO</a:t>
            </a:r>
          </a:p>
        </p:txBody>
      </p:sp>
      <p:sp>
        <p:nvSpPr>
          <p:cNvPr id="4" name="3 Preparación"/>
          <p:cNvSpPr/>
          <p:nvPr/>
        </p:nvSpPr>
        <p:spPr>
          <a:xfrm>
            <a:off x="3556000" y="4329113"/>
            <a:ext cx="1212850" cy="395287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10491"/>
              <a:gd name="connsiteY0" fmla="*/ 5000 h 10000"/>
              <a:gd name="connsiteX1" fmla="*/ 2000 w 10491"/>
              <a:gd name="connsiteY1" fmla="*/ 0 h 10000"/>
              <a:gd name="connsiteX2" fmla="*/ 8000 w 10491"/>
              <a:gd name="connsiteY2" fmla="*/ 0 h 10000"/>
              <a:gd name="connsiteX3" fmla="*/ 10491 w 10491"/>
              <a:gd name="connsiteY3" fmla="*/ 8681 h 10000"/>
              <a:gd name="connsiteX4" fmla="*/ 8000 w 10491"/>
              <a:gd name="connsiteY4" fmla="*/ 10000 h 10000"/>
              <a:gd name="connsiteX5" fmla="*/ 2000 w 10491"/>
              <a:gd name="connsiteY5" fmla="*/ 10000 h 10000"/>
              <a:gd name="connsiteX6" fmla="*/ 0 w 10491"/>
              <a:gd name="connsiteY6" fmla="*/ 5000 h 10000"/>
              <a:gd name="connsiteX0" fmla="*/ 0 w 11227"/>
              <a:gd name="connsiteY0" fmla="*/ 9015 h 10000"/>
              <a:gd name="connsiteX1" fmla="*/ 2736 w 11227"/>
              <a:gd name="connsiteY1" fmla="*/ 0 h 10000"/>
              <a:gd name="connsiteX2" fmla="*/ 8736 w 11227"/>
              <a:gd name="connsiteY2" fmla="*/ 0 h 10000"/>
              <a:gd name="connsiteX3" fmla="*/ 11227 w 11227"/>
              <a:gd name="connsiteY3" fmla="*/ 8681 h 10000"/>
              <a:gd name="connsiteX4" fmla="*/ 8736 w 11227"/>
              <a:gd name="connsiteY4" fmla="*/ 10000 h 10000"/>
              <a:gd name="connsiteX5" fmla="*/ 2736 w 11227"/>
              <a:gd name="connsiteY5" fmla="*/ 10000 h 10000"/>
              <a:gd name="connsiteX6" fmla="*/ 0 w 11227"/>
              <a:gd name="connsiteY6" fmla="*/ 901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7" h="10000">
                <a:moveTo>
                  <a:pt x="0" y="9015"/>
                </a:moveTo>
                <a:lnTo>
                  <a:pt x="2736" y="0"/>
                </a:lnTo>
                <a:lnTo>
                  <a:pt x="8736" y="0"/>
                </a:lnTo>
                <a:lnTo>
                  <a:pt x="11227" y="8681"/>
                </a:lnTo>
                <a:lnTo>
                  <a:pt x="8736" y="10000"/>
                </a:lnTo>
                <a:lnTo>
                  <a:pt x="2736" y="10000"/>
                </a:lnTo>
                <a:lnTo>
                  <a:pt x="0" y="901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pic>
        <p:nvPicPr>
          <p:cNvPr id="24580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3789363"/>
            <a:ext cx="5788025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60350"/>
            <a:ext cx="7772400" cy="1143000"/>
          </a:xfrm>
        </p:spPr>
        <p:txBody>
          <a:bodyPr anchor="b"/>
          <a:lstStyle/>
          <a:p>
            <a:pPr algn="ctr" eaLnBrk="1" hangingPunct="1"/>
            <a:r>
              <a:rPr lang="es-ES" altLang="es-MX" sz="3000" b="1" smtClean="0">
                <a:solidFill>
                  <a:schemeClr val="tx1"/>
                </a:solidFill>
                <a:latin typeface="Arial" panose="020B0604020202020204" pitchFamily="34" charset="0"/>
              </a:rPr>
              <a:t>JUSTIFICACIÓN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628775"/>
            <a:ext cx="7772400" cy="4032250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r>
              <a:rPr lang="es-ES" altLang="es-MX" dirty="0" smtClean="0"/>
              <a:t>	Que </a:t>
            </a:r>
            <a:r>
              <a:rPr lang="es-MX" altLang="es-MX" dirty="0" smtClean="0"/>
              <a:t>ayude al alumno como guía en la adquisición de los conocimientos básicos sobre el control interno y sus objetivos, con el fin de establecerlos en cualquier tipo de empresa para evitar los riesgos inherentes al incumplimiento de las técnicas de control.</a:t>
            </a:r>
            <a:endParaRPr lang="es-ES" altLang="es-MX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dirty="0" smtClean="0">
                <a:latin typeface="Arial" panose="020B0604020202020204" pitchFamily="34" charset="0"/>
              </a:rPr>
              <a:t>Concepto de control interno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es-MX" dirty="0" smtClean="0"/>
              <a:t>Comprende el plan de organización y procedimientos en forma coordinada    </a:t>
            </a:r>
            <a:r>
              <a:rPr lang="es-MX" sz="1800" dirty="0" smtClean="0"/>
              <a:t>IMPI (2014)</a:t>
            </a:r>
          </a:p>
          <a:p>
            <a:pPr>
              <a:defRPr/>
            </a:pPr>
            <a:endParaRPr lang="es-MX" dirty="0"/>
          </a:p>
        </p:txBody>
      </p:sp>
      <p:graphicFrame>
        <p:nvGraphicFramePr>
          <p:cNvPr id="4" name="1 Marcador de contenido"/>
          <p:cNvGraphicFramePr>
            <a:graphicFrameLocks/>
          </p:cNvGraphicFramePr>
          <p:nvPr/>
        </p:nvGraphicFramePr>
        <p:xfrm>
          <a:off x="914400" y="2636912"/>
          <a:ext cx="7772400" cy="3494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dirty="0" smtClean="0">
                <a:latin typeface="Arial" panose="020B0604020202020204" pitchFamily="34" charset="0"/>
              </a:rPr>
              <a:t>Elementos del control interno</a:t>
            </a:r>
          </a:p>
        </p:txBody>
      </p:sp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Objetivos básicos y generales </a:t>
            </a:r>
            <a:br>
              <a:rPr lang="es-MX" altLang="es-MX" sz="3000" b="1" smtClean="0">
                <a:latin typeface="Arial" panose="020B0604020202020204" pitchFamily="34" charset="0"/>
              </a:rPr>
            </a:br>
            <a:r>
              <a:rPr lang="es-MX" altLang="es-MX" sz="3000" b="1" smtClean="0">
                <a:latin typeface="Arial" panose="020B0604020202020204" pitchFamily="34" charset="0"/>
              </a:rPr>
              <a:t>del control interno</a:t>
            </a:r>
          </a:p>
        </p:txBody>
      </p:sp>
      <p:graphicFrame>
        <p:nvGraphicFramePr>
          <p:cNvPr id="3" name="2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914400" y="1916832"/>
          <a:ext cx="3810000" cy="4214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Marcador de contenido"/>
          <p:cNvGraphicFramePr>
            <a:graphicFrameLocks noGrp="1"/>
          </p:cNvGraphicFramePr>
          <p:nvPr>
            <p:ph sz="half" idx="2"/>
          </p:nvPr>
        </p:nvGraphicFramePr>
        <p:xfrm>
          <a:off x="4860032" y="1916832"/>
          <a:ext cx="38100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4 Marcador de contenido"/>
          <p:cNvSpPr txBox="1">
            <a:spLocks/>
          </p:cNvSpPr>
          <p:nvPr/>
        </p:nvSpPr>
        <p:spPr bwMode="auto">
          <a:xfrm>
            <a:off x="4876800" y="1600200"/>
            <a:ext cx="38100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s-MX" kern="0" smtClean="0"/>
              <a:t>Generales</a:t>
            </a:r>
            <a:endParaRPr lang="es-MX" kern="0" dirty="0"/>
          </a:p>
        </p:txBody>
      </p:sp>
      <p:sp>
        <p:nvSpPr>
          <p:cNvPr id="10" name="3 Marcador de contenido"/>
          <p:cNvSpPr txBox="1">
            <a:spLocks/>
          </p:cNvSpPr>
          <p:nvPr/>
        </p:nvSpPr>
        <p:spPr bwMode="auto">
          <a:xfrm>
            <a:off x="914400" y="1600200"/>
            <a:ext cx="38100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s-MX" kern="0" smtClean="0"/>
              <a:t>Básicos</a:t>
            </a:r>
            <a:endParaRPr lang="es-MX" kern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Formas para hacer estudio y evaluación del control interno</a:t>
            </a: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Estructura del control interno</a:t>
            </a:r>
          </a:p>
        </p:txBody>
      </p:sp>
      <p:sp>
        <p:nvSpPr>
          <p:cNvPr id="29699" name="Marcador de contenido 2"/>
          <p:cNvSpPr>
            <a:spLocks noGrp="1"/>
          </p:cNvSpPr>
          <p:nvPr>
            <p:ph idx="1"/>
          </p:nvPr>
        </p:nvSpPr>
        <p:spPr>
          <a:xfrm>
            <a:off x="914400" y="1557338"/>
            <a:ext cx="7772400" cy="45307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s-MX" altLang="es-MX" smtClean="0"/>
              <a:t>Consiste en las políticas y procedimientos establecidos para proporcionar una seguridad razonable debe incluir:</a:t>
            </a:r>
          </a:p>
        </p:txBody>
      </p:sp>
      <p:graphicFrame>
        <p:nvGraphicFramePr>
          <p:cNvPr id="6" name="1 Marcador de contenido"/>
          <p:cNvGraphicFramePr>
            <a:graphicFrameLocks/>
          </p:cNvGraphicFramePr>
          <p:nvPr/>
        </p:nvGraphicFramePr>
        <p:xfrm>
          <a:off x="2843808" y="2455267"/>
          <a:ext cx="6264696" cy="4402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701" name="Imagen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7" t="9660" r="12137" b="5177"/>
          <a:stretch>
            <a:fillRect/>
          </a:stretch>
        </p:blipFill>
        <p:spPr bwMode="auto">
          <a:xfrm>
            <a:off x="5219700" y="3933825"/>
            <a:ext cx="1668463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Ambiente de control interno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23528" y="2564904"/>
          <a:ext cx="8363272" cy="417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1438"/>
            <a:ext cx="7961312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5" name="Imagen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0" r="45950" b="-2"/>
          <a:stretch>
            <a:fillRect/>
          </a:stretch>
        </p:blipFill>
        <p:spPr bwMode="auto">
          <a:xfrm>
            <a:off x="815975" y="4365625"/>
            <a:ext cx="2278063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sz="3000" b="1" dirty="0" smtClean="0">
                <a:latin typeface="+mn-lt"/>
              </a:rPr>
              <a:t>Factores del ambiente de control:</a:t>
            </a:r>
            <a:endParaRPr lang="es-MX" altLang="es-MX" dirty="0" smtClean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Evaluación de riesgos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Actividades de Control</a:t>
            </a:r>
          </a:p>
        </p:txBody>
      </p:sp>
      <p:sp>
        <p:nvSpPr>
          <p:cNvPr id="5" name="Rectángulo 4"/>
          <p:cNvSpPr/>
          <p:nvPr/>
        </p:nvSpPr>
        <p:spPr>
          <a:xfrm>
            <a:off x="914400" y="1628800"/>
            <a:ext cx="7402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Son aquellas actividades que se deben cumplir diariamente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71" y="1844824"/>
            <a:ext cx="7773074" cy="452972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260350"/>
            <a:ext cx="7772400" cy="1143000"/>
          </a:xfrm>
        </p:spPr>
        <p:txBody>
          <a:bodyPr anchor="b"/>
          <a:lstStyle/>
          <a:p>
            <a:pPr algn="ctr" eaLnBrk="1" hangingPunct="1"/>
            <a:r>
              <a:rPr lang="es-ES" altLang="es-MX" sz="3000" b="1" smtClean="0">
                <a:solidFill>
                  <a:schemeClr val="tx1"/>
                </a:solidFill>
                <a:latin typeface="Arial" panose="020B0604020202020204" pitchFamily="34" charset="0"/>
              </a:rPr>
              <a:t>OBJETIVO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773238"/>
            <a:ext cx="7848600" cy="3311525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es-MX" altLang="es-MX" dirty="0" smtClean="0"/>
          </a:p>
          <a:p>
            <a:pPr algn="just" eaLnBrk="1" hangingPunct="1">
              <a:buFont typeface="Wingdings" panose="05000000000000000000" pitchFamily="2" charset="2"/>
              <a:buNone/>
            </a:pPr>
            <a:r>
              <a:rPr lang="es-MX" altLang="es-MX" dirty="0" smtClean="0"/>
              <a:t>	Identificar la importancia de establecer un sistema de control interno en las empresas.</a:t>
            </a:r>
            <a:endParaRPr lang="es-ES" altLang="es-MX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Información y comunicación</a:t>
            </a:r>
          </a:p>
        </p:txBody>
      </p:sp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9463836"/>
              </p:ext>
            </p:extLst>
          </p:nvPr>
        </p:nvGraphicFramePr>
        <p:xfrm>
          <a:off x="1475656" y="1700808"/>
          <a:ext cx="6347048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7892" name="3 Marcador de texto"/>
          <p:cNvSpPr>
            <a:spLocks noGrp="1"/>
          </p:cNvSpPr>
          <p:nvPr>
            <p:ph type="body" idx="4294967295"/>
          </p:nvPr>
        </p:nvSpPr>
        <p:spPr>
          <a:xfrm>
            <a:off x="2629086" y="620688"/>
            <a:ext cx="4040188" cy="639762"/>
          </a:xfrm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r>
              <a:rPr lang="es-MX" altLang="es-MX" sz="2400" b="1" smtClean="0"/>
              <a:t>Controles Generales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5 Marcador de texto"/>
          <p:cNvSpPr>
            <a:spLocks noGrp="1"/>
          </p:cNvSpPr>
          <p:nvPr>
            <p:ph type="body" sz="quarter" idx="3"/>
          </p:nvPr>
        </p:nvSpPr>
        <p:spPr>
          <a:xfrm>
            <a:off x="2627784" y="548680"/>
            <a:ext cx="4041775" cy="639762"/>
          </a:xfrm>
        </p:spPr>
        <p:txBody>
          <a:bodyPr/>
          <a:lstStyle/>
          <a:p>
            <a:r>
              <a:rPr lang="es-MX" altLang="es-MX" dirty="0" smtClean="0"/>
              <a:t>Controles de Aplicación</a:t>
            </a:r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592462958"/>
              </p:ext>
            </p:extLst>
          </p:nvPr>
        </p:nvGraphicFramePr>
        <p:xfrm>
          <a:off x="1444315" y="1700808"/>
          <a:ext cx="640871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Supervisión y seguimiento</a:t>
            </a:r>
          </a:p>
        </p:txBody>
      </p:sp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0999500"/>
              </p:ext>
            </p:extLst>
          </p:nvPr>
        </p:nvGraphicFramePr>
        <p:xfrm>
          <a:off x="914400" y="908720"/>
          <a:ext cx="7772400" cy="5222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Elementos del control interno administrativo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s-MX" dirty="0" smtClean="0"/>
              <a:t>Se basa en el proceso administrativo sus elementos son: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s-MX" dirty="0"/>
          </a:p>
        </p:txBody>
      </p:sp>
      <p:graphicFrame>
        <p:nvGraphicFramePr>
          <p:cNvPr id="6" name="1 Marcador de contenido"/>
          <p:cNvGraphicFramePr>
            <a:graphicFrameLocks/>
          </p:cNvGraphicFramePr>
          <p:nvPr/>
        </p:nvGraphicFramePr>
        <p:xfrm>
          <a:off x="827584" y="2204864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213100"/>
            <a:ext cx="2879725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Planeación</a:t>
            </a:r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s-MX" dirty="0" smtClean="0"/>
              <a:t>Selección y búsqueda mediante secuencia.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s-MX" dirty="0"/>
          </a:p>
        </p:txBody>
      </p:sp>
      <p:graphicFrame>
        <p:nvGraphicFramePr>
          <p:cNvPr id="3" name="2 Diagrama"/>
          <p:cNvGraphicFramePr/>
          <p:nvPr/>
        </p:nvGraphicFramePr>
        <p:xfrm>
          <a:off x="216024" y="1988840"/>
          <a:ext cx="8676456" cy="47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Organización</a:t>
            </a:r>
            <a:endParaRPr lang="es-MX" altLang="es-MX" smtClean="0"/>
          </a:p>
        </p:txBody>
      </p:sp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</p:nvPr>
        </p:nvGraphicFramePr>
        <p:xfrm>
          <a:off x="539552" y="1600200"/>
          <a:ext cx="8147248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Integración</a:t>
            </a:r>
          </a:p>
        </p:txBody>
      </p:sp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MX" altLang="es-MX" sz="3000" b="1" smtClean="0">
                <a:latin typeface="+mn-lt"/>
              </a:rPr>
              <a:t>Dirección</a:t>
            </a:r>
          </a:p>
        </p:txBody>
      </p:sp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63713" y="476250"/>
            <a:ext cx="5832475" cy="819150"/>
          </a:xfrm>
        </p:spPr>
        <p:txBody>
          <a:bodyPr anchor="b"/>
          <a:lstStyle/>
          <a:p>
            <a:pPr algn="ctr" eaLnBrk="1" hangingPunct="1"/>
            <a:r>
              <a:rPr lang="es-ES" altLang="es-MX" sz="3000" b="1" smtClean="0">
                <a:solidFill>
                  <a:schemeClr val="tx1"/>
                </a:solidFill>
                <a:latin typeface="Arial" panose="020B0604020202020204" pitchFamily="34" charset="0"/>
              </a:rPr>
              <a:t>ÍNDICE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9931" y="1700808"/>
            <a:ext cx="7920037" cy="453595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MX" altLang="es-MX" sz="2100" dirty="0" smtClean="0">
                <a:hlinkClick r:id="rId2" action="ppaction://hlinksldjump"/>
              </a:rPr>
              <a:t>La empresa.</a:t>
            </a:r>
            <a:endParaRPr lang="es-MX" altLang="es-MX" sz="2100" dirty="0" smtClean="0"/>
          </a:p>
          <a:p>
            <a:pPr lvl="1" eaLnBrk="1" hangingPunct="1">
              <a:lnSpc>
                <a:spcPct val="90000"/>
              </a:lnSpc>
            </a:pPr>
            <a:r>
              <a:rPr lang="es-MX" altLang="es-MX" sz="1900" dirty="0" smtClean="0"/>
              <a:t>Manual de procedimientos.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z="1900" dirty="0" smtClean="0"/>
              <a:t>Políticas y normas.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z="1900" dirty="0" smtClean="0"/>
              <a:t>Diagrama de flujo.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z="1900" dirty="0" smtClean="0"/>
              <a:t>Los organigramas.</a:t>
            </a:r>
          </a:p>
          <a:p>
            <a:pPr lvl="1" eaLnBrk="1" hangingPunct="1">
              <a:lnSpc>
                <a:spcPct val="90000"/>
              </a:lnSpc>
            </a:pPr>
            <a:r>
              <a:rPr lang="es-MX" altLang="es-MX" sz="1900" dirty="0" smtClean="0"/>
              <a:t>La función del contralor</a:t>
            </a:r>
          </a:p>
          <a:p>
            <a:pPr eaLnBrk="1" hangingPunct="1">
              <a:lnSpc>
                <a:spcPct val="90000"/>
              </a:lnSpc>
            </a:pPr>
            <a:r>
              <a:rPr lang="es-MX" altLang="es-MX" sz="2100" dirty="0" smtClean="0">
                <a:hlinkClick r:id="rId3" action="ppaction://hlinksldjump"/>
              </a:rPr>
              <a:t>Control interno</a:t>
            </a:r>
            <a:endParaRPr lang="es-MX" altLang="es-MX" sz="2100" dirty="0" smtClean="0"/>
          </a:p>
          <a:p>
            <a:pPr lvl="1" indent="-342900" eaLnBrk="1" hangingPunct="1">
              <a:lnSpc>
                <a:spcPct val="90000"/>
              </a:lnSpc>
            </a:pPr>
            <a:r>
              <a:rPr lang="es-MX" altLang="es-MX" sz="1900" dirty="0" smtClean="0"/>
              <a:t>Concepto de control interno.</a:t>
            </a:r>
          </a:p>
          <a:p>
            <a:pPr lvl="1" indent="-342900" eaLnBrk="1" hangingPunct="1">
              <a:lnSpc>
                <a:spcPct val="90000"/>
              </a:lnSpc>
            </a:pPr>
            <a:r>
              <a:rPr lang="es-MX" altLang="es-MX" sz="1900" dirty="0" smtClean="0"/>
              <a:t>Elementos del control interno.</a:t>
            </a:r>
          </a:p>
          <a:p>
            <a:pPr lvl="1" indent="-342900" eaLnBrk="1" hangingPunct="1">
              <a:lnSpc>
                <a:spcPct val="90000"/>
              </a:lnSpc>
            </a:pPr>
            <a:r>
              <a:rPr lang="es-MX" altLang="es-MX" sz="1900" dirty="0" smtClean="0"/>
              <a:t>Objetivos básicos y generales del control interno.</a:t>
            </a:r>
          </a:p>
          <a:p>
            <a:pPr lvl="1" indent="-342900" eaLnBrk="1" hangingPunct="1">
              <a:lnSpc>
                <a:spcPct val="90000"/>
              </a:lnSpc>
            </a:pPr>
            <a:r>
              <a:rPr lang="es-MX" altLang="es-MX" sz="1900" dirty="0" smtClean="0"/>
              <a:t>Estructura del control interno.</a:t>
            </a:r>
          </a:p>
          <a:p>
            <a:pPr lvl="1" indent="-342900" eaLnBrk="1" hangingPunct="1">
              <a:lnSpc>
                <a:spcPct val="90000"/>
              </a:lnSpc>
            </a:pPr>
            <a:r>
              <a:rPr lang="es-MX" altLang="es-MX" sz="1900" dirty="0" smtClean="0"/>
              <a:t>Elementos del control interno administrativo.</a:t>
            </a:r>
          </a:p>
          <a:p>
            <a:pPr lvl="1" indent="-342900" eaLnBrk="1" hangingPunct="1">
              <a:lnSpc>
                <a:spcPct val="90000"/>
              </a:lnSpc>
            </a:pPr>
            <a:r>
              <a:rPr lang="es-MX" altLang="es-MX" sz="1900" dirty="0" smtClean="0"/>
              <a:t>Elementos del control interno contable y operativo.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s-MX" altLang="es-MX" sz="2100" dirty="0" smtClean="0"/>
          </a:p>
          <a:p>
            <a:pPr eaLnBrk="1" hangingPunct="1">
              <a:lnSpc>
                <a:spcPct val="90000"/>
              </a:lnSpc>
            </a:pPr>
            <a:endParaRPr lang="es-MX" altLang="es-MX" sz="2100" dirty="0" smtClean="0"/>
          </a:p>
          <a:p>
            <a:pPr eaLnBrk="1" hangingPunct="1">
              <a:lnSpc>
                <a:spcPct val="90000"/>
              </a:lnSpc>
            </a:pPr>
            <a:endParaRPr lang="es-MX" altLang="es-MX" sz="2100" dirty="0" smtClean="0"/>
          </a:p>
          <a:p>
            <a:pPr eaLnBrk="1" hangingPunct="1">
              <a:lnSpc>
                <a:spcPct val="90000"/>
              </a:lnSpc>
            </a:pPr>
            <a:endParaRPr lang="es-MX" altLang="es-MX" sz="2100" dirty="0" smtClean="0"/>
          </a:p>
          <a:p>
            <a:pPr eaLnBrk="1" hangingPunct="1">
              <a:lnSpc>
                <a:spcPct val="90000"/>
              </a:lnSpc>
            </a:pPr>
            <a:endParaRPr lang="es-MX" altLang="es-MX" sz="2100" dirty="0" smtClean="0"/>
          </a:p>
          <a:p>
            <a:pPr eaLnBrk="1" hangingPunct="1">
              <a:lnSpc>
                <a:spcPct val="90000"/>
              </a:lnSpc>
            </a:pPr>
            <a:endParaRPr lang="es-MX" altLang="es-MX" sz="2100" dirty="0" smtClean="0"/>
          </a:p>
          <a:p>
            <a:pPr eaLnBrk="1" hangingPunct="1">
              <a:lnSpc>
                <a:spcPct val="90000"/>
              </a:lnSpc>
            </a:pPr>
            <a:endParaRPr lang="es-MX" altLang="es-MX" sz="21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MX" altLang="es-MX" sz="3000" b="1" dirty="0" smtClean="0">
                <a:latin typeface="+mn-lt"/>
              </a:rPr>
              <a:t>Control</a:t>
            </a:r>
          </a:p>
        </p:txBody>
      </p:sp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es-MX" sz="3000" b="1" smtClean="0">
                <a:latin typeface="Arial" panose="020B0604020202020204" pitchFamily="34" charset="0"/>
              </a:rPr>
              <a:t>Control interno contable y operativo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MX" sz="3000" b="1" dirty="0" smtClean="0">
                <a:latin typeface="+mn-lt"/>
              </a:rPr>
              <a:t>Elementos de control interno </a:t>
            </a:r>
            <a:br>
              <a:rPr lang="es-MX" sz="3000" b="1" dirty="0" smtClean="0">
                <a:latin typeface="+mn-lt"/>
              </a:rPr>
            </a:br>
            <a:r>
              <a:rPr lang="es-MX" sz="3000" b="1" dirty="0" smtClean="0">
                <a:latin typeface="+mn-lt"/>
              </a:rPr>
              <a:t>contable y operativo</a:t>
            </a:r>
            <a:endParaRPr lang="es-MX" sz="3000" b="1" dirty="0">
              <a:latin typeface="+mn-lt"/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323528" y="1600200"/>
          <a:ext cx="8435280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744538"/>
            <a:ext cx="5548313" cy="739775"/>
          </a:xfrm>
        </p:spPr>
        <p:txBody>
          <a:bodyPr/>
          <a:lstStyle/>
          <a:p>
            <a:pPr eaLnBrk="1" hangingPunct="1"/>
            <a:r>
              <a:rPr lang="es-MX" altLang="es-MX" sz="2400" b="1" smtClean="0">
                <a:latin typeface="Arial" panose="020B0604020202020204" pitchFamily="34" charset="0"/>
              </a:rPr>
              <a:t>Catalogo de cuentas</a:t>
            </a:r>
            <a:endParaRPr lang="es-ES" altLang="es-MX" sz="2400" b="1" smtClean="0">
              <a:latin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049743467"/>
              </p:ext>
            </p:extLst>
          </p:nvPr>
        </p:nvGraphicFramePr>
        <p:xfrm>
          <a:off x="734764" y="980728"/>
          <a:ext cx="8013700" cy="4827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765175"/>
            <a:ext cx="5722938" cy="679450"/>
          </a:xfrm>
        </p:spPr>
        <p:txBody>
          <a:bodyPr/>
          <a:lstStyle/>
          <a:p>
            <a:pPr eaLnBrk="1" hangingPunct="1"/>
            <a:r>
              <a:rPr lang="es-MX" altLang="es-MX" sz="2400" b="1" smtClean="0">
                <a:latin typeface="Arial" panose="020B0604020202020204" pitchFamily="34" charset="0"/>
              </a:rPr>
              <a:t>Guía contabilizadora</a:t>
            </a:r>
            <a:endParaRPr lang="es-ES" altLang="es-MX" sz="2400" b="1" smtClean="0">
              <a:latin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151860326"/>
              </p:ext>
            </p:extLst>
          </p:nvPr>
        </p:nvGraphicFramePr>
        <p:xfrm>
          <a:off x="611188" y="1774825"/>
          <a:ext cx="7797800" cy="3959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640236095"/>
              </p:ext>
            </p:extLst>
          </p:nvPr>
        </p:nvGraphicFramePr>
        <p:xfrm>
          <a:off x="682625" y="1557338"/>
          <a:ext cx="7993063" cy="4176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2227" name="AutoShape 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165850"/>
            <a:ext cx="503238" cy="503238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2" name="Rectángulo 1"/>
          <p:cNvSpPr/>
          <p:nvPr/>
        </p:nvSpPr>
        <p:spPr>
          <a:xfrm>
            <a:off x="1043608" y="756206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200" dirty="0" smtClean="0"/>
              <a:t>Ejemplo</a:t>
            </a:r>
            <a:endParaRPr lang="es-MX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620713"/>
            <a:ext cx="7715250" cy="571500"/>
          </a:xfrm>
        </p:spPr>
        <p:txBody>
          <a:bodyPr anchor="b"/>
          <a:lstStyle/>
          <a:p>
            <a:pPr algn="ctr" eaLnBrk="1" hangingPunct="1"/>
            <a:r>
              <a:rPr lang="es-ES" altLang="es-MX" sz="3000" b="1" smtClean="0">
                <a:solidFill>
                  <a:schemeClr val="tx1"/>
                </a:solidFill>
                <a:latin typeface="Arial" panose="020B0604020202020204" pitchFamily="34" charset="0"/>
              </a:rPr>
              <a:t>BIBLIOGRAFÍA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484313"/>
            <a:ext cx="7993062" cy="4681537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es-ES" altLang="es-MX" sz="2200" smtClean="0"/>
              <a:t>CINIF, (2009). Normas de Información  Financiera, IMCP, México.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es-MX" altLang="es-MX" sz="2200" smtClean="0"/>
              <a:t>(2009). Ley del Impuesto sobre la renta, México.</a:t>
            </a:r>
            <a:endParaRPr lang="es-ES" altLang="es-MX" sz="2200" smtClean="0"/>
          </a:p>
          <a:p>
            <a:pPr algn="just" eaLnBrk="1" hangingPunct="1"/>
            <a:r>
              <a:rPr lang="es-ES" altLang="es-MX" sz="2200" smtClean="0"/>
              <a:t>Elizondo López Arturo, (2000), Proceso contable 4, Editorial Cengage Learning, México.</a:t>
            </a:r>
          </a:p>
          <a:p>
            <a:pPr algn="just" eaLnBrk="1" hangingPunct="1"/>
            <a:r>
              <a:rPr lang="es-MX" altLang="es-MX" sz="2200" smtClean="0"/>
              <a:t>Lara Flores Elías, (2000), Primer curso de contabilidad, Editorial Trillas, México.</a:t>
            </a:r>
            <a:endParaRPr lang="es-ES" altLang="es-MX" sz="2200" smtClean="0"/>
          </a:p>
          <a:p>
            <a:pPr algn="just" eaLnBrk="1" hangingPunct="1"/>
            <a:r>
              <a:rPr lang="es-ES" altLang="es-MX" sz="2200" smtClean="0"/>
              <a:t>Granados Palacios Rosa Silvia, (2001), Contabilidad Intermedia, Editorial Thomson, México.</a:t>
            </a:r>
          </a:p>
          <a:p>
            <a:pPr algn="just" eaLnBrk="1" hangingPunct="1"/>
            <a:r>
              <a:rPr lang="es-ES" altLang="es-MX" sz="2200" smtClean="0"/>
              <a:t>Moreno Fernández Joaquín, (2003), Planeación Financiera, Editorial CECSA, México.</a:t>
            </a:r>
          </a:p>
          <a:p>
            <a:pPr algn="just" eaLnBrk="1" hangingPunct="1"/>
            <a:r>
              <a:rPr lang="es-ES" altLang="es-MX" sz="2200" smtClean="0"/>
              <a:t>Perdomo Moreno Abraham, (2000), Análisis e interpretación de estados financieros, Editorial Thomson, México.</a:t>
            </a:r>
          </a:p>
        </p:txBody>
      </p:sp>
      <p:sp>
        <p:nvSpPr>
          <p:cNvPr id="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165850"/>
            <a:ext cx="503238" cy="503238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3 Título"/>
          <p:cNvSpPr>
            <a:spLocks noGrp="1"/>
          </p:cNvSpPr>
          <p:nvPr>
            <p:ph type="ctrTitle"/>
          </p:nvPr>
        </p:nvSpPr>
        <p:spPr>
          <a:xfrm>
            <a:off x="1835150" y="692150"/>
            <a:ext cx="6629400" cy="1135063"/>
          </a:xfrm>
        </p:spPr>
        <p:txBody>
          <a:bodyPr/>
          <a:lstStyle/>
          <a:p>
            <a:pPr algn="ctr"/>
            <a:r>
              <a:rPr lang="es-MX" altLang="es-MX" b="1" dirty="0" smtClean="0"/>
              <a:t>LA EMPRESA</a:t>
            </a:r>
          </a:p>
        </p:txBody>
      </p:sp>
      <p:pic>
        <p:nvPicPr>
          <p:cNvPr id="9219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6"/>
          <a:stretch>
            <a:fillRect/>
          </a:stretch>
        </p:blipFill>
        <p:spPr bwMode="auto">
          <a:xfrm>
            <a:off x="971550" y="1827213"/>
            <a:ext cx="7777163" cy="469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755650" y="1484784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1475656" y="1988840"/>
            <a:ext cx="1728192" cy="5040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Empresa privada</a:t>
            </a:r>
          </a:p>
        </p:txBody>
      </p:sp>
      <p:sp>
        <p:nvSpPr>
          <p:cNvPr id="8" name="7 Rectángulo"/>
          <p:cNvSpPr/>
          <p:nvPr/>
        </p:nvSpPr>
        <p:spPr>
          <a:xfrm>
            <a:off x="6156176" y="1988840"/>
            <a:ext cx="1728192" cy="5040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Empresa transnacional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779912" y="764704"/>
            <a:ext cx="1728192" cy="5040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Empresa privada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MX" altLang="es-MX" sz="3000" b="1" smtClean="0">
                <a:latin typeface="Arial" panose="020B0604020202020204" pitchFamily="34" charset="0"/>
              </a:rPr>
              <a:t>Manual de procedimientos</a:t>
            </a:r>
            <a:endParaRPr lang="es-MX" altLang="es-MX" sz="1600" smtClean="0">
              <a:latin typeface="Arial" panose="020B0604020202020204" pitchFamily="34" charset="0"/>
            </a:endParaRP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2060575"/>
            <a:ext cx="3384550" cy="4787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4 Diagrama"/>
          <p:cNvGraphicFramePr/>
          <p:nvPr/>
        </p:nvGraphicFramePr>
        <p:xfrm>
          <a:off x="4211960" y="2420888"/>
          <a:ext cx="457200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269" name="1 Rectángulo"/>
          <p:cNvSpPr>
            <a:spLocks noChangeArrowheads="1"/>
          </p:cNvSpPr>
          <p:nvPr/>
        </p:nvSpPr>
        <p:spPr bwMode="auto">
          <a:xfrm>
            <a:off x="755650" y="1557338"/>
            <a:ext cx="770413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500"/>
              <a:t>Es un documento que reúne información de un área</a:t>
            </a:r>
          </a:p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000"/>
              <a:t>Álvarez (2006)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eaLnBrk="1" hangingPunct="1">
              <a:defRPr/>
            </a:pPr>
            <a:r>
              <a:rPr lang="es-MX" sz="3000" b="1" dirty="0" smtClean="0">
                <a:latin typeface="Arial" charset="0"/>
                <a:ea typeface="+mj-ea"/>
                <a:cs typeface="+mj-cs"/>
              </a:rPr>
              <a:t>Políticas y normas</a:t>
            </a:r>
            <a:endParaRPr lang="es-MX" sz="3000" b="1" dirty="0">
              <a:latin typeface="Arial" charset="0"/>
              <a:ea typeface="+mj-ea"/>
              <a:cs typeface="+mj-cs"/>
            </a:endParaRPr>
          </a:p>
        </p:txBody>
      </p:sp>
      <p:sp>
        <p:nvSpPr>
          <p:cNvPr id="12291" name="3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s-MX" altLang="es-MX" i="1" smtClean="0"/>
              <a:t>Norma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s-MX" altLang="es-MX" i="1" smtClean="0"/>
              <a:t>Regula acciones o conductas </a:t>
            </a:r>
            <a:endParaRPr lang="es-MX" altLang="es-MX" smtClean="0"/>
          </a:p>
        </p:txBody>
      </p:sp>
      <p:sp>
        <p:nvSpPr>
          <p:cNvPr id="12292" name="4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s-MX" altLang="es-MX" i="1" smtClean="0"/>
              <a:t>Política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s-MX" altLang="es-MX" i="1" smtClean="0"/>
              <a:t>Declaración de como realizar actividades en la empresa</a:t>
            </a: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141663"/>
            <a:ext cx="288607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6449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eaLnBrk="1" hangingPunct="1">
              <a:defRPr/>
            </a:pPr>
            <a:r>
              <a:rPr lang="es-MX" sz="3000" b="1" dirty="0" smtClean="0">
                <a:latin typeface="Arial" charset="0"/>
                <a:ea typeface="+mj-ea"/>
                <a:cs typeface="+mj-cs"/>
              </a:rPr>
              <a:t>Diagrama de flujo (flujograma)</a:t>
            </a:r>
            <a:endParaRPr lang="es-MX" sz="3000" b="1" dirty="0">
              <a:latin typeface="Arial" charset="0"/>
              <a:ea typeface="+mj-ea"/>
              <a:cs typeface="+mj-cs"/>
            </a:endParaRPr>
          </a:p>
        </p:txBody>
      </p:sp>
      <p:pic>
        <p:nvPicPr>
          <p:cNvPr id="13315" name="Picture 11" descr="Resultado de imagen para flujograma de control inter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420938"/>
            <a:ext cx="2951163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9 Marcador de contenido"/>
          <p:cNvGraphicFramePr>
            <a:graphicFrameLocks/>
          </p:cNvGraphicFramePr>
          <p:nvPr/>
        </p:nvGraphicFramePr>
        <p:xfrm>
          <a:off x="467544" y="1556792"/>
          <a:ext cx="8424936" cy="5301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as">
  <a:themeElements>
    <a:clrScheme name="Capas 7">
      <a:dk1>
        <a:srgbClr val="000000"/>
      </a:dk1>
      <a:lt1>
        <a:srgbClr val="FFFFFF"/>
      </a:lt1>
      <a:dk2>
        <a:srgbClr val="000000"/>
      </a:dk2>
      <a:lt2>
        <a:srgbClr val="891411"/>
      </a:lt2>
      <a:accent1>
        <a:srgbClr val="4F917E"/>
      </a:accent1>
      <a:accent2>
        <a:srgbClr val="CC9900"/>
      </a:accent2>
      <a:accent3>
        <a:srgbClr val="FFFFFF"/>
      </a:accent3>
      <a:accent4>
        <a:srgbClr val="000000"/>
      </a:accent4>
      <a:accent5>
        <a:srgbClr val="B2C7C0"/>
      </a:accent5>
      <a:accent6>
        <a:srgbClr val="B98A00"/>
      </a:accent6>
      <a:hlink>
        <a:srgbClr val="5A84D8"/>
      </a:hlink>
      <a:folHlink>
        <a:srgbClr val="A0C6BA"/>
      </a:folHlink>
    </a:clrScheme>
    <a:fontScheme name="Capa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2379</TotalTime>
  <Words>1465</Words>
  <Application>Microsoft Office PowerPoint</Application>
  <PresentationFormat>Presentación en pantalla (4:3)</PresentationFormat>
  <Paragraphs>262</Paragraphs>
  <Slides>46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47" baseType="lpstr">
      <vt:lpstr>Capas</vt:lpstr>
      <vt:lpstr>Presentación de PowerPoint</vt:lpstr>
      <vt:lpstr>JUSTIFICACIÓN</vt:lpstr>
      <vt:lpstr>OBJETIVO</vt:lpstr>
      <vt:lpstr>ÍNDICE</vt:lpstr>
      <vt:lpstr>LA EMPRESA</vt:lpstr>
      <vt:lpstr>Presentación de PowerPoint</vt:lpstr>
      <vt:lpstr>Manual de procedimientos</vt:lpstr>
      <vt:lpstr>Políticas y normas</vt:lpstr>
      <vt:lpstr>Diagrama de flujo (flujograma)</vt:lpstr>
      <vt:lpstr>Simbología del diagrama de flujo</vt:lpstr>
      <vt:lpstr>Ejemplo de diagrama de flujo</vt:lpstr>
      <vt:lpstr>Los organigramas</vt:lpstr>
      <vt:lpstr>Organigrama vertical</vt:lpstr>
      <vt:lpstr>Organigrama horizontal</vt:lpstr>
      <vt:lpstr>Organigrama circular</vt:lpstr>
      <vt:lpstr>Organigrama escalar</vt:lpstr>
      <vt:lpstr>La función del contralor</vt:lpstr>
      <vt:lpstr>Tipos de contralor</vt:lpstr>
      <vt:lpstr>CONTROL INTERNO</vt:lpstr>
      <vt:lpstr>Concepto de control interno</vt:lpstr>
      <vt:lpstr>Elementos del control interno</vt:lpstr>
      <vt:lpstr>Objetivos básicos y generales  del control interno</vt:lpstr>
      <vt:lpstr>Formas para hacer estudio y evaluación del control interno</vt:lpstr>
      <vt:lpstr>Estructura del control interno</vt:lpstr>
      <vt:lpstr>Ambiente de control interno</vt:lpstr>
      <vt:lpstr>Factores del ambiente de control:</vt:lpstr>
      <vt:lpstr>Evaluación de riesgos</vt:lpstr>
      <vt:lpstr>Presentación de PowerPoint</vt:lpstr>
      <vt:lpstr>Actividades de Control</vt:lpstr>
      <vt:lpstr>Información y comunicación</vt:lpstr>
      <vt:lpstr>Presentación de PowerPoint</vt:lpstr>
      <vt:lpstr>Presentación de PowerPoint</vt:lpstr>
      <vt:lpstr>Supervisión y seguimiento</vt:lpstr>
      <vt:lpstr>Presentación de PowerPoint</vt:lpstr>
      <vt:lpstr>Elementos del control interno administrativo</vt:lpstr>
      <vt:lpstr>Planeación</vt:lpstr>
      <vt:lpstr>Organización</vt:lpstr>
      <vt:lpstr>Integración</vt:lpstr>
      <vt:lpstr>Dirección</vt:lpstr>
      <vt:lpstr>Control</vt:lpstr>
      <vt:lpstr>Control interno contable y operativo</vt:lpstr>
      <vt:lpstr>Elementos de control interno  contable y operativo</vt:lpstr>
      <vt:lpstr>Catalogo de cuentas</vt:lpstr>
      <vt:lpstr>Guía contabilizadora</vt:lpstr>
      <vt:lpstr>Presentación de PowerPoint</vt:lpstr>
      <vt:lpstr>BIBLIOGRAFÍA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</dc:title>
  <dc:creator>Sendy Sandoval</dc:creator>
  <cp:lastModifiedBy>Quintas Sandoval</cp:lastModifiedBy>
  <cp:revision>171</cp:revision>
  <dcterms:created xsi:type="dcterms:W3CDTF">2009-08-20T03:47:11Z</dcterms:created>
  <dcterms:modified xsi:type="dcterms:W3CDTF">2016-10-12T22:05:27Z</dcterms:modified>
</cp:coreProperties>
</file>