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1"/>
  </p:sldMasterIdLst>
  <p:notesMasterIdLst>
    <p:notesMasterId r:id="rId58"/>
  </p:notesMasterIdLst>
  <p:sldIdLst>
    <p:sldId id="257" r:id="rId2"/>
    <p:sldId id="258" r:id="rId3"/>
    <p:sldId id="309" r:id="rId4"/>
    <p:sldId id="310" r:id="rId5"/>
    <p:sldId id="311" r:id="rId6"/>
    <p:sldId id="313" r:id="rId7"/>
    <p:sldId id="312" r:id="rId8"/>
    <p:sldId id="307"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7" d="100"/>
          <a:sy n="107" d="100"/>
        </p:scale>
        <p:origin x="-61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notesMaster" Target="notesMasters/notesMaster1.xml"/><Relationship Id="rId59" Type="http://schemas.openxmlformats.org/officeDocument/2006/relationships/printerSettings" Target="printerSettings/printerSettings1.bin"/><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_rels/data12.xml.rels><?xml version="1.0" encoding="UTF-8" standalone="yes"?>
<Relationships xmlns="http://schemas.openxmlformats.org/package/2006/relationships"><Relationship Id="rId1" Type="http://schemas.openxmlformats.org/officeDocument/2006/relationships/image" Target="../media/image29.png"/><Relationship Id="rId2" Type="http://schemas.openxmlformats.org/officeDocument/2006/relationships/image" Target="../media/image30.png"/></Relationships>
</file>

<file path=ppt/diagrams/_rels/data13.xml.rels><?xml version="1.0" encoding="UTF-8" standalone="yes"?>
<Relationships xmlns="http://schemas.openxmlformats.org/package/2006/relationships"><Relationship Id="rId1" Type="http://schemas.openxmlformats.org/officeDocument/2006/relationships/image" Target="../media/image31.png"/></Relationships>
</file>

<file path=ppt/diagrams/_rels/data6.xml.rels><?xml version="1.0" encoding="UTF-8" standalone="yes"?>
<Relationships xmlns="http://schemas.openxmlformats.org/package/2006/relationships"><Relationship Id="rId1" Type="http://schemas.openxmlformats.org/officeDocument/2006/relationships/image" Target="../media/image25.png"/><Relationship Id="rId2" Type="http://schemas.openxmlformats.org/officeDocument/2006/relationships/image" Target="../media/image26.png"/></Relationships>
</file>

<file path=ppt/diagrams/_rels/data7.xml.rels><?xml version="1.0" encoding="UTF-8" standalone="yes"?>
<Relationships xmlns="http://schemas.openxmlformats.org/package/2006/relationships"><Relationship Id="rId1" Type="http://schemas.openxmlformats.org/officeDocument/2006/relationships/image" Target="../media/image27.png"/><Relationship Id="rId2" Type="http://schemas.openxmlformats.org/officeDocument/2006/relationships/image" Target="../media/image28.png"/></Relationships>
</file>

<file path=ppt/diagrams/_rels/drawing12.xml.rels><?xml version="1.0" encoding="UTF-8" standalone="yes"?>
<Relationships xmlns="http://schemas.openxmlformats.org/package/2006/relationships"><Relationship Id="rId1" Type="http://schemas.openxmlformats.org/officeDocument/2006/relationships/image" Target="../media/image29.png"/><Relationship Id="rId2" Type="http://schemas.openxmlformats.org/officeDocument/2006/relationships/image" Target="../media/image30.png"/></Relationships>
</file>

<file path=ppt/diagrams/_rels/drawing13.xml.rels><?xml version="1.0" encoding="UTF-8" standalone="yes"?>
<Relationships xmlns="http://schemas.openxmlformats.org/package/2006/relationships"><Relationship Id="rId1" Type="http://schemas.openxmlformats.org/officeDocument/2006/relationships/image" Target="../media/image31.png"/></Relationships>
</file>

<file path=ppt/diagrams/_rels/drawing6.xml.rels><?xml version="1.0" encoding="UTF-8" standalone="yes"?>
<Relationships xmlns="http://schemas.openxmlformats.org/package/2006/relationships"><Relationship Id="rId1" Type="http://schemas.openxmlformats.org/officeDocument/2006/relationships/image" Target="../media/image25.png"/><Relationship Id="rId2" Type="http://schemas.openxmlformats.org/officeDocument/2006/relationships/image" Target="../media/image26.png"/></Relationships>
</file>

<file path=ppt/diagrams/_rels/drawing7.xml.rels><?xml version="1.0" encoding="UTF-8" standalone="yes"?>
<Relationships xmlns="http://schemas.openxmlformats.org/package/2006/relationships"><Relationship Id="rId1" Type="http://schemas.openxmlformats.org/officeDocument/2006/relationships/image" Target="../media/image27.png"/><Relationship Id="rId2" Type="http://schemas.openxmlformats.org/officeDocument/2006/relationships/image" Target="../media/image28.png"/></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1736C2-4040-E14A-86F4-49F90E84E90B}" type="doc">
      <dgm:prSet loTypeId="urn:microsoft.com/office/officeart/2008/layout/VerticalCurvedList" loCatId="" qsTypeId="urn:microsoft.com/office/officeart/2005/8/quickstyle/simple2" qsCatId="simple" csTypeId="urn:microsoft.com/office/officeart/2005/8/colors/accent0_2" csCatId="mainScheme" phldr="1"/>
      <dgm:spPr/>
      <dgm:t>
        <a:bodyPr/>
        <a:lstStyle/>
        <a:p>
          <a:endParaRPr lang="es-ES"/>
        </a:p>
      </dgm:t>
    </dgm:pt>
    <dgm:pt modelId="{DFAC61FF-654B-F24E-A227-23FC81C09C19}">
      <dgm:prSet phldrT="[Texto]"/>
      <dgm:spPr/>
      <dgm:t>
        <a:bodyPr/>
        <a:lstStyle/>
        <a:p>
          <a:r>
            <a:rPr lang="es-ES" dirty="0" smtClean="0"/>
            <a:t>I. INGENIER</a:t>
          </a:r>
          <a:r>
            <a:rPr lang="es-ES" dirty="0" smtClean="0"/>
            <a:t>ÍA DE SOFTWARE</a:t>
          </a:r>
          <a:endParaRPr lang="es-ES" dirty="0"/>
        </a:p>
      </dgm:t>
    </dgm:pt>
    <dgm:pt modelId="{6FE5A278-14E9-DA4C-8734-991079046890}" type="parTrans" cxnId="{8C9F627B-27B3-B443-B4DC-1A34611ED0F3}">
      <dgm:prSet/>
      <dgm:spPr/>
      <dgm:t>
        <a:bodyPr/>
        <a:lstStyle/>
        <a:p>
          <a:endParaRPr lang="es-ES"/>
        </a:p>
      </dgm:t>
    </dgm:pt>
    <dgm:pt modelId="{64D1D069-BF1D-A14C-A9EA-13771D01D3BF}" type="sibTrans" cxnId="{8C9F627B-27B3-B443-B4DC-1A34611ED0F3}">
      <dgm:prSet/>
      <dgm:spPr/>
      <dgm:t>
        <a:bodyPr/>
        <a:lstStyle/>
        <a:p>
          <a:endParaRPr lang="es-ES"/>
        </a:p>
      </dgm:t>
    </dgm:pt>
    <dgm:pt modelId="{9F9916D4-9891-CD4D-81DB-A1285C4E0A21}">
      <dgm:prSet phldrT="[Texto]"/>
      <dgm:spPr/>
      <dgm:t>
        <a:bodyPr/>
        <a:lstStyle/>
        <a:p>
          <a:r>
            <a:rPr lang="es-ES" dirty="0" smtClean="0"/>
            <a:t>IV. M</a:t>
          </a:r>
          <a:r>
            <a:rPr lang="es-ES" dirty="0" smtClean="0"/>
            <a:t>ÉTODOS Y METODOLOGÍAS</a:t>
          </a:r>
          <a:endParaRPr lang="es-ES" dirty="0"/>
        </a:p>
      </dgm:t>
    </dgm:pt>
    <dgm:pt modelId="{51A2AB23-F53E-134F-B0CA-0C9E03A975EB}" type="parTrans" cxnId="{11A0490E-9DCE-3A41-8698-5BCBBD5BFB0F}">
      <dgm:prSet/>
      <dgm:spPr/>
      <dgm:t>
        <a:bodyPr/>
        <a:lstStyle/>
        <a:p>
          <a:endParaRPr lang="es-ES"/>
        </a:p>
      </dgm:t>
    </dgm:pt>
    <dgm:pt modelId="{30FDB664-C4B4-D74E-BE7F-E8B627080B92}" type="sibTrans" cxnId="{11A0490E-9DCE-3A41-8698-5BCBBD5BFB0F}">
      <dgm:prSet/>
      <dgm:spPr/>
      <dgm:t>
        <a:bodyPr/>
        <a:lstStyle/>
        <a:p>
          <a:endParaRPr lang="es-ES"/>
        </a:p>
      </dgm:t>
    </dgm:pt>
    <dgm:pt modelId="{E56EC9D9-2B93-5B44-BD17-B25938E04A0B}">
      <dgm:prSet phldrT="[Texto]"/>
      <dgm:spPr/>
      <dgm:t>
        <a:bodyPr/>
        <a:lstStyle/>
        <a:p>
          <a:r>
            <a:rPr lang="es-ES" dirty="0" smtClean="0"/>
            <a:t>VI. DESARROLLO </a:t>
          </a:r>
          <a:r>
            <a:rPr lang="es-ES" dirty="0" smtClean="0"/>
            <a:t>ÁGIL DE SOFTWARE</a:t>
          </a:r>
          <a:endParaRPr lang="es-ES" dirty="0"/>
        </a:p>
      </dgm:t>
    </dgm:pt>
    <dgm:pt modelId="{696FA1EC-0ACE-1141-AA08-271CEC879973}" type="parTrans" cxnId="{3C256797-FB6D-C148-8505-7CC2C69E8065}">
      <dgm:prSet/>
      <dgm:spPr/>
      <dgm:t>
        <a:bodyPr/>
        <a:lstStyle/>
        <a:p>
          <a:endParaRPr lang="es-ES"/>
        </a:p>
      </dgm:t>
    </dgm:pt>
    <dgm:pt modelId="{086E96BD-38A0-AD49-9062-A47E7BA574AD}" type="sibTrans" cxnId="{3C256797-FB6D-C148-8505-7CC2C69E8065}">
      <dgm:prSet/>
      <dgm:spPr/>
      <dgm:t>
        <a:bodyPr/>
        <a:lstStyle/>
        <a:p>
          <a:endParaRPr lang="es-ES"/>
        </a:p>
      </dgm:t>
    </dgm:pt>
    <dgm:pt modelId="{BC51CB40-C6C8-8C47-951D-B532C4E5B81D}">
      <dgm:prSet phldrT="[Texto]"/>
      <dgm:spPr/>
      <dgm:t>
        <a:bodyPr/>
        <a:lstStyle/>
        <a:p>
          <a:r>
            <a:rPr lang="es-ES" dirty="0" smtClean="0"/>
            <a:t>II. PROCESO DE SOFTWARE</a:t>
          </a:r>
          <a:endParaRPr lang="es-ES" dirty="0"/>
        </a:p>
      </dgm:t>
    </dgm:pt>
    <dgm:pt modelId="{49525F5E-61FB-614B-9270-3C017817947C}" type="parTrans" cxnId="{046B823E-CA1B-114D-A2DD-282E1E02544D}">
      <dgm:prSet/>
      <dgm:spPr/>
      <dgm:t>
        <a:bodyPr/>
        <a:lstStyle/>
        <a:p>
          <a:endParaRPr lang="es-ES"/>
        </a:p>
      </dgm:t>
    </dgm:pt>
    <dgm:pt modelId="{182241A0-1C10-D94E-9A32-41C5D3657181}" type="sibTrans" cxnId="{046B823E-CA1B-114D-A2DD-282E1E02544D}">
      <dgm:prSet/>
      <dgm:spPr/>
      <dgm:t>
        <a:bodyPr/>
        <a:lstStyle/>
        <a:p>
          <a:endParaRPr lang="es-ES"/>
        </a:p>
      </dgm:t>
    </dgm:pt>
    <dgm:pt modelId="{A0DB7E8D-F937-0042-8FDB-5518E48B6050}">
      <dgm:prSet phldrT="[Texto]"/>
      <dgm:spPr/>
      <dgm:t>
        <a:bodyPr/>
        <a:lstStyle/>
        <a:p>
          <a:r>
            <a:rPr lang="es-ES" dirty="0" smtClean="0"/>
            <a:t>III. MODELO DE PROCESOS</a:t>
          </a:r>
          <a:endParaRPr lang="es-ES" dirty="0"/>
        </a:p>
      </dgm:t>
    </dgm:pt>
    <dgm:pt modelId="{6F7E9F20-F2FB-0942-A488-286CAD628A68}" type="parTrans" cxnId="{3F65CFF0-3982-ED41-9F99-336B98012D23}">
      <dgm:prSet/>
      <dgm:spPr/>
      <dgm:t>
        <a:bodyPr/>
        <a:lstStyle/>
        <a:p>
          <a:endParaRPr lang="es-ES"/>
        </a:p>
      </dgm:t>
    </dgm:pt>
    <dgm:pt modelId="{F8D10415-ABD5-D04F-9A95-C51C847042BD}" type="sibTrans" cxnId="{3F65CFF0-3982-ED41-9F99-336B98012D23}">
      <dgm:prSet/>
      <dgm:spPr/>
      <dgm:t>
        <a:bodyPr/>
        <a:lstStyle/>
        <a:p>
          <a:endParaRPr lang="es-ES"/>
        </a:p>
      </dgm:t>
    </dgm:pt>
    <dgm:pt modelId="{59AA0203-0487-1E4F-8D67-BABE1126E9CE}">
      <dgm:prSet phldrT="[Texto]"/>
      <dgm:spPr/>
      <dgm:t>
        <a:bodyPr/>
        <a:lstStyle/>
        <a:p>
          <a:r>
            <a:rPr lang="es-ES" dirty="0" smtClean="0"/>
            <a:t>V. MODELOS CL</a:t>
          </a:r>
          <a:r>
            <a:rPr lang="es-ES" dirty="0" smtClean="0"/>
            <a:t>ÁSICOS</a:t>
          </a:r>
          <a:endParaRPr lang="es-ES" dirty="0"/>
        </a:p>
      </dgm:t>
    </dgm:pt>
    <dgm:pt modelId="{90C04CCD-9775-9748-9B71-E43B1328D21C}" type="parTrans" cxnId="{F48EB82C-747E-2946-992B-823CA332428D}">
      <dgm:prSet/>
      <dgm:spPr/>
      <dgm:t>
        <a:bodyPr/>
        <a:lstStyle/>
        <a:p>
          <a:endParaRPr lang="es-ES"/>
        </a:p>
      </dgm:t>
    </dgm:pt>
    <dgm:pt modelId="{E9A464F6-D512-B54D-893B-AA98687B59CB}" type="sibTrans" cxnId="{F48EB82C-747E-2946-992B-823CA332428D}">
      <dgm:prSet/>
      <dgm:spPr/>
      <dgm:t>
        <a:bodyPr/>
        <a:lstStyle/>
        <a:p>
          <a:endParaRPr lang="es-ES"/>
        </a:p>
      </dgm:t>
    </dgm:pt>
    <dgm:pt modelId="{05E498EF-E0AC-934B-AE7E-427614B3EDB7}">
      <dgm:prSet phldrT="[Texto]"/>
      <dgm:spPr/>
      <dgm:t>
        <a:bodyPr/>
        <a:lstStyle/>
        <a:p>
          <a:r>
            <a:rPr lang="es-ES" dirty="0" smtClean="0"/>
            <a:t>VII. REFERENCIAS DE CONSULTA</a:t>
          </a:r>
          <a:endParaRPr lang="es-ES" dirty="0"/>
        </a:p>
      </dgm:t>
    </dgm:pt>
    <dgm:pt modelId="{7F874377-FAFF-434B-947A-E16B9F3C3C04}" type="parTrans" cxnId="{964F4DC8-11C7-6647-AA96-CBCD233E7F96}">
      <dgm:prSet/>
      <dgm:spPr/>
      <dgm:t>
        <a:bodyPr/>
        <a:lstStyle/>
        <a:p>
          <a:endParaRPr lang="es-ES"/>
        </a:p>
      </dgm:t>
    </dgm:pt>
    <dgm:pt modelId="{9E6FFC2D-B611-1549-AE2D-4F85C82DABA2}" type="sibTrans" cxnId="{964F4DC8-11C7-6647-AA96-CBCD233E7F96}">
      <dgm:prSet/>
      <dgm:spPr/>
      <dgm:t>
        <a:bodyPr/>
        <a:lstStyle/>
        <a:p>
          <a:endParaRPr lang="es-ES"/>
        </a:p>
      </dgm:t>
    </dgm:pt>
    <dgm:pt modelId="{26E935CD-7940-314D-B58B-C4E408ADF46C}" type="pres">
      <dgm:prSet presAssocID="{6F1736C2-4040-E14A-86F4-49F90E84E90B}" presName="Name0" presStyleCnt="0">
        <dgm:presLayoutVars>
          <dgm:chMax val="7"/>
          <dgm:chPref val="7"/>
          <dgm:dir/>
        </dgm:presLayoutVars>
      </dgm:prSet>
      <dgm:spPr/>
    </dgm:pt>
    <dgm:pt modelId="{20EA1D39-D583-4249-AF63-8B9302E34C63}" type="pres">
      <dgm:prSet presAssocID="{6F1736C2-4040-E14A-86F4-49F90E84E90B}" presName="Name1" presStyleCnt="0"/>
      <dgm:spPr/>
    </dgm:pt>
    <dgm:pt modelId="{C64E87B0-C26D-A34B-96EA-1BF9661B6C3B}" type="pres">
      <dgm:prSet presAssocID="{6F1736C2-4040-E14A-86F4-49F90E84E90B}" presName="cycle" presStyleCnt="0"/>
      <dgm:spPr/>
    </dgm:pt>
    <dgm:pt modelId="{947DB0D4-AF5F-194E-AA44-AC0C3977076A}" type="pres">
      <dgm:prSet presAssocID="{6F1736C2-4040-E14A-86F4-49F90E84E90B}" presName="srcNode" presStyleLbl="node1" presStyleIdx="0" presStyleCnt="7"/>
      <dgm:spPr/>
    </dgm:pt>
    <dgm:pt modelId="{8391C0F2-ADB5-4746-85B2-07DCD11843B0}" type="pres">
      <dgm:prSet presAssocID="{6F1736C2-4040-E14A-86F4-49F90E84E90B}" presName="conn" presStyleLbl="parChTrans1D2" presStyleIdx="0" presStyleCnt="1"/>
      <dgm:spPr/>
    </dgm:pt>
    <dgm:pt modelId="{BC786F7E-7686-BD47-B6BB-5C5D885F0ACD}" type="pres">
      <dgm:prSet presAssocID="{6F1736C2-4040-E14A-86F4-49F90E84E90B}" presName="extraNode" presStyleLbl="node1" presStyleIdx="0" presStyleCnt="7"/>
      <dgm:spPr/>
    </dgm:pt>
    <dgm:pt modelId="{BF898B73-E22E-5648-A036-ADAE664F56BA}" type="pres">
      <dgm:prSet presAssocID="{6F1736C2-4040-E14A-86F4-49F90E84E90B}" presName="dstNode" presStyleLbl="node1" presStyleIdx="0" presStyleCnt="7"/>
      <dgm:spPr/>
    </dgm:pt>
    <dgm:pt modelId="{57521959-7AA3-034B-9D75-699B8BB60ECA}" type="pres">
      <dgm:prSet presAssocID="{DFAC61FF-654B-F24E-A227-23FC81C09C19}" presName="text_1" presStyleLbl="node1" presStyleIdx="0" presStyleCnt="7">
        <dgm:presLayoutVars>
          <dgm:bulletEnabled val="1"/>
        </dgm:presLayoutVars>
      </dgm:prSet>
      <dgm:spPr/>
    </dgm:pt>
    <dgm:pt modelId="{2BCE000C-BF0B-8840-A3C4-918D309482E2}" type="pres">
      <dgm:prSet presAssocID="{DFAC61FF-654B-F24E-A227-23FC81C09C19}" presName="accent_1" presStyleCnt="0"/>
      <dgm:spPr/>
    </dgm:pt>
    <dgm:pt modelId="{EA339F43-3C47-7746-B38D-C1F3EFCFB62F}" type="pres">
      <dgm:prSet presAssocID="{DFAC61FF-654B-F24E-A227-23FC81C09C19}" presName="accentRepeatNode" presStyleLbl="solidFgAcc1" presStyleIdx="0" presStyleCnt="7"/>
      <dgm:spPr/>
    </dgm:pt>
    <dgm:pt modelId="{5843120C-F1B9-054C-915C-59A1F0AA4E7A}" type="pres">
      <dgm:prSet presAssocID="{BC51CB40-C6C8-8C47-951D-B532C4E5B81D}" presName="text_2" presStyleLbl="node1" presStyleIdx="1" presStyleCnt="7">
        <dgm:presLayoutVars>
          <dgm:bulletEnabled val="1"/>
        </dgm:presLayoutVars>
      </dgm:prSet>
      <dgm:spPr/>
    </dgm:pt>
    <dgm:pt modelId="{EB83713D-299A-7646-88AD-D6B535D8AC65}" type="pres">
      <dgm:prSet presAssocID="{BC51CB40-C6C8-8C47-951D-B532C4E5B81D}" presName="accent_2" presStyleCnt="0"/>
      <dgm:spPr/>
    </dgm:pt>
    <dgm:pt modelId="{7782511C-404E-2D45-BF68-AB2E25A240B9}" type="pres">
      <dgm:prSet presAssocID="{BC51CB40-C6C8-8C47-951D-B532C4E5B81D}" presName="accentRepeatNode" presStyleLbl="solidFgAcc1" presStyleIdx="1" presStyleCnt="7"/>
      <dgm:spPr/>
    </dgm:pt>
    <dgm:pt modelId="{992E1264-2350-AD46-8711-C77B34D0A4DF}" type="pres">
      <dgm:prSet presAssocID="{A0DB7E8D-F937-0042-8FDB-5518E48B6050}" presName="text_3" presStyleLbl="node1" presStyleIdx="2" presStyleCnt="7">
        <dgm:presLayoutVars>
          <dgm:bulletEnabled val="1"/>
        </dgm:presLayoutVars>
      </dgm:prSet>
      <dgm:spPr/>
      <dgm:t>
        <a:bodyPr/>
        <a:lstStyle/>
        <a:p>
          <a:endParaRPr lang="es-ES"/>
        </a:p>
      </dgm:t>
    </dgm:pt>
    <dgm:pt modelId="{1906AEEE-8F6F-A24D-BCD6-9C4F95954834}" type="pres">
      <dgm:prSet presAssocID="{A0DB7E8D-F937-0042-8FDB-5518E48B6050}" presName="accent_3" presStyleCnt="0"/>
      <dgm:spPr/>
    </dgm:pt>
    <dgm:pt modelId="{48EF0F0D-29F0-FA43-BBDD-0F4568E82FD2}" type="pres">
      <dgm:prSet presAssocID="{A0DB7E8D-F937-0042-8FDB-5518E48B6050}" presName="accentRepeatNode" presStyleLbl="solidFgAcc1" presStyleIdx="2" presStyleCnt="7"/>
      <dgm:spPr/>
    </dgm:pt>
    <dgm:pt modelId="{F794923D-691B-1944-9258-118F2A87C122}" type="pres">
      <dgm:prSet presAssocID="{9F9916D4-9891-CD4D-81DB-A1285C4E0A21}" presName="text_4" presStyleLbl="node1" presStyleIdx="3" presStyleCnt="7">
        <dgm:presLayoutVars>
          <dgm:bulletEnabled val="1"/>
        </dgm:presLayoutVars>
      </dgm:prSet>
      <dgm:spPr/>
      <dgm:t>
        <a:bodyPr/>
        <a:lstStyle/>
        <a:p>
          <a:endParaRPr lang="es-ES"/>
        </a:p>
      </dgm:t>
    </dgm:pt>
    <dgm:pt modelId="{B260474B-FE75-2C44-AB4F-7CC0F5DA6FB7}" type="pres">
      <dgm:prSet presAssocID="{9F9916D4-9891-CD4D-81DB-A1285C4E0A21}" presName="accent_4" presStyleCnt="0"/>
      <dgm:spPr/>
    </dgm:pt>
    <dgm:pt modelId="{4D7BAE07-363F-4348-9896-7CAFF414B793}" type="pres">
      <dgm:prSet presAssocID="{9F9916D4-9891-CD4D-81DB-A1285C4E0A21}" presName="accentRepeatNode" presStyleLbl="solidFgAcc1" presStyleIdx="3" presStyleCnt="7"/>
      <dgm:spPr/>
    </dgm:pt>
    <dgm:pt modelId="{3DF5E135-353D-574B-B65C-88C5FB2A7117}" type="pres">
      <dgm:prSet presAssocID="{59AA0203-0487-1E4F-8D67-BABE1126E9CE}" presName="text_5" presStyleLbl="node1" presStyleIdx="4" presStyleCnt="7">
        <dgm:presLayoutVars>
          <dgm:bulletEnabled val="1"/>
        </dgm:presLayoutVars>
      </dgm:prSet>
      <dgm:spPr/>
      <dgm:t>
        <a:bodyPr/>
        <a:lstStyle/>
        <a:p>
          <a:endParaRPr lang="es-ES"/>
        </a:p>
      </dgm:t>
    </dgm:pt>
    <dgm:pt modelId="{8BEC351B-6B6B-734F-A77F-E1F722E964D8}" type="pres">
      <dgm:prSet presAssocID="{59AA0203-0487-1E4F-8D67-BABE1126E9CE}" presName="accent_5" presStyleCnt="0"/>
      <dgm:spPr/>
    </dgm:pt>
    <dgm:pt modelId="{DA90ABBC-5398-6C4E-BE4B-3897C3A1755D}" type="pres">
      <dgm:prSet presAssocID="{59AA0203-0487-1E4F-8D67-BABE1126E9CE}" presName="accentRepeatNode" presStyleLbl="solidFgAcc1" presStyleIdx="4" presStyleCnt="7"/>
      <dgm:spPr/>
    </dgm:pt>
    <dgm:pt modelId="{EC165B82-A956-0042-93ED-C93132755E70}" type="pres">
      <dgm:prSet presAssocID="{E56EC9D9-2B93-5B44-BD17-B25938E04A0B}" presName="text_6" presStyleLbl="node1" presStyleIdx="5" presStyleCnt="7">
        <dgm:presLayoutVars>
          <dgm:bulletEnabled val="1"/>
        </dgm:presLayoutVars>
      </dgm:prSet>
      <dgm:spPr/>
    </dgm:pt>
    <dgm:pt modelId="{C96F3854-7048-5744-BFED-DACE0864AAB7}" type="pres">
      <dgm:prSet presAssocID="{E56EC9D9-2B93-5B44-BD17-B25938E04A0B}" presName="accent_6" presStyleCnt="0"/>
      <dgm:spPr/>
    </dgm:pt>
    <dgm:pt modelId="{4E0250E2-3700-E14C-98C5-2687D2F485F6}" type="pres">
      <dgm:prSet presAssocID="{E56EC9D9-2B93-5B44-BD17-B25938E04A0B}" presName="accentRepeatNode" presStyleLbl="solidFgAcc1" presStyleIdx="5" presStyleCnt="7"/>
      <dgm:spPr/>
    </dgm:pt>
    <dgm:pt modelId="{75194178-35CF-1C46-9BF0-2E21889E6D02}" type="pres">
      <dgm:prSet presAssocID="{05E498EF-E0AC-934B-AE7E-427614B3EDB7}" presName="text_7" presStyleLbl="node1" presStyleIdx="6" presStyleCnt="7">
        <dgm:presLayoutVars>
          <dgm:bulletEnabled val="1"/>
        </dgm:presLayoutVars>
      </dgm:prSet>
      <dgm:spPr/>
    </dgm:pt>
    <dgm:pt modelId="{5551DF84-5421-D842-81D1-0ED273A02895}" type="pres">
      <dgm:prSet presAssocID="{05E498EF-E0AC-934B-AE7E-427614B3EDB7}" presName="accent_7" presStyleCnt="0"/>
      <dgm:spPr/>
    </dgm:pt>
    <dgm:pt modelId="{E8BBA45C-4586-B544-8576-1719540A9568}" type="pres">
      <dgm:prSet presAssocID="{05E498EF-E0AC-934B-AE7E-427614B3EDB7}" presName="accentRepeatNode" presStyleLbl="solidFgAcc1" presStyleIdx="6" presStyleCnt="7"/>
      <dgm:spPr/>
    </dgm:pt>
  </dgm:ptLst>
  <dgm:cxnLst>
    <dgm:cxn modelId="{BABE380B-A2C5-444E-A36E-7E76018C01E3}" type="presOf" srcId="{9F9916D4-9891-CD4D-81DB-A1285C4E0A21}" destId="{F794923D-691B-1944-9258-118F2A87C122}" srcOrd="0" destOrd="0" presId="urn:microsoft.com/office/officeart/2008/layout/VerticalCurvedList"/>
    <dgm:cxn modelId="{11A0490E-9DCE-3A41-8698-5BCBBD5BFB0F}" srcId="{6F1736C2-4040-E14A-86F4-49F90E84E90B}" destId="{9F9916D4-9891-CD4D-81DB-A1285C4E0A21}" srcOrd="3" destOrd="0" parTransId="{51A2AB23-F53E-134F-B0CA-0C9E03A975EB}" sibTransId="{30FDB664-C4B4-D74E-BE7F-E8B627080B92}"/>
    <dgm:cxn modelId="{6199ACE2-59DD-0D4B-9FDA-0F2381B2A471}" type="presOf" srcId="{E56EC9D9-2B93-5B44-BD17-B25938E04A0B}" destId="{EC165B82-A956-0042-93ED-C93132755E70}" srcOrd="0" destOrd="0" presId="urn:microsoft.com/office/officeart/2008/layout/VerticalCurvedList"/>
    <dgm:cxn modelId="{3C256797-FB6D-C148-8505-7CC2C69E8065}" srcId="{6F1736C2-4040-E14A-86F4-49F90E84E90B}" destId="{E56EC9D9-2B93-5B44-BD17-B25938E04A0B}" srcOrd="5" destOrd="0" parTransId="{696FA1EC-0ACE-1141-AA08-271CEC879973}" sibTransId="{086E96BD-38A0-AD49-9062-A47E7BA574AD}"/>
    <dgm:cxn modelId="{8C9F627B-27B3-B443-B4DC-1A34611ED0F3}" srcId="{6F1736C2-4040-E14A-86F4-49F90E84E90B}" destId="{DFAC61FF-654B-F24E-A227-23FC81C09C19}" srcOrd="0" destOrd="0" parTransId="{6FE5A278-14E9-DA4C-8734-991079046890}" sibTransId="{64D1D069-BF1D-A14C-A9EA-13771D01D3BF}"/>
    <dgm:cxn modelId="{D21AD7A7-9A59-4147-BEF5-9F2A71A3267F}" type="presOf" srcId="{6F1736C2-4040-E14A-86F4-49F90E84E90B}" destId="{26E935CD-7940-314D-B58B-C4E408ADF46C}" srcOrd="0" destOrd="0" presId="urn:microsoft.com/office/officeart/2008/layout/VerticalCurvedList"/>
    <dgm:cxn modelId="{964F4DC8-11C7-6647-AA96-CBCD233E7F96}" srcId="{6F1736C2-4040-E14A-86F4-49F90E84E90B}" destId="{05E498EF-E0AC-934B-AE7E-427614B3EDB7}" srcOrd="6" destOrd="0" parTransId="{7F874377-FAFF-434B-947A-E16B9F3C3C04}" sibTransId="{9E6FFC2D-B611-1549-AE2D-4F85C82DABA2}"/>
    <dgm:cxn modelId="{F48EB82C-747E-2946-992B-823CA332428D}" srcId="{6F1736C2-4040-E14A-86F4-49F90E84E90B}" destId="{59AA0203-0487-1E4F-8D67-BABE1126E9CE}" srcOrd="4" destOrd="0" parTransId="{90C04CCD-9775-9748-9B71-E43B1328D21C}" sibTransId="{E9A464F6-D512-B54D-893B-AA98687B59CB}"/>
    <dgm:cxn modelId="{046B823E-CA1B-114D-A2DD-282E1E02544D}" srcId="{6F1736C2-4040-E14A-86F4-49F90E84E90B}" destId="{BC51CB40-C6C8-8C47-951D-B532C4E5B81D}" srcOrd="1" destOrd="0" parTransId="{49525F5E-61FB-614B-9270-3C017817947C}" sibTransId="{182241A0-1C10-D94E-9A32-41C5D3657181}"/>
    <dgm:cxn modelId="{3F65CFF0-3982-ED41-9F99-336B98012D23}" srcId="{6F1736C2-4040-E14A-86F4-49F90E84E90B}" destId="{A0DB7E8D-F937-0042-8FDB-5518E48B6050}" srcOrd="2" destOrd="0" parTransId="{6F7E9F20-F2FB-0942-A488-286CAD628A68}" sibTransId="{F8D10415-ABD5-D04F-9A95-C51C847042BD}"/>
    <dgm:cxn modelId="{4E3568B4-E2B8-BE42-A509-E199ACE64B41}" type="presOf" srcId="{64D1D069-BF1D-A14C-A9EA-13771D01D3BF}" destId="{8391C0F2-ADB5-4746-85B2-07DCD11843B0}" srcOrd="0" destOrd="0" presId="urn:microsoft.com/office/officeart/2008/layout/VerticalCurvedList"/>
    <dgm:cxn modelId="{EF1E9395-0474-D64C-A1E2-A1C3C92E04B6}" type="presOf" srcId="{DFAC61FF-654B-F24E-A227-23FC81C09C19}" destId="{57521959-7AA3-034B-9D75-699B8BB60ECA}" srcOrd="0" destOrd="0" presId="urn:microsoft.com/office/officeart/2008/layout/VerticalCurvedList"/>
    <dgm:cxn modelId="{B748C41C-A514-0E42-B263-8DAEDDE87958}" type="presOf" srcId="{BC51CB40-C6C8-8C47-951D-B532C4E5B81D}" destId="{5843120C-F1B9-054C-915C-59A1F0AA4E7A}" srcOrd="0" destOrd="0" presId="urn:microsoft.com/office/officeart/2008/layout/VerticalCurvedList"/>
    <dgm:cxn modelId="{5EBE21CF-8D3D-D545-A88C-BB8D525E2B14}" type="presOf" srcId="{59AA0203-0487-1E4F-8D67-BABE1126E9CE}" destId="{3DF5E135-353D-574B-B65C-88C5FB2A7117}" srcOrd="0" destOrd="0" presId="urn:microsoft.com/office/officeart/2008/layout/VerticalCurvedList"/>
    <dgm:cxn modelId="{7763F502-CFE7-3648-B44F-2DCEDAC18777}" type="presOf" srcId="{A0DB7E8D-F937-0042-8FDB-5518E48B6050}" destId="{992E1264-2350-AD46-8711-C77B34D0A4DF}" srcOrd="0" destOrd="0" presId="urn:microsoft.com/office/officeart/2008/layout/VerticalCurvedList"/>
    <dgm:cxn modelId="{233A0B0D-C2DE-C146-A065-6ACFC2D6A1D1}" type="presOf" srcId="{05E498EF-E0AC-934B-AE7E-427614B3EDB7}" destId="{75194178-35CF-1C46-9BF0-2E21889E6D02}" srcOrd="0" destOrd="0" presId="urn:microsoft.com/office/officeart/2008/layout/VerticalCurvedList"/>
    <dgm:cxn modelId="{5EB8AAF2-666A-7C4D-929F-3E8A96465002}" type="presParOf" srcId="{26E935CD-7940-314D-B58B-C4E408ADF46C}" destId="{20EA1D39-D583-4249-AF63-8B9302E34C63}" srcOrd="0" destOrd="0" presId="urn:microsoft.com/office/officeart/2008/layout/VerticalCurvedList"/>
    <dgm:cxn modelId="{8F516612-2F2A-9748-AAF3-4599EC91285C}" type="presParOf" srcId="{20EA1D39-D583-4249-AF63-8B9302E34C63}" destId="{C64E87B0-C26D-A34B-96EA-1BF9661B6C3B}" srcOrd="0" destOrd="0" presId="urn:microsoft.com/office/officeart/2008/layout/VerticalCurvedList"/>
    <dgm:cxn modelId="{A07F6B0C-A482-7A42-92E5-C051B99013FE}" type="presParOf" srcId="{C64E87B0-C26D-A34B-96EA-1BF9661B6C3B}" destId="{947DB0D4-AF5F-194E-AA44-AC0C3977076A}" srcOrd="0" destOrd="0" presId="urn:microsoft.com/office/officeart/2008/layout/VerticalCurvedList"/>
    <dgm:cxn modelId="{36E4C8FF-FE0F-FE4F-AC5A-5FDCE56DB7B2}" type="presParOf" srcId="{C64E87B0-C26D-A34B-96EA-1BF9661B6C3B}" destId="{8391C0F2-ADB5-4746-85B2-07DCD11843B0}" srcOrd="1" destOrd="0" presId="urn:microsoft.com/office/officeart/2008/layout/VerticalCurvedList"/>
    <dgm:cxn modelId="{6F541285-1BBF-3B4C-90B0-21243F04059A}" type="presParOf" srcId="{C64E87B0-C26D-A34B-96EA-1BF9661B6C3B}" destId="{BC786F7E-7686-BD47-B6BB-5C5D885F0ACD}" srcOrd="2" destOrd="0" presId="urn:microsoft.com/office/officeart/2008/layout/VerticalCurvedList"/>
    <dgm:cxn modelId="{45396DCF-F299-0742-9BF0-517D131BBF6E}" type="presParOf" srcId="{C64E87B0-C26D-A34B-96EA-1BF9661B6C3B}" destId="{BF898B73-E22E-5648-A036-ADAE664F56BA}" srcOrd="3" destOrd="0" presId="urn:microsoft.com/office/officeart/2008/layout/VerticalCurvedList"/>
    <dgm:cxn modelId="{6524012E-4D91-1047-9B41-705E181AD358}" type="presParOf" srcId="{20EA1D39-D583-4249-AF63-8B9302E34C63}" destId="{57521959-7AA3-034B-9D75-699B8BB60ECA}" srcOrd="1" destOrd="0" presId="urn:microsoft.com/office/officeart/2008/layout/VerticalCurvedList"/>
    <dgm:cxn modelId="{76113450-47F9-F343-9005-012A50D0A494}" type="presParOf" srcId="{20EA1D39-D583-4249-AF63-8B9302E34C63}" destId="{2BCE000C-BF0B-8840-A3C4-918D309482E2}" srcOrd="2" destOrd="0" presId="urn:microsoft.com/office/officeart/2008/layout/VerticalCurvedList"/>
    <dgm:cxn modelId="{D6C041BF-2368-EC43-94DA-400B4C66A2D5}" type="presParOf" srcId="{2BCE000C-BF0B-8840-A3C4-918D309482E2}" destId="{EA339F43-3C47-7746-B38D-C1F3EFCFB62F}" srcOrd="0" destOrd="0" presId="urn:microsoft.com/office/officeart/2008/layout/VerticalCurvedList"/>
    <dgm:cxn modelId="{1E072882-EF02-D44C-ACDA-3AFD72646510}" type="presParOf" srcId="{20EA1D39-D583-4249-AF63-8B9302E34C63}" destId="{5843120C-F1B9-054C-915C-59A1F0AA4E7A}" srcOrd="3" destOrd="0" presId="urn:microsoft.com/office/officeart/2008/layout/VerticalCurvedList"/>
    <dgm:cxn modelId="{4489BCF6-AFCF-B848-A047-9CB151B54736}" type="presParOf" srcId="{20EA1D39-D583-4249-AF63-8B9302E34C63}" destId="{EB83713D-299A-7646-88AD-D6B535D8AC65}" srcOrd="4" destOrd="0" presId="urn:microsoft.com/office/officeart/2008/layout/VerticalCurvedList"/>
    <dgm:cxn modelId="{DA00C2ED-1A82-334A-ADDF-67D5A6C846C0}" type="presParOf" srcId="{EB83713D-299A-7646-88AD-D6B535D8AC65}" destId="{7782511C-404E-2D45-BF68-AB2E25A240B9}" srcOrd="0" destOrd="0" presId="urn:microsoft.com/office/officeart/2008/layout/VerticalCurvedList"/>
    <dgm:cxn modelId="{5A21D4ED-A27C-0847-8189-EC208206F42E}" type="presParOf" srcId="{20EA1D39-D583-4249-AF63-8B9302E34C63}" destId="{992E1264-2350-AD46-8711-C77B34D0A4DF}" srcOrd="5" destOrd="0" presId="urn:microsoft.com/office/officeart/2008/layout/VerticalCurvedList"/>
    <dgm:cxn modelId="{773A7BEA-1570-EF46-9E21-5D647E392E54}" type="presParOf" srcId="{20EA1D39-D583-4249-AF63-8B9302E34C63}" destId="{1906AEEE-8F6F-A24D-BCD6-9C4F95954834}" srcOrd="6" destOrd="0" presId="urn:microsoft.com/office/officeart/2008/layout/VerticalCurvedList"/>
    <dgm:cxn modelId="{B43E0829-EA81-C045-BED2-91CF04DCF0B0}" type="presParOf" srcId="{1906AEEE-8F6F-A24D-BCD6-9C4F95954834}" destId="{48EF0F0D-29F0-FA43-BBDD-0F4568E82FD2}" srcOrd="0" destOrd="0" presId="urn:microsoft.com/office/officeart/2008/layout/VerticalCurvedList"/>
    <dgm:cxn modelId="{FB1D0256-00A2-FE46-81F1-70A0AB7B1227}" type="presParOf" srcId="{20EA1D39-D583-4249-AF63-8B9302E34C63}" destId="{F794923D-691B-1944-9258-118F2A87C122}" srcOrd="7" destOrd="0" presId="urn:microsoft.com/office/officeart/2008/layout/VerticalCurvedList"/>
    <dgm:cxn modelId="{82AF9196-01E8-E445-853F-CB07ED9C826C}" type="presParOf" srcId="{20EA1D39-D583-4249-AF63-8B9302E34C63}" destId="{B260474B-FE75-2C44-AB4F-7CC0F5DA6FB7}" srcOrd="8" destOrd="0" presId="urn:microsoft.com/office/officeart/2008/layout/VerticalCurvedList"/>
    <dgm:cxn modelId="{B9016D54-E6C7-984E-89BB-76AA4D12F865}" type="presParOf" srcId="{B260474B-FE75-2C44-AB4F-7CC0F5DA6FB7}" destId="{4D7BAE07-363F-4348-9896-7CAFF414B793}" srcOrd="0" destOrd="0" presId="urn:microsoft.com/office/officeart/2008/layout/VerticalCurvedList"/>
    <dgm:cxn modelId="{925A6C72-8258-EB4D-8784-E9543072C137}" type="presParOf" srcId="{20EA1D39-D583-4249-AF63-8B9302E34C63}" destId="{3DF5E135-353D-574B-B65C-88C5FB2A7117}" srcOrd="9" destOrd="0" presId="urn:microsoft.com/office/officeart/2008/layout/VerticalCurvedList"/>
    <dgm:cxn modelId="{411F13D5-4A6F-5A4A-9F09-832B372D7C76}" type="presParOf" srcId="{20EA1D39-D583-4249-AF63-8B9302E34C63}" destId="{8BEC351B-6B6B-734F-A77F-E1F722E964D8}" srcOrd="10" destOrd="0" presId="urn:microsoft.com/office/officeart/2008/layout/VerticalCurvedList"/>
    <dgm:cxn modelId="{11AB8FE4-AF3B-344D-A1E0-61C4B9029AEE}" type="presParOf" srcId="{8BEC351B-6B6B-734F-A77F-E1F722E964D8}" destId="{DA90ABBC-5398-6C4E-BE4B-3897C3A1755D}" srcOrd="0" destOrd="0" presId="urn:microsoft.com/office/officeart/2008/layout/VerticalCurvedList"/>
    <dgm:cxn modelId="{F6CF81A9-AB74-EE4D-AEBF-1BDB27F206A3}" type="presParOf" srcId="{20EA1D39-D583-4249-AF63-8B9302E34C63}" destId="{EC165B82-A956-0042-93ED-C93132755E70}" srcOrd="11" destOrd="0" presId="urn:microsoft.com/office/officeart/2008/layout/VerticalCurvedList"/>
    <dgm:cxn modelId="{35B8CDB4-7D69-C440-AEC2-B2B54CB42B71}" type="presParOf" srcId="{20EA1D39-D583-4249-AF63-8B9302E34C63}" destId="{C96F3854-7048-5744-BFED-DACE0864AAB7}" srcOrd="12" destOrd="0" presId="urn:microsoft.com/office/officeart/2008/layout/VerticalCurvedList"/>
    <dgm:cxn modelId="{2974C97F-A777-B14F-9D48-70716FB79288}" type="presParOf" srcId="{C96F3854-7048-5744-BFED-DACE0864AAB7}" destId="{4E0250E2-3700-E14C-98C5-2687D2F485F6}" srcOrd="0" destOrd="0" presId="urn:microsoft.com/office/officeart/2008/layout/VerticalCurvedList"/>
    <dgm:cxn modelId="{AEADD02B-F4FA-6049-BE8C-A97754A61323}" type="presParOf" srcId="{20EA1D39-D583-4249-AF63-8B9302E34C63}" destId="{75194178-35CF-1C46-9BF0-2E21889E6D02}" srcOrd="13" destOrd="0" presId="urn:microsoft.com/office/officeart/2008/layout/VerticalCurvedList"/>
    <dgm:cxn modelId="{587D7918-8513-D146-AB6F-A264A7AE6435}" type="presParOf" srcId="{20EA1D39-D583-4249-AF63-8B9302E34C63}" destId="{5551DF84-5421-D842-81D1-0ED273A02895}" srcOrd="14" destOrd="0" presId="urn:microsoft.com/office/officeart/2008/layout/VerticalCurvedList"/>
    <dgm:cxn modelId="{09AE02C4-A0B6-8A40-92E8-8BAC1DB43BEE}" type="presParOf" srcId="{5551DF84-5421-D842-81D1-0ED273A02895}" destId="{E8BBA45C-4586-B544-8576-1719540A956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E15628B-5F76-4045-8CE7-3C490A8E5A09}" type="doc">
      <dgm:prSet loTypeId="urn:microsoft.com/office/officeart/2005/8/layout/hList9" loCatId="picture" qsTypeId="urn:microsoft.com/office/officeart/2005/8/quickstyle/simple1" qsCatId="simple" csTypeId="urn:microsoft.com/office/officeart/2005/8/colors/accent0_3" csCatId="mainScheme" phldr="1"/>
      <dgm:spPr/>
      <dgm:t>
        <a:bodyPr/>
        <a:lstStyle/>
        <a:p>
          <a:endParaRPr lang="es-ES"/>
        </a:p>
      </dgm:t>
    </dgm:pt>
    <dgm:pt modelId="{EA9E3E6A-D98E-2244-9243-6FF944600131}">
      <dgm:prSet custT="1"/>
      <dgm:spPr/>
      <dgm:t>
        <a:bodyPr/>
        <a:lstStyle/>
        <a:p>
          <a:r>
            <a:rPr lang="es-ES" sz="4800" dirty="0" smtClean="0">
              <a:latin typeface="Gill Sans MT" charset="0"/>
            </a:rPr>
            <a:t>6</a:t>
          </a:r>
          <a:endParaRPr lang="es-ES" sz="4800" dirty="0">
            <a:latin typeface="Gill Sans MT" charset="0"/>
          </a:endParaRPr>
        </a:p>
      </dgm:t>
    </dgm:pt>
    <dgm:pt modelId="{CD517890-2867-3549-AE37-4C29C80A3D98}" type="parTrans" cxnId="{5E2BD7F0-2476-0349-B924-76138C1733ED}">
      <dgm:prSet/>
      <dgm:spPr/>
      <dgm:t>
        <a:bodyPr/>
        <a:lstStyle/>
        <a:p>
          <a:endParaRPr lang="es-ES"/>
        </a:p>
      </dgm:t>
    </dgm:pt>
    <dgm:pt modelId="{6E378E6A-D6B2-7E41-AD0F-AA101825E7F2}" type="sibTrans" cxnId="{5E2BD7F0-2476-0349-B924-76138C1733ED}">
      <dgm:prSet/>
      <dgm:spPr/>
      <dgm:t>
        <a:bodyPr/>
        <a:lstStyle/>
        <a:p>
          <a:endParaRPr lang="es-ES"/>
        </a:p>
      </dgm:t>
    </dgm:pt>
    <dgm:pt modelId="{FA3D0C47-DD2A-EB4C-A9CE-0874E1BCD9C4}">
      <dgm:prSet custT="1"/>
      <dgm:spPr/>
      <dgm:t>
        <a:bodyPr/>
        <a:lstStyle/>
        <a:p>
          <a:r>
            <a:rPr lang="es-ES" sz="4800" dirty="0" smtClean="0">
              <a:latin typeface="Gill Sans MT" charset="0"/>
            </a:rPr>
            <a:t>7</a:t>
          </a:r>
          <a:endParaRPr lang="es-ES" sz="4800" dirty="0">
            <a:latin typeface="Gill Sans MT" charset="0"/>
          </a:endParaRPr>
        </a:p>
      </dgm:t>
    </dgm:pt>
    <dgm:pt modelId="{A4AF183C-A6E4-684A-978E-571368E0C3D1}" type="parTrans" cxnId="{FBA5846F-A9A9-534E-A374-3F9C078D435C}">
      <dgm:prSet/>
      <dgm:spPr/>
      <dgm:t>
        <a:bodyPr/>
        <a:lstStyle/>
        <a:p>
          <a:endParaRPr lang="es-ES"/>
        </a:p>
      </dgm:t>
    </dgm:pt>
    <dgm:pt modelId="{CA547195-E061-0A48-A65C-63F971EF65BE}" type="sibTrans" cxnId="{FBA5846F-A9A9-534E-A374-3F9C078D435C}">
      <dgm:prSet/>
      <dgm:spPr/>
      <dgm:t>
        <a:bodyPr/>
        <a:lstStyle/>
        <a:p>
          <a:endParaRPr lang="es-ES"/>
        </a:p>
      </dgm:t>
    </dgm:pt>
    <dgm:pt modelId="{5C95AB19-EF3E-E842-865E-D3757649EC15}">
      <dgm:prSet custT="1"/>
      <dgm:spPr/>
      <dgm:t>
        <a:bodyPr/>
        <a:lstStyle/>
        <a:p>
          <a:r>
            <a:rPr lang="es-ES" sz="1600" dirty="0" smtClean="0">
              <a:latin typeface="Gill Sans MT" charset="0"/>
            </a:rPr>
            <a:t>El software en funcionamiento es la medida primaria del progreso.</a:t>
          </a:r>
          <a:endParaRPr lang="es-ES" sz="1600" dirty="0">
            <a:latin typeface="Gill Sans MT" charset="0"/>
          </a:endParaRPr>
        </a:p>
      </dgm:t>
    </dgm:pt>
    <dgm:pt modelId="{A839A8B6-368D-AF4A-B451-0155A307CEC3}" type="parTrans" cxnId="{FE9FDCEE-E894-1743-99B5-8ED181F968C3}">
      <dgm:prSet/>
      <dgm:spPr/>
      <dgm:t>
        <a:bodyPr/>
        <a:lstStyle/>
        <a:p>
          <a:endParaRPr lang="es-ES"/>
        </a:p>
      </dgm:t>
    </dgm:pt>
    <dgm:pt modelId="{FF8C7875-175D-0146-95CB-426D64D42716}" type="sibTrans" cxnId="{FE9FDCEE-E894-1743-99B5-8ED181F968C3}">
      <dgm:prSet/>
      <dgm:spPr/>
      <dgm:t>
        <a:bodyPr/>
        <a:lstStyle/>
        <a:p>
          <a:endParaRPr lang="es-ES"/>
        </a:p>
      </dgm:t>
    </dgm:pt>
    <dgm:pt modelId="{B738AC3F-4C78-964F-B7AA-ACAEAD31ED91}">
      <dgm:prSet custT="1"/>
      <dgm:spPr/>
      <dgm:t>
        <a:bodyPr/>
        <a:lstStyle/>
        <a:p>
          <a:r>
            <a:rPr lang="es-ES" sz="4800" dirty="0" smtClean="0">
              <a:latin typeface="Gill Sans MT" charset="0"/>
            </a:rPr>
            <a:t>8</a:t>
          </a:r>
          <a:endParaRPr lang="es-ES" sz="4800" dirty="0">
            <a:latin typeface="Gill Sans MT" charset="0"/>
          </a:endParaRPr>
        </a:p>
      </dgm:t>
    </dgm:pt>
    <dgm:pt modelId="{FE245CA6-470A-D748-860D-C39F1CA2CA79}" type="parTrans" cxnId="{E7F57833-A7AC-9346-A503-6BA0547540DD}">
      <dgm:prSet/>
      <dgm:spPr/>
      <dgm:t>
        <a:bodyPr/>
        <a:lstStyle/>
        <a:p>
          <a:endParaRPr lang="es-ES"/>
        </a:p>
      </dgm:t>
    </dgm:pt>
    <dgm:pt modelId="{659F10FE-52AC-D34E-BFCA-6D81C7E42067}" type="sibTrans" cxnId="{E7F57833-A7AC-9346-A503-6BA0547540DD}">
      <dgm:prSet/>
      <dgm:spPr/>
      <dgm:t>
        <a:bodyPr/>
        <a:lstStyle/>
        <a:p>
          <a:endParaRPr lang="es-ES"/>
        </a:p>
      </dgm:t>
    </dgm:pt>
    <dgm:pt modelId="{EC0F8730-5EEF-2C42-81A6-E13C6EB61774}">
      <dgm:prSet custT="1"/>
      <dgm:spPr/>
      <dgm:t>
        <a:bodyPr/>
        <a:lstStyle/>
        <a:p>
          <a:r>
            <a:rPr lang="es-ES" sz="1600" dirty="0" smtClean="0">
              <a:latin typeface="Gill Sans MT" charset="0"/>
            </a:rPr>
            <a:t>Los procesos ágiles promueven el desarrollo sustentable. Los patrocinadores, desarrolladores y usuarios deber ser capaces de mantener un paso constante de manera indefinida.  </a:t>
          </a:r>
          <a:endParaRPr lang="es-ES" sz="1600" dirty="0">
            <a:latin typeface="Gill Sans MT" charset="0"/>
          </a:endParaRPr>
        </a:p>
      </dgm:t>
    </dgm:pt>
    <dgm:pt modelId="{F32AF227-970A-C04C-9C3D-A1391BE5A0BA}" type="parTrans" cxnId="{CD2284A4-46E5-844F-A284-9E6957F97A1E}">
      <dgm:prSet/>
      <dgm:spPr/>
      <dgm:t>
        <a:bodyPr/>
        <a:lstStyle/>
        <a:p>
          <a:endParaRPr lang="es-ES"/>
        </a:p>
      </dgm:t>
    </dgm:pt>
    <dgm:pt modelId="{DCBAD17E-196E-6E46-8934-FCA5909FDFDA}" type="sibTrans" cxnId="{CD2284A4-46E5-844F-A284-9E6957F97A1E}">
      <dgm:prSet/>
      <dgm:spPr/>
      <dgm:t>
        <a:bodyPr/>
        <a:lstStyle/>
        <a:p>
          <a:endParaRPr lang="es-ES"/>
        </a:p>
      </dgm:t>
    </dgm:pt>
    <dgm:pt modelId="{E395E05C-D720-3F49-8CAD-EEAF73F58046}">
      <dgm:prSet custT="1"/>
      <dgm:spPr/>
      <dgm:t>
        <a:bodyPr/>
        <a:lstStyle/>
        <a:p>
          <a:r>
            <a:rPr lang="es-ES" sz="1600" dirty="0" smtClean="0">
              <a:latin typeface="Gill Sans MT" charset="0"/>
            </a:rPr>
            <a:t>El método más eficiente y efectivo de transmitir información hacia y dentro de un equipo de desarrollo es la conversación cara a cara.</a:t>
          </a:r>
          <a:endParaRPr lang="es-ES" sz="1600" dirty="0">
            <a:latin typeface="Gill Sans MT" charset="0"/>
          </a:endParaRPr>
        </a:p>
      </dgm:t>
    </dgm:pt>
    <dgm:pt modelId="{75E85C03-D662-8542-B9DE-2986AA747B90}" type="parTrans" cxnId="{58962BE6-AC19-F94F-9C29-5B66FD49FEDD}">
      <dgm:prSet/>
      <dgm:spPr/>
      <dgm:t>
        <a:bodyPr/>
        <a:lstStyle/>
        <a:p>
          <a:endParaRPr lang="es-ES"/>
        </a:p>
      </dgm:t>
    </dgm:pt>
    <dgm:pt modelId="{CF91B129-08C8-FB47-B98E-3F33AE996F06}" type="sibTrans" cxnId="{58962BE6-AC19-F94F-9C29-5B66FD49FEDD}">
      <dgm:prSet/>
      <dgm:spPr/>
      <dgm:t>
        <a:bodyPr/>
        <a:lstStyle/>
        <a:p>
          <a:endParaRPr lang="es-ES"/>
        </a:p>
      </dgm:t>
    </dgm:pt>
    <dgm:pt modelId="{06489DB1-BDBB-184B-9F2C-99443657DDC8}" type="pres">
      <dgm:prSet presAssocID="{8E15628B-5F76-4045-8CE7-3C490A8E5A09}" presName="list" presStyleCnt="0">
        <dgm:presLayoutVars>
          <dgm:dir/>
          <dgm:animLvl val="lvl"/>
        </dgm:presLayoutVars>
      </dgm:prSet>
      <dgm:spPr/>
      <dgm:t>
        <a:bodyPr/>
        <a:lstStyle/>
        <a:p>
          <a:endParaRPr lang="es-ES"/>
        </a:p>
      </dgm:t>
    </dgm:pt>
    <dgm:pt modelId="{B296DEDA-6B2B-E14D-AA29-6F79D63833CE}" type="pres">
      <dgm:prSet presAssocID="{EA9E3E6A-D98E-2244-9243-6FF944600131}" presName="posSpace" presStyleCnt="0"/>
      <dgm:spPr/>
      <dgm:t>
        <a:bodyPr/>
        <a:lstStyle/>
        <a:p>
          <a:endParaRPr lang="es-ES"/>
        </a:p>
      </dgm:t>
    </dgm:pt>
    <dgm:pt modelId="{00D4081D-B077-544F-9FF8-28CDE6D2F47A}" type="pres">
      <dgm:prSet presAssocID="{EA9E3E6A-D98E-2244-9243-6FF944600131}" presName="vertFlow" presStyleCnt="0"/>
      <dgm:spPr/>
      <dgm:t>
        <a:bodyPr/>
        <a:lstStyle/>
        <a:p>
          <a:endParaRPr lang="es-ES"/>
        </a:p>
      </dgm:t>
    </dgm:pt>
    <dgm:pt modelId="{F21AD191-DA4D-CF4C-A568-1EBCF212D10F}" type="pres">
      <dgm:prSet presAssocID="{EA9E3E6A-D98E-2244-9243-6FF944600131}" presName="topSpace" presStyleCnt="0"/>
      <dgm:spPr/>
      <dgm:t>
        <a:bodyPr/>
        <a:lstStyle/>
        <a:p>
          <a:endParaRPr lang="es-ES"/>
        </a:p>
      </dgm:t>
    </dgm:pt>
    <dgm:pt modelId="{4CAF1FA2-54AE-8A46-803E-C0478501ED51}" type="pres">
      <dgm:prSet presAssocID="{EA9E3E6A-D98E-2244-9243-6FF944600131}" presName="firstComp" presStyleCnt="0"/>
      <dgm:spPr/>
      <dgm:t>
        <a:bodyPr/>
        <a:lstStyle/>
        <a:p>
          <a:endParaRPr lang="es-ES"/>
        </a:p>
      </dgm:t>
    </dgm:pt>
    <dgm:pt modelId="{5D255B78-27CA-5D4A-9D4C-9325417041C8}" type="pres">
      <dgm:prSet presAssocID="{EA9E3E6A-D98E-2244-9243-6FF944600131}" presName="firstChild" presStyleLbl="bgAccFollowNode1" presStyleIdx="0" presStyleCnt="3" custScaleY="249249"/>
      <dgm:spPr/>
      <dgm:t>
        <a:bodyPr/>
        <a:lstStyle/>
        <a:p>
          <a:endParaRPr lang="es-ES"/>
        </a:p>
      </dgm:t>
    </dgm:pt>
    <dgm:pt modelId="{BD3BBA90-815F-3641-BC2D-78C251181AD5}" type="pres">
      <dgm:prSet presAssocID="{EA9E3E6A-D98E-2244-9243-6FF944600131}" presName="firstChildTx" presStyleLbl="bgAccFollowNode1" presStyleIdx="0" presStyleCnt="3">
        <dgm:presLayoutVars>
          <dgm:bulletEnabled val="1"/>
        </dgm:presLayoutVars>
      </dgm:prSet>
      <dgm:spPr/>
      <dgm:t>
        <a:bodyPr/>
        <a:lstStyle/>
        <a:p>
          <a:endParaRPr lang="es-ES"/>
        </a:p>
      </dgm:t>
    </dgm:pt>
    <dgm:pt modelId="{60F49367-3597-7D4B-950D-60534305DD8B}" type="pres">
      <dgm:prSet presAssocID="{EA9E3E6A-D98E-2244-9243-6FF944600131}" presName="negSpace" presStyleCnt="0"/>
      <dgm:spPr/>
      <dgm:t>
        <a:bodyPr/>
        <a:lstStyle/>
        <a:p>
          <a:endParaRPr lang="es-ES"/>
        </a:p>
      </dgm:t>
    </dgm:pt>
    <dgm:pt modelId="{EEBEA1F4-21C5-2B46-986A-959C486A173D}" type="pres">
      <dgm:prSet presAssocID="{EA9E3E6A-D98E-2244-9243-6FF944600131}" presName="circle" presStyleLbl="node1" presStyleIdx="0" presStyleCnt="3"/>
      <dgm:spPr/>
      <dgm:t>
        <a:bodyPr/>
        <a:lstStyle/>
        <a:p>
          <a:endParaRPr lang="es-ES"/>
        </a:p>
      </dgm:t>
    </dgm:pt>
    <dgm:pt modelId="{8D76DB37-ACF2-BA43-BEA8-CD40DA4B914A}" type="pres">
      <dgm:prSet presAssocID="{6E378E6A-D6B2-7E41-AD0F-AA101825E7F2}" presName="transSpace" presStyleCnt="0"/>
      <dgm:spPr/>
      <dgm:t>
        <a:bodyPr/>
        <a:lstStyle/>
        <a:p>
          <a:endParaRPr lang="es-ES"/>
        </a:p>
      </dgm:t>
    </dgm:pt>
    <dgm:pt modelId="{3A05130D-3098-2548-8EB2-3CCF4492FE61}" type="pres">
      <dgm:prSet presAssocID="{FA3D0C47-DD2A-EB4C-A9CE-0874E1BCD9C4}" presName="posSpace" presStyleCnt="0"/>
      <dgm:spPr/>
      <dgm:t>
        <a:bodyPr/>
        <a:lstStyle/>
        <a:p>
          <a:endParaRPr lang="es-ES"/>
        </a:p>
      </dgm:t>
    </dgm:pt>
    <dgm:pt modelId="{A4BFE110-FC94-074A-97E8-A79E6B4AA67C}" type="pres">
      <dgm:prSet presAssocID="{FA3D0C47-DD2A-EB4C-A9CE-0874E1BCD9C4}" presName="vertFlow" presStyleCnt="0"/>
      <dgm:spPr/>
      <dgm:t>
        <a:bodyPr/>
        <a:lstStyle/>
        <a:p>
          <a:endParaRPr lang="es-ES"/>
        </a:p>
      </dgm:t>
    </dgm:pt>
    <dgm:pt modelId="{74BB194E-127E-4B40-B9B0-B356CCA6AB86}" type="pres">
      <dgm:prSet presAssocID="{FA3D0C47-DD2A-EB4C-A9CE-0874E1BCD9C4}" presName="topSpace" presStyleCnt="0"/>
      <dgm:spPr/>
      <dgm:t>
        <a:bodyPr/>
        <a:lstStyle/>
        <a:p>
          <a:endParaRPr lang="es-ES"/>
        </a:p>
      </dgm:t>
    </dgm:pt>
    <dgm:pt modelId="{3DBBCD0D-7CA3-294B-B1E0-F2A841FCBF42}" type="pres">
      <dgm:prSet presAssocID="{FA3D0C47-DD2A-EB4C-A9CE-0874E1BCD9C4}" presName="firstComp" presStyleCnt="0"/>
      <dgm:spPr/>
      <dgm:t>
        <a:bodyPr/>
        <a:lstStyle/>
        <a:p>
          <a:endParaRPr lang="es-ES"/>
        </a:p>
      </dgm:t>
    </dgm:pt>
    <dgm:pt modelId="{E071F615-500A-F44C-9D34-C2B367ABE6B2}" type="pres">
      <dgm:prSet presAssocID="{FA3D0C47-DD2A-EB4C-A9CE-0874E1BCD9C4}" presName="firstChild" presStyleLbl="bgAccFollowNode1" presStyleIdx="1" presStyleCnt="3" custScaleY="249249"/>
      <dgm:spPr/>
      <dgm:t>
        <a:bodyPr/>
        <a:lstStyle/>
        <a:p>
          <a:endParaRPr lang="es-ES"/>
        </a:p>
      </dgm:t>
    </dgm:pt>
    <dgm:pt modelId="{3F9F1474-E286-E843-89CF-0BD0E494359F}" type="pres">
      <dgm:prSet presAssocID="{FA3D0C47-DD2A-EB4C-A9CE-0874E1BCD9C4}" presName="firstChildTx" presStyleLbl="bgAccFollowNode1" presStyleIdx="1" presStyleCnt="3">
        <dgm:presLayoutVars>
          <dgm:bulletEnabled val="1"/>
        </dgm:presLayoutVars>
      </dgm:prSet>
      <dgm:spPr/>
      <dgm:t>
        <a:bodyPr/>
        <a:lstStyle/>
        <a:p>
          <a:endParaRPr lang="es-ES"/>
        </a:p>
      </dgm:t>
    </dgm:pt>
    <dgm:pt modelId="{D7217D7A-A009-934E-9410-AAEEF4BD6708}" type="pres">
      <dgm:prSet presAssocID="{FA3D0C47-DD2A-EB4C-A9CE-0874E1BCD9C4}" presName="negSpace" presStyleCnt="0"/>
      <dgm:spPr/>
      <dgm:t>
        <a:bodyPr/>
        <a:lstStyle/>
        <a:p>
          <a:endParaRPr lang="es-ES"/>
        </a:p>
      </dgm:t>
    </dgm:pt>
    <dgm:pt modelId="{8B495065-3B1D-404D-807A-280CBFCEC81D}" type="pres">
      <dgm:prSet presAssocID="{FA3D0C47-DD2A-EB4C-A9CE-0874E1BCD9C4}" presName="circle" presStyleLbl="node1" presStyleIdx="1" presStyleCnt="3"/>
      <dgm:spPr/>
      <dgm:t>
        <a:bodyPr/>
        <a:lstStyle/>
        <a:p>
          <a:endParaRPr lang="es-ES"/>
        </a:p>
      </dgm:t>
    </dgm:pt>
    <dgm:pt modelId="{62203A84-12C9-4643-A2CE-21E880F9F00C}" type="pres">
      <dgm:prSet presAssocID="{CA547195-E061-0A48-A65C-63F971EF65BE}" presName="transSpace" presStyleCnt="0"/>
      <dgm:spPr/>
      <dgm:t>
        <a:bodyPr/>
        <a:lstStyle/>
        <a:p>
          <a:endParaRPr lang="es-ES"/>
        </a:p>
      </dgm:t>
    </dgm:pt>
    <dgm:pt modelId="{31E5882D-7869-C44F-95EB-4EE607C70FE2}" type="pres">
      <dgm:prSet presAssocID="{B738AC3F-4C78-964F-B7AA-ACAEAD31ED91}" presName="posSpace" presStyleCnt="0"/>
      <dgm:spPr/>
      <dgm:t>
        <a:bodyPr/>
        <a:lstStyle/>
        <a:p>
          <a:endParaRPr lang="es-ES"/>
        </a:p>
      </dgm:t>
    </dgm:pt>
    <dgm:pt modelId="{D7BD5711-09D1-A142-9404-D34EC067FA76}" type="pres">
      <dgm:prSet presAssocID="{B738AC3F-4C78-964F-B7AA-ACAEAD31ED91}" presName="vertFlow" presStyleCnt="0"/>
      <dgm:spPr/>
      <dgm:t>
        <a:bodyPr/>
        <a:lstStyle/>
        <a:p>
          <a:endParaRPr lang="es-ES"/>
        </a:p>
      </dgm:t>
    </dgm:pt>
    <dgm:pt modelId="{E2DF3501-92EC-1D47-90F8-00F797E5C0BB}" type="pres">
      <dgm:prSet presAssocID="{B738AC3F-4C78-964F-B7AA-ACAEAD31ED91}" presName="topSpace" presStyleCnt="0"/>
      <dgm:spPr/>
      <dgm:t>
        <a:bodyPr/>
        <a:lstStyle/>
        <a:p>
          <a:endParaRPr lang="es-ES"/>
        </a:p>
      </dgm:t>
    </dgm:pt>
    <dgm:pt modelId="{D6DABF69-B92D-EE40-907F-CDFD2B440228}" type="pres">
      <dgm:prSet presAssocID="{B738AC3F-4C78-964F-B7AA-ACAEAD31ED91}" presName="firstComp" presStyleCnt="0"/>
      <dgm:spPr/>
      <dgm:t>
        <a:bodyPr/>
        <a:lstStyle/>
        <a:p>
          <a:endParaRPr lang="es-ES"/>
        </a:p>
      </dgm:t>
    </dgm:pt>
    <dgm:pt modelId="{515ADD01-EFD1-F14B-99FE-1DA2578E7344}" type="pres">
      <dgm:prSet presAssocID="{B738AC3F-4C78-964F-B7AA-ACAEAD31ED91}" presName="firstChild" presStyleLbl="bgAccFollowNode1" presStyleIdx="2" presStyleCnt="3" custScaleY="249249"/>
      <dgm:spPr/>
      <dgm:t>
        <a:bodyPr/>
        <a:lstStyle/>
        <a:p>
          <a:endParaRPr lang="es-ES"/>
        </a:p>
      </dgm:t>
    </dgm:pt>
    <dgm:pt modelId="{A1DC4A7B-7814-B449-95F0-CE449120A60A}" type="pres">
      <dgm:prSet presAssocID="{B738AC3F-4C78-964F-B7AA-ACAEAD31ED91}" presName="firstChildTx" presStyleLbl="bgAccFollowNode1" presStyleIdx="2" presStyleCnt="3">
        <dgm:presLayoutVars>
          <dgm:bulletEnabled val="1"/>
        </dgm:presLayoutVars>
      </dgm:prSet>
      <dgm:spPr/>
      <dgm:t>
        <a:bodyPr/>
        <a:lstStyle/>
        <a:p>
          <a:endParaRPr lang="es-ES"/>
        </a:p>
      </dgm:t>
    </dgm:pt>
    <dgm:pt modelId="{A1237304-B1AF-2D4C-A2EB-7789BA57A9EF}" type="pres">
      <dgm:prSet presAssocID="{B738AC3F-4C78-964F-B7AA-ACAEAD31ED91}" presName="negSpace" presStyleCnt="0"/>
      <dgm:spPr/>
      <dgm:t>
        <a:bodyPr/>
        <a:lstStyle/>
        <a:p>
          <a:endParaRPr lang="es-ES"/>
        </a:p>
      </dgm:t>
    </dgm:pt>
    <dgm:pt modelId="{3DB355D9-C639-AB40-8BF5-D4547835F35B}" type="pres">
      <dgm:prSet presAssocID="{B738AC3F-4C78-964F-B7AA-ACAEAD31ED91}" presName="circle" presStyleLbl="node1" presStyleIdx="2" presStyleCnt="3"/>
      <dgm:spPr/>
      <dgm:t>
        <a:bodyPr/>
        <a:lstStyle/>
        <a:p>
          <a:endParaRPr lang="es-ES"/>
        </a:p>
      </dgm:t>
    </dgm:pt>
  </dgm:ptLst>
  <dgm:cxnLst>
    <dgm:cxn modelId="{EB66D41F-566F-B340-A27F-03121929A431}" type="presOf" srcId="{E395E05C-D720-3F49-8CAD-EEAF73F58046}" destId="{BD3BBA90-815F-3641-BC2D-78C251181AD5}" srcOrd="1" destOrd="0" presId="urn:microsoft.com/office/officeart/2005/8/layout/hList9"/>
    <dgm:cxn modelId="{A047B22D-11B6-264B-94BD-88133E5C327A}" type="presOf" srcId="{E395E05C-D720-3F49-8CAD-EEAF73F58046}" destId="{5D255B78-27CA-5D4A-9D4C-9325417041C8}" srcOrd="0" destOrd="0" presId="urn:microsoft.com/office/officeart/2005/8/layout/hList9"/>
    <dgm:cxn modelId="{CD2284A4-46E5-844F-A284-9E6957F97A1E}" srcId="{B738AC3F-4C78-964F-B7AA-ACAEAD31ED91}" destId="{EC0F8730-5EEF-2C42-81A6-E13C6EB61774}" srcOrd="0" destOrd="0" parTransId="{F32AF227-970A-C04C-9C3D-A1391BE5A0BA}" sibTransId="{DCBAD17E-196E-6E46-8934-FCA5909FDFDA}"/>
    <dgm:cxn modelId="{5E2BD7F0-2476-0349-B924-76138C1733ED}" srcId="{8E15628B-5F76-4045-8CE7-3C490A8E5A09}" destId="{EA9E3E6A-D98E-2244-9243-6FF944600131}" srcOrd="0" destOrd="0" parTransId="{CD517890-2867-3549-AE37-4C29C80A3D98}" sibTransId="{6E378E6A-D6B2-7E41-AD0F-AA101825E7F2}"/>
    <dgm:cxn modelId="{A3E82805-B744-0541-9FF9-48CF97D006D4}" type="presOf" srcId="{FA3D0C47-DD2A-EB4C-A9CE-0874E1BCD9C4}" destId="{8B495065-3B1D-404D-807A-280CBFCEC81D}" srcOrd="0" destOrd="0" presId="urn:microsoft.com/office/officeart/2005/8/layout/hList9"/>
    <dgm:cxn modelId="{6D11191E-8103-B34F-B52F-D02422B66130}" type="presOf" srcId="{EC0F8730-5EEF-2C42-81A6-E13C6EB61774}" destId="{515ADD01-EFD1-F14B-99FE-1DA2578E7344}" srcOrd="0" destOrd="0" presId="urn:microsoft.com/office/officeart/2005/8/layout/hList9"/>
    <dgm:cxn modelId="{E7F57833-A7AC-9346-A503-6BA0547540DD}" srcId="{8E15628B-5F76-4045-8CE7-3C490A8E5A09}" destId="{B738AC3F-4C78-964F-B7AA-ACAEAD31ED91}" srcOrd="2" destOrd="0" parTransId="{FE245CA6-470A-D748-860D-C39F1CA2CA79}" sibTransId="{659F10FE-52AC-D34E-BFCA-6D81C7E42067}"/>
    <dgm:cxn modelId="{34E2D98F-1830-824E-A886-EE554765F61B}" type="presOf" srcId="{5C95AB19-EF3E-E842-865E-D3757649EC15}" destId="{E071F615-500A-F44C-9D34-C2B367ABE6B2}" srcOrd="0" destOrd="0" presId="urn:microsoft.com/office/officeart/2005/8/layout/hList9"/>
    <dgm:cxn modelId="{58962BE6-AC19-F94F-9C29-5B66FD49FEDD}" srcId="{EA9E3E6A-D98E-2244-9243-6FF944600131}" destId="{E395E05C-D720-3F49-8CAD-EEAF73F58046}" srcOrd="0" destOrd="0" parTransId="{75E85C03-D662-8542-B9DE-2986AA747B90}" sibTransId="{CF91B129-08C8-FB47-B98E-3F33AE996F06}"/>
    <dgm:cxn modelId="{FBA5846F-A9A9-534E-A374-3F9C078D435C}" srcId="{8E15628B-5F76-4045-8CE7-3C490A8E5A09}" destId="{FA3D0C47-DD2A-EB4C-A9CE-0874E1BCD9C4}" srcOrd="1" destOrd="0" parTransId="{A4AF183C-A6E4-684A-978E-571368E0C3D1}" sibTransId="{CA547195-E061-0A48-A65C-63F971EF65BE}"/>
    <dgm:cxn modelId="{A1E1E962-B25E-1B44-87ED-CF293530F02C}" type="presOf" srcId="{8E15628B-5F76-4045-8CE7-3C490A8E5A09}" destId="{06489DB1-BDBB-184B-9F2C-99443657DDC8}" srcOrd="0" destOrd="0" presId="urn:microsoft.com/office/officeart/2005/8/layout/hList9"/>
    <dgm:cxn modelId="{3E7A9F21-521B-9146-AA13-30A281F640B4}" type="presOf" srcId="{EA9E3E6A-D98E-2244-9243-6FF944600131}" destId="{EEBEA1F4-21C5-2B46-986A-959C486A173D}" srcOrd="0" destOrd="0" presId="urn:microsoft.com/office/officeart/2005/8/layout/hList9"/>
    <dgm:cxn modelId="{449A2131-3B8F-F841-A221-4050A80837E7}" type="presOf" srcId="{EC0F8730-5EEF-2C42-81A6-E13C6EB61774}" destId="{A1DC4A7B-7814-B449-95F0-CE449120A60A}" srcOrd="1" destOrd="0" presId="urn:microsoft.com/office/officeart/2005/8/layout/hList9"/>
    <dgm:cxn modelId="{F28572A9-1B5D-594B-8403-923DE2756020}" type="presOf" srcId="{5C95AB19-EF3E-E842-865E-D3757649EC15}" destId="{3F9F1474-E286-E843-89CF-0BD0E494359F}" srcOrd="1" destOrd="0" presId="urn:microsoft.com/office/officeart/2005/8/layout/hList9"/>
    <dgm:cxn modelId="{FE9FDCEE-E894-1743-99B5-8ED181F968C3}" srcId="{FA3D0C47-DD2A-EB4C-A9CE-0874E1BCD9C4}" destId="{5C95AB19-EF3E-E842-865E-D3757649EC15}" srcOrd="0" destOrd="0" parTransId="{A839A8B6-368D-AF4A-B451-0155A307CEC3}" sibTransId="{FF8C7875-175D-0146-95CB-426D64D42716}"/>
    <dgm:cxn modelId="{C265F771-F2D4-7141-B170-5E20798EC53C}" type="presOf" srcId="{B738AC3F-4C78-964F-B7AA-ACAEAD31ED91}" destId="{3DB355D9-C639-AB40-8BF5-D4547835F35B}" srcOrd="0" destOrd="0" presId="urn:microsoft.com/office/officeart/2005/8/layout/hList9"/>
    <dgm:cxn modelId="{D4A9E959-FD36-C441-B8DF-8D8551C34040}" type="presParOf" srcId="{06489DB1-BDBB-184B-9F2C-99443657DDC8}" destId="{B296DEDA-6B2B-E14D-AA29-6F79D63833CE}" srcOrd="0" destOrd="0" presId="urn:microsoft.com/office/officeart/2005/8/layout/hList9"/>
    <dgm:cxn modelId="{EBEAB874-027E-7B43-9A37-AF12FA3DD072}" type="presParOf" srcId="{06489DB1-BDBB-184B-9F2C-99443657DDC8}" destId="{00D4081D-B077-544F-9FF8-28CDE6D2F47A}" srcOrd="1" destOrd="0" presId="urn:microsoft.com/office/officeart/2005/8/layout/hList9"/>
    <dgm:cxn modelId="{8806F9E4-BBCF-BB4E-B589-DFF9A17AEDAF}" type="presParOf" srcId="{00D4081D-B077-544F-9FF8-28CDE6D2F47A}" destId="{F21AD191-DA4D-CF4C-A568-1EBCF212D10F}" srcOrd="0" destOrd="0" presId="urn:microsoft.com/office/officeart/2005/8/layout/hList9"/>
    <dgm:cxn modelId="{72FC65D9-4F37-874A-AEA1-0E92DA0A9BD4}" type="presParOf" srcId="{00D4081D-B077-544F-9FF8-28CDE6D2F47A}" destId="{4CAF1FA2-54AE-8A46-803E-C0478501ED51}" srcOrd="1" destOrd="0" presId="urn:microsoft.com/office/officeart/2005/8/layout/hList9"/>
    <dgm:cxn modelId="{CD8DCDE0-6469-5142-A584-1EEED7B73DF2}" type="presParOf" srcId="{4CAF1FA2-54AE-8A46-803E-C0478501ED51}" destId="{5D255B78-27CA-5D4A-9D4C-9325417041C8}" srcOrd="0" destOrd="0" presId="urn:microsoft.com/office/officeart/2005/8/layout/hList9"/>
    <dgm:cxn modelId="{3890F72C-E1C8-0341-93DB-14C5865255D4}" type="presParOf" srcId="{4CAF1FA2-54AE-8A46-803E-C0478501ED51}" destId="{BD3BBA90-815F-3641-BC2D-78C251181AD5}" srcOrd="1" destOrd="0" presId="urn:microsoft.com/office/officeart/2005/8/layout/hList9"/>
    <dgm:cxn modelId="{B0E3E8A6-43C0-9B40-B4B0-D2E58E25849F}" type="presParOf" srcId="{06489DB1-BDBB-184B-9F2C-99443657DDC8}" destId="{60F49367-3597-7D4B-950D-60534305DD8B}" srcOrd="2" destOrd="0" presId="urn:microsoft.com/office/officeart/2005/8/layout/hList9"/>
    <dgm:cxn modelId="{C06823F8-6F26-4742-BB5C-022FE42CBCFC}" type="presParOf" srcId="{06489DB1-BDBB-184B-9F2C-99443657DDC8}" destId="{EEBEA1F4-21C5-2B46-986A-959C486A173D}" srcOrd="3" destOrd="0" presId="urn:microsoft.com/office/officeart/2005/8/layout/hList9"/>
    <dgm:cxn modelId="{490C088E-F06E-684D-9BED-7E78213681A1}" type="presParOf" srcId="{06489DB1-BDBB-184B-9F2C-99443657DDC8}" destId="{8D76DB37-ACF2-BA43-BEA8-CD40DA4B914A}" srcOrd="4" destOrd="0" presId="urn:microsoft.com/office/officeart/2005/8/layout/hList9"/>
    <dgm:cxn modelId="{C0135439-0397-D24E-A7F3-2E6B113A6F0A}" type="presParOf" srcId="{06489DB1-BDBB-184B-9F2C-99443657DDC8}" destId="{3A05130D-3098-2548-8EB2-3CCF4492FE61}" srcOrd="5" destOrd="0" presId="urn:microsoft.com/office/officeart/2005/8/layout/hList9"/>
    <dgm:cxn modelId="{ADC46E73-EB69-3C46-8539-F6A9305A46DD}" type="presParOf" srcId="{06489DB1-BDBB-184B-9F2C-99443657DDC8}" destId="{A4BFE110-FC94-074A-97E8-A79E6B4AA67C}" srcOrd="6" destOrd="0" presId="urn:microsoft.com/office/officeart/2005/8/layout/hList9"/>
    <dgm:cxn modelId="{8972FF14-0AC3-2749-B854-E1BC8800FA8D}" type="presParOf" srcId="{A4BFE110-FC94-074A-97E8-A79E6B4AA67C}" destId="{74BB194E-127E-4B40-B9B0-B356CCA6AB86}" srcOrd="0" destOrd="0" presId="urn:microsoft.com/office/officeart/2005/8/layout/hList9"/>
    <dgm:cxn modelId="{CC448A49-E7B2-2B41-A01A-50C908E9B58D}" type="presParOf" srcId="{A4BFE110-FC94-074A-97E8-A79E6B4AA67C}" destId="{3DBBCD0D-7CA3-294B-B1E0-F2A841FCBF42}" srcOrd="1" destOrd="0" presId="urn:microsoft.com/office/officeart/2005/8/layout/hList9"/>
    <dgm:cxn modelId="{53A81F29-AB8A-A245-BA5F-84221B9CF8D8}" type="presParOf" srcId="{3DBBCD0D-7CA3-294B-B1E0-F2A841FCBF42}" destId="{E071F615-500A-F44C-9D34-C2B367ABE6B2}" srcOrd="0" destOrd="0" presId="urn:microsoft.com/office/officeart/2005/8/layout/hList9"/>
    <dgm:cxn modelId="{5296EC55-D37D-9749-B055-62A3FDE8D2A7}" type="presParOf" srcId="{3DBBCD0D-7CA3-294B-B1E0-F2A841FCBF42}" destId="{3F9F1474-E286-E843-89CF-0BD0E494359F}" srcOrd="1" destOrd="0" presId="urn:microsoft.com/office/officeart/2005/8/layout/hList9"/>
    <dgm:cxn modelId="{DE46B29D-451F-4D44-8D0C-72C5D0965359}" type="presParOf" srcId="{06489DB1-BDBB-184B-9F2C-99443657DDC8}" destId="{D7217D7A-A009-934E-9410-AAEEF4BD6708}" srcOrd="7" destOrd="0" presId="urn:microsoft.com/office/officeart/2005/8/layout/hList9"/>
    <dgm:cxn modelId="{3338853A-1C21-3C4B-8D40-7CB2AAF7FC9E}" type="presParOf" srcId="{06489DB1-BDBB-184B-9F2C-99443657DDC8}" destId="{8B495065-3B1D-404D-807A-280CBFCEC81D}" srcOrd="8" destOrd="0" presId="urn:microsoft.com/office/officeart/2005/8/layout/hList9"/>
    <dgm:cxn modelId="{3172B2BF-C23C-2943-AA1E-2BB1C9767A88}" type="presParOf" srcId="{06489DB1-BDBB-184B-9F2C-99443657DDC8}" destId="{62203A84-12C9-4643-A2CE-21E880F9F00C}" srcOrd="9" destOrd="0" presId="urn:microsoft.com/office/officeart/2005/8/layout/hList9"/>
    <dgm:cxn modelId="{EEFC2871-8D79-734E-BCDB-6CD515FCFFEE}" type="presParOf" srcId="{06489DB1-BDBB-184B-9F2C-99443657DDC8}" destId="{31E5882D-7869-C44F-95EB-4EE607C70FE2}" srcOrd="10" destOrd="0" presId="urn:microsoft.com/office/officeart/2005/8/layout/hList9"/>
    <dgm:cxn modelId="{A2B67BA4-21A2-DB4D-9CD7-FB0312F7B63C}" type="presParOf" srcId="{06489DB1-BDBB-184B-9F2C-99443657DDC8}" destId="{D7BD5711-09D1-A142-9404-D34EC067FA76}" srcOrd="11" destOrd="0" presId="urn:microsoft.com/office/officeart/2005/8/layout/hList9"/>
    <dgm:cxn modelId="{AA8CA00A-2FE0-7F4F-9B38-BD70D7A1E73C}" type="presParOf" srcId="{D7BD5711-09D1-A142-9404-D34EC067FA76}" destId="{E2DF3501-92EC-1D47-90F8-00F797E5C0BB}" srcOrd="0" destOrd="0" presId="urn:microsoft.com/office/officeart/2005/8/layout/hList9"/>
    <dgm:cxn modelId="{7DB4966A-09FE-694C-A6C9-BAC15288F6F1}" type="presParOf" srcId="{D7BD5711-09D1-A142-9404-D34EC067FA76}" destId="{D6DABF69-B92D-EE40-907F-CDFD2B440228}" srcOrd="1" destOrd="0" presId="urn:microsoft.com/office/officeart/2005/8/layout/hList9"/>
    <dgm:cxn modelId="{E29AF8B1-33EF-134E-8401-9B5C4591AE50}" type="presParOf" srcId="{D6DABF69-B92D-EE40-907F-CDFD2B440228}" destId="{515ADD01-EFD1-F14B-99FE-1DA2578E7344}" srcOrd="0" destOrd="0" presId="urn:microsoft.com/office/officeart/2005/8/layout/hList9"/>
    <dgm:cxn modelId="{DF63CD66-29B4-074A-9D19-C4FF3DC7CAF7}" type="presParOf" srcId="{D6DABF69-B92D-EE40-907F-CDFD2B440228}" destId="{A1DC4A7B-7814-B449-95F0-CE449120A60A}" srcOrd="1" destOrd="0" presId="urn:microsoft.com/office/officeart/2005/8/layout/hList9"/>
    <dgm:cxn modelId="{C3CE1122-A657-FA46-BD45-AC312DAC9D20}" type="presParOf" srcId="{06489DB1-BDBB-184B-9F2C-99443657DDC8}" destId="{A1237304-B1AF-2D4C-A2EB-7789BA57A9EF}" srcOrd="12" destOrd="0" presId="urn:microsoft.com/office/officeart/2005/8/layout/hList9"/>
    <dgm:cxn modelId="{B9AB8EE5-1DFC-AA4B-8333-250FE198FD40}" type="presParOf" srcId="{06489DB1-BDBB-184B-9F2C-99443657DDC8}" destId="{3DB355D9-C639-AB40-8BF5-D4547835F35B}" srcOrd="1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4A11732-1F85-9241-88C2-99598E60643F}" type="doc">
      <dgm:prSet loTypeId="urn:microsoft.com/office/officeart/2005/8/layout/hList9" loCatId="picture" qsTypeId="urn:microsoft.com/office/officeart/2005/8/quickstyle/simple1" qsCatId="simple" csTypeId="urn:microsoft.com/office/officeart/2005/8/colors/accent0_3" csCatId="mainScheme" phldr="1"/>
      <dgm:spPr/>
      <dgm:t>
        <a:bodyPr/>
        <a:lstStyle/>
        <a:p>
          <a:endParaRPr lang="es-ES"/>
        </a:p>
      </dgm:t>
    </dgm:pt>
    <dgm:pt modelId="{166DBF1B-ACCE-264F-A271-9D4538C7089D}">
      <dgm:prSet phldrT="[Texto]" custT="1"/>
      <dgm:spPr/>
      <dgm:t>
        <a:bodyPr/>
        <a:lstStyle/>
        <a:p>
          <a:r>
            <a:rPr lang="es-ES" sz="4400" dirty="0" smtClean="0">
              <a:latin typeface="Gill Sans MT" charset="0"/>
            </a:rPr>
            <a:t>9</a:t>
          </a:r>
          <a:endParaRPr lang="es-ES" sz="4400" dirty="0"/>
        </a:p>
      </dgm:t>
    </dgm:pt>
    <dgm:pt modelId="{D4B0C788-9C9D-3342-93DF-D44FABD7B7F7}" type="parTrans" cxnId="{0BBED8F0-F836-D946-BDE4-C0C3FFF5E686}">
      <dgm:prSet/>
      <dgm:spPr/>
      <dgm:t>
        <a:bodyPr/>
        <a:lstStyle/>
        <a:p>
          <a:endParaRPr lang="es-ES"/>
        </a:p>
      </dgm:t>
    </dgm:pt>
    <dgm:pt modelId="{A46BBAB5-A4BE-334F-BBC9-F81A7995C6C5}" type="sibTrans" cxnId="{0BBED8F0-F836-D946-BDE4-C0C3FFF5E686}">
      <dgm:prSet/>
      <dgm:spPr/>
      <dgm:t>
        <a:bodyPr/>
        <a:lstStyle/>
        <a:p>
          <a:endParaRPr lang="es-ES"/>
        </a:p>
      </dgm:t>
    </dgm:pt>
    <dgm:pt modelId="{8D8E9904-6603-B244-BDAB-6242F85E8525}">
      <dgm:prSet custT="1"/>
      <dgm:spPr/>
      <dgm:t>
        <a:bodyPr/>
        <a:lstStyle/>
        <a:p>
          <a:r>
            <a:rPr lang="es-ES" sz="4400" dirty="0" smtClean="0">
              <a:latin typeface="Gill Sans MT" charset="0"/>
            </a:rPr>
            <a:t>10</a:t>
          </a:r>
          <a:endParaRPr lang="es-ES" sz="4400" dirty="0">
            <a:latin typeface="Gill Sans MT" charset="0"/>
          </a:endParaRPr>
        </a:p>
      </dgm:t>
    </dgm:pt>
    <dgm:pt modelId="{68D9DA40-7B97-6A48-B8FA-4FFFE7460EA3}" type="parTrans" cxnId="{F02715C3-60DE-444D-B36E-4790044C5AD8}">
      <dgm:prSet/>
      <dgm:spPr/>
      <dgm:t>
        <a:bodyPr/>
        <a:lstStyle/>
        <a:p>
          <a:endParaRPr lang="es-ES"/>
        </a:p>
      </dgm:t>
    </dgm:pt>
    <dgm:pt modelId="{9E80D311-8699-5443-9301-6DF192F4B729}" type="sibTrans" cxnId="{F02715C3-60DE-444D-B36E-4790044C5AD8}">
      <dgm:prSet/>
      <dgm:spPr/>
      <dgm:t>
        <a:bodyPr/>
        <a:lstStyle/>
        <a:p>
          <a:endParaRPr lang="es-ES"/>
        </a:p>
      </dgm:t>
    </dgm:pt>
    <dgm:pt modelId="{6D8B09EB-3783-3F47-9545-7BC96C22799F}">
      <dgm:prSet custT="1"/>
      <dgm:spPr/>
      <dgm:t>
        <a:bodyPr/>
        <a:lstStyle/>
        <a:p>
          <a:r>
            <a:rPr lang="es-ES" sz="1500" dirty="0" smtClean="0">
              <a:latin typeface="Gill Sans MT" charset="0"/>
            </a:rPr>
            <a:t>La simplicidad – el arte de maximizar la cantidad de trabajo no realizado – es esencial.</a:t>
          </a:r>
          <a:endParaRPr lang="es-ES" sz="1500" dirty="0">
            <a:latin typeface="Gill Sans MT" charset="0"/>
          </a:endParaRPr>
        </a:p>
      </dgm:t>
    </dgm:pt>
    <dgm:pt modelId="{6AB00AAA-8FE8-B64A-AE64-561DC7FE8AFA}" type="parTrans" cxnId="{BA02296A-701D-2745-BFC4-FE5C31CFB1D9}">
      <dgm:prSet/>
      <dgm:spPr/>
      <dgm:t>
        <a:bodyPr/>
        <a:lstStyle/>
        <a:p>
          <a:endParaRPr lang="es-ES"/>
        </a:p>
      </dgm:t>
    </dgm:pt>
    <dgm:pt modelId="{9A909509-43D7-F846-8D4E-820E76190EFD}" type="sibTrans" cxnId="{BA02296A-701D-2745-BFC4-FE5C31CFB1D9}">
      <dgm:prSet/>
      <dgm:spPr/>
      <dgm:t>
        <a:bodyPr/>
        <a:lstStyle/>
        <a:p>
          <a:endParaRPr lang="es-ES"/>
        </a:p>
      </dgm:t>
    </dgm:pt>
    <dgm:pt modelId="{C7D31D2F-FFAA-6A47-8860-AF4E02726F7D}">
      <dgm:prSet custT="1"/>
      <dgm:spPr/>
      <dgm:t>
        <a:bodyPr/>
        <a:lstStyle/>
        <a:p>
          <a:r>
            <a:rPr lang="es-ES" sz="4400" dirty="0" smtClean="0">
              <a:latin typeface="Gill Sans MT" charset="0"/>
            </a:rPr>
            <a:t>11</a:t>
          </a:r>
          <a:endParaRPr lang="es-ES" sz="4400" dirty="0">
            <a:latin typeface="Gill Sans MT" charset="0"/>
          </a:endParaRPr>
        </a:p>
      </dgm:t>
    </dgm:pt>
    <dgm:pt modelId="{AF289E3B-7525-6E4B-9853-94B1BBFDA659}" type="parTrans" cxnId="{51932B64-7523-2841-B944-8BF837097CC2}">
      <dgm:prSet/>
      <dgm:spPr/>
      <dgm:t>
        <a:bodyPr/>
        <a:lstStyle/>
        <a:p>
          <a:endParaRPr lang="es-ES"/>
        </a:p>
      </dgm:t>
    </dgm:pt>
    <dgm:pt modelId="{584910FF-154B-8541-A0C3-FB8A103BBB4F}" type="sibTrans" cxnId="{51932B64-7523-2841-B944-8BF837097CC2}">
      <dgm:prSet/>
      <dgm:spPr/>
      <dgm:t>
        <a:bodyPr/>
        <a:lstStyle/>
        <a:p>
          <a:endParaRPr lang="es-ES"/>
        </a:p>
      </dgm:t>
    </dgm:pt>
    <dgm:pt modelId="{2330A440-F249-9A44-82AD-D068CA7CF576}">
      <dgm:prSet custT="1"/>
      <dgm:spPr/>
      <dgm:t>
        <a:bodyPr/>
        <a:lstStyle/>
        <a:p>
          <a:r>
            <a:rPr lang="es-ES" sz="1500" dirty="0" smtClean="0">
              <a:latin typeface="Gill Sans MT" charset="0"/>
            </a:rPr>
            <a:t>Las mejores arquitecturas, los mejores requisitos y los mejores diseños emergen de equipos auto-organizados.</a:t>
          </a:r>
          <a:endParaRPr lang="es-ES" sz="1500" dirty="0">
            <a:latin typeface="Gill Sans MT" charset="0"/>
          </a:endParaRPr>
        </a:p>
      </dgm:t>
    </dgm:pt>
    <dgm:pt modelId="{760C5D24-EE3A-1B42-B8AE-9C7932602B29}" type="parTrans" cxnId="{E0ADCF9E-CB92-AD40-AC17-960A4002E3E4}">
      <dgm:prSet/>
      <dgm:spPr/>
      <dgm:t>
        <a:bodyPr/>
        <a:lstStyle/>
        <a:p>
          <a:endParaRPr lang="es-ES"/>
        </a:p>
      </dgm:t>
    </dgm:pt>
    <dgm:pt modelId="{F5B5DDD2-C903-7444-A424-3B57DD232A47}" type="sibTrans" cxnId="{E0ADCF9E-CB92-AD40-AC17-960A4002E3E4}">
      <dgm:prSet/>
      <dgm:spPr/>
      <dgm:t>
        <a:bodyPr/>
        <a:lstStyle/>
        <a:p>
          <a:endParaRPr lang="es-ES"/>
        </a:p>
      </dgm:t>
    </dgm:pt>
    <dgm:pt modelId="{3ECFEF73-1404-E541-802B-537F3D4B9572}">
      <dgm:prSet custT="1"/>
      <dgm:spPr/>
      <dgm:t>
        <a:bodyPr/>
        <a:lstStyle/>
        <a:p>
          <a:r>
            <a:rPr lang="es-ES" sz="4400" dirty="0" smtClean="0">
              <a:latin typeface="Gill Sans MT" charset="0"/>
            </a:rPr>
            <a:t>12</a:t>
          </a:r>
          <a:endParaRPr lang="es-ES" sz="4400" dirty="0">
            <a:latin typeface="Gill Sans MT" charset="0"/>
          </a:endParaRPr>
        </a:p>
      </dgm:t>
    </dgm:pt>
    <dgm:pt modelId="{162274A6-E2C7-254F-8F89-ED66184BFA1F}" type="parTrans" cxnId="{AC5C0BE1-C154-9E45-BBAF-9136C885A850}">
      <dgm:prSet/>
      <dgm:spPr/>
      <dgm:t>
        <a:bodyPr/>
        <a:lstStyle/>
        <a:p>
          <a:endParaRPr lang="es-ES"/>
        </a:p>
      </dgm:t>
    </dgm:pt>
    <dgm:pt modelId="{B07C861B-785B-1A40-99BF-B9FFD68A9F93}" type="sibTrans" cxnId="{AC5C0BE1-C154-9E45-BBAF-9136C885A850}">
      <dgm:prSet/>
      <dgm:spPr/>
      <dgm:t>
        <a:bodyPr/>
        <a:lstStyle/>
        <a:p>
          <a:endParaRPr lang="es-ES"/>
        </a:p>
      </dgm:t>
    </dgm:pt>
    <dgm:pt modelId="{2A291813-C56C-ED48-8EF9-D9F3A7C962DC}">
      <dgm:prSet custT="1"/>
      <dgm:spPr/>
      <dgm:t>
        <a:bodyPr/>
        <a:lstStyle/>
        <a:p>
          <a:r>
            <a:rPr lang="es-ES" sz="1500" dirty="0" smtClean="0">
              <a:latin typeface="Gill Sans MT" charset="0"/>
            </a:rPr>
            <a:t>A intervalos regulares el equipo refleja la forma en que se puede volver más efectivo; entonces su comportamiento se ajusta y adecua en concordancia.</a:t>
          </a:r>
          <a:endParaRPr lang="es-ES" sz="1500" dirty="0">
            <a:latin typeface="Gill Sans MT" charset="0"/>
          </a:endParaRPr>
        </a:p>
      </dgm:t>
    </dgm:pt>
    <dgm:pt modelId="{D7C5D69A-4AF1-954B-B79A-E2E408C64256}" type="parTrans" cxnId="{5630A6ED-4683-974A-AE8F-99F4E686199A}">
      <dgm:prSet/>
      <dgm:spPr/>
      <dgm:t>
        <a:bodyPr/>
        <a:lstStyle/>
        <a:p>
          <a:endParaRPr lang="es-ES"/>
        </a:p>
      </dgm:t>
    </dgm:pt>
    <dgm:pt modelId="{0C87340B-258D-B541-B0CD-11B7CCB228AC}" type="sibTrans" cxnId="{5630A6ED-4683-974A-AE8F-99F4E686199A}">
      <dgm:prSet/>
      <dgm:spPr/>
      <dgm:t>
        <a:bodyPr/>
        <a:lstStyle/>
        <a:p>
          <a:endParaRPr lang="es-ES"/>
        </a:p>
      </dgm:t>
    </dgm:pt>
    <dgm:pt modelId="{D8521FEA-48E5-6C43-A2FC-A48830656662}">
      <dgm:prSet phldrT="[Texto]" custT="1"/>
      <dgm:spPr/>
      <dgm:t>
        <a:bodyPr/>
        <a:lstStyle/>
        <a:p>
          <a:r>
            <a:rPr lang="es-ES" sz="1500" dirty="0" smtClean="0">
              <a:latin typeface="Gill Sans MT" charset="0"/>
            </a:rPr>
            <a:t>La atención continua a la excelencia técnica y al buen diseño mejora la agilidad.</a:t>
          </a:r>
          <a:endParaRPr lang="es-ES" sz="1500" dirty="0"/>
        </a:p>
      </dgm:t>
    </dgm:pt>
    <dgm:pt modelId="{287A2F21-CD98-8949-A283-772521904B53}" type="parTrans" cxnId="{74069A3B-9F7C-0E46-9237-B1F982691EA3}">
      <dgm:prSet/>
      <dgm:spPr/>
      <dgm:t>
        <a:bodyPr/>
        <a:lstStyle/>
        <a:p>
          <a:endParaRPr lang="es-ES"/>
        </a:p>
      </dgm:t>
    </dgm:pt>
    <dgm:pt modelId="{B2F3283A-A25C-0E4F-B82F-922CDDD13FC7}" type="sibTrans" cxnId="{74069A3B-9F7C-0E46-9237-B1F982691EA3}">
      <dgm:prSet/>
      <dgm:spPr/>
      <dgm:t>
        <a:bodyPr/>
        <a:lstStyle/>
        <a:p>
          <a:endParaRPr lang="es-ES"/>
        </a:p>
      </dgm:t>
    </dgm:pt>
    <dgm:pt modelId="{8320E941-E956-2549-9C73-11D37E937B5D}" type="pres">
      <dgm:prSet presAssocID="{04A11732-1F85-9241-88C2-99598E60643F}" presName="list" presStyleCnt="0">
        <dgm:presLayoutVars>
          <dgm:dir/>
          <dgm:animLvl val="lvl"/>
        </dgm:presLayoutVars>
      </dgm:prSet>
      <dgm:spPr/>
      <dgm:t>
        <a:bodyPr/>
        <a:lstStyle/>
        <a:p>
          <a:endParaRPr lang="es-ES"/>
        </a:p>
      </dgm:t>
    </dgm:pt>
    <dgm:pt modelId="{59AA3ED7-B872-4745-B162-8FAD176C9108}" type="pres">
      <dgm:prSet presAssocID="{166DBF1B-ACCE-264F-A271-9D4538C7089D}" presName="posSpace" presStyleCnt="0"/>
      <dgm:spPr/>
      <dgm:t>
        <a:bodyPr/>
        <a:lstStyle/>
        <a:p>
          <a:endParaRPr lang="es-ES"/>
        </a:p>
      </dgm:t>
    </dgm:pt>
    <dgm:pt modelId="{83F69EBA-8D0D-AA44-A1DF-83DEBA9BA54F}" type="pres">
      <dgm:prSet presAssocID="{166DBF1B-ACCE-264F-A271-9D4538C7089D}" presName="vertFlow" presStyleCnt="0"/>
      <dgm:spPr/>
      <dgm:t>
        <a:bodyPr/>
        <a:lstStyle/>
        <a:p>
          <a:endParaRPr lang="es-ES"/>
        </a:p>
      </dgm:t>
    </dgm:pt>
    <dgm:pt modelId="{8359C34E-AE7A-DA40-8E45-FC8EE7D0D46B}" type="pres">
      <dgm:prSet presAssocID="{166DBF1B-ACCE-264F-A271-9D4538C7089D}" presName="topSpace" presStyleCnt="0"/>
      <dgm:spPr/>
      <dgm:t>
        <a:bodyPr/>
        <a:lstStyle/>
        <a:p>
          <a:endParaRPr lang="es-ES"/>
        </a:p>
      </dgm:t>
    </dgm:pt>
    <dgm:pt modelId="{089DD55A-5354-5247-9E83-26BF583EFF43}" type="pres">
      <dgm:prSet presAssocID="{166DBF1B-ACCE-264F-A271-9D4538C7089D}" presName="firstComp" presStyleCnt="0"/>
      <dgm:spPr/>
      <dgm:t>
        <a:bodyPr/>
        <a:lstStyle/>
        <a:p>
          <a:endParaRPr lang="es-ES"/>
        </a:p>
      </dgm:t>
    </dgm:pt>
    <dgm:pt modelId="{A9E2FD30-D162-9248-B52B-9B72FAE4174D}" type="pres">
      <dgm:prSet presAssocID="{166DBF1B-ACCE-264F-A271-9D4538C7089D}" presName="firstChild" presStyleLbl="bgAccFollowNode1" presStyleIdx="0" presStyleCnt="4" custScaleY="377004"/>
      <dgm:spPr/>
      <dgm:t>
        <a:bodyPr/>
        <a:lstStyle/>
        <a:p>
          <a:endParaRPr lang="es-ES"/>
        </a:p>
      </dgm:t>
    </dgm:pt>
    <dgm:pt modelId="{B19442D2-B538-854E-9547-A40447872B78}" type="pres">
      <dgm:prSet presAssocID="{166DBF1B-ACCE-264F-A271-9D4538C7089D}" presName="firstChildTx" presStyleLbl="bgAccFollowNode1" presStyleIdx="0" presStyleCnt="4">
        <dgm:presLayoutVars>
          <dgm:bulletEnabled val="1"/>
        </dgm:presLayoutVars>
      </dgm:prSet>
      <dgm:spPr/>
      <dgm:t>
        <a:bodyPr/>
        <a:lstStyle/>
        <a:p>
          <a:endParaRPr lang="es-ES"/>
        </a:p>
      </dgm:t>
    </dgm:pt>
    <dgm:pt modelId="{3DAD672F-4E0B-4943-926A-147546348BA7}" type="pres">
      <dgm:prSet presAssocID="{166DBF1B-ACCE-264F-A271-9D4538C7089D}" presName="negSpace" presStyleCnt="0"/>
      <dgm:spPr/>
      <dgm:t>
        <a:bodyPr/>
        <a:lstStyle/>
        <a:p>
          <a:endParaRPr lang="es-ES"/>
        </a:p>
      </dgm:t>
    </dgm:pt>
    <dgm:pt modelId="{8E632CB9-43A5-0645-B0F6-97CE6D2FF3D8}" type="pres">
      <dgm:prSet presAssocID="{166DBF1B-ACCE-264F-A271-9D4538C7089D}" presName="circle" presStyleLbl="node1" presStyleIdx="0" presStyleCnt="4"/>
      <dgm:spPr/>
      <dgm:t>
        <a:bodyPr/>
        <a:lstStyle/>
        <a:p>
          <a:endParaRPr lang="es-ES"/>
        </a:p>
      </dgm:t>
    </dgm:pt>
    <dgm:pt modelId="{7EEBB6D6-DDE8-374B-8F77-6271F52836F2}" type="pres">
      <dgm:prSet presAssocID="{A46BBAB5-A4BE-334F-BBC9-F81A7995C6C5}" presName="transSpace" presStyleCnt="0"/>
      <dgm:spPr/>
      <dgm:t>
        <a:bodyPr/>
        <a:lstStyle/>
        <a:p>
          <a:endParaRPr lang="es-ES"/>
        </a:p>
      </dgm:t>
    </dgm:pt>
    <dgm:pt modelId="{EF505C9F-CF4C-3C4D-9BC9-470C929B3A9D}" type="pres">
      <dgm:prSet presAssocID="{8D8E9904-6603-B244-BDAB-6242F85E8525}" presName="posSpace" presStyleCnt="0"/>
      <dgm:spPr/>
      <dgm:t>
        <a:bodyPr/>
        <a:lstStyle/>
        <a:p>
          <a:endParaRPr lang="es-ES"/>
        </a:p>
      </dgm:t>
    </dgm:pt>
    <dgm:pt modelId="{AED55B7C-A8DA-4740-A957-674EC2A34DC9}" type="pres">
      <dgm:prSet presAssocID="{8D8E9904-6603-B244-BDAB-6242F85E8525}" presName="vertFlow" presStyleCnt="0"/>
      <dgm:spPr/>
      <dgm:t>
        <a:bodyPr/>
        <a:lstStyle/>
        <a:p>
          <a:endParaRPr lang="es-ES"/>
        </a:p>
      </dgm:t>
    </dgm:pt>
    <dgm:pt modelId="{5C87C319-71EA-0344-B300-C9B28CC844CC}" type="pres">
      <dgm:prSet presAssocID="{8D8E9904-6603-B244-BDAB-6242F85E8525}" presName="topSpace" presStyleCnt="0"/>
      <dgm:spPr/>
      <dgm:t>
        <a:bodyPr/>
        <a:lstStyle/>
        <a:p>
          <a:endParaRPr lang="es-ES"/>
        </a:p>
      </dgm:t>
    </dgm:pt>
    <dgm:pt modelId="{09D7765A-2D13-1A4F-92ED-E2E9ECE76EF1}" type="pres">
      <dgm:prSet presAssocID="{8D8E9904-6603-B244-BDAB-6242F85E8525}" presName="firstComp" presStyleCnt="0"/>
      <dgm:spPr/>
      <dgm:t>
        <a:bodyPr/>
        <a:lstStyle/>
        <a:p>
          <a:endParaRPr lang="es-ES"/>
        </a:p>
      </dgm:t>
    </dgm:pt>
    <dgm:pt modelId="{F47C317A-04EF-0B44-925D-91C6967557E3}" type="pres">
      <dgm:prSet presAssocID="{8D8E9904-6603-B244-BDAB-6242F85E8525}" presName="firstChild" presStyleLbl="bgAccFollowNode1" presStyleIdx="1" presStyleCnt="4" custScaleY="377004"/>
      <dgm:spPr/>
      <dgm:t>
        <a:bodyPr/>
        <a:lstStyle/>
        <a:p>
          <a:endParaRPr lang="es-ES"/>
        </a:p>
      </dgm:t>
    </dgm:pt>
    <dgm:pt modelId="{8EEF0FC3-58B4-0A49-81A0-5A939D416404}" type="pres">
      <dgm:prSet presAssocID="{8D8E9904-6603-B244-BDAB-6242F85E8525}" presName="firstChildTx" presStyleLbl="bgAccFollowNode1" presStyleIdx="1" presStyleCnt="4">
        <dgm:presLayoutVars>
          <dgm:bulletEnabled val="1"/>
        </dgm:presLayoutVars>
      </dgm:prSet>
      <dgm:spPr/>
      <dgm:t>
        <a:bodyPr/>
        <a:lstStyle/>
        <a:p>
          <a:endParaRPr lang="es-ES"/>
        </a:p>
      </dgm:t>
    </dgm:pt>
    <dgm:pt modelId="{3091275E-D498-F14E-A0E3-8314007C6E07}" type="pres">
      <dgm:prSet presAssocID="{8D8E9904-6603-B244-BDAB-6242F85E8525}" presName="negSpace" presStyleCnt="0"/>
      <dgm:spPr/>
      <dgm:t>
        <a:bodyPr/>
        <a:lstStyle/>
        <a:p>
          <a:endParaRPr lang="es-ES"/>
        </a:p>
      </dgm:t>
    </dgm:pt>
    <dgm:pt modelId="{404C1F9F-FD61-0941-BCBA-3D090C146232}" type="pres">
      <dgm:prSet presAssocID="{8D8E9904-6603-B244-BDAB-6242F85E8525}" presName="circle" presStyleLbl="node1" presStyleIdx="1" presStyleCnt="4"/>
      <dgm:spPr/>
      <dgm:t>
        <a:bodyPr/>
        <a:lstStyle/>
        <a:p>
          <a:endParaRPr lang="es-ES"/>
        </a:p>
      </dgm:t>
    </dgm:pt>
    <dgm:pt modelId="{B8693DBE-892A-8346-AB07-B87AC84CE609}" type="pres">
      <dgm:prSet presAssocID="{9E80D311-8699-5443-9301-6DF192F4B729}" presName="transSpace" presStyleCnt="0"/>
      <dgm:spPr/>
      <dgm:t>
        <a:bodyPr/>
        <a:lstStyle/>
        <a:p>
          <a:endParaRPr lang="es-ES"/>
        </a:p>
      </dgm:t>
    </dgm:pt>
    <dgm:pt modelId="{572E24AD-9C6D-674E-9AD0-543FCBFF2595}" type="pres">
      <dgm:prSet presAssocID="{C7D31D2F-FFAA-6A47-8860-AF4E02726F7D}" presName="posSpace" presStyleCnt="0"/>
      <dgm:spPr/>
      <dgm:t>
        <a:bodyPr/>
        <a:lstStyle/>
        <a:p>
          <a:endParaRPr lang="es-ES"/>
        </a:p>
      </dgm:t>
    </dgm:pt>
    <dgm:pt modelId="{017A5F8E-52CB-224C-8D8C-50A622EAC4C2}" type="pres">
      <dgm:prSet presAssocID="{C7D31D2F-FFAA-6A47-8860-AF4E02726F7D}" presName="vertFlow" presStyleCnt="0"/>
      <dgm:spPr/>
      <dgm:t>
        <a:bodyPr/>
        <a:lstStyle/>
        <a:p>
          <a:endParaRPr lang="es-ES"/>
        </a:p>
      </dgm:t>
    </dgm:pt>
    <dgm:pt modelId="{29605951-A37C-FB47-9A7E-6CEFED9F256A}" type="pres">
      <dgm:prSet presAssocID="{C7D31D2F-FFAA-6A47-8860-AF4E02726F7D}" presName="topSpace" presStyleCnt="0"/>
      <dgm:spPr/>
      <dgm:t>
        <a:bodyPr/>
        <a:lstStyle/>
        <a:p>
          <a:endParaRPr lang="es-ES"/>
        </a:p>
      </dgm:t>
    </dgm:pt>
    <dgm:pt modelId="{4DDDEB4D-1449-234C-9CBC-2AA55E8FB599}" type="pres">
      <dgm:prSet presAssocID="{C7D31D2F-FFAA-6A47-8860-AF4E02726F7D}" presName="firstComp" presStyleCnt="0"/>
      <dgm:spPr/>
      <dgm:t>
        <a:bodyPr/>
        <a:lstStyle/>
        <a:p>
          <a:endParaRPr lang="es-ES"/>
        </a:p>
      </dgm:t>
    </dgm:pt>
    <dgm:pt modelId="{758B5DFA-5ED1-604B-A216-2B8AE2D4EB46}" type="pres">
      <dgm:prSet presAssocID="{C7D31D2F-FFAA-6A47-8860-AF4E02726F7D}" presName="firstChild" presStyleLbl="bgAccFollowNode1" presStyleIdx="2" presStyleCnt="4" custScaleY="377004"/>
      <dgm:spPr/>
      <dgm:t>
        <a:bodyPr/>
        <a:lstStyle/>
        <a:p>
          <a:endParaRPr lang="es-ES"/>
        </a:p>
      </dgm:t>
    </dgm:pt>
    <dgm:pt modelId="{011887B2-96F0-F142-BCB7-CC0B288B51AF}" type="pres">
      <dgm:prSet presAssocID="{C7D31D2F-FFAA-6A47-8860-AF4E02726F7D}" presName="firstChildTx" presStyleLbl="bgAccFollowNode1" presStyleIdx="2" presStyleCnt="4">
        <dgm:presLayoutVars>
          <dgm:bulletEnabled val="1"/>
        </dgm:presLayoutVars>
      </dgm:prSet>
      <dgm:spPr/>
      <dgm:t>
        <a:bodyPr/>
        <a:lstStyle/>
        <a:p>
          <a:endParaRPr lang="es-ES"/>
        </a:p>
      </dgm:t>
    </dgm:pt>
    <dgm:pt modelId="{FEF92B15-C4C0-954B-B81F-224C5158E1E0}" type="pres">
      <dgm:prSet presAssocID="{C7D31D2F-FFAA-6A47-8860-AF4E02726F7D}" presName="negSpace" presStyleCnt="0"/>
      <dgm:spPr/>
      <dgm:t>
        <a:bodyPr/>
        <a:lstStyle/>
        <a:p>
          <a:endParaRPr lang="es-ES"/>
        </a:p>
      </dgm:t>
    </dgm:pt>
    <dgm:pt modelId="{58000800-21B9-DA4D-AFFE-6140CD71FB31}" type="pres">
      <dgm:prSet presAssocID="{C7D31D2F-FFAA-6A47-8860-AF4E02726F7D}" presName="circle" presStyleLbl="node1" presStyleIdx="2" presStyleCnt="4"/>
      <dgm:spPr/>
      <dgm:t>
        <a:bodyPr/>
        <a:lstStyle/>
        <a:p>
          <a:endParaRPr lang="es-ES"/>
        </a:p>
      </dgm:t>
    </dgm:pt>
    <dgm:pt modelId="{2707E820-9D7D-5F45-8D3F-6F736F83084B}" type="pres">
      <dgm:prSet presAssocID="{584910FF-154B-8541-A0C3-FB8A103BBB4F}" presName="transSpace" presStyleCnt="0"/>
      <dgm:spPr/>
      <dgm:t>
        <a:bodyPr/>
        <a:lstStyle/>
        <a:p>
          <a:endParaRPr lang="es-ES"/>
        </a:p>
      </dgm:t>
    </dgm:pt>
    <dgm:pt modelId="{EA5CF7FE-3236-3740-8C3B-98AECE7CC095}" type="pres">
      <dgm:prSet presAssocID="{3ECFEF73-1404-E541-802B-537F3D4B9572}" presName="posSpace" presStyleCnt="0"/>
      <dgm:spPr/>
      <dgm:t>
        <a:bodyPr/>
        <a:lstStyle/>
        <a:p>
          <a:endParaRPr lang="es-ES"/>
        </a:p>
      </dgm:t>
    </dgm:pt>
    <dgm:pt modelId="{6446D7D5-F148-FA40-A521-6EE00242D200}" type="pres">
      <dgm:prSet presAssocID="{3ECFEF73-1404-E541-802B-537F3D4B9572}" presName="vertFlow" presStyleCnt="0"/>
      <dgm:spPr/>
      <dgm:t>
        <a:bodyPr/>
        <a:lstStyle/>
        <a:p>
          <a:endParaRPr lang="es-ES"/>
        </a:p>
      </dgm:t>
    </dgm:pt>
    <dgm:pt modelId="{BE1F5026-F666-F14E-B388-683D5C73D573}" type="pres">
      <dgm:prSet presAssocID="{3ECFEF73-1404-E541-802B-537F3D4B9572}" presName="topSpace" presStyleCnt="0"/>
      <dgm:spPr/>
      <dgm:t>
        <a:bodyPr/>
        <a:lstStyle/>
        <a:p>
          <a:endParaRPr lang="es-ES"/>
        </a:p>
      </dgm:t>
    </dgm:pt>
    <dgm:pt modelId="{AE69168A-5E89-A048-96D7-3496645AD490}" type="pres">
      <dgm:prSet presAssocID="{3ECFEF73-1404-E541-802B-537F3D4B9572}" presName="firstComp" presStyleCnt="0"/>
      <dgm:spPr/>
      <dgm:t>
        <a:bodyPr/>
        <a:lstStyle/>
        <a:p>
          <a:endParaRPr lang="es-ES"/>
        </a:p>
      </dgm:t>
    </dgm:pt>
    <dgm:pt modelId="{D1693A5D-0B99-F948-A2F9-750EA3613048}" type="pres">
      <dgm:prSet presAssocID="{3ECFEF73-1404-E541-802B-537F3D4B9572}" presName="firstChild" presStyleLbl="bgAccFollowNode1" presStyleIdx="3" presStyleCnt="4" custScaleY="377004"/>
      <dgm:spPr/>
      <dgm:t>
        <a:bodyPr/>
        <a:lstStyle/>
        <a:p>
          <a:endParaRPr lang="es-ES"/>
        </a:p>
      </dgm:t>
    </dgm:pt>
    <dgm:pt modelId="{94248B9F-62F0-4D44-931E-DB0C63DB9369}" type="pres">
      <dgm:prSet presAssocID="{3ECFEF73-1404-E541-802B-537F3D4B9572}" presName="firstChildTx" presStyleLbl="bgAccFollowNode1" presStyleIdx="3" presStyleCnt="4">
        <dgm:presLayoutVars>
          <dgm:bulletEnabled val="1"/>
        </dgm:presLayoutVars>
      </dgm:prSet>
      <dgm:spPr/>
      <dgm:t>
        <a:bodyPr/>
        <a:lstStyle/>
        <a:p>
          <a:endParaRPr lang="es-ES"/>
        </a:p>
      </dgm:t>
    </dgm:pt>
    <dgm:pt modelId="{845EABE3-BA9F-8C4D-9934-A0C1BF6C90D2}" type="pres">
      <dgm:prSet presAssocID="{3ECFEF73-1404-E541-802B-537F3D4B9572}" presName="negSpace" presStyleCnt="0"/>
      <dgm:spPr/>
      <dgm:t>
        <a:bodyPr/>
        <a:lstStyle/>
        <a:p>
          <a:endParaRPr lang="es-ES"/>
        </a:p>
      </dgm:t>
    </dgm:pt>
    <dgm:pt modelId="{62BB20DC-D3C2-E542-8124-51543E9EC040}" type="pres">
      <dgm:prSet presAssocID="{3ECFEF73-1404-E541-802B-537F3D4B9572}" presName="circle" presStyleLbl="node1" presStyleIdx="3" presStyleCnt="4"/>
      <dgm:spPr/>
      <dgm:t>
        <a:bodyPr/>
        <a:lstStyle/>
        <a:p>
          <a:endParaRPr lang="es-ES"/>
        </a:p>
      </dgm:t>
    </dgm:pt>
  </dgm:ptLst>
  <dgm:cxnLst>
    <dgm:cxn modelId="{CCCB8D1D-0105-9D48-A0EB-5378ADCD475E}" type="presOf" srcId="{2330A440-F249-9A44-82AD-D068CA7CF576}" destId="{011887B2-96F0-F142-BCB7-CC0B288B51AF}" srcOrd="1" destOrd="0" presId="urn:microsoft.com/office/officeart/2005/8/layout/hList9"/>
    <dgm:cxn modelId="{081FDAE4-40AE-0145-B96A-A67847105FE5}" type="presOf" srcId="{D8521FEA-48E5-6C43-A2FC-A48830656662}" destId="{A9E2FD30-D162-9248-B52B-9B72FAE4174D}" srcOrd="0" destOrd="0" presId="urn:microsoft.com/office/officeart/2005/8/layout/hList9"/>
    <dgm:cxn modelId="{74069A3B-9F7C-0E46-9237-B1F982691EA3}" srcId="{166DBF1B-ACCE-264F-A271-9D4538C7089D}" destId="{D8521FEA-48E5-6C43-A2FC-A48830656662}" srcOrd="0" destOrd="0" parTransId="{287A2F21-CD98-8949-A283-772521904B53}" sibTransId="{B2F3283A-A25C-0E4F-B82F-922CDDD13FC7}"/>
    <dgm:cxn modelId="{5630A6ED-4683-974A-AE8F-99F4E686199A}" srcId="{3ECFEF73-1404-E541-802B-537F3D4B9572}" destId="{2A291813-C56C-ED48-8EF9-D9F3A7C962DC}" srcOrd="0" destOrd="0" parTransId="{D7C5D69A-4AF1-954B-B79A-E2E408C64256}" sibTransId="{0C87340B-258D-B541-B0CD-11B7CCB228AC}"/>
    <dgm:cxn modelId="{F02715C3-60DE-444D-B36E-4790044C5AD8}" srcId="{04A11732-1F85-9241-88C2-99598E60643F}" destId="{8D8E9904-6603-B244-BDAB-6242F85E8525}" srcOrd="1" destOrd="0" parTransId="{68D9DA40-7B97-6A48-B8FA-4FFFE7460EA3}" sibTransId="{9E80D311-8699-5443-9301-6DF192F4B729}"/>
    <dgm:cxn modelId="{0BBED8F0-F836-D946-BDE4-C0C3FFF5E686}" srcId="{04A11732-1F85-9241-88C2-99598E60643F}" destId="{166DBF1B-ACCE-264F-A271-9D4538C7089D}" srcOrd="0" destOrd="0" parTransId="{D4B0C788-9C9D-3342-93DF-D44FABD7B7F7}" sibTransId="{A46BBAB5-A4BE-334F-BBC9-F81A7995C6C5}"/>
    <dgm:cxn modelId="{AC5C0BE1-C154-9E45-BBAF-9136C885A850}" srcId="{04A11732-1F85-9241-88C2-99598E60643F}" destId="{3ECFEF73-1404-E541-802B-537F3D4B9572}" srcOrd="3" destOrd="0" parTransId="{162274A6-E2C7-254F-8F89-ED66184BFA1F}" sibTransId="{B07C861B-785B-1A40-99BF-B9FFD68A9F93}"/>
    <dgm:cxn modelId="{661954D6-30AD-0243-A27E-C28484EE3C21}" type="presOf" srcId="{3ECFEF73-1404-E541-802B-537F3D4B9572}" destId="{62BB20DC-D3C2-E542-8124-51543E9EC040}" srcOrd="0" destOrd="0" presId="urn:microsoft.com/office/officeart/2005/8/layout/hList9"/>
    <dgm:cxn modelId="{BA02296A-701D-2745-BFC4-FE5C31CFB1D9}" srcId="{8D8E9904-6603-B244-BDAB-6242F85E8525}" destId="{6D8B09EB-3783-3F47-9545-7BC96C22799F}" srcOrd="0" destOrd="0" parTransId="{6AB00AAA-8FE8-B64A-AE64-561DC7FE8AFA}" sibTransId="{9A909509-43D7-F846-8D4E-820E76190EFD}"/>
    <dgm:cxn modelId="{E41140BA-1E59-B749-A966-6BA2EB84CC8B}" type="presOf" srcId="{2A291813-C56C-ED48-8EF9-D9F3A7C962DC}" destId="{D1693A5D-0B99-F948-A2F9-750EA3613048}" srcOrd="0" destOrd="0" presId="urn:microsoft.com/office/officeart/2005/8/layout/hList9"/>
    <dgm:cxn modelId="{A4F0AE4C-5621-BD4F-8183-8C0847781F88}" type="presOf" srcId="{2A291813-C56C-ED48-8EF9-D9F3A7C962DC}" destId="{94248B9F-62F0-4D44-931E-DB0C63DB9369}" srcOrd="1" destOrd="0" presId="urn:microsoft.com/office/officeart/2005/8/layout/hList9"/>
    <dgm:cxn modelId="{2FCCDD7C-A42D-2E42-A0B3-9A4C3826AAD3}" type="presOf" srcId="{D8521FEA-48E5-6C43-A2FC-A48830656662}" destId="{B19442D2-B538-854E-9547-A40447872B78}" srcOrd="1" destOrd="0" presId="urn:microsoft.com/office/officeart/2005/8/layout/hList9"/>
    <dgm:cxn modelId="{64BF7BF1-6FC1-D845-ACBA-1C4D49B41580}" type="presOf" srcId="{8D8E9904-6603-B244-BDAB-6242F85E8525}" destId="{404C1F9F-FD61-0941-BCBA-3D090C146232}" srcOrd="0" destOrd="0" presId="urn:microsoft.com/office/officeart/2005/8/layout/hList9"/>
    <dgm:cxn modelId="{4BC7E442-A608-9D4B-B994-A82F24CE3E2A}" type="presOf" srcId="{C7D31D2F-FFAA-6A47-8860-AF4E02726F7D}" destId="{58000800-21B9-DA4D-AFFE-6140CD71FB31}" srcOrd="0" destOrd="0" presId="urn:microsoft.com/office/officeart/2005/8/layout/hList9"/>
    <dgm:cxn modelId="{672D93BF-C68C-5348-AEF8-B6A985B59049}" type="presOf" srcId="{6D8B09EB-3783-3F47-9545-7BC96C22799F}" destId="{8EEF0FC3-58B4-0A49-81A0-5A939D416404}" srcOrd="1" destOrd="0" presId="urn:microsoft.com/office/officeart/2005/8/layout/hList9"/>
    <dgm:cxn modelId="{1BD35CDD-9C57-2145-A422-85A723DE95E8}" type="presOf" srcId="{2330A440-F249-9A44-82AD-D068CA7CF576}" destId="{758B5DFA-5ED1-604B-A216-2B8AE2D4EB46}" srcOrd="0" destOrd="0" presId="urn:microsoft.com/office/officeart/2005/8/layout/hList9"/>
    <dgm:cxn modelId="{7A1C1867-2B98-DB4B-BCB0-8B0F2B48AB7A}" type="presOf" srcId="{6D8B09EB-3783-3F47-9545-7BC96C22799F}" destId="{F47C317A-04EF-0B44-925D-91C6967557E3}" srcOrd="0" destOrd="0" presId="urn:microsoft.com/office/officeart/2005/8/layout/hList9"/>
    <dgm:cxn modelId="{51932B64-7523-2841-B944-8BF837097CC2}" srcId="{04A11732-1F85-9241-88C2-99598E60643F}" destId="{C7D31D2F-FFAA-6A47-8860-AF4E02726F7D}" srcOrd="2" destOrd="0" parTransId="{AF289E3B-7525-6E4B-9853-94B1BBFDA659}" sibTransId="{584910FF-154B-8541-A0C3-FB8A103BBB4F}"/>
    <dgm:cxn modelId="{E0ADCF9E-CB92-AD40-AC17-960A4002E3E4}" srcId="{C7D31D2F-FFAA-6A47-8860-AF4E02726F7D}" destId="{2330A440-F249-9A44-82AD-D068CA7CF576}" srcOrd="0" destOrd="0" parTransId="{760C5D24-EE3A-1B42-B8AE-9C7932602B29}" sibTransId="{F5B5DDD2-C903-7444-A424-3B57DD232A47}"/>
    <dgm:cxn modelId="{9697A6AF-D9FE-D74B-95C8-1C96A85C8DF4}" type="presOf" srcId="{04A11732-1F85-9241-88C2-99598E60643F}" destId="{8320E941-E956-2549-9C73-11D37E937B5D}" srcOrd="0" destOrd="0" presId="urn:microsoft.com/office/officeart/2005/8/layout/hList9"/>
    <dgm:cxn modelId="{FA84F697-7077-2B4F-BAF8-E8EC83123425}" type="presOf" srcId="{166DBF1B-ACCE-264F-A271-9D4538C7089D}" destId="{8E632CB9-43A5-0645-B0F6-97CE6D2FF3D8}" srcOrd="0" destOrd="0" presId="urn:microsoft.com/office/officeart/2005/8/layout/hList9"/>
    <dgm:cxn modelId="{5B471663-8AC5-EA44-BFB2-F503422F2CD9}" type="presParOf" srcId="{8320E941-E956-2549-9C73-11D37E937B5D}" destId="{59AA3ED7-B872-4745-B162-8FAD176C9108}" srcOrd="0" destOrd="0" presId="urn:microsoft.com/office/officeart/2005/8/layout/hList9"/>
    <dgm:cxn modelId="{AB6E9C27-2385-1546-B4B8-6391A51869AC}" type="presParOf" srcId="{8320E941-E956-2549-9C73-11D37E937B5D}" destId="{83F69EBA-8D0D-AA44-A1DF-83DEBA9BA54F}" srcOrd="1" destOrd="0" presId="urn:microsoft.com/office/officeart/2005/8/layout/hList9"/>
    <dgm:cxn modelId="{FF6935D8-4BCA-D448-9442-6061AF81FA04}" type="presParOf" srcId="{83F69EBA-8D0D-AA44-A1DF-83DEBA9BA54F}" destId="{8359C34E-AE7A-DA40-8E45-FC8EE7D0D46B}" srcOrd="0" destOrd="0" presId="urn:microsoft.com/office/officeart/2005/8/layout/hList9"/>
    <dgm:cxn modelId="{9D50E9A7-73A0-3044-B64B-976084A6153D}" type="presParOf" srcId="{83F69EBA-8D0D-AA44-A1DF-83DEBA9BA54F}" destId="{089DD55A-5354-5247-9E83-26BF583EFF43}" srcOrd="1" destOrd="0" presId="urn:microsoft.com/office/officeart/2005/8/layout/hList9"/>
    <dgm:cxn modelId="{EE41ABBC-00F5-1A4B-AF44-2BA67517486E}" type="presParOf" srcId="{089DD55A-5354-5247-9E83-26BF583EFF43}" destId="{A9E2FD30-D162-9248-B52B-9B72FAE4174D}" srcOrd="0" destOrd="0" presId="urn:microsoft.com/office/officeart/2005/8/layout/hList9"/>
    <dgm:cxn modelId="{8393F4E4-033E-504D-884F-9E326B7BD046}" type="presParOf" srcId="{089DD55A-5354-5247-9E83-26BF583EFF43}" destId="{B19442D2-B538-854E-9547-A40447872B78}" srcOrd="1" destOrd="0" presId="urn:microsoft.com/office/officeart/2005/8/layout/hList9"/>
    <dgm:cxn modelId="{DFE3F9DD-F2A7-F546-96B8-52F7F7DDBD75}" type="presParOf" srcId="{8320E941-E956-2549-9C73-11D37E937B5D}" destId="{3DAD672F-4E0B-4943-926A-147546348BA7}" srcOrd="2" destOrd="0" presId="urn:microsoft.com/office/officeart/2005/8/layout/hList9"/>
    <dgm:cxn modelId="{1C5F3137-66A2-5E45-920F-55C7F3BE36EE}" type="presParOf" srcId="{8320E941-E956-2549-9C73-11D37E937B5D}" destId="{8E632CB9-43A5-0645-B0F6-97CE6D2FF3D8}" srcOrd="3" destOrd="0" presId="urn:microsoft.com/office/officeart/2005/8/layout/hList9"/>
    <dgm:cxn modelId="{5BA3DB81-7658-B545-954E-1074A43316D0}" type="presParOf" srcId="{8320E941-E956-2549-9C73-11D37E937B5D}" destId="{7EEBB6D6-DDE8-374B-8F77-6271F52836F2}" srcOrd="4" destOrd="0" presId="urn:microsoft.com/office/officeart/2005/8/layout/hList9"/>
    <dgm:cxn modelId="{CE9BBCA3-5E8C-5E4A-B2AA-E7EB1093A527}" type="presParOf" srcId="{8320E941-E956-2549-9C73-11D37E937B5D}" destId="{EF505C9F-CF4C-3C4D-9BC9-470C929B3A9D}" srcOrd="5" destOrd="0" presId="urn:microsoft.com/office/officeart/2005/8/layout/hList9"/>
    <dgm:cxn modelId="{E2D271FF-09D6-6B43-A7FC-22A570FDC7F5}" type="presParOf" srcId="{8320E941-E956-2549-9C73-11D37E937B5D}" destId="{AED55B7C-A8DA-4740-A957-674EC2A34DC9}" srcOrd="6" destOrd="0" presId="urn:microsoft.com/office/officeart/2005/8/layout/hList9"/>
    <dgm:cxn modelId="{C4D48FBB-E6B0-A045-AAF4-E27D8F8590F9}" type="presParOf" srcId="{AED55B7C-A8DA-4740-A957-674EC2A34DC9}" destId="{5C87C319-71EA-0344-B300-C9B28CC844CC}" srcOrd="0" destOrd="0" presId="urn:microsoft.com/office/officeart/2005/8/layout/hList9"/>
    <dgm:cxn modelId="{20F46B8B-3F3C-8B49-881C-1BB509CBB1F9}" type="presParOf" srcId="{AED55B7C-A8DA-4740-A957-674EC2A34DC9}" destId="{09D7765A-2D13-1A4F-92ED-E2E9ECE76EF1}" srcOrd="1" destOrd="0" presId="urn:microsoft.com/office/officeart/2005/8/layout/hList9"/>
    <dgm:cxn modelId="{3BC53B71-FEB9-C54F-803D-2DD5A2953F8F}" type="presParOf" srcId="{09D7765A-2D13-1A4F-92ED-E2E9ECE76EF1}" destId="{F47C317A-04EF-0B44-925D-91C6967557E3}" srcOrd="0" destOrd="0" presId="urn:microsoft.com/office/officeart/2005/8/layout/hList9"/>
    <dgm:cxn modelId="{4E8A5C07-FE29-D148-8866-476C152AA5CC}" type="presParOf" srcId="{09D7765A-2D13-1A4F-92ED-E2E9ECE76EF1}" destId="{8EEF0FC3-58B4-0A49-81A0-5A939D416404}" srcOrd="1" destOrd="0" presId="urn:microsoft.com/office/officeart/2005/8/layout/hList9"/>
    <dgm:cxn modelId="{A4AA8494-4355-4A4F-A4A3-8B7E3228B6E6}" type="presParOf" srcId="{8320E941-E956-2549-9C73-11D37E937B5D}" destId="{3091275E-D498-F14E-A0E3-8314007C6E07}" srcOrd="7" destOrd="0" presId="urn:microsoft.com/office/officeart/2005/8/layout/hList9"/>
    <dgm:cxn modelId="{95CC1275-99DF-1947-8240-3D40061E6644}" type="presParOf" srcId="{8320E941-E956-2549-9C73-11D37E937B5D}" destId="{404C1F9F-FD61-0941-BCBA-3D090C146232}" srcOrd="8" destOrd="0" presId="urn:microsoft.com/office/officeart/2005/8/layout/hList9"/>
    <dgm:cxn modelId="{089142B4-B147-7841-A880-3F5EEC731A76}" type="presParOf" srcId="{8320E941-E956-2549-9C73-11D37E937B5D}" destId="{B8693DBE-892A-8346-AB07-B87AC84CE609}" srcOrd="9" destOrd="0" presId="urn:microsoft.com/office/officeart/2005/8/layout/hList9"/>
    <dgm:cxn modelId="{82C03147-3E6F-0548-A438-C51BB9C95993}" type="presParOf" srcId="{8320E941-E956-2549-9C73-11D37E937B5D}" destId="{572E24AD-9C6D-674E-9AD0-543FCBFF2595}" srcOrd="10" destOrd="0" presId="urn:microsoft.com/office/officeart/2005/8/layout/hList9"/>
    <dgm:cxn modelId="{0A1C0D95-096F-2741-AB56-2BF18C4C3A76}" type="presParOf" srcId="{8320E941-E956-2549-9C73-11D37E937B5D}" destId="{017A5F8E-52CB-224C-8D8C-50A622EAC4C2}" srcOrd="11" destOrd="0" presId="urn:microsoft.com/office/officeart/2005/8/layout/hList9"/>
    <dgm:cxn modelId="{E8BD7D23-E5D8-B04D-9075-03F6161AC8ED}" type="presParOf" srcId="{017A5F8E-52CB-224C-8D8C-50A622EAC4C2}" destId="{29605951-A37C-FB47-9A7E-6CEFED9F256A}" srcOrd="0" destOrd="0" presId="urn:microsoft.com/office/officeart/2005/8/layout/hList9"/>
    <dgm:cxn modelId="{6FEEFAB3-6096-6241-B490-281121C43B32}" type="presParOf" srcId="{017A5F8E-52CB-224C-8D8C-50A622EAC4C2}" destId="{4DDDEB4D-1449-234C-9CBC-2AA55E8FB599}" srcOrd="1" destOrd="0" presId="urn:microsoft.com/office/officeart/2005/8/layout/hList9"/>
    <dgm:cxn modelId="{1B8A86E7-19DD-4E49-9E7D-527E884D4E30}" type="presParOf" srcId="{4DDDEB4D-1449-234C-9CBC-2AA55E8FB599}" destId="{758B5DFA-5ED1-604B-A216-2B8AE2D4EB46}" srcOrd="0" destOrd="0" presId="urn:microsoft.com/office/officeart/2005/8/layout/hList9"/>
    <dgm:cxn modelId="{283F5F77-7D6F-484B-84A8-79E9718B4C8F}" type="presParOf" srcId="{4DDDEB4D-1449-234C-9CBC-2AA55E8FB599}" destId="{011887B2-96F0-F142-BCB7-CC0B288B51AF}" srcOrd="1" destOrd="0" presId="urn:microsoft.com/office/officeart/2005/8/layout/hList9"/>
    <dgm:cxn modelId="{C8186B96-1B69-6D4F-8C24-4340A6864FE9}" type="presParOf" srcId="{8320E941-E956-2549-9C73-11D37E937B5D}" destId="{FEF92B15-C4C0-954B-B81F-224C5158E1E0}" srcOrd="12" destOrd="0" presId="urn:microsoft.com/office/officeart/2005/8/layout/hList9"/>
    <dgm:cxn modelId="{55449396-721B-C342-BB24-A76EE8C5EFD8}" type="presParOf" srcId="{8320E941-E956-2549-9C73-11D37E937B5D}" destId="{58000800-21B9-DA4D-AFFE-6140CD71FB31}" srcOrd="13" destOrd="0" presId="urn:microsoft.com/office/officeart/2005/8/layout/hList9"/>
    <dgm:cxn modelId="{BFBD5D35-C830-5E44-BDD3-66575C1A4C01}" type="presParOf" srcId="{8320E941-E956-2549-9C73-11D37E937B5D}" destId="{2707E820-9D7D-5F45-8D3F-6F736F83084B}" srcOrd="14" destOrd="0" presId="urn:microsoft.com/office/officeart/2005/8/layout/hList9"/>
    <dgm:cxn modelId="{C1EC83C0-6FE4-E144-9E98-BC1908213E8C}" type="presParOf" srcId="{8320E941-E956-2549-9C73-11D37E937B5D}" destId="{EA5CF7FE-3236-3740-8C3B-98AECE7CC095}" srcOrd="15" destOrd="0" presId="urn:microsoft.com/office/officeart/2005/8/layout/hList9"/>
    <dgm:cxn modelId="{E935EA92-3073-D04B-A173-3B5DEF3F2FAD}" type="presParOf" srcId="{8320E941-E956-2549-9C73-11D37E937B5D}" destId="{6446D7D5-F148-FA40-A521-6EE00242D200}" srcOrd="16" destOrd="0" presId="urn:microsoft.com/office/officeart/2005/8/layout/hList9"/>
    <dgm:cxn modelId="{6765C6E6-8D72-1343-9351-E109F844BB1E}" type="presParOf" srcId="{6446D7D5-F148-FA40-A521-6EE00242D200}" destId="{BE1F5026-F666-F14E-B388-683D5C73D573}" srcOrd="0" destOrd="0" presId="urn:microsoft.com/office/officeart/2005/8/layout/hList9"/>
    <dgm:cxn modelId="{C8698E39-6895-8648-9596-D29A02E6899D}" type="presParOf" srcId="{6446D7D5-F148-FA40-A521-6EE00242D200}" destId="{AE69168A-5E89-A048-96D7-3496645AD490}" srcOrd="1" destOrd="0" presId="urn:microsoft.com/office/officeart/2005/8/layout/hList9"/>
    <dgm:cxn modelId="{31093521-3F79-5D46-A553-110988E844D2}" type="presParOf" srcId="{AE69168A-5E89-A048-96D7-3496645AD490}" destId="{D1693A5D-0B99-F948-A2F9-750EA3613048}" srcOrd="0" destOrd="0" presId="urn:microsoft.com/office/officeart/2005/8/layout/hList9"/>
    <dgm:cxn modelId="{957DA183-10C4-2944-8B79-CCA09B68BCE8}" type="presParOf" srcId="{AE69168A-5E89-A048-96D7-3496645AD490}" destId="{94248B9F-62F0-4D44-931E-DB0C63DB9369}" srcOrd="1" destOrd="0" presId="urn:microsoft.com/office/officeart/2005/8/layout/hList9"/>
    <dgm:cxn modelId="{B3E602CB-7153-0942-B23B-553FB77FBC15}" type="presParOf" srcId="{8320E941-E956-2549-9C73-11D37E937B5D}" destId="{845EABE3-BA9F-8C4D-9934-A0C1BF6C90D2}" srcOrd="17" destOrd="0" presId="urn:microsoft.com/office/officeart/2005/8/layout/hList9"/>
    <dgm:cxn modelId="{05B315B5-B713-C44E-8280-314949B6EE5A}" type="presParOf" srcId="{8320E941-E956-2549-9C73-11D37E937B5D}" destId="{62BB20DC-D3C2-E542-8124-51543E9EC040}" srcOrd="1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F807AB2-675C-4BF8-A0E3-C59ED350782E}" type="doc">
      <dgm:prSet loTypeId="urn:microsoft.com/office/officeart/2008/layout/PictureStrips" loCatId="picture" qsTypeId="urn:microsoft.com/office/officeart/2005/8/quickstyle/simple3" qsCatId="simple" csTypeId="urn:microsoft.com/office/officeart/2005/8/colors/accent0_1" csCatId="mainScheme" phldr="1"/>
      <dgm:spPr/>
      <dgm:t>
        <a:bodyPr/>
        <a:lstStyle/>
        <a:p>
          <a:endParaRPr lang="es-MX"/>
        </a:p>
      </dgm:t>
    </dgm:pt>
    <dgm:pt modelId="{DC7BA376-805C-4529-8E58-6908FC011A0D}">
      <dgm:prSet phldrT="[Texto]" custT="1"/>
      <dgm:spPr/>
      <dgm:t>
        <a:bodyPr/>
        <a:lstStyle/>
        <a:p>
          <a:pPr algn="just"/>
          <a:endParaRPr lang="es-ES" sz="1800" b="1" smtClean="0"/>
        </a:p>
        <a:p>
          <a:pPr algn="just"/>
          <a:endParaRPr lang="es-ES" sz="1800" b="1" smtClean="0"/>
        </a:p>
        <a:p>
          <a:pPr algn="just"/>
          <a:r>
            <a:rPr lang="es-ES" sz="1800" b="1" smtClean="0"/>
            <a:t>Ganar-ganar,</a:t>
          </a:r>
          <a:r>
            <a:rPr lang="es-ES" sz="1800" smtClean="0"/>
            <a:t> (win-win) extiende el modelo espiral, haciendo  énfasis en la identificación de las condiciones de ganancia para todas las partes, creando un plan para alcanzar las condiciones ganadoras.</a:t>
          </a:r>
          <a:endParaRPr lang="es-MX" sz="1800" dirty="0"/>
        </a:p>
      </dgm:t>
    </dgm:pt>
    <dgm:pt modelId="{2597D7B6-8790-4D51-A9C9-BC485FAC829D}" type="parTrans" cxnId="{F7606FC4-2FBE-4E60-ADBF-01333D6107E7}">
      <dgm:prSet/>
      <dgm:spPr/>
      <dgm:t>
        <a:bodyPr/>
        <a:lstStyle/>
        <a:p>
          <a:endParaRPr lang="es-MX" sz="1200">
            <a:solidFill>
              <a:schemeClr val="tx1"/>
            </a:solidFill>
          </a:endParaRPr>
        </a:p>
      </dgm:t>
    </dgm:pt>
    <dgm:pt modelId="{39328F1A-E11E-4FBE-B62A-84CBEC5269FC}" type="sibTrans" cxnId="{F7606FC4-2FBE-4E60-ADBF-01333D6107E7}">
      <dgm:prSet/>
      <dgm:spPr/>
      <dgm:t>
        <a:bodyPr/>
        <a:lstStyle/>
        <a:p>
          <a:endParaRPr lang="es-MX" sz="1200">
            <a:solidFill>
              <a:schemeClr val="tx1"/>
            </a:solidFill>
          </a:endParaRPr>
        </a:p>
      </dgm:t>
    </dgm:pt>
    <dgm:pt modelId="{95059B00-6DDC-4C23-A963-A44D257DF1DC}">
      <dgm:prSet phldrT="[Texto]" custT="1"/>
      <dgm:spPr/>
      <dgm:t>
        <a:bodyPr/>
        <a:lstStyle/>
        <a:p>
          <a:pPr algn="just"/>
          <a:endParaRPr lang="es-ES" sz="1800" b="1" smtClean="0"/>
        </a:p>
        <a:p>
          <a:pPr algn="just"/>
          <a:endParaRPr lang="es-ES" sz="1800" b="1" smtClean="0"/>
        </a:p>
        <a:p>
          <a:pPr algn="just"/>
          <a:endParaRPr lang="es-ES" sz="1800" b="1" smtClean="0"/>
        </a:p>
        <a:p>
          <a:pPr algn="just"/>
          <a:r>
            <a:rPr lang="es-ES" sz="1800" b="1" smtClean="0"/>
            <a:t>Programación extrema,</a:t>
          </a:r>
          <a:r>
            <a:rPr lang="es-ES" sz="1800" smtClean="0"/>
            <a:t> (XP, eXtreme Programming)  es un modelo de procesos de software que toma los principios y prácticas aceptadas, y las lleva a niveles extremos. </a:t>
          </a:r>
          <a:endParaRPr lang="es-MX" sz="1800" dirty="0"/>
        </a:p>
      </dgm:t>
    </dgm:pt>
    <dgm:pt modelId="{2E597D50-E4A2-4E00-B4BD-FBF0098D23F6}" type="parTrans" cxnId="{A21386B3-BE9D-43BD-B6D2-16D7A82EAB5C}">
      <dgm:prSet/>
      <dgm:spPr/>
      <dgm:t>
        <a:bodyPr/>
        <a:lstStyle/>
        <a:p>
          <a:endParaRPr lang="es-MX" sz="1200">
            <a:solidFill>
              <a:schemeClr val="tx1"/>
            </a:solidFill>
          </a:endParaRPr>
        </a:p>
      </dgm:t>
    </dgm:pt>
    <dgm:pt modelId="{C74D4C7A-B6FC-4EFB-B84A-325D4B5FFBA2}" type="sibTrans" cxnId="{A21386B3-BE9D-43BD-B6D2-16D7A82EAB5C}">
      <dgm:prSet/>
      <dgm:spPr/>
      <dgm:t>
        <a:bodyPr/>
        <a:lstStyle/>
        <a:p>
          <a:endParaRPr lang="es-MX" sz="1200">
            <a:solidFill>
              <a:schemeClr val="tx1"/>
            </a:solidFill>
          </a:endParaRPr>
        </a:p>
      </dgm:t>
    </dgm:pt>
    <dgm:pt modelId="{D883889E-E7AF-43BC-B013-57E638F6994F}" type="pres">
      <dgm:prSet presAssocID="{DF807AB2-675C-4BF8-A0E3-C59ED350782E}" presName="Name0" presStyleCnt="0">
        <dgm:presLayoutVars>
          <dgm:dir/>
          <dgm:resizeHandles val="exact"/>
        </dgm:presLayoutVars>
      </dgm:prSet>
      <dgm:spPr/>
      <dgm:t>
        <a:bodyPr/>
        <a:lstStyle/>
        <a:p>
          <a:endParaRPr lang="es-MX"/>
        </a:p>
      </dgm:t>
    </dgm:pt>
    <dgm:pt modelId="{251D6B24-9B9A-49D4-A785-935FEC6A36D2}" type="pres">
      <dgm:prSet presAssocID="{DC7BA376-805C-4529-8E58-6908FC011A0D}" presName="composite" presStyleCnt="0"/>
      <dgm:spPr/>
      <dgm:t>
        <a:bodyPr/>
        <a:lstStyle/>
        <a:p>
          <a:endParaRPr lang="es-MX"/>
        </a:p>
      </dgm:t>
    </dgm:pt>
    <dgm:pt modelId="{95C85A56-2CEF-4B83-A46A-ABEC1BCD3BBE}" type="pres">
      <dgm:prSet presAssocID="{DC7BA376-805C-4529-8E58-6908FC011A0D}" presName="rect1" presStyleLbl="trAlignAcc1" presStyleIdx="0" presStyleCnt="2" custScaleX="132980">
        <dgm:presLayoutVars>
          <dgm:bulletEnabled val="1"/>
        </dgm:presLayoutVars>
      </dgm:prSet>
      <dgm:spPr/>
      <dgm:t>
        <a:bodyPr/>
        <a:lstStyle/>
        <a:p>
          <a:endParaRPr lang="es-MX"/>
        </a:p>
      </dgm:t>
    </dgm:pt>
    <dgm:pt modelId="{5BE388D2-BFCE-43E5-995C-7F39A7475FFA}" type="pres">
      <dgm:prSet presAssocID="{DC7BA376-805C-4529-8E58-6908FC011A0D}" presName="rect2" presStyleLbl="fgImgPlace1" presStyleIdx="0" presStyleCnt="2" custScaleX="113696" custScaleY="44375" custLinFactNeighborX="-49535" custLinFactNeighborY="-31217"/>
      <dgm:spPr>
        <a:blipFill rotWithShape="1">
          <a:blip xmlns:r="http://schemas.openxmlformats.org/officeDocument/2006/relationships" r:embed="rId1"/>
          <a:stretch>
            <a:fillRect/>
          </a:stretch>
        </a:blipFill>
      </dgm:spPr>
      <dgm:t>
        <a:bodyPr/>
        <a:lstStyle/>
        <a:p>
          <a:endParaRPr lang="es-MX"/>
        </a:p>
      </dgm:t>
    </dgm:pt>
    <dgm:pt modelId="{03F002D2-004F-42C7-88AE-E01874E540BA}" type="pres">
      <dgm:prSet presAssocID="{39328F1A-E11E-4FBE-B62A-84CBEC5269FC}" presName="sibTrans" presStyleCnt="0"/>
      <dgm:spPr/>
      <dgm:t>
        <a:bodyPr/>
        <a:lstStyle/>
        <a:p>
          <a:endParaRPr lang="es-MX"/>
        </a:p>
      </dgm:t>
    </dgm:pt>
    <dgm:pt modelId="{24D8457A-6008-4662-9841-6E12B3A27B3E}" type="pres">
      <dgm:prSet presAssocID="{95059B00-6DDC-4C23-A963-A44D257DF1DC}" presName="composite" presStyleCnt="0"/>
      <dgm:spPr/>
      <dgm:t>
        <a:bodyPr/>
        <a:lstStyle/>
        <a:p>
          <a:endParaRPr lang="es-MX"/>
        </a:p>
      </dgm:t>
    </dgm:pt>
    <dgm:pt modelId="{A19438FB-121A-41B5-9A8D-76426851D7BF}" type="pres">
      <dgm:prSet presAssocID="{95059B00-6DDC-4C23-A963-A44D257DF1DC}" presName="rect1" presStyleLbl="trAlignAcc1" presStyleIdx="1" presStyleCnt="2" custScaleX="129550">
        <dgm:presLayoutVars>
          <dgm:bulletEnabled val="1"/>
        </dgm:presLayoutVars>
      </dgm:prSet>
      <dgm:spPr/>
      <dgm:t>
        <a:bodyPr/>
        <a:lstStyle/>
        <a:p>
          <a:endParaRPr lang="es-MX"/>
        </a:p>
      </dgm:t>
    </dgm:pt>
    <dgm:pt modelId="{D03FA27F-6E58-408F-BD78-656A12FD6CF6}" type="pres">
      <dgm:prSet presAssocID="{95059B00-6DDC-4C23-A963-A44D257DF1DC}" presName="rect2" presStyleLbl="fgImgPlace1" presStyleIdx="1" presStyleCnt="2" custScaleX="148659" custScaleY="54265" custLinFactNeighborX="-32053" custLinFactNeighborY="-15757"/>
      <dgm:spPr>
        <a:blipFill rotWithShape="1">
          <a:blip xmlns:r="http://schemas.openxmlformats.org/officeDocument/2006/relationships" r:embed="rId2"/>
          <a:stretch>
            <a:fillRect/>
          </a:stretch>
        </a:blipFill>
      </dgm:spPr>
      <dgm:t>
        <a:bodyPr/>
        <a:lstStyle/>
        <a:p>
          <a:endParaRPr lang="es-MX"/>
        </a:p>
      </dgm:t>
    </dgm:pt>
  </dgm:ptLst>
  <dgm:cxnLst>
    <dgm:cxn modelId="{459DD0E7-3830-7D49-83B8-4707D13772E4}" type="presOf" srcId="{DC7BA376-805C-4529-8E58-6908FC011A0D}" destId="{95C85A56-2CEF-4B83-A46A-ABEC1BCD3BBE}" srcOrd="0" destOrd="0" presId="urn:microsoft.com/office/officeart/2008/layout/PictureStrips"/>
    <dgm:cxn modelId="{A21386B3-BE9D-43BD-B6D2-16D7A82EAB5C}" srcId="{DF807AB2-675C-4BF8-A0E3-C59ED350782E}" destId="{95059B00-6DDC-4C23-A963-A44D257DF1DC}" srcOrd="1" destOrd="0" parTransId="{2E597D50-E4A2-4E00-B4BD-FBF0098D23F6}" sibTransId="{C74D4C7A-B6FC-4EFB-B84A-325D4B5FFBA2}"/>
    <dgm:cxn modelId="{5158F0AD-644B-0D4A-B6DC-74ED8DBBBAF9}" type="presOf" srcId="{DF807AB2-675C-4BF8-A0E3-C59ED350782E}" destId="{D883889E-E7AF-43BC-B013-57E638F6994F}" srcOrd="0" destOrd="0" presId="urn:microsoft.com/office/officeart/2008/layout/PictureStrips"/>
    <dgm:cxn modelId="{6A9704CA-F8F3-784C-AE33-6D843FCA48D8}" type="presOf" srcId="{95059B00-6DDC-4C23-A963-A44D257DF1DC}" destId="{A19438FB-121A-41B5-9A8D-76426851D7BF}" srcOrd="0" destOrd="0" presId="urn:microsoft.com/office/officeart/2008/layout/PictureStrips"/>
    <dgm:cxn modelId="{F7606FC4-2FBE-4E60-ADBF-01333D6107E7}" srcId="{DF807AB2-675C-4BF8-A0E3-C59ED350782E}" destId="{DC7BA376-805C-4529-8E58-6908FC011A0D}" srcOrd="0" destOrd="0" parTransId="{2597D7B6-8790-4D51-A9C9-BC485FAC829D}" sibTransId="{39328F1A-E11E-4FBE-B62A-84CBEC5269FC}"/>
    <dgm:cxn modelId="{32AFB0B6-CC05-E84F-A810-E811DC9B7BB2}" type="presParOf" srcId="{D883889E-E7AF-43BC-B013-57E638F6994F}" destId="{251D6B24-9B9A-49D4-A785-935FEC6A36D2}" srcOrd="0" destOrd="0" presId="urn:microsoft.com/office/officeart/2008/layout/PictureStrips"/>
    <dgm:cxn modelId="{F5ECEA3B-06FC-9449-A64C-32D5945085B9}" type="presParOf" srcId="{251D6B24-9B9A-49D4-A785-935FEC6A36D2}" destId="{95C85A56-2CEF-4B83-A46A-ABEC1BCD3BBE}" srcOrd="0" destOrd="0" presId="urn:microsoft.com/office/officeart/2008/layout/PictureStrips"/>
    <dgm:cxn modelId="{335F19DA-45ED-0D44-AA9A-51816BD36EC7}" type="presParOf" srcId="{251D6B24-9B9A-49D4-A785-935FEC6A36D2}" destId="{5BE388D2-BFCE-43E5-995C-7F39A7475FFA}" srcOrd="1" destOrd="0" presId="urn:microsoft.com/office/officeart/2008/layout/PictureStrips"/>
    <dgm:cxn modelId="{D69A75B4-8A75-8B47-92C2-5E53DA9B50ED}" type="presParOf" srcId="{D883889E-E7AF-43BC-B013-57E638F6994F}" destId="{03F002D2-004F-42C7-88AE-E01874E540BA}" srcOrd="1" destOrd="0" presId="urn:microsoft.com/office/officeart/2008/layout/PictureStrips"/>
    <dgm:cxn modelId="{82F58EF3-A39E-1442-83EF-D2C96F4B34AB}" type="presParOf" srcId="{D883889E-E7AF-43BC-B013-57E638F6994F}" destId="{24D8457A-6008-4662-9841-6E12B3A27B3E}" srcOrd="2" destOrd="0" presId="urn:microsoft.com/office/officeart/2008/layout/PictureStrips"/>
    <dgm:cxn modelId="{433EDB4B-B16B-7045-BB56-84E0072D8239}" type="presParOf" srcId="{24D8457A-6008-4662-9841-6E12B3A27B3E}" destId="{A19438FB-121A-41B5-9A8D-76426851D7BF}" srcOrd="0" destOrd="0" presId="urn:microsoft.com/office/officeart/2008/layout/PictureStrips"/>
    <dgm:cxn modelId="{E6905138-09C6-C646-BC64-99C726533A27}" type="presParOf" srcId="{24D8457A-6008-4662-9841-6E12B3A27B3E}" destId="{D03FA27F-6E58-408F-BD78-656A12FD6CF6}"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F807AB2-675C-4BF8-A0E3-C59ED350782E}" type="doc">
      <dgm:prSet loTypeId="urn:microsoft.com/office/officeart/2008/layout/PictureStrips" loCatId="picture" qsTypeId="urn:microsoft.com/office/officeart/2005/8/quickstyle/simple2" qsCatId="simple" csTypeId="urn:microsoft.com/office/officeart/2005/8/colors/accent0_1" csCatId="mainScheme" phldr="1"/>
      <dgm:spPr/>
      <dgm:t>
        <a:bodyPr/>
        <a:lstStyle/>
        <a:p>
          <a:endParaRPr lang="es-MX"/>
        </a:p>
      </dgm:t>
    </dgm:pt>
    <dgm:pt modelId="{B9BB2454-A7F5-4F17-9B88-E8DB7D381E39}">
      <dgm:prSet phldrT="[Texto]" custT="1"/>
      <dgm:spPr/>
      <dgm:t>
        <a:bodyPr/>
        <a:lstStyle/>
        <a:p>
          <a:pPr algn="just"/>
          <a:r>
            <a:rPr lang="es-ES" sz="2400" b="1" dirty="0" smtClean="0"/>
            <a:t>Proceso Unificado </a:t>
          </a:r>
          <a:r>
            <a:rPr lang="es-ES" sz="2400" dirty="0" smtClean="0"/>
            <a:t>(UP, </a:t>
          </a:r>
          <a:r>
            <a:rPr lang="es-ES" sz="2400" dirty="0" err="1" smtClean="0"/>
            <a:t>Unified</a:t>
          </a:r>
          <a:r>
            <a:rPr lang="es-ES" sz="2400" dirty="0" smtClean="0"/>
            <a:t> </a:t>
          </a:r>
          <a:r>
            <a:rPr lang="es-ES" sz="2400" dirty="0" err="1" smtClean="0"/>
            <a:t>Process</a:t>
          </a:r>
          <a:r>
            <a:rPr lang="es-ES" sz="2400" dirty="0" smtClean="0"/>
            <a:t>) se basa principalmente en la especificación de requerimientos de un sistema mediante casos de uso. </a:t>
          </a:r>
          <a:endParaRPr lang="es-MX" sz="2400" dirty="0"/>
        </a:p>
      </dgm:t>
    </dgm:pt>
    <dgm:pt modelId="{EFF6492D-527D-428E-B6E1-816800643700}" type="parTrans" cxnId="{CA08F479-DD28-48ED-863D-2AE6DCBE89E3}">
      <dgm:prSet/>
      <dgm:spPr/>
      <dgm:t>
        <a:bodyPr/>
        <a:lstStyle/>
        <a:p>
          <a:endParaRPr lang="es-MX"/>
        </a:p>
      </dgm:t>
    </dgm:pt>
    <dgm:pt modelId="{9B98612B-2F03-4BBF-A68C-DA287EFE407B}" type="sibTrans" cxnId="{CA08F479-DD28-48ED-863D-2AE6DCBE89E3}">
      <dgm:prSet/>
      <dgm:spPr/>
      <dgm:t>
        <a:bodyPr/>
        <a:lstStyle/>
        <a:p>
          <a:endParaRPr lang="es-MX"/>
        </a:p>
      </dgm:t>
    </dgm:pt>
    <dgm:pt modelId="{D883889E-E7AF-43BC-B013-57E638F6994F}" type="pres">
      <dgm:prSet presAssocID="{DF807AB2-675C-4BF8-A0E3-C59ED350782E}" presName="Name0" presStyleCnt="0">
        <dgm:presLayoutVars>
          <dgm:dir/>
          <dgm:resizeHandles val="exact"/>
        </dgm:presLayoutVars>
      </dgm:prSet>
      <dgm:spPr/>
      <dgm:t>
        <a:bodyPr/>
        <a:lstStyle/>
        <a:p>
          <a:endParaRPr lang="es-MX"/>
        </a:p>
      </dgm:t>
    </dgm:pt>
    <dgm:pt modelId="{3E62510C-5914-4666-8E13-2599F06BC5A8}" type="pres">
      <dgm:prSet presAssocID="{B9BB2454-A7F5-4F17-9B88-E8DB7D381E39}" presName="composite" presStyleCnt="0"/>
      <dgm:spPr/>
      <dgm:t>
        <a:bodyPr/>
        <a:lstStyle/>
        <a:p>
          <a:endParaRPr lang="es-ES"/>
        </a:p>
      </dgm:t>
    </dgm:pt>
    <dgm:pt modelId="{854CBFEB-BC70-4976-88B2-96C7CD6F7A53}" type="pres">
      <dgm:prSet presAssocID="{B9BB2454-A7F5-4F17-9B88-E8DB7D381E39}" presName="rect1" presStyleLbl="trAlignAcc1" presStyleIdx="0" presStyleCnt="1" custScaleX="129285">
        <dgm:presLayoutVars>
          <dgm:bulletEnabled val="1"/>
        </dgm:presLayoutVars>
      </dgm:prSet>
      <dgm:spPr/>
      <dgm:t>
        <a:bodyPr/>
        <a:lstStyle/>
        <a:p>
          <a:endParaRPr lang="es-MX"/>
        </a:p>
      </dgm:t>
    </dgm:pt>
    <dgm:pt modelId="{E7D1E918-A544-4C65-8BCD-3B1385AA3E04}" type="pres">
      <dgm:prSet presAssocID="{B9BB2454-A7F5-4F17-9B88-E8DB7D381E39}" presName="rect2" presStyleLbl="fgImgPlace1" presStyleIdx="0" presStyleCnt="1" custScaleX="144769" custScaleY="67378" custLinFactNeighborX="-25523" custLinFactNeighborY="-58883"/>
      <dgm:spPr>
        <a:blipFill rotWithShape="1">
          <a:blip xmlns:r="http://schemas.openxmlformats.org/officeDocument/2006/relationships" r:embed="rId1"/>
          <a:stretch>
            <a:fillRect/>
          </a:stretch>
        </a:blipFill>
      </dgm:spPr>
      <dgm:t>
        <a:bodyPr/>
        <a:lstStyle/>
        <a:p>
          <a:endParaRPr lang="es-ES"/>
        </a:p>
      </dgm:t>
    </dgm:pt>
  </dgm:ptLst>
  <dgm:cxnLst>
    <dgm:cxn modelId="{24585C8F-3509-4B40-8082-5657EF40C71E}" type="presOf" srcId="{B9BB2454-A7F5-4F17-9B88-E8DB7D381E39}" destId="{854CBFEB-BC70-4976-88B2-96C7CD6F7A53}" srcOrd="0" destOrd="0" presId="urn:microsoft.com/office/officeart/2008/layout/PictureStrips"/>
    <dgm:cxn modelId="{41C9CF26-C991-B747-8005-E3C72A38F51F}" type="presOf" srcId="{DF807AB2-675C-4BF8-A0E3-C59ED350782E}" destId="{D883889E-E7AF-43BC-B013-57E638F6994F}" srcOrd="0" destOrd="0" presId="urn:microsoft.com/office/officeart/2008/layout/PictureStrips"/>
    <dgm:cxn modelId="{CA08F479-DD28-48ED-863D-2AE6DCBE89E3}" srcId="{DF807AB2-675C-4BF8-A0E3-C59ED350782E}" destId="{B9BB2454-A7F5-4F17-9B88-E8DB7D381E39}" srcOrd="0" destOrd="0" parTransId="{EFF6492D-527D-428E-B6E1-816800643700}" sibTransId="{9B98612B-2F03-4BBF-A68C-DA287EFE407B}"/>
    <dgm:cxn modelId="{A4EC9D21-7BB3-E742-A0B8-543E65427CCB}" type="presParOf" srcId="{D883889E-E7AF-43BC-B013-57E638F6994F}" destId="{3E62510C-5914-4666-8E13-2599F06BC5A8}" srcOrd="0" destOrd="0" presId="urn:microsoft.com/office/officeart/2008/layout/PictureStrips"/>
    <dgm:cxn modelId="{D9A951F1-66ED-5B4E-9FC4-7038CF82C2EE}" type="presParOf" srcId="{3E62510C-5914-4666-8E13-2599F06BC5A8}" destId="{854CBFEB-BC70-4976-88B2-96C7CD6F7A53}" srcOrd="0" destOrd="0" presId="urn:microsoft.com/office/officeart/2008/layout/PictureStrips"/>
    <dgm:cxn modelId="{1A527B1A-D11A-E449-85D3-53C73B8FC1ED}" type="presParOf" srcId="{3E62510C-5914-4666-8E13-2599F06BC5A8}" destId="{E7D1E918-A544-4C65-8BCD-3B1385AA3E04}"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A775A85-8063-4A98-A580-C44EB64D2707}" type="doc">
      <dgm:prSet loTypeId="urn:microsoft.com/office/officeart/2005/8/layout/target3" loCatId="list" qsTypeId="urn:microsoft.com/office/officeart/2005/8/quickstyle/simple2" qsCatId="simple" csTypeId="urn:microsoft.com/office/officeart/2005/8/colors/accent0_1" csCatId="mainScheme" phldr="1"/>
      <dgm:spPr/>
      <dgm:t>
        <a:bodyPr/>
        <a:lstStyle/>
        <a:p>
          <a:endParaRPr lang="es-MX"/>
        </a:p>
      </dgm:t>
    </dgm:pt>
    <dgm:pt modelId="{492C229E-52FB-4334-8C73-C8B0CC5DB582}">
      <dgm:prSet phldrT="[Texto]"/>
      <dgm:spPr/>
      <dgm:t>
        <a:bodyPr/>
        <a:lstStyle/>
        <a:p>
          <a:r>
            <a:rPr lang="es-ES" dirty="0" smtClean="0"/>
            <a:t>Verificaciones de validez</a:t>
          </a:r>
          <a:endParaRPr lang="es-MX" dirty="0"/>
        </a:p>
      </dgm:t>
    </dgm:pt>
    <dgm:pt modelId="{67D3B33C-5933-4AD2-A66F-C4BA29E781E7}" type="parTrans" cxnId="{B91433C3-7B9E-4CB4-8E71-F7BAABFAA185}">
      <dgm:prSet/>
      <dgm:spPr/>
      <dgm:t>
        <a:bodyPr/>
        <a:lstStyle/>
        <a:p>
          <a:endParaRPr lang="es-MX"/>
        </a:p>
      </dgm:t>
    </dgm:pt>
    <dgm:pt modelId="{75160094-15F5-4FBD-A28D-970B58CC2884}" type="sibTrans" cxnId="{B91433C3-7B9E-4CB4-8E71-F7BAABFAA185}">
      <dgm:prSet/>
      <dgm:spPr/>
      <dgm:t>
        <a:bodyPr/>
        <a:lstStyle/>
        <a:p>
          <a:endParaRPr lang="es-MX"/>
        </a:p>
      </dgm:t>
    </dgm:pt>
    <dgm:pt modelId="{EA128039-3625-43C9-B264-0AA2AB7121AF}">
      <dgm:prSet phldrT="[Texto]"/>
      <dgm:spPr/>
      <dgm:t>
        <a:bodyPr/>
        <a:lstStyle/>
        <a:p>
          <a:pPr algn="just"/>
          <a:r>
            <a:rPr lang="es-ES" dirty="0" smtClean="0"/>
            <a:t>Un usuario puede pensar que se necesita un sistema para llevar a cabo ciertas funciones.</a:t>
          </a:r>
          <a:endParaRPr lang="es-MX" dirty="0"/>
        </a:p>
      </dgm:t>
    </dgm:pt>
    <dgm:pt modelId="{DDD45DDB-DA54-4810-9A20-F3B10AF6D062}" type="parTrans" cxnId="{C8D2E938-9659-41C1-8C6B-8E3D783B2887}">
      <dgm:prSet/>
      <dgm:spPr/>
      <dgm:t>
        <a:bodyPr/>
        <a:lstStyle/>
        <a:p>
          <a:endParaRPr lang="es-MX"/>
        </a:p>
      </dgm:t>
    </dgm:pt>
    <dgm:pt modelId="{57061B72-3BD8-445B-843A-298A24AD726E}" type="sibTrans" cxnId="{C8D2E938-9659-41C1-8C6B-8E3D783B2887}">
      <dgm:prSet/>
      <dgm:spPr/>
      <dgm:t>
        <a:bodyPr/>
        <a:lstStyle/>
        <a:p>
          <a:endParaRPr lang="es-MX"/>
        </a:p>
      </dgm:t>
    </dgm:pt>
    <dgm:pt modelId="{BC395290-EB0E-46CB-9FAF-DB611D391546}">
      <dgm:prSet phldrT="[Texto]"/>
      <dgm:spPr/>
      <dgm:t>
        <a:bodyPr/>
        <a:lstStyle/>
        <a:p>
          <a:r>
            <a:rPr lang="es-ES" dirty="0" smtClean="0"/>
            <a:t>Verificaciones de consistencia</a:t>
          </a:r>
          <a:endParaRPr lang="es-MX" dirty="0"/>
        </a:p>
      </dgm:t>
    </dgm:pt>
    <dgm:pt modelId="{B612EE6E-FBA2-48E9-B278-AAAFDF74BBB3}" type="parTrans" cxnId="{3CFC1229-8257-481B-BD2C-873196BB81BC}">
      <dgm:prSet/>
      <dgm:spPr/>
      <dgm:t>
        <a:bodyPr/>
        <a:lstStyle/>
        <a:p>
          <a:endParaRPr lang="es-MX"/>
        </a:p>
      </dgm:t>
    </dgm:pt>
    <dgm:pt modelId="{23D554FA-C50D-46C4-82C4-E7C2F3509275}" type="sibTrans" cxnId="{3CFC1229-8257-481B-BD2C-873196BB81BC}">
      <dgm:prSet/>
      <dgm:spPr/>
      <dgm:t>
        <a:bodyPr/>
        <a:lstStyle/>
        <a:p>
          <a:endParaRPr lang="es-MX"/>
        </a:p>
      </dgm:t>
    </dgm:pt>
    <dgm:pt modelId="{46C877F1-5D21-410E-AAB8-DBFE5965562C}">
      <dgm:prSet phldrT="[Texto]"/>
      <dgm:spPr/>
      <dgm:t>
        <a:bodyPr/>
        <a:lstStyle/>
        <a:p>
          <a:pPr algn="just"/>
          <a:r>
            <a:rPr lang="es-ES" dirty="0" smtClean="0"/>
            <a:t>Los requerimientos en el documento no deben contradecirse</a:t>
          </a:r>
          <a:endParaRPr lang="es-MX" dirty="0"/>
        </a:p>
      </dgm:t>
    </dgm:pt>
    <dgm:pt modelId="{DBE36D53-0597-407E-8495-F4B0F40207A4}" type="parTrans" cxnId="{451ACD1E-3E62-45F3-B7D1-65E3A86CE78A}">
      <dgm:prSet/>
      <dgm:spPr/>
      <dgm:t>
        <a:bodyPr/>
        <a:lstStyle/>
        <a:p>
          <a:endParaRPr lang="es-MX"/>
        </a:p>
      </dgm:t>
    </dgm:pt>
    <dgm:pt modelId="{2FE72709-547E-4597-AC09-4CB6D487DB7E}" type="sibTrans" cxnId="{451ACD1E-3E62-45F3-B7D1-65E3A86CE78A}">
      <dgm:prSet/>
      <dgm:spPr/>
      <dgm:t>
        <a:bodyPr/>
        <a:lstStyle/>
        <a:p>
          <a:endParaRPr lang="es-MX"/>
        </a:p>
      </dgm:t>
    </dgm:pt>
    <dgm:pt modelId="{B1D83EA8-D47E-4136-BF3F-6B7CA92A5D59}">
      <dgm:prSet phldrT="[Texto]"/>
      <dgm:spPr/>
      <dgm:t>
        <a:bodyPr/>
        <a:lstStyle/>
        <a:p>
          <a:r>
            <a:rPr lang="es-ES" dirty="0" smtClean="0"/>
            <a:t>Verificaciones de completitud</a:t>
          </a:r>
          <a:endParaRPr lang="es-MX" dirty="0"/>
        </a:p>
      </dgm:t>
    </dgm:pt>
    <dgm:pt modelId="{9D8D3F7E-97B1-40A1-9908-5311C038A43E}" type="parTrans" cxnId="{F73AE4E7-10E6-49D6-A8DA-12CA81193865}">
      <dgm:prSet/>
      <dgm:spPr/>
      <dgm:t>
        <a:bodyPr/>
        <a:lstStyle/>
        <a:p>
          <a:endParaRPr lang="es-MX"/>
        </a:p>
      </dgm:t>
    </dgm:pt>
    <dgm:pt modelId="{76BD9776-DE5A-4806-9451-1FBC13867D72}" type="sibTrans" cxnId="{F73AE4E7-10E6-49D6-A8DA-12CA81193865}">
      <dgm:prSet/>
      <dgm:spPr/>
      <dgm:t>
        <a:bodyPr/>
        <a:lstStyle/>
        <a:p>
          <a:endParaRPr lang="es-MX"/>
        </a:p>
      </dgm:t>
    </dgm:pt>
    <dgm:pt modelId="{B50CCA9A-209E-41C7-B232-2620B0D97481}">
      <dgm:prSet phldrT="[Texto]"/>
      <dgm:spPr/>
      <dgm:t>
        <a:bodyPr/>
        <a:lstStyle/>
        <a:p>
          <a:pPr algn="just"/>
          <a:r>
            <a:rPr lang="es-ES" dirty="0" smtClean="0"/>
            <a:t>El documento debe incluir requerimientos que definan todas las funciones.</a:t>
          </a:r>
          <a:endParaRPr lang="es-MX" dirty="0"/>
        </a:p>
      </dgm:t>
    </dgm:pt>
    <dgm:pt modelId="{40EDA5CA-0887-4FA5-BD58-AFCB486903C7}" type="parTrans" cxnId="{C02F958E-7E01-4AB7-BFE2-4541B4B0B3AB}">
      <dgm:prSet/>
      <dgm:spPr/>
      <dgm:t>
        <a:bodyPr/>
        <a:lstStyle/>
        <a:p>
          <a:endParaRPr lang="es-MX"/>
        </a:p>
      </dgm:t>
    </dgm:pt>
    <dgm:pt modelId="{16F7EA1A-9819-4C3C-8CDA-33EC8CA94CE8}" type="sibTrans" cxnId="{C02F958E-7E01-4AB7-BFE2-4541B4B0B3AB}">
      <dgm:prSet/>
      <dgm:spPr/>
      <dgm:t>
        <a:bodyPr/>
        <a:lstStyle/>
        <a:p>
          <a:endParaRPr lang="es-MX"/>
        </a:p>
      </dgm:t>
    </dgm:pt>
    <dgm:pt modelId="{5F7C05D6-FDF8-40C3-9274-FAF88350AF5C}">
      <dgm:prSet phldrT="[Texto]"/>
      <dgm:spPr/>
      <dgm:t>
        <a:bodyPr/>
        <a:lstStyle/>
        <a:p>
          <a:r>
            <a:rPr lang="es-ES" dirty="0" smtClean="0"/>
            <a:t>Verificaciones de realismo</a:t>
          </a:r>
          <a:endParaRPr lang="es-MX" dirty="0"/>
        </a:p>
      </dgm:t>
    </dgm:pt>
    <dgm:pt modelId="{EBBBB229-7374-40E5-A227-EFD2704900D8}" type="parTrans" cxnId="{B0A45662-886D-454A-B4E3-0F6140B140A0}">
      <dgm:prSet/>
      <dgm:spPr/>
      <dgm:t>
        <a:bodyPr/>
        <a:lstStyle/>
        <a:p>
          <a:endParaRPr lang="es-MX"/>
        </a:p>
      </dgm:t>
    </dgm:pt>
    <dgm:pt modelId="{BD7F5949-EE7A-4A08-A085-564E0C17D55C}" type="sibTrans" cxnId="{B0A45662-886D-454A-B4E3-0F6140B140A0}">
      <dgm:prSet/>
      <dgm:spPr/>
      <dgm:t>
        <a:bodyPr/>
        <a:lstStyle/>
        <a:p>
          <a:endParaRPr lang="es-MX"/>
        </a:p>
      </dgm:t>
    </dgm:pt>
    <dgm:pt modelId="{5304ADCC-60E2-4FF2-A3EE-5F9F3632455D}">
      <dgm:prSet phldrT="[Texto]"/>
      <dgm:spPr/>
      <dgm:t>
        <a:bodyPr/>
        <a:lstStyle/>
        <a:p>
          <a:pPr algn="just"/>
          <a:r>
            <a:rPr lang="es-ES" dirty="0" smtClean="0"/>
            <a:t>Los requerimientos deben verificarse para asegurar que se pueden implementar.</a:t>
          </a:r>
          <a:endParaRPr lang="es-MX" dirty="0"/>
        </a:p>
      </dgm:t>
    </dgm:pt>
    <dgm:pt modelId="{46BB1200-C781-4926-A782-B3A6E8A2CE53}" type="parTrans" cxnId="{FD0C224B-064D-4059-BA29-1CDD43688682}">
      <dgm:prSet/>
      <dgm:spPr/>
      <dgm:t>
        <a:bodyPr/>
        <a:lstStyle/>
        <a:p>
          <a:endParaRPr lang="es-MX"/>
        </a:p>
      </dgm:t>
    </dgm:pt>
    <dgm:pt modelId="{0EDC7F3C-468D-4D94-9211-2159D2BFF8DC}" type="sibTrans" cxnId="{FD0C224B-064D-4059-BA29-1CDD43688682}">
      <dgm:prSet/>
      <dgm:spPr/>
      <dgm:t>
        <a:bodyPr/>
        <a:lstStyle/>
        <a:p>
          <a:endParaRPr lang="es-MX"/>
        </a:p>
      </dgm:t>
    </dgm:pt>
    <dgm:pt modelId="{BCB16ADF-57B1-4023-A53C-D768E916775B}">
      <dgm:prSet phldrT="[Texto]"/>
      <dgm:spPr/>
      <dgm:t>
        <a:bodyPr/>
        <a:lstStyle/>
        <a:p>
          <a:r>
            <a:rPr lang="es-ES" dirty="0" smtClean="0"/>
            <a:t>Verificabilidad</a:t>
          </a:r>
          <a:endParaRPr lang="es-MX" dirty="0"/>
        </a:p>
      </dgm:t>
    </dgm:pt>
    <dgm:pt modelId="{2D05DE23-E583-4E71-9B9B-B9AA0F15551A}" type="parTrans" cxnId="{EB12CDA1-9C87-48BC-8B42-678AB8C53E41}">
      <dgm:prSet/>
      <dgm:spPr/>
      <dgm:t>
        <a:bodyPr/>
        <a:lstStyle/>
        <a:p>
          <a:endParaRPr lang="es-MX"/>
        </a:p>
      </dgm:t>
    </dgm:pt>
    <dgm:pt modelId="{74264B52-AAA0-48EF-B132-93915CB9CDDB}" type="sibTrans" cxnId="{EB12CDA1-9C87-48BC-8B42-678AB8C53E41}">
      <dgm:prSet/>
      <dgm:spPr/>
      <dgm:t>
        <a:bodyPr/>
        <a:lstStyle/>
        <a:p>
          <a:endParaRPr lang="es-MX"/>
        </a:p>
      </dgm:t>
    </dgm:pt>
    <dgm:pt modelId="{FABAB8F2-2A5C-4D52-AF9C-42559AA32288}">
      <dgm:prSet phldrT="[Texto]"/>
      <dgm:spPr/>
      <dgm:t>
        <a:bodyPr/>
        <a:lstStyle/>
        <a:p>
          <a:pPr algn="just"/>
          <a:r>
            <a:rPr lang="es-ES" dirty="0" smtClean="0"/>
            <a:t>Los requerimientos del sistema siempre deben redactarse de tal forma que sean verificables.</a:t>
          </a:r>
          <a:endParaRPr lang="es-MX" dirty="0"/>
        </a:p>
      </dgm:t>
    </dgm:pt>
    <dgm:pt modelId="{1E47A5B8-A9C9-4060-B018-0A02D657099C}" type="parTrans" cxnId="{BFF41A49-EA90-4959-AE4E-AB86EE15AD77}">
      <dgm:prSet/>
      <dgm:spPr/>
      <dgm:t>
        <a:bodyPr/>
        <a:lstStyle/>
        <a:p>
          <a:endParaRPr lang="es-MX"/>
        </a:p>
      </dgm:t>
    </dgm:pt>
    <dgm:pt modelId="{A361E95B-9D23-4E43-A83B-3CF10663CD5D}" type="sibTrans" cxnId="{BFF41A49-EA90-4959-AE4E-AB86EE15AD77}">
      <dgm:prSet/>
      <dgm:spPr/>
      <dgm:t>
        <a:bodyPr/>
        <a:lstStyle/>
        <a:p>
          <a:endParaRPr lang="es-MX"/>
        </a:p>
      </dgm:t>
    </dgm:pt>
    <dgm:pt modelId="{5D0B495E-9739-42FB-A137-0612F3DC02BD}" type="pres">
      <dgm:prSet presAssocID="{6A775A85-8063-4A98-A580-C44EB64D2707}" presName="Name0" presStyleCnt="0">
        <dgm:presLayoutVars>
          <dgm:chMax val="7"/>
          <dgm:dir/>
          <dgm:animLvl val="lvl"/>
          <dgm:resizeHandles val="exact"/>
        </dgm:presLayoutVars>
      </dgm:prSet>
      <dgm:spPr/>
      <dgm:t>
        <a:bodyPr/>
        <a:lstStyle/>
        <a:p>
          <a:endParaRPr lang="es-MX"/>
        </a:p>
      </dgm:t>
    </dgm:pt>
    <dgm:pt modelId="{C614016A-C2E0-44AD-B432-190AD5285AC7}" type="pres">
      <dgm:prSet presAssocID="{492C229E-52FB-4334-8C73-C8B0CC5DB582}" presName="circle1" presStyleLbl="node1" presStyleIdx="0" presStyleCnt="5"/>
      <dgm:spPr/>
      <dgm:t>
        <a:bodyPr/>
        <a:lstStyle/>
        <a:p>
          <a:endParaRPr lang="es-ES"/>
        </a:p>
      </dgm:t>
    </dgm:pt>
    <dgm:pt modelId="{B72CF7DB-1D75-4687-BF97-79BACD412745}" type="pres">
      <dgm:prSet presAssocID="{492C229E-52FB-4334-8C73-C8B0CC5DB582}" presName="space" presStyleCnt="0"/>
      <dgm:spPr/>
      <dgm:t>
        <a:bodyPr/>
        <a:lstStyle/>
        <a:p>
          <a:endParaRPr lang="es-ES"/>
        </a:p>
      </dgm:t>
    </dgm:pt>
    <dgm:pt modelId="{EE0FCD80-1967-4D92-B351-997B7F82F3D1}" type="pres">
      <dgm:prSet presAssocID="{492C229E-52FB-4334-8C73-C8B0CC5DB582}" presName="rect1" presStyleLbl="alignAcc1" presStyleIdx="0" presStyleCnt="5"/>
      <dgm:spPr/>
      <dgm:t>
        <a:bodyPr/>
        <a:lstStyle/>
        <a:p>
          <a:endParaRPr lang="es-MX"/>
        </a:p>
      </dgm:t>
    </dgm:pt>
    <dgm:pt modelId="{B7F1489E-6E1C-4BD2-85B6-D19601ECBD3C}" type="pres">
      <dgm:prSet presAssocID="{BC395290-EB0E-46CB-9FAF-DB611D391546}" presName="vertSpace2" presStyleLbl="node1" presStyleIdx="0" presStyleCnt="5"/>
      <dgm:spPr/>
      <dgm:t>
        <a:bodyPr/>
        <a:lstStyle/>
        <a:p>
          <a:endParaRPr lang="es-ES"/>
        </a:p>
      </dgm:t>
    </dgm:pt>
    <dgm:pt modelId="{470749A0-B173-44D7-A9E5-EF52BB200355}" type="pres">
      <dgm:prSet presAssocID="{BC395290-EB0E-46CB-9FAF-DB611D391546}" presName="circle2" presStyleLbl="node1" presStyleIdx="1" presStyleCnt="5"/>
      <dgm:spPr/>
      <dgm:t>
        <a:bodyPr/>
        <a:lstStyle/>
        <a:p>
          <a:endParaRPr lang="es-ES"/>
        </a:p>
      </dgm:t>
    </dgm:pt>
    <dgm:pt modelId="{724B1B1C-8937-4258-834F-FE34356064B7}" type="pres">
      <dgm:prSet presAssocID="{BC395290-EB0E-46CB-9FAF-DB611D391546}" presName="rect2" presStyleLbl="alignAcc1" presStyleIdx="1" presStyleCnt="5"/>
      <dgm:spPr/>
      <dgm:t>
        <a:bodyPr/>
        <a:lstStyle/>
        <a:p>
          <a:endParaRPr lang="es-MX"/>
        </a:p>
      </dgm:t>
    </dgm:pt>
    <dgm:pt modelId="{67F041E5-535F-40C7-A99F-38229A7749FE}" type="pres">
      <dgm:prSet presAssocID="{B1D83EA8-D47E-4136-BF3F-6B7CA92A5D59}" presName="vertSpace3" presStyleLbl="node1" presStyleIdx="1" presStyleCnt="5"/>
      <dgm:spPr/>
      <dgm:t>
        <a:bodyPr/>
        <a:lstStyle/>
        <a:p>
          <a:endParaRPr lang="es-ES"/>
        </a:p>
      </dgm:t>
    </dgm:pt>
    <dgm:pt modelId="{EE92C5D5-A95B-4DB5-B1D2-DD8E06439CF6}" type="pres">
      <dgm:prSet presAssocID="{B1D83EA8-D47E-4136-BF3F-6B7CA92A5D59}" presName="circle3" presStyleLbl="node1" presStyleIdx="2" presStyleCnt="5"/>
      <dgm:spPr/>
      <dgm:t>
        <a:bodyPr/>
        <a:lstStyle/>
        <a:p>
          <a:endParaRPr lang="es-ES"/>
        </a:p>
      </dgm:t>
    </dgm:pt>
    <dgm:pt modelId="{8E9AFC5C-40FA-4083-8320-FC31BC9BD2E7}" type="pres">
      <dgm:prSet presAssocID="{B1D83EA8-D47E-4136-BF3F-6B7CA92A5D59}" presName="rect3" presStyleLbl="alignAcc1" presStyleIdx="2" presStyleCnt="5"/>
      <dgm:spPr/>
      <dgm:t>
        <a:bodyPr/>
        <a:lstStyle/>
        <a:p>
          <a:endParaRPr lang="es-MX"/>
        </a:p>
      </dgm:t>
    </dgm:pt>
    <dgm:pt modelId="{2E05CB84-29A4-4867-9B8B-D59C34B20367}" type="pres">
      <dgm:prSet presAssocID="{5F7C05D6-FDF8-40C3-9274-FAF88350AF5C}" presName="vertSpace4" presStyleLbl="node1" presStyleIdx="2" presStyleCnt="5"/>
      <dgm:spPr/>
      <dgm:t>
        <a:bodyPr/>
        <a:lstStyle/>
        <a:p>
          <a:endParaRPr lang="es-ES"/>
        </a:p>
      </dgm:t>
    </dgm:pt>
    <dgm:pt modelId="{36263448-1387-4C16-AC50-5A5E535F0298}" type="pres">
      <dgm:prSet presAssocID="{5F7C05D6-FDF8-40C3-9274-FAF88350AF5C}" presName="circle4" presStyleLbl="node1" presStyleIdx="3" presStyleCnt="5"/>
      <dgm:spPr/>
      <dgm:t>
        <a:bodyPr/>
        <a:lstStyle/>
        <a:p>
          <a:endParaRPr lang="es-ES"/>
        </a:p>
      </dgm:t>
    </dgm:pt>
    <dgm:pt modelId="{BA827A56-B357-4C25-9B78-EBDE823E65C7}" type="pres">
      <dgm:prSet presAssocID="{5F7C05D6-FDF8-40C3-9274-FAF88350AF5C}" presName="rect4" presStyleLbl="alignAcc1" presStyleIdx="3" presStyleCnt="5"/>
      <dgm:spPr/>
      <dgm:t>
        <a:bodyPr/>
        <a:lstStyle/>
        <a:p>
          <a:endParaRPr lang="es-MX"/>
        </a:p>
      </dgm:t>
    </dgm:pt>
    <dgm:pt modelId="{438BD0AC-C48C-47D0-9887-DCDE2EC9A5EA}" type="pres">
      <dgm:prSet presAssocID="{BCB16ADF-57B1-4023-A53C-D768E916775B}" presName="vertSpace5" presStyleLbl="node1" presStyleIdx="3" presStyleCnt="5"/>
      <dgm:spPr/>
      <dgm:t>
        <a:bodyPr/>
        <a:lstStyle/>
        <a:p>
          <a:endParaRPr lang="es-ES"/>
        </a:p>
      </dgm:t>
    </dgm:pt>
    <dgm:pt modelId="{027982A5-C226-4823-9817-5985DAC827B0}" type="pres">
      <dgm:prSet presAssocID="{BCB16ADF-57B1-4023-A53C-D768E916775B}" presName="circle5" presStyleLbl="node1" presStyleIdx="4" presStyleCnt="5"/>
      <dgm:spPr/>
      <dgm:t>
        <a:bodyPr/>
        <a:lstStyle/>
        <a:p>
          <a:endParaRPr lang="es-ES"/>
        </a:p>
      </dgm:t>
    </dgm:pt>
    <dgm:pt modelId="{669E86C1-7542-4FE9-9BBE-2ABE8A6BF70B}" type="pres">
      <dgm:prSet presAssocID="{BCB16ADF-57B1-4023-A53C-D768E916775B}" presName="rect5" presStyleLbl="alignAcc1" presStyleIdx="4" presStyleCnt="5"/>
      <dgm:spPr/>
      <dgm:t>
        <a:bodyPr/>
        <a:lstStyle/>
        <a:p>
          <a:endParaRPr lang="es-MX"/>
        </a:p>
      </dgm:t>
    </dgm:pt>
    <dgm:pt modelId="{ACEC1766-24F3-48AB-AA41-AA2AE7D770A3}" type="pres">
      <dgm:prSet presAssocID="{492C229E-52FB-4334-8C73-C8B0CC5DB582}" presName="rect1ParTx" presStyleLbl="alignAcc1" presStyleIdx="4" presStyleCnt="5">
        <dgm:presLayoutVars>
          <dgm:chMax val="1"/>
          <dgm:bulletEnabled val="1"/>
        </dgm:presLayoutVars>
      </dgm:prSet>
      <dgm:spPr/>
      <dgm:t>
        <a:bodyPr/>
        <a:lstStyle/>
        <a:p>
          <a:endParaRPr lang="es-MX"/>
        </a:p>
      </dgm:t>
    </dgm:pt>
    <dgm:pt modelId="{F92A14EF-1105-4E2A-A417-D7AF739DDB66}" type="pres">
      <dgm:prSet presAssocID="{492C229E-52FB-4334-8C73-C8B0CC5DB582}" presName="rect1ChTx" presStyleLbl="alignAcc1" presStyleIdx="4" presStyleCnt="5">
        <dgm:presLayoutVars>
          <dgm:bulletEnabled val="1"/>
        </dgm:presLayoutVars>
      </dgm:prSet>
      <dgm:spPr/>
      <dgm:t>
        <a:bodyPr/>
        <a:lstStyle/>
        <a:p>
          <a:endParaRPr lang="es-MX"/>
        </a:p>
      </dgm:t>
    </dgm:pt>
    <dgm:pt modelId="{6D519B72-BDE2-4F69-B1BC-6957D9AF2F09}" type="pres">
      <dgm:prSet presAssocID="{BC395290-EB0E-46CB-9FAF-DB611D391546}" presName="rect2ParTx" presStyleLbl="alignAcc1" presStyleIdx="4" presStyleCnt="5">
        <dgm:presLayoutVars>
          <dgm:chMax val="1"/>
          <dgm:bulletEnabled val="1"/>
        </dgm:presLayoutVars>
      </dgm:prSet>
      <dgm:spPr/>
      <dgm:t>
        <a:bodyPr/>
        <a:lstStyle/>
        <a:p>
          <a:endParaRPr lang="es-MX"/>
        </a:p>
      </dgm:t>
    </dgm:pt>
    <dgm:pt modelId="{4A8CA589-44EC-43D9-A981-253067645B99}" type="pres">
      <dgm:prSet presAssocID="{BC395290-EB0E-46CB-9FAF-DB611D391546}" presName="rect2ChTx" presStyleLbl="alignAcc1" presStyleIdx="4" presStyleCnt="5">
        <dgm:presLayoutVars>
          <dgm:bulletEnabled val="1"/>
        </dgm:presLayoutVars>
      </dgm:prSet>
      <dgm:spPr/>
      <dgm:t>
        <a:bodyPr/>
        <a:lstStyle/>
        <a:p>
          <a:endParaRPr lang="es-MX"/>
        </a:p>
      </dgm:t>
    </dgm:pt>
    <dgm:pt modelId="{21FA04C4-2A0E-4423-94D5-D02730CC2310}" type="pres">
      <dgm:prSet presAssocID="{B1D83EA8-D47E-4136-BF3F-6B7CA92A5D59}" presName="rect3ParTx" presStyleLbl="alignAcc1" presStyleIdx="4" presStyleCnt="5">
        <dgm:presLayoutVars>
          <dgm:chMax val="1"/>
          <dgm:bulletEnabled val="1"/>
        </dgm:presLayoutVars>
      </dgm:prSet>
      <dgm:spPr/>
      <dgm:t>
        <a:bodyPr/>
        <a:lstStyle/>
        <a:p>
          <a:endParaRPr lang="es-MX"/>
        </a:p>
      </dgm:t>
    </dgm:pt>
    <dgm:pt modelId="{8CE1E96D-1E66-4DE8-B845-B10EB2AFE1B8}" type="pres">
      <dgm:prSet presAssocID="{B1D83EA8-D47E-4136-BF3F-6B7CA92A5D59}" presName="rect3ChTx" presStyleLbl="alignAcc1" presStyleIdx="4" presStyleCnt="5">
        <dgm:presLayoutVars>
          <dgm:bulletEnabled val="1"/>
        </dgm:presLayoutVars>
      </dgm:prSet>
      <dgm:spPr/>
      <dgm:t>
        <a:bodyPr/>
        <a:lstStyle/>
        <a:p>
          <a:endParaRPr lang="es-MX"/>
        </a:p>
      </dgm:t>
    </dgm:pt>
    <dgm:pt modelId="{CC41E54F-7A3E-4159-98C5-A0A0DC03413E}" type="pres">
      <dgm:prSet presAssocID="{5F7C05D6-FDF8-40C3-9274-FAF88350AF5C}" presName="rect4ParTx" presStyleLbl="alignAcc1" presStyleIdx="4" presStyleCnt="5">
        <dgm:presLayoutVars>
          <dgm:chMax val="1"/>
          <dgm:bulletEnabled val="1"/>
        </dgm:presLayoutVars>
      </dgm:prSet>
      <dgm:spPr/>
      <dgm:t>
        <a:bodyPr/>
        <a:lstStyle/>
        <a:p>
          <a:endParaRPr lang="es-MX"/>
        </a:p>
      </dgm:t>
    </dgm:pt>
    <dgm:pt modelId="{1E1EDFD5-AE11-4369-BFB2-8E2D63D3E73B}" type="pres">
      <dgm:prSet presAssocID="{5F7C05D6-FDF8-40C3-9274-FAF88350AF5C}" presName="rect4ChTx" presStyleLbl="alignAcc1" presStyleIdx="4" presStyleCnt="5">
        <dgm:presLayoutVars>
          <dgm:bulletEnabled val="1"/>
        </dgm:presLayoutVars>
      </dgm:prSet>
      <dgm:spPr/>
      <dgm:t>
        <a:bodyPr/>
        <a:lstStyle/>
        <a:p>
          <a:endParaRPr lang="es-MX"/>
        </a:p>
      </dgm:t>
    </dgm:pt>
    <dgm:pt modelId="{31C3318A-5313-4331-A773-28CEFCE66996}" type="pres">
      <dgm:prSet presAssocID="{BCB16ADF-57B1-4023-A53C-D768E916775B}" presName="rect5ParTx" presStyleLbl="alignAcc1" presStyleIdx="4" presStyleCnt="5">
        <dgm:presLayoutVars>
          <dgm:chMax val="1"/>
          <dgm:bulletEnabled val="1"/>
        </dgm:presLayoutVars>
      </dgm:prSet>
      <dgm:spPr/>
      <dgm:t>
        <a:bodyPr/>
        <a:lstStyle/>
        <a:p>
          <a:endParaRPr lang="es-MX"/>
        </a:p>
      </dgm:t>
    </dgm:pt>
    <dgm:pt modelId="{70EC889C-420A-43C3-B620-390574C81446}" type="pres">
      <dgm:prSet presAssocID="{BCB16ADF-57B1-4023-A53C-D768E916775B}" presName="rect5ChTx" presStyleLbl="alignAcc1" presStyleIdx="4" presStyleCnt="5">
        <dgm:presLayoutVars>
          <dgm:bulletEnabled val="1"/>
        </dgm:presLayoutVars>
      </dgm:prSet>
      <dgm:spPr/>
      <dgm:t>
        <a:bodyPr/>
        <a:lstStyle/>
        <a:p>
          <a:endParaRPr lang="es-MX"/>
        </a:p>
      </dgm:t>
    </dgm:pt>
  </dgm:ptLst>
  <dgm:cxnLst>
    <dgm:cxn modelId="{C69D337C-514A-D443-909C-B3E3D45A8A03}" type="presOf" srcId="{5F7C05D6-FDF8-40C3-9274-FAF88350AF5C}" destId="{BA827A56-B357-4C25-9B78-EBDE823E65C7}" srcOrd="0" destOrd="0" presId="urn:microsoft.com/office/officeart/2005/8/layout/target3"/>
    <dgm:cxn modelId="{451ACD1E-3E62-45F3-B7D1-65E3A86CE78A}" srcId="{BC395290-EB0E-46CB-9FAF-DB611D391546}" destId="{46C877F1-5D21-410E-AAB8-DBFE5965562C}" srcOrd="0" destOrd="0" parTransId="{DBE36D53-0597-407E-8495-F4B0F40207A4}" sibTransId="{2FE72709-547E-4597-AC09-4CB6D487DB7E}"/>
    <dgm:cxn modelId="{5A73FF11-66AB-8B4C-95B1-124965BD71ED}" type="presOf" srcId="{FABAB8F2-2A5C-4D52-AF9C-42559AA32288}" destId="{70EC889C-420A-43C3-B620-390574C81446}" srcOrd="0" destOrd="0" presId="urn:microsoft.com/office/officeart/2005/8/layout/target3"/>
    <dgm:cxn modelId="{C02F958E-7E01-4AB7-BFE2-4541B4B0B3AB}" srcId="{B1D83EA8-D47E-4136-BF3F-6B7CA92A5D59}" destId="{B50CCA9A-209E-41C7-B232-2620B0D97481}" srcOrd="0" destOrd="0" parTransId="{40EDA5CA-0887-4FA5-BD58-AFCB486903C7}" sibTransId="{16F7EA1A-9819-4C3C-8CDA-33EC8CA94CE8}"/>
    <dgm:cxn modelId="{BFF41A49-EA90-4959-AE4E-AB86EE15AD77}" srcId="{BCB16ADF-57B1-4023-A53C-D768E916775B}" destId="{FABAB8F2-2A5C-4D52-AF9C-42559AA32288}" srcOrd="0" destOrd="0" parTransId="{1E47A5B8-A9C9-4060-B018-0A02D657099C}" sibTransId="{A361E95B-9D23-4E43-A83B-3CF10663CD5D}"/>
    <dgm:cxn modelId="{3CFC1229-8257-481B-BD2C-873196BB81BC}" srcId="{6A775A85-8063-4A98-A580-C44EB64D2707}" destId="{BC395290-EB0E-46CB-9FAF-DB611D391546}" srcOrd="1" destOrd="0" parTransId="{B612EE6E-FBA2-48E9-B278-AAAFDF74BBB3}" sibTransId="{23D554FA-C50D-46C4-82C4-E7C2F3509275}"/>
    <dgm:cxn modelId="{EB12CDA1-9C87-48BC-8B42-678AB8C53E41}" srcId="{6A775A85-8063-4A98-A580-C44EB64D2707}" destId="{BCB16ADF-57B1-4023-A53C-D768E916775B}" srcOrd="4" destOrd="0" parTransId="{2D05DE23-E583-4E71-9B9B-B9AA0F15551A}" sibTransId="{74264B52-AAA0-48EF-B132-93915CB9CDDB}"/>
    <dgm:cxn modelId="{C8D2E938-9659-41C1-8C6B-8E3D783B2887}" srcId="{492C229E-52FB-4334-8C73-C8B0CC5DB582}" destId="{EA128039-3625-43C9-B264-0AA2AB7121AF}" srcOrd="0" destOrd="0" parTransId="{DDD45DDB-DA54-4810-9A20-F3B10AF6D062}" sibTransId="{57061B72-3BD8-445B-843A-298A24AD726E}"/>
    <dgm:cxn modelId="{B0A45662-886D-454A-B4E3-0F6140B140A0}" srcId="{6A775A85-8063-4A98-A580-C44EB64D2707}" destId="{5F7C05D6-FDF8-40C3-9274-FAF88350AF5C}" srcOrd="3" destOrd="0" parTransId="{EBBBB229-7374-40E5-A227-EFD2704900D8}" sibTransId="{BD7F5949-EE7A-4A08-A085-564E0C17D55C}"/>
    <dgm:cxn modelId="{64C577E0-9B06-A64D-9DD7-9474F2A9A098}" type="presOf" srcId="{492C229E-52FB-4334-8C73-C8B0CC5DB582}" destId="{EE0FCD80-1967-4D92-B351-997B7F82F3D1}" srcOrd="0" destOrd="0" presId="urn:microsoft.com/office/officeart/2005/8/layout/target3"/>
    <dgm:cxn modelId="{10A2F780-D5F7-F246-A54D-0DA98BF639DE}" type="presOf" srcId="{6A775A85-8063-4A98-A580-C44EB64D2707}" destId="{5D0B495E-9739-42FB-A137-0612F3DC02BD}" srcOrd="0" destOrd="0" presId="urn:microsoft.com/office/officeart/2005/8/layout/target3"/>
    <dgm:cxn modelId="{165FE193-D118-C24F-BFEB-A835F0E03704}" type="presOf" srcId="{BCB16ADF-57B1-4023-A53C-D768E916775B}" destId="{31C3318A-5313-4331-A773-28CEFCE66996}" srcOrd="1" destOrd="0" presId="urn:microsoft.com/office/officeart/2005/8/layout/target3"/>
    <dgm:cxn modelId="{81F19A6F-F74D-EB42-95FC-2992FBD3BDBD}" type="presOf" srcId="{B1D83EA8-D47E-4136-BF3F-6B7CA92A5D59}" destId="{8E9AFC5C-40FA-4083-8320-FC31BC9BD2E7}" srcOrd="0" destOrd="0" presId="urn:microsoft.com/office/officeart/2005/8/layout/target3"/>
    <dgm:cxn modelId="{22C6C6F8-F17A-4C41-B40A-BC20666391FD}" type="presOf" srcId="{EA128039-3625-43C9-B264-0AA2AB7121AF}" destId="{F92A14EF-1105-4E2A-A417-D7AF739DDB66}" srcOrd="0" destOrd="0" presId="urn:microsoft.com/office/officeart/2005/8/layout/target3"/>
    <dgm:cxn modelId="{66E4D954-DBD4-394E-BDDE-D07FA15C0154}" type="presOf" srcId="{B1D83EA8-D47E-4136-BF3F-6B7CA92A5D59}" destId="{21FA04C4-2A0E-4423-94D5-D02730CC2310}" srcOrd="1" destOrd="0" presId="urn:microsoft.com/office/officeart/2005/8/layout/target3"/>
    <dgm:cxn modelId="{F73AE4E7-10E6-49D6-A8DA-12CA81193865}" srcId="{6A775A85-8063-4A98-A580-C44EB64D2707}" destId="{B1D83EA8-D47E-4136-BF3F-6B7CA92A5D59}" srcOrd="2" destOrd="0" parTransId="{9D8D3F7E-97B1-40A1-9908-5311C038A43E}" sibTransId="{76BD9776-DE5A-4806-9451-1FBC13867D72}"/>
    <dgm:cxn modelId="{1060E6E0-7F00-4A40-A531-3D0BF2EB6094}" type="presOf" srcId="{BC395290-EB0E-46CB-9FAF-DB611D391546}" destId="{724B1B1C-8937-4258-834F-FE34356064B7}" srcOrd="0" destOrd="0" presId="urn:microsoft.com/office/officeart/2005/8/layout/target3"/>
    <dgm:cxn modelId="{1E93817D-F36D-C847-BE20-2E1941521858}" type="presOf" srcId="{492C229E-52FB-4334-8C73-C8B0CC5DB582}" destId="{ACEC1766-24F3-48AB-AA41-AA2AE7D770A3}" srcOrd="1" destOrd="0" presId="urn:microsoft.com/office/officeart/2005/8/layout/target3"/>
    <dgm:cxn modelId="{B91433C3-7B9E-4CB4-8E71-F7BAABFAA185}" srcId="{6A775A85-8063-4A98-A580-C44EB64D2707}" destId="{492C229E-52FB-4334-8C73-C8B0CC5DB582}" srcOrd="0" destOrd="0" parTransId="{67D3B33C-5933-4AD2-A66F-C4BA29E781E7}" sibTransId="{75160094-15F5-4FBD-A28D-970B58CC2884}"/>
    <dgm:cxn modelId="{DB104C07-9AC8-2D41-832F-2E38B9532301}" type="presOf" srcId="{46C877F1-5D21-410E-AAB8-DBFE5965562C}" destId="{4A8CA589-44EC-43D9-A981-253067645B99}" srcOrd="0" destOrd="0" presId="urn:microsoft.com/office/officeart/2005/8/layout/target3"/>
    <dgm:cxn modelId="{C7E9B95A-35A6-0848-A304-8738ED96FC20}" type="presOf" srcId="{BC395290-EB0E-46CB-9FAF-DB611D391546}" destId="{6D519B72-BDE2-4F69-B1BC-6957D9AF2F09}" srcOrd="1" destOrd="0" presId="urn:microsoft.com/office/officeart/2005/8/layout/target3"/>
    <dgm:cxn modelId="{939256F1-66B5-1547-B7E3-7E8473B73F2C}" type="presOf" srcId="{BCB16ADF-57B1-4023-A53C-D768E916775B}" destId="{669E86C1-7542-4FE9-9BBE-2ABE8A6BF70B}" srcOrd="0" destOrd="0" presId="urn:microsoft.com/office/officeart/2005/8/layout/target3"/>
    <dgm:cxn modelId="{FD0C224B-064D-4059-BA29-1CDD43688682}" srcId="{5F7C05D6-FDF8-40C3-9274-FAF88350AF5C}" destId="{5304ADCC-60E2-4FF2-A3EE-5F9F3632455D}" srcOrd="0" destOrd="0" parTransId="{46BB1200-C781-4926-A782-B3A6E8A2CE53}" sibTransId="{0EDC7F3C-468D-4D94-9211-2159D2BFF8DC}"/>
    <dgm:cxn modelId="{BA871569-BE2C-0A45-A315-A59EE17EEB81}" type="presOf" srcId="{B50CCA9A-209E-41C7-B232-2620B0D97481}" destId="{8CE1E96D-1E66-4DE8-B845-B10EB2AFE1B8}" srcOrd="0" destOrd="0" presId="urn:microsoft.com/office/officeart/2005/8/layout/target3"/>
    <dgm:cxn modelId="{BE4A4C23-E243-1C47-82B4-7D5F083779DC}" type="presOf" srcId="{5F7C05D6-FDF8-40C3-9274-FAF88350AF5C}" destId="{CC41E54F-7A3E-4159-98C5-A0A0DC03413E}" srcOrd="1" destOrd="0" presId="urn:microsoft.com/office/officeart/2005/8/layout/target3"/>
    <dgm:cxn modelId="{DE710A30-C09A-DF4A-9999-6625A24D05ED}" type="presOf" srcId="{5304ADCC-60E2-4FF2-A3EE-5F9F3632455D}" destId="{1E1EDFD5-AE11-4369-BFB2-8E2D63D3E73B}" srcOrd="0" destOrd="0" presId="urn:microsoft.com/office/officeart/2005/8/layout/target3"/>
    <dgm:cxn modelId="{5383BB2A-227D-6847-BE0B-86183CABD089}" type="presParOf" srcId="{5D0B495E-9739-42FB-A137-0612F3DC02BD}" destId="{C614016A-C2E0-44AD-B432-190AD5285AC7}" srcOrd="0" destOrd="0" presId="urn:microsoft.com/office/officeart/2005/8/layout/target3"/>
    <dgm:cxn modelId="{789D6215-32D5-C34B-8B69-D94C76D3ABDF}" type="presParOf" srcId="{5D0B495E-9739-42FB-A137-0612F3DC02BD}" destId="{B72CF7DB-1D75-4687-BF97-79BACD412745}" srcOrd="1" destOrd="0" presId="urn:microsoft.com/office/officeart/2005/8/layout/target3"/>
    <dgm:cxn modelId="{A67D5B78-3970-D34F-ACD5-1C8E820AB78C}" type="presParOf" srcId="{5D0B495E-9739-42FB-A137-0612F3DC02BD}" destId="{EE0FCD80-1967-4D92-B351-997B7F82F3D1}" srcOrd="2" destOrd="0" presId="urn:microsoft.com/office/officeart/2005/8/layout/target3"/>
    <dgm:cxn modelId="{A654C818-72F4-FC44-AE4B-E7BD14CA68DD}" type="presParOf" srcId="{5D0B495E-9739-42FB-A137-0612F3DC02BD}" destId="{B7F1489E-6E1C-4BD2-85B6-D19601ECBD3C}" srcOrd="3" destOrd="0" presId="urn:microsoft.com/office/officeart/2005/8/layout/target3"/>
    <dgm:cxn modelId="{D54C0B9A-694A-6748-9677-F1BC9E9C80EF}" type="presParOf" srcId="{5D0B495E-9739-42FB-A137-0612F3DC02BD}" destId="{470749A0-B173-44D7-A9E5-EF52BB200355}" srcOrd="4" destOrd="0" presId="urn:microsoft.com/office/officeart/2005/8/layout/target3"/>
    <dgm:cxn modelId="{FE192401-3C67-8A49-B343-C351B55EEAC1}" type="presParOf" srcId="{5D0B495E-9739-42FB-A137-0612F3DC02BD}" destId="{724B1B1C-8937-4258-834F-FE34356064B7}" srcOrd="5" destOrd="0" presId="urn:microsoft.com/office/officeart/2005/8/layout/target3"/>
    <dgm:cxn modelId="{5F6BA15C-6234-0F41-B98E-FC30F8ED72C5}" type="presParOf" srcId="{5D0B495E-9739-42FB-A137-0612F3DC02BD}" destId="{67F041E5-535F-40C7-A99F-38229A7749FE}" srcOrd="6" destOrd="0" presId="urn:microsoft.com/office/officeart/2005/8/layout/target3"/>
    <dgm:cxn modelId="{C7DB9DF4-390F-DE4D-B7E3-D85FAD31D8B9}" type="presParOf" srcId="{5D0B495E-9739-42FB-A137-0612F3DC02BD}" destId="{EE92C5D5-A95B-4DB5-B1D2-DD8E06439CF6}" srcOrd="7" destOrd="0" presId="urn:microsoft.com/office/officeart/2005/8/layout/target3"/>
    <dgm:cxn modelId="{CC001D3E-8A28-544B-BF61-6725CF2CD1BB}" type="presParOf" srcId="{5D0B495E-9739-42FB-A137-0612F3DC02BD}" destId="{8E9AFC5C-40FA-4083-8320-FC31BC9BD2E7}" srcOrd="8" destOrd="0" presId="urn:microsoft.com/office/officeart/2005/8/layout/target3"/>
    <dgm:cxn modelId="{21C58DAE-5448-4944-BD37-A77C06F6277B}" type="presParOf" srcId="{5D0B495E-9739-42FB-A137-0612F3DC02BD}" destId="{2E05CB84-29A4-4867-9B8B-D59C34B20367}" srcOrd="9" destOrd="0" presId="urn:microsoft.com/office/officeart/2005/8/layout/target3"/>
    <dgm:cxn modelId="{03618CBA-63CD-C048-844B-A6ED4532E07D}" type="presParOf" srcId="{5D0B495E-9739-42FB-A137-0612F3DC02BD}" destId="{36263448-1387-4C16-AC50-5A5E535F0298}" srcOrd="10" destOrd="0" presId="urn:microsoft.com/office/officeart/2005/8/layout/target3"/>
    <dgm:cxn modelId="{16DDA2D3-15B4-5A43-A210-88D26C8A7459}" type="presParOf" srcId="{5D0B495E-9739-42FB-A137-0612F3DC02BD}" destId="{BA827A56-B357-4C25-9B78-EBDE823E65C7}" srcOrd="11" destOrd="0" presId="urn:microsoft.com/office/officeart/2005/8/layout/target3"/>
    <dgm:cxn modelId="{BBC8A14D-F9D3-2747-949F-443C0E2FC8CC}" type="presParOf" srcId="{5D0B495E-9739-42FB-A137-0612F3DC02BD}" destId="{438BD0AC-C48C-47D0-9887-DCDE2EC9A5EA}" srcOrd="12" destOrd="0" presId="urn:microsoft.com/office/officeart/2005/8/layout/target3"/>
    <dgm:cxn modelId="{DF9E5CC3-89D6-A34B-B835-8178D578F426}" type="presParOf" srcId="{5D0B495E-9739-42FB-A137-0612F3DC02BD}" destId="{027982A5-C226-4823-9817-5985DAC827B0}" srcOrd="13" destOrd="0" presId="urn:microsoft.com/office/officeart/2005/8/layout/target3"/>
    <dgm:cxn modelId="{9FB7A151-0D68-7A43-994B-0136FCAB8730}" type="presParOf" srcId="{5D0B495E-9739-42FB-A137-0612F3DC02BD}" destId="{669E86C1-7542-4FE9-9BBE-2ABE8A6BF70B}" srcOrd="14" destOrd="0" presId="urn:microsoft.com/office/officeart/2005/8/layout/target3"/>
    <dgm:cxn modelId="{522641B1-AEBE-464E-A872-4F566F1BE3FD}" type="presParOf" srcId="{5D0B495E-9739-42FB-A137-0612F3DC02BD}" destId="{ACEC1766-24F3-48AB-AA41-AA2AE7D770A3}" srcOrd="15" destOrd="0" presId="urn:microsoft.com/office/officeart/2005/8/layout/target3"/>
    <dgm:cxn modelId="{D26847CE-9716-8748-B4D4-1515250DB2D7}" type="presParOf" srcId="{5D0B495E-9739-42FB-A137-0612F3DC02BD}" destId="{F92A14EF-1105-4E2A-A417-D7AF739DDB66}" srcOrd="16" destOrd="0" presId="urn:microsoft.com/office/officeart/2005/8/layout/target3"/>
    <dgm:cxn modelId="{6F7B781B-7198-DF40-AF85-BE4EEC80A9DD}" type="presParOf" srcId="{5D0B495E-9739-42FB-A137-0612F3DC02BD}" destId="{6D519B72-BDE2-4F69-B1BC-6957D9AF2F09}" srcOrd="17" destOrd="0" presId="urn:microsoft.com/office/officeart/2005/8/layout/target3"/>
    <dgm:cxn modelId="{99B2006B-BDCB-AC45-91B4-B4D2402894D9}" type="presParOf" srcId="{5D0B495E-9739-42FB-A137-0612F3DC02BD}" destId="{4A8CA589-44EC-43D9-A981-253067645B99}" srcOrd="18" destOrd="0" presId="urn:microsoft.com/office/officeart/2005/8/layout/target3"/>
    <dgm:cxn modelId="{0E775B76-37FF-FB43-98DE-AD9F77A8170B}" type="presParOf" srcId="{5D0B495E-9739-42FB-A137-0612F3DC02BD}" destId="{21FA04C4-2A0E-4423-94D5-D02730CC2310}" srcOrd="19" destOrd="0" presId="urn:microsoft.com/office/officeart/2005/8/layout/target3"/>
    <dgm:cxn modelId="{37BEB892-35C8-FD43-AA26-B1BC43A43966}" type="presParOf" srcId="{5D0B495E-9739-42FB-A137-0612F3DC02BD}" destId="{8CE1E96D-1E66-4DE8-B845-B10EB2AFE1B8}" srcOrd="20" destOrd="0" presId="urn:microsoft.com/office/officeart/2005/8/layout/target3"/>
    <dgm:cxn modelId="{ADCB4F0B-C730-AC45-9E7A-E9F78FA3BA19}" type="presParOf" srcId="{5D0B495E-9739-42FB-A137-0612F3DC02BD}" destId="{CC41E54F-7A3E-4159-98C5-A0A0DC03413E}" srcOrd="21" destOrd="0" presId="urn:microsoft.com/office/officeart/2005/8/layout/target3"/>
    <dgm:cxn modelId="{09500E1B-8E98-3E41-B60B-FCA9E682C1EE}" type="presParOf" srcId="{5D0B495E-9739-42FB-A137-0612F3DC02BD}" destId="{1E1EDFD5-AE11-4369-BFB2-8E2D63D3E73B}" srcOrd="22" destOrd="0" presId="urn:microsoft.com/office/officeart/2005/8/layout/target3"/>
    <dgm:cxn modelId="{6FBED8D6-246B-6E41-9BF3-9DF783E67C72}" type="presParOf" srcId="{5D0B495E-9739-42FB-A137-0612F3DC02BD}" destId="{31C3318A-5313-4331-A773-28CEFCE66996}" srcOrd="23" destOrd="0" presId="urn:microsoft.com/office/officeart/2005/8/layout/target3"/>
    <dgm:cxn modelId="{137F0C07-3616-D941-A48C-4FFDEF5D6784}" type="presParOf" srcId="{5D0B495E-9739-42FB-A137-0612F3DC02BD}" destId="{70EC889C-420A-43C3-B620-390574C81446}" srcOrd="2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3271B78-1DCB-4ECA-B6F0-1D866801ABFA}" type="doc">
      <dgm:prSet loTypeId="urn:microsoft.com/office/officeart/2005/8/layout/list1" loCatId="list" qsTypeId="urn:microsoft.com/office/officeart/2005/8/quickstyle/3d3" qsCatId="3D" csTypeId="urn:microsoft.com/office/officeart/2005/8/colors/accent5_2" csCatId="accent5" phldr="1"/>
      <dgm:spPr/>
      <dgm:t>
        <a:bodyPr/>
        <a:lstStyle/>
        <a:p>
          <a:endParaRPr lang="es-MX"/>
        </a:p>
      </dgm:t>
    </dgm:pt>
    <dgm:pt modelId="{F95B1698-F7CF-4E96-86F4-00F6B9A49332}">
      <dgm:prSet phldrT="[Texto]" custT="1"/>
      <dgm:spPr/>
      <dgm:t>
        <a:bodyPr/>
        <a:lstStyle/>
        <a:p>
          <a:r>
            <a:rPr lang="es-ES" sz="2400" dirty="0" smtClean="0"/>
            <a:t>Requerimientos duraderos y volátiles</a:t>
          </a:r>
          <a:endParaRPr lang="es-MX" sz="2400" dirty="0"/>
        </a:p>
      </dgm:t>
    </dgm:pt>
    <dgm:pt modelId="{F2D21894-2CC6-4263-979A-488ADCE91521}" type="parTrans" cxnId="{A1E5B68F-F211-476C-9D1B-0FD0AAD2026D}">
      <dgm:prSet/>
      <dgm:spPr/>
      <dgm:t>
        <a:bodyPr/>
        <a:lstStyle/>
        <a:p>
          <a:endParaRPr lang="es-MX" sz="1400"/>
        </a:p>
      </dgm:t>
    </dgm:pt>
    <dgm:pt modelId="{3D56AD6D-CF2A-472D-B5C8-85447D82B38A}" type="sibTrans" cxnId="{A1E5B68F-F211-476C-9D1B-0FD0AAD2026D}">
      <dgm:prSet/>
      <dgm:spPr/>
      <dgm:t>
        <a:bodyPr/>
        <a:lstStyle/>
        <a:p>
          <a:endParaRPr lang="es-MX" sz="1400"/>
        </a:p>
      </dgm:t>
    </dgm:pt>
    <dgm:pt modelId="{BC0E64AC-CE40-4561-BF32-650EE981ACFE}">
      <dgm:prSet phldrT="[Texto]" custT="1"/>
      <dgm:spPr/>
      <dgm:t>
        <a:bodyPr/>
        <a:lstStyle/>
        <a:p>
          <a:r>
            <a:rPr lang="es-ES" sz="2400" dirty="0" smtClean="0"/>
            <a:t>Planificación de la gestión de requerimientos</a:t>
          </a:r>
          <a:endParaRPr lang="es-MX" sz="2400" dirty="0"/>
        </a:p>
      </dgm:t>
    </dgm:pt>
    <dgm:pt modelId="{71E82953-EBC6-48CE-B046-C2304E489306}" type="parTrans" cxnId="{74667BA4-6B54-48B0-9363-1BC29593F7AC}">
      <dgm:prSet/>
      <dgm:spPr/>
      <dgm:t>
        <a:bodyPr/>
        <a:lstStyle/>
        <a:p>
          <a:endParaRPr lang="es-MX" sz="1400"/>
        </a:p>
      </dgm:t>
    </dgm:pt>
    <dgm:pt modelId="{7405B4AE-997B-4B6B-95DE-7732E6CFE96F}" type="sibTrans" cxnId="{74667BA4-6B54-48B0-9363-1BC29593F7AC}">
      <dgm:prSet/>
      <dgm:spPr/>
      <dgm:t>
        <a:bodyPr/>
        <a:lstStyle/>
        <a:p>
          <a:endParaRPr lang="es-MX" sz="1400"/>
        </a:p>
      </dgm:t>
    </dgm:pt>
    <dgm:pt modelId="{83567B94-6F86-45DF-BF5D-0BB882A09D65}">
      <dgm:prSet phldrT="[Texto]" custT="1"/>
      <dgm:spPr/>
      <dgm:t>
        <a:bodyPr/>
        <a:lstStyle/>
        <a:p>
          <a:r>
            <a:rPr lang="es-ES" sz="2400" dirty="0" smtClean="0"/>
            <a:t>Gestión del cambio de los requerimientos</a:t>
          </a:r>
          <a:endParaRPr lang="es-MX" sz="2400" dirty="0"/>
        </a:p>
      </dgm:t>
    </dgm:pt>
    <dgm:pt modelId="{F8E1C4EE-D80A-4BB5-9EAE-8DEC65249CE6}" type="parTrans" cxnId="{1F6FB2D4-9166-4317-9FCF-14619C07608A}">
      <dgm:prSet/>
      <dgm:spPr/>
      <dgm:t>
        <a:bodyPr/>
        <a:lstStyle/>
        <a:p>
          <a:endParaRPr lang="es-MX" sz="1400"/>
        </a:p>
      </dgm:t>
    </dgm:pt>
    <dgm:pt modelId="{610B8BFA-87B0-45E8-8663-2AAF7D89450A}" type="sibTrans" cxnId="{1F6FB2D4-9166-4317-9FCF-14619C07608A}">
      <dgm:prSet/>
      <dgm:spPr/>
      <dgm:t>
        <a:bodyPr/>
        <a:lstStyle/>
        <a:p>
          <a:endParaRPr lang="es-MX" sz="1400"/>
        </a:p>
      </dgm:t>
    </dgm:pt>
    <dgm:pt modelId="{04CCD70B-CDB6-4575-813F-D253AF8EA1E9}" type="pres">
      <dgm:prSet presAssocID="{03271B78-1DCB-4ECA-B6F0-1D866801ABFA}" presName="linear" presStyleCnt="0">
        <dgm:presLayoutVars>
          <dgm:dir/>
          <dgm:animLvl val="lvl"/>
          <dgm:resizeHandles val="exact"/>
        </dgm:presLayoutVars>
      </dgm:prSet>
      <dgm:spPr/>
      <dgm:t>
        <a:bodyPr/>
        <a:lstStyle/>
        <a:p>
          <a:endParaRPr lang="es-MX"/>
        </a:p>
      </dgm:t>
    </dgm:pt>
    <dgm:pt modelId="{09D4B4AE-79A6-4F1D-9D3A-A7C4BE702235}" type="pres">
      <dgm:prSet presAssocID="{F95B1698-F7CF-4E96-86F4-00F6B9A49332}" presName="parentLin" presStyleCnt="0"/>
      <dgm:spPr/>
      <dgm:t>
        <a:bodyPr/>
        <a:lstStyle/>
        <a:p>
          <a:endParaRPr lang="es-ES"/>
        </a:p>
      </dgm:t>
    </dgm:pt>
    <dgm:pt modelId="{7D81BF54-A9C9-4F5A-B2CF-29DC397DC9AD}" type="pres">
      <dgm:prSet presAssocID="{F95B1698-F7CF-4E96-86F4-00F6B9A49332}" presName="parentLeftMargin" presStyleLbl="node1" presStyleIdx="0" presStyleCnt="3"/>
      <dgm:spPr/>
      <dgm:t>
        <a:bodyPr/>
        <a:lstStyle/>
        <a:p>
          <a:endParaRPr lang="es-MX"/>
        </a:p>
      </dgm:t>
    </dgm:pt>
    <dgm:pt modelId="{577996B4-721C-4EF1-99A4-F9711164972A}" type="pres">
      <dgm:prSet presAssocID="{F95B1698-F7CF-4E96-86F4-00F6B9A49332}" presName="parentText" presStyleLbl="node1" presStyleIdx="0" presStyleCnt="3">
        <dgm:presLayoutVars>
          <dgm:chMax val="0"/>
          <dgm:bulletEnabled val="1"/>
        </dgm:presLayoutVars>
      </dgm:prSet>
      <dgm:spPr/>
      <dgm:t>
        <a:bodyPr/>
        <a:lstStyle/>
        <a:p>
          <a:endParaRPr lang="es-MX"/>
        </a:p>
      </dgm:t>
    </dgm:pt>
    <dgm:pt modelId="{7E925F02-4D2A-463E-9873-F3DB33C5D376}" type="pres">
      <dgm:prSet presAssocID="{F95B1698-F7CF-4E96-86F4-00F6B9A49332}" presName="negativeSpace" presStyleCnt="0"/>
      <dgm:spPr/>
      <dgm:t>
        <a:bodyPr/>
        <a:lstStyle/>
        <a:p>
          <a:endParaRPr lang="es-ES"/>
        </a:p>
      </dgm:t>
    </dgm:pt>
    <dgm:pt modelId="{4AA0E503-83D1-441B-879D-65DA8D740DCC}" type="pres">
      <dgm:prSet presAssocID="{F95B1698-F7CF-4E96-86F4-00F6B9A49332}" presName="childText" presStyleLbl="conFgAcc1" presStyleIdx="0" presStyleCnt="3">
        <dgm:presLayoutVars>
          <dgm:bulletEnabled val="1"/>
        </dgm:presLayoutVars>
      </dgm:prSet>
      <dgm:spPr/>
      <dgm:t>
        <a:bodyPr/>
        <a:lstStyle/>
        <a:p>
          <a:endParaRPr lang="es-ES"/>
        </a:p>
      </dgm:t>
    </dgm:pt>
    <dgm:pt modelId="{0DDBE263-7E5A-4F01-88A5-CBAE4966CF95}" type="pres">
      <dgm:prSet presAssocID="{3D56AD6D-CF2A-472D-B5C8-85447D82B38A}" presName="spaceBetweenRectangles" presStyleCnt="0"/>
      <dgm:spPr/>
      <dgm:t>
        <a:bodyPr/>
        <a:lstStyle/>
        <a:p>
          <a:endParaRPr lang="es-ES"/>
        </a:p>
      </dgm:t>
    </dgm:pt>
    <dgm:pt modelId="{5F2783B4-1229-4395-852B-9ECC5755F35F}" type="pres">
      <dgm:prSet presAssocID="{BC0E64AC-CE40-4561-BF32-650EE981ACFE}" presName="parentLin" presStyleCnt="0"/>
      <dgm:spPr/>
      <dgm:t>
        <a:bodyPr/>
        <a:lstStyle/>
        <a:p>
          <a:endParaRPr lang="es-ES"/>
        </a:p>
      </dgm:t>
    </dgm:pt>
    <dgm:pt modelId="{1FC8A78C-A447-4DA8-B979-5F199BEDC171}" type="pres">
      <dgm:prSet presAssocID="{BC0E64AC-CE40-4561-BF32-650EE981ACFE}" presName="parentLeftMargin" presStyleLbl="node1" presStyleIdx="0" presStyleCnt="3"/>
      <dgm:spPr/>
      <dgm:t>
        <a:bodyPr/>
        <a:lstStyle/>
        <a:p>
          <a:endParaRPr lang="es-MX"/>
        </a:p>
      </dgm:t>
    </dgm:pt>
    <dgm:pt modelId="{70C11608-8447-467C-BB4F-4887FCB0DE8B}" type="pres">
      <dgm:prSet presAssocID="{BC0E64AC-CE40-4561-BF32-650EE981ACFE}" presName="parentText" presStyleLbl="node1" presStyleIdx="1" presStyleCnt="3">
        <dgm:presLayoutVars>
          <dgm:chMax val="0"/>
          <dgm:bulletEnabled val="1"/>
        </dgm:presLayoutVars>
      </dgm:prSet>
      <dgm:spPr/>
      <dgm:t>
        <a:bodyPr/>
        <a:lstStyle/>
        <a:p>
          <a:endParaRPr lang="es-MX"/>
        </a:p>
      </dgm:t>
    </dgm:pt>
    <dgm:pt modelId="{D1F6DD88-1471-4072-8131-39128958A1CA}" type="pres">
      <dgm:prSet presAssocID="{BC0E64AC-CE40-4561-BF32-650EE981ACFE}" presName="negativeSpace" presStyleCnt="0"/>
      <dgm:spPr/>
      <dgm:t>
        <a:bodyPr/>
        <a:lstStyle/>
        <a:p>
          <a:endParaRPr lang="es-ES"/>
        </a:p>
      </dgm:t>
    </dgm:pt>
    <dgm:pt modelId="{F3196185-B2C7-4332-98E8-FB8FEA8264D3}" type="pres">
      <dgm:prSet presAssocID="{BC0E64AC-CE40-4561-BF32-650EE981ACFE}" presName="childText" presStyleLbl="conFgAcc1" presStyleIdx="1" presStyleCnt="3">
        <dgm:presLayoutVars>
          <dgm:bulletEnabled val="1"/>
        </dgm:presLayoutVars>
      </dgm:prSet>
      <dgm:spPr/>
      <dgm:t>
        <a:bodyPr/>
        <a:lstStyle/>
        <a:p>
          <a:endParaRPr lang="es-ES"/>
        </a:p>
      </dgm:t>
    </dgm:pt>
    <dgm:pt modelId="{6BD545DA-BCB6-48DF-9843-F9B94B5312FB}" type="pres">
      <dgm:prSet presAssocID="{7405B4AE-997B-4B6B-95DE-7732E6CFE96F}" presName="spaceBetweenRectangles" presStyleCnt="0"/>
      <dgm:spPr/>
      <dgm:t>
        <a:bodyPr/>
        <a:lstStyle/>
        <a:p>
          <a:endParaRPr lang="es-ES"/>
        </a:p>
      </dgm:t>
    </dgm:pt>
    <dgm:pt modelId="{CF9F6222-972E-4AA7-806A-945C49B1EFC8}" type="pres">
      <dgm:prSet presAssocID="{83567B94-6F86-45DF-BF5D-0BB882A09D65}" presName="parentLin" presStyleCnt="0"/>
      <dgm:spPr/>
      <dgm:t>
        <a:bodyPr/>
        <a:lstStyle/>
        <a:p>
          <a:endParaRPr lang="es-ES"/>
        </a:p>
      </dgm:t>
    </dgm:pt>
    <dgm:pt modelId="{E667C82A-5951-4957-90B2-E2893C28A284}" type="pres">
      <dgm:prSet presAssocID="{83567B94-6F86-45DF-BF5D-0BB882A09D65}" presName="parentLeftMargin" presStyleLbl="node1" presStyleIdx="1" presStyleCnt="3"/>
      <dgm:spPr/>
      <dgm:t>
        <a:bodyPr/>
        <a:lstStyle/>
        <a:p>
          <a:endParaRPr lang="es-MX"/>
        </a:p>
      </dgm:t>
    </dgm:pt>
    <dgm:pt modelId="{B7002B95-DE7C-4D1C-97D0-42B9E428583C}" type="pres">
      <dgm:prSet presAssocID="{83567B94-6F86-45DF-BF5D-0BB882A09D65}" presName="parentText" presStyleLbl="node1" presStyleIdx="2" presStyleCnt="3">
        <dgm:presLayoutVars>
          <dgm:chMax val="0"/>
          <dgm:bulletEnabled val="1"/>
        </dgm:presLayoutVars>
      </dgm:prSet>
      <dgm:spPr/>
      <dgm:t>
        <a:bodyPr/>
        <a:lstStyle/>
        <a:p>
          <a:endParaRPr lang="es-MX"/>
        </a:p>
      </dgm:t>
    </dgm:pt>
    <dgm:pt modelId="{068112A2-C1D1-4FC5-B328-6E33B5EC7195}" type="pres">
      <dgm:prSet presAssocID="{83567B94-6F86-45DF-BF5D-0BB882A09D65}" presName="negativeSpace" presStyleCnt="0"/>
      <dgm:spPr/>
      <dgm:t>
        <a:bodyPr/>
        <a:lstStyle/>
        <a:p>
          <a:endParaRPr lang="es-ES"/>
        </a:p>
      </dgm:t>
    </dgm:pt>
    <dgm:pt modelId="{4A1FC20B-81E1-443D-A001-86C8B626E680}" type="pres">
      <dgm:prSet presAssocID="{83567B94-6F86-45DF-BF5D-0BB882A09D65}" presName="childText" presStyleLbl="conFgAcc1" presStyleIdx="2" presStyleCnt="3">
        <dgm:presLayoutVars>
          <dgm:bulletEnabled val="1"/>
        </dgm:presLayoutVars>
      </dgm:prSet>
      <dgm:spPr/>
      <dgm:t>
        <a:bodyPr/>
        <a:lstStyle/>
        <a:p>
          <a:endParaRPr lang="es-ES"/>
        </a:p>
      </dgm:t>
    </dgm:pt>
  </dgm:ptLst>
  <dgm:cxnLst>
    <dgm:cxn modelId="{74667BA4-6B54-48B0-9363-1BC29593F7AC}" srcId="{03271B78-1DCB-4ECA-B6F0-1D866801ABFA}" destId="{BC0E64AC-CE40-4561-BF32-650EE981ACFE}" srcOrd="1" destOrd="0" parTransId="{71E82953-EBC6-48CE-B046-C2304E489306}" sibTransId="{7405B4AE-997B-4B6B-95DE-7732E6CFE96F}"/>
    <dgm:cxn modelId="{F004CF27-AF33-3D46-ADD8-D1F6A6D33869}" type="presOf" srcId="{BC0E64AC-CE40-4561-BF32-650EE981ACFE}" destId="{70C11608-8447-467C-BB4F-4887FCB0DE8B}" srcOrd="1" destOrd="0" presId="urn:microsoft.com/office/officeart/2005/8/layout/list1"/>
    <dgm:cxn modelId="{A1E5B68F-F211-476C-9D1B-0FD0AAD2026D}" srcId="{03271B78-1DCB-4ECA-B6F0-1D866801ABFA}" destId="{F95B1698-F7CF-4E96-86F4-00F6B9A49332}" srcOrd="0" destOrd="0" parTransId="{F2D21894-2CC6-4263-979A-488ADCE91521}" sibTransId="{3D56AD6D-CF2A-472D-B5C8-85447D82B38A}"/>
    <dgm:cxn modelId="{1F6FB2D4-9166-4317-9FCF-14619C07608A}" srcId="{03271B78-1DCB-4ECA-B6F0-1D866801ABFA}" destId="{83567B94-6F86-45DF-BF5D-0BB882A09D65}" srcOrd="2" destOrd="0" parTransId="{F8E1C4EE-D80A-4BB5-9EAE-8DEC65249CE6}" sibTransId="{610B8BFA-87B0-45E8-8663-2AAF7D89450A}"/>
    <dgm:cxn modelId="{D6F3599A-AD81-CF45-A7DC-2309403DD709}" type="presOf" srcId="{F95B1698-F7CF-4E96-86F4-00F6B9A49332}" destId="{577996B4-721C-4EF1-99A4-F9711164972A}" srcOrd="1" destOrd="0" presId="urn:microsoft.com/office/officeart/2005/8/layout/list1"/>
    <dgm:cxn modelId="{92963AB6-A706-C24A-BDA9-AF79255D0F42}" type="presOf" srcId="{03271B78-1DCB-4ECA-B6F0-1D866801ABFA}" destId="{04CCD70B-CDB6-4575-813F-D253AF8EA1E9}" srcOrd="0" destOrd="0" presId="urn:microsoft.com/office/officeart/2005/8/layout/list1"/>
    <dgm:cxn modelId="{FE3D5A61-06A0-BA47-891A-6A05E7E29EBD}" type="presOf" srcId="{83567B94-6F86-45DF-BF5D-0BB882A09D65}" destId="{B7002B95-DE7C-4D1C-97D0-42B9E428583C}" srcOrd="1" destOrd="0" presId="urn:microsoft.com/office/officeart/2005/8/layout/list1"/>
    <dgm:cxn modelId="{50DB496E-E150-214C-9DAF-9A29B0850678}" type="presOf" srcId="{F95B1698-F7CF-4E96-86F4-00F6B9A49332}" destId="{7D81BF54-A9C9-4F5A-B2CF-29DC397DC9AD}" srcOrd="0" destOrd="0" presId="urn:microsoft.com/office/officeart/2005/8/layout/list1"/>
    <dgm:cxn modelId="{D831A2FF-4924-B34E-AE6C-D28BBB3FC006}" type="presOf" srcId="{83567B94-6F86-45DF-BF5D-0BB882A09D65}" destId="{E667C82A-5951-4957-90B2-E2893C28A284}" srcOrd="0" destOrd="0" presId="urn:microsoft.com/office/officeart/2005/8/layout/list1"/>
    <dgm:cxn modelId="{A8013410-DD17-AB43-AD0E-A4243782BA58}" type="presOf" srcId="{BC0E64AC-CE40-4561-BF32-650EE981ACFE}" destId="{1FC8A78C-A447-4DA8-B979-5F199BEDC171}" srcOrd="0" destOrd="0" presId="urn:microsoft.com/office/officeart/2005/8/layout/list1"/>
    <dgm:cxn modelId="{E8245C74-BA07-4E4A-AEF7-68D6DE21BB03}" type="presParOf" srcId="{04CCD70B-CDB6-4575-813F-D253AF8EA1E9}" destId="{09D4B4AE-79A6-4F1D-9D3A-A7C4BE702235}" srcOrd="0" destOrd="0" presId="urn:microsoft.com/office/officeart/2005/8/layout/list1"/>
    <dgm:cxn modelId="{18E3D583-4A77-EF49-AC7D-E68DE0AA0323}" type="presParOf" srcId="{09D4B4AE-79A6-4F1D-9D3A-A7C4BE702235}" destId="{7D81BF54-A9C9-4F5A-B2CF-29DC397DC9AD}" srcOrd="0" destOrd="0" presId="urn:microsoft.com/office/officeart/2005/8/layout/list1"/>
    <dgm:cxn modelId="{0DE7FC45-1F83-084A-B795-1DC9517AE532}" type="presParOf" srcId="{09D4B4AE-79A6-4F1D-9D3A-A7C4BE702235}" destId="{577996B4-721C-4EF1-99A4-F9711164972A}" srcOrd="1" destOrd="0" presId="urn:microsoft.com/office/officeart/2005/8/layout/list1"/>
    <dgm:cxn modelId="{82F03FBB-9C94-BF4D-AA0F-51877EBBDEC9}" type="presParOf" srcId="{04CCD70B-CDB6-4575-813F-D253AF8EA1E9}" destId="{7E925F02-4D2A-463E-9873-F3DB33C5D376}" srcOrd="1" destOrd="0" presId="urn:microsoft.com/office/officeart/2005/8/layout/list1"/>
    <dgm:cxn modelId="{21A0B851-7F3D-4C47-82D7-6ED63324984F}" type="presParOf" srcId="{04CCD70B-CDB6-4575-813F-D253AF8EA1E9}" destId="{4AA0E503-83D1-441B-879D-65DA8D740DCC}" srcOrd="2" destOrd="0" presId="urn:microsoft.com/office/officeart/2005/8/layout/list1"/>
    <dgm:cxn modelId="{62DE547A-C618-1342-AA1B-D196BB6D114B}" type="presParOf" srcId="{04CCD70B-CDB6-4575-813F-D253AF8EA1E9}" destId="{0DDBE263-7E5A-4F01-88A5-CBAE4966CF95}" srcOrd="3" destOrd="0" presId="urn:microsoft.com/office/officeart/2005/8/layout/list1"/>
    <dgm:cxn modelId="{969C243B-8D18-784B-8ADD-B00B4C7D88A9}" type="presParOf" srcId="{04CCD70B-CDB6-4575-813F-D253AF8EA1E9}" destId="{5F2783B4-1229-4395-852B-9ECC5755F35F}" srcOrd="4" destOrd="0" presId="urn:microsoft.com/office/officeart/2005/8/layout/list1"/>
    <dgm:cxn modelId="{1A0B15CA-551A-174A-9D4F-47D927AB3864}" type="presParOf" srcId="{5F2783B4-1229-4395-852B-9ECC5755F35F}" destId="{1FC8A78C-A447-4DA8-B979-5F199BEDC171}" srcOrd="0" destOrd="0" presId="urn:microsoft.com/office/officeart/2005/8/layout/list1"/>
    <dgm:cxn modelId="{C4F18E97-432A-124D-A9E3-6C3252697286}" type="presParOf" srcId="{5F2783B4-1229-4395-852B-9ECC5755F35F}" destId="{70C11608-8447-467C-BB4F-4887FCB0DE8B}" srcOrd="1" destOrd="0" presId="urn:microsoft.com/office/officeart/2005/8/layout/list1"/>
    <dgm:cxn modelId="{33C7AD89-711C-6B46-A79F-B176EA2114B1}" type="presParOf" srcId="{04CCD70B-CDB6-4575-813F-D253AF8EA1E9}" destId="{D1F6DD88-1471-4072-8131-39128958A1CA}" srcOrd="5" destOrd="0" presId="urn:microsoft.com/office/officeart/2005/8/layout/list1"/>
    <dgm:cxn modelId="{9FCEBA15-34E6-4446-99EC-0DAC6F44892B}" type="presParOf" srcId="{04CCD70B-CDB6-4575-813F-D253AF8EA1E9}" destId="{F3196185-B2C7-4332-98E8-FB8FEA8264D3}" srcOrd="6" destOrd="0" presId="urn:microsoft.com/office/officeart/2005/8/layout/list1"/>
    <dgm:cxn modelId="{6DA67FFD-2411-5648-802E-A7B153564C96}" type="presParOf" srcId="{04CCD70B-CDB6-4575-813F-D253AF8EA1E9}" destId="{6BD545DA-BCB6-48DF-9843-F9B94B5312FB}" srcOrd="7" destOrd="0" presId="urn:microsoft.com/office/officeart/2005/8/layout/list1"/>
    <dgm:cxn modelId="{6A87A394-18D6-FC4A-970D-1EE9C76E5C4E}" type="presParOf" srcId="{04CCD70B-CDB6-4575-813F-D253AF8EA1E9}" destId="{CF9F6222-972E-4AA7-806A-945C49B1EFC8}" srcOrd="8" destOrd="0" presId="urn:microsoft.com/office/officeart/2005/8/layout/list1"/>
    <dgm:cxn modelId="{86F6302F-EFF7-1145-ADC6-7AB4927B8DA2}" type="presParOf" srcId="{CF9F6222-972E-4AA7-806A-945C49B1EFC8}" destId="{E667C82A-5951-4957-90B2-E2893C28A284}" srcOrd="0" destOrd="0" presId="urn:microsoft.com/office/officeart/2005/8/layout/list1"/>
    <dgm:cxn modelId="{B7A0E71D-F309-9A4A-9567-9B141E3240C0}" type="presParOf" srcId="{CF9F6222-972E-4AA7-806A-945C49B1EFC8}" destId="{B7002B95-DE7C-4D1C-97D0-42B9E428583C}" srcOrd="1" destOrd="0" presId="urn:microsoft.com/office/officeart/2005/8/layout/list1"/>
    <dgm:cxn modelId="{39C31E17-CB83-3043-B4DB-7C216BF51EB6}" type="presParOf" srcId="{04CCD70B-CDB6-4575-813F-D253AF8EA1E9}" destId="{068112A2-C1D1-4FC5-B328-6E33B5EC7195}" srcOrd="9" destOrd="0" presId="urn:microsoft.com/office/officeart/2005/8/layout/list1"/>
    <dgm:cxn modelId="{ACD652B3-34C2-144F-88E5-C5E81A085CBA}" type="presParOf" srcId="{04CCD70B-CDB6-4575-813F-D253AF8EA1E9}" destId="{4A1FC20B-81E1-443D-A001-86C8B626E680}"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40D81BD-5D63-4A14-AA3B-520461FED957}" type="doc">
      <dgm:prSet loTypeId="urn:microsoft.com/office/officeart/2005/8/layout/vList2" loCatId="list" qsTypeId="urn:microsoft.com/office/officeart/2005/8/quickstyle/simple2" qsCatId="simple" csTypeId="urn:microsoft.com/office/officeart/2005/8/colors/accent0_1" csCatId="mainScheme" phldr="1"/>
      <dgm:spPr/>
      <dgm:t>
        <a:bodyPr/>
        <a:lstStyle/>
        <a:p>
          <a:endParaRPr lang="es-MX"/>
        </a:p>
      </dgm:t>
    </dgm:pt>
    <dgm:pt modelId="{8A0AA8B6-2B6F-4D66-9553-DFD8334FD68E}">
      <dgm:prSet phldrT="[Texto]" custT="1"/>
      <dgm:spPr/>
      <dgm:t>
        <a:bodyPr/>
        <a:lstStyle/>
        <a:p>
          <a:r>
            <a:rPr lang="es-MX" sz="2000" smtClean="0"/>
            <a:t>Comunicación, </a:t>
          </a:r>
          <a:endParaRPr lang="es-MX" sz="2000" dirty="0"/>
        </a:p>
      </dgm:t>
    </dgm:pt>
    <dgm:pt modelId="{0FF4B4E8-A64B-471A-8F74-C86BED2D9204}" type="parTrans" cxnId="{9E0A68E2-5DDB-4016-8490-E3001831448B}">
      <dgm:prSet/>
      <dgm:spPr/>
      <dgm:t>
        <a:bodyPr/>
        <a:lstStyle/>
        <a:p>
          <a:endParaRPr lang="es-MX" sz="3200"/>
        </a:p>
      </dgm:t>
    </dgm:pt>
    <dgm:pt modelId="{F1F0ECDF-C893-49BB-B0EC-D9E01D7C27D7}" type="sibTrans" cxnId="{9E0A68E2-5DDB-4016-8490-E3001831448B}">
      <dgm:prSet/>
      <dgm:spPr/>
      <dgm:t>
        <a:bodyPr/>
        <a:lstStyle/>
        <a:p>
          <a:endParaRPr lang="es-MX" sz="3200"/>
        </a:p>
      </dgm:t>
    </dgm:pt>
    <dgm:pt modelId="{46E73593-5758-4759-9A26-54EFE33E62F5}">
      <dgm:prSet custT="1"/>
      <dgm:spPr/>
      <dgm:t>
        <a:bodyPr/>
        <a:lstStyle/>
        <a:p>
          <a:r>
            <a:rPr lang="es-MX" sz="2000" smtClean="0"/>
            <a:t>Planeación, </a:t>
          </a:r>
          <a:endParaRPr lang="es-MX" sz="2000" dirty="0"/>
        </a:p>
      </dgm:t>
    </dgm:pt>
    <dgm:pt modelId="{D9CBBC6D-36A6-4638-8A5F-730752A7993F}" type="parTrans" cxnId="{5B1A6B1C-3217-44C2-91F3-667F490580BF}">
      <dgm:prSet/>
      <dgm:spPr/>
      <dgm:t>
        <a:bodyPr/>
        <a:lstStyle/>
        <a:p>
          <a:endParaRPr lang="es-MX" sz="3200"/>
        </a:p>
      </dgm:t>
    </dgm:pt>
    <dgm:pt modelId="{3E418A3F-BAFE-463F-8738-18BB99946855}" type="sibTrans" cxnId="{5B1A6B1C-3217-44C2-91F3-667F490580BF}">
      <dgm:prSet/>
      <dgm:spPr/>
      <dgm:t>
        <a:bodyPr/>
        <a:lstStyle/>
        <a:p>
          <a:endParaRPr lang="es-MX" sz="3200"/>
        </a:p>
      </dgm:t>
    </dgm:pt>
    <dgm:pt modelId="{8CAD2586-8DF6-4A37-805F-9B7E44605EA0}">
      <dgm:prSet custT="1"/>
      <dgm:spPr/>
      <dgm:t>
        <a:bodyPr/>
        <a:lstStyle/>
        <a:p>
          <a:r>
            <a:rPr lang="es-MX" sz="2000" smtClean="0"/>
            <a:t>Modelado, </a:t>
          </a:r>
          <a:endParaRPr lang="es-MX" sz="2000" dirty="0"/>
        </a:p>
      </dgm:t>
    </dgm:pt>
    <dgm:pt modelId="{601DE5AE-0221-4EE0-9872-B0D49EAE95EA}" type="parTrans" cxnId="{33876F23-1068-4B21-9ED6-465CA1103FB1}">
      <dgm:prSet/>
      <dgm:spPr/>
      <dgm:t>
        <a:bodyPr/>
        <a:lstStyle/>
        <a:p>
          <a:endParaRPr lang="es-MX" sz="3200"/>
        </a:p>
      </dgm:t>
    </dgm:pt>
    <dgm:pt modelId="{C0E9E455-6EFF-416F-A5AF-CA939FB35693}" type="sibTrans" cxnId="{33876F23-1068-4B21-9ED6-465CA1103FB1}">
      <dgm:prSet/>
      <dgm:spPr/>
      <dgm:t>
        <a:bodyPr/>
        <a:lstStyle/>
        <a:p>
          <a:endParaRPr lang="es-MX" sz="3200"/>
        </a:p>
      </dgm:t>
    </dgm:pt>
    <dgm:pt modelId="{EB1ADBB1-5C90-4AD8-AF3D-05787779A495}">
      <dgm:prSet custT="1"/>
      <dgm:spPr/>
      <dgm:t>
        <a:bodyPr/>
        <a:lstStyle/>
        <a:p>
          <a:r>
            <a:rPr lang="es-MX" sz="2000" smtClean="0"/>
            <a:t>Construcción, </a:t>
          </a:r>
          <a:endParaRPr lang="es-MX" sz="2000" dirty="0"/>
        </a:p>
      </dgm:t>
    </dgm:pt>
    <dgm:pt modelId="{5F6929E7-38D7-4D44-8167-31377971E8B6}" type="parTrans" cxnId="{93F4E260-FE2C-433B-B032-5063FC08F454}">
      <dgm:prSet/>
      <dgm:spPr/>
      <dgm:t>
        <a:bodyPr/>
        <a:lstStyle/>
        <a:p>
          <a:endParaRPr lang="es-MX" sz="3200"/>
        </a:p>
      </dgm:t>
    </dgm:pt>
    <dgm:pt modelId="{1384837C-97DC-4A21-866A-0D2A1F641411}" type="sibTrans" cxnId="{93F4E260-FE2C-433B-B032-5063FC08F454}">
      <dgm:prSet/>
      <dgm:spPr/>
      <dgm:t>
        <a:bodyPr/>
        <a:lstStyle/>
        <a:p>
          <a:endParaRPr lang="es-MX" sz="3200"/>
        </a:p>
      </dgm:t>
    </dgm:pt>
    <dgm:pt modelId="{B2C013E2-74BF-4BFD-AE13-70ABBC7E9A0A}">
      <dgm:prSet custT="1"/>
      <dgm:spPr/>
      <dgm:t>
        <a:bodyPr/>
        <a:lstStyle/>
        <a:p>
          <a:r>
            <a:rPr lang="es-MX" sz="2000" smtClean="0"/>
            <a:t>Despliegue,  </a:t>
          </a:r>
          <a:endParaRPr lang="es-MX" sz="2000" dirty="0"/>
        </a:p>
      </dgm:t>
    </dgm:pt>
    <dgm:pt modelId="{A2B477C1-C0B4-4597-AE1D-F44CA93BA8C6}" type="parTrans" cxnId="{548C2454-6C28-4127-8622-6FCCEB2EA3DD}">
      <dgm:prSet/>
      <dgm:spPr/>
      <dgm:t>
        <a:bodyPr/>
        <a:lstStyle/>
        <a:p>
          <a:endParaRPr lang="es-MX" sz="3200"/>
        </a:p>
      </dgm:t>
    </dgm:pt>
    <dgm:pt modelId="{485794B1-97AA-41DC-93A6-03719DDEEA9D}" type="sibTrans" cxnId="{548C2454-6C28-4127-8622-6FCCEB2EA3DD}">
      <dgm:prSet/>
      <dgm:spPr/>
      <dgm:t>
        <a:bodyPr/>
        <a:lstStyle/>
        <a:p>
          <a:endParaRPr lang="es-MX" sz="3200"/>
        </a:p>
      </dgm:t>
    </dgm:pt>
    <dgm:pt modelId="{511F15DE-7D33-46DB-A6A0-C0EC8DCC6F72}">
      <dgm:prSet phldrT="[Texto]" custT="1"/>
      <dgm:spPr/>
      <dgm:t>
        <a:bodyPr/>
        <a:lstStyle/>
        <a:p>
          <a:r>
            <a:rPr lang="es-MX" sz="1400" dirty="0" smtClean="0"/>
            <a:t>Con los clientes, investigación de requisitos.</a:t>
          </a:r>
          <a:endParaRPr lang="es-MX" sz="1400" dirty="0"/>
        </a:p>
      </dgm:t>
    </dgm:pt>
    <dgm:pt modelId="{68217CAD-9651-42F3-9DB2-9FC166DC00BD}" type="parTrans" cxnId="{45CB5A80-24D6-4E6E-9D33-BF450809865E}">
      <dgm:prSet/>
      <dgm:spPr/>
      <dgm:t>
        <a:bodyPr/>
        <a:lstStyle/>
        <a:p>
          <a:endParaRPr lang="es-MX" sz="3200"/>
        </a:p>
      </dgm:t>
    </dgm:pt>
    <dgm:pt modelId="{DDFCBE42-02EF-4DC9-9AF3-529FE2DEDF67}" type="sibTrans" cxnId="{45CB5A80-24D6-4E6E-9D33-BF450809865E}">
      <dgm:prSet/>
      <dgm:spPr/>
      <dgm:t>
        <a:bodyPr/>
        <a:lstStyle/>
        <a:p>
          <a:endParaRPr lang="es-MX" sz="3200"/>
        </a:p>
      </dgm:t>
    </dgm:pt>
    <dgm:pt modelId="{2BD2AAC5-0A62-444E-95F9-2E79B3FFB6A2}">
      <dgm:prSet custT="1"/>
      <dgm:spPr/>
      <dgm:t>
        <a:bodyPr/>
        <a:lstStyle/>
        <a:p>
          <a:r>
            <a:rPr lang="es-MX" sz="1400" dirty="0" smtClean="0"/>
            <a:t>Plan para el trabajo de la ingeniería de sw. Describe las tareas técnicas, los riesgos probables, los recursos y un programa de trabajo.</a:t>
          </a:r>
          <a:endParaRPr lang="es-MX" sz="1400" dirty="0"/>
        </a:p>
      </dgm:t>
    </dgm:pt>
    <dgm:pt modelId="{B151CEEA-DF52-4A77-AB14-D725CB4D810A}" type="parTrans" cxnId="{BD86500D-5271-493D-8197-898E496EB97C}">
      <dgm:prSet/>
      <dgm:spPr/>
      <dgm:t>
        <a:bodyPr/>
        <a:lstStyle/>
        <a:p>
          <a:endParaRPr lang="es-MX" sz="3200"/>
        </a:p>
      </dgm:t>
    </dgm:pt>
    <dgm:pt modelId="{2D6A2BD3-453A-45A1-BD58-335404A3AA37}" type="sibTrans" cxnId="{BD86500D-5271-493D-8197-898E496EB97C}">
      <dgm:prSet/>
      <dgm:spPr/>
      <dgm:t>
        <a:bodyPr/>
        <a:lstStyle/>
        <a:p>
          <a:endParaRPr lang="es-MX" sz="3200"/>
        </a:p>
      </dgm:t>
    </dgm:pt>
    <dgm:pt modelId="{5C0861ED-4618-4F21-9750-F3637ADA2875}">
      <dgm:prSet custT="1"/>
      <dgm:spPr/>
      <dgm:t>
        <a:bodyPr/>
        <a:lstStyle/>
        <a:p>
          <a:r>
            <a:rPr lang="es-MX" sz="1400" dirty="0" smtClean="0"/>
            <a:t>Creación de modelos que permita al desarrollador y al cliente entender mejor los requisitos del sw y el diseño que logrará satisfacerlos.</a:t>
          </a:r>
          <a:endParaRPr lang="es-MX" sz="1400" dirty="0"/>
        </a:p>
      </dgm:t>
    </dgm:pt>
    <dgm:pt modelId="{4F4880E9-4A34-4F8E-9351-1039EB5FC958}" type="parTrans" cxnId="{A4C6B517-ECAE-4F97-B7C5-68561A86D194}">
      <dgm:prSet/>
      <dgm:spPr/>
      <dgm:t>
        <a:bodyPr/>
        <a:lstStyle/>
        <a:p>
          <a:endParaRPr lang="es-MX" sz="3200"/>
        </a:p>
      </dgm:t>
    </dgm:pt>
    <dgm:pt modelId="{EF2CCE7B-CC7C-40F1-AA52-1AB727333F6E}" type="sibTrans" cxnId="{A4C6B517-ECAE-4F97-B7C5-68561A86D194}">
      <dgm:prSet/>
      <dgm:spPr/>
      <dgm:t>
        <a:bodyPr/>
        <a:lstStyle/>
        <a:p>
          <a:endParaRPr lang="es-MX" sz="3200"/>
        </a:p>
      </dgm:t>
    </dgm:pt>
    <dgm:pt modelId="{D7ACBCDD-4250-4BEB-A05D-64001DF27FBC}">
      <dgm:prSet custT="1"/>
      <dgm:spPr/>
      <dgm:t>
        <a:bodyPr/>
        <a:lstStyle/>
        <a:p>
          <a:r>
            <a:rPr lang="es-MX" sz="1400" dirty="0" smtClean="0"/>
            <a:t>Generación del código y las pruebas necesarias.</a:t>
          </a:r>
          <a:endParaRPr lang="es-MX" sz="1400" dirty="0"/>
        </a:p>
      </dgm:t>
    </dgm:pt>
    <dgm:pt modelId="{78928EE4-5028-4745-B73A-1DA2D9588198}" type="parTrans" cxnId="{76AED102-CDEA-4D8B-B774-73BEBB7B370C}">
      <dgm:prSet/>
      <dgm:spPr/>
      <dgm:t>
        <a:bodyPr/>
        <a:lstStyle/>
        <a:p>
          <a:endParaRPr lang="es-MX" sz="3200"/>
        </a:p>
      </dgm:t>
    </dgm:pt>
    <dgm:pt modelId="{153031A3-9A46-4EE9-BA89-D659851ED1DE}" type="sibTrans" cxnId="{76AED102-CDEA-4D8B-B774-73BEBB7B370C}">
      <dgm:prSet/>
      <dgm:spPr/>
      <dgm:t>
        <a:bodyPr/>
        <a:lstStyle/>
        <a:p>
          <a:endParaRPr lang="es-MX" sz="3200"/>
        </a:p>
      </dgm:t>
    </dgm:pt>
    <dgm:pt modelId="{0CBFCD60-2CAC-4A77-A457-1C54E9AF8A04}">
      <dgm:prSet custT="1"/>
      <dgm:spPr/>
      <dgm:t>
        <a:bodyPr/>
        <a:lstStyle/>
        <a:p>
          <a:r>
            <a:rPr lang="es-MX" sz="1400" dirty="0" smtClean="0"/>
            <a:t>El sw se entrega al cliente, quien evaluará el producto y dará información sobre la evaluación.</a:t>
          </a:r>
          <a:endParaRPr lang="es-MX" sz="1400" dirty="0"/>
        </a:p>
      </dgm:t>
    </dgm:pt>
    <dgm:pt modelId="{C2A8A084-8804-4F96-B882-45CA13338874}" type="parTrans" cxnId="{65D43D1D-DC0B-4050-BB90-05CED5EE3D22}">
      <dgm:prSet/>
      <dgm:spPr/>
      <dgm:t>
        <a:bodyPr/>
        <a:lstStyle/>
        <a:p>
          <a:endParaRPr lang="es-MX" sz="3200"/>
        </a:p>
      </dgm:t>
    </dgm:pt>
    <dgm:pt modelId="{EBCDC16E-183C-4C07-B683-D51B2EC9A1A9}" type="sibTrans" cxnId="{65D43D1D-DC0B-4050-BB90-05CED5EE3D22}">
      <dgm:prSet/>
      <dgm:spPr/>
      <dgm:t>
        <a:bodyPr/>
        <a:lstStyle/>
        <a:p>
          <a:endParaRPr lang="es-MX" sz="3200"/>
        </a:p>
      </dgm:t>
    </dgm:pt>
    <dgm:pt modelId="{A8D47030-7E6A-4E51-B88B-A7078DC7ED3E}" type="pres">
      <dgm:prSet presAssocID="{E40D81BD-5D63-4A14-AA3B-520461FED957}" presName="linear" presStyleCnt="0">
        <dgm:presLayoutVars>
          <dgm:animLvl val="lvl"/>
          <dgm:resizeHandles val="exact"/>
        </dgm:presLayoutVars>
      </dgm:prSet>
      <dgm:spPr/>
      <dgm:t>
        <a:bodyPr/>
        <a:lstStyle/>
        <a:p>
          <a:endParaRPr lang="es-MX"/>
        </a:p>
      </dgm:t>
    </dgm:pt>
    <dgm:pt modelId="{B13891BF-E406-474A-B4DD-B4FA4383C783}" type="pres">
      <dgm:prSet presAssocID="{8A0AA8B6-2B6F-4D66-9553-DFD8334FD68E}" presName="parentText" presStyleLbl="node1" presStyleIdx="0" presStyleCnt="5">
        <dgm:presLayoutVars>
          <dgm:chMax val="0"/>
          <dgm:bulletEnabled val="1"/>
        </dgm:presLayoutVars>
      </dgm:prSet>
      <dgm:spPr/>
      <dgm:t>
        <a:bodyPr/>
        <a:lstStyle/>
        <a:p>
          <a:endParaRPr lang="es-MX"/>
        </a:p>
      </dgm:t>
    </dgm:pt>
    <dgm:pt modelId="{8E61CD21-BC40-4D94-ABEB-359C84B43172}" type="pres">
      <dgm:prSet presAssocID="{8A0AA8B6-2B6F-4D66-9553-DFD8334FD68E}" presName="childText" presStyleLbl="revTx" presStyleIdx="0" presStyleCnt="5">
        <dgm:presLayoutVars>
          <dgm:bulletEnabled val="1"/>
        </dgm:presLayoutVars>
      </dgm:prSet>
      <dgm:spPr/>
      <dgm:t>
        <a:bodyPr/>
        <a:lstStyle/>
        <a:p>
          <a:endParaRPr lang="es-MX"/>
        </a:p>
      </dgm:t>
    </dgm:pt>
    <dgm:pt modelId="{5BB55AD6-F202-469F-9253-81499148324F}" type="pres">
      <dgm:prSet presAssocID="{46E73593-5758-4759-9A26-54EFE33E62F5}" presName="parentText" presStyleLbl="node1" presStyleIdx="1" presStyleCnt="5">
        <dgm:presLayoutVars>
          <dgm:chMax val="0"/>
          <dgm:bulletEnabled val="1"/>
        </dgm:presLayoutVars>
      </dgm:prSet>
      <dgm:spPr/>
      <dgm:t>
        <a:bodyPr/>
        <a:lstStyle/>
        <a:p>
          <a:endParaRPr lang="es-MX"/>
        </a:p>
      </dgm:t>
    </dgm:pt>
    <dgm:pt modelId="{A00A2C1D-9FDB-40FC-9FF7-C873D48492F9}" type="pres">
      <dgm:prSet presAssocID="{46E73593-5758-4759-9A26-54EFE33E62F5}" presName="childText" presStyleLbl="revTx" presStyleIdx="1" presStyleCnt="5">
        <dgm:presLayoutVars>
          <dgm:bulletEnabled val="1"/>
        </dgm:presLayoutVars>
      </dgm:prSet>
      <dgm:spPr/>
      <dgm:t>
        <a:bodyPr/>
        <a:lstStyle/>
        <a:p>
          <a:endParaRPr lang="es-MX"/>
        </a:p>
      </dgm:t>
    </dgm:pt>
    <dgm:pt modelId="{3976D3FE-8330-4F7D-B4AA-1F6E2F159F15}" type="pres">
      <dgm:prSet presAssocID="{8CAD2586-8DF6-4A37-805F-9B7E44605EA0}" presName="parentText" presStyleLbl="node1" presStyleIdx="2" presStyleCnt="5">
        <dgm:presLayoutVars>
          <dgm:chMax val="0"/>
          <dgm:bulletEnabled val="1"/>
        </dgm:presLayoutVars>
      </dgm:prSet>
      <dgm:spPr/>
      <dgm:t>
        <a:bodyPr/>
        <a:lstStyle/>
        <a:p>
          <a:endParaRPr lang="es-MX"/>
        </a:p>
      </dgm:t>
    </dgm:pt>
    <dgm:pt modelId="{FD18808E-D3BB-4F06-8E18-435EE65AD3EB}" type="pres">
      <dgm:prSet presAssocID="{8CAD2586-8DF6-4A37-805F-9B7E44605EA0}" presName="childText" presStyleLbl="revTx" presStyleIdx="2" presStyleCnt="5">
        <dgm:presLayoutVars>
          <dgm:bulletEnabled val="1"/>
        </dgm:presLayoutVars>
      </dgm:prSet>
      <dgm:spPr/>
      <dgm:t>
        <a:bodyPr/>
        <a:lstStyle/>
        <a:p>
          <a:endParaRPr lang="es-MX"/>
        </a:p>
      </dgm:t>
    </dgm:pt>
    <dgm:pt modelId="{02FBF3EF-A475-49B5-AA62-17E4755F6E39}" type="pres">
      <dgm:prSet presAssocID="{EB1ADBB1-5C90-4AD8-AF3D-05787779A495}" presName="parentText" presStyleLbl="node1" presStyleIdx="3" presStyleCnt="5">
        <dgm:presLayoutVars>
          <dgm:chMax val="0"/>
          <dgm:bulletEnabled val="1"/>
        </dgm:presLayoutVars>
      </dgm:prSet>
      <dgm:spPr/>
      <dgm:t>
        <a:bodyPr/>
        <a:lstStyle/>
        <a:p>
          <a:endParaRPr lang="es-MX"/>
        </a:p>
      </dgm:t>
    </dgm:pt>
    <dgm:pt modelId="{5EAC502E-965B-49D5-9DC4-63109F39B929}" type="pres">
      <dgm:prSet presAssocID="{EB1ADBB1-5C90-4AD8-AF3D-05787779A495}" presName="childText" presStyleLbl="revTx" presStyleIdx="3" presStyleCnt="5">
        <dgm:presLayoutVars>
          <dgm:bulletEnabled val="1"/>
        </dgm:presLayoutVars>
      </dgm:prSet>
      <dgm:spPr/>
      <dgm:t>
        <a:bodyPr/>
        <a:lstStyle/>
        <a:p>
          <a:endParaRPr lang="es-MX"/>
        </a:p>
      </dgm:t>
    </dgm:pt>
    <dgm:pt modelId="{B513B895-770A-422E-BD14-E73C737D97CA}" type="pres">
      <dgm:prSet presAssocID="{B2C013E2-74BF-4BFD-AE13-70ABBC7E9A0A}" presName="parentText" presStyleLbl="node1" presStyleIdx="4" presStyleCnt="5">
        <dgm:presLayoutVars>
          <dgm:chMax val="0"/>
          <dgm:bulletEnabled val="1"/>
        </dgm:presLayoutVars>
      </dgm:prSet>
      <dgm:spPr/>
      <dgm:t>
        <a:bodyPr/>
        <a:lstStyle/>
        <a:p>
          <a:endParaRPr lang="es-MX"/>
        </a:p>
      </dgm:t>
    </dgm:pt>
    <dgm:pt modelId="{B14BD504-A38F-4EAC-9A3A-F9388E06CC6B}" type="pres">
      <dgm:prSet presAssocID="{B2C013E2-74BF-4BFD-AE13-70ABBC7E9A0A}" presName="childText" presStyleLbl="revTx" presStyleIdx="4" presStyleCnt="5">
        <dgm:presLayoutVars>
          <dgm:bulletEnabled val="1"/>
        </dgm:presLayoutVars>
      </dgm:prSet>
      <dgm:spPr/>
      <dgm:t>
        <a:bodyPr/>
        <a:lstStyle/>
        <a:p>
          <a:endParaRPr lang="es-MX"/>
        </a:p>
      </dgm:t>
    </dgm:pt>
  </dgm:ptLst>
  <dgm:cxnLst>
    <dgm:cxn modelId="{A4C6B517-ECAE-4F97-B7C5-68561A86D194}" srcId="{8CAD2586-8DF6-4A37-805F-9B7E44605EA0}" destId="{5C0861ED-4618-4F21-9750-F3637ADA2875}" srcOrd="0" destOrd="0" parTransId="{4F4880E9-4A34-4F8E-9351-1039EB5FC958}" sibTransId="{EF2CCE7B-CC7C-40F1-AA52-1AB727333F6E}"/>
    <dgm:cxn modelId="{93F4E260-FE2C-433B-B032-5063FC08F454}" srcId="{E40D81BD-5D63-4A14-AA3B-520461FED957}" destId="{EB1ADBB1-5C90-4AD8-AF3D-05787779A495}" srcOrd="3" destOrd="0" parTransId="{5F6929E7-38D7-4D44-8167-31377971E8B6}" sibTransId="{1384837C-97DC-4A21-866A-0D2A1F641411}"/>
    <dgm:cxn modelId="{5FE3561B-B0A3-5E47-ABE4-EE89BB40D501}" type="presOf" srcId="{EB1ADBB1-5C90-4AD8-AF3D-05787779A495}" destId="{02FBF3EF-A475-49B5-AA62-17E4755F6E39}" srcOrd="0" destOrd="0" presId="urn:microsoft.com/office/officeart/2005/8/layout/vList2"/>
    <dgm:cxn modelId="{5321A7B9-0ACF-1449-81D1-14191F53573F}" type="presOf" srcId="{8A0AA8B6-2B6F-4D66-9553-DFD8334FD68E}" destId="{B13891BF-E406-474A-B4DD-B4FA4383C783}" srcOrd="0" destOrd="0" presId="urn:microsoft.com/office/officeart/2005/8/layout/vList2"/>
    <dgm:cxn modelId="{5B1A6B1C-3217-44C2-91F3-667F490580BF}" srcId="{E40D81BD-5D63-4A14-AA3B-520461FED957}" destId="{46E73593-5758-4759-9A26-54EFE33E62F5}" srcOrd="1" destOrd="0" parTransId="{D9CBBC6D-36A6-4638-8A5F-730752A7993F}" sibTransId="{3E418A3F-BAFE-463F-8738-18BB99946855}"/>
    <dgm:cxn modelId="{09CD8E68-E2DB-224F-8A0C-4D710332B866}" type="presOf" srcId="{2BD2AAC5-0A62-444E-95F9-2E79B3FFB6A2}" destId="{A00A2C1D-9FDB-40FC-9FF7-C873D48492F9}" srcOrd="0" destOrd="0" presId="urn:microsoft.com/office/officeart/2005/8/layout/vList2"/>
    <dgm:cxn modelId="{029B5F6F-252E-F946-B493-3076804A1F8F}" type="presOf" srcId="{B2C013E2-74BF-4BFD-AE13-70ABBC7E9A0A}" destId="{B513B895-770A-422E-BD14-E73C737D97CA}" srcOrd="0" destOrd="0" presId="urn:microsoft.com/office/officeart/2005/8/layout/vList2"/>
    <dgm:cxn modelId="{6C335111-AE48-4946-AD64-B5972A33BA90}" type="presOf" srcId="{E40D81BD-5D63-4A14-AA3B-520461FED957}" destId="{A8D47030-7E6A-4E51-B88B-A7078DC7ED3E}" srcOrd="0" destOrd="0" presId="urn:microsoft.com/office/officeart/2005/8/layout/vList2"/>
    <dgm:cxn modelId="{6D5C078F-9692-D449-8CAF-6A1915C689B5}" type="presOf" srcId="{5C0861ED-4618-4F21-9750-F3637ADA2875}" destId="{FD18808E-D3BB-4F06-8E18-435EE65AD3EB}" srcOrd="0" destOrd="0" presId="urn:microsoft.com/office/officeart/2005/8/layout/vList2"/>
    <dgm:cxn modelId="{06A4D206-D6F6-DD41-BAE5-BB58AF5AADE4}" type="presOf" srcId="{0CBFCD60-2CAC-4A77-A457-1C54E9AF8A04}" destId="{B14BD504-A38F-4EAC-9A3A-F9388E06CC6B}" srcOrd="0" destOrd="0" presId="urn:microsoft.com/office/officeart/2005/8/layout/vList2"/>
    <dgm:cxn modelId="{97F2761A-B5DA-A646-8BA7-94F8502EEBBE}" type="presOf" srcId="{D7ACBCDD-4250-4BEB-A05D-64001DF27FBC}" destId="{5EAC502E-965B-49D5-9DC4-63109F39B929}" srcOrd="0" destOrd="0" presId="urn:microsoft.com/office/officeart/2005/8/layout/vList2"/>
    <dgm:cxn modelId="{76AED102-CDEA-4D8B-B774-73BEBB7B370C}" srcId="{EB1ADBB1-5C90-4AD8-AF3D-05787779A495}" destId="{D7ACBCDD-4250-4BEB-A05D-64001DF27FBC}" srcOrd="0" destOrd="0" parTransId="{78928EE4-5028-4745-B73A-1DA2D9588198}" sibTransId="{153031A3-9A46-4EE9-BA89-D659851ED1DE}"/>
    <dgm:cxn modelId="{795AD74D-DAE6-A949-8D8C-26496772C8D7}" type="presOf" srcId="{8CAD2586-8DF6-4A37-805F-9B7E44605EA0}" destId="{3976D3FE-8330-4F7D-B4AA-1F6E2F159F15}" srcOrd="0" destOrd="0" presId="urn:microsoft.com/office/officeart/2005/8/layout/vList2"/>
    <dgm:cxn modelId="{548C2454-6C28-4127-8622-6FCCEB2EA3DD}" srcId="{E40D81BD-5D63-4A14-AA3B-520461FED957}" destId="{B2C013E2-74BF-4BFD-AE13-70ABBC7E9A0A}" srcOrd="4" destOrd="0" parTransId="{A2B477C1-C0B4-4597-AE1D-F44CA93BA8C6}" sibTransId="{485794B1-97AA-41DC-93A6-03719DDEEA9D}"/>
    <dgm:cxn modelId="{CC69ADAA-D1B9-B440-B92B-AC473FF3DD07}" type="presOf" srcId="{511F15DE-7D33-46DB-A6A0-C0EC8DCC6F72}" destId="{8E61CD21-BC40-4D94-ABEB-359C84B43172}" srcOrd="0" destOrd="0" presId="urn:microsoft.com/office/officeart/2005/8/layout/vList2"/>
    <dgm:cxn modelId="{33876F23-1068-4B21-9ED6-465CA1103FB1}" srcId="{E40D81BD-5D63-4A14-AA3B-520461FED957}" destId="{8CAD2586-8DF6-4A37-805F-9B7E44605EA0}" srcOrd="2" destOrd="0" parTransId="{601DE5AE-0221-4EE0-9872-B0D49EAE95EA}" sibTransId="{C0E9E455-6EFF-416F-A5AF-CA939FB35693}"/>
    <dgm:cxn modelId="{65D43D1D-DC0B-4050-BB90-05CED5EE3D22}" srcId="{B2C013E2-74BF-4BFD-AE13-70ABBC7E9A0A}" destId="{0CBFCD60-2CAC-4A77-A457-1C54E9AF8A04}" srcOrd="0" destOrd="0" parTransId="{C2A8A084-8804-4F96-B882-45CA13338874}" sibTransId="{EBCDC16E-183C-4C07-B683-D51B2EC9A1A9}"/>
    <dgm:cxn modelId="{45CB5A80-24D6-4E6E-9D33-BF450809865E}" srcId="{8A0AA8B6-2B6F-4D66-9553-DFD8334FD68E}" destId="{511F15DE-7D33-46DB-A6A0-C0EC8DCC6F72}" srcOrd="0" destOrd="0" parTransId="{68217CAD-9651-42F3-9DB2-9FC166DC00BD}" sibTransId="{DDFCBE42-02EF-4DC9-9AF3-529FE2DEDF67}"/>
    <dgm:cxn modelId="{69127F46-2BBE-C542-8DCF-5C4848271E3C}" type="presOf" srcId="{46E73593-5758-4759-9A26-54EFE33E62F5}" destId="{5BB55AD6-F202-469F-9253-81499148324F}" srcOrd="0" destOrd="0" presId="urn:microsoft.com/office/officeart/2005/8/layout/vList2"/>
    <dgm:cxn modelId="{BD86500D-5271-493D-8197-898E496EB97C}" srcId="{46E73593-5758-4759-9A26-54EFE33E62F5}" destId="{2BD2AAC5-0A62-444E-95F9-2E79B3FFB6A2}" srcOrd="0" destOrd="0" parTransId="{B151CEEA-DF52-4A77-AB14-D725CB4D810A}" sibTransId="{2D6A2BD3-453A-45A1-BD58-335404A3AA37}"/>
    <dgm:cxn modelId="{9E0A68E2-5DDB-4016-8490-E3001831448B}" srcId="{E40D81BD-5D63-4A14-AA3B-520461FED957}" destId="{8A0AA8B6-2B6F-4D66-9553-DFD8334FD68E}" srcOrd="0" destOrd="0" parTransId="{0FF4B4E8-A64B-471A-8F74-C86BED2D9204}" sibTransId="{F1F0ECDF-C893-49BB-B0EC-D9E01D7C27D7}"/>
    <dgm:cxn modelId="{9CBC01F0-6441-6047-981A-631100BA4CA8}" type="presParOf" srcId="{A8D47030-7E6A-4E51-B88B-A7078DC7ED3E}" destId="{B13891BF-E406-474A-B4DD-B4FA4383C783}" srcOrd="0" destOrd="0" presId="urn:microsoft.com/office/officeart/2005/8/layout/vList2"/>
    <dgm:cxn modelId="{A3482D42-85AF-3B4D-B2EA-68792210550C}" type="presParOf" srcId="{A8D47030-7E6A-4E51-B88B-A7078DC7ED3E}" destId="{8E61CD21-BC40-4D94-ABEB-359C84B43172}" srcOrd="1" destOrd="0" presId="urn:microsoft.com/office/officeart/2005/8/layout/vList2"/>
    <dgm:cxn modelId="{2D6E3E7C-C808-C641-8EDB-A8B081402FEA}" type="presParOf" srcId="{A8D47030-7E6A-4E51-B88B-A7078DC7ED3E}" destId="{5BB55AD6-F202-469F-9253-81499148324F}" srcOrd="2" destOrd="0" presId="urn:microsoft.com/office/officeart/2005/8/layout/vList2"/>
    <dgm:cxn modelId="{3A64AF9F-867A-064A-9066-2466109DD2AA}" type="presParOf" srcId="{A8D47030-7E6A-4E51-B88B-A7078DC7ED3E}" destId="{A00A2C1D-9FDB-40FC-9FF7-C873D48492F9}" srcOrd="3" destOrd="0" presId="urn:microsoft.com/office/officeart/2005/8/layout/vList2"/>
    <dgm:cxn modelId="{9EF8237B-9680-674B-A682-1C371F3223C5}" type="presParOf" srcId="{A8D47030-7E6A-4E51-B88B-A7078DC7ED3E}" destId="{3976D3FE-8330-4F7D-B4AA-1F6E2F159F15}" srcOrd="4" destOrd="0" presId="urn:microsoft.com/office/officeart/2005/8/layout/vList2"/>
    <dgm:cxn modelId="{31657D89-26C1-A649-9E9F-4B917D574010}" type="presParOf" srcId="{A8D47030-7E6A-4E51-B88B-A7078DC7ED3E}" destId="{FD18808E-D3BB-4F06-8E18-435EE65AD3EB}" srcOrd="5" destOrd="0" presId="urn:microsoft.com/office/officeart/2005/8/layout/vList2"/>
    <dgm:cxn modelId="{6B13EF54-5EB9-7F40-869B-1A279303E35B}" type="presParOf" srcId="{A8D47030-7E6A-4E51-B88B-A7078DC7ED3E}" destId="{02FBF3EF-A475-49B5-AA62-17E4755F6E39}" srcOrd="6" destOrd="0" presId="urn:microsoft.com/office/officeart/2005/8/layout/vList2"/>
    <dgm:cxn modelId="{A6D75CF2-2EEE-7246-AA83-CA932A7C91B4}" type="presParOf" srcId="{A8D47030-7E6A-4E51-B88B-A7078DC7ED3E}" destId="{5EAC502E-965B-49D5-9DC4-63109F39B929}" srcOrd="7" destOrd="0" presId="urn:microsoft.com/office/officeart/2005/8/layout/vList2"/>
    <dgm:cxn modelId="{C51F54B3-3BE2-244A-9778-DC238BD2016A}" type="presParOf" srcId="{A8D47030-7E6A-4E51-B88B-A7078DC7ED3E}" destId="{B513B895-770A-422E-BD14-E73C737D97CA}" srcOrd="8" destOrd="0" presId="urn:microsoft.com/office/officeart/2005/8/layout/vList2"/>
    <dgm:cxn modelId="{DAA819FB-3C43-0047-AB73-6ABE3D461A8A}" type="presParOf" srcId="{A8D47030-7E6A-4E51-B88B-A7078DC7ED3E}" destId="{B14BD504-A38F-4EAC-9A3A-F9388E06CC6B}" srcOrd="9" destOrd="0" presId="urn:microsoft.com/office/officeart/2005/8/layout/vList2"/>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56D5BC6-27D7-4452-916A-F776B25C6E47}" type="doc">
      <dgm:prSet loTypeId="urn:microsoft.com/office/officeart/2005/8/layout/cycle3" loCatId="cycle" qsTypeId="urn:microsoft.com/office/officeart/2009/2/quickstyle/3d8" qsCatId="3D" csTypeId="urn:microsoft.com/office/officeart/2005/8/colors/accent1_2" csCatId="accent1" phldr="1"/>
      <dgm:spPr/>
      <dgm:t>
        <a:bodyPr/>
        <a:lstStyle/>
        <a:p>
          <a:endParaRPr lang="es-MX"/>
        </a:p>
      </dgm:t>
    </dgm:pt>
    <dgm:pt modelId="{6152477F-6544-4E4C-8C28-40E433CB764E}">
      <dgm:prSet phldrT="[Texto]"/>
      <dgm:spPr/>
      <dgm:t>
        <a:bodyPr/>
        <a:lstStyle/>
        <a:p>
          <a:r>
            <a:rPr lang="es-ES" dirty="0" smtClean="0"/>
            <a:t>1</a:t>
          </a:r>
          <a:endParaRPr lang="es-MX" dirty="0"/>
        </a:p>
      </dgm:t>
    </dgm:pt>
    <dgm:pt modelId="{90DA390B-A66C-470A-B1E2-1110553F2CD8}" type="parTrans" cxnId="{82BAE12E-1F57-459E-B257-CCDF2332F528}">
      <dgm:prSet/>
      <dgm:spPr/>
      <dgm:t>
        <a:bodyPr/>
        <a:lstStyle/>
        <a:p>
          <a:endParaRPr lang="es-MX"/>
        </a:p>
      </dgm:t>
    </dgm:pt>
    <dgm:pt modelId="{69A587A4-1081-4CFB-AA49-2469281D1F9D}" type="sibTrans" cxnId="{82BAE12E-1F57-459E-B257-CCDF2332F528}">
      <dgm:prSet/>
      <dgm:spPr/>
      <dgm:t>
        <a:bodyPr/>
        <a:lstStyle/>
        <a:p>
          <a:endParaRPr lang="es-MX"/>
        </a:p>
      </dgm:t>
    </dgm:pt>
    <dgm:pt modelId="{C1DC81AD-A189-44C3-81AB-6F4D4C57D389}">
      <dgm:prSet phldrT="[Texto]"/>
      <dgm:spPr/>
      <dgm:t>
        <a:bodyPr/>
        <a:lstStyle/>
        <a:p>
          <a:r>
            <a:rPr lang="es-ES" dirty="0" smtClean="0"/>
            <a:t>2</a:t>
          </a:r>
          <a:endParaRPr lang="es-MX" dirty="0"/>
        </a:p>
      </dgm:t>
    </dgm:pt>
    <dgm:pt modelId="{AB546BED-C990-4199-A087-59074EEB386E}" type="parTrans" cxnId="{DB6DCC86-9921-4AA7-A29A-D2A4B1E514D9}">
      <dgm:prSet/>
      <dgm:spPr/>
      <dgm:t>
        <a:bodyPr/>
        <a:lstStyle/>
        <a:p>
          <a:endParaRPr lang="es-MX"/>
        </a:p>
      </dgm:t>
    </dgm:pt>
    <dgm:pt modelId="{555251EB-6484-47B3-8506-32B8B920D6F1}" type="sibTrans" cxnId="{DB6DCC86-9921-4AA7-A29A-D2A4B1E514D9}">
      <dgm:prSet/>
      <dgm:spPr/>
      <dgm:t>
        <a:bodyPr/>
        <a:lstStyle/>
        <a:p>
          <a:endParaRPr lang="es-MX"/>
        </a:p>
      </dgm:t>
    </dgm:pt>
    <dgm:pt modelId="{0B0A2B40-1ACB-48D9-A62A-AAB9F73D4B51}">
      <dgm:prSet phldrT="[Texto]"/>
      <dgm:spPr/>
      <dgm:t>
        <a:bodyPr/>
        <a:lstStyle/>
        <a:p>
          <a:r>
            <a:rPr lang="es-ES" dirty="0" smtClean="0"/>
            <a:t>3</a:t>
          </a:r>
          <a:endParaRPr lang="es-MX" dirty="0"/>
        </a:p>
      </dgm:t>
    </dgm:pt>
    <dgm:pt modelId="{EB104AD1-41F8-4C4D-9C92-E39FF6EBB314}" type="parTrans" cxnId="{BF0D681C-4319-45DC-BAEA-8CD414022484}">
      <dgm:prSet/>
      <dgm:spPr/>
      <dgm:t>
        <a:bodyPr/>
        <a:lstStyle/>
        <a:p>
          <a:endParaRPr lang="es-MX"/>
        </a:p>
      </dgm:t>
    </dgm:pt>
    <dgm:pt modelId="{F7161640-E1DA-4396-BB61-035F0E29D7A9}" type="sibTrans" cxnId="{BF0D681C-4319-45DC-BAEA-8CD414022484}">
      <dgm:prSet/>
      <dgm:spPr/>
      <dgm:t>
        <a:bodyPr/>
        <a:lstStyle/>
        <a:p>
          <a:endParaRPr lang="es-MX"/>
        </a:p>
      </dgm:t>
    </dgm:pt>
    <dgm:pt modelId="{F3A6B727-28DF-44B0-81AC-60FF1975A317}">
      <dgm:prSet phldrT="[Texto]"/>
      <dgm:spPr/>
      <dgm:t>
        <a:bodyPr/>
        <a:lstStyle/>
        <a:p>
          <a:r>
            <a:rPr lang="es-ES" dirty="0" smtClean="0"/>
            <a:t>4</a:t>
          </a:r>
          <a:endParaRPr lang="es-MX" dirty="0"/>
        </a:p>
      </dgm:t>
    </dgm:pt>
    <dgm:pt modelId="{3BE5D821-7B1F-48D0-96C6-30F940867362}" type="parTrans" cxnId="{6FA487C3-6530-45CA-B181-9D7036C46640}">
      <dgm:prSet/>
      <dgm:spPr/>
      <dgm:t>
        <a:bodyPr/>
        <a:lstStyle/>
        <a:p>
          <a:endParaRPr lang="es-MX"/>
        </a:p>
      </dgm:t>
    </dgm:pt>
    <dgm:pt modelId="{831D1393-C3DA-47DB-ABD9-DD4E9CD47162}" type="sibTrans" cxnId="{6FA487C3-6530-45CA-B181-9D7036C46640}">
      <dgm:prSet/>
      <dgm:spPr/>
      <dgm:t>
        <a:bodyPr/>
        <a:lstStyle/>
        <a:p>
          <a:endParaRPr lang="es-MX"/>
        </a:p>
      </dgm:t>
    </dgm:pt>
    <dgm:pt modelId="{6C1CB4D5-CF11-49BB-9757-3660EE655620}">
      <dgm:prSet phldrT="[Texto]"/>
      <dgm:spPr/>
      <dgm:t>
        <a:bodyPr/>
        <a:lstStyle/>
        <a:p>
          <a:r>
            <a:rPr lang="es-ES" dirty="0" smtClean="0"/>
            <a:t>5</a:t>
          </a:r>
          <a:endParaRPr lang="es-MX" dirty="0"/>
        </a:p>
      </dgm:t>
    </dgm:pt>
    <dgm:pt modelId="{22440D7D-92BF-4E2C-8A9E-FC40DC64E9A9}" type="parTrans" cxnId="{F0DA9D8A-5BC7-4D19-B8DB-D30A3A1FB497}">
      <dgm:prSet/>
      <dgm:spPr/>
      <dgm:t>
        <a:bodyPr/>
        <a:lstStyle/>
        <a:p>
          <a:endParaRPr lang="es-MX"/>
        </a:p>
      </dgm:t>
    </dgm:pt>
    <dgm:pt modelId="{E2843ED4-B9A8-405C-8935-501A981CA30B}" type="sibTrans" cxnId="{F0DA9D8A-5BC7-4D19-B8DB-D30A3A1FB497}">
      <dgm:prSet/>
      <dgm:spPr/>
      <dgm:t>
        <a:bodyPr/>
        <a:lstStyle/>
        <a:p>
          <a:endParaRPr lang="es-MX"/>
        </a:p>
      </dgm:t>
    </dgm:pt>
    <dgm:pt modelId="{61D84952-B50E-4FE3-81FB-422E2535FC6C}" type="pres">
      <dgm:prSet presAssocID="{656D5BC6-27D7-4452-916A-F776B25C6E47}" presName="Name0" presStyleCnt="0">
        <dgm:presLayoutVars>
          <dgm:dir/>
          <dgm:resizeHandles val="exact"/>
        </dgm:presLayoutVars>
      </dgm:prSet>
      <dgm:spPr/>
      <dgm:t>
        <a:bodyPr/>
        <a:lstStyle/>
        <a:p>
          <a:endParaRPr lang="es-MX"/>
        </a:p>
      </dgm:t>
    </dgm:pt>
    <dgm:pt modelId="{495069A6-DDC5-42D8-84F9-5E34436CC81B}" type="pres">
      <dgm:prSet presAssocID="{656D5BC6-27D7-4452-916A-F776B25C6E47}" presName="cycle" presStyleCnt="0"/>
      <dgm:spPr/>
      <dgm:t>
        <a:bodyPr/>
        <a:lstStyle/>
        <a:p>
          <a:endParaRPr lang="es-MX"/>
        </a:p>
      </dgm:t>
    </dgm:pt>
    <dgm:pt modelId="{8BF94D2E-9839-4B30-BBA0-439245F7677B}" type="pres">
      <dgm:prSet presAssocID="{6152477F-6544-4E4C-8C28-40E433CB764E}" presName="nodeFirstNode" presStyleLbl="node1" presStyleIdx="0" presStyleCnt="5">
        <dgm:presLayoutVars>
          <dgm:bulletEnabled val="1"/>
        </dgm:presLayoutVars>
      </dgm:prSet>
      <dgm:spPr/>
      <dgm:t>
        <a:bodyPr/>
        <a:lstStyle/>
        <a:p>
          <a:endParaRPr lang="es-MX"/>
        </a:p>
      </dgm:t>
    </dgm:pt>
    <dgm:pt modelId="{AC81F93C-0B22-470F-B0C6-AC1A86190CDE}" type="pres">
      <dgm:prSet presAssocID="{69A587A4-1081-4CFB-AA49-2469281D1F9D}" presName="sibTransFirstNode" presStyleLbl="bgShp" presStyleIdx="0" presStyleCnt="1"/>
      <dgm:spPr/>
      <dgm:t>
        <a:bodyPr/>
        <a:lstStyle/>
        <a:p>
          <a:endParaRPr lang="es-MX"/>
        </a:p>
      </dgm:t>
    </dgm:pt>
    <dgm:pt modelId="{5378E0AD-210F-4D7A-A793-4E09E44C28F1}" type="pres">
      <dgm:prSet presAssocID="{C1DC81AD-A189-44C3-81AB-6F4D4C57D389}" presName="nodeFollowingNodes" presStyleLbl="node1" presStyleIdx="1" presStyleCnt="5">
        <dgm:presLayoutVars>
          <dgm:bulletEnabled val="1"/>
        </dgm:presLayoutVars>
      </dgm:prSet>
      <dgm:spPr/>
      <dgm:t>
        <a:bodyPr/>
        <a:lstStyle/>
        <a:p>
          <a:endParaRPr lang="es-MX"/>
        </a:p>
      </dgm:t>
    </dgm:pt>
    <dgm:pt modelId="{9B91A354-3D9C-49AD-ACC8-EBE38DE6B504}" type="pres">
      <dgm:prSet presAssocID="{0B0A2B40-1ACB-48D9-A62A-AAB9F73D4B51}" presName="nodeFollowingNodes" presStyleLbl="node1" presStyleIdx="2" presStyleCnt="5">
        <dgm:presLayoutVars>
          <dgm:bulletEnabled val="1"/>
        </dgm:presLayoutVars>
      </dgm:prSet>
      <dgm:spPr/>
      <dgm:t>
        <a:bodyPr/>
        <a:lstStyle/>
        <a:p>
          <a:endParaRPr lang="es-MX"/>
        </a:p>
      </dgm:t>
    </dgm:pt>
    <dgm:pt modelId="{DECF1842-647C-45F7-B271-6CBA339C1B70}" type="pres">
      <dgm:prSet presAssocID="{F3A6B727-28DF-44B0-81AC-60FF1975A317}" presName="nodeFollowingNodes" presStyleLbl="node1" presStyleIdx="3" presStyleCnt="5">
        <dgm:presLayoutVars>
          <dgm:bulletEnabled val="1"/>
        </dgm:presLayoutVars>
      </dgm:prSet>
      <dgm:spPr/>
      <dgm:t>
        <a:bodyPr/>
        <a:lstStyle/>
        <a:p>
          <a:endParaRPr lang="es-MX"/>
        </a:p>
      </dgm:t>
    </dgm:pt>
    <dgm:pt modelId="{B194BCA9-5753-48B6-AAF1-BCA3ED3438E3}" type="pres">
      <dgm:prSet presAssocID="{6C1CB4D5-CF11-49BB-9757-3660EE655620}" presName="nodeFollowingNodes" presStyleLbl="node1" presStyleIdx="4" presStyleCnt="5">
        <dgm:presLayoutVars>
          <dgm:bulletEnabled val="1"/>
        </dgm:presLayoutVars>
      </dgm:prSet>
      <dgm:spPr/>
      <dgm:t>
        <a:bodyPr/>
        <a:lstStyle/>
        <a:p>
          <a:endParaRPr lang="es-MX"/>
        </a:p>
      </dgm:t>
    </dgm:pt>
  </dgm:ptLst>
  <dgm:cxnLst>
    <dgm:cxn modelId="{96123627-0F0A-E14E-9246-4D03469CF9EE}" type="presOf" srcId="{6152477F-6544-4E4C-8C28-40E433CB764E}" destId="{8BF94D2E-9839-4B30-BBA0-439245F7677B}" srcOrd="0" destOrd="0" presId="urn:microsoft.com/office/officeart/2005/8/layout/cycle3"/>
    <dgm:cxn modelId="{DA42CC1B-3EB9-2841-8BC8-F8CC34B241E0}" type="presOf" srcId="{6C1CB4D5-CF11-49BB-9757-3660EE655620}" destId="{B194BCA9-5753-48B6-AAF1-BCA3ED3438E3}" srcOrd="0" destOrd="0" presId="urn:microsoft.com/office/officeart/2005/8/layout/cycle3"/>
    <dgm:cxn modelId="{29DED490-47FC-524E-9C84-27744F68D227}" type="presOf" srcId="{F3A6B727-28DF-44B0-81AC-60FF1975A317}" destId="{DECF1842-647C-45F7-B271-6CBA339C1B70}" srcOrd="0" destOrd="0" presId="urn:microsoft.com/office/officeart/2005/8/layout/cycle3"/>
    <dgm:cxn modelId="{C122591E-4EC9-D843-ADF5-5B474CB6FC7C}" type="presOf" srcId="{0B0A2B40-1ACB-48D9-A62A-AAB9F73D4B51}" destId="{9B91A354-3D9C-49AD-ACC8-EBE38DE6B504}" srcOrd="0" destOrd="0" presId="urn:microsoft.com/office/officeart/2005/8/layout/cycle3"/>
    <dgm:cxn modelId="{F0DA9D8A-5BC7-4D19-B8DB-D30A3A1FB497}" srcId="{656D5BC6-27D7-4452-916A-F776B25C6E47}" destId="{6C1CB4D5-CF11-49BB-9757-3660EE655620}" srcOrd="4" destOrd="0" parTransId="{22440D7D-92BF-4E2C-8A9E-FC40DC64E9A9}" sibTransId="{E2843ED4-B9A8-405C-8935-501A981CA30B}"/>
    <dgm:cxn modelId="{69D1959C-0A06-544B-815C-9F7DD473C673}" type="presOf" srcId="{69A587A4-1081-4CFB-AA49-2469281D1F9D}" destId="{AC81F93C-0B22-470F-B0C6-AC1A86190CDE}" srcOrd="0" destOrd="0" presId="urn:microsoft.com/office/officeart/2005/8/layout/cycle3"/>
    <dgm:cxn modelId="{6FA487C3-6530-45CA-B181-9D7036C46640}" srcId="{656D5BC6-27D7-4452-916A-F776B25C6E47}" destId="{F3A6B727-28DF-44B0-81AC-60FF1975A317}" srcOrd="3" destOrd="0" parTransId="{3BE5D821-7B1F-48D0-96C6-30F940867362}" sibTransId="{831D1393-C3DA-47DB-ABD9-DD4E9CD47162}"/>
    <dgm:cxn modelId="{DB6DCC86-9921-4AA7-A29A-D2A4B1E514D9}" srcId="{656D5BC6-27D7-4452-916A-F776B25C6E47}" destId="{C1DC81AD-A189-44C3-81AB-6F4D4C57D389}" srcOrd="1" destOrd="0" parTransId="{AB546BED-C990-4199-A087-59074EEB386E}" sibTransId="{555251EB-6484-47B3-8506-32B8B920D6F1}"/>
    <dgm:cxn modelId="{F706E173-2B0F-5F43-82FD-5B479A8491F2}" type="presOf" srcId="{C1DC81AD-A189-44C3-81AB-6F4D4C57D389}" destId="{5378E0AD-210F-4D7A-A793-4E09E44C28F1}" srcOrd="0" destOrd="0" presId="urn:microsoft.com/office/officeart/2005/8/layout/cycle3"/>
    <dgm:cxn modelId="{82BAE12E-1F57-459E-B257-CCDF2332F528}" srcId="{656D5BC6-27D7-4452-916A-F776B25C6E47}" destId="{6152477F-6544-4E4C-8C28-40E433CB764E}" srcOrd="0" destOrd="0" parTransId="{90DA390B-A66C-470A-B1E2-1110553F2CD8}" sibTransId="{69A587A4-1081-4CFB-AA49-2469281D1F9D}"/>
    <dgm:cxn modelId="{78744144-4564-CD4D-A0D8-9A7280444001}" type="presOf" srcId="{656D5BC6-27D7-4452-916A-F776B25C6E47}" destId="{61D84952-B50E-4FE3-81FB-422E2535FC6C}" srcOrd="0" destOrd="0" presId="urn:microsoft.com/office/officeart/2005/8/layout/cycle3"/>
    <dgm:cxn modelId="{BF0D681C-4319-45DC-BAEA-8CD414022484}" srcId="{656D5BC6-27D7-4452-916A-F776B25C6E47}" destId="{0B0A2B40-1ACB-48D9-A62A-AAB9F73D4B51}" srcOrd="2" destOrd="0" parTransId="{EB104AD1-41F8-4C4D-9C92-E39FF6EBB314}" sibTransId="{F7161640-E1DA-4396-BB61-035F0E29D7A9}"/>
    <dgm:cxn modelId="{B0A10EF4-1DF8-6146-AC0D-F9855DDA91CD}" type="presParOf" srcId="{61D84952-B50E-4FE3-81FB-422E2535FC6C}" destId="{495069A6-DDC5-42D8-84F9-5E34436CC81B}" srcOrd="0" destOrd="0" presId="urn:microsoft.com/office/officeart/2005/8/layout/cycle3"/>
    <dgm:cxn modelId="{2F87EE4D-9BAA-6C42-AA0F-9F65B68437D5}" type="presParOf" srcId="{495069A6-DDC5-42D8-84F9-5E34436CC81B}" destId="{8BF94D2E-9839-4B30-BBA0-439245F7677B}" srcOrd="0" destOrd="0" presId="urn:microsoft.com/office/officeart/2005/8/layout/cycle3"/>
    <dgm:cxn modelId="{9A01F8E4-8205-DA4C-8EEF-43D02E08F4B5}" type="presParOf" srcId="{495069A6-DDC5-42D8-84F9-5E34436CC81B}" destId="{AC81F93C-0B22-470F-B0C6-AC1A86190CDE}" srcOrd="1" destOrd="0" presId="urn:microsoft.com/office/officeart/2005/8/layout/cycle3"/>
    <dgm:cxn modelId="{10C62C3C-599C-CA4A-8A2D-FF4EA3E8BC05}" type="presParOf" srcId="{495069A6-DDC5-42D8-84F9-5E34436CC81B}" destId="{5378E0AD-210F-4D7A-A793-4E09E44C28F1}" srcOrd="2" destOrd="0" presId="urn:microsoft.com/office/officeart/2005/8/layout/cycle3"/>
    <dgm:cxn modelId="{95055220-0AA7-944A-A278-EABE3112B5CD}" type="presParOf" srcId="{495069A6-DDC5-42D8-84F9-5E34436CC81B}" destId="{9B91A354-3D9C-49AD-ACC8-EBE38DE6B504}" srcOrd="3" destOrd="0" presId="urn:microsoft.com/office/officeart/2005/8/layout/cycle3"/>
    <dgm:cxn modelId="{018F0102-5081-F84F-8D38-009A7C88D9E9}" type="presParOf" srcId="{495069A6-DDC5-42D8-84F9-5E34436CC81B}" destId="{DECF1842-647C-45F7-B271-6CBA339C1B70}" srcOrd="4" destOrd="0" presId="urn:microsoft.com/office/officeart/2005/8/layout/cycle3"/>
    <dgm:cxn modelId="{7A0C6E26-F35D-7846-8653-1182CD3DA0B0}" type="presParOf" srcId="{495069A6-DDC5-42D8-84F9-5E34436CC81B}" destId="{B194BCA9-5753-48B6-AAF1-BCA3ED3438E3}"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16BCAD2-0C82-40EA-A344-222240579B6B}" type="doc">
      <dgm:prSet loTypeId="urn:microsoft.com/office/officeart/2005/8/layout/bProcess3" loCatId="process" qsTypeId="urn:microsoft.com/office/officeart/2005/8/quickstyle/3d2" qsCatId="3D" csTypeId="urn:microsoft.com/office/officeart/2005/8/colors/accent0_1" csCatId="mainScheme" phldr="1"/>
      <dgm:spPr/>
      <dgm:t>
        <a:bodyPr/>
        <a:lstStyle/>
        <a:p>
          <a:endParaRPr lang="es-MX"/>
        </a:p>
      </dgm:t>
    </dgm:pt>
    <dgm:pt modelId="{65213EAE-AC6D-498F-84F2-BAEE7DBE54AC}">
      <dgm:prSet phldrT="[Texto]"/>
      <dgm:spPr/>
      <dgm:t>
        <a:bodyPr/>
        <a:lstStyle/>
        <a:p>
          <a:r>
            <a:rPr lang="es-ES" dirty="0" smtClean="0"/>
            <a:t>Requisitos</a:t>
          </a:r>
          <a:endParaRPr lang="es-MX" dirty="0"/>
        </a:p>
      </dgm:t>
    </dgm:pt>
    <dgm:pt modelId="{1BC44B01-ACFE-4EEC-A7B7-E50543C2FD0C}" type="parTrans" cxnId="{5D903528-FA00-400F-9832-B7F1229D378D}">
      <dgm:prSet/>
      <dgm:spPr/>
      <dgm:t>
        <a:bodyPr/>
        <a:lstStyle/>
        <a:p>
          <a:endParaRPr lang="es-MX"/>
        </a:p>
      </dgm:t>
    </dgm:pt>
    <dgm:pt modelId="{63B16D8D-029E-4166-87D3-ED13A3B6E43B}" type="sibTrans" cxnId="{5D903528-FA00-400F-9832-B7F1229D378D}">
      <dgm:prSet/>
      <dgm:spPr/>
      <dgm:t>
        <a:bodyPr/>
        <a:lstStyle/>
        <a:p>
          <a:endParaRPr lang="es-MX"/>
        </a:p>
      </dgm:t>
    </dgm:pt>
    <dgm:pt modelId="{DB4504F9-44C1-40EA-B2AE-0D3AB2E81423}">
      <dgm:prSet phldrT="[Texto]"/>
      <dgm:spPr/>
      <dgm:t>
        <a:bodyPr/>
        <a:lstStyle/>
        <a:p>
          <a:r>
            <a:rPr lang="es-ES" dirty="0" smtClean="0"/>
            <a:t>Análisis</a:t>
          </a:r>
          <a:endParaRPr lang="es-MX" dirty="0"/>
        </a:p>
      </dgm:t>
    </dgm:pt>
    <dgm:pt modelId="{3F2AA759-AAAE-4653-ADE9-DB47B1FC8D95}" type="parTrans" cxnId="{9CC7C71E-01E3-4D4C-B54B-8036DFA660EA}">
      <dgm:prSet/>
      <dgm:spPr/>
      <dgm:t>
        <a:bodyPr/>
        <a:lstStyle/>
        <a:p>
          <a:endParaRPr lang="es-MX"/>
        </a:p>
      </dgm:t>
    </dgm:pt>
    <dgm:pt modelId="{119D53DA-7C60-4E69-A688-A47E096C067F}" type="sibTrans" cxnId="{9CC7C71E-01E3-4D4C-B54B-8036DFA660EA}">
      <dgm:prSet/>
      <dgm:spPr/>
      <dgm:t>
        <a:bodyPr/>
        <a:lstStyle/>
        <a:p>
          <a:endParaRPr lang="es-MX"/>
        </a:p>
      </dgm:t>
    </dgm:pt>
    <dgm:pt modelId="{334BC646-1110-4CFB-9111-62E3768F7050}">
      <dgm:prSet phldrT="[Texto]"/>
      <dgm:spPr/>
      <dgm:t>
        <a:bodyPr/>
        <a:lstStyle/>
        <a:p>
          <a:r>
            <a:rPr lang="es-ES" dirty="0" smtClean="0"/>
            <a:t>Diseño</a:t>
          </a:r>
          <a:endParaRPr lang="es-MX" dirty="0"/>
        </a:p>
      </dgm:t>
    </dgm:pt>
    <dgm:pt modelId="{907E68E9-1BD3-4C99-9F4E-4C604B3FB9C4}" type="parTrans" cxnId="{7B19FFF1-52A8-48ED-A958-2113AA2A6133}">
      <dgm:prSet/>
      <dgm:spPr/>
      <dgm:t>
        <a:bodyPr/>
        <a:lstStyle/>
        <a:p>
          <a:endParaRPr lang="es-MX"/>
        </a:p>
      </dgm:t>
    </dgm:pt>
    <dgm:pt modelId="{DB82C401-400F-44FA-BE72-6B4FF29CCC74}" type="sibTrans" cxnId="{7B19FFF1-52A8-48ED-A958-2113AA2A6133}">
      <dgm:prSet/>
      <dgm:spPr/>
      <dgm:t>
        <a:bodyPr/>
        <a:lstStyle/>
        <a:p>
          <a:endParaRPr lang="es-MX"/>
        </a:p>
      </dgm:t>
    </dgm:pt>
    <dgm:pt modelId="{394FE484-FEE1-4DC0-A9C1-BD6014F4E6E1}">
      <dgm:prSet phldrT="[Texto]"/>
      <dgm:spPr/>
      <dgm:t>
        <a:bodyPr/>
        <a:lstStyle/>
        <a:p>
          <a:r>
            <a:rPr lang="es-ES" dirty="0" smtClean="0"/>
            <a:t>Implementación</a:t>
          </a:r>
          <a:endParaRPr lang="es-MX" dirty="0"/>
        </a:p>
      </dgm:t>
    </dgm:pt>
    <dgm:pt modelId="{62E506A4-993F-451B-8CBC-6E5A2CB77D08}" type="parTrans" cxnId="{5A98A080-AC16-42AB-91A7-853021561785}">
      <dgm:prSet/>
      <dgm:spPr/>
      <dgm:t>
        <a:bodyPr/>
        <a:lstStyle/>
        <a:p>
          <a:endParaRPr lang="es-MX"/>
        </a:p>
      </dgm:t>
    </dgm:pt>
    <dgm:pt modelId="{71F4FE29-9B37-425D-9D98-375D58DC012C}" type="sibTrans" cxnId="{5A98A080-AC16-42AB-91A7-853021561785}">
      <dgm:prSet/>
      <dgm:spPr/>
      <dgm:t>
        <a:bodyPr/>
        <a:lstStyle/>
        <a:p>
          <a:endParaRPr lang="es-MX"/>
        </a:p>
      </dgm:t>
    </dgm:pt>
    <dgm:pt modelId="{46D03F60-1390-41F5-9682-5CDECC8111EA}">
      <dgm:prSet phldrT="[Texto]"/>
      <dgm:spPr/>
      <dgm:t>
        <a:bodyPr/>
        <a:lstStyle/>
        <a:p>
          <a:r>
            <a:rPr lang="es-ES" dirty="0" smtClean="0"/>
            <a:t>Integración</a:t>
          </a:r>
          <a:endParaRPr lang="es-MX" dirty="0"/>
        </a:p>
      </dgm:t>
    </dgm:pt>
    <dgm:pt modelId="{291F6904-6B97-4371-B042-BC6BA8FAAB4E}" type="parTrans" cxnId="{29D14E89-5EF5-406D-B635-B9A8960E8575}">
      <dgm:prSet/>
      <dgm:spPr/>
      <dgm:t>
        <a:bodyPr/>
        <a:lstStyle/>
        <a:p>
          <a:endParaRPr lang="es-MX"/>
        </a:p>
      </dgm:t>
    </dgm:pt>
    <dgm:pt modelId="{2DA19CC4-5CF8-4806-98E3-4726B16E30D4}" type="sibTrans" cxnId="{29D14E89-5EF5-406D-B635-B9A8960E8575}">
      <dgm:prSet/>
      <dgm:spPr/>
      <dgm:t>
        <a:bodyPr/>
        <a:lstStyle/>
        <a:p>
          <a:endParaRPr lang="es-MX"/>
        </a:p>
      </dgm:t>
    </dgm:pt>
    <dgm:pt modelId="{6838A9F7-CDE2-4C43-9CE8-0C535653240C}">
      <dgm:prSet phldrT="[Texto]"/>
      <dgm:spPr/>
      <dgm:t>
        <a:bodyPr/>
        <a:lstStyle/>
        <a:p>
          <a:r>
            <a:rPr lang="es-ES" dirty="0" smtClean="0"/>
            <a:t>Pruebas</a:t>
          </a:r>
          <a:endParaRPr lang="es-MX" dirty="0"/>
        </a:p>
      </dgm:t>
    </dgm:pt>
    <dgm:pt modelId="{0F2F1F81-3DDB-4B7E-BE7F-1C5AEFC8EABD}" type="parTrans" cxnId="{C3B8934D-7FE5-47E0-8435-BE2A98B4A2D8}">
      <dgm:prSet/>
      <dgm:spPr/>
      <dgm:t>
        <a:bodyPr/>
        <a:lstStyle/>
        <a:p>
          <a:endParaRPr lang="es-MX"/>
        </a:p>
      </dgm:t>
    </dgm:pt>
    <dgm:pt modelId="{7AFE4B33-B833-45BD-8630-6F5C41B33FC1}" type="sibTrans" cxnId="{C3B8934D-7FE5-47E0-8435-BE2A98B4A2D8}">
      <dgm:prSet/>
      <dgm:spPr/>
      <dgm:t>
        <a:bodyPr/>
        <a:lstStyle/>
        <a:p>
          <a:endParaRPr lang="es-MX"/>
        </a:p>
      </dgm:t>
    </dgm:pt>
    <dgm:pt modelId="{58D07148-0B54-464D-8145-D2CB0BD1EC6B}">
      <dgm:prSet phldrT="[Texto]"/>
      <dgm:spPr/>
      <dgm:t>
        <a:bodyPr/>
        <a:lstStyle/>
        <a:p>
          <a:r>
            <a:rPr lang="es-ES" dirty="0" smtClean="0"/>
            <a:t>Documentación</a:t>
          </a:r>
          <a:endParaRPr lang="es-MX" dirty="0"/>
        </a:p>
      </dgm:t>
    </dgm:pt>
    <dgm:pt modelId="{5741905D-F9B8-4D6A-B9F3-758A0445D3C5}" type="parTrans" cxnId="{40DB481A-FC65-47A7-A45B-BCD8E8815B9B}">
      <dgm:prSet/>
      <dgm:spPr/>
      <dgm:t>
        <a:bodyPr/>
        <a:lstStyle/>
        <a:p>
          <a:endParaRPr lang="es-MX"/>
        </a:p>
      </dgm:t>
    </dgm:pt>
    <dgm:pt modelId="{73A51FF9-F9FF-417F-8A38-1DEC4CD51F22}" type="sibTrans" cxnId="{40DB481A-FC65-47A7-A45B-BCD8E8815B9B}">
      <dgm:prSet/>
      <dgm:spPr/>
      <dgm:t>
        <a:bodyPr/>
        <a:lstStyle/>
        <a:p>
          <a:endParaRPr lang="es-MX"/>
        </a:p>
      </dgm:t>
    </dgm:pt>
    <dgm:pt modelId="{F72F1DD1-4F47-4024-A23A-5B3EA42D99EF}">
      <dgm:prSet phldrT="[Texto]"/>
      <dgm:spPr/>
      <dgm:t>
        <a:bodyPr/>
        <a:lstStyle/>
        <a:p>
          <a:r>
            <a:rPr lang="es-ES" dirty="0" smtClean="0"/>
            <a:t>Mantenimiento</a:t>
          </a:r>
          <a:endParaRPr lang="es-MX" dirty="0"/>
        </a:p>
      </dgm:t>
    </dgm:pt>
    <dgm:pt modelId="{191C1FF4-A8AB-4184-8E64-AC1E918E0E75}" type="parTrans" cxnId="{1F186E4D-71F6-47D2-AE5D-916FA2BDF43B}">
      <dgm:prSet/>
      <dgm:spPr/>
      <dgm:t>
        <a:bodyPr/>
        <a:lstStyle/>
        <a:p>
          <a:endParaRPr lang="es-MX"/>
        </a:p>
      </dgm:t>
    </dgm:pt>
    <dgm:pt modelId="{C2E00571-CCBD-4CEB-9F5A-D7CC8D0CBA40}" type="sibTrans" cxnId="{1F186E4D-71F6-47D2-AE5D-916FA2BDF43B}">
      <dgm:prSet/>
      <dgm:spPr/>
      <dgm:t>
        <a:bodyPr/>
        <a:lstStyle/>
        <a:p>
          <a:endParaRPr lang="es-MX"/>
        </a:p>
      </dgm:t>
    </dgm:pt>
    <dgm:pt modelId="{BFD620C9-2F5A-4FAD-8241-FB373C8704A6}" type="pres">
      <dgm:prSet presAssocID="{B16BCAD2-0C82-40EA-A344-222240579B6B}" presName="Name0" presStyleCnt="0">
        <dgm:presLayoutVars>
          <dgm:dir/>
          <dgm:resizeHandles val="exact"/>
        </dgm:presLayoutVars>
      </dgm:prSet>
      <dgm:spPr/>
      <dgm:t>
        <a:bodyPr/>
        <a:lstStyle/>
        <a:p>
          <a:endParaRPr lang="es-MX"/>
        </a:p>
      </dgm:t>
    </dgm:pt>
    <dgm:pt modelId="{E6252244-68F1-4472-AE51-651E27B45633}" type="pres">
      <dgm:prSet presAssocID="{65213EAE-AC6D-498F-84F2-BAEE7DBE54AC}" presName="node" presStyleLbl="node1" presStyleIdx="0" presStyleCnt="8">
        <dgm:presLayoutVars>
          <dgm:bulletEnabled val="1"/>
        </dgm:presLayoutVars>
      </dgm:prSet>
      <dgm:spPr/>
      <dgm:t>
        <a:bodyPr/>
        <a:lstStyle/>
        <a:p>
          <a:endParaRPr lang="es-MX"/>
        </a:p>
      </dgm:t>
    </dgm:pt>
    <dgm:pt modelId="{BD57B25C-676E-4ACA-9810-49BE69398BA9}" type="pres">
      <dgm:prSet presAssocID="{63B16D8D-029E-4166-87D3-ED13A3B6E43B}" presName="sibTrans" presStyleLbl="sibTrans1D1" presStyleIdx="0" presStyleCnt="7"/>
      <dgm:spPr/>
      <dgm:t>
        <a:bodyPr/>
        <a:lstStyle/>
        <a:p>
          <a:endParaRPr lang="es-MX"/>
        </a:p>
      </dgm:t>
    </dgm:pt>
    <dgm:pt modelId="{C8846185-116D-4BAC-99C0-C9A5812B4150}" type="pres">
      <dgm:prSet presAssocID="{63B16D8D-029E-4166-87D3-ED13A3B6E43B}" presName="connectorText" presStyleLbl="sibTrans1D1" presStyleIdx="0" presStyleCnt="7"/>
      <dgm:spPr/>
      <dgm:t>
        <a:bodyPr/>
        <a:lstStyle/>
        <a:p>
          <a:endParaRPr lang="es-MX"/>
        </a:p>
      </dgm:t>
    </dgm:pt>
    <dgm:pt modelId="{4AB7C5D4-632C-44A7-80DA-22A762E04BF4}" type="pres">
      <dgm:prSet presAssocID="{DB4504F9-44C1-40EA-B2AE-0D3AB2E81423}" presName="node" presStyleLbl="node1" presStyleIdx="1" presStyleCnt="8">
        <dgm:presLayoutVars>
          <dgm:bulletEnabled val="1"/>
        </dgm:presLayoutVars>
      </dgm:prSet>
      <dgm:spPr/>
      <dgm:t>
        <a:bodyPr/>
        <a:lstStyle/>
        <a:p>
          <a:endParaRPr lang="es-MX"/>
        </a:p>
      </dgm:t>
    </dgm:pt>
    <dgm:pt modelId="{0C7711BC-7C53-43B2-ACDC-BD2CE8FA8220}" type="pres">
      <dgm:prSet presAssocID="{119D53DA-7C60-4E69-A688-A47E096C067F}" presName="sibTrans" presStyleLbl="sibTrans1D1" presStyleIdx="1" presStyleCnt="7"/>
      <dgm:spPr/>
      <dgm:t>
        <a:bodyPr/>
        <a:lstStyle/>
        <a:p>
          <a:endParaRPr lang="es-MX"/>
        </a:p>
      </dgm:t>
    </dgm:pt>
    <dgm:pt modelId="{91807E08-D1E4-4F72-AF0A-AA2AFC91284A}" type="pres">
      <dgm:prSet presAssocID="{119D53DA-7C60-4E69-A688-A47E096C067F}" presName="connectorText" presStyleLbl="sibTrans1D1" presStyleIdx="1" presStyleCnt="7"/>
      <dgm:spPr/>
      <dgm:t>
        <a:bodyPr/>
        <a:lstStyle/>
        <a:p>
          <a:endParaRPr lang="es-MX"/>
        </a:p>
      </dgm:t>
    </dgm:pt>
    <dgm:pt modelId="{9A2F5A69-4A10-4861-9C12-4A42F3BC39EC}" type="pres">
      <dgm:prSet presAssocID="{334BC646-1110-4CFB-9111-62E3768F7050}" presName="node" presStyleLbl="node1" presStyleIdx="2" presStyleCnt="8">
        <dgm:presLayoutVars>
          <dgm:bulletEnabled val="1"/>
        </dgm:presLayoutVars>
      </dgm:prSet>
      <dgm:spPr/>
      <dgm:t>
        <a:bodyPr/>
        <a:lstStyle/>
        <a:p>
          <a:endParaRPr lang="es-MX"/>
        </a:p>
      </dgm:t>
    </dgm:pt>
    <dgm:pt modelId="{30419D18-80BB-4F94-8B5E-535A590E0E96}" type="pres">
      <dgm:prSet presAssocID="{DB82C401-400F-44FA-BE72-6B4FF29CCC74}" presName="sibTrans" presStyleLbl="sibTrans1D1" presStyleIdx="2" presStyleCnt="7"/>
      <dgm:spPr/>
      <dgm:t>
        <a:bodyPr/>
        <a:lstStyle/>
        <a:p>
          <a:endParaRPr lang="es-MX"/>
        </a:p>
      </dgm:t>
    </dgm:pt>
    <dgm:pt modelId="{887A6E8E-88A6-46A8-98D5-B60245E84837}" type="pres">
      <dgm:prSet presAssocID="{DB82C401-400F-44FA-BE72-6B4FF29CCC74}" presName="connectorText" presStyleLbl="sibTrans1D1" presStyleIdx="2" presStyleCnt="7"/>
      <dgm:spPr/>
      <dgm:t>
        <a:bodyPr/>
        <a:lstStyle/>
        <a:p>
          <a:endParaRPr lang="es-MX"/>
        </a:p>
      </dgm:t>
    </dgm:pt>
    <dgm:pt modelId="{B3F8A90E-F27E-4289-A36A-5D55B8916E88}" type="pres">
      <dgm:prSet presAssocID="{394FE484-FEE1-4DC0-A9C1-BD6014F4E6E1}" presName="node" presStyleLbl="node1" presStyleIdx="3" presStyleCnt="8">
        <dgm:presLayoutVars>
          <dgm:bulletEnabled val="1"/>
        </dgm:presLayoutVars>
      </dgm:prSet>
      <dgm:spPr/>
      <dgm:t>
        <a:bodyPr/>
        <a:lstStyle/>
        <a:p>
          <a:endParaRPr lang="es-MX"/>
        </a:p>
      </dgm:t>
    </dgm:pt>
    <dgm:pt modelId="{24653C92-AFFE-4FFC-BE0E-28CFE56B94A2}" type="pres">
      <dgm:prSet presAssocID="{71F4FE29-9B37-425D-9D98-375D58DC012C}" presName="sibTrans" presStyleLbl="sibTrans1D1" presStyleIdx="3" presStyleCnt="7"/>
      <dgm:spPr/>
      <dgm:t>
        <a:bodyPr/>
        <a:lstStyle/>
        <a:p>
          <a:endParaRPr lang="es-MX"/>
        </a:p>
      </dgm:t>
    </dgm:pt>
    <dgm:pt modelId="{87A30165-8D9D-4044-8C90-59345205E72E}" type="pres">
      <dgm:prSet presAssocID="{71F4FE29-9B37-425D-9D98-375D58DC012C}" presName="connectorText" presStyleLbl="sibTrans1D1" presStyleIdx="3" presStyleCnt="7"/>
      <dgm:spPr/>
      <dgm:t>
        <a:bodyPr/>
        <a:lstStyle/>
        <a:p>
          <a:endParaRPr lang="es-MX"/>
        </a:p>
      </dgm:t>
    </dgm:pt>
    <dgm:pt modelId="{0C8A5CED-613D-45E7-845F-6E1636BA91BC}" type="pres">
      <dgm:prSet presAssocID="{46D03F60-1390-41F5-9682-5CDECC8111EA}" presName="node" presStyleLbl="node1" presStyleIdx="4" presStyleCnt="8">
        <dgm:presLayoutVars>
          <dgm:bulletEnabled val="1"/>
        </dgm:presLayoutVars>
      </dgm:prSet>
      <dgm:spPr/>
      <dgm:t>
        <a:bodyPr/>
        <a:lstStyle/>
        <a:p>
          <a:endParaRPr lang="es-MX"/>
        </a:p>
      </dgm:t>
    </dgm:pt>
    <dgm:pt modelId="{DAB615D2-0C1D-48A7-BF68-FCE86B2FABFA}" type="pres">
      <dgm:prSet presAssocID="{2DA19CC4-5CF8-4806-98E3-4726B16E30D4}" presName="sibTrans" presStyleLbl="sibTrans1D1" presStyleIdx="4" presStyleCnt="7"/>
      <dgm:spPr/>
      <dgm:t>
        <a:bodyPr/>
        <a:lstStyle/>
        <a:p>
          <a:endParaRPr lang="es-MX"/>
        </a:p>
      </dgm:t>
    </dgm:pt>
    <dgm:pt modelId="{72E23657-F643-4EE1-8881-8B81A3CE78B2}" type="pres">
      <dgm:prSet presAssocID="{2DA19CC4-5CF8-4806-98E3-4726B16E30D4}" presName="connectorText" presStyleLbl="sibTrans1D1" presStyleIdx="4" presStyleCnt="7"/>
      <dgm:spPr/>
      <dgm:t>
        <a:bodyPr/>
        <a:lstStyle/>
        <a:p>
          <a:endParaRPr lang="es-MX"/>
        </a:p>
      </dgm:t>
    </dgm:pt>
    <dgm:pt modelId="{84BC95F2-9FE9-4CDF-8BD2-C8AFC5B7C3A1}" type="pres">
      <dgm:prSet presAssocID="{6838A9F7-CDE2-4C43-9CE8-0C535653240C}" presName="node" presStyleLbl="node1" presStyleIdx="5" presStyleCnt="8">
        <dgm:presLayoutVars>
          <dgm:bulletEnabled val="1"/>
        </dgm:presLayoutVars>
      </dgm:prSet>
      <dgm:spPr/>
      <dgm:t>
        <a:bodyPr/>
        <a:lstStyle/>
        <a:p>
          <a:endParaRPr lang="es-MX"/>
        </a:p>
      </dgm:t>
    </dgm:pt>
    <dgm:pt modelId="{1825BBB4-80B0-4C7E-ABA3-5D2F96A509CF}" type="pres">
      <dgm:prSet presAssocID="{7AFE4B33-B833-45BD-8630-6F5C41B33FC1}" presName="sibTrans" presStyleLbl="sibTrans1D1" presStyleIdx="5" presStyleCnt="7"/>
      <dgm:spPr/>
      <dgm:t>
        <a:bodyPr/>
        <a:lstStyle/>
        <a:p>
          <a:endParaRPr lang="es-MX"/>
        </a:p>
      </dgm:t>
    </dgm:pt>
    <dgm:pt modelId="{2879045D-454A-451E-808A-BED7B7D3B83A}" type="pres">
      <dgm:prSet presAssocID="{7AFE4B33-B833-45BD-8630-6F5C41B33FC1}" presName="connectorText" presStyleLbl="sibTrans1D1" presStyleIdx="5" presStyleCnt="7"/>
      <dgm:spPr/>
      <dgm:t>
        <a:bodyPr/>
        <a:lstStyle/>
        <a:p>
          <a:endParaRPr lang="es-MX"/>
        </a:p>
      </dgm:t>
    </dgm:pt>
    <dgm:pt modelId="{9FD9CFBD-31E6-488C-9D1E-ACF57C02AD09}" type="pres">
      <dgm:prSet presAssocID="{58D07148-0B54-464D-8145-D2CB0BD1EC6B}" presName="node" presStyleLbl="node1" presStyleIdx="6" presStyleCnt="8">
        <dgm:presLayoutVars>
          <dgm:bulletEnabled val="1"/>
        </dgm:presLayoutVars>
      </dgm:prSet>
      <dgm:spPr/>
      <dgm:t>
        <a:bodyPr/>
        <a:lstStyle/>
        <a:p>
          <a:endParaRPr lang="es-MX"/>
        </a:p>
      </dgm:t>
    </dgm:pt>
    <dgm:pt modelId="{7911A055-6C6A-4CB6-AFE0-66EFE6F0E8C2}" type="pres">
      <dgm:prSet presAssocID="{73A51FF9-F9FF-417F-8A38-1DEC4CD51F22}" presName="sibTrans" presStyleLbl="sibTrans1D1" presStyleIdx="6" presStyleCnt="7"/>
      <dgm:spPr/>
      <dgm:t>
        <a:bodyPr/>
        <a:lstStyle/>
        <a:p>
          <a:endParaRPr lang="es-MX"/>
        </a:p>
      </dgm:t>
    </dgm:pt>
    <dgm:pt modelId="{6C632F2D-B619-468F-B7B1-9B6B8070AA6F}" type="pres">
      <dgm:prSet presAssocID="{73A51FF9-F9FF-417F-8A38-1DEC4CD51F22}" presName="connectorText" presStyleLbl="sibTrans1D1" presStyleIdx="6" presStyleCnt="7"/>
      <dgm:spPr/>
      <dgm:t>
        <a:bodyPr/>
        <a:lstStyle/>
        <a:p>
          <a:endParaRPr lang="es-MX"/>
        </a:p>
      </dgm:t>
    </dgm:pt>
    <dgm:pt modelId="{011667A6-9F94-4F7A-895D-99EEF4ED8EAE}" type="pres">
      <dgm:prSet presAssocID="{F72F1DD1-4F47-4024-A23A-5B3EA42D99EF}" presName="node" presStyleLbl="node1" presStyleIdx="7" presStyleCnt="8">
        <dgm:presLayoutVars>
          <dgm:bulletEnabled val="1"/>
        </dgm:presLayoutVars>
      </dgm:prSet>
      <dgm:spPr/>
      <dgm:t>
        <a:bodyPr/>
        <a:lstStyle/>
        <a:p>
          <a:endParaRPr lang="es-MX"/>
        </a:p>
      </dgm:t>
    </dgm:pt>
  </dgm:ptLst>
  <dgm:cxnLst>
    <dgm:cxn modelId="{8C4A38BA-5573-4345-81D7-C75F62A1E17E}" type="presOf" srcId="{7AFE4B33-B833-45BD-8630-6F5C41B33FC1}" destId="{1825BBB4-80B0-4C7E-ABA3-5D2F96A509CF}" srcOrd="0" destOrd="0" presId="urn:microsoft.com/office/officeart/2005/8/layout/bProcess3"/>
    <dgm:cxn modelId="{1F186E4D-71F6-47D2-AE5D-916FA2BDF43B}" srcId="{B16BCAD2-0C82-40EA-A344-222240579B6B}" destId="{F72F1DD1-4F47-4024-A23A-5B3EA42D99EF}" srcOrd="7" destOrd="0" parTransId="{191C1FF4-A8AB-4184-8E64-AC1E918E0E75}" sibTransId="{C2E00571-CCBD-4CEB-9F5A-D7CC8D0CBA40}"/>
    <dgm:cxn modelId="{E465B922-A4EC-BD49-81F5-D37D9C85EA3D}" type="presOf" srcId="{119D53DA-7C60-4E69-A688-A47E096C067F}" destId="{0C7711BC-7C53-43B2-ACDC-BD2CE8FA8220}" srcOrd="0" destOrd="0" presId="urn:microsoft.com/office/officeart/2005/8/layout/bProcess3"/>
    <dgm:cxn modelId="{8CC0B001-98C5-5F41-9D2D-FF2F36E1644D}" type="presOf" srcId="{63B16D8D-029E-4166-87D3-ED13A3B6E43B}" destId="{C8846185-116D-4BAC-99C0-C9A5812B4150}" srcOrd="1" destOrd="0" presId="urn:microsoft.com/office/officeart/2005/8/layout/bProcess3"/>
    <dgm:cxn modelId="{11866ED0-A646-6E48-BF87-F636A03B54DF}" type="presOf" srcId="{71F4FE29-9B37-425D-9D98-375D58DC012C}" destId="{87A30165-8D9D-4044-8C90-59345205E72E}" srcOrd="1" destOrd="0" presId="urn:microsoft.com/office/officeart/2005/8/layout/bProcess3"/>
    <dgm:cxn modelId="{CDB61C46-435E-9B45-AF74-FD2603CC0A36}" type="presOf" srcId="{73A51FF9-F9FF-417F-8A38-1DEC4CD51F22}" destId="{7911A055-6C6A-4CB6-AFE0-66EFE6F0E8C2}" srcOrd="0" destOrd="0" presId="urn:microsoft.com/office/officeart/2005/8/layout/bProcess3"/>
    <dgm:cxn modelId="{C3B8934D-7FE5-47E0-8435-BE2A98B4A2D8}" srcId="{B16BCAD2-0C82-40EA-A344-222240579B6B}" destId="{6838A9F7-CDE2-4C43-9CE8-0C535653240C}" srcOrd="5" destOrd="0" parTransId="{0F2F1F81-3DDB-4B7E-BE7F-1C5AEFC8EABD}" sibTransId="{7AFE4B33-B833-45BD-8630-6F5C41B33FC1}"/>
    <dgm:cxn modelId="{1DBD2DA3-987A-9745-AC62-92949101ADEB}" type="presOf" srcId="{65213EAE-AC6D-498F-84F2-BAEE7DBE54AC}" destId="{E6252244-68F1-4472-AE51-651E27B45633}" srcOrd="0" destOrd="0" presId="urn:microsoft.com/office/officeart/2005/8/layout/bProcess3"/>
    <dgm:cxn modelId="{72D53D0C-81D2-1A44-8685-053B1C80BC6B}" type="presOf" srcId="{119D53DA-7C60-4E69-A688-A47E096C067F}" destId="{91807E08-D1E4-4F72-AF0A-AA2AFC91284A}" srcOrd="1" destOrd="0" presId="urn:microsoft.com/office/officeart/2005/8/layout/bProcess3"/>
    <dgm:cxn modelId="{78757ED3-71B1-6E4A-8A75-EE338224A74D}" type="presOf" srcId="{63B16D8D-029E-4166-87D3-ED13A3B6E43B}" destId="{BD57B25C-676E-4ACA-9810-49BE69398BA9}" srcOrd="0" destOrd="0" presId="urn:microsoft.com/office/officeart/2005/8/layout/bProcess3"/>
    <dgm:cxn modelId="{705550C1-06A0-D04C-B9C7-8F797490D5E4}" type="presOf" srcId="{F72F1DD1-4F47-4024-A23A-5B3EA42D99EF}" destId="{011667A6-9F94-4F7A-895D-99EEF4ED8EAE}" srcOrd="0" destOrd="0" presId="urn:microsoft.com/office/officeart/2005/8/layout/bProcess3"/>
    <dgm:cxn modelId="{DA9A3E55-A06C-4441-A259-45E3EE0DC861}" type="presOf" srcId="{334BC646-1110-4CFB-9111-62E3768F7050}" destId="{9A2F5A69-4A10-4861-9C12-4A42F3BC39EC}" srcOrd="0" destOrd="0" presId="urn:microsoft.com/office/officeart/2005/8/layout/bProcess3"/>
    <dgm:cxn modelId="{7B19FFF1-52A8-48ED-A958-2113AA2A6133}" srcId="{B16BCAD2-0C82-40EA-A344-222240579B6B}" destId="{334BC646-1110-4CFB-9111-62E3768F7050}" srcOrd="2" destOrd="0" parTransId="{907E68E9-1BD3-4C99-9F4E-4C604B3FB9C4}" sibTransId="{DB82C401-400F-44FA-BE72-6B4FF29CCC74}"/>
    <dgm:cxn modelId="{A3C96029-EF3C-6147-9644-34B159D76535}" type="presOf" srcId="{DB82C401-400F-44FA-BE72-6B4FF29CCC74}" destId="{30419D18-80BB-4F94-8B5E-535A590E0E96}" srcOrd="0" destOrd="0" presId="urn:microsoft.com/office/officeart/2005/8/layout/bProcess3"/>
    <dgm:cxn modelId="{81B9B40D-0D2D-D24C-AFAB-B018A023E88C}" type="presOf" srcId="{58D07148-0B54-464D-8145-D2CB0BD1EC6B}" destId="{9FD9CFBD-31E6-488C-9D1E-ACF57C02AD09}" srcOrd="0" destOrd="0" presId="urn:microsoft.com/office/officeart/2005/8/layout/bProcess3"/>
    <dgm:cxn modelId="{493EEE8E-13F1-ED4F-B90B-B523E55F7B09}" type="presOf" srcId="{2DA19CC4-5CF8-4806-98E3-4726B16E30D4}" destId="{DAB615D2-0C1D-48A7-BF68-FCE86B2FABFA}" srcOrd="0" destOrd="0" presId="urn:microsoft.com/office/officeart/2005/8/layout/bProcess3"/>
    <dgm:cxn modelId="{29D14E89-5EF5-406D-B635-B9A8960E8575}" srcId="{B16BCAD2-0C82-40EA-A344-222240579B6B}" destId="{46D03F60-1390-41F5-9682-5CDECC8111EA}" srcOrd="4" destOrd="0" parTransId="{291F6904-6B97-4371-B042-BC6BA8FAAB4E}" sibTransId="{2DA19CC4-5CF8-4806-98E3-4726B16E30D4}"/>
    <dgm:cxn modelId="{40DB481A-FC65-47A7-A45B-BCD8E8815B9B}" srcId="{B16BCAD2-0C82-40EA-A344-222240579B6B}" destId="{58D07148-0B54-464D-8145-D2CB0BD1EC6B}" srcOrd="6" destOrd="0" parTransId="{5741905D-F9B8-4D6A-B9F3-758A0445D3C5}" sibTransId="{73A51FF9-F9FF-417F-8A38-1DEC4CD51F22}"/>
    <dgm:cxn modelId="{57D8471D-AC88-7943-91CB-F1F30D542A18}" type="presOf" srcId="{394FE484-FEE1-4DC0-A9C1-BD6014F4E6E1}" destId="{B3F8A90E-F27E-4289-A36A-5D55B8916E88}" srcOrd="0" destOrd="0" presId="urn:microsoft.com/office/officeart/2005/8/layout/bProcess3"/>
    <dgm:cxn modelId="{58BB5F5C-E3B6-1846-B9BC-A9CBC30E9ADD}" type="presOf" srcId="{73A51FF9-F9FF-417F-8A38-1DEC4CD51F22}" destId="{6C632F2D-B619-468F-B7B1-9B6B8070AA6F}" srcOrd="1" destOrd="0" presId="urn:microsoft.com/office/officeart/2005/8/layout/bProcess3"/>
    <dgm:cxn modelId="{DED21C67-8E1B-C949-81BD-8B84DFADE0A4}" type="presOf" srcId="{7AFE4B33-B833-45BD-8630-6F5C41B33FC1}" destId="{2879045D-454A-451E-808A-BED7B7D3B83A}" srcOrd="1" destOrd="0" presId="urn:microsoft.com/office/officeart/2005/8/layout/bProcess3"/>
    <dgm:cxn modelId="{8E91629A-540D-9448-B00E-38AEEAD71223}" type="presOf" srcId="{71F4FE29-9B37-425D-9D98-375D58DC012C}" destId="{24653C92-AFFE-4FFC-BE0E-28CFE56B94A2}" srcOrd="0" destOrd="0" presId="urn:microsoft.com/office/officeart/2005/8/layout/bProcess3"/>
    <dgm:cxn modelId="{5A98A080-AC16-42AB-91A7-853021561785}" srcId="{B16BCAD2-0C82-40EA-A344-222240579B6B}" destId="{394FE484-FEE1-4DC0-A9C1-BD6014F4E6E1}" srcOrd="3" destOrd="0" parTransId="{62E506A4-993F-451B-8CBC-6E5A2CB77D08}" sibTransId="{71F4FE29-9B37-425D-9D98-375D58DC012C}"/>
    <dgm:cxn modelId="{86A82417-3827-4B4B-B1BE-A0180521DA3E}" type="presOf" srcId="{6838A9F7-CDE2-4C43-9CE8-0C535653240C}" destId="{84BC95F2-9FE9-4CDF-8BD2-C8AFC5B7C3A1}" srcOrd="0" destOrd="0" presId="urn:microsoft.com/office/officeart/2005/8/layout/bProcess3"/>
    <dgm:cxn modelId="{251C50CA-8190-4F40-8605-387DDE118316}" type="presOf" srcId="{DB4504F9-44C1-40EA-B2AE-0D3AB2E81423}" destId="{4AB7C5D4-632C-44A7-80DA-22A762E04BF4}" srcOrd="0" destOrd="0" presId="urn:microsoft.com/office/officeart/2005/8/layout/bProcess3"/>
    <dgm:cxn modelId="{5D903528-FA00-400F-9832-B7F1229D378D}" srcId="{B16BCAD2-0C82-40EA-A344-222240579B6B}" destId="{65213EAE-AC6D-498F-84F2-BAEE7DBE54AC}" srcOrd="0" destOrd="0" parTransId="{1BC44B01-ACFE-4EEC-A7B7-E50543C2FD0C}" sibTransId="{63B16D8D-029E-4166-87D3-ED13A3B6E43B}"/>
    <dgm:cxn modelId="{117E3E00-7146-294E-BDEA-A43E775E6F4D}" type="presOf" srcId="{DB82C401-400F-44FA-BE72-6B4FF29CCC74}" destId="{887A6E8E-88A6-46A8-98D5-B60245E84837}" srcOrd="1" destOrd="0" presId="urn:microsoft.com/office/officeart/2005/8/layout/bProcess3"/>
    <dgm:cxn modelId="{9CC7C71E-01E3-4D4C-B54B-8036DFA660EA}" srcId="{B16BCAD2-0C82-40EA-A344-222240579B6B}" destId="{DB4504F9-44C1-40EA-B2AE-0D3AB2E81423}" srcOrd="1" destOrd="0" parTransId="{3F2AA759-AAAE-4653-ADE9-DB47B1FC8D95}" sibTransId="{119D53DA-7C60-4E69-A688-A47E096C067F}"/>
    <dgm:cxn modelId="{E3F87B6A-9E1A-CB4B-A5AF-2219B5D37503}" type="presOf" srcId="{B16BCAD2-0C82-40EA-A344-222240579B6B}" destId="{BFD620C9-2F5A-4FAD-8241-FB373C8704A6}" srcOrd="0" destOrd="0" presId="urn:microsoft.com/office/officeart/2005/8/layout/bProcess3"/>
    <dgm:cxn modelId="{13269CA4-DC54-384D-86EA-C748D1BE02E2}" type="presOf" srcId="{46D03F60-1390-41F5-9682-5CDECC8111EA}" destId="{0C8A5CED-613D-45E7-845F-6E1636BA91BC}" srcOrd="0" destOrd="0" presId="urn:microsoft.com/office/officeart/2005/8/layout/bProcess3"/>
    <dgm:cxn modelId="{58799888-6D79-8949-A658-AD3A7AFD9EAD}" type="presOf" srcId="{2DA19CC4-5CF8-4806-98E3-4726B16E30D4}" destId="{72E23657-F643-4EE1-8881-8B81A3CE78B2}" srcOrd="1" destOrd="0" presId="urn:microsoft.com/office/officeart/2005/8/layout/bProcess3"/>
    <dgm:cxn modelId="{87147FAA-3391-2147-90E4-08F6A7657E95}" type="presParOf" srcId="{BFD620C9-2F5A-4FAD-8241-FB373C8704A6}" destId="{E6252244-68F1-4472-AE51-651E27B45633}" srcOrd="0" destOrd="0" presId="urn:microsoft.com/office/officeart/2005/8/layout/bProcess3"/>
    <dgm:cxn modelId="{5F45D399-8274-7D47-9976-A878149B43CD}" type="presParOf" srcId="{BFD620C9-2F5A-4FAD-8241-FB373C8704A6}" destId="{BD57B25C-676E-4ACA-9810-49BE69398BA9}" srcOrd="1" destOrd="0" presId="urn:microsoft.com/office/officeart/2005/8/layout/bProcess3"/>
    <dgm:cxn modelId="{F23E95B9-3603-3243-8C88-890F37A1E7C9}" type="presParOf" srcId="{BD57B25C-676E-4ACA-9810-49BE69398BA9}" destId="{C8846185-116D-4BAC-99C0-C9A5812B4150}" srcOrd="0" destOrd="0" presId="urn:microsoft.com/office/officeart/2005/8/layout/bProcess3"/>
    <dgm:cxn modelId="{CBC7D1F4-F836-544F-BB1E-09778B99E69C}" type="presParOf" srcId="{BFD620C9-2F5A-4FAD-8241-FB373C8704A6}" destId="{4AB7C5D4-632C-44A7-80DA-22A762E04BF4}" srcOrd="2" destOrd="0" presId="urn:microsoft.com/office/officeart/2005/8/layout/bProcess3"/>
    <dgm:cxn modelId="{516DE50F-A843-B24C-98B1-14C80290E470}" type="presParOf" srcId="{BFD620C9-2F5A-4FAD-8241-FB373C8704A6}" destId="{0C7711BC-7C53-43B2-ACDC-BD2CE8FA8220}" srcOrd="3" destOrd="0" presId="urn:microsoft.com/office/officeart/2005/8/layout/bProcess3"/>
    <dgm:cxn modelId="{C8750BE7-4AAA-BA42-82FD-F4664CC1CAF0}" type="presParOf" srcId="{0C7711BC-7C53-43B2-ACDC-BD2CE8FA8220}" destId="{91807E08-D1E4-4F72-AF0A-AA2AFC91284A}" srcOrd="0" destOrd="0" presId="urn:microsoft.com/office/officeart/2005/8/layout/bProcess3"/>
    <dgm:cxn modelId="{99AF41FC-321A-8944-A441-E2090DCF8F44}" type="presParOf" srcId="{BFD620C9-2F5A-4FAD-8241-FB373C8704A6}" destId="{9A2F5A69-4A10-4861-9C12-4A42F3BC39EC}" srcOrd="4" destOrd="0" presId="urn:microsoft.com/office/officeart/2005/8/layout/bProcess3"/>
    <dgm:cxn modelId="{8B7C6D9E-72D7-A643-A52D-DCAD32AA8A9F}" type="presParOf" srcId="{BFD620C9-2F5A-4FAD-8241-FB373C8704A6}" destId="{30419D18-80BB-4F94-8B5E-535A590E0E96}" srcOrd="5" destOrd="0" presId="urn:microsoft.com/office/officeart/2005/8/layout/bProcess3"/>
    <dgm:cxn modelId="{94B06C76-40EB-0B47-A21E-985F10078230}" type="presParOf" srcId="{30419D18-80BB-4F94-8B5E-535A590E0E96}" destId="{887A6E8E-88A6-46A8-98D5-B60245E84837}" srcOrd="0" destOrd="0" presId="urn:microsoft.com/office/officeart/2005/8/layout/bProcess3"/>
    <dgm:cxn modelId="{2A61985D-6618-DD4A-A9BB-B45FF56F85A4}" type="presParOf" srcId="{BFD620C9-2F5A-4FAD-8241-FB373C8704A6}" destId="{B3F8A90E-F27E-4289-A36A-5D55B8916E88}" srcOrd="6" destOrd="0" presId="urn:microsoft.com/office/officeart/2005/8/layout/bProcess3"/>
    <dgm:cxn modelId="{D3BB26C7-29DC-0B46-B23A-CF034DED5F55}" type="presParOf" srcId="{BFD620C9-2F5A-4FAD-8241-FB373C8704A6}" destId="{24653C92-AFFE-4FFC-BE0E-28CFE56B94A2}" srcOrd="7" destOrd="0" presId="urn:microsoft.com/office/officeart/2005/8/layout/bProcess3"/>
    <dgm:cxn modelId="{DAF529AA-B9D1-6C4B-BAEC-A2CC9CA9BDFB}" type="presParOf" srcId="{24653C92-AFFE-4FFC-BE0E-28CFE56B94A2}" destId="{87A30165-8D9D-4044-8C90-59345205E72E}" srcOrd="0" destOrd="0" presId="urn:microsoft.com/office/officeart/2005/8/layout/bProcess3"/>
    <dgm:cxn modelId="{FD8748B2-06FC-904B-B978-813732D6C529}" type="presParOf" srcId="{BFD620C9-2F5A-4FAD-8241-FB373C8704A6}" destId="{0C8A5CED-613D-45E7-845F-6E1636BA91BC}" srcOrd="8" destOrd="0" presId="urn:microsoft.com/office/officeart/2005/8/layout/bProcess3"/>
    <dgm:cxn modelId="{E9560401-28A9-C84C-9E66-02E22ABD8D35}" type="presParOf" srcId="{BFD620C9-2F5A-4FAD-8241-FB373C8704A6}" destId="{DAB615D2-0C1D-48A7-BF68-FCE86B2FABFA}" srcOrd="9" destOrd="0" presId="urn:microsoft.com/office/officeart/2005/8/layout/bProcess3"/>
    <dgm:cxn modelId="{C3E8E395-4D93-7A42-904E-9C37A919BBA8}" type="presParOf" srcId="{DAB615D2-0C1D-48A7-BF68-FCE86B2FABFA}" destId="{72E23657-F643-4EE1-8881-8B81A3CE78B2}" srcOrd="0" destOrd="0" presId="urn:microsoft.com/office/officeart/2005/8/layout/bProcess3"/>
    <dgm:cxn modelId="{AC6CCBD9-5F73-C74C-B0CD-C1E46B9ABC0C}" type="presParOf" srcId="{BFD620C9-2F5A-4FAD-8241-FB373C8704A6}" destId="{84BC95F2-9FE9-4CDF-8BD2-C8AFC5B7C3A1}" srcOrd="10" destOrd="0" presId="urn:microsoft.com/office/officeart/2005/8/layout/bProcess3"/>
    <dgm:cxn modelId="{1E85084F-FFD1-B54E-94B0-80334473C76D}" type="presParOf" srcId="{BFD620C9-2F5A-4FAD-8241-FB373C8704A6}" destId="{1825BBB4-80B0-4C7E-ABA3-5D2F96A509CF}" srcOrd="11" destOrd="0" presId="urn:microsoft.com/office/officeart/2005/8/layout/bProcess3"/>
    <dgm:cxn modelId="{3D971241-6EDC-3845-A591-2814E4EA006C}" type="presParOf" srcId="{1825BBB4-80B0-4C7E-ABA3-5D2F96A509CF}" destId="{2879045D-454A-451E-808A-BED7B7D3B83A}" srcOrd="0" destOrd="0" presId="urn:microsoft.com/office/officeart/2005/8/layout/bProcess3"/>
    <dgm:cxn modelId="{DCFCACCB-3FFC-D54C-8E57-58376CCEAD0D}" type="presParOf" srcId="{BFD620C9-2F5A-4FAD-8241-FB373C8704A6}" destId="{9FD9CFBD-31E6-488C-9D1E-ACF57C02AD09}" srcOrd="12" destOrd="0" presId="urn:microsoft.com/office/officeart/2005/8/layout/bProcess3"/>
    <dgm:cxn modelId="{84EAC2CE-5897-2949-9137-7575F5C1D307}" type="presParOf" srcId="{BFD620C9-2F5A-4FAD-8241-FB373C8704A6}" destId="{7911A055-6C6A-4CB6-AFE0-66EFE6F0E8C2}" srcOrd="13" destOrd="0" presId="urn:microsoft.com/office/officeart/2005/8/layout/bProcess3"/>
    <dgm:cxn modelId="{8914C83E-63B8-7740-9107-7551865DA962}" type="presParOf" srcId="{7911A055-6C6A-4CB6-AFE0-66EFE6F0E8C2}" destId="{6C632F2D-B619-468F-B7B1-9B6B8070AA6F}" srcOrd="0" destOrd="0" presId="urn:microsoft.com/office/officeart/2005/8/layout/bProcess3"/>
    <dgm:cxn modelId="{133E0210-0139-A045-81CA-CC4D618372D0}" type="presParOf" srcId="{BFD620C9-2F5A-4FAD-8241-FB373C8704A6}" destId="{011667A6-9F94-4F7A-895D-99EEF4ED8EAE}" srcOrd="14"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5F8521C-6AFB-43DA-B705-6794DADD8F47}" type="doc">
      <dgm:prSet loTypeId="urn:microsoft.com/office/officeart/2005/8/layout/hProcess4" loCatId="process" qsTypeId="urn:microsoft.com/office/officeart/2005/8/quickstyle/simple1" qsCatId="simple" csTypeId="urn:microsoft.com/office/officeart/2005/8/colors/accent0_1" csCatId="mainScheme" phldr="1"/>
      <dgm:spPr/>
      <dgm:t>
        <a:bodyPr/>
        <a:lstStyle/>
        <a:p>
          <a:endParaRPr lang="es-MX"/>
        </a:p>
      </dgm:t>
    </dgm:pt>
    <dgm:pt modelId="{6102FC64-EA1A-473F-A9A6-E3D143AFFDAA}">
      <dgm:prSet phldrT="[Texto]"/>
      <dgm:spPr/>
      <dgm:t>
        <a:bodyPr/>
        <a:lstStyle/>
        <a:p>
          <a:r>
            <a:rPr lang="es-MX"/>
            <a:t>Requisitos</a:t>
          </a:r>
        </a:p>
      </dgm:t>
    </dgm:pt>
    <dgm:pt modelId="{3F5960C2-5AA1-46DC-A7B0-E5B213336C01}" type="parTrans" cxnId="{9C94E7D0-E8AD-4FB9-B49B-49F3799F1341}">
      <dgm:prSet/>
      <dgm:spPr/>
      <dgm:t>
        <a:bodyPr/>
        <a:lstStyle/>
        <a:p>
          <a:endParaRPr lang="es-MX"/>
        </a:p>
      </dgm:t>
    </dgm:pt>
    <dgm:pt modelId="{F1044F7C-9DBB-476B-8D82-6E1A434F1765}" type="sibTrans" cxnId="{9C94E7D0-E8AD-4FB9-B49B-49F3799F1341}">
      <dgm:prSet/>
      <dgm:spPr/>
      <dgm:t>
        <a:bodyPr/>
        <a:lstStyle/>
        <a:p>
          <a:endParaRPr lang="es-MX"/>
        </a:p>
      </dgm:t>
    </dgm:pt>
    <dgm:pt modelId="{AEBB6754-6468-4226-AB89-3D59AB9E8752}">
      <dgm:prSet phldrT="[Texto]"/>
      <dgm:spPr/>
      <dgm:t>
        <a:bodyPr/>
        <a:lstStyle/>
        <a:p>
          <a:r>
            <a:rPr lang="es-MX"/>
            <a:t>Métodos de Requsitos</a:t>
          </a:r>
        </a:p>
      </dgm:t>
    </dgm:pt>
    <dgm:pt modelId="{8ADA2067-89F0-4BA3-AD9D-566FEC18C891}" type="parTrans" cxnId="{B52B0C47-42E7-4F21-B53B-658950AD2345}">
      <dgm:prSet/>
      <dgm:spPr/>
      <dgm:t>
        <a:bodyPr/>
        <a:lstStyle/>
        <a:p>
          <a:endParaRPr lang="es-MX"/>
        </a:p>
      </dgm:t>
    </dgm:pt>
    <dgm:pt modelId="{502427F7-00D0-4791-AAF2-EAD9CB9CF2A5}" type="sibTrans" cxnId="{B52B0C47-42E7-4F21-B53B-658950AD2345}">
      <dgm:prSet/>
      <dgm:spPr/>
      <dgm:t>
        <a:bodyPr/>
        <a:lstStyle/>
        <a:p>
          <a:endParaRPr lang="es-MX"/>
        </a:p>
      </dgm:t>
    </dgm:pt>
    <dgm:pt modelId="{EEF521EE-953D-4FA0-A884-5AA685F60DD3}">
      <dgm:prSet phldrT="[Texto]"/>
      <dgm:spPr/>
      <dgm:t>
        <a:bodyPr/>
        <a:lstStyle/>
        <a:p>
          <a:r>
            <a:rPr lang="es-MX"/>
            <a:t>Análisis</a:t>
          </a:r>
        </a:p>
      </dgm:t>
    </dgm:pt>
    <dgm:pt modelId="{31EF84F2-B4B2-4A17-80BE-FDBDE11299E8}" type="parTrans" cxnId="{D11C893A-7FD2-4E22-A298-40570C72BB1B}">
      <dgm:prSet/>
      <dgm:spPr/>
      <dgm:t>
        <a:bodyPr/>
        <a:lstStyle/>
        <a:p>
          <a:endParaRPr lang="es-MX"/>
        </a:p>
      </dgm:t>
    </dgm:pt>
    <dgm:pt modelId="{E7570DB4-AE3B-4967-B3B7-798737CEE79E}" type="sibTrans" cxnId="{D11C893A-7FD2-4E22-A298-40570C72BB1B}">
      <dgm:prSet/>
      <dgm:spPr/>
      <dgm:t>
        <a:bodyPr/>
        <a:lstStyle/>
        <a:p>
          <a:endParaRPr lang="es-MX"/>
        </a:p>
      </dgm:t>
    </dgm:pt>
    <dgm:pt modelId="{2EFC33D1-B273-4AD4-BF64-3A0A4EBA748A}">
      <dgm:prSet phldrT="[Texto]"/>
      <dgm:spPr/>
      <dgm:t>
        <a:bodyPr/>
        <a:lstStyle/>
        <a:p>
          <a:r>
            <a:rPr lang="es-MX" dirty="0"/>
            <a:t>Métodos de </a:t>
          </a:r>
          <a:r>
            <a:rPr lang="es-MX" dirty="0" smtClean="0"/>
            <a:t>análisis</a:t>
          </a:r>
          <a:endParaRPr lang="es-MX" dirty="0"/>
        </a:p>
      </dgm:t>
    </dgm:pt>
    <dgm:pt modelId="{561770D8-6BF3-4650-AD81-DD258ACE0FBD}" type="parTrans" cxnId="{A55944A6-A80B-4217-9F18-EF44C4CECF2E}">
      <dgm:prSet/>
      <dgm:spPr/>
      <dgm:t>
        <a:bodyPr/>
        <a:lstStyle/>
        <a:p>
          <a:endParaRPr lang="es-MX"/>
        </a:p>
      </dgm:t>
    </dgm:pt>
    <dgm:pt modelId="{E50EAC0D-88AC-4A39-B689-086B5DF751DB}" type="sibTrans" cxnId="{A55944A6-A80B-4217-9F18-EF44C4CECF2E}">
      <dgm:prSet/>
      <dgm:spPr/>
      <dgm:t>
        <a:bodyPr/>
        <a:lstStyle/>
        <a:p>
          <a:endParaRPr lang="es-MX"/>
        </a:p>
      </dgm:t>
    </dgm:pt>
    <dgm:pt modelId="{FEA7E1EC-B2FF-4F74-94A4-84EBA6E75A42}">
      <dgm:prSet phldrT="[Texto]"/>
      <dgm:spPr/>
      <dgm:t>
        <a:bodyPr/>
        <a:lstStyle/>
        <a:p>
          <a:r>
            <a:rPr lang="es-MX"/>
            <a:t>OBA</a:t>
          </a:r>
        </a:p>
      </dgm:t>
    </dgm:pt>
    <dgm:pt modelId="{1A09010A-F5E6-49DC-87D0-9C65277B4D74}" type="parTrans" cxnId="{3537E39B-6E0B-43F3-B119-84F4B0D6242E}">
      <dgm:prSet/>
      <dgm:spPr/>
      <dgm:t>
        <a:bodyPr/>
        <a:lstStyle/>
        <a:p>
          <a:endParaRPr lang="es-MX"/>
        </a:p>
      </dgm:t>
    </dgm:pt>
    <dgm:pt modelId="{50B9E553-34A6-4EB5-A173-C684B67B14A0}" type="sibTrans" cxnId="{3537E39B-6E0B-43F3-B119-84F4B0D6242E}">
      <dgm:prSet/>
      <dgm:spPr/>
      <dgm:t>
        <a:bodyPr/>
        <a:lstStyle/>
        <a:p>
          <a:endParaRPr lang="es-MX"/>
        </a:p>
      </dgm:t>
    </dgm:pt>
    <dgm:pt modelId="{43D56C94-503E-46A5-A004-DC6A19BB0F73}">
      <dgm:prSet phldrT="[Texto]"/>
      <dgm:spPr/>
      <dgm:t>
        <a:bodyPr/>
        <a:lstStyle/>
        <a:p>
          <a:r>
            <a:rPr lang="es-MX"/>
            <a:t>Diseño</a:t>
          </a:r>
        </a:p>
      </dgm:t>
    </dgm:pt>
    <dgm:pt modelId="{52231083-19C4-466B-87BE-831BD3598B25}" type="parTrans" cxnId="{C358806B-DF7C-43AB-9E77-5FB81512711A}">
      <dgm:prSet/>
      <dgm:spPr/>
      <dgm:t>
        <a:bodyPr/>
        <a:lstStyle/>
        <a:p>
          <a:endParaRPr lang="es-MX"/>
        </a:p>
      </dgm:t>
    </dgm:pt>
    <dgm:pt modelId="{F2124597-3882-4BD9-9733-83C130F4626A}" type="sibTrans" cxnId="{C358806B-DF7C-43AB-9E77-5FB81512711A}">
      <dgm:prSet/>
      <dgm:spPr/>
      <dgm:t>
        <a:bodyPr/>
        <a:lstStyle/>
        <a:p>
          <a:endParaRPr lang="es-MX"/>
        </a:p>
      </dgm:t>
    </dgm:pt>
    <dgm:pt modelId="{AA108CDA-4C76-4286-AEDF-F4B0D089E603}">
      <dgm:prSet phldrT="[Texto]"/>
      <dgm:spPr/>
      <dgm:t>
        <a:bodyPr/>
        <a:lstStyle/>
        <a:p>
          <a:r>
            <a:rPr lang="es-MX" dirty="0"/>
            <a:t>Métodos de Diseño</a:t>
          </a:r>
        </a:p>
      </dgm:t>
    </dgm:pt>
    <dgm:pt modelId="{2F463C3B-B7E6-44A7-B3ED-7760B5619526}" type="parTrans" cxnId="{EBC1C958-B7BB-41B2-BC14-4EC5A9D369C5}">
      <dgm:prSet/>
      <dgm:spPr/>
      <dgm:t>
        <a:bodyPr/>
        <a:lstStyle/>
        <a:p>
          <a:endParaRPr lang="es-MX"/>
        </a:p>
      </dgm:t>
    </dgm:pt>
    <dgm:pt modelId="{B62BB049-DCCC-44F9-8E2D-B9E510D77B36}" type="sibTrans" cxnId="{EBC1C958-B7BB-41B2-BC14-4EC5A9D369C5}">
      <dgm:prSet/>
      <dgm:spPr/>
      <dgm:t>
        <a:bodyPr/>
        <a:lstStyle/>
        <a:p>
          <a:endParaRPr lang="es-MX"/>
        </a:p>
      </dgm:t>
    </dgm:pt>
    <dgm:pt modelId="{3CBC9CF3-BACB-48B1-8116-56208D12668A}">
      <dgm:prSet phldrT="[Texto]"/>
      <dgm:spPr/>
      <dgm:t>
        <a:bodyPr/>
        <a:lstStyle/>
        <a:p>
          <a:r>
            <a:rPr lang="es-MX"/>
            <a:t>UML</a:t>
          </a:r>
        </a:p>
      </dgm:t>
    </dgm:pt>
    <dgm:pt modelId="{E8C9CA2C-BF46-4ADF-BA63-7F4D42AB32B2}" type="parTrans" cxnId="{1F8EC5E5-6FCE-4EA2-B73F-E0FE49216645}">
      <dgm:prSet/>
      <dgm:spPr/>
      <dgm:t>
        <a:bodyPr/>
        <a:lstStyle/>
        <a:p>
          <a:endParaRPr lang="es-MX"/>
        </a:p>
      </dgm:t>
    </dgm:pt>
    <dgm:pt modelId="{64F17F4B-1A00-4FF0-AECC-AB6F872D6056}" type="sibTrans" cxnId="{1F8EC5E5-6FCE-4EA2-B73F-E0FE49216645}">
      <dgm:prSet/>
      <dgm:spPr/>
      <dgm:t>
        <a:bodyPr/>
        <a:lstStyle/>
        <a:p>
          <a:endParaRPr lang="es-MX"/>
        </a:p>
      </dgm:t>
    </dgm:pt>
    <dgm:pt modelId="{4716BBB1-08C8-4020-A783-E76DA0B54E84}">
      <dgm:prSet phldrT="[Texto]"/>
      <dgm:spPr/>
      <dgm:t>
        <a:bodyPr/>
        <a:lstStyle/>
        <a:p>
          <a:r>
            <a:rPr lang="es-MX"/>
            <a:t>OBA</a:t>
          </a:r>
        </a:p>
      </dgm:t>
    </dgm:pt>
    <dgm:pt modelId="{28E70DA9-6166-4329-9122-D20332CECE93}" type="parTrans" cxnId="{B3742AF3-95F8-4B02-8A21-F48841C7B10C}">
      <dgm:prSet/>
      <dgm:spPr/>
      <dgm:t>
        <a:bodyPr/>
        <a:lstStyle/>
        <a:p>
          <a:endParaRPr lang="es-MX"/>
        </a:p>
      </dgm:t>
    </dgm:pt>
    <dgm:pt modelId="{10E60EE5-6A08-49BA-AC90-14196EB12F65}" type="sibTrans" cxnId="{B3742AF3-95F8-4B02-8A21-F48841C7B10C}">
      <dgm:prSet/>
      <dgm:spPr/>
      <dgm:t>
        <a:bodyPr/>
        <a:lstStyle/>
        <a:p>
          <a:endParaRPr lang="es-MX"/>
        </a:p>
      </dgm:t>
    </dgm:pt>
    <dgm:pt modelId="{65D39E11-C528-463C-A7DC-E3620C5E6C56}">
      <dgm:prSet phldrT="[Texto]"/>
      <dgm:spPr/>
      <dgm:t>
        <a:bodyPr/>
        <a:lstStyle/>
        <a:p>
          <a:r>
            <a:rPr lang="es-MX"/>
            <a:t>FUSION</a:t>
          </a:r>
        </a:p>
      </dgm:t>
    </dgm:pt>
    <dgm:pt modelId="{EBA51C41-6F5C-4899-A98D-3706B1D56383}" type="parTrans" cxnId="{70DA7CF6-7356-4F9D-BA4D-162E4908B245}">
      <dgm:prSet/>
      <dgm:spPr/>
      <dgm:t>
        <a:bodyPr/>
        <a:lstStyle/>
        <a:p>
          <a:endParaRPr lang="es-MX"/>
        </a:p>
      </dgm:t>
    </dgm:pt>
    <dgm:pt modelId="{71EBFF9B-CB6C-499D-A1EC-ED672A32BDBD}" type="sibTrans" cxnId="{70DA7CF6-7356-4F9D-BA4D-162E4908B245}">
      <dgm:prSet/>
      <dgm:spPr/>
      <dgm:t>
        <a:bodyPr/>
        <a:lstStyle/>
        <a:p>
          <a:endParaRPr lang="es-MX"/>
        </a:p>
      </dgm:t>
    </dgm:pt>
    <dgm:pt modelId="{A984D6EA-5D65-4E3A-99BA-32A232C334CC}">
      <dgm:prSet phldrT="[Texto]"/>
      <dgm:spPr/>
      <dgm:t>
        <a:bodyPr/>
        <a:lstStyle/>
        <a:p>
          <a:r>
            <a:rPr lang="es-MX"/>
            <a:t>UP</a:t>
          </a:r>
        </a:p>
      </dgm:t>
    </dgm:pt>
    <dgm:pt modelId="{1DF073E7-798F-49E6-9A58-7306F710FAA5}" type="parTrans" cxnId="{21C4E0A9-74B1-4C64-9B36-A7CF10DF5B76}">
      <dgm:prSet/>
      <dgm:spPr/>
      <dgm:t>
        <a:bodyPr/>
        <a:lstStyle/>
        <a:p>
          <a:endParaRPr lang="es-MX"/>
        </a:p>
      </dgm:t>
    </dgm:pt>
    <dgm:pt modelId="{DDC2F4B8-7AE7-4FCA-BE00-6D0CDB3E9B0E}" type="sibTrans" cxnId="{21C4E0A9-74B1-4C64-9B36-A7CF10DF5B76}">
      <dgm:prSet/>
      <dgm:spPr/>
      <dgm:t>
        <a:bodyPr/>
        <a:lstStyle/>
        <a:p>
          <a:endParaRPr lang="es-MX"/>
        </a:p>
      </dgm:t>
    </dgm:pt>
    <dgm:pt modelId="{0EDEEC19-0952-4CFD-8797-EE1935A2CBC0}">
      <dgm:prSet phldrT="[Texto]"/>
      <dgm:spPr/>
      <dgm:t>
        <a:bodyPr/>
        <a:lstStyle/>
        <a:p>
          <a:r>
            <a:rPr lang="es-MX"/>
            <a:t>FUSION</a:t>
          </a:r>
        </a:p>
      </dgm:t>
    </dgm:pt>
    <dgm:pt modelId="{6763E455-5864-4415-AA5C-B88AFD55349D}" type="parTrans" cxnId="{AC171F3D-1299-485E-A263-49674A54FBF6}">
      <dgm:prSet/>
      <dgm:spPr/>
      <dgm:t>
        <a:bodyPr/>
        <a:lstStyle/>
        <a:p>
          <a:endParaRPr lang="es-MX"/>
        </a:p>
      </dgm:t>
    </dgm:pt>
    <dgm:pt modelId="{E5013A44-1C89-4B65-9AFA-62BE6E04F480}" type="sibTrans" cxnId="{AC171F3D-1299-485E-A263-49674A54FBF6}">
      <dgm:prSet/>
      <dgm:spPr/>
      <dgm:t>
        <a:bodyPr/>
        <a:lstStyle/>
        <a:p>
          <a:endParaRPr lang="es-MX"/>
        </a:p>
      </dgm:t>
    </dgm:pt>
    <dgm:pt modelId="{C716C332-F7DA-4172-AEFD-D283F35CD27C}">
      <dgm:prSet phldrT="[Texto]"/>
      <dgm:spPr/>
      <dgm:t>
        <a:bodyPr/>
        <a:lstStyle/>
        <a:p>
          <a:r>
            <a:rPr lang="es-MX"/>
            <a:t>UP</a:t>
          </a:r>
        </a:p>
      </dgm:t>
    </dgm:pt>
    <dgm:pt modelId="{0AA029CF-12B9-4ECE-B7F4-309261304754}" type="parTrans" cxnId="{AA1C1468-09A2-41B1-AC82-D108189A8BC8}">
      <dgm:prSet/>
      <dgm:spPr/>
      <dgm:t>
        <a:bodyPr/>
        <a:lstStyle/>
        <a:p>
          <a:endParaRPr lang="es-MX"/>
        </a:p>
      </dgm:t>
    </dgm:pt>
    <dgm:pt modelId="{5D4EE84E-870A-42B4-9C94-B7B7EA0D93EF}" type="sibTrans" cxnId="{AA1C1468-09A2-41B1-AC82-D108189A8BC8}">
      <dgm:prSet/>
      <dgm:spPr/>
      <dgm:t>
        <a:bodyPr/>
        <a:lstStyle/>
        <a:p>
          <a:endParaRPr lang="es-MX"/>
        </a:p>
      </dgm:t>
    </dgm:pt>
    <dgm:pt modelId="{F0986161-3F04-48F7-B728-B488CCC18B76}">
      <dgm:prSet phldrT="[Texto]"/>
      <dgm:spPr/>
      <dgm:t>
        <a:bodyPr/>
        <a:lstStyle/>
        <a:p>
          <a:r>
            <a:rPr lang="es-MX"/>
            <a:t>FUSION</a:t>
          </a:r>
        </a:p>
      </dgm:t>
    </dgm:pt>
    <dgm:pt modelId="{90A5E3AD-0E34-4E4F-8180-D21A1039B77E}" type="parTrans" cxnId="{D41583D2-F2EF-4DC3-B4A3-972E61E8F49C}">
      <dgm:prSet/>
      <dgm:spPr/>
      <dgm:t>
        <a:bodyPr/>
        <a:lstStyle/>
        <a:p>
          <a:endParaRPr lang="es-MX"/>
        </a:p>
      </dgm:t>
    </dgm:pt>
    <dgm:pt modelId="{EEB0BBBE-B52C-4ED5-9A13-535FCB51E5DF}" type="sibTrans" cxnId="{D41583D2-F2EF-4DC3-B4A3-972E61E8F49C}">
      <dgm:prSet/>
      <dgm:spPr/>
      <dgm:t>
        <a:bodyPr/>
        <a:lstStyle/>
        <a:p>
          <a:endParaRPr lang="es-MX"/>
        </a:p>
      </dgm:t>
    </dgm:pt>
    <dgm:pt modelId="{45CAFD06-B858-4EBA-98F9-D306C7252A92}">
      <dgm:prSet phldrT="[Texto]"/>
      <dgm:spPr/>
      <dgm:t>
        <a:bodyPr/>
        <a:lstStyle/>
        <a:p>
          <a:r>
            <a:rPr lang="es-MX"/>
            <a:t>RDD</a:t>
          </a:r>
        </a:p>
      </dgm:t>
    </dgm:pt>
    <dgm:pt modelId="{24034D84-5101-4A11-9FA3-AC080390D530}" type="parTrans" cxnId="{B77EA78A-BCD6-4B4E-870F-D125820560E7}">
      <dgm:prSet/>
      <dgm:spPr/>
      <dgm:t>
        <a:bodyPr/>
        <a:lstStyle/>
        <a:p>
          <a:endParaRPr lang="es-MX"/>
        </a:p>
      </dgm:t>
    </dgm:pt>
    <dgm:pt modelId="{A3C71ED1-977E-4C5A-9418-D7D57485C2E8}" type="sibTrans" cxnId="{B77EA78A-BCD6-4B4E-870F-D125820560E7}">
      <dgm:prSet/>
      <dgm:spPr/>
      <dgm:t>
        <a:bodyPr/>
        <a:lstStyle/>
        <a:p>
          <a:endParaRPr lang="es-MX"/>
        </a:p>
      </dgm:t>
    </dgm:pt>
    <dgm:pt modelId="{87FCC824-A557-41B7-B7CD-FDF2CE8182F4}">
      <dgm:prSet phldrT="[Texto]"/>
      <dgm:spPr/>
      <dgm:t>
        <a:bodyPr/>
        <a:lstStyle/>
        <a:p>
          <a:r>
            <a:rPr lang="es-MX"/>
            <a:t>Implementación</a:t>
          </a:r>
        </a:p>
      </dgm:t>
    </dgm:pt>
    <dgm:pt modelId="{F2210F55-9D92-468F-8C32-FEDBCDFE3D16}" type="parTrans" cxnId="{FB4B213D-6478-425A-BC13-A57D9C9F942D}">
      <dgm:prSet/>
      <dgm:spPr/>
      <dgm:t>
        <a:bodyPr/>
        <a:lstStyle/>
        <a:p>
          <a:endParaRPr lang="es-MX"/>
        </a:p>
      </dgm:t>
    </dgm:pt>
    <dgm:pt modelId="{45659AA8-7BE9-4A30-A885-76FCD5ED2B2A}" type="sibTrans" cxnId="{FB4B213D-6478-425A-BC13-A57D9C9F942D}">
      <dgm:prSet/>
      <dgm:spPr/>
      <dgm:t>
        <a:bodyPr/>
        <a:lstStyle/>
        <a:p>
          <a:endParaRPr lang="es-MX"/>
        </a:p>
      </dgm:t>
    </dgm:pt>
    <dgm:pt modelId="{E95051D9-4299-42C6-BDA0-48575862F551}">
      <dgm:prSet phldrT="[Texto]"/>
      <dgm:spPr/>
      <dgm:t>
        <a:bodyPr/>
        <a:lstStyle/>
        <a:p>
          <a:r>
            <a:rPr lang="es-MX"/>
            <a:t>Método de Codificación</a:t>
          </a:r>
        </a:p>
      </dgm:t>
    </dgm:pt>
    <dgm:pt modelId="{D3B387BE-B4AE-4305-BB65-CCA92011A1E3}" type="parTrans" cxnId="{2A9DCF80-F9CB-45C0-B99F-D04AFDDBA1DA}">
      <dgm:prSet/>
      <dgm:spPr/>
      <dgm:t>
        <a:bodyPr/>
        <a:lstStyle/>
        <a:p>
          <a:endParaRPr lang="es-MX"/>
        </a:p>
      </dgm:t>
    </dgm:pt>
    <dgm:pt modelId="{A30B71A3-5C2B-4ED0-BB3D-B8B8F1C790EC}" type="sibTrans" cxnId="{2A9DCF80-F9CB-45C0-B99F-D04AFDDBA1DA}">
      <dgm:prSet/>
      <dgm:spPr/>
      <dgm:t>
        <a:bodyPr/>
        <a:lstStyle/>
        <a:p>
          <a:endParaRPr lang="es-MX"/>
        </a:p>
      </dgm:t>
    </dgm:pt>
    <dgm:pt modelId="{2E56F2FF-7DF5-4767-B3FA-330276A24AC1}">
      <dgm:prSet phldrT="[Texto]"/>
      <dgm:spPr/>
      <dgm:t>
        <a:bodyPr/>
        <a:lstStyle/>
        <a:p>
          <a:r>
            <a:rPr lang="es-MX"/>
            <a:t>Técnicas de Java</a:t>
          </a:r>
        </a:p>
      </dgm:t>
    </dgm:pt>
    <dgm:pt modelId="{6D7CC391-50AA-46F8-9786-50DAE137E0DF}" type="parTrans" cxnId="{D19FCE9C-D7E1-4F46-9CD0-C78E8EB8CFE9}">
      <dgm:prSet/>
      <dgm:spPr/>
      <dgm:t>
        <a:bodyPr/>
        <a:lstStyle/>
        <a:p>
          <a:endParaRPr lang="es-MX"/>
        </a:p>
      </dgm:t>
    </dgm:pt>
    <dgm:pt modelId="{E459C2BF-D8EC-4FEF-A558-9EF759CCF067}" type="sibTrans" cxnId="{D19FCE9C-D7E1-4F46-9CD0-C78E8EB8CFE9}">
      <dgm:prSet/>
      <dgm:spPr/>
      <dgm:t>
        <a:bodyPr/>
        <a:lstStyle/>
        <a:p>
          <a:endParaRPr lang="es-MX"/>
        </a:p>
      </dgm:t>
    </dgm:pt>
    <dgm:pt modelId="{9ADA2F84-6AD7-4141-A028-923FB5C29DB7}">
      <dgm:prSet phldrT="[Texto]"/>
      <dgm:spPr/>
      <dgm:t>
        <a:bodyPr/>
        <a:lstStyle/>
        <a:p>
          <a:r>
            <a:rPr lang="es-MX"/>
            <a:t>Técnicas de C++</a:t>
          </a:r>
        </a:p>
      </dgm:t>
    </dgm:pt>
    <dgm:pt modelId="{F72A1044-F178-4F34-B72B-E12B2534659B}" type="parTrans" cxnId="{9F5FC950-A278-479B-B5A2-D894F5A34728}">
      <dgm:prSet/>
      <dgm:spPr/>
      <dgm:t>
        <a:bodyPr/>
        <a:lstStyle/>
        <a:p>
          <a:endParaRPr lang="es-MX"/>
        </a:p>
      </dgm:t>
    </dgm:pt>
    <dgm:pt modelId="{864CA7CB-ED97-4D49-9AE6-438AE38AEE5D}" type="sibTrans" cxnId="{9F5FC950-A278-479B-B5A2-D894F5A34728}">
      <dgm:prSet/>
      <dgm:spPr/>
      <dgm:t>
        <a:bodyPr/>
        <a:lstStyle/>
        <a:p>
          <a:endParaRPr lang="es-MX"/>
        </a:p>
      </dgm:t>
    </dgm:pt>
    <dgm:pt modelId="{DAFB1878-39A6-4636-BD4E-52904E7BB63A}">
      <dgm:prSet phldrT="[Texto]"/>
      <dgm:spPr/>
      <dgm:t>
        <a:bodyPr/>
        <a:lstStyle/>
        <a:p>
          <a:r>
            <a:rPr lang="es-MX"/>
            <a:t>Técnicas de Smalltalk</a:t>
          </a:r>
        </a:p>
      </dgm:t>
    </dgm:pt>
    <dgm:pt modelId="{4FB5CC75-1458-4394-8F97-7DF8CF951EE1}" type="parTrans" cxnId="{DB4462A1-8940-4038-B7FA-1F4FD9B6CBB9}">
      <dgm:prSet/>
      <dgm:spPr/>
      <dgm:t>
        <a:bodyPr/>
        <a:lstStyle/>
        <a:p>
          <a:endParaRPr lang="es-MX"/>
        </a:p>
      </dgm:t>
    </dgm:pt>
    <dgm:pt modelId="{BF0FD548-9A3B-4A30-B66F-739097AF1182}" type="sibTrans" cxnId="{DB4462A1-8940-4038-B7FA-1F4FD9B6CBB9}">
      <dgm:prSet/>
      <dgm:spPr/>
      <dgm:t>
        <a:bodyPr/>
        <a:lstStyle/>
        <a:p>
          <a:endParaRPr lang="es-MX"/>
        </a:p>
      </dgm:t>
    </dgm:pt>
    <dgm:pt modelId="{6403E3FD-44FC-47C5-A5DA-EB665BEDEE80}" type="pres">
      <dgm:prSet presAssocID="{A5F8521C-6AFB-43DA-B705-6794DADD8F47}" presName="Name0" presStyleCnt="0">
        <dgm:presLayoutVars>
          <dgm:dir/>
          <dgm:animLvl val="lvl"/>
          <dgm:resizeHandles val="exact"/>
        </dgm:presLayoutVars>
      </dgm:prSet>
      <dgm:spPr/>
      <dgm:t>
        <a:bodyPr/>
        <a:lstStyle/>
        <a:p>
          <a:endParaRPr lang="es-MX"/>
        </a:p>
      </dgm:t>
    </dgm:pt>
    <dgm:pt modelId="{5BE562B5-11C8-4933-B277-CD3E19B69C44}" type="pres">
      <dgm:prSet presAssocID="{A5F8521C-6AFB-43DA-B705-6794DADD8F47}" presName="tSp" presStyleCnt="0"/>
      <dgm:spPr/>
      <dgm:t>
        <a:bodyPr/>
        <a:lstStyle/>
        <a:p>
          <a:endParaRPr lang="es-ES"/>
        </a:p>
      </dgm:t>
    </dgm:pt>
    <dgm:pt modelId="{F312A084-C959-43CC-8F87-C5EE4B54B29E}" type="pres">
      <dgm:prSet presAssocID="{A5F8521C-6AFB-43DA-B705-6794DADD8F47}" presName="bSp" presStyleCnt="0"/>
      <dgm:spPr/>
      <dgm:t>
        <a:bodyPr/>
        <a:lstStyle/>
        <a:p>
          <a:endParaRPr lang="es-ES"/>
        </a:p>
      </dgm:t>
    </dgm:pt>
    <dgm:pt modelId="{07080668-02A8-4988-BD4B-512BE09D4CD1}" type="pres">
      <dgm:prSet presAssocID="{A5F8521C-6AFB-43DA-B705-6794DADD8F47}" presName="process" presStyleCnt="0"/>
      <dgm:spPr/>
      <dgm:t>
        <a:bodyPr/>
        <a:lstStyle/>
        <a:p>
          <a:endParaRPr lang="es-ES"/>
        </a:p>
      </dgm:t>
    </dgm:pt>
    <dgm:pt modelId="{A9EEE9DA-9A45-4F87-8E09-847C84BB933B}" type="pres">
      <dgm:prSet presAssocID="{6102FC64-EA1A-473F-A9A6-E3D143AFFDAA}" presName="composite1" presStyleCnt="0"/>
      <dgm:spPr/>
      <dgm:t>
        <a:bodyPr/>
        <a:lstStyle/>
        <a:p>
          <a:endParaRPr lang="es-ES"/>
        </a:p>
      </dgm:t>
    </dgm:pt>
    <dgm:pt modelId="{414D7C9E-9843-4E40-8C16-34D5860286CF}" type="pres">
      <dgm:prSet presAssocID="{6102FC64-EA1A-473F-A9A6-E3D143AFFDAA}" presName="dummyNode1" presStyleLbl="node1" presStyleIdx="0" presStyleCnt="4"/>
      <dgm:spPr/>
      <dgm:t>
        <a:bodyPr/>
        <a:lstStyle/>
        <a:p>
          <a:endParaRPr lang="es-ES"/>
        </a:p>
      </dgm:t>
    </dgm:pt>
    <dgm:pt modelId="{0DC2480D-0DA6-400D-8BC1-963896047F4F}" type="pres">
      <dgm:prSet presAssocID="{6102FC64-EA1A-473F-A9A6-E3D143AFFDAA}" presName="childNode1" presStyleLbl="bgAcc1" presStyleIdx="0" presStyleCnt="4">
        <dgm:presLayoutVars>
          <dgm:bulletEnabled val="1"/>
        </dgm:presLayoutVars>
      </dgm:prSet>
      <dgm:spPr/>
      <dgm:t>
        <a:bodyPr/>
        <a:lstStyle/>
        <a:p>
          <a:endParaRPr lang="es-MX"/>
        </a:p>
      </dgm:t>
    </dgm:pt>
    <dgm:pt modelId="{04826A86-D5E3-4B81-9670-15E6FA2A8FA9}" type="pres">
      <dgm:prSet presAssocID="{6102FC64-EA1A-473F-A9A6-E3D143AFFDAA}" presName="childNode1tx" presStyleLbl="bgAcc1" presStyleIdx="0" presStyleCnt="4">
        <dgm:presLayoutVars>
          <dgm:bulletEnabled val="1"/>
        </dgm:presLayoutVars>
      </dgm:prSet>
      <dgm:spPr/>
      <dgm:t>
        <a:bodyPr/>
        <a:lstStyle/>
        <a:p>
          <a:endParaRPr lang="es-MX"/>
        </a:p>
      </dgm:t>
    </dgm:pt>
    <dgm:pt modelId="{B8E91D87-400F-4CDB-A980-3C3E417DDFC7}" type="pres">
      <dgm:prSet presAssocID="{6102FC64-EA1A-473F-A9A6-E3D143AFFDAA}" presName="parentNode1" presStyleLbl="node1" presStyleIdx="0" presStyleCnt="4">
        <dgm:presLayoutVars>
          <dgm:chMax val="1"/>
          <dgm:bulletEnabled val="1"/>
        </dgm:presLayoutVars>
      </dgm:prSet>
      <dgm:spPr/>
      <dgm:t>
        <a:bodyPr/>
        <a:lstStyle/>
        <a:p>
          <a:endParaRPr lang="es-MX"/>
        </a:p>
      </dgm:t>
    </dgm:pt>
    <dgm:pt modelId="{169498FB-1870-4495-979A-3C483240749B}" type="pres">
      <dgm:prSet presAssocID="{6102FC64-EA1A-473F-A9A6-E3D143AFFDAA}" presName="connSite1" presStyleCnt="0"/>
      <dgm:spPr/>
      <dgm:t>
        <a:bodyPr/>
        <a:lstStyle/>
        <a:p>
          <a:endParaRPr lang="es-ES"/>
        </a:p>
      </dgm:t>
    </dgm:pt>
    <dgm:pt modelId="{18E6E380-E047-4A97-AFD4-A25A2BBD821E}" type="pres">
      <dgm:prSet presAssocID="{F1044F7C-9DBB-476B-8D82-6E1A434F1765}" presName="Name9" presStyleLbl="sibTrans2D1" presStyleIdx="0" presStyleCnt="3"/>
      <dgm:spPr/>
      <dgm:t>
        <a:bodyPr/>
        <a:lstStyle/>
        <a:p>
          <a:endParaRPr lang="es-MX"/>
        </a:p>
      </dgm:t>
    </dgm:pt>
    <dgm:pt modelId="{36E2DE0D-459C-41DF-821C-A08D26D41FFB}" type="pres">
      <dgm:prSet presAssocID="{EEF521EE-953D-4FA0-A884-5AA685F60DD3}" presName="composite2" presStyleCnt="0"/>
      <dgm:spPr/>
      <dgm:t>
        <a:bodyPr/>
        <a:lstStyle/>
        <a:p>
          <a:endParaRPr lang="es-ES"/>
        </a:p>
      </dgm:t>
    </dgm:pt>
    <dgm:pt modelId="{7027102F-02E6-4869-8985-1A6613F49438}" type="pres">
      <dgm:prSet presAssocID="{EEF521EE-953D-4FA0-A884-5AA685F60DD3}" presName="dummyNode2" presStyleLbl="node1" presStyleIdx="0" presStyleCnt="4"/>
      <dgm:spPr/>
      <dgm:t>
        <a:bodyPr/>
        <a:lstStyle/>
        <a:p>
          <a:endParaRPr lang="es-ES"/>
        </a:p>
      </dgm:t>
    </dgm:pt>
    <dgm:pt modelId="{697FA1B3-9FD9-4E1B-9608-9ECCA9FD379F}" type="pres">
      <dgm:prSet presAssocID="{EEF521EE-953D-4FA0-A884-5AA685F60DD3}" presName="childNode2" presStyleLbl="bgAcc1" presStyleIdx="1" presStyleCnt="4">
        <dgm:presLayoutVars>
          <dgm:bulletEnabled val="1"/>
        </dgm:presLayoutVars>
      </dgm:prSet>
      <dgm:spPr/>
      <dgm:t>
        <a:bodyPr/>
        <a:lstStyle/>
        <a:p>
          <a:endParaRPr lang="es-MX"/>
        </a:p>
      </dgm:t>
    </dgm:pt>
    <dgm:pt modelId="{6A88459D-7177-4F7A-A7A0-5B6BA8808017}" type="pres">
      <dgm:prSet presAssocID="{EEF521EE-953D-4FA0-A884-5AA685F60DD3}" presName="childNode2tx" presStyleLbl="bgAcc1" presStyleIdx="1" presStyleCnt="4">
        <dgm:presLayoutVars>
          <dgm:bulletEnabled val="1"/>
        </dgm:presLayoutVars>
      </dgm:prSet>
      <dgm:spPr/>
      <dgm:t>
        <a:bodyPr/>
        <a:lstStyle/>
        <a:p>
          <a:endParaRPr lang="es-MX"/>
        </a:p>
      </dgm:t>
    </dgm:pt>
    <dgm:pt modelId="{4B825FBD-791E-421A-BC49-8D81EAB087B5}" type="pres">
      <dgm:prSet presAssocID="{EEF521EE-953D-4FA0-A884-5AA685F60DD3}" presName="parentNode2" presStyleLbl="node1" presStyleIdx="1" presStyleCnt="4">
        <dgm:presLayoutVars>
          <dgm:chMax val="0"/>
          <dgm:bulletEnabled val="1"/>
        </dgm:presLayoutVars>
      </dgm:prSet>
      <dgm:spPr/>
      <dgm:t>
        <a:bodyPr/>
        <a:lstStyle/>
        <a:p>
          <a:endParaRPr lang="es-MX"/>
        </a:p>
      </dgm:t>
    </dgm:pt>
    <dgm:pt modelId="{EB34B3F5-6684-4042-9D16-11F8C061F1B2}" type="pres">
      <dgm:prSet presAssocID="{EEF521EE-953D-4FA0-A884-5AA685F60DD3}" presName="connSite2" presStyleCnt="0"/>
      <dgm:spPr/>
      <dgm:t>
        <a:bodyPr/>
        <a:lstStyle/>
        <a:p>
          <a:endParaRPr lang="es-ES"/>
        </a:p>
      </dgm:t>
    </dgm:pt>
    <dgm:pt modelId="{970F38FC-BA19-42E8-86CE-7A6D4983E299}" type="pres">
      <dgm:prSet presAssocID="{E7570DB4-AE3B-4967-B3B7-798737CEE79E}" presName="Name18" presStyleLbl="sibTrans2D1" presStyleIdx="1" presStyleCnt="3"/>
      <dgm:spPr/>
      <dgm:t>
        <a:bodyPr/>
        <a:lstStyle/>
        <a:p>
          <a:endParaRPr lang="es-MX"/>
        </a:p>
      </dgm:t>
    </dgm:pt>
    <dgm:pt modelId="{CA2EC442-9425-47D7-9E0B-C144E98D14FB}" type="pres">
      <dgm:prSet presAssocID="{43D56C94-503E-46A5-A004-DC6A19BB0F73}" presName="composite1" presStyleCnt="0"/>
      <dgm:spPr/>
      <dgm:t>
        <a:bodyPr/>
        <a:lstStyle/>
        <a:p>
          <a:endParaRPr lang="es-ES"/>
        </a:p>
      </dgm:t>
    </dgm:pt>
    <dgm:pt modelId="{EA9A21CB-B4F2-4549-AB02-1C4A710CD4C0}" type="pres">
      <dgm:prSet presAssocID="{43D56C94-503E-46A5-A004-DC6A19BB0F73}" presName="dummyNode1" presStyleLbl="node1" presStyleIdx="1" presStyleCnt="4"/>
      <dgm:spPr/>
      <dgm:t>
        <a:bodyPr/>
        <a:lstStyle/>
        <a:p>
          <a:endParaRPr lang="es-ES"/>
        </a:p>
      </dgm:t>
    </dgm:pt>
    <dgm:pt modelId="{19C2E6BA-690A-400E-827C-0F7C60EA1920}" type="pres">
      <dgm:prSet presAssocID="{43D56C94-503E-46A5-A004-DC6A19BB0F73}" presName="childNode1" presStyleLbl="bgAcc1" presStyleIdx="2" presStyleCnt="4">
        <dgm:presLayoutVars>
          <dgm:bulletEnabled val="1"/>
        </dgm:presLayoutVars>
      </dgm:prSet>
      <dgm:spPr/>
      <dgm:t>
        <a:bodyPr/>
        <a:lstStyle/>
        <a:p>
          <a:endParaRPr lang="es-MX"/>
        </a:p>
      </dgm:t>
    </dgm:pt>
    <dgm:pt modelId="{867E3788-5F34-4695-BDA9-BBF609FC5286}" type="pres">
      <dgm:prSet presAssocID="{43D56C94-503E-46A5-A004-DC6A19BB0F73}" presName="childNode1tx" presStyleLbl="bgAcc1" presStyleIdx="2" presStyleCnt="4">
        <dgm:presLayoutVars>
          <dgm:bulletEnabled val="1"/>
        </dgm:presLayoutVars>
      </dgm:prSet>
      <dgm:spPr/>
      <dgm:t>
        <a:bodyPr/>
        <a:lstStyle/>
        <a:p>
          <a:endParaRPr lang="es-MX"/>
        </a:p>
      </dgm:t>
    </dgm:pt>
    <dgm:pt modelId="{632E24D0-D7EF-45B0-B8F2-815D78700354}" type="pres">
      <dgm:prSet presAssocID="{43D56C94-503E-46A5-A004-DC6A19BB0F73}" presName="parentNode1" presStyleLbl="node1" presStyleIdx="2" presStyleCnt="4">
        <dgm:presLayoutVars>
          <dgm:chMax val="1"/>
          <dgm:bulletEnabled val="1"/>
        </dgm:presLayoutVars>
      </dgm:prSet>
      <dgm:spPr/>
      <dgm:t>
        <a:bodyPr/>
        <a:lstStyle/>
        <a:p>
          <a:endParaRPr lang="es-MX"/>
        </a:p>
      </dgm:t>
    </dgm:pt>
    <dgm:pt modelId="{3DA0E4E4-17F7-4C8A-9DC8-54410302DCFD}" type="pres">
      <dgm:prSet presAssocID="{43D56C94-503E-46A5-A004-DC6A19BB0F73}" presName="connSite1" presStyleCnt="0"/>
      <dgm:spPr/>
      <dgm:t>
        <a:bodyPr/>
        <a:lstStyle/>
        <a:p>
          <a:endParaRPr lang="es-ES"/>
        </a:p>
      </dgm:t>
    </dgm:pt>
    <dgm:pt modelId="{1EAAD6EB-A27E-4DA0-87C4-625E48D0D9FA}" type="pres">
      <dgm:prSet presAssocID="{F2124597-3882-4BD9-9733-83C130F4626A}" presName="Name9" presStyleLbl="sibTrans2D1" presStyleIdx="2" presStyleCnt="3"/>
      <dgm:spPr/>
      <dgm:t>
        <a:bodyPr/>
        <a:lstStyle/>
        <a:p>
          <a:endParaRPr lang="es-MX"/>
        </a:p>
      </dgm:t>
    </dgm:pt>
    <dgm:pt modelId="{CB767471-7997-4B5C-AB32-1B32C584F4FE}" type="pres">
      <dgm:prSet presAssocID="{87FCC824-A557-41B7-B7CD-FDF2CE8182F4}" presName="composite2" presStyleCnt="0"/>
      <dgm:spPr/>
      <dgm:t>
        <a:bodyPr/>
        <a:lstStyle/>
        <a:p>
          <a:endParaRPr lang="es-ES"/>
        </a:p>
      </dgm:t>
    </dgm:pt>
    <dgm:pt modelId="{7B846681-A1E5-4B1D-8D77-75CD7902BDD4}" type="pres">
      <dgm:prSet presAssocID="{87FCC824-A557-41B7-B7CD-FDF2CE8182F4}" presName="dummyNode2" presStyleLbl="node1" presStyleIdx="2" presStyleCnt="4"/>
      <dgm:spPr/>
      <dgm:t>
        <a:bodyPr/>
        <a:lstStyle/>
        <a:p>
          <a:endParaRPr lang="es-ES"/>
        </a:p>
      </dgm:t>
    </dgm:pt>
    <dgm:pt modelId="{D7F5016B-1195-4BCA-8543-B9BBFB5CC7CF}" type="pres">
      <dgm:prSet presAssocID="{87FCC824-A557-41B7-B7CD-FDF2CE8182F4}" presName="childNode2" presStyleLbl="bgAcc1" presStyleIdx="3" presStyleCnt="4">
        <dgm:presLayoutVars>
          <dgm:bulletEnabled val="1"/>
        </dgm:presLayoutVars>
      </dgm:prSet>
      <dgm:spPr/>
      <dgm:t>
        <a:bodyPr/>
        <a:lstStyle/>
        <a:p>
          <a:endParaRPr lang="es-MX"/>
        </a:p>
      </dgm:t>
    </dgm:pt>
    <dgm:pt modelId="{24463359-2BFE-4F54-A915-6BAB5DEDEB1D}" type="pres">
      <dgm:prSet presAssocID="{87FCC824-A557-41B7-B7CD-FDF2CE8182F4}" presName="childNode2tx" presStyleLbl="bgAcc1" presStyleIdx="3" presStyleCnt="4">
        <dgm:presLayoutVars>
          <dgm:bulletEnabled val="1"/>
        </dgm:presLayoutVars>
      </dgm:prSet>
      <dgm:spPr/>
      <dgm:t>
        <a:bodyPr/>
        <a:lstStyle/>
        <a:p>
          <a:endParaRPr lang="es-MX"/>
        </a:p>
      </dgm:t>
    </dgm:pt>
    <dgm:pt modelId="{05B595AC-8320-4887-A42F-38F4D1966019}" type="pres">
      <dgm:prSet presAssocID="{87FCC824-A557-41B7-B7CD-FDF2CE8182F4}" presName="parentNode2" presStyleLbl="node1" presStyleIdx="3" presStyleCnt="4">
        <dgm:presLayoutVars>
          <dgm:chMax val="0"/>
          <dgm:bulletEnabled val="1"/>
        </dgm:presLayoutVars>
      </dgm:prSet>
      <dgm:spPr/>
      <dgm:t>
        <a:bodyPr/>
        <a:lstStyle/>
        <a:p>
          <a:endParaRPr lang="es-MX"/>
        </a:p>
      </dgm:t>
    </dgm:pt>
    <dgm:pt modelId="{41FC05CB-B136-4356-BC29-11688AFDAE5C}" type="pres">
      <dgm:prSet presAssocID="{87FCC824-A557-41B7-B7CD-FDF2CE8182F4}" presName="connSite2" presStyleCnt="0"/>
      <dgm:spPr/>
      <dgm:t>
        <a:bodyPr/>
        <a:lstStyle/>
        <a:p>
          <a:endParaRPr lang="es-ES"/>
        </a:p>
      </dgm:t>
    </dgm:pt>
  </dgm:ptLst>
  <dgm:cxnLst>
    <dgm:cxn modelId="{639B62A1-72AB-FF40-9E3B-68CB875BFF72}" type="presOf" srcId="{FEA7E1EC-B2FF-4F74-94A4-84EBA6E75A42}" destId="{6A88459D-7177-4F7A-A7A0-5B6BA8808017}" srcOrd="1" destOrd="1" presId="urn:microsoft.com/office/officeart/2005/8/layout/hProcess4"/>
    <dgm:cxn modelId="{3B9C3725-ABAD-664E-A8A9-A1CA2F33562E}" type="presOf" srcId="{0EDEEC19-0952-4CFD-8797-EE1935A2CBC0}" destId="{6A88459D-7177-4F7A-A7A0-5B6BA8808017}" srcOrd="1" destOrd="2" presId="urn:microsoft.com/office/officeart/2005/8/layout/hProcess4"/>
    <dgm:cxn modelId="{2A9DCF80-F9CB-45C0-B99F-D04AFDDBA1DA}" srcId="{87FCC824-A557-41B7-B7CD-FDF2CE8182F4}" destId="{E95051D9-4299-42C6-BDA0-48575862F551}" srcOrd="0" destOrd="0" parTransId="{D3B387BE-B4AE-4305-BB65-CCA92011A1E3}" sibTransId="{A30B71A3-5C2B-4ED0-BB3D-B8B8F1C790EC}"/>
    <dgm:cxn modelId="{84AE38EB-38C4-4F41-BCF4-DE8A9680DA6D}" type="presOf" srcId="{C716C332-F7DA-4172-AEFD-D283F35CD27C}" destId="{6A88459D-7177-4F7A-A7A0-5B6BA8808017}" srcOrd="1" destOrd="3" presId="urn:microsoft.com/office/officeart/2005/8/layout/hProcess4"/>
    <dgm:cxn modelId="{165F5D23-9418-7D44-8BA2-D5D2C666ED4B}" type="presOf" srcId="{9ADA2F84-6AD7-4141-A028-923FB5C29DB7}" destId="{24463359-2BFE-4F54-A915-6BAB5DEDEB1D}" srcOrd="1" destOrd="2" presId="urn:microsoft.com/office/officeart/2005/8/layout/hProcess4"/>
    <dgm:cxn modelId="{6C8AEF51-2889-E14F-9D0C-E8F3924F344C}" type="presOf" srcId="{FEA7E1EC-B2FF-4F74-94A4-84EBA6E75A42}" destId="{697FA1B3-9FD9-4E1B-9608-9ECCA9FD379F}" srcOrd="0" destOrd="1" presId="urn:microsoft.com/office/officeart/2005/8/layout/hProcess4"/>
    <dgm:cxn modelId="{D85C34E3-11DF-324B-B007-E7FA58000FE0}" type="presOf" srcId="{A984D6EA-5D65-4E3A-99BA-32A232C334CC}" destId="{0DC2480D-0DA6-400D-8BC1-963896047F4F}" srcOrd="0" destOrd="3" presId="urn:microsoft.com/office/officeart/2005/8/layout/hProcess4"/>
    <dgm:cxn modelId="{662C30CB-2F27-6C48-98A5-5532CE78C376}" type="presOf" srcId="{45CAFD06-B858-4EBA-98F9-D306C7252A92}" destId="{867E3788-5F34-4695-BDA9-BBF609FC5286}" srcOrd="1" destOrd="3" presId="urn:microsoft.com/office/officeart/2005/8/layout/hProcess4"/>
    <dgm:cxn modelId="{3537E39B-6E0B-43F3-B119-84F4B0D6242E}" srcId="{2EFC33D1-B273-4AD4-BF64-3A0A4EBA748A}" destId="{FEA7E1EC-B2FF-4F74-94A4-84EBA6E75A42}" srcOrd="0" destOrd="0" parTransId="{1A09010A-F5E6-49DC-87D0-9C65277B4D74}" sibTransId="{50B9E553-34A6-4EB5-A173-C684B67B14A0}"/>
    <dgm:cxn modelId="{DB4462A1-8940-4038-B7FA-1F4FD9B6CBB9}" srcId="{E95051D9-4299-42C6-BDA0-48575862F551}" destId="{DAFB1878-39A6-4636-BD4E-52904E7BB63A}" srcOrd="2" destOrd="0" parTransId="{4FB5CC75-1458-4394-8F97-7DF8CF951EE1}" sibTransId="{BF0FD548-9A3B-4A30-B66F-739097AF1182}"/>
    <dgm:cxn modelId="{263A6F4B-A066-CD4A-A010-931B77C9317E}" type="presOf" srcId="{AA108CDA-4C76-4286-AEDF-F4B0D089E603}" destId="{867E3788-5F34-4695-BDA9-BBF609FC5286}" srcOrd="1" destOrd="0" presId="urn:microsoft.com/office/officeart/2005/8/layout/hProcess4"/>
    <dgm:cxn modelId="{C56F464A-BA0E-7745-8407-C9BA5622A189}" type="presOf" srcId="{DAFB1878-39A6-4636-BD4E-52904E7BB63A}" destId="{24463359-2BFE-4F54-A915-6BAB5DEDEB1D}" srcOrd="1" destOrd="3" presId="urn:microsoft.com/office/officeart/2005/8/layout/hProcess4"/>
    <dgm:cxn modelId="{EBC1C958-B7BB-41B2-BC14-4EC5A9D369C5}" srcId="{43D56C94-503E-46A5-A004-DC6A19BB0F73}" destId="{AA108CDA-4C76-4286-AEDF-F4B0D089E603}" srcOrd="0" destOrd="0" parTransId="{2F463C3B-B7E6-44A7-B3ED-7760B5619526}" sibTransId="{B62BB049-DCCC-44F9-8E2D-B9E510D77B36}"/>
    <dgm:cxn modelId="{1A4B5976-590D-F348-91AD-0160B385A980}" type="presOf" srcId="{65D39E11-C528-463C-A7DC-E3620C5E6C56}" destId="{0DC2480D-0DA6-400D-8BC1-963896047F4F}" srcOrd="0" destOrd="2" presId="urn:microsoft.com/office/officeart/2005/8/layout/hProcess4"/>
    <dgm:cxn modelId="{FB4B213D-6478-425A-BC13-A57D9C9F942D}" srcId="{A5F8521C-6AFB-43DA-B705-6794DADD8F47}" destId="{87FCC824-A557-41B7-B7CD-FDF2CE8182F4}" srcOrd="3" destOrd="0" parTransId="{F2210F55-9D92-468F-8C32-FEDBCDFE3D16}" sibTransId="{45659AA8-7BE9-4A30-A885-76FCD5ED2B2A}"/>
    <dgm:cxn modelId="{AAF4D8CD-C03D-6D46-911A-67731DB372DD}" type="presOf" srcId="{F0986161-3F04-48F7-B728-B488CCC18B76}" destId="{867E3788-5F34-4695-BDA9-BBF609FC5286}" srcOrd="1" destOrd="2" presId="urn:microsoft.com/office/officeart/2005/8/layout/hProcess4"/>
    <dgm:cxn modelId="{E480BB58-C5DC-9748-857F-14D54C2BD68C}" type="presOf" srcId="{3CBC9CF3-BACB-48B1-8116-56208D12668A}" destId="{867E3788-5F34-4695-BDA9-BBF609FC5286}" srcOrd="1" destOrd="1" presId="urn:microsoft.com/office/officeart/2005/8/layout/hProcess4"/>
    <dgm:cxn modelId="{C358806B-DF7C-43AB-9E77-5FB81512711A}" srcId="{A5F8521C-6AFB-43DA-B705-6794DADD8F47}" destId="{43D56C94-503E-46A5-A004-DC6A19BB0F73}" srcOrd="2" destOrd="0" parTransId="{52231083-19C4-466B-87BE-831BD3598B25}" sibTransId="{F2124597-3882-4BD9-9733-83C130F4626A}"/>
    <dgm:cxn modelId="{9F5FC950-A278-479B-B5A2-D894F5A34728}" srcId="{E95051D9-4299-42C6-BDA0-48575862F551}" destId="{9ADA2F84-6AD7-4141-A028-923FB5C29DB7}" srcOrd="1" destOrd="0" parTransId="{F72A1044-F178-4F34-B72B-E12B2534659B}" sibTransId="{864CA7CB-ED97-4D49-9AE6-438AE38AEE5D}"/>
    <dgm:cxn modelId="{E1014FEB-1E76-3A4D-8079-156272FC184C}" type="presOf" srcId="{F1044F7C-9DBB-476B-8D82-6E1A434F1765}" destId="{18E6E380-E047-4A97-AFD4-A25A2BBD821E}" srcOrd="0" destOrd="0" presId="urn:microsoft.com/office/officeart/2005/8/layout/hProcess4"/>
    <dgm:cxn modelId="{1F8EC5E5-6FCE-4EA2-B73F-E0FE49216645}" srcId="{AA108CDA-4C76-4286-AEDF-F4B0D089E603}" destId="{3CBC9CF3-BACB-48B1-8116-56208D12668A}" srcOrd="0" destOrd="0" parTransId="{E8C9CA2C-BF46-4ADF-BA63-7F4D42AB32B2}" sibTransId="{64F17F4B-1A00-4FF0-AECC-AB6F872D6056}"/>
    <dgm:cxn modelId="{E95340D5-6BD0-E745-BC11-59E1733C75BC}" type="presOf" srcId="{A5F8521C-6AFB-43DA-B705-6794DADD8F47}" destId="{6403E3FD-44FC-47C5-A5DA-EB665BEDEE80}" srcOrd="0" destOrd="0" presId="urn:microsoft.com/office/officeart/2005/8/layout/hProcess4"/>
    <dgm:cxn modelId="{3EF0688F-59E1-674D-B621-6144F43C13EC}" type="presOf" srcId="{F0986161-3F04-48F7-B728-B488CCC18B76}" destId="{19C2E6BA-690A-400E-827C-0F7C60EA1920}" srcOrd="0" destOrd="2" presId="urn:microsoft.com/office/officeart/2005/8/layout/hProcess4"/>
    <dgm:cxn modelId="{97F04CBA-3FC9-7241-8409-A517246D0704}" type="presOf" srcId="{4716BBB1-08C8-4020-A783-E76DA0B54E84}" destId="{0DC2480D-0DA6-400D-8BC1-963896047F4F}" srcOrd="0" destOrd="1" presId="urn:microsoft.com/office/officeart/2005/8/layout/hProcess4"/>
    <dgm:cxn modelId="{61B52853-AE64-CC46-BB12-330C6B0813CD}" type="presOf" srcId="{0EDEEC19-0952-4CFD-8797-EE1935A2CBC0}" destId="{697FA1B3-9FD9-4E1B-9608-9ECCA9FD379F}" srcOrd="0" destOrd="2" presId="urn:microsoft.com/office/officeart/2005/8/layout/hProcess4"/>
    <dgm:cxn modelId="{B77EA78A-BCD6-4B4E-870F-D125820560E7}" srcId="{AA108CDA-4C76-4286-AEDF-F4B0D089E603}" destId="{45CAFD06-B858-4EBA-98F9-D306C7252A92}" srcOrd="2" destOrd="0" parTransId="{24034D84-5101-4A11-9FA3-AC080390D530}" sibTransId="{A3C71ED1-977E-4C5A-9418-D7D57485C2E8}"/>
    <dgm:cxn modelId="{21C4E0A9-74B1-4C64-9B36-A7CF10DF5B76}" srcId="{AEBB6754-6468-4226-AB89-3D59AB9E8752}" destId="{A984D6EA-5D65-4E3A-99BA-32A232C334CC}" srcOrd="2" destOrd="0" parTransId="{1DF073E7-798F-49E6-9A58-7306F710FAA5}" sibTransId="{DDC2F4B8-7AE7-4FCA-BE00-6D0CDB3E9B0E}"/>
    <dgm:cxn modelId="{AA1C1468-09A2-41B1-AC82-D108189A8BC8}" srcId="{2EFC33D1-B273-4AD4-BF64-3A0A4EBA748A}" destId="{C716C332-F7DA-4172-AEFD-D283F35CD27C}" srcOrd="2" destOrd="0" parTransId="{0AA029CF-12B9-4ECE-B7F4-309261304754}" sibTransId="{5D4EE84E-870A-42B4-9C94-B7B7EA0D93EF}"/>
    <dgm:cxn modelId="{A55944A6-A80B-4217-9F18-EF44C4CECF2E}" srcId="{EEF521EE-953D-4FA0-A884-5AA685F60DD3}" destId="{2EFC33D1-B273-4AD4-BF64-3A0A4EBA748A}" srcOrd="0" destOrd="0" parTransId="{561770D8-6BF3-4650-AD81-DD258ACE0FBD}" sibTransId="{E50EAC0D-88AC-4A39-B689-086B5DF751DB}"/>
    <dgm:cxn modelId="{163AA7A8-3950-CB4D-BD79-4B7A52C06D6A}" type="presOf" srcId="{A984D6EA-5D65-4E3A-99BA-32A232C334CC}" destId="{04826A86-D5E3-4B81-9670-15E6FA2A8FA9}" srcOrd="1" destOrd="3" presId="urn:microsoft.com/office/officeart/2005/8/layout/hProcess4"/>
    <dgm:cxn modelId="{6CB4E7C3-0391-2A41-977C-1845EB3C3662}" type="presOf" srcId="{3CBC9CF3-BACB-48B1-8116-56208D12668A}" destId="{19C2E6BA-690A-400E-827C-0F7C60EA1920}" srcOrd="0" destOrd="1" presId="urn:microsoft.com/office/officeart/2005/8/layout/hProcess4"/>
    <dgm:cxn modelId="{FEDEBC1D-C913-CB48-B784-E21B9C3B055A}" type="presOf" srcId="{6102FC64-EA1A-473F-A9A6-E3D143AFFDAA}" destId="{B8E91D87-400F-4CDB-A980-3C3E417DDFC7}" srcOrd="0" destOrd="0" presId="urn:microsoft.com/office/officeart/2005/8/layout/hProcess4"/>
    <dgm:cxn modelId="{4A12A45E-F22B-A94C-82E0-905CAD4D4E35}" type="presOf" srcId="{2E56F2FF-7DF5-4767-B3FA-330276A24AC1}" destId="{24463359-2BFE-4F54-A915-6BAB5DEDEB1D}" srcOrd="1" destOrd="1" presId="urn:microsoft.com/office/officeart/2005/8/layout/hProcess4"/>
    <dgm:cxn modelId="{3E01067A-4D4E-5244-8C95-7F454B000B47}" type="presOf" srcId="{4716BBB1-08C8-4020-A783-E76DA0B54E84}" destId="{04826A86-D5E3-4B81-9670-15E6FA2A8FA9}" srcOrd="1" destOrd="1" presId="urn:microsoft.com/office/officeart/2005/8/layout/hProcess4"/>
    <dgm:cxn modelId="{8BF17EBA-AECC-8B43-A1E9-2D1DE578D686}" type="presOf" srcId="{43D56C94-503E-46A5-A004-DC6A19BB0F73}" destId="{632E24D0-D7EF-45B0-B8F2-815D78700354}" srcOrd="0" destOrd="0" presId="urn:microsoft.com/office/officeart/2005/8/layout/hProcess4"/>
    <dgm:cxn modelId="{5086D208-05C0-5C4D-BE94-6747C9918122}" type="presOf" srcId="{AEBB6754-6468-4226-AB89-3D59AB9E8752}" destId="{04826A86-D5E3-4B81-9670-15E6FA2A8FA9}" srcOrd="1" destOrd="0" presId="urn:microsoft.com/office/officeart/2005/8/layout/hProcess4"/>
    <dgm:cxn modelId="{D19FCE9C-D7E1-4F46-9CD0-C78E8EB8CFE9}" srcId="{E95051D9-4299-42C6-BDA0-48575862F551}" destId="{2E56F2FF-7DF5-4767-B3FA-330276A24AC1}" srcOrd="0" destOrd="0" parTransId="{6D7CC391-50AA-46F8-9786-50DAE137E0DF}" sibTransId="{E459C2BF-D8EC-4FEF-A558-9EF759CCF067}"/>
    <dgm:cxn modelId="{79DAD9B1-FB19-104C-BBC1-72709312EB9D}" type="presOf" srcId="{2E56F2FF-7DF5-4767-B3FA-330276A24AC1}" destId="{D7F5016B-1195-4BCA-8543-B9BBFB5CC7CF}" srcOrd="0" destOrd="1" presId="urn:microsoft.com/office/officeart/2005/8/layout/hProcess4"/>
    <dgm:cxn modelId="{1681A42E-B2F1-0247-99AA-EFA5FA13D222}" type="presOf" srcId="{65D39E11-C528-463C-A7DC-E3620C5E6C56}" destId="{04826A86-D5E3-4B81-9670-15E6FA2A8FA9}" srcOrd="1" destOrd="2" presId="urn:microsoft.com/office/officeart/2005/8/layout/hProcess4"/>
    <dgm:cxn modelId="{A4717EBB-0853-8D48-B170-499D55C43BFC}" type="presOf" srcId="{E7570DB4-AE3B-4967-B3B7-798737CEE79E}" destId="{970F38FC-BA19-42E8-86CE-7A6D4983E299}" srcOrd="0" destOrd="0" presId="urn:microsoft.com/office/officeart/2005/8/layout/hProcess4"/>
    <dgm:cxn modelId="{D33216CA-EE15-F949-B7F2-D77788FD7226}" type="presOf" srcId="{2EFC33D1-B273-4AD4-BF64-3A0A4EBA748A}" destId="{697FA1B3-9FD9-4E1B-9608-9ECCA9FD379F}" srcOrd="0" destOrd="0" presId="urn:microsoft.com/office/officeart/2005/8/layout/hProcess4"/>
    <dgm:cxn modelId="{E81CB896-BE2F-2A41-9747-D75A3801A444}" type="presOf" srcId="{DAFB1878-39A6-4636-BD4E-52904E7BB63A}" destId="{D7F5016B-1195-4BCA-8543-B9BBFB5CC7CF}" srcOrd="0" destOrd="3" presId="urn:microsoft.com/office/officeart/2005/8/layout/hProcess4"/>
    <dgm:cxn modelId="{AC171F3D-1299-485E-A263-49674A54FBF6}" srcId="{2EFC33D1-B273-4AD4-BF64-3A0A4EBA748A}" destId="{0EDEEC19-0952-4CFD-8797-EE1935A2CBC0}" srcOrd="1" destOrd="0" parTransId="{6763E455-5864-4415-AA5C-B88AFD55349D}" sibTransId="{E5013A44-1C89-4B65-9AFA-62BE6E04F480}"/>
    <dgm:cxn modelId="{E98C5B09-59D3-2043-871B-9FD6E46ADA88}" type="presOf" srcId="{87FCC824-A557-41B7-B7CD-FDF2CE8182F4}" destId="{05B595AC-8320-4887-A42F-38F4D1966019}" srcOrd="0" destOrd="0" presId="urn:microsoft.com/office/officeart/2005/8/layout/hProcess4"/>
    <dgm:cxn modelId="{BE69AAC1-7BBC-AD4B-9193-1687A602338D}" type="presOf" srcId="{E95051D9-4299-42C6-BDA0-48575862F551}" destId="{D7F5016B-1195-4BCA-8543-B9BBFB5CC7CF}" srcOrd="0" destOrd="0" presId="urn:microsoft.com/office/officeart/2005/8/layout/hProcess4"/>
    <dgm:cxn modelId="{9C94E7D0-E8AD-4FB9-B49B-49F3799F1341}" srcId="{A5F8521C-6AFB-43DA-B705-6794DADD8F47}" destId="{6102FC64-EA1A-473F-A9A6-E3D143AFFDAA}" srcOrd="0" destOrd="0" parTransId="{3F5960C2-5AA1-46DC-A7B0-E5B213336C01}" sibTransId="{F1044F7C-9DBB-476B-8D82-6E1A434F1765}"/>
    <dgm:cxn modelId="{76722BCB-62DE-7347-8758-05B288D51B4C}" type="presOf" srcId="{AEBB6754-6468-4226-AB89-3D59AB9E8752}" destId="{0DC2480D-0DA6-400D-8BC1-963896047F4F}" srcOrd="0" destOrd="0" presId="urn:microsoft.com/office/officeart/2005/8/layout/hProcess4"/>
    <dgm:cxn modelId="{B52B0C47-42E7-4F21-B53B-658950AD2345}" srcId="{6102FC64-EA1A-473F-A9A6-E3D143AFFDAA}" destId="{AEBB6754-6468-4226-AB89-3D59AB9E8752}" srcOrd="0" destOrd="0" parTransId="{8ADA2067-89F0-4BA3-AD9D-566FEC18C891}" sibTransId="{502427F7-00D0-4791-AAF2-EAD9CB9CF2A5}"/>
    <dgm:cxn modelId="{45B54F26-699C-1941-A9CB-FD9BCA9CC353}" type="presOf" srcId="{EEF521EE-953D-4FA0-A884-5AA685F60DD3}" destId="{4B825FBD-791E-421A-BC49-8D81EAB087B5}" srcOrd="0" destOrd="0" presId="urn:microsoft.com/office/officeart/2005/8/layout/hProcess4"/>
    <dgm:cxn modelId="{B3742AF3-95F8-4B02-8A21-F48841C7B10C}" srcId="{AEBB6754-6468-4226-AB89-3D59AB9E8752}" destId="{4716BBB1-08C8-4020-A783-E76DA0B54E84}" srcOrd="0" destOrd="0" parTransId="{28E70DA9-6166-4329-9122-D20332CECE93}" sibTransId="{10E60EE5-6A08-49BA-AC90-14196EB12F65}"/>
    <dgm:cxn modelId="{3110CB7B-027C-DA45-8B28-91C21F9F509D}" type="presOf" srcId="{E95051D9-4299-42C6-BDA0-48575862F551}" destId="{24463359-2BFE-4F54-A915-6BAB5DEDEB1D}" srcOrd="1" destOrd="0" presId="urn:microsoft.com/office/officeart/2005/8/layout/hProcess4"/>
    <dgm:cxn modelId="{D41583D2-F2EF-4DC3-B4A3-972E61E8F49C}" srcId="{AA108CDA-4C76-4286-AEDF-F4B0D089E603}" destId="{F0986161-3F04-48F7-B728-B488CCC18B76}" srcOrd="1" destOrd="0" parTransId="{90A5E3AD-0E34-4E4F-8180-D21A1039B77E}" sibTransId="{EEB0BBBE-B52C-4ED5-9A13-535FCB51E5DF}"/>
    <dgm:cxn modelId="{F2297385-A312-3E43-B48A-2B24ADB0143D}" type="presOf" srcId="{C716C332-F7DA-4172-AEFD-D283F35CD27C}" destId="{697FA1B3-9FD9-4E1B-9608-9ECCA9FD379F}" srcOrd="0" destOrd="3" presId="urn:microsoft.com/office/officeart/2005/8/layout/hProcess4"/>
    <dgm:cxn modelId="{7219545A-92DF-7545-BB9B-D71BE2A52CF9}" type="presOf" srcId="{9ADA2F84-6AD7-4141-A028-923FB5C29DB7}" destId="{D7F5016B-1195-4BCA-8543-B9BBFB5CC7CF}" srcOrd="0" destOrd="2" presId="urn:microsoft.com/office/officeart/2005/8/layout/hProcess4"/>
    <dgm:cxn modelId="{D11C893A-7FD2-4E22-A298-40570C72BB1B}" srcId="{A5F8521C-6AFB-43DA-B705-6794DADD8F47}" destId="{EEF521EE-953D-4FA0-A884-5AA685F60DD3}" srcOrd="1" destOrd="0" parTransId="{31EF84F2-B4B2-4A17-80BE-FDBDE11299E8}" sibTransId="{E7570DB4-AE3B-4967-B3B7-798737CEE79E}"/>
    <dgm:cxn modelId="{D5F9FAE8-C9F2-2C44-803B-1D0767B58523}" type="presOf" srcId="{F2124597-3882-4BD9-9733-83C130F4626A}" destId="{1EAAD6EB-A27E-4DA0-87C4-625E48D0D9FA}" srcOrd="0" destOrd="0" presId="urn:microsoft.com/office/officeart/2005/8/layout/hProcess4"/>
    <dgm:cxn modelId="{75F10CD7-D4E2-9E4B-A768-1D517DFF02DE}" type="presOf" srcId="{45CAFD06-B858-4EBA-98F9-D306C7252A92}" destId="{19C2E6BA-690A-400E-827C-0F7C60EA1920}" srcOrd="0" destOrd="3" presId="urn:microsoft.com/office/officeart/2005/8/layout/hProcess4"/>
    <dgm:cxn modelId="{77E3C453-4EA2-BD45-A321-7DE6574E75AD}" type="presOf" srcId="{2EFC33D1-B273-4AD4-BF64-3A0A4EBA748A}" destId="{6A88459D-7177-4F7A-A7A0-5B6BA8808017}" srcOrd="1" destOrd="0" presId="urn:microsoft.com/office/officeart/2005/8/layout/hProcess4"/>
    <dgm:cxn modelId="{70DA7CF6-7356-4F9D-BA4D-162E4908B245}" srcId="{AEBB6754-6468-4226-AB89-3D59AB9E8752}" destId="{65D39E11-C528-463C-A7DC-E3620C5E6C56}" srcOrd="1" destOrd="0" parTransId="{EBA51C41-6F5C-4899-A98D-3706B1D56383}" sibTransId="{71EBFF9B-CB6C-499D-A1EC-ED672A32BDBD}"/>
    <dgm:cxn modelId="{2B55AAF2-507B-7049-A146-6060866958BB}" type="presOf" srcId="{AA108CDA-4C76-4286-AEDF-F4B0D089E603}" destId="{19C2E6BA-690A-400E-827C-0F7C60EA1920}" srcOrd="0" destOrd="0" presId="urn:microsoft.com/office/officeart/2005/8/layout/hProcess4"/>
    <dgm:cxn modelId="{C4A6C532-C3FF-DA44-85B3-8D0D2C432960}" type="presParOf" srcId="{6403E3FD-44FC-47C5-A5DA-EB665BEDEE80}" destId="{5BE562B5-11C8-4933-B277-CD3E19B69C44}" srcOrd="0" destOrd="0" presId="urn:microsoft.com/office/officeart/2005/8/layout/hProcess4"/>
    <dgm:cxn modelId="{7089EBF0-4121-D24C-A11F-06828F8B4492}" type="presParOf" srcId="{6403E3FD-44FC-47C5-A5DA-EB665BEDEE80}" destId="{F312A084-C959-43CC-8F87-C5EE4B54B29E}" srcOrd="1" destOrd="0" presId="urn:microsoft.com/office/officeart/2005/8/layout/hProcess4"/>
    <dgm:cxn modelId="{56D21A8C-FC0C-7041-8D1C-B16B6797AD93}" type="presParOf" srcId="{6403E3FD-44FC-47C5-A5DA-EB665BEDEE80}" destId="{07080668-02A8-4988-BD4B-512BE09D4CD1}" srcOrd="2" destOrd="0" presId="urn:microsoft.com/office/officeart/2005/8/layout/hProcess4"/>
    <dgm:cxn modelId="{72228F33-AC7D-B847-BFFF-5AED24E76EB5}" type="presParOf" srcId="{07080668-02A8-4988-BD4B-512BE09D4CD1}" destId="{A9EEE9DA-9A45-4F87-8E09-847C84BB933B}" srcOrd="0" destOrd="0" presId="urn:microsoft.com/office/officeart/2005/8/layout/hProcess4"/>
    <dgm:cxn modelId="{951817D6-0444-A542-8E8D-B2254CAC4885}" type="presParOf" srcId="{A9EEE9DA-9A45-4F87-8E09-847C84BB933B}" destId="{414D7C9E-9843-4E40-8C16-34D5860286CF}" srcOrd="0" destOrd="0" presId="urn:microsoft.com/office/officeart/2005/8/layout/hProcess4"/>
    <dgm:cxn modelId="{7FA48FBE-9619-9E46-9EE5-C1ADC8DEC88D}" type="presParOf" srcId="{A9EEE9DA-9A45-4F87-8E09-847C84BB933B}" destId="{0DC2480D-0DA6-400D-8BC1-963896047F4F}" srcOrd="1" destOrd="0" presId="urn:microsoft.com/office/officeart/2005/8/layout/hProcess4"/>
    <dgm:cxn modelId="{7C432DB1-A295-994A-80CF-12A27954BD5A}" type="presParOf" srcId="{A9EEE9DA-9A45-4F87-8E09-847C84BB933B}" destId="{04826A86-D5E3-4B81-9670-15E6FA2A8FA9}" srcOrd="2" destOrd="0" presId="urn:microsoft.com/office/officeart/2005/8/layout/hProcess4"/>
    <dgm:cxn modelId="{063A1CD2-6EB6-C440-9B72-C7FFF07169F0}" type="presParOf" srcId="{A9EEE9DA-9A45-4F87-8E09-847C84BB933B}" destId="{B8E91D87-400F-4CDB-A980-3C3E417DDFC7}" srcOrd="3" destOrd="0" presId="urn:microsoft.com/office/officeart/2005/8/layout/hProcess4"/>
    <dgm:cxn modelId="{FEBEC457-8EC2-EA42-B515-5B38802E6C64}" type="presParOf" srcId="{A9EEE9DA-9A45-4F87-8E09-847C84BB933B}" destId="{169498FB-1870-4495-979A-3C483240749B}" srcOrd="4" destOrd="0" presId="urn:microsoft.com/office/officeart/2005/8/layout/hProcess4"/>
    <dgm:cxn modelId="{47C981A0-2BAE-1447-A101-0A6EAD262248}" type="presParOf" srcId="{07080668-02A8-4988-BD4B-512BE09D4CD1}" destId="{18E6E380-E047-4A97-AFD4-A25A2BBD821E}" srcOrd="1" destOrd="0" presId="urn:microsoft.com/office/officeart/2005/8/layout/hProcess4"/>
    <dgm:cxn modelId="{57BC5E92-9C6A-B947-A9DF-B8D67C9074DC}" type="presParOf" srcId="{07080668-02A8-4988-BD4B-512BE09D4CD1}" destId="{36E2DE0D-459C-41DF-821C-A08D26D41FFB}" srcOrd="2" destOrd="0" presId="urn:microsoft.com/office/officeart/2005/8/layout/hProcess4"/>
    <dgm:cxn modelId="{3B710480-1D58-574B-8138-B73D396E1C4F}" type="presParOf" srcId="{36E2DE0D-459C-41DF-821C-A08D26D41FFB}" destId="{7027102F-02E6-4869-8985-1A6613F49438}" srcOrd="0" destOrd="0" presId="urn:microsoft.com/office/officeart/2005/8/layout/hProcess4"/>
    <dgm:cxn modelId="{67836A33-817F-224E-A239-BDC82B01FB50}" type="presParOf" srcId="{36E2DE0D-459C-41DF-821C-A08D26D41FFB}" destId="{697FA1B3-9FD9-4E1B-9608-9ECCA9FD379F}" srcOrd="1" destOrd="0" presId="urn:microsoft.com/office/officeart/2005/8/layout/hProcess4"/>
    <dgm:cxn modelId="{ADAE2642-1691-6244-B7A3-DA3A791114AF}" type="presParOf" srcId="{36E2DE0D-459C-41DF-821C-A08D26D41FFB}" destId="{6A88459D-7177-4F7A-A7A0-5B6BA8808017}" srcOrd="2" destOrd="0" presId="urn:microsoft.com/office/officeart/2005/8/layout/hProcess4"/>
    <dgm:cxn modelId="{52BC1E25-AFD3-3347-BB4F-B51A3B851A57}" type="presParOf" srcId="{36E2DE0D-459C-41DF-821C-A08D26D41FFB}" destId="{4B825FBD-791E-421A-BC49-8D81EAB087B5}" srcOrd="3" destOrd="0" presId="urn:microsoft.com/office/officeart/2005/8/layout/hProcess4"/>
    <dgm:cxn modelId="{705E9866-9AAD-EC46-BC71-C26E5623F1A4}" type="presParOf" srcId="{36E2DE0D-459C-41DF-821C-A08D26D41FFB}" destId="{EB34B3F5-6684-4042-9D16-11F8C061F1B2}" srcOrd="4" destOrd="0" presId="urn:microsoft.com/office/officeart/2005/8/layout/hProcess4"/>
    <dgm:cxn modelId="{525E4D53-DC3E-314C-9533-2954CFE4D79B}" type="presParOf" srcId="{07080668-02A8-4988-BD4B-512BE09D4CD1}" destId="{970F38FC-BA19-42E8-86CE-7A6D4983E299}" srcOrd="3" destOrd="0" presId="urn:microsoft.com/office/officeart/2005/8/layout/hProcess4"/>
    <dgm:cxn modelId="{A8426723-0BC1-DB44-963D-8C7DBDDAC843}" type="presParOf" srcId="{07080668-02A8-4988-BD4B-512BE09D4CD1}" destId="{CA2EC442-9425-47D7-9E0B-C144E98D14FB}" srcOrd="4" destOrd="0" presId="urn:microsoft.com/office/officeart/2005/8/layout/hProcess4"/>
    <dgm:cxn modelId="{4ABF3330-56C1-EE45-B82E-71EE78785F83}" type="presParOf" srcId="{CA2EC442-9425-47D7-9E0B-C144E98D14FB}" destId="{EA9A21CB-B4F2-4549-AB02-1C4A710CD4C0}" srcOrd="0" destOrd="0" presId="urn:microsoft.com/office/officeart/2005/8/layout/hProcess4"/>
    <dgm:cxn modelId="{BA0E7B21-3EAA-6C4D-84A2-D61A12B373BF}" type="presParOf" srcId="{CA2EC442-9425-47D7-9E0B-C144E98D14FB}" destId="{19C2E6BA-690A-400E-827C-0F7C60EA1920}" srcOrd="1" destOrd="0" presId="urn:microsoft.com/office/officeart/2005/8/layout/hProcess4"/>
    <dgm:cxn modelId="{0DA0CEAC-1ED4-2A49-A134-FA53D55CFD21}" type="presParOf" srcId="{CA2EC442-9425-47D7-9E0B-C144E98D14FB}" destId="{867E3788-5F34-4695-BDA9-BBF609FC5286}" srcOrd="2" destOrd="0" presId="urn:microsoft.com/office/officeart/2005/8/layout/hProcess4"/>
    <dgm:cxn modelId="{29C1AB2D-E814-9F4F-B6FE-E777D7FEF10E}" type="presParOf" srcId="{CA2EC442-9425-47D7-9E0B-C144E98D14FB}" destId="{632E24D0-D7EF-45B0-B8F2-815D78700354}" srcOrd="3" destOrd="0" presId="urn:microsoft.com/office/officeart/2005/8/layout/hProcess4"/>
    <dgm:cxn modelId="{3ACEAFA3-5696-1546-A450-499A50BA558E}" type="presParOf" srcId="{CA2EC442-9425-47D7-9E0B-C144E98D14FB}" destId="{3DA0E4E4-17F7-4C8A-9DC8-54410302DCFD}" srcOrd="4" destOrd="0" presId="urn:microsoft.com/office/officeart/2005/8/layout/hProcess4"/>
    <dgm:cxn modelId="{A7AA1220-AD45-D243-B604-5100CED00450}" type="presParOf" srcId="{07080668-02A8-4988-BD4B-512BE09D4CD1}" destId="{1EAAD6EB-A27E-4DA0-87C4-625E48D0D9FA}" srcOrd="5" destOrd="0" presId="urn:microsoft.com/office/officeart/2005/8/layout/hProcess4"/>
    <dgm:cxn modelId="{E7CBBAC7-542B-0A4F-BEAF-93D7DA91F0E3}" type="presParOf" srcId="{07080668-02A8-4988-BD4B-512BE09D4CD1}" destId="{CB767471-7997-4B5C-AB32-1B32C584F4FE}" srcOrd="6" destOrd="0" presId="urn:microsoft.com/office/officeart/2005/8/layout/hProcess4"/>
    <dgm:cxn modelId="{FBCD0E7A-8F23-4949-9572-15B871F654B7}" type="presParOf" srcId="{CB767471-7997-4B5C-AB32-1B32C584F4FE}" destId="{7B846681-A1E5-4B1D-8D77-75CD7902BDD4}" srcOrd="0" destOrd="0" presId="urn:microsoft.com/office/officeart/2005/8/layout/hProcess4"/>
    <dgm:cxn modelId="{5091D303-6084-514B-84CF-961C48C0620C}" type="presParOf" srcId="{CB767471-7997-4B5C-AB32-1B32C584F4FE}" destId="{D7F5016B-1195-4BCA-8543-B9BBFB5CC7CF}" srcOrd="1" destOrd="0" presId="urn:microsoft.com/office/officeart/2005/8/layout/hProcess4"/>
    <dgm:cxn modelId="{685646F4-6DD2-E647-B0DF-65DBED65FA68}" type="presParOf" srcId="{CB767471-7997-4B5C-AB32-1B32C584F4FE}" destId="{24463359-2BFE-4F54-A915-6BAB5DEDEB1D}" srcOrd="2" destOrd="0" presId="urn:microsoft.com/office/officeart/2005/8/layout/hProcess4"/>
    <dgm:cxn modelId="{CF881738-C808-CE47-A630-9B16BC82DCDE}" type="presParOf" srcId="{CB767471-7997-4B5C-AB32-1B32C584F4FE}" destId="{05B595AC-8320-4887-A42F-38F4D1966019}" srcOrd="3" destOrd="0" presId="urn:microsoft.com/office/officeart/2005/8/layout/hProcess4"/>
    <dgm:cxn modelId="{846F9043-8ABF-CF42-B531-42725154264E}" type="presParOf" srcId="{CB767471-7997-4B5C-AB32-1B32C584F4FE}" destId="{41FC05CB-B136-4356-BC29-11688AFDAE5C}"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A6FD818-F4AB-4908-8C71-13C0CCD960AC}" type="doc">
      <dgm:prSet loTypeId="urn:microsoft.com/office/officeart/2005/8/layout/vList2" loCatId="list" qsTypeId="urn:microsoft.com/office/officeart/2005/8/quickstyle/3d3" qsCatId="3D" csTypeId="urn:microsoft.com/office/officeart/2005/8/colors/colorful4" csCatId="colorful" phldr="1"/>
      <dgm:spPr/>
      <dgm:t>
        <a:bodyPr/>
        <a:lstStyle/>
        <a:p>
          <a:endParaRPr lang="es-MX"/>
        </a:p>
      </dgm:t>
    </dgm:pt>
    <dgm:pt modelId="{D33CBD21-6E1F-40CF-9F42-02A1D4F6C2EF}">
      <dgm:prSet phldrT="[Texto]"/>
      <dgm:spPr/>
      <dgm:t>
        <a:bodyPr/>
        <a:lstStyle/>
        <a:p>
          <a:pPr algn="ctr"/>
          <a:r>
            <a:rPr lang="es-ES" dirty="0" smtClean="0"/>
            <a:t>Prototipos de requisitos</a:t>
          </a:r>
          <a:endParaRPr lang="es-MX" dirty="0"/>
        </a:p>
      </dgm:t>
    </dgm:pt>
    <dgm:pt modelId="{3D7FA9AE-F059-4946-A4C4-BA0D6EBEDFC1}" type="parTrans" cxnId="{51E20350-D66D-404C-9810-C3A01C6650DB}">
      <dgm:prSet/>
      <dgm:spPr/>
      <dgm:t>
        <a:bodyPr/>
        <a:lstStyle/>
        <a:p>
          <a:pPr algn="ctr"/>
          <a:endParaRPr lang="es-MX"/>
        </a:p>
      </dgm:t>
    </dgm:pt>
    <dgm:pt modelId="{87F9A72F-16AA-45BC-910E-A2003E954310}" type="sibTrans" cxnId="{51E20350-D66D-404C-9810-C3A01C6650DB}">
      <dgm:prSet/>
      <dgm:spPr/>
      <dgm:t>
        <a:bodyPr/>
        <a:lstStyle/>
        <a:p>
          <a:pPr algn="ctr"/>
          <a:endParaRPr lang="es-MX"/>
        </a:p>
      </dgm:t>
    </dgm:pt>
    <dgm:pt modelId="{E92A989C-285D-4E56-AA2B-EFABB3AE527A}">
      <dgm:prSet phldrT="[Texto]"/>
      <dgm:spPr/>
      <dgm:t>
        <a:bodyPr/>
        <a:lstStyle/>
        <a:p>
          <a:pPr algn="ctr"/>
          <a:r>
            <a:rPr lang="es-ES" dirty="0" smtClean="0"/>
            <a:t>Prototipos de análisis</a:t>
          </a:r>
          <a:endParaRPr lang="es-MX" dirty="0"/>
        </a:p>
      </dgm:t>
    </dgm:pt>
    <dgm:pt modelId="{8AA0740F-AA30-473D-A616-CAE0884E377D}" type="parTrans" cxnId="{0F03EF6B-6411-417E-8536-86D52766A98E}">
      <dgm:prSet/>
      <dgm:spPr/>
      <dgm:t>
        <a:bodyPr/>
        <a:lstStyle/>
        <a:p>
          <a:pPr algn="ctr"/>
          <a:endParaRPr lang="es-MX"/>
        </a:p>
      </dgm:t>
    </dgm:pt>
    <dgm:pt modelId="{33DA3879-4474-478F-86B5-5205662E9D78}" type="sibTrans" cxnId="{0F03EF6B-6411-417E-8536-86D52766A98E}">
      <dgm:prSet/>
      <dgm:spPr/>
      <dgm:t>
        <a:bodyPr/>
        <a:lstStyle/>
        <a:p>
          <a:pPr algn="ctr"/>
          <a:endParaRPr lang="es-MX"/>
        </a:p>
      </dgm:t>
    </dgm:pt>
    <dgm:pt modelId="{5A7CCAD0-DD5A-4CED-9E1C-0A8BA7EC3581}">
      <dgm:prSet phldrT="[Texto]"/>
      <dgm:spPr/>
      <dgm:t>
        <a:bodyPr/>
        <a:lstStyle/>
        <a:p>
          <a:pPr algn="ctr"/>
          <a:r>
            <a:rPr lang="es-ES" dirty="0" smtClean="0"/>
            <a:t>Prototipos de diseño</a:t>
          </a:r>
          <a:endParaRPr lang="es-MX" dirty="0"/>
        </a:p>
      </dgm:t>
    </dgm:pt>
    <dgm:pt modelId="{E17A3754-8B06-4577-98EE-FF9C468E8F30}" type="parTrans" cxnId="{148A2477-EB09-4153-A9B4-95403E11AC37}">
      <dgm:prSet/>
      <dgm:spPr/>
      <dgm:t>
        <a:bodyPr/>
        <a:lstStyle/>
        <a:p>
          <a:pPr algn="ctr"/>
          <a:endParaRPr lang="es-MX"/>
        </a:p>
      </dgm:t>
    </dgm:pt>
    <dgm:pt modelId="{ACBBFEE2-EFD7-46A9-9DDB-09E135466821}" type="sibTrans" cxnId="{148A2477-EB09-4153-A9B4-95403E11AC37}">
      <dgm:prSet/>
      <dgm:spPr/>
      <dgm:t>
        <a:bodyPr/>
        <a:lstStyle/>
        <a:p>
          <a:pPr algn="ctr"/>
          <a:endParaRPr lang="es-MX"/>
        </a:p>
      </dgm:t>
    </dgm:pt>
    <dgm:pt modelId="{7F4F6A29-A1BD-46A1-8FFB-EDA8BC7EFB9A}">
      <dgm:prSet phldrT="[Texto]"/>
      <dgm:spPr/>
      <dgm:t>
        <a:bodyPr/>
        <a:lstStyle/>
        <a:p>
          <a:pPr algn="ctr"/>
          <a:r>
            <a:rPr lang="es-ES" dirty="0" smtClean="0"/>
            <a:t>Prototipos verticales</a:t>
          </a:r>
          <a:endParaRPr lang="es-MX" dirty="0"/>
        </a:p>
      </dgm:t>
    </dgm:pt>
    <dgm:pt modelId="{E9B6E4FB-EA1D-4396-9DE7-CC9D96CACA3F}" type="parTrans" cxnId="{2EFA5055-318C-449F-B187-8332DF6C895D}">
      <dgm:prSet/>
      <dgm:spPr/>
      <dgm:t>
        <a:bodyPr/>
        <a:lstStyle/>
        <a:p>
          <a:pPr algn="ctr"/>
          <a:endParaRPr lang="es-MX"/>
        </a:p>
      </dgm:t>
    </dgm:pt>
    <dgm:pt modelId="{5E9F40EA-9871-4439-901A-51883CE9A96C}" type="sibTrans" cxnId="{2EFA5055-318C-449F-B187-8332DF6C895D}">
      <dgm:prSet/>
      <dgm:spPr/>
      <dgm:t>
        <a:bodyPr/>
        <a:lstStyle/>
        <a:p>
          <a:pPr algn="ctr"/>
          <a:endParaRPr lang="es-MX"/>
        </a:p>
      </dgm:t>
    </dgm:pt>
    <dgm:pt modelId="{DBDFA6E0-FA75-43BB-85D8-AB776DF7B34E}">
      <dgm:prSet phldrT="[Texto]"/>
      <dgm:spPr/>
      <dgm:t>
        <a:bodyPr/>
        <a:lstStyle/>
        <a:p>
          <a:pPr algn="ctr"/>
          <a:r>
            <a:rPr lang="es-ES" dirty="0" smtClean="0"/>
            <a:t>Prototipos de factibilidad</a:t>
          </a:r>
          <a:endParaRPr lang="es-MX" dirty="0"/>
        </a:p>
      </dgm:t>
    </dgm:pt>
    <dgm:pt modelId="{61907BE0-0950-4FA6-A269-022FA9F2BEB9}" type="parTrans" cxnId="{2FF1EB66-5C4E-40B8-92F5-2B9200E2AC96}">
      <dgm:prSet/>
      <dgm:spPr/>
      <dgm:t>
        <a:bodyPr/>
        <a:lstStyle/>
        <a:p>
          <a:pPr algn="ctr"/>
          <a:endParaRPr lang="es-MX"/>
        </a:p>
      </dgm:t>
    </dgm:pt>
    <dgm:pt modelId="{AF1476FF-3BA0-4103-8C8B-51C843458F07}" type="sibTrans" cxnId="{2FF1EB66-5C4E-40B8-92F5-2B9200E2AC96}">
      <dgm:prSet/>
      <dgm:spPr/>
      <dgm:t>
        <a:bodyPr/>
        <a:lstStyle/>
        <a:p>
          <a:pPr algn="ctr"/>
          <a:endParaRPr lang="es-MX"/>
        </a:p>
      </dgm:t>
    </dgm:pt>
    <dgm:pt modelId="{6B26F387-122A-4D11-B10F-6273BC105601}" type="pres">
      <dgm:prSet presAssocID="{0A6FD818-F4AB-4908-8C71-13C0CCD960AC}" presName="linear" presStyleCnt="0">
        <dgm:presLayoutVars>
          <dgm:animLvl val="lvl"/>
          <dgm:resizeHandles val="exact"/>
        </dgm:presLayoutVars>
      </dgm:prSet>
      <dgm:spPr/>
      <dgm:t>
        <a:bodyPr/>
        <a:lstStyle/>
        <a:p>
          <a:endParaRPr lang="es-MX"/>
        </a:p>
      </dgm:t>
    </dgm:pt>
    <dgm:pt modelId="{B0F9AB98-EA91-48FF-9EDF-F9667FEC8733}" type="pres">
      <dgm:prSet presAssocID="{D33CBD21-6E1F-40CF-9F42-02A1D4F6C2EF}" presName="parentText" presStyleLbl="node1" presStyleIdx="0" presStyleCnt="5">
        <dgm:presLayoutVars>
          <dgm:chMax val="0"/>
          <dgm:bulletEnabled val="1"/>
        </dgm:presLayoutVars>
      </dgm:prSet>
      <dgm:spPr/>
      <dgm:t>
        <a:bodyPr/>
        <a:lstStyle/>
        <a:p>
          <a:endParaRPr lang="es-MX"/>
        </a:p>
      </dgm:t>
    </dgm:pt>
    <dgm:pt modelId="{AC7ACE6B-33DE-4274-A0DD-362FE94F807B}" type="pres">
      <dgm:prSet presAssocID="{87F9A72F-16AA-45BC-910E-A2003E954310}" presName="spacer" presStyleCnt="0"/>
      <dgm:spPr/>
      <dgm:t>
        <a:bodyPr/>
        <a:lstStyle/>
        <a:p>
          <a:endParaRPr lang="es-MX"/>
        </a:p>
      </dgm:t>
    </dgm:pt>
    <dgm:pt modelId="{160277C3-3889-4B79-991C-81A4F51830D0}" type="pres">
      <dgm:prSet presAssocID="{E92A989C-285D-4E56-AA2B-EFABB3AE527A}" presName="parentText" presStyleLbl="node1" presStyleIdx="1" presStyleCnt="5">
        <dgm:presLayoutVars>
          <dgm:chMax val="0"/>
          <dgm:bulletEnabled val="1"/>
        </dgm:presLayoutVars>
      </dgm:prSet>
      <dgm:spPr/>
      <dgm:t>
        <a:bodyPr/>
        <a:lstStyle/>
        <a:p>
          <a:endParaRPr lang="es-MX"/>
        </a:p>
      </dgm:t>
    </dgm:pt>
    <dgm:pt modelId="{9214B62B-03D4-4826-A3E5-74913EECADE9}" type="pres">
      <dgm:prSet presAssocID="{33DA3879-4474-478F-86B5-5205662E9D78}" presName="spacer" presStyleCnt="0"/>
      <dgm:spPr/>
      <dgm:t>
        <a:bodyPr/>
        <a:lstStyle/>
        <a:p>
          <a:endParaRPr lang="es-MX"/>
        </a:p>
      </dgm:t>
    </dgm:pt>
    <dgm:pt modelId="{1A2DCEDA-5634-4D2F-81D8-A24D6BD35733}" type="pres">
      <dgm:prSet presAssocID="{5A7CCAD0-DD5A-4CED-9E1C-0A8BA7EC3581}" presName="parentText" presStyleLbl="node1" presStyleIdx="2" presStyleCnt="5">
        <dgm:presLayoutVars>
          <dgm:chMax val="0"/>
          <dgm:bulletEnabled val="1"/>
        </dgm:presLayoutVars>
      </dgm:prSet>
      <dgm:spPr/>
      <dgm:t>
        <a:bodyPr/>
        <a:lstStyle/>
        <a:p>
          <a:endParaRPr lang="es-MX"/>
        </a:p>
      </dgm:t>
    </dgm:pt>
    <dgm:pt modelId="{55CD7412-0858-4373-A753-74E5C9D7EA69}" type="pres">
      <dgm:prSet presAssocID="{ACBBFEE2-EFD7-46A9-9DDB-09E135466821}" presName="spacer" presStyleCnt="0"/>
      <dgm:spPr/>
      <dgm:t>
        <a:bodyPr/>
        <a:lstStyle/>
        <a:p>
          <a:endParaRPr lang="es-MX"/>
        </a:p>
      </dgm:t>
    </dgm:pt>
    <dgm:pt modelId="{224E2817-E862-4647-91FE-3F0DF8742928}" type="pres">
      <dgm:prSet presAssocID="{7F4F6A29-A1BD-46A1-8FFB-EDA8BC7EFB9A}" presName="parentText" presStyleLbl="node1" presStyleIdx="3" presStyleCnt="5">
        <dgm:presLayoutVars>
          <dgm:chMax val="0"/>
          <dgm:bulletEnabled val="1"/>
        </dgm:presLayoutVars>
      </dgm:prSet>
      <dgm:spPr/>
      <dgm:t>
        <a:bodyPr/>
        <a:lstStyle/>
        <a:p>
          <a:endParaRPr lang="es-MX"/>
        </a:p>
      </dgm:t>
    </dgm:pt>
    <dgm:pt modelId="{FE77C04E-A9A8-40AC-A7A0-A640362DD092}" type="pres">
      <dgm:prSet presAssocID="{5E9F40EA-9871-4439-901A-51883CE9A96C}" presName="spacer" presStyleCnt="0"/>
      <dgm:spPr/>
      <dgm:t>
        <a:bodyPr/>
        <a:lstStyle/>
        <a:p>
          <a:endParaRPr lang="es-MX"/>
        </a:p>
      </dgm:t>
    </dgm:pt>
    <dgm:pt modelId="{5850A878-DEB6-4E80-A6B6-860F23C7D194}" type="pres">
      <dgm:prSet presAssocID="{DBDFA6E0-FA75-43BB-85D8-AB776DF7B34E}" presName="parentText" presStyleLbl="node1" presStyleIdx="4" presStyleCnt="5">
        <dgm:presLayoutVars>
          <dgm:chMax val="0"/>
          <dgm:bulletEnabled val="1"/>
        </dgm:presLayoutVars>
      </dgm:prSet>
      <dgm:spPr/>
      <dgm:t>
        <a:bodyPr/>
        <a:lstStyle/>
        <a:p>
          <a:endParaRPr lang="es-MX"/>
        </a:p>
      </dgm:t>
    </dgm:pt>
  </dgm:ptLst>
  <dgm:cxnLst>
    <dgm:cxn modelId="{2FF1EB66-5C4E-40B8-92F5-2B9200E2AC96}" srcId="{0A6FD818-F4AB-4908-8C71-13C0CCD960AC}" destId="{DBDFA6E0-FA75-43BB-85D8-AB776DF7B34E}" srcOrd="4" destOrd="0" parTransId="{61907BE0-0950-4FA6-A269-022FA9F2BEB9}" sibTransId="{AF1476FF-3BA0-4103-8C8B-51C843458F07}"/>
    <dgm:cxn modelId="{148A2477-EB09-4153-A9B4-95403E11AC37}" srcId="{0A6FD818-F4AB-4908-8C71-13C0CCD960AC}" destId="{5A7CCAD0-DD5A-4CED-9E1C-0A8BA7EC3581}" srcOrd="2" destOrd="0" parTransId="{E17A3754-8B06-4577-98EE-FF9C468E8F30}" sibTransId="{ACBBFEE2-EFD7-46A9-9DDB-09E135466821}"/>
    <dgm:cxn modelId="{26D11AB2-0234-0F4F-BAB2-64C70BA30FED}" type="presOf" srcId="{5A7CCAD0-DD5A-4CED-9E1C-0A8BA7EC3581}" destId="{1A2DCEDA-5634-4D2F-81D8-A24D6BD35733}" srcOrd="0" destOrd="0" presId="urn:microsoft.com/office/officeart/2005/8/layout/vList2"/>
    <dgm:cxn modelId="{91DADFC6-9F5A-4A4D-9EAB-DA730D6D6AE3}" type="presOf" srcId="{0A6FD818-F4AB-4908-8C71-13C0CCD960AC}" destId="{6B26F387-122A-4D11-B10F-6273BC105601}" srcOrd="0" destOrd="0" presId="urn:microsoft.com/office/officeart/2005/8/layout/vList2"/>
    <dgm:cxn modelId="{51E20350-D66D-404C-9810-C3A01C6650DB}" srcId="{0A6FD818-F4AB-4908-8C71-13C0CCD960AC}" destId="{D33CBD21-6E1F-40CF-9F42-02A1D4F6C2EF}" srcOrd="0" destOrd="0" parTransId="{3D7FA9AE-F059-4946-A4C4-BA0D6EBEDFC1}" sibTransId="{87F9A72F-16AA-45BC-910E-A2003E954310}"/>
    <dgm:cxn modelId="{4F4A19A4-3994-174B-AE55-0A29B8B6A205}" type="presOf" srcId="{E92A989C-285D-4E56-AA2B-EFABB3AE527A}" destId="{160277C3-3889-4B79-991C-81A4F51830D0}" srcOrd="0" destOrd="0" presId="urn:microsoft.com/office/officeart/2005/8/layout/vList2"/>
    <dgm:cxn modelId="{0F03EF6B-6411-417E-8536-86D52766A98E}" srcId="{0A6FD818-F4AB-4908-8C71-13C0CCD960AC}" destId="{E92A989C-285D-4E56-AA2B-EFABB3AE527A}" srcOrd="1" destOrd="0" parTransId="{8AA0740F-AA30-473D-A616-CAE0884E377D}" sibTransId="{33DA3879-4474-478F-86B5-5205662E9D78}"/>
    <dgm:cxn modelId="{ABD2CCC8-F294-D749-B445-3A39F8B97738}" type="presOf" srcId="{7F4F6A29-A1BD-46A1-8FFB-EDA8BC7EFB9A}" destId="{224E2817-E862-4647-91FE-3F0DF8742928}" srcOrd="0" destOrd="0" presId="urn:microsoft.com/office/officeart/2005/8/layout/vList2"/>
    <dgm:cxn modelId="{FD21D06F-2B4C-E84E-950D-3C1588DBFE16}" type="presOf" srcId="{DBDFA6E0-FA75-43BB-85D8-AB776DF7B34E}" destId="{5850A878-DEB6-4E80-A6B6-860F23C7D194}" srcOrd="0" destOrd="0" presId="urn:microsoft.com/office/officeart/2005/8/layout/vList2"/>
    <dgm:cxn modelId="{2EFA5055-318C-449F-B187-8332DF6C895D}" srcId="{0A6FD818-F4AB-4908-8C71-13C0CCD960AC}" destId="{7F4F6A29-A1BD-46A1-8FFB-EDA8BC7EFB9A}" srcOrd="3" destOrd="0" parTransId="{E9B6E4FB-EA1D-4396-9DE7-CC9D96CACA3F}" sibTransId="{5E9F40EA-9871-4439-901A-51883CE9A96C}"/>
    <dgm:cxn modelId="{7C5D4B26-5A3C-EB40-830C-14AB64825412}" type="presOf" srcId="{D33CBD21-6E1F-40CF-9F42-02A1D4F6C2EF}" destId="{B0F9AB98-EA91-48FF-9EDF-F9667FEC8733}" srcOrd="0" destOrd="0" presId="urn:microsoft.com/office/officeart/2005/8/layout/vList2"/>
    <dgm:cxn modelId="{772CC246-FF7D-3E41-AC05-AFBC182E1529}" type="presParOf" srcId="{6B26F387-122A-4D11-B10F-6273BC105601}" destId="{B0F9AB98-EA91-48FF-9EDF-F9667FEC8733}" srcOrd="0" destOrd="0" presId="urn:microsoft.com/office/officeart/2005/8/layout/vList2"/>
    <dgm:cxn modelId="{596F90A6-D988-8B48-AE8C-8A3A69476676}" type="presParOf" srcId="{6B26F387-122A-4D11-B10F-6273BC105601}" destId="{AC7ACE6B-33DE-4274-A0DD-362FE94F807B}" srcOrd="1" destOrd="0" presId="urn:microsoft.com/office/officeart/2005/8/layout/vList2"/>
    <dgm:cxn modelId="{D24F1648-5BBE-6840-9901-C45A945601F6}" type="presParOf" srcId="{6B26F387-122A-4D11-B10F-6273BC105601}" destId="{160277C3-3889-4B79-991C-81A4F51830D0}" srcOrd="2" destOrd="0" presId="urn:microsoft.com/office/officeart/2005/8/layout/vList2"/>
    <dgm:cxn modelId="{248825C7-2013-4B47-875F-A0BDE80D17DE}" type="presParOf" srcId="{6B26F387-122A-4D11-B10F-6273BC105601}" destId="{9214B62B-03D4-4826-A3E5-74913EECADE9}" srcOrd="3" destOrd="0" presId="urn:microsoft.com/office/officeart/2005/8/layout/vList2"/>
    <dgm:cxn modelId="{81E6AA89-C69A-D244-80B8-0AAF329F3D18}" type="presParOf" srcId="{6B26F387-122A-4D11-B10F-6273BC105601}" destId="{1A2DCEDA-5634-4D2F-81D8-A24D6BD35733}" srcOrd="4" destOrd="0" presId="urn:microsoft.com/office/officeart/2005/8/layout/vList2"/>
    <dgm:cxn modelId="{BEEA83E1-B874-9548-984E-8261C67EFFC1}" type="presParOf" srcId="{6B26F387-122A-4D11-B10F-6273BC105601}" destId="{55CD7412-0858-4373-A753-74E5C9D7EA69}" srcOrd="5" destOrd="0" presId="urn:microsoft.com/office/officeart/2005/8/layout/vList2"/>
    <dgm:cxn modelId="{2F0838C5-4AB0-914B-9134-80FF16D4E50D}" type="presParOf" srcId="{6B26F387-122A-4D11-B10F-6273BC105601}" destId="{224E2817-E862-4647-91FE-3F0DF8742928}" srcOrd="6" destOrd="0" presId="urn:microsoft.com/office/officeart/2005/8/layout/vList2"/>
    <dgm:cxn modelId="{03453B3B-295C-ED4D-97DE-CA82DF80289F}" type="presParOf" srcId="{6B26F387-122A-4D11-B10F-6273BC105601}" destId="{FE77C04E-A9A8-40AC-A7A0-A640362DD092}" srcOrd="7" destOrd="0" presId="urn:microsoft.com/office/officeart/2005/8/layout/vList2"/>
    <dgm:cxn modelId="{50003003-CD20-1142-B606-B01292536BD4}" type="presParOf" srcId="{6B26F387-122A-4D11-B10F-6273BC105601}" destId="{5850A878-DEB6-4E80-A6B6-860F23C7D194}"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B2F00C3-C9F1-4AC5-A6E1-CF77F3CB7C1F}" type="doc">
      <dgm:prSet loTypeId="urn:microsoft.com/office/officeart/2005/8/layout/pList2#1" loCatId="picture" qsTypeId="urn:microsoft.com/office/officeart/2005/8/quickstyle/3D3" qsCatId="3D" csTypeId="urn:microsoft.com/office/officeart/2005/8/colors/accent0_3" csCatId="mainScheme" phldr="1"/>
      <dgm:spPr/>
      <dgm:t>
        <a:bodyPr/>
        <a:lstStyle/>
        <a:p>
          <a:endParaRPr lang="es-MX"/>
        </a:p>
      </dgm:t>
    </dgm:pt>
    <dgm:pt modelId="{F8E0D21B-459B-4CA1-9B22-B3550405D66A}">
      <dgm:prSet phldrT="[Texto]" custT="1"/>
      <dgm:spPr/>
      <dgm:t>
        <a:bodyPr/>
        <a:lstStyle/>
        <a:p>
          <a:pPr algn="l"/>
          <a:r>
            <a:rPr lang="es-ES" sz="2000" dirty="0" smtClean="0"/>
            <a:t>Cascada</a:t>
          </a:r>
          <a:endParaRPr lang="es-MX" sz="2000" dirty="0"/>
        </a:p>
      </dgm:t>
    </dgm:pt>
    <dgm:pt modelId="{705259AC-7477-4198-A1B8-4E22193D34B7}" type="parTrans" cxnId="{482FCD00-D58D-4CC4-BDAC-76418F1CF227}">
      <dgm:prSet/>
      <dgm:spPr/>
      <dgm:t>
        <a:bodyPr/>
        <a:lstStyle/>
        <a:p>
          <a:endParaRPr lang="es-MX"/>
        </a:p>
      </dgm:t>
    </dgm:pt>
    <dgm:pt modelId="{7505CA6D-00D2-4B85-AFD0-3DEE61A52CB9}" type="sibTrans" cxnId="{482FCD00-D58D-4CC4-BDAC-76418F1CF227}">
      <dgm:prSet/>
      <dgm:spPr/>
      <dgm:t>
        <a:bodyPr/>
        <a:lstStyle/>
        <a:p>
          <a:endParaRPr lang="es-MX"/>
        </a:p>
      </dgm:t>
    </dgm:pt>
    <dgm:pt modelId="{8EC8864D-5447-4988-ABD6-729CEEACCB39}">
      <dgm:prSet phldrT="[Texto]" custT="1"/>
      <dgm:spPr/>
      <dgm:t>
        <a:bodyPr/>
        <a:lstStyle/>
        <a:p>
          <a:pPr algn="just"/>
          <a:r>
            <a:rPr lang="es-ES" sz="1800" dirty="0" smtClean="0"/>
            <a:t>Se define como una secuencia de actividades.</a:t>
          </a:r>
          <a:endParaRPr lang="es-MX" sz="1800" dirty="0"/>
        </a:p>
      </dgm:t>
    </dgm:pt>
    <dgm:pt modelId="{A89E3695-9A24-4220-8F33-AFE8A41C698A}" type="parTrans" cxnId="{FBC762F9-A293-4D03-92BC-65A0ED79322E}">
      <dgm:prSet/>
      <dgm:spPr/>
      <dgm:t>
        <a:bodyPr/>
        <a:lstStyle/>
        <a:p>
          <a:endParaRPr lang="es-MX"/>
        </a:p>
      </dgm:t>
    </dgm:pt>
    <dgm:pt modelId="{06C1FA36-3C51-48E2-B189-72A1266DCE83}" type="sibTrans" cxnId="{FBC762F9-A293-4D03-92BC-65A0ED79322E}">
      <dgm:prSet/>
      <dgm:spPr/>
      <dgm:t>
        <a:bodyPr/>
        <a:lstStyle/>
        <a:p>
          <a:endParaRPr lang="es-MX"/>
        </a:p>
      </dgm:t>
    </dgm:pt>
    <dgm:pt modelId="{23B3AF35-BDA7-4E0D-9215-5EAFFDCE7440}">
      <dgm:prSet phldrT="[Texto]" custT="1"/>
      <dgm:spPr/>
      <dgm:t>
        <a:bodyPr/>
        <a:lstStyle/>
        <a:p>
          <a:pPr algn="l"/>
          <a:r>
            <a:rPr lang="es-ES" sz="2000" dirty="0" smtClean="0"/>
            <a:t>Incremental</a:t>
          </a:r>
          <a:endParaRPr lang="es-MX" sz="2000" dirty="0"/>
        </a:p>
      </dgm:t>
    </dgm:pt>
    <dgm:pt modelId="{3209CEFA-5FC0-447A-864D-9944297E38F2}" type="parTrans" cxnId="{AF803E16-205D-4B2E-91B4-0BCDDB1CA0A0}">
      <dgm:prSet/>
      <dgm:spPr/>
      <dgm:t>
        <a:bodyPr/>
        <a:lstStyle/>
        <a:p>
          <a:endParaRPr lang="es-MX"/>
        </a:p>
      </dgm:t>
    </dgm:pt>
    <dgm:pt modelId="{CF96C4DC-D7FA-47A5-9F2E-44F113635922}" type="sibTrans" cxnId="{AF803E16-205D-4B2E-91B4-0BCDDB1CA0A0}">
      <dgm:prSet/>
      <dgm:spPr/>
      <dgm:t>
        <a:bodyPr/>
        <a:lstStyle/>
        <a:p>
          <a:endParaRPr lang="es-MX"/>
        </a:p>
      </dgm:t>
    </dgm:pt>
    <dgm:pt modelId="{DB69C3BF-6765-4CFC-8CD2-78F2FE031397}">
      <dgm:prSet phldrT="[Texto]" custT="1"/>
      <dgm:spPr/>
      <dgm:t>
        <a:bodyPr/>
        <a:lstStyle/>
        <a:p>
          <a:pPr algn="just"/>
          <a:r>
            <a:rPr lang="es-ES" sz="1800" dirty="0" smtClean="0"/>
            <a:t>Cada incremento tiene su propio ciclo de vida.</a:t>
          </a:r>
          <a:endParaRPr lang="es-MX" sz="1800" dirty="0"/>
        </a:p>
      </dgm:t>
    </dgm:pt>
    <dgm:pt modelId="{56B5C78B-824B-4FB5-9159-C98161C6DFBB}" type="sibTrans" cxnId="{8311FCBE-73CD-4A99-9C74-F32B2C8F622B}">
      <dgm:prSet/>
      <dgm:spPr/>
      <dgm:t>
        <a:bodyPr/>
        <a:lstStyle/>
        <a:p>
          <a:endParaRPr lang="es-MX"/>
        </a:p>
      </dgm:t>
    </dgm:pt>
    <dgm:pt modelId="{5F029226-E7BE-4418-91C7-9B107CB2F41F}" type="parTrans" cxnId="{8311FCBE-73CD-4A99-9C74-F32B2C8F622B}">
      <dgm:prSet/>
      <dgm:spPr/>
      <dgm:t>
        <a:bodyPr/>
        <a:lstStyle/>
        <a:p>
          <a:endParaRPr lang="es-MX"/>
        </a:p>
      </dgm:t>
    </dgm:pt>
    <dgm:pt modelId="{E7B84644-3AF4-4EAF-A461-947E2AD1C151}" type="pres">
      <dgm:prSet presAssocID="{3B2F00C3-C9F1-4AC5-A6E1-CF77F3CB7C1F}" presName="Name0" presStyleCnt="0">
        <dgm:presLayoutVars>
          <dgm:dir/>
          <dgm:resizeHandles val="exact"/>
        </dgm:presLayoutVars>
      </dgm:prSet>
      <dgm:spPr/>
      <dgm:t>
        <a:bodyPr/>
        <a:lstStyle/>
        <a:p>
          <a:endParaRPr lang="es-MX"/>
        </a:p>
      </dgm:t>
    </dgm:pt>
    <dgm:pt modelId="{50346F96-D1A2-48CD-8E5C-6730ECA5EB32}" type="pres">
      <dgm:prSet presAssocID="{3B2F00C3-C9F1-4AC5-A6E1-CF77F3CB7C1F}" presName="bkgdShp" presStyleLbl="alignAccFollowNode1" presStyleIdx="0" presStyleCnt="1"/>
      <dgm:spPr/>
      <dgm:t>
        <a:bodyPr/>
        <a:lstStyle/>
        <a:p>
          <a:endParaRPr lang="es-MX"/>
        </a:p>
      </dgm:t>
    </dgm:pt>
    <dgm:pt modelId="{504C12E2-5AA5-4CDB-A8F7-51327A218F88}" type="pres">
      <dgm:prSet presAssocID="{3B2F00C3-C9F1-4AC5-A6E1-CF77F3CB7C1F}" presName="linComp" presStyleCnt="0"/>
      <dgm:spPr/>
      <dgm:t>
        <a:bodyPr/>
        <a:lstStyle/>
        <a:p>
          <a:endParaRPr lang="es-MX"/>
        </a:p>
      </dgm:t>
    </dgm:pt>
    <dgm:pt modelId="{C1327265-C118-4F50-885F-469562429744}" type="pres">
      <dgm:prSet presAssocID="{F8E0D21B-459B-4CA1-9B22-B3550405D66A}" presName="compNode" presStyleCnt="0"/>
      <dgm:spPr/>
      <dgm:t>
        <a:bodyPr/>
        <a:lstStyle/>
        <a:p>
          <a:endParaRPr lang="es-MX"/>
        </a:p>
      </dgm:t>
    </dgm:pt>
    <dgm:pt modelId="{52DE2887-323A-44DF-9DB9-6E39D90B506A}" type="pres">
      <dgm:prSet presAssocID="{F8E0D21B-459B-4CA1-9B22-B3550405D66A}" presName="node" presStyleLbl="node1" presStyleIdx="0" presStyleCnt="2">
        <dgm:presLayoutVars>
          <dgm:bulletEnabled val="1"/>
        </dgm:presLayoutVars>
      </dgm:prSet>
      <dgm:spPr/>
      <dgm:t>
        <a:bodyPr/>
        <a:lstStyle/>
        <a:p>
          <a:endParaRPr lang="es-MX"/>
        </a:p>
      </dgm:t>
    </dgm:pt>
    <dgm:pt modelId="{4490915D-E083-433D-9A62-2632A44F4862}" type="pres">
      <dgm:prSet presAssocID="{F8E0D21B-459B-4CA1-9B22-B3550405D66A}" presName="invisiNode" presStyleLbl="node1" presStyleIdx="0" presStyleCnt="2"/>
      <dgm:spPr/>
      <dgm:t>
        <a:bodyPr/>
        <a:lstStyle/>
        <a:p>
          <a:endParaRPr lang="es-MX"/>
        </a:p>
      </dgm:t>
    </dgm:pt>
    <dgm:pt modelId="{4B43A765-C24D-4E81-B430-A3E249A39EF9}" type="pres">
      <dgm:prSet presAssocID="{F8E0D21B-459B-4CA1-9B22-B3550405D66A}" presName="imagNode" presStyleLbl="fgImgPlace1" presStyleIdx="0" presStyleCnt="2"/>
      <dgm:spPr>
        <a:blipFill rotWithShape="1">
          <a:blip xmlns:r="http://schemas.openxmlformats.org/officeDocument/2006/relationships" r:embed="rId1"/>
          <a:stretch>
            <a:fillRect/>
          </a:stretch>
        </a:blipFill>
      </dgm:spPr>
      <dgm:t>
        <a:bodyPr/>
        <a:lstStyle/>
        <a:p>
          <a:endParaRPr lang="es-MX"/>
        </a:p>
      </dgm:t>
    </dgm:pt>
    <dgm:pt modelId="{83E4C729-FCBF-4AFC-8B02-DD6EF005E104}" type="pres">
      <dgm:prSet presAssocID="{7505CA6D-00D2-4B85-AFD0-3DEE61A52CB9}" presName="sibTrans" presStyleLbl="sibTrans2D1" presStyleIdx="0" presStyleCnt="0"/>
      <dgm:spPr/>
      <dgm:t>
        <a:bodyPr/>
        <a:lstStyle/>
        <a:p>
          <a:endParaRPr lang="es-MX"/>
        </a:p>
      </dgm:t>
    </dgm:pt>
    <dgm:pt modelId="{D39B1EBC-E0A8-4BAD-B9D1-03667C3D8305}" type="pres">
      <dgm:prSet presAssocID="{23B3AF35-BDA7-4E0D-9215-5EAFFDCE7440}" presName="compNode" presStyleCnt="0"/>
      <dgm:spPr/>
      <dgm:t>
        <a:bodyPr/>
        <a:lstStyle/>
        <a:p>
          <a:endParaRPr lang="es-MX"/>
        </a:p>
      </dgm:t>
    </dgm:pt>
    <dgm:pt modelId="{7D1CC292-8EDB-4552-9909-F56718A97C28}" type="pres">
      <dgm:prSet presAssocID="{23B3AF35-BDA7-4E0D-9215-5EAFFDCE7440}" presName="node" presStyleLbl="node1" presStyleIdx="1" presStyleCnt="2">
        <dgm:presLayoutVars>
          <dgm:bulletEnabled val="1"/>
        </dgm:presLayoutVars>
      </dgm:prSet>
      <dgm:spPr/>
      <dgm:t>
        <a:bodyPr/>
        <a:lstStyle/>
        <a:p>
          <a:endParaRPr lang="es-MX"/>
        </a:p>
      </dgm:t>
    </dgm:pt>
    <dgm:pt modelId="{15B7309D-23CE-475C-9DDC-1BE9964E603F}" type="pres">
      <dgm:prSet presAssocID="{23B3AF35-BDA7-4E0D-9215-5EAFFDCE7440}" presName="invisiNode" presStyleLbl="node1" presStyleIdx="1" presStyleCnt="2"/>
      <dgm:spPr/>
      <dgm:t>
        <a:bodyPr/>
        <a:lstStyle/>
        <a:p>
          <a:endParaRPr lang="es-MX"/>
        </a:p>
      </dgm:t>
    </dgm:pt>
    <dgm:pt modelId="{025AEE47-38BC-4D3F-A790-506E28774972}" type="pres">
      <dgm:prSet presAssocID="{23B3AF35-BDA7-4E0D-9215-5EAFFDCE7440}" presName="imagNode" presStyleLbl="fgImgPlace1" presStyleIdx="1" presStyleCnt="2"/>
      <dgm:spPr>
        <a:blipFill rotWithShape="1">
          <a:blip xmlns:r="http://schemas.openxmlformats.org/officeDocument/2006/relationships" r:embed="rId2"/>
          <a:stretch>
            <a:fillRect/>
          </a:stretch>
        </a:blipFill>
      </dgm:spPr>
      <dgm:t>
        <a:bodyPr/>
        <a:lstStyle/>
        <a:p>
          <a:endParaRPr lang="es-MX"/>
        </a:p>
      </dgm:t>
    </dgm:pt>
  </dgm:ptLst>
  <dgm:cxnLst>
    <dgm:cxn modelId="{EECC81BA-7FC7-1649-A055-15DCB14B6CCC}" type="presOf" srcId="{F8E0D21B-459B-4CA1-9B22-B3550405D66A}" destId="{52DE2887-323A-44DF-9DB9-6E39D90B506A}" srcOrd="0" destOrd="0" presId="urn:microsoft.com/office/officeart/2005/8/layout/pList2#1"/>
    <dgm:cxn modelId="{FBC762F9-A293-4D03-92BC-65A0ED79322E}" srcId="{F8E0D21B-459B-4CA1-9B22-B3550405D66A}" destId="{8EC8864D-5447-4988-ABD6-729CEEACCB39}" srcOrd="0" destOrd="0" parTransId="{A89E3695-9A24-4220-8F33-AFE8A41C698A}" sibTransId="{06C1FA36-3C51-48E2-B189-72A1266DCE83}"/>
    <dgm:cxn modelId="{16F24F40-F426-1343-B092-E8DFE647A671}" type="presOf" srcId="{7505CA6D-00D2-4B85-AFD0-3DEE61A52CB9}" destId="{83E4C729-FCBF-4AFC-8B02-DD6EF005E104}" srcOrd="0" destOrd="0" presId="urn:microsoft.com/office/officeart/2005/8/layout/pList2#1"/>
    <dgm:cxn modelId="{49277F89-08AB-1B42-9A39-DFBE49C7EB26}" type="presOf" srcId="{3B2F00C3-C9F1-4AC5-A6E1-CF77F3CB7C1F}" destId="{E7B84644-3AF4-4EAF-A461-947E2AD1C151}" srcOrd="0" destOrd="0" presId="urn:microsoft.com/office/officeart/2005/8/layout/pList2#1"/>
    <dgm:cxn modelId="{F9E89126-5909-E743-93D0-9E7D51533050}" type="presOf" srcId="{23B3AF35-BDA7-4E0D-9215-5EAFFDCE7440}" destId="{7D1CC292-8EDB-4552-9909-F56718A97C28}" srcOrd="0" destOrd="0" presId="urn:microsoft.com/office/officeart/2005/8/layout/pList2#1"/>
    <dgm:cxn modelId="{7B05261A-8CB7-0449-9F08-ACF4216950CA}" type="presOf" srcId="{DB69C3BF-6765-4CFC-8CD2-78F2FE031397}" destId="{7D1CC292-8EDB-4552-9909-F56718A97C28}" srcOrd="0" destOrd="1" presId="urn:microsoft.com/office/officeart/2005/8/layout/pList2#1"/>
    <dgm:cxn modelId="{482FCD00-D58D-4CC4-BDAC-76418F1CF227}" srcId="{3B2F00C3-C9F1-4AC5-A6E1-CF77F3CB7C1F}" destId="{F8E0D21B-459B-4CA1-9B22-B3550405D66A}" srcOrd="0" destOrd="0" parTransId="{705259AC-7477-4198-A1B8-4E22193D34B7}" sibTransId="{7505CA6D-00D2-4B85-AFD0-3DEE61A52CB9}"/>
    <dgm:cxn modelId="{F1E6E441-FD8E-7D4D-8E94-E61EF96FE1DC}" type="presOf" srcId="{8EC8864D-5447-4988-ABD6-729CEEACCB39}" destId="{52DE2887-323A-44DF-9DB9-6E39D90B506A}" srcOrd="0" destOrd="1" presId="urn:microsoft.com/office/officeart/2005/8/layout/pList2#1"/>
    <dgm:cxn modelId="{8311FCBE-73CD-4A99-9C74-F32B2C8F622B}" srcId="{23B3AF35-BDA7-4E0D-9215-5EAFFDCE7440}" destId="{DB69C3BF-6765-4CFC-8CD2-78F2FE031397}" srcOrd="0" destOrd="0" parTransId="{5F029226-E7BE-4418-91C7-9B107CB2F41F}" sibTransId="{56B5C78B-824B-4FB5-9159-C98161C6DFBB}"/>
    <dgm:cxn modelId="{AF803E16-205D-4B2E-91B4-0BCDDB1CA0A0}" srcId="{3B2F00C3-C9F1-4AC5-A6E1-CF77F3CB7C1F}" destId="{23B3AF35-BDA7-4E0D-9215-5EAFFDCE7440}" srcOrd="1" destOrd="0" parTransId="{3209CEFA-5FC0-447A-864D-9944297E38F2}" sibTransId="{CF96C4DC-D7FA-47A5-9F2E-44F113635922}"/>
    <dgm:cxn modelId="{AAC762D3-C523-C340-857D-A76E9E164B95}" type="presParOf" srcId="{E7B84644-3AF4-4EAF-A461-947E2AD1C151}" destId="{50346F96-D1A2-48CD-8E5C-6730ECA5EB32}" srcOrd="0" destOrd="0" presId="urn:microsoft.com/office/officeart/2005/8/layout/pList2#1"/>
    <dgm:cxn modelId="{65F491C0-5A92-2A4A-BF18-9593F34FD869}" type="presParOf" srcId="{E7B84644-3AF4-4EAF-A461-947E2AD1C151}" destId="{504C12E2-5AA5-4CDB-A8F7-51327A218F88}" srcOrd="1" destOrd="0" presId="urn:microsoft.com/office/officeart/2005/8/layout/pList2#1"/>
    <dgm:cxn modelId="{4BA5B02A-E26A-314F-A601-96BC3CC95906}" type="presParOf" srcId="{504C12E2-5AA5-4CDB-A8F7-51327A218F88}" destId="{C1327265-C118-4F50-885F-469562429744}" srcOrd="0" destOrd="0" presId="urn:microsoft.com/office/officeart/2005/8/layout/pList2#1"/>
    <dgm:cxn modelId="{529C4DA8-51E4-1543-943E-9F2614DDDACF}" type="presParOf" srcId="{C1327265-C118-4F50-885F-469562429744}" destId="{52DE2887-323A-44DF-9DB9-6E39D90B506A}" srcOrd="0" destOrd="0" presId="urn:microsoft.com/office/officeart/2005/8/layout/pList2#1"/>
    <dgm:cxn modelId="{DD5B96B8-A3C7-584D-A964-47369467BB52}" type="presParOf" srcId="{C1327265-C118-4F50-885F-469562429744}" destId="{4490915D-E083-433D-9A62-2632A44F4862}" srcOrd="1" destOrd="0" presId="urn:microsoft.com/office/officeart/2005/8/layout/pList2#1"/>
    <dgm:cxn modelId="{66B53B33-F8AA-7F4D-B1C7-7BEE231BB6A8}" type="presParOf" srcId="{C1327265-C118-4F50-885F-469562429744}" destId="{4B43A765-C24D-4E81-B430-A3E249A39EF9}" srcOrd="2" destOrd="0" presId="urn:microsoft.com/office/officeart/2005/8/layout/pList2#1"/>
    <dgm:cxn modelId="{E2D547E2-E949-FF45-9B78-777F63C846C6}" type="presParOf" srcId="{504C12E2-5AA5-4CDB-A8F7-51327A218F88}" destId="{83E4C729-FCBF-4AFC-8B02-DD6EF005E104}" srcOrd="1" destOrd="0" presId="urn:microsoft.com/office/officeart/2005/8/layout/pList2#1"/>
    <dgm:cxn modelId="{96FE9C2E-1610-174C-955E-AC8CBCAAEB4A}" type="presParOf" srcId="{504C12E2-5AA5-4CDB-A8F7-51327A218F88}" destId="{D39B1EBC-E0A8-4BAD-B9D1-03667C3D8305}" srcOrd="2" destOrd="0" presId="urn:microsoft.com/office/officeart/2005/8/layout/pList2#1"/>
    <dgm:cxn modelId="{AA69BF16-C61F-9C40-9B53-F8674623200C}" type="presParOf" srcId="{D39B1EBC-E0A8-4BAD-B9D1-03667C3D8305}" destId="{7D1CC292-8EDB-4552-9909-F56718A97C28}" srcOrd="0" destOrd="0" presId="urn:microsoft.com/office/officeart/2005/8/layout/pList2#1"/>
    <dgm:cxn modelId="{865052E0-97D6-1A4B-9522-F0A776DC64D6}" type="presParOf" srcId="{D39B1EBC-E0A8-4BAD-B9D1-03667C3D8305}" destId="{15B7309D-23CE-475C-9DDC-1BE9964E603F}" srcOrd="1" destOrd="0" presId="urn:microsoft.com/office/officeart/2005/8/layout/pList2#1"/>
    <dgm:cxn modelId="{C1416E2A-6E2E-B24D-AD1B-80952BB47A7A}" type="presParOf" srcId="{D39B1EBC-E0A8-4BAD-B9D1-03667C3D8305}" destId="{025AEE47-38BC-4D3F-A790-506E28774972}" srcOrd="2" destOrd="0" presId="urn:microsoft.com/office/officeart/2005/8/layout/p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B2F00C3-C9F1-4AC5-A6E1-CF77F3CB7C1F}" type="doc">
      <dgm:prSet loTypeId="urn:microsoft.com/office/officeart/2005/8/layout/pList2#1" loCatId="picture" qsTypeId="urn:microsoft.com/office/officeart/2005/8/quickstyle/3D3" qsCatId="3D" csTypeId="urn:microsoft.com/office/officeart/2005/8/colors/accent0_3" csCatId="mainScheme" phldr="1"/>
      <dgm:spPr/>
      <dgm:t>
        <a:bodyPr/>
        <a:lstStyle/>
        <a:p>
          <a:endParaRPr lang="es-MX"/>
        </a:p>
      </dgm:t>
    </dgm:pt>
    <dgm:pt modelId="{46C4E3CB-D62F-4F8C-B937-0C1252CA9AE1}">
      <dgm:prSet phldrT="[Texto]" custT="1"/>
      <dgm:spPr/>
      <dgm:t>
        <a:bodyPr/>
        <a:lstStyle/>
        <a:p>
          <a:pPr algn="l"/>
          <a:r>
            <a:rPr lang="es-ES" sz="2000" dirty="0" smtClean="0"/>
            <a:t>Evolucionario</a:t>
          </a:r>
          <a:endParaRPr lang="es-MX" sz="2000" dirty="0"/>
        </a:p>
      </dgm:t>
    </dgm:pt>
    <dgm:pt modelId="{72B260BB-6D74-4A67-BBC5-0086CEE41DEE}" type="parTrans" cxnId="{C9C50D1B-13BE-4BEE-9F86-340DF7077953}">
      <dgm:prSet/>
      <dgm:spPr/>
      <dgm:t>
        <a:bodyPr/>
        <a:lstStyle/>
        <a:p>
          <a:endParaRPr lang="es-MX"/>
        </a:p>
      </dgm:t>
    </dgm:pt>
    <dgm:pt modelId="{6266B71E-4504-4707-8BDD-9D351874A2E0}" type="sibTrans" cxnId="{C9C50D1B-13BE-4BEE-9F86-340DF7077953}">
      <dgm:prSet/>
      <dgm:spPr/>
      <dgm:t>
        <a:bodyPr/>
        <a:lstStyle/>
        <a:p>
          <a:endParaRPr lang="es-MX"/>
        </a:p>
      </dgm:t>
    </dgm:pt>
    <dgm:pt modelId="{D3EB42B4-E0FD-4738-8D74-FEAE64ECA419}">
      <dgm:prSet phldrT="[Texto]" custT="1"/>
      <dgm:spPr/>
      <dgm:t>
        <a:bodyPr/>
        <a:lstStyle/>
        <a:p>
          <a:pPr algn="just"/>
          <a:r>
            <a:rPr lang="es-ES" sz="2000" dirty="0" smtClean="0"/>
            <a:t>Es una extensión al modelo incremental.</a:t>
          </a:r>
          <a:endParaRPr lang="es-MX" sz="2000" dirty="0"/>
        </a:p>
      </dgm:t>
    </dgm:pt>
    <dgm:pt modelId="{0D80C254-8517-4BAD-BB70-C63F30938EB9}" type="parTrans" cxnId="{3BD561CD-2650-4410-B059-F2360E53CD0C}">
      <dgm:prSet/>
      <dgm:spPr/>
      <dgm:t>
        <a:bodyPr/>
        <a:lstStyle/>
        <a:p>
          <a:endParaRPr lang="es-MX"/>
        </a:p>
      </dgm:t>
    </dgm:pt>
    <dgm:pt modelId="{E858BD9E-C9BC-46B4-9FC2-3139B59F703B}" type="sibTrans" cxnId="{3BD561CD-2650-4410-B059-F2360E53CD0C}">
      <dgm:prSet/>
      <dgm:spPr/>
      <dgm:t>
        <a:bodyPr/>
        <a:lstStyle/>
        <a:p>
          <a:endParaRPr lang="es-MX"/>
        </a:p>
      </dgm:t>
    </dgm:pt>
    <dgm:pt modelId="{FA77E57B-B267-4B6B-86FF-26380FD1904C}">
      <dgm:prSet phldrT="[Texto]" custT="1"/>
      <dgm:spPr/>
      <dgm:t>
        <a:bodyPr/>
        <a:lstStyle/>
        <a:p>
          <a:pPr algn="just"/>
          <a:r>
            <a:rPr lang="es-ES" sz="2000" dirty="0" smtClean="0"/>
            <a:t>Espiral</a:t>
          </a:r>
        </a:p>
        <a:p>
          <a:pPr algn="just"/>
          <a:r>
            <a:rPr lang="es-ES" sz="2000" dirty="0" smtClean="0">
              <a:latin typeface="+mn-lt"/>
            </a:rPr>
            <a:t>Es una extensión del modelo de cascada</a:t>
          </a:r>
          <a:endParaRPr lang="es-MX" sz="2000" dirty="0">
            <a:latin typeface="+mn-lt"/>
          </a:endParaRPr>
        </a:p>
      </dgm:t>
    </dgm:pt>
    <dgm:pt modelId="{AA03DD56-D8DE-44CA-BC28-5A2EC16296BC}" type="parTrans" cxnId="{62A7C4DC-71EF-47AB-A854-6FF3371F70FC}">
      <dgm:prSet/>
      <dgm:spPr/>
      <dgm:t>
        <a:bodyPr/>
        <a:lstStyle/>
        <a:p>
          <a:endParaRPr lang="es-MX"/>
        </a:p>
      </dgm:t>
    </dgm:pt>
    <dgm:pt modelId="{3188B6E2-A2AA-404F-9F5E-13A91963EA59}" type="sibTrans" cxnId="{62A7C4DC-71EF-47AB-A854-6FF3371F70FC}">
      <dgm:prSet/>
      <dgm:spPr/>
      <dgm:t>
        <a:bodyPr/>
        <a:lstStyle/>
        <a:p>
          <a:endParaRPr lang="es-MX"/>
        </a:p>
      </dgm:t>
    </dgm:pt>
    <dgm:pt modelId="{E7B84644-3AF4-4EAF-A461-947E2AD1C151}" type="pres">
      <dgm:prSet presAssocID="{3B2F00C3-C9F1-4AC5-A6E1-CF77F3CB7C1F}" presName="Name0" presStyleCnt="0">
        <dgm:presLayoutVars>
          <dgm:dir/>
          <dgm:resizeHandles val="exact"/>
        </dgm:presLayoutVars>
      </dgm:prSet>
      <dgm:spPr/>
      <dgm:t>
        <a:bodyPr/>
        <a:lstStyle/>
        <a:p>
          <a:endParaRPr lang="es-MX"/>
        </a:p>
      </dgm:t>
    </dgm:pt>
    <dgm:pt modelId="{50346F96-D1A2-48CD-8E5C-6730ECA5EB32}" type="pres">
      <dgm:prSet presAssocID="{3B2F00C3-C9F1-4AC5-A6E1-CF77F3CB7C1F}" presName="bkgdShp" presStyleLbl="alignAccFollowNode1" presStyleIdx="0" presStyleCnt="1"/>
      <dgm:spPr/>
      <dgm:t>
        <a:bodyPr/>
        <a:lstStyle/>
        <a:p>
          <a:endParaRPr lang="es-MX"/>
        </a:p>
      </dgm:t>
    </dgm:pt>
    <dgm:pt modelId="{504C12E2-5AA5-4CDB-A8F7-51327A218F88}" type="pres">
      <dgm:prSet presAssocID="{3B2F00C3-C9F1-4AC5-A6E1-CF77F3CB7C1F}" presName="linComp" presStyleCnt="0"/>
      <dgm:spPr/>
      <dgm:t>
        <a:bodyPr/>
        <a:lstStyle/>
        <a:p>
          <a:endParaRPr lang="es-MX"/>
        </a:p>
      </dgm:t>
    </dgm:pt>
    <dgm:pt modelId="{9C638040-6896-4DF1-905C-B4AD6747C478}" type="pres">
      <dgm:prSet presAssocID="{46C4E3CB-D62F-4F8C-B937-0C1252CA9AE1}" presName="compNode" presStyleCnt="0"/>
      <dgm:spPr/>
      <dgm:t>
        <a:bodyPr/>
        <a:lstStyle/>
        <a:p>
          <a:endParaRPr lang="es-MX"/>
        </a:p>
      </dgm:t>
    </dgm:pt>
    <dgm:pt modelId="{3381C44F-5D19-437D-A92B-A42A55BD0C01}" type="pres">
      <dgm:prSet presAssocID="{46C4E3CB-D62F-4F8C-B937-0C1252CA9AE1}" presName="node" presStyleLbl="node1" presStyleIdx="0" presStyleCnt="2">
        <dgm:presLayoutVars>
          <dgm:bulletEnabled val="1"/>
        </dgm:presLayoutVars>
      </dgm:prSet>
      <dgm:spPr/>
      <dgm:t>
        <a:bodyPr/>
        <a:lstStyle/>
        <a:p>
          <a:endParaRPr lang="es-MX"/>
        </a:p>
      </dgm:t>
    </dgm:pt>
    <dgm:pt modelId="{D073FBB2-C4D4-4859-B0B6-2FCCAA8AA5B2}" type="pres">
      <dgm:prSet presAssocID="{46C4E3CB-D62F-4F8C-B937-0C1252CA9AE1}" presName="invisiNode" presStyleLbl="node1" presStyleIdx="0" presStyleCnt="2"/>
      <dgm:spPr/>
      <dgm:t>
        <a:bodyPr/>
        <a:lstStyle/>
        <a:p>
          <a:endParaRPr lang="es-MX"/>
        </a:p>
      </dgm:t>
    </dgm:pt>
    <dgm:pt modelId="{991EFD62-F068-4B64-8CAD-193DD5099CA3}" type="pres">
      <dgm:prSet presAssocID="{46C4E3CB-D62F-4F8C-B937-0C1252CA9AE1}" presName="imagNode" presStyleLbl="fgImgPlace1" presStyleIdx="0" presStyleCnt="2"/>
      <dgm:spPr>
        <a:blipFill rotWithShape="1">
          <a:blip xmlns:r="http://schemas.openxmlformats.org/officeDocument/2006/relationships" r:embed="rId1"/>
          <a:stretch>
            <a:fillRect/>
          </a:stretch>
        </a:blipFill>
      </dgm:spPr>
      <dgm:t>
        <a:bodyPr/>
        <a:lstStyle/>
        <a:p>
          <a:endParaRPr lang="es-MX"/>
        </a:p>
      </dgm:t>
    </dgm:pt>
    <dgm:pt modelId="{B380ABA9-33A6-4DEB-800C-30FA2A456B14}" type="pres">
      <dgm:prSet presAssocID="{6266B71E-4504-4707-8BDD-9D351874A2E0}" presName="sibTrans" presStyleLbl="sibTrans2D1" presStyleIdx="0" presStyleCnt="0"/>
      <dgm:spPr/>
      <dgm:t>
        <a:bodyPr/>
        <a:lstStyle/>
        <a:p>
          <a:endParaRPr lang="es-MX"/>
        </a:p>
      </dgm:t>
    </dgm:pt>
    <dgm:pt modelId="{E9C122D0-0F47-44C6-A34E-8A2CA83F6E35}" type="pres">
      <dgm:prSet presAssocID="{FA77E57B-B267-4B6B-86FF-26380FD1904C}" presName="compNode" presStyleCnt="0"/>
      <dgm:spPr/>
      <dgm:t>
        <a:bodyPr/>
        <a:lstStyle/>
        <a:p>
          <a:endParaRPr lang="es-MX"/>
        </a:p>
      </dgm:t>
    </dgm:pt>
    <dgm:pt modelId="{90A81D08-B88F-44C8-8C60-8CDC8B6AC7CA}" type="pres">
      <dgm:prSet presAssocID="{FA77E57B-B267-4B6B-86FF-26380FD1904C}" presName="node" presStyleLbl="node1" presStyleIdx="1" presStyleCnt="2">
        <dgm:presLayoutVars>
          <dgm:bulletEnabled val="1"/>
        </dgm:presLayoutVars>
      </dgm:prSet>
      <dgm:spPr/>
      <dgm:t>
        <a:bodyPr/>
        <a:lstStyle/>
        <a:p>
          <a:endParaRPr lang="es-MX"/>
        </a:p>
      </dgm:t>
    </dgm:pt>
    <dgm:pt modelId="{BCE0C224-DFC2-4403-9A79-70E039D1F83E}" type="pres">
      <dgm:prSet presAssocID="{FA77E57B-B267-4B6B-86FF-26380FD1904C}" presName="invisiNode" presStyleLbl="node1" presStyleIdx="1" presStyleCnt="2"/>
      <dgm:spPr/>
      <dgm:t>
        <a:bodyPr/>
        <a:lstStyle/>
        <a:p>
          <a:endParaRPr lang="es-MX"/>
        </a:p>
      </dgm:t>
    </dgm:pt>
    <dgm:pt modelId="{0943A4D6-0AB0-4CA8-A0E1-264D9711B49F}" type="pres">
      <dgm:prSet presAssocID="{FA77E57B-B267-4B6B-86FF-26380FD1904C}" presName="imagNode" presStyleLbl="fgImgPlace1" presStyleIdx="1" presStyleCnt="2"/>
      <dgm:spPr>
        <a:blipFill rotWithShape="1">
          <a:blip xmlns:r="http://schemas.openxmlformats.org/officeDocument/2006/relationships" r:embed="rId2"/>
          <a:stretch>
            <a:fillRect/>
          </a:stretch>
        </a:blipFill>
      </dgm:spPr>
      <dgm:t>
        <a:bodyPr/>
        <a:lstStyle/>
        <a:p>
          <a:endParaRPr lang="es-MX"/>
        </a:p>
      </dgm:t>
    </dgm:pt>
  </dgm:ptLst>
  <dgm:cxnLst>
    <dgm:cxn modelId="{6EB6DCF8-E292-5C4D-A4AE-88954B6737F4}" type="presOf" srcId="{6266B71E-4504-4707-8BDD-9D351874A2E0}" destId="{B380ABA9-33A6-4DEB-800C-30FA2A456B14}" srcOrd="0" destOrd="0" presId="urn:microsoft.com/office/officeart/2005/8/layout/pList2#1"/>
    <dgm:cxn modelId="{3BD561CD-2650-4410-B059-F2360E53CD0C}" srcId="{46C4E3CB-D62F-4F8C-B937-0C1252CA9AE1}" destId="{D3EB42B4-E0FD-4738-8D74-FEAE64ECA419}" srcOrd="0" destOrd="0" parTransId="{0D80C254-8517-4BAD-BB70-C63F30938EB9}" sibTransId="{E858BD9E-C9BC-46B4-9FC2-3139B59F703B}"/>
    <dgm:cxn modelId="{D840CACC-6DF4-A147-813C-230677D6BE95}" type="presOf" srcId="{3B2F00C3-C9F1-4AC5-A6E1-CF77F3CB7C1F}" destId="{E7B84644-3AF4-4EAF-A461-947E2AD1C151}" srcOrd="0" destOrd="0" presId="urn:microsoft.com/office/officeart/2005/8/layout/pList2#1"/>
    <dgm:cxn modelId="{38E6E34B-8459-C14A-AFE9-0AE54D67A6D9}" type="presOf" srcId="{46C4E3CB-D62F-4F8C-B937-0C1252CA9AE1}" destId="{3381C44F-5D19-437D-A92B-A42A55BD0C01}" srcOrd="0" destOrd="0" presId="urn:microsoft.com/office/officeart/2005/8/layout/pList2#1"/>
    <dgm:cxn modelId="{62A7C4DC-71EF-47AB-A854-6FF3371F70FC}" srcId="{3B2F00C3-C9F1-4AC5-A6E1-CF77F3CB7C1F}" destId="{FA77E57B-B267-4B6B-86FF-26380FD1904C}" srcOrd="1" destOrd="0" parTransId="{AA03DD56-D8DE-44CA-BC28-5A2EC16296BC}" sibTransId="{3188B6E2-A2AA-404F-9F5E-13A91963EA59}"/>
    <dgm:cxn modelId="{23E3D3AE-9A15-3749-9D31-2431B2ED066B}" type="presOf" srcId="{FA77E57B-B267-4B6B-86FF-26380FD1904C}" destId="{90A81D08-B88F-44C8-8C60-8CDC8B6AC7CA}" srcOrd="0" destOrd="0" presId="urn:microsoft.com/office/officeart/2005/8/layout/pList2#1"/>
    <dgm:cxn modelId="{C9C50D1B-13BE-4BEE-9F86-340DF7077953}" srcId="{3B2F00C3-C9F1-4AC5-A6E1-CF77F3CB7C1F}" destId="{46C4E3CB-D62F-4F8C-B937-0C1252CA9AE1}" srcOrd="0" destOrd="0" parTransId="{72B260BB-6D74-4A67-BBC5-0086CEE41DEE}" sibTransId="{6266B71E-4504-4707-8BDD-9D351874A2E0}"/>
    <dgm:cxn modelId="{59F84547-95B8-214E-8FE5-6790DFCADF0F}" type="presOf" srcId="{D3EB42B4-E0FD-4738-8D74-FEAE64ECA419}" destId="{3381C44F-5D19-437D-A92B-A42A55BD0C01}" srcOrd="0" destOrd="1" presId="urn:microsoft.com/office/officeart/2005/8/layout/pList2#1"/>
    <dgm:cxn modelId="{8E3FF427-3BD5-1846-9B59-9012F3690561}" type="presParOf" srcId="{E7B84644-3AF4-4EAF-A461-947E2AD1C151}" destId="{50346F96-D1A2-48CD-8E5C-6730ECA5EB32}" srcOrd="0" destOrd="0" presId="urn:microsoft.com/office/officeart/2005/8/layout/pList2#1"/>
    <dgm:cxn modelId="{C0B27AA8-0230-EC46-80B7-AC3BF1DEB239}" type="presParOf" srcId="{E7B84644-3AF4-4EAF-A461-947E2AD1C151}" destId="{504C12E2-5AA5-4CDB-A8F7-51327A218F88}" srcOrd="1" destOrd="0" presId="urn:microsoft.com/office/officeart/2005/8/layout/pList2#1"/>
    <dgm:cxn modelId="{E6DE2F44-899F-0344-9460-95475FEBC853}" type="presParOf" srcId="{504C12E2-5AA5-4CDB-A8F7-51327A218F88}" destId="{9C638040-6896-4DF1-905C-B4AD6747C478}" srcOrd="0" destOrd="0" presId="urn:microsoft.com/office/officeart/2005/8/layout/pList2#1"/>
    <dgm:cxn modelId="{D0569BC6-0D47-DA41-821A-8C738F27B15F}" type="presParOf" srcId="{9C638040-6896-4DF1-905C-B4AD6747C478}" destId="{3381C44F-5D19-437D-A92B-A42A55BD0C01}" srcOrd="0" destOrd="0" presId="urn:microsoft.com/office/officeart/2005/8/layout/pList2#1"/>
    <dgm:cxn modelId="{DA3B9B32-A68B-D34E-8AFA-A308923C54DB}" type="presParOf" srcId="{9C638040-6896-4DF1-905C-B4AD6747C478}" destId="{D073FBB2-C4D4-4859-B0B6-2FCCAA8AA5B2}" srcOrd="1" destOrd="0" presId="urn:microsoft.com/office/officeart/2005/8/layout/pList2#1"/>
    <dgm:cxn modelId="{4A5689C7-5AAE-004C-8BB1-E2B536999F76}" type="presParOf" srcId="{9C638040-6896-4DF1-905C-B4AD6747C478}" destId="{991EFD62-F068-4B64-8CAD-193DD5099CA3}" srcOrd="2" destOrd="0" presId="urn:microsoft.com/office/officeart/2005/8/layout/pList2#1"/>
    <dgm:cxn modelId="{BBB43386-CBD3-4940-A52E-36FEE78EF3E3}" type="presParOf" srcId="{504C12E2-5AA5-4CDB-A8F7-51327A218F88}" destId="{B380ABA9-33A6-4DEB-800C-30FA2A456B14}" srcOrd="1" destOrd="0" presId="urn:microsoft.com/office/officeart/2005/8/layout/pList2#1"/>
    <dgm:cxn modelId="{5E2C149C-2D4A-0B46-86F6-839DEDAB384D}" type="presParOf" srcId="{504C12E2-5AA5-4CDB-A8F7-51327A218F88}" destId="{E9C122D0-0F47-44C6-A34E-8A2CA83F6E35}" srcOrd="2" destOrd="0" presId="urn:microsoft.com/office/officeart/2005/8/layout/pList2#1"/>
    <dgm:cxn modelId="{269F1868-2B4C-CA48-BD4E-69405988EBE0}" type="presParOf" srcId="{E9C122D0-0F47-44C6-A34E-8A2CA83F6E35}" destId="{90A81D08-B88F-44C8-8C60-8CDC8B6AC7CA}" srcOrd="0" destOrd="0" presId="urn:microsoft.com/office/officeart/2005/8/layout/pList2#1"/>
    <dgm:cxn modelId="{C8384E2A-E809-AB4D-8AC7-5A0AF06BFD59}" type="presParOf" srcId="{E9C122D0-0F47-44C6-A34E-8A2CA83F6E35}" destId="{BCE0C224-DFC2-4403-9A79-70E039D1F83E}" srcOrd="1" destOrd="0" presId="urn:microsoft.com/office/officeart/2005/8/layout/pList2#1"/>
    <dgm:cxn modelId="{5B44FFCD-17E9-A842-AA07-FA32F839F089}" type="presParOf" srcId="{E9C122D0-0F47-44C6-A34E-8A2CA83F6E35}" destId="{0943A4D6-0AB0-4CA8-A0E1-264D9711B49F}" srcOrd="2" destOrd="0" presId="urn:microsoft.com/office/officeart/2005/8/layout/p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AAA114E-DF81-A14A-83A8-EC194C8A389F}" type="doc">
      <dgm:prSet loTypeId="urn:microsoft.com/office/officeart/2005/8/layout/hList9" loCatId="picture" qsTypeId="urn:microsoft.com/office/officeart/2005/8/quickstyle/simple1" qsCatId="simple" csTypeId="urn:microsoft.com/office/officeart/2005/8/colors/accent0_3" csCatId="mainScheme" phldr="1"/>
      <dgm:spPr/>
      <dgm:t>
        <a:bodyPr/>
        <a:lstStyle/>
        <a:p>
          <a:endParaRPr lang="es-ES"/>
        </a:p>
      </dgm:t>
    </dgm:pt>
    <dgm:pt modelId="{4475C52D-A553-7D48-97ED-1FB6FF7E0FF0}">
      <dgm:prSet phldrT="[Texto]" custT="1"/>
      <dgm:spPr/>
      <dgm:t>
        <a:bodyPr/>
        <a:lstStyle/>
        <a:p>
          <a:r>
            <a:rPr lang="es-ES" sz="1600" dirty="0" smtClean="0">
              <a:latin typeface="Gill Sans MT" charset="0"/>
            </a:rPr>
            <a:t>Nuestra mayor prioridad es satisfacer al cliente mediante la entrega temprana y continua de software valioso.</a:t>
          </a:r>
          <a:endParaRPr lang="es-ES" sz="1600" dirty="0"/>
        </a:p>
      </dgm:t>
    </dgm:pt>
    <dgm:pt modelId="{2A7F6247-C224-0642-B9F1-F1892C58CC34}" type="parTrans" cxnId="{E4618FE1-46A8-6847-AED1-F196EEC897B3}">
      <dgm:prSet/>
      <dgm:spPr/>
      <dgm:t>
        <a:bodyPr/>
        <a:lstStyle/>
        <a:p>
          <a:endParaRPr lang="es-ES"/>
        </a:p>
      </dgm:t>
    </dgm:pt>
    <dgm:pt modelId="{152CA472-C48B-304F-8833-A7E9B83EDA84}" type="sibTrans" cxnId="{E4618FE1-46A8-6847-AED1-F196EEC897B3}">
      <dgm:prSet/>
      <dgm:spPr/>
      <dgm:t>
        <a:bodyPr/>
        <a:lstStyle/>
        <a:p>
          <a:endParaRPr lang="es-ES"/>
        </a:p>
      </dgm:t>
    </dgm:pt>
    <dgm:pt modelId="{B527F683-1F24-C04D-A042-7ED0A75A18F2}">
      <dgm:prSet custT="1"/>
      <dgm:spPr/>
      <dgm:t>
        <a:bodyPr/>
        <a:lstStyle/>
        <a:p>
          <a:r>
            <a:rPr lang="es-ES" sz="4800" dirty="0" smtClean="0">
              <a:latin typeface="Gill Sans MT" charset="0"/>
            </a:rPr>
            <a:t>2</a:t>
          </a:r>
          <a:endParaRPr lang="es-ES" sz="4800" dirty="0">
            <a:latin typeface="Gill Sans MT" charset="0"/>
          </a:endParaRPr>
        </a:p>
      </dgm:t>
    </dgm:pt>
    <dgm:pt modelId="{D9A94B84-1635-264B-A7E7-797F7B29C5D0}" type="parTrans" cxnId="{2941FADB-A76C-0C41-9754-A101DB16E006}">
      <dgm:prSet/>
      <dgm:spPr/>
      <dgm:t>
        <a:bodyPr/>
        <a:lstStyle/>
        <a:p>
          <a:endParaRPr lang="es-ES"/>
        </a:p>
      </dgm:t>
    </dgm:pt>
    <dgm:pt modelId="{3E737475-B28A-0F45-AFEE-881C34C14AA9}" type="sibTrans" cxnId="{2941FADB-A76C-0C41-9754-A101DB16E006}">
      <dgm:prSet/>
      <dgm:spPr/>
      <dgm:t>
        <a:bodyPr/>
        <a:lstStyle/>
        <a:p>
          <a:endParaRPr lang="es-ES"/>
        </a:p>
      </dgm:t>
    </dgm:pt>
    <dgm:pt modelId="{4C07625E-258C-6041-A3A0-4800EECA867E}">
      <dgm:prSet custT="1"/>
      <dgm:spPr/>
      <dgm:t>
        <a:bodyPr/>
        <a:lstStyle/>
        <a:p>
          <a:r>
            <a:rPr lang="es-ES" sz="1600" dirty="0" smtClean="0">
              <a:latin typeface="Gill Sans MT" charset="0"/>
            </a:rPr>
            <a:t>Bienvenidos los requisitos cambiantes, incluso en fases tardías del desarrollo. La estructura de los procesos ágiles cambia para la ventaja competitiva del cliente.</a:t>
          </a:r>
          <a:endParaRPr lang="es-ES" sz="1600" dirty="0">
            <a:latin typeface="Gill Sans MT" charset="0"/>
          </a:endParaRPr>
        </a:p>
      </dgm:t>
    </dgm:pt>
    <dgm:pt modelId="{8E5F7B6C-2600-AC4B-9E63-F5175869AC72}" type="parTrans" cxnId="{1937268A-ABC5-EF4F-9A6F-581139C77E0C}">
      <dgm:prSet/>
      <dgm:spPr/>
      <dgm:t>
        <a:bodyPr/>
        <a:lstStyle/>
        <a:p>
          <a:endParaRPr lang="es-ES"/>
        </a:p>
      </dgm:t>
    </dgm:pt>
    <dgm:pt modelId="{45E69695-6EFE-E24D-B5A0-4E9898D7A877}" type="sibTrans" cxnId="{1937268A-ABC5-EF4F-9A6F-581139C77E0C}">
      <dgm:prSet/>
      <dgm:spPr/>
      <dgm:t>
        <a:bodyPr/>
        <a:lstStyle/>
        <a:p>
          <a:endParaRPr lang="es-ES"/>
        </a:p>
      </dgm:t>
    </dgm:pt>
    <dgm:pt modelId="{A725BC18-07CA-4242-8817-021837609D0A}">
      <dgm:prSet phldrT="[Texto]" custT="1"/>
      <dgm:spPr/>
      <dgm:t>
        <a:bodyPr/>
        <a:lstStyle/>
        <a:p>
          <a:r>
            <a:rPr lang="es-ES" sz="4800" dirty="0" smtClean="0"/>
            <a:t>1</a:t>
          </a:r>
          <a:endParaRPr lang="es-ES" sz="4800" dirty="0"/>
        </a:p>
      </dgm:t>
    </dgm:pt>
    <dgm:pt modelId="{5E34DA45-B302-644C-A09F-5E72E8CA0814}" type="parTrans" cxnId="{8F00EF08-13DF-E645-AD3A-ED805795509F}">
      <dgm:prSet/>
      <dgm:spPr/>
      <dgm:t>
        <a:bodyPr/>
        <a:lstStyle/>
        <a:p>
          <a:endParaRPr lang="es-ES"/>
        </a:p>
      </dgm:t>
    </dgm:pt>
    <dgm:pt modelId="{3D98E748-D298-2447-93E4-7D61B43C48F0}" type="sibTrans" cxnId="{8F00EF08-13DF-E645-AD3A-ED805795509F}">
      <dgm:prSet/>
      <dgm:spPr/>
      <dgm:t>
        <a:bodyPr/>
        <a:lstStyle/>
        <a:p>
          <a:endParaRPr lang="es-ES"/>
        </a:p>
      </dgm:t>
    </dgm:pt>
    <dgm:pt modelId="{85A5619F-1F52-D04F-BD91-57AEE91CC783}" type="pres">
      <dgm:prSet presAssocID="{9AAA114E-DF81-A14A-83A8-EC194C8A389F}" presName="list" presStyleCnt="0">
        <dgm:presLayoutVars>
          <dgm:dir/>
          <dgm:animLvl val="lvl"/>
        </dgm:presLayoutVars>
      </dgm:prSet>
      <dgm:spPr/>
      <dgm:t>
        <a:bodyPr/>
        <a:lstStyle/>
        <a:p>
          <a:endParaRPr lang="es-ES"/>
        </a:p>
      </dgm:t>
    </dgm:pt>
    <dgm:pt modelId="{3585A355-982B-C94D-AAA2-5EA012BB3E4E}" type="pres">
      <dgm:prSet presAssocID="{A725BC18-07CA-4242-8817-021837609D0A}" presName="posSpace" presStyleCnt="0"/>
      <dgm:spPr/>
      <dgm:t>
        <a:bodyPr/>
        <a:lstStyle/>
        <a:p>
          <a:endParaRPr lang="es-ES"/>
        </a:p>
      </dgm:t>
    </dgm:pt>
    <dgm:pt modelId="{A1D82225-19E3-E64D-8C8F-DE80C265B457}" type="pres">
      <dgm:prSet presAssocID="{A725BC18-07CA-4242-8817-021837609D0A}" presName="vertFlow" presStyleCnt="0"/>
      <dgm:spPr/>
      <dgm:t>
        <a:bodyPr/>
        <a:lstStyle/>
        <a:p>
          <a:endParaRPr lang="es-ES"/>
        </a:p>
      </dgm:t>
    </dgm:pt>
    <dgm:pt modelId="{5E7DDF31-68BF-CD43-A82E-62259177E576}" type="pres">
      <dgm:prSet presAssocID="{A725BC18-07CA-4242-8817-021837609D0A}" presName="topSpace" presStyleCnt="0"/>
      <dgm:spPr/>
      <dgm:t>
        <a:bodyPr/>
        <a:lstStyle/>
        <a:p>
          <a:endParaRPr lang="es-ES"/>
        </a:p>
      </dgm:t>
    </dgm:pt>
    <dgm:pt modelId="{6E3453C4-16CC-0D47-B284-D65E13FA6969}" type="pres">
      <dgm:prSet presAssocID="{A725BC18-07CA-4242-8817-021837609D0A}" presName="firstComp" presStyleCnt="0"/>
      <dgm:spPr/>
      <dgm:t>
        <a:bodyPr/>
        <a:lstStyle/>
        <a:p>
          <a:endParaRPr lang="es-ES"/>
        </a:p>
      </dgm:t>
    </dgm:pt>
    <dgm:pt modelId="{CC74D9A4-40C7-8E4F-A3CE-8B7D9112149F}" type="pres">
      <dgm:prSet presAssocID="{A725BC18-07CA-4242-8817-021837609D0A}" presName="firstChild" presStyleLbl="bgAccFollowNode1" presStyleIdx="0" presStyleCnt="2"/>
      <dgm:spPr/>
      <dgm:t>
        <a:bodyPr/>
        <a:lstStyle/>
        <a:p>
          <a:endParaRPr lang="es-ES"/>
        </a:p>
      </dgm:t>
    </dgm:pt>
    <dgm:pt modelId="{AD35FA21-3B6F-2D4B-9AF6-6E88AEA40609}" type="pres">
      <dgm:prSet presAssocID="{A725BC18-07CA-4242-8817-021837609D0A}" presName="firstChildTx" presStyleLbl="bgAccFollowNode1" presStyleIdx="0" presStyleCnt="2">
        <dgm:presLayoutVars>
          <dgm:bulletEnabled val="1"/>
        </dgm:presLayoutVars>
      </dgm:prSet>
      <dgm:spPr/>
      <dgm:t>
        <a:bodyPr/>
        <a:lstStyle/>
        <a:p>
          <a:endParaRPr lang="es-ES"/>
        </a:p>
      </dgm:t>
    </dgm:pt>
    <dgm:pt modelId="{E9B15068-0559-1B4F-B3A4-1B3A76040313}" type="pres">
      <dgm:prSet presAssocID="{A725BC18-07CA-4242-8817-021837609D0A}" presName="negSpace" presStyleCnt="0"/>
      <dgm:spPr/>
      <dgm:t>
        <a:bodyPr/>
        <a:lstStyle/>
        <a:p>
          <a:endParaRPr lang="es-ES"/>
        </a:p>
      </dgm:t>
    </dgm:pt>
    <dgm:pt modelId="{A5522958-4421-CF43-834B-3C0B28C28FC4}" type="pres">
      <dgm:prSet presAssocID="{A725BC18-07CA-4242-8817-021837609D0A}" presName="circle" presStyleLbl="node1" presStyleIdx="0" presStyleCnt="2"/>
      <dgm:spPr/>
      <dgm:t>
        <a:bodyPr/>
        <a:lstStyle/>
        <a:p>
          <a:endParaRPr lang="es-ES"/>
        </a:p>
      </dgm:t>
    </dgm:pt>
    <dgm:pt modelId="{33CA45B9-AC8C-1F44-8AFB-462821C663B3}" type="pres">
      <dgm:prSet presAssocID="{3D98E748-D298-2447-93E4-7D61B43C48F0}" presName="transSpace" presStyleCnt="0"/>
      <dgm:spPr/>
      <dgm:t>
        <a:bodyPr/>
        <a:lstStyle/>
        <a:p>
          <a:endParaRPr lang="es-ES"/>
        </a:p>
      </dgm:t>
    </dgm:pt>
    <dgm:pt modelId="{7BE81C3C-7A4A-A741-9D52-9095951F1AF2}" type="pres">
      <dgm:prSet presAssocID="{B527F683-1F24-C04D-A042-7ED0A75A18F2}" presName="posSpace" presStyleCnt="0"/>
      <dgm:spPr/>
      <dgm:t>
        <a:bodyPr/>
        <a:lstStyle/>
        <a:p>
          <a:endParaRPr lang="es-ES"/>
        </a:p>
      </dgm:t>
    </dgm:pt>
    <dgm:pt modelId="{2B64A1DD-EE52-0D40-99CC-DF3967E021B5}" type="pres">
      <dgm:prSet presAssocID="{B527F683-1F24-C04D-A042-7ED0A75A18F2}" presName="vertFlow" presStyleCnt="0"/>
      <dgm:spPr/>
      <dgm:t>
        <a:bodyPr/>
        <a:lstStyle/>
        <a:p>
          <a:endParaRPr lang="es-ES"/>
        </a:p>
      </dgm:t>
    </dgm:pt>
    <dgm:pt modelId="{EB17D41B-9AFA-354B-9CC2-C80CA4020FAF}" type="pres">
      <dgm:prSet presAssocID="{B527F683-1F24-C04D-A042-7ED0A75A18F2}" presName="topSpace" presStyleCnt="0"/>
      <dgm:spPr/>
      <dgm:t>
        <a:bodyPr/>
        <a:lstStyle/>
        <a:p>
          <a:endParaRPr lang="es-ES"/>
        </a:p>
      </dgm:t>
    </dgm:pt>
    <dgm:pt modelId="{86C9ECBC-4C3F-BA4E-B13E-3F15B9557717}" type="pres">
      <dgm:prSet presAssocID="{B527F683-1F24-C04D-A042-7ED0A75A18F2}" presName="firstComp" presStyleCnt="0"/>
      <dgm:spPr/>
      <dgm:t>
        <a:bodyPr/>
        <a:lstStyle/>
        <a:p>
          <a:endParaRPr lang="es-ES"/>
        </a:p>
      </dgm:t>
    </dgm:pt>
    <dgm:pt modelId="{6CB8C608-D985-C144-9352-E0F6E0AAB643}" type="pres">
      <dgm:prSet presAssocID="{B527F683-1F24-C04D-A042-7ED0A75A18F2}" presName="firstChild" presStyleLbl="bgAccFollowNode1" presStyleIdx="1" presStyleCnt="2"/>
      <dgm:spPr/>
      <dgm:t>
        <a:bodyPr/>
        <a:lstStyle/>
        <a:p>
          <a:endParaRPr lang="es-ES"/>
        </a:p>
      </dgm:t>
    </dgm:pt>
    <dgm:pt modelId="{0306B1DC-7A77-2C49-ACE9-0779D54A87C3}" type="pres">
      <dgm:prSet presAssocID="{B527F683-1F24-C04D-A042-7ED0A75A18F2}" presName="firstChildTx" presStyleLbl="bgAccFollowNode1" presStyleIdx="1" presStyleCnt="2">
        <dgm:presLayoutVars>
          <dgm:bulletEnabled val="1"/>
        </dgm:presLayoutVars>
      </dgm:prSet>
      <dgm:spPr/>
      <dgm:t>
        <a:bodyPr/>
        <a:lstStyle/>
        <a:p>
          <a:endParaRPr lang="es-ES"/>
        </a:p>
      </dgm:t>
    </dgm:pt>
    <dgm:pt modelId="{98E111F1-E746-DA40-A454-8100E4C4466F}" type="pres">
      <dgm:prSet presAssocID="{B527F683-1F24-C04D-A042-7ED0A75A18F2}" presName="negSpace" presStyleCnt="0"/>
      <dgm:spPr/>
      <dgm:t>
        <a:bodyPr/>
        <a:lstStyle/>
        <a:p>
          <a:endParaRPr lang="es-ES"/>
        </a:p>
      </dgm:t>
    </dgm:pt>
    <dgm:pt modelId="{638E6FAA-12B2-CE40-9729-0490C987AFEA}" type="pres">
      <dgm:prSet presAssocID="{B527F683-1F24-C04D-A042-7ED0A75A18F2}" presName="circle" presStyleLbl="node1" presStyleIdx="1" presStyleCnt="2"/>
      <dgm:spPr/>
      <dgm:t>
        <a:bodyPr/>
        <a:lstStyle/>
        <a:p>
          <a:endParaRPr lang="es-ES"/>
        </a:p>
      </dgm:t>
    </dgm:pt>
  </dgm:ptLst>
  <dgm:cxnLst>
    <dgm:cxn modelId="{36FB4C8D-28A6-DA48-871B-F10937BD4D94}" type="presOf" srcId="{B527F683-1F24-C04D-A042-7ED0A75A18F2}" destId="{638E6FAA-12B2-CE40-9729-0490C987AFEA}" srcOrd="0" destOrd="0" presId="urn:microsoft.com/office/officeart/2005/8/layout/hList9"/>
    <dgm:cxn modelId="{D124F75D-B4D5-8149-9454-BCC820CC04E5}" type="presOf" srcId="{4C07625E-258C-6041-A3A0-4800EECA867E}" destId="{0306B1DC-7A77-2C49-ACE9-0779D54A87C3}" srcOrd="1" destOrd="0" presId="urn:microsoft.com/office/officeart/2005/8/layout/hList9"/>
    <dgm:cxn modelId="{E4618FE1-46A8-6847-AED1-F196EEC897B3}" srcId="{A725BC18-07CA-4242-8817-021837609D0A}" destId="{4475C52D-A553-7D48-97ED-1FB6FF7E0FF0}" srcOrd="0" destOrd="0" parTransId="{2A7F6247-C224-0642-B9F1-F1892C58CC34}" sibTransId="{152CA472-C48B-304F-8833-A7E9B83EDA84}"/>
    <dgm:cxn modelId="{CED856C5-E873-9F44-9F49-9E80B7FE18A2}" type="presOf" srcId="{9AAA114E-DF81-A14A-83A8-EC194C8A389F}" destId="{85A5619F-1F52-D04F-BD91-57AEE91CC783}" srcOrd="0" destOrd="0" presId="urn:microsoft.com/office/officeart/2005/8/layout/hList9"/>
    <dgm:cxn modelId="{8F00EF08-13DF-E645-AD3A-ED805795509F}" srcId="{9AAA114E-DF81-A14A-83A8-EC194C8A389F}" destId="{A725BC18-07CA-4242-8817-021837609D0A}" srcOrd="0" destOrd="0" parTransId="{5E34DA45-B302-644C-A09F-5E72E8CA0814}" sibTransId="{3D98E748-D298-2447-93E4-7D61B43C48F0}"/>
    <dgm:cxn modelId="{F880C984-D1F6-9642-AB18-BC96FED78A41}" type="presOf" srcId="{4475C52D-A553-7D48-97ED-1FB6FF7E0FF0}" destId="{CC74D9A4-40C7-8E4F-A3CE-8B7D9112149F}" srcOrd="0" destOrd="0" presId="urn:microsoft.com/office/officeart/2005/8/layout/hList9"/>
    <dgm:cxn modelId="{52C0B7F5-D933-5C41-9E95-0D269049419B}" type="presOf" srcId="{4C07625E-258C-6041-A3A0-4800EECA867E}" destId="{6CB8C608-D985-C144-9352-E0F6E0AAB643}" srcOrd="0" destOrd="0" presId="urn:microsoft.com/office/officeart/2005/8/layout/hList9"/>
    <dgm:cxn modelId="{C475C59A-5A73-A34E-B3AC-1592CD34F241}" type="presOf" srcId="{A725BC18-07CA-4242-8817-021837609D0A}" destId="{A5522958-4421-CF43-834B-3C0B28C28FC4}" srcOrd="0" destOrd="0" presId="urn:microsoft.com/office/officeart/2005/8/layout/hList9"/>
    <dgm:cxn modelId="{2941FADB-A76C-0C41-9754-A101DB16E006}" srcId="{9AAA114E-DF81-A14A-83A8-EC194C8A389F}" destId="{B527F683-1F24-C04D-A042-7ED0A75A18F2}" srcOrd="1" destOrd="0" parTransId="{D9A94B84-1635-264B-A7E7-797F7B29C5D0}" sibTransId="{3E737475-B28A-0F45-AFEE-881C34C14AA9}"/>
    <dgm:cxn modelId="{C0109BE6-6B8B-2D44-B91C-215B535BEC58}" type="presOf" srcId="{4475C52D-A553-7D48-97ED-1FB6FF7E0FF0}" destId="{AD35FA21-3B6F-2D4B-9AF6-6E88AEA40609}" srcOrd="1" destOrd="0" presId="urn:microsoft.com/office/officeart/2005/8/layout/hList9"/>
    <dgm:cxn modelId="{1937268A-ABC5-EF4F-9A6F-581139C77E0C}" srcId="{B527F683-1F24-C04D-A042-7ED0A75A18F2}" destId="{4C07625E-258C-6041-A3A0-4800EECA867E}" srcOrd="0" destOrd="0" parTransId="{8E5F7B6C-2600-AC4B-9E63-F5175869AC72}" sibTransId="{45E69695-6EFE-E24D-B5A0-4E9898D7A877}"/>
    <dgm:cxn modelId="{C536D51D-DD03-F34A-897F-842DCD9A1F09}" type="presParOf" srcId="{85A5619F-1F52-D04F-BD91-57AEE91CC783}" destId="{3585A355-982B-C94D-AAA2-5EA012BB3E4E}" srcOrd="0" destOrd="0" presId="urn:microsoft.com/office/officeart/2005/8/layout/hList9"/>
    <dgm:cxn modelId="{A938692E-D356-9B43-B13C-6D5D0E64482C}" type="presParOf" srcId="{85A5619F-1F52-D04F-BD91-57AEE91CC783}" destId="{A1D82225-19E3-E64D-8C8F-DE80C265B457}" srcOrd="1" destOrd="0" presId="urn:microsoft.com/office/officeart/2005/8/layout/hList9"/>
    <dgm:cxn modelId="{485743DD-FF66-434A-860E-BBD9F54D0464}" type="presParOf" srcId="{A1D82225-19E3-E64D-8C8F-DE80C265B457}" destId="{5E7DDF31-68BF-CD43-A82E-62259177E576}" srcOrd="0" destOrd="0" presId="urn:microsoft.com/office/officeart/2005/8/layout/hList9"/>
    <dgm:cxn modelId="{83896FAA-DA02-7242-A237-D4B675C76F40}" type="presParOf" srcId="{A1D82225-19E3-E64D-8C8F-DE80C265B457}" destId="{6E3453C4-16CC-0D47-B284-D65E13FA6969}" srcOrd="1" destOrd="0" presId="urn:microsoft.com/office/officeart/2005/8/layout/hList9"/>
    <dgm:cxn modelId="{F05927F0-32B8-2A48-A466-38D1901DA3B0}" type="presParOf" srcId="{6E3453C4-16CC-0D47-B284-D65E13FA6969}" destId="{CC74D9A4-40C7-8E4F-A3CE-8B7D9112149F}" srcOrd="0" destOrd="0" presId="urn:microsoft.com/office/officeart/2005/8/layout/hList9"/>
    <dgm:cxn modelId="{DF06D21E-B9B5-0B40-98AA-9D39B6CB9556}" type="presParOf" srcId="{6E3453C4-16CC-0D47-B284-D65E13FA6969}" destId="{AD35FA21-3B6F-2D4B-9AF6-6E88AEA40609}" srcOrd="1" destOrd="0" presId="urn:microsoft.com/office/officeart/2005/8/layout/hList9"/>
    <dgm:cxn modelId="{3599A5EF-86AD-6D4B-B1A8-E493EF8E40ED}" type="presParOf" srcId="{85A5619F-1F52-D04F-BD91-57AEE91CC783}" destId="{E9B15068-0559-1B4F-B3A4-1B3A76040313}" srcOrd="2" destOrd="0" presId="urn:microsoft.com/office/officeart/2005/8/layout/hList9"/>
    <dgm:cxn modelId="{CFB949B8-5C06-C24C-B1D2-7E9C0F397C1E}" type="presParOf" srcId="{85A5619F-1F52-D04F-BD91-57AEE91CC783}" destId="{A5522958-4421-CF43-834B-3C0B28C28FC4}" srcOrd="3" destOrd="0" presId="urn:microsoft.com/office/officeart/2005/8/layout/hList9"/>
    <dgm:cxn modelId="{38C8D3CB-E40A-1B4B-9C79-F00AC95FD8B0}" type="presParOf" srcId="{85A5619F-1F52-D04F-BD91-57AEE91CC783}" destId="{33CA45B9-AC8C-1F44-8AFB-462821C663B3}" srcOrd="4" destOrd="0" presId="urn:microsoft.com/office/officeart/2005/8/layout/hList9"/>
    <dgm:cxn modelId="{B5C2F541-764E-0948-926C-9DDD06478E7B}" type="presParOf" srcId="{85A5619F-1F52-D04F-BD91-57AEE91CC783}" destId="{7BE81C3C-7A4A-A741-9D52-9095951F1AF2}" srcOrd="5" destOrd="0" presId="urn:microsoft.com/office/officeart/2005/8/layout/hList9"/>
    <dgm:cxn modelId="{8542E19C-0677-B54B-BB96-802B325A3D27}" type="presParOf" srcId="{85A5619F-1F52-D04F-BD91-57AEE91CC783}" destId="{2B64A1DD-EE52-0D40-99CC-DF3967E021B5}" srcOrd="6" destOrd="0" presId="urn:microsoft.com/office/officeart/2005/8/layout/hList9"/>
    <dgm:cxn modelId="{A538755F-D1CE-BF49-8A70-4C69C87FD92B}" type="presParOf" srcId="{2B64A1DD-EE52-0D40-99CC-DF3967E021B5}" destId="{EB17D41B-9AFA-354B-9CC2-C80CA4020FAF}" srcOrd="0" destOrd="0" presId="urn:microsoft.com/office/officeart/2005/8/layout/hList9"/>
    <dgm:cxn modelId="{3BF9DFBA-F96B-EB41-9B2C-609130886C44}" type="presParOf" srcId="{2B64A1DD-EE52-0D40-99CC-DF3967E021B5}" destId="{86C9ECBC-4C3F-BA4E-B13E-3F15B9557717}" srcOrd="1" destOrd="0" presId="urn:microsoft.com/office/officeart/2005/8/layout/hList9"/>
    <dgm:cxn modelId="{DED862AC-7791-6C4E-B1FA-ECC1F69DB804}" type="presParOf" srcId="{86C9ECBC-4C3F-BA4E-B13E-3F15B9557717}" destId="{6CB8C608-D985-C144-9352-E0F6E0AAB643}" srcOrd="0" destOrd="0" presId="urn:microsoft.com/office/officeart/2005/8/layout/hList9"/>
    <dgm:cxn modelId="{EFAFE5DB-2168-D944-9780-016FDE9FB709}" type="presParOf" srcId="{86C9ECBC-4C3F-BA4E-B13E-3F15B9557717}" destId="{0306B1DC-7A77-2C49-ACE9-0779D54A87C3}" srcOrd="1" destOrd="0" presId="urn:microsoft.com/office/officeart/2005/8/layout/hList9"/>
    <dgm:cxn modelId="{56E26E93-FB07-A740-8BFD-B9AA029F2BB8}" type="presParOf" srcId="{85A5619F-1F52-D04F-BD91-57AEE91CC783}" destId="{98E111F1-E746-DA40-A454-8100E4C4466F}" srcOrd="7" destOrd="0" presId="urn:microsoft.com/office/officeart/2005/8/layout/hList9"/>
    <dgm:cxn modelId="{EFBA8D93-A7BA-AF4A-8A61-9983E887E084}" type="presParOf" srcId="{85A5619F-1F52-D04F-BD91-57AEE91CC783}" destId="{638E6FAA-12B2-CE40-9729-0490C987AFEA}" srcOrd="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F946550-F8B1-E54A-AC0F-605D972ABD51}" type="doc">
      <dgm:prSet loTypeId="urn:microsoft.com/office/officeart/2005/8/layout/hList9" loCatId="picture" qsTypeId="urn:microsoft.com/office/officeart/2005/8/quickstyle/simple1" qsCatId="simple" csTypeId="urn:microsoft.com/office/officeart/2005/8/colors/accent0_3" csCatId="mainScheme" phldr="1"/>
      <dgm:spPr/>
      <dgm:t>
        <a:bodyPr/>
        <a:lstStyle/>
        <a:p>
          <a:endParaRPr lang="es-ES"/>
        </a:p>
      </dgm:t>
    </dgm:pt>
    <dgm:pt modelId="{CF3A8305-B78D-FA46-BFCA-9B9FC433E10E}">
      <dgm:prSet phldrT="[Texto]" custT="1"/>
      <dgm:spPr/>
      <dgm:t>
        <a:bodyPr/>
        <a:lstStyle/>
        <a:p>
          <a:r>
            <a:rPr lang="es-ES" sz="4800" dirty="0" smtClean="0">
              <a:latin typeface="Gill Sans MT" charset="0"/>
            </a:rPr>
            <a:t>3</a:t>
          </a:r>
          <a:endParaRPr lang="es-ES" sz="4800" dirty="0"/>
        </a:p>
      </dgm:t>
    </dgm:pt>
    <dgm:pt modelId="{E18D57C4-A4F0-9D46-BF06-5DE592F56C57}" type="parTrans" cxnId="{4C844D4D-54AB-F346-923B-856B12379C9D}">
      <dgm:prSet/>
      <dgm:spPr/>
      <dgm:t>
        <a:bodyPr/>
        <a:lstStyle/>
        <a:p>
          <a:endParaRPr lang="es-ES"/>
        </a:p>
      </dgm:t>
    </dgm:pt>
    <dgm:pt modelId="{6E041EA9-41FE-7D40-97CA-F74783E4D829}" type="sibTrans" cxnId="{4C844D4D-54AB-F346-923B-856B12379C9D}">
      <dgm:prSet/>
      <dgm:spPr/>
      <dgm:t>
        <a:bodyPr/>
        <a:lstStyle/>
        <a:p>
          <a:endParaRPr lang="es-ES"/>
        </a:p>
      </dgm:t>
    </dgm:pt>
    <dgm:pt modelId="{33FB4EE9-C506-E74E-BEF9-D339290F7856}">
      <dgm:prSet custT="1"/>
      <dgm:spPr/>
      <dgm:t>
        <a:bodyPr/>
        <a:lstStyle/>
        <a:p>
          <a:r>
            <a:rPr lang="es-ES" sz="4800" dirty="0" smtClean="0">
              <a:latin typeface="Gill Sans MT" charset="0"/>
            </a:rPr>
            <a:t>4</a:t>
          </a:r>
          <a:endParaRPr lang="es-ES" sz="4800" dirty="0">
            <a:latin typeface="Gill Sans MT" charset="0"/>
          </a:endParaRPr>
        </a:p>
      </dgm:t>
    </dgm:pt>
    <dgm:pt modelId="{D37A5D46-2B64-8848-9891-6D0BD91411B2}" type="parTrans" cxnId="{94BD2F42-5465-CE41-BFD7-6C60BC0A523C}">
      <dgm:prSet/>
      <dgm:spPr/>
      <dgm:t>
        <a:bodyPr/>
        <a:lstStyle/>
        <a:p>
          <a:endParaRPr lang="es-ES"/>
        </a:p>
      </dgm:t>
    </dgm:pt>
    <dgm:pt modelId="{123138CD-6476-AD41-A3F9-578107A5DE42}" type="sibTrans" cxnId="{94BD2F42-5465-CE41-BFD7-6C60BC0A523C}">
      <dgm:prSet/>
      <dgm:spPr/>
      <dgm:t>
        <a:bodyPr/>
        <a:lstStyle/>
        <a:p>
          <a:endParaRPr lang="es-ES"/>
        </a:p>
      </dgm:t>
    </dgm:pt>
    <dgm:pt modelId="{E468D341-D2F5-3342-8ADE-D263385C6B4A}">
      <dgm:prSet custT="1"/>
      <dgm:spPr/>
      <dgm:t>
        <a:bodyPr/>
        <a:lstStyle/>
        <a:p>
          <a:r>
            <a:rPr lang="es-ES" sz="4800" dirty="0" smtClean="0">
              <a:latin typeface="Gill Sans MT" charset="0"/>
            </a:rPr>
            <a:t>5</a:t>
          </a:r>
          <a:endParaRPr lang="es-ES" sz="4800" dirty="0">
            <a:latin typeface="Gill Sans MT" charset="0"/>
          </a:endParaRPr>
        </a:p>
      </dgm:t>
    </dgm:pt>
    <dgm:pt modelId="{6CFF68BC-1D61-A94C-829C-14DDE1AA41FE}" type="parTrans" cxnId="{959839CA-D164-6D4D-9D8B-D9D835DAE02F}">
      <dgm:prSet/>
      <dgm:spPr/>
      <dgm:t>
        <a:bodyPr/>
        <a:lstStyle/>
        <a:p>
          <a:endParaRPr lang="es-ES"/>
        </a:p>
      </dgm:t>
    </dgm:pt>
    <dgm:pt modelId="{FD1AA74D-A0B1-444F-A555-F7396BB1F237}" type="sibTrans" cxnId="{959839CA-D164-6D4D-9D8B-D9D835DAE02F}">
      <dgm:prSet/>
      <dgm:spPr/>
      <dgm:t>
        <a:bodyPr/>
        <a:lstStyle/>
        <a:p>
          <a:endParaRPr lang="es-ES"/>
        </a:p>
      </dgm:t>
    </dgm:pt>
    <dgm:pt modelId="{A6953F13-4EB7-9B42-B37D-89106635B7D8}">
      <dgm:prSet phldrT="[Texto]" custT="1"/>
      <dgm:spPr/>
      <dgm:t>
        <a:bodyPr/>
        <a:lstStyle/>
        <a:p>
          <a:r>
            <a:rPr lang="es-ES" sz="1800" dirty="0" smtClean="0">
              <a:latin typeface="Gill Sans MT" charset="0"/>
            </a:rPr>
            <a:t>Entrega con frecuencia software en funcionamiento, desde un par de semanas hasta un par de meses, con una preferencia por la escala de tiempo más corta.</a:t>
          </a:r>
          <a:endParaRPr lang="es-ES" sz="1800" dirty="0"/>
        </a:p>
      </dgm:t>
    </dgm:pt>
    <dgm:pt modelId="{D70BB587-DEF6-7C4C-A984-2C4C50AF7743}" type="parTrans" cxnId="{064A4AEF-C9F3-A745-B47C-4EE644B1149D}">
      <dgm:prSet/>
      <dgm:spPr/>
      <dgm:t>
        <a:bodyPr/>
        <a:lstStyle/>
        <a:p>
          <a:endParaRPr lang="es-ES"/>
        </a:p>
      </dgm:t>
    </dgm:pt>
    <dgm:pt modelId="{3F161804-FA28-2040-8788-12C455B28CC8}" type="sibTrans" cxnId="{064A4AEF-C9F3-A745-B47C-4EE644B1149D}">
      <dgm:prSet/>
      <dgm:spPr/>
      <dgm:t>
        <a:bodyPr/>
        <a:lstStyle/>
        <a:p>
          <a:endParaRPr lang="es-ES"/>
        </a:p>
      </dgm:t>
    </dgm:pt>
    <dgm:pt modelId="{ECB52F7E-3C18-704D-BA92-B9589820A0B6}">
      <dgm:prSet custT="1"/>
      <dgm:spPr/>
      <dgm:t>
        <a:bodyPr/>
        <a:lstStyle/>
        <a:p>
          <a:r>
            <a:rPr lang="es-ES" sz="1800" dirty="0" smtClean="0">
              <a:latin typeface="Gill Sans MT" charset="0"/>
            </a:rPr>
            <a:t>La gente de negocios y los desarrolladores deben trabajar juntos a diario a lo largo del proyecto.</a:t>
          </a:r>
          <a:endParaRPr lang="es-ES" sz="1800" dirty="0">
            <a:latin typeface="Gill Sans MT" charset="0"/>
          </a:endParaRPr>
        </a:p>
      </dgm:t>
    </dgm:pt>
    <dgm:pt modelId="{37E799A6-261D-6043-A465-EA256AFE1FEC}" type="parTrans" cxnId="{1723AFE3-90B2-924A-A08F-F61DB3EA7EAD}">
      <dgm:prSet/>
      <dgm:spPr/>
      <dgm:t>
        <a:bodyPr/>
        <a:lstStyle/>
        <a:p>
          <a:endParaRPr lang="es-ES"/>
        </a:p>
      </dgm:t>
    </dgm:pt>
    <dgm:pt modelId="{74334F2A-11E1-E14E-94EF-A28F663D1369}" type="sibTrans" cxnId="{1723AFE3-90B2-924A-A08F-F61DB3EA7EAD}">
      <dgm:prSet/>
      <dgm:spPr/>
      <dgm:t>
        <a:bodyPr/>
        <a:lstStyle/>
        <a:p>
          <a:endParaRPr lang="es-ES"/>
        </a:p>
      </dgm:t>
    </dgm:pt>
    <dgm:pt modelId="{DBC12237-E7A3-F947-A58A-18DFA4369962}">
      <dgm:prSet custT="1"/>
      <dgm:spPr/>
      <dgm:t>
        <a:bodyPr/>
        <a:lstStyle/>
        <a:p>
          <a:r>
            <a:rPr lang="es-ES" sz="1800" dirty="0" smtClean="0">
              <a:latin typeface="Gill Sans MT" charset="0"/>
            </a:rPr>
            <a:t>Construir proyectos alrededor de individuos motivados. Darles el ambiente y el soporte que necesitan, y confiar en ellos para obtener el trabajo realizado.</a:t>
          </a:r>
          <a:endParaRPr lang="es-ES" sz="1800" dirty="0">
            <a:latin typeface="Gill Sans MT" charset="0"/>
          </a:endParaRPr>
        </a:p>
      </dgm:t>
    </dgm:pt>
    <dgm:pt modelId="{6D8DEBDA-A04F-C242-82B4-8CAAC32B16F2}" type="parTrans" cxnId="{CE36C358-9BD3-A74E-A5BB-61AA56B5518F}">
      <dgm:prSet/>
      <dgm:spPr/>
      <dgm:t>
        <a:bodyPr/>
        <a:lstStyle/>
        <a:p>
          <a:endParaRPr lang="es-ES"/>
        </a:p>
      </dgm:t>
    </dgm:pt>
    <dgm:pt modelId="{3DF22F9A-C72B-F64D-AFFD-CEA8546D0BC8}" type="sibTrans" cxnId="{CE36C358-9BD3-A74E-A5BB-61AA56B5518F}">
      <dgm:prSet/>
      <dgm:spPr/>
      <dgm:t>
        <a:bodyPr/>
        <a:lstStyle/>
        <a:p>
          <a:endParaRPr lang="es-ES"/>
        </a:p>
      </dgm:t>
    </dgm:pt>
    <dgm:pt modelId="{8A5D1DD8-4960-2642-9B20-15F9F9C552BF}" type="pres">
      <dgm:prSet presAssocID="{2F946550-F8B1-E54A-AC0F-605D972ABD51}" presName="list" presStyleCnt="0">
        <dgm:presLayoutVars>
          <dgm:dir/>
          <dgm:animLvl val="lvl"/>
        </dgm:presLayoutVars>
      </dgm:prSet>
      <dgm:spPr/>
      <dgm:t>
        <a:bodyPr/>
        <a:lstStyle/>
        <a:p>
          <a:endParaRPr lang="es-ES"/>
        </a:p>
      </dgm:t>
    </dgm:pt>
    <dgm:pt modelId="{FC05C168-7BFC-734E-BC98-7ABE34A4A6C2}" type="pres">
      <dgm:prSet presAssocID="{CF3A8305-B78D-FA46-BFCA-9B9FC433E10E}" presName="posSpace" presStyleCnt="0"/>
      <dgm:spPr/>
      <dgm:t>
        <a:bodyPr/>
        <a:lstStyle/>
        <a:p>
          <a:endParaRPr lang="es-ES"/>
        </a:p>
      </dgm:t>
    </dgm:pt>
    <dgm:pt modelId="{466800BB-A179-4A4A-9AF8-FAF4DC9C1DC6}" type="pres">
      <dgm:prSet presAssocID="{CF3A8305-B78D-FA46-BFCA-9B9FC433E10E}" presName="vertFlow" presStyleCnt="0"/>
      <dgm:spPr/>
      <dgm:t>
        <a:bodyPr/>
        <a:lstStyle/>
        <a:p>
          <a:endParaRPr lang="es-ES"/>
        </a:p>
      </dgm:t>
    </dgm:pt>
    <dgm:pt modelId="{9F4E38F1-0DC9-5A4C-9EDC-16E03DE8D54E}" type="pres">
      <dgm:prSet presAssocID="{CF3A8305-B78D-FA46-BFCA-9B9FC433E10E}" presName="topSpace" presStyleCnt="0"/>
      <dgm:spPr/>
      <dgm:t>
        <a:bodyPr/>
        <a:lstStyle/>
        <a:p>
          <a:endParaRPr lang="es-ES"/>
        </a:p>
      </dgm:t>
    </dgm:pt>
    <dgm:pt modelId="{99DD891A-3E70-9B49-AF2E-E7A32E430529}" type="pres">
      <dgm:prSet presAssocID="{CF3A8305-B78D-FA46-BFCA-9B9FC433E10E}" presName="firstComp" presStyleCnt="0"/>
      <dgm:spPr/>
      <dgm:t>
        <a:bodyPr/>
        <a:lstStyle/>
        <a:p>
          <a:endParaRPr lang="es-ES"/>
        </a:p>
      </dgm:t>
    </dgm:pt>
    <dgm:pt modelId="{BCFD21CE-C701-1840-AE36-77BA106FF842}" type="pres">
      <dgm:prSet presAssocID="{CF3A8305-B78D-FA46-BFCA-9B9FC433E10E}" presName="firstChild" presStyleLbl="bgAccFollowNode1" presStyleIdx="0" presStyleCnt="3" custScaleY="324871"/>
      <dgm:spPr/>
      <dgm:t>
        <a:bodyPr/>
        <a:lstStyle/>
        <a:p>
          <a:endParaRPr lang="es-ES"/>
        </a:p>
      </dgm:t>
    </dgm:pt>
    <dgm:pt modelId="{504DF1F0-D203-164B-810B-ADEC3E4421B0}" type="pres">
      <dgm:prSet presAssocID="{CF3A8305-B78D-FA46-BFCA-9B9FC433E10E}" presName="firstChildTx" presStyleLbl="bgAccFollowNode1" presStyleIdx="0" presStyleCnt="3">
        <dgm:presLayoutVars>
          <dgm:bulletEnabled val="1"/>
        </dgm:presLayoutVars>
      </dgm:prSet>
      <dgm:spPr/>
      <dgm:t>
        <a:bodyPr/>
        <a:lstStyle/>
        <a:p>
          <a:endParaRPr lang="es-ES"/>
        </a:p>
      </dgm:t>
    </dgm:pt>
    <dgm:pt modelId="{F4B723F5-3B7A-7345-B09F-2D27E8F9F303}" type="pres">
      <dgm:prSet presAssocID="{CF3A8305-B78D-FA46-BFCA-9B9FC433E10E}" presName="negSpace" presStyleCnt="0"/>
      <dgm:spPr/>
      <dgm:t>
        <a:bodyPr/>
        <a:lstStyle/>
        <a:p>
          <a:endParaRPr lang="es-ES"/>
        </a:p>
      </dgm:t>
    </dgm:pt>
    <dgm:pt modelId="{069A0CB2-585B-5D4C-816D-E9FB73D31423}" type="pres">
      <dgm:prSet presAssocID="{CF3A8305-B78D-FA46-BFCA-9B9FC433E10E}" presName="circle" presStyleLbl="node1" presStyleIdx="0" presStyleCnt="3"/>
      <dgm:spPr/>
      <dgm:t>
        <a:bodyPr/>
        <a:lstStyle/>
        <a:p>
          <a:endParaRPr lang="es-ES"/>
        </a:p>
      </dgm:t>
    </dgm:pt>
    <dgm:pt modelId="{C9727449-F211-9D4F-BE2A-7F065A2A0537}" type="pres">
      <dgm:prSet presAssocID="{6E041EA9-41FE-7D40-97CA-F74783E4D829}" presName="transSpace" presStyleCnt="0"/>
      <dgm:spPr/>
      <dgm:t>
        <a:bodyPr/>
        <a:lstStyle/>
        <a:p>
          <a:endParaRPr lang="es-ES"/>
        </a:p>
      </dgm:t>
    </dgm:pt>
    <dgm:pt modelId="{0DC885E9-C985-764B-BF82-34EFF203918F}" type="pres">
      <dgm:prSet presAssocID="{33FB4EE9-C506-E74E-BEF9-D339290F7856}" presName="posSpace" presStyleCnt="0"/>
      <dgm:spPr/>
      <dgm:t>
        <a:bodyPr/>
        <a:lstStyle/>
        <a:p>
          <a:endParaRPr lang="es-ES"/>
        </a:p>
      </dgm:t>
    </dgm:pt>
    <dgm:pt modelId="{9D2741B3-952E-EE40-BE20-EF03B2A5CEBB}" type="pres">
      <dgm:prSet presAssocID="{33FB4EE9-C506-E74E-BEF9-D339290F7856}" presName="vertFlow" presStyleCnt="0"/>
      <dgm:spPr/>
      <dgm:t>
        <a:bodyPr/>
        <a:lstStyle/>
        <a:p>
          <a:endParaRPr lang="es-ES"/>
        </a:p>
      </dgm:t>
    </dgm:pt>
    <dgm:pt modelId="{98BE4F2E-F554-6B47-A8A3-469C0560EE0C}" type="pres">
      <dgm:prSet presAssocID="{33FB4EE9-C506-E74E-BEF9-D339290F7856}" presName="topSpace" presStyleCnt="0"/>
      <dgm:spPr/>
      <dgm:t>
        <a:bodyPr/>
        <a:lstStyle/>
        <a:p>
          <a:endParaRPr lang="es-ES"/>
        </a:p>
      </dgm:t>
    </dgm:pt>
    <dgm:pt modelId="{4C47F7E2-2F8C-A94D-B5FB-CEF411D94E57}" type="pres">
      <dgm:prSet presAssocID="{33FB4EE9-C506-E74E-BEF9-D339290F7856}" presName="firstComp" presStyleCnt="0"/>
      <dgm:spPr/>
      <dgm:t>
        <a:bodyPr/>
        <a:lstStyle/>
        <a:p>
          <a:endParaRPr lang="es-ES"/>
        </a:p>
      </dgm:t>
    </dgm:pt>
    <dgm:pt modelId="{36285385-27E7-9F4A-98B2-757D54AD0E48}" type="pres">
      <dgm:prSet presAssocID="{33FB4EE9-C506-E74E-BEF9-D339290F7856}" presName="firstChild" presStyleLbl="bgAccFollowNode1" presStyleIdx="1" presStyleCnt="3" custScaleY="324871"/>
      <dgm:spPr/>
      <dgm:t>
        <a:bodyPr/>
        <a:lstStyle/>
        <a:p>
          <a:endParaRPr lang="es-ES"/>
        </a:p>
      </dgm:t>
    </dgm:pt>
    <dgm:pt modelId="{F683DE9B-3CB2-434F-9558-CB3F83F82281}" type="pres">
      <dgm:prSet presAssocID="{33FB4EE9-C506-E74E-BEF9-D339290F7856}" presName="firstChildTx" presStyleLbl="bgAccFollowNode1" presStyleIdx="1" presStyleCnt="3">
        <dgm:presLayoutVars>
          <dgm:bulletEnabled val="1"/>
        </dgm:presLayoutVars>
      </dgm:prSet>
      <dgm:spPr/>
      <dgm:t>
        <a:bodyPr/>
        <a:lstStyle/>
        <a:p>
          <a:endParaRPr lang="es-ES"/>
        </a:p>
      </dgm:t>
    </dgm:pt>
    <dgm:pt modelId="{2F4D674D-676E-C541-8270-CA3CDD565CA2}" type="pres">
      <dgm:prSet presAssocID="{33FB4EE9-C506-E74E-BEF9-D339290F7856}" presName="negSpace" presStyleCnt="0"/>
      <dgm:spPr/>
      <dgm:t>
        <a:bodyPr/>
        <a:lstStyle/>
        <a:p>
          <a:endParaRPr lang="es-ES"/>
        </a:p>
      </dgm:t>
    </dgm:pt>
    <dgm:pt modelId="{67782B9A-DA0E-204F-8F5B-490FB5FFF582}" type="pres">
      <dgm:prSet presAssocID="{33FB4EE9-C506-E74E-BEF9-D339290F7856}" presName="circle" presStyleLbl="node1" presStyleIdx="1" presStyleCnt="3"/>
      <dgm:spPr/>
      <dgm:t>
        <a:bodyPr/>
        <a:lstStyle/>
        <a:p>
          <a:endParaRPr lang="es-ES"/>
        </a:p>
      </dgm:t>
    </dgm:pt>
    <dgm:pt modelId="{E9E2F5B7-63CF-6E46-916D-9AF543922F1E}" type="pres">
      <dgm:prSet presAssocID="{123138CD-6476-AD41-A3F9-578107A5DE42}" presName="transSpace" presStyleCnt="0"/>
      <dgm:spPr/>
      <dgm:t>
        <a:bodyPr/>
        <a:lstStyle/>
        <a:p>
          <a:endParaRPr lang="es-ES"/>
        </a:p>
      </dgm:t>
    </dgm:pt>
    <dgm:pt modelId="{CB2D04F7-2CB4-F946-9A4B-6CCB86D57E09}" type="pres">
      <dgm:prSet presAssocID="{E468D341-D2F5-3342-8ADE-D263385C6B4A}" presName="posSpace" presStyleCnt="0"/>
      <dgm:spPr/>
      <dgm:t>
        <a:bodyPr/>
        <a:lstStyle/>
        <a:p>
          <a:endParaRPr lang="es-ES"/>
        </a:p>
      </dgm:t>
    </dgm:pt>
    <dgm:pt modelId="{E5D0893D-CE44-3144-AFAD-818ABB3F3011}" type="pres">
      <dgm:prSet presAssocID="{E468D341-D2F5-3342-8ADE-D263385C6B4A}" presName="vertFlow" presStyleCnt="0"/>
      <dgm:spPr/>
      <dgm:t>
        <a:bodyPr/>
        <a:lstStyle/>
        <a:p>
          <a:endParaRPr lang="es-ES"/>
        </a:p>
      </dgm:t>
    </dgm:pt>
    <dgm:pt modelId="{D3EE5969-3637-5741-AA24-A88237682C35}" type="pres">
      <dgm:prSet presAssocID="{E468D341-D2F5-3342-8ADE-D263385C6B4A}" presName="topSpace" presStyleCnt="0"/>
      <dgm:spPr/>
      <dgm:t>
        <a:bodyPr/>
        <a:lstStyle/>
        <a:p>
          <a:endParaRPr lang="es-ES"/>
        </a:p>
      </dgm:t>
    </dgm:pt>
    <dgm:pt modelId="{2D5739AB-ABCD-3442-A996-296551F7E2F5}" type="pres">
      <dgm:prSet presAssocID="{E468D341-D2F5-3342-8ADE-D263385C6B4A}" presName="firstComp" presStyleCnt="0"/>
      <dgm:spPr/>
      <dgm:t>
        <a:bodyPr/>
        <a:lstStyle/>
        <a:p>
          <a:endParaRPr lang="es-ES"/>
        </a:p>
      </dgm:t>
    </dgm:pt>
    <dgm:pt modelId="{345B04EC-EFB9-9A47-A1A5-9E1C7227212A}" type="pres">
      <dgm:prSet presAssocID="{E468D341-D2F5-3342-8ADE-D263385C6B4A}" presName="firstChild" presStyleLbl="bgAccFollowNode1" presStyleIdx="2" presStyleCnt="3" custScaleY="324871"/>
      <dgm:spPr/>
      <dgm:t>
        <a:bodyPr/>
        <a:lstStyle/>
        <a:p>
          <a:endParaRPr lang="es-ES"/>
        </a:p>
      </dgm:t>
    </dgm:pt>
    <dgm:pt modelId="{EEC4BDB8-70D0-1C4D-8007-F56EE54EFE9F}" type="pres">
      <dgm:prSet presAssocID="{E468D341-D2F5-3342-8ADE-D263385C6B4A}" presName="firstChildTx" presStyleLbl="bgAccFollowNode1" presStyleIdx="2" presStyleCnt="3">
        <dgm:presLayoutVars>
          <dgm:bulletEnabled val="1"/>
        </dgm:presLayoutVars>
      </dgm:prSet>
      <dgm:spPr/>
      <dgm:t>
        <a:bodyPr/>
        <a:lstStyle/>
        <a:p>
          <a:endParaRPr lang="es-ES"/>
        </a:p>
      </dgm:t>
    </dgm:pt>
    <dgm:pt modelId="{036D392A-785F-354C-B692-0B013654CDB6}" type="pres">
      <dgm:prSet presAssocID="{E468D341-D2F5-3342-8ADE-D263385C6B4A}" presName="negSpace" presStyleCnt="0"/>
      <dgm:spPr/>
      <dgm:t>
        <a:bodyPr/>
        <a:lstStyle/>
        <a:p>
          <a:endParaRPr lang="es-ES"/>
        </a:p>
      </dgm:t>
    </dgm:pt>
    <dgm:pt modelId="{715CDADD-C0BD-934C-91E0-BE205F92FF45}" type="pres">
      <dgm:prSet presAssocID="{E468D341-D2F5-3342-8ADE-D263385C6B4A}" presName="circle" presStyleLbl="node1" presStyleIdx="2" presStyleCnt="3"/>
      <dgm:spPr/>
      <dgm:t>
        <a:bodyPr/>
        <a:lstStyle/>
        <a:p>
          <a:endParaRPr lang="es-ES"/>
        </a:p>
      </dgm:t>
    </dgm:pt>
  </dgm:ptLst>
  <dgm:cxnLst>
    <dgm:cxn modelId="{1723AFE3-90B2-924A-A08F-F61DB3EA7EAD}" srcId="{33FB4EE9-C506-E74E-BEF9-D339290F7856}" destId="{ECB52F7E-3C18-704D-BA92-B9589820A0B6}" srcOrd="0" destOrd="0" parTransId="{37E799A6-261D-6043-A465-EA256AFE1FEC}" sibTransId="{74334F2A-11E1-E14E-94EF-A28F663D1369}"/>
    <dgm:cxn modelId="{F77C6BC6-C5A6-E844-A6A7-C2CB673A97AD}" type="presOf" srcId="{DBC12237-E7A3-F947-A58A-18DFA4369962}" destId="{345B04EC-EFB9-9A47-A1A5-9E1C7227212A}" srcOrd="0" destOrd="0" presId="urn:microsoft.com/office/officeart/2005/8/layout/hList9"/>
    <dgm:cxn modelId="{4C844D4D-54AB-F346-923B-856B12379C9D}" srcId="{2F946550-F8B1-E54A-AC0F-605D972ABD51}" destId="{CF3A8305-B78D-FA46-BFCA-9B9FC433E10E}" srcOrd="0" destOrd="0" parTransId="{E18D57C4-A4F0-9D46-BF06-5DE592F56C57}" sibTransId="{6E041EA9-41FE-7D40-97CA-F74783E4D829}"/>
    <dgm:cxn modelId="{94BD2F42-5465-CE41-BFD7-6C60BC0A523C}" srcId="{2F946550-F8B1-E54A-AC0F-605D972ABD51}" destId="{33FB4EE9-C506-E74E-BEF9-D339290F7856}" srcOrd="1" destOrd="0" parTransId="{D37A5D46-2B64-8848-9891-6D0BD91411B2}" sibTransId="{123138CD-6476-AD41-A3F9-578107A5DE42}"/>
    <dgm:cxn modelId="{81C57A22-7D23-294D-BF30-05F3970386C4}" type="presOf" srcId="{CF3A8305-B78D-FA46-BFCA-9B9FC433E10E}" destId="{069A0CB2-585B-5D4C-816D-E9FB73D31423}" srcOrd="0" destOrd="0" presId="urn:microsoft.com/office/officeart/2005/8/layout/hList9"/>
    <dgm:cxn modelId="{959839CA-D164-6D4D-9D8B-D9D835DAE02F}" srcId="{2F946550-F8B1-E54A-AC0F-605D972ABD51}" destId="{E468D341-D2F5-3342-8ADE-D263385C6B4A}" srcOrd="2" destOrd="0" parTransId="{6CFF68BC-1D61-A94C-829C-14DDE1AA41FE}" sibTransId="{FD1AA74D-A0B1-444F-A555-F7396BB1F237}"/>
    <dgm:cxn modelId="{2F0BA7AB-AEE3-F74D-8D3E-6A8E9EE24AE8}" type="presOf" srcId="{DBC12237-E7A3-F947-A58A-18DFA4369962}" destId="{EEC4BDB8-70D0-1C4D-8007-F56EE54EFE9F}" srcOrd="1" destOrd="0" presId="urn:microsoft.com/office/officeart/2005/8/layout/hList9"/>
    <dgm:cxn modelId="{1AC7A5EC-F368-9C41-93EF-15D905FAC3C2}" type="presOf" srcId="{A6953F13-4EB7-9B42-B37D-89106635B7D8}" destId="{504DF1F0-D203-164B-810B-ADEC3E4421B0}" srcOrd="1" destOrd="0" presId="urn:microsoft.com/office/officeart/2005/8/layout/hList9"/>
    <dgm:cxn modelId="{B1027C01-023D-C343-827F-CCA5E78BC2E4}" type="presOf" srcId="{ECB52F7E-3C18-704D-BA92-B9589820A0B6}" destId="{F683DE9B-3CB2-434F-9558-CB3F83F82281}" srcOrd="1" destOrd="0" presId="urn:microsoft.com/office/officeart/2005/8/layout/hList9"/>
    <dgm:cxn modelId="{A2989265-F435-5349-B2A0-7682356E8B0A}" type="presOf" srcId="{E468D341-D2F5-3342-8ADE-D263385C6B4A}" destId="{715CDADD-C0BD-934C-91E0-BE205F92FF45}" srcOrd="0" destOrd="0" presId="urn:microsoft.com/office/officeart/2005/8/layout/hList9"/>
    <dgm:cxn modelId="{BB4A4FB4-0A93-9447-A5E0-517B1C56E727}" type="presOf" srcId="{ECB52F7E-3C18-704D-BA92-B9589820A0B6}" destId="{36285385-27E7-9F4A-98B2-757D54AD0E48}" srcOrd="0" destOrd="0" presId="urn:microsoft.com/office/officeart/2005/8/layout/hList9"/>
    <dgm:cxn modelId="{5B60892C-5DB6-F942-A853-26E4567FB424}" type="presOf" srcId="{A6953F13-4EB7-9B42-B37D-89106635B7D8}" destId="{BCFD21CE-C701-1840-AE36-77BA106FF842}" srcOrd="0" destOrd="0" presId="urn:microsoft.com/office/officeart/2005/8/layout/hList9"/>
    <dgm:cxn modelId="{CE36C358-9BD3-A74E-A5BB-61AA56B5518F}" srcId="{E468D341-D2F5-3342-8ADE-D263385C6B4A}" destId="{DBC12237-E7A3-F947-A58A-18DFA4369962}" srcOrd="0" destOrd="0" parTransId="{6D8DEBDA-A04F-C242-82B4-8CAAC32B16F2}" sibTransId="{3DF22F9A-C72B-F64D-AFFD-CEA8546D0BC8}"/>
    <dgm:cxn modelId="{185C7A8C-75C8-014D-AA4C-92005B4371C5}" type="presOf" srcId="{2F946550-F8B1-E54A-AC0F-605D972ABD51}" destId="{8A5D1DD8-4960-2642-9B20-15F9F9C552BF}" srcOrd="0" destOrd="0" presId="urn:microsoft.com/office/officeart/2005/8/layout/hList9"/>
    <dgm:cxn modelId="{C9581D8B-AF84-7E4D-A93E-CEDDF6931FF6}" type="presOf" srcId="{33FB4EE9-C506-E74E-BEF9-D339290F7856}" destId="{67782B9A-DA0E-204F-8F5B-490FB5FFF582}" srcOrd="0" destOrd="0" presId="urn:microsoft.com/office/officeart/2005/8/layout/hList9"/>
    <dgm:cxn modelId="{064A4AEF-C9F3-A745-B47C-4EE644B1149D}" srcId="{CF3A8305-B78D-FA46-BFCA-9B9FC433E10E}" destId="{A6953F13-4EB7-9B42-B37D-89106635B7D8}" srcOrd="0" destOrd="0" parTransId="{D70BB587-DEF6-7C4C-A984-2C4C50AF7743}" sibTransId="{3F161804-FA28-2040-8788-12C455B28CC8}"/>
    <dgm:cxn modelId="{1F6F3E0C-27BD-DF4B-9815-1443534E8BB5}" type="presParOf" srcId="{8A5D1DD8-4960-2642-9B20-15F9F9C552BF}" destId="{FC05C168-7BFC-734E-BC98-7ABE34A4A6C2}" srcOrd="0" destOrd="0" presId="urn:microsoft.com/office/officeart/2005/8/layout/hList9"/>
    <dgm:cxn modelId="{553A938F-EECA-754D-B875-86E652118396}" type="presParOf" srcId="{8A5D1DD8-4960-2642-9B20-15F9F9C552BF}" destId="{466800BB-A179-4A4A-9AF8-FAF4DC9C1DC6}" srcOrd="1" destOrd="0" presId="urn:microsoft.com/office/officeart/2005/8/layout/hList9"/>
    <dgm:cxn modelId="{6DA0AF67-98A0-F140-AB00-C270384402B7}" type="presParOf" srcId="{466800BB-A179-4A4A-9AF8-FAF4DC9C1DC6}" destId="{9F4E38F1-0DC9-5A4C-9EDC-16E03DE8D54E}" srcOrd="0" destOrd="0" presId="urn:microsoft.com/office/officeart/2005/8/layout/hList9"/>
    <dgm:cxn modelId="{4C855516-01E1-F544-99D2-38EE63EA4217}" type="presParOf" srcId="{466800BB-A179-4A4A-9AF8-FAF4DC9C1DC6}" destId="{99DD891A-3E70-9B49-AF2E-E7A32E430529}" srcOrd="1" destOrd="0" presId="urn:microsoft.com/office/officeart/2005/8/layout/hList9"/>
    <dgm:cxn modelId="{304B97EB-5861-E840-9369-788C73E0913E}" type="presParOf" srcId="{99DD891A-3E70-9B49-AF2E-E7A32E430529}" destId="{BCFD21CE-C701-1840-AE36-77BA106FF842}" srcOrd="0" destOrd="0" presId="urn:microsoft.com/office/officeart/2005/8/layout/hList9"/>
    <dgm:cxn modelId="{988EC351-EC45-1D42-9492-113B6C6EC381}" type="presParOf" srcId="{99DD891A-3E70-9B49-AF2E-E7A32E430529}" destId="{504DF1F0-D203-164B-810B-ADEC3E4421B0}" srcOrd="1" destOrd="0" presId="urn:microsoft.com/office/officeart/2005/8/layout/hList9"/>
    <dgm:cxn modelId="{2CC4ECA1-61B0-FA41-99EF-09C2BD9F5BB3}" type="presParOf" srcId="{8A5D1DD8-4960-2642-9B20-15F9F9C552BF}" destId="{F4B723F5-3B7A-7345-B09F-2D27E8F9F303}" srcOrd="2" destOrd="0" presId="urn:microsoft.com/office/officeart/2005/8/layout/hList9"/>
    <dgm:cxn modelId="{2B1B6F71-B1DE-1541-B888-5DA07188ABB6}" type="presParOf" srcId="{8A5D1DD8-4960-2642-9B20-15F9F9C552BF}" destId="{069A0CB2-585B-5D4C-816D-E9FB73D31423}" srcOrd="3" destOrd="0" presId="urn:microsoft.com/office/officeart/2005/8/layout/hList9"/>
    <dgm:cxn modelId="{CC72A4B6-234D-7441-A457-0D3E82285A2C}" type="presParOf" srcId="{8A5D1DD8-4960-2642-9B20-15F9F9C552BF}" destId="{C9727449-F211-9D4F-BE2A-7F065A2A0537}" srcOrd="4" destOrd="0" presId="urn:microsoft.com/office/officeart/2005/8/layout/hList9"/>
    <dgm:cxn modelId="{3AEDCD20-7A51-3A4A-A767-CF2538C3E5AF}" type="presParOf" srcId="{8A5D1DD8-4960-2642-9B20-15F9F9C552BF}" destId="{0DC885E9-C985-764B-BF82-34EFF203918F}" srcOrd="5" destOrd="0" presId="urn:microsoft.com/office/officeart/2005/8/layout/hList9"/>
    <dgm:cxn modelId="{5ED52758-EDC2-5F4A-9A3D-E1CDF324404F}" type="presParOf" srcId="{8A5D1DD8-4960-2642-9B20-15F9F9C552BF}" destId="{9D2741B3-952E-EE40-BE20-EF03B2A5CEBB}" srcOrd="6" destOrd="0" presId="urn:microsoft.com/office/officeart/2005/8/layout/hList9"/>
    <dgm:cxn modelId="{2A111A10-BD12-334B-90FF-9C246D39E401}" type="presParOf" srcId="{9D2741B3-952E-EE40-BE20-EF03B2A5CEBB}" destId="{98BE4F2E-F554-6B47-A8A3-469C0560EE0C}" srcOrd="0" destOrd="0" presId="urn:microsoft.com/office/officeart/2005/8/layout/hList9"/>
    <dgm:cxn modelId="{5D81D59E-1E5E-404D-9686-67A22835B028}" type="presParOf" srcId="{9D2741B3-952E-EE40-BE20-EF03B2A5CEBB}" destId="{4C47F7E2-2F8C-A94D-B5FB-CEF411D94E57}" srcOrd="1" destOrd="0" presId="urn:microsoft.com/office/officeart/2005/8/layout/hList9"/>
    <dgm:cxn modelId="{21D2E91B-244B-2046-AA48-8CF297699667}" type="presParOf" srcId="{4C47F7E2-2F8C-A94D-B5FB-CEF411D94E57}" destId="{36285385-27E7-9F4A-98B2-757D54AD0E48}" srcOrd="0" destOrd="0" presId="urn:microsoft.com/office/officeart/2005/8/layout/hList9"/>
    <dgm:cxn modelId="{367D1234-23D9-7043-89E1-B1497F1807B6}" type="presParOf" srcId="{4C47F7E2-2F8C-A94D-B5FB-CEF411D94E57}" destId="{F683DE9B-3CB2-434F-9558-CB3F83F82281}" srcOrd="1" destOrd="0" presId="urn:microsoft.com/office/officeart/2005/8/layout/hList9"/>
    <dgm:cxn modelId="{3D07E1EB-77EE-2346-8219-4E6B018DE3B6}" type="presParOf" srcId="{8A5D1DD8-4960-2642-9B20-15F9F9C552BF}" destId="{2F4D674D-676E-C541-8270-CA3CDD565CA2}" srcOrd="7" destOrd="0" presId="urn:microsoft.com/office/officeart/2005/8/layout/hList9"/>
    <dgm:cxn modelId="{14B95054-9F41-F040-9586-DB742FD63A49}" type="presParOf" srcId="{8A5D1DD8-4960-2642-9B20-15F9F9C552BF}" destId="{67782B9A-DA0E-204F-8F5B-490FB5FFF582}" srcOrd="8" destOrd="0" presId="urn:microsoft.com/office/officeart/2005/8/layout/hList9"/>
    <dgm:cxn modelId="{CF56E7BA-494A-A24D-8AD9-61E7EAAE3CFD}" type="presParOf" srcId="{8A5D1DD8-4960-2642-9B20-15F9F9C552BF}" destId="{E9E2F5B7-63CF-6E46-916D-9AF543922F1E}" srcOrd="9" destOrd="0" presId="urn:microsoft.com/office/officeart/2005/8/layout/hList9"/>
    <dgm:cxn modelId="{A7F74B58-AD24-EA4E-B21A-B553D736098C}" type="presParOf" srcId="{8A5D1DD8-4960-2642-9B20-15F9F9C552BF}" destId="{CB2D04F7-2CB4-F946-9A4B-6CCB86D57E09}" srcOrd="10" destOrd="0" presId="urn:microsoft.com/office/officeart/2005/8/layout/hList9"/>
    <dgm:cxn modelId="{4C07B5E0-D555-4C44-B24E-4D24ED1CBC0E}" type="presParOf" srcId="{8A5D1DD8-4960-2642-9B20-15F9F9C552BF}" destId="{E5D0893D-CE44-3144-AFAD-818ABB3F3011}" srcOrd="11" destOrd="0" presId="urn:microsoft.com/office/officeart/2005/8/layout/hList9"/>
    <dgm:cxn modelId="{16F30F4F-276C-3546-85E0-74C2C3844BCE}" type="presParOf" srcId="{E5D0893D-CE44-3144-AFAD-818ABB3F3011}" destId="{D3EE5969-3637-5741-AA24-A88237682C35}" srcOrd="0" destOrd="0" presId="urn:microsoft.com/office/officeart/2005/8/layout/hList9"/>
    <dgm:cxn modelId="{B52F0BEA-E49D-E446-A0CC-80E775DDBD1E}" type="presParOf" srcId="{E5D0893D-CE44-3144-AFAD-818ABB3F3011}" destId="{2D5739AB-ABCD-3442-A996-296551F7E2F5}" srcOrd="1" destOrd="0" presId="urn:microsoft.com/office/officeart/2005/8/layout/hList9"/>
    <dgm:cxn modelId="{ECF6F402-1118-2A44-8422-6E62AE3E7772}" type="presParOf" srcId="{2D5739AB-ABCD-3442-A996-296551F7E2F5}" destId="{345B04EC-EFB9-9A47-A1A5-9E1C7227212A}" srcOrd="0" destOrd="0" presId="urn:microsoft.com/office/officeart/2005/8/layout/hList9"/>
    <dgm:cxn modelId="{00F8A95E-A73E-884D-90EE-C507BA32D1F5}" type="presParOf" srcId="{2D5739AB-ABCD-3442-A996-296551F7E2F5}" destId="{EEC4BDB8-70D0-1C4D-8007-F56EE54EFE9F}" srcOrd="1" destOrd="0" presId="urn:microsoft.com/office/officeart/2005/8/layout/hList9"/>
    <dgm:cxn modelId="{A24D894C-99E1-7140-957F-A95174E4F0E9}" type="presParOf" srcId="{8A5D1DD8-4960-2642-9B20-15F9F9C552BF}" destId="{036D392A-785F-354C-B692-0B013654CDB6}" srcOrd="12" destOrd="0" presId="urn:microsoft.com/office/officeart/2005/8/layout/hList9"/>
    <dgm:cxn modelId="{64A021DD-7497-5F4F-8A08-0E363B1B3BDD}" type="presParOf" srcId="{8A5D1DD8-4960-2642-9B20-15F9F9C552BF}" destId="{715CDADD-C0BD-934C-91E0-BE205F92FF45}" srcOrd="13"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91C0F2-ADB5-4746-85B2-07DCD11843B0}">
      <dsp:nvSpPr>
        <dsp:cNvPr id="0" name=""/>
        <dsp:cNvSpPr/>
      </dsp:nvSpPr>
      <dsp:spPr>
        <a:xfrm>
          <a:off x="-3947750" y="-606110"/>
          <a:ext cx="4704720" cy="4704720"/>
        </a:xfrm>
        <a:prstGeom prst="blockArc">
          <a:avLst>
            <a:gd name="adj1" fmla="val 18900000"/>
            <a:gd name="adj2" fmla="val 2700000"/>
            <a:gd name="adj3" fmla="val 459"/>
          </a:avLst>
        </a:prstGeom>
        <a:noFill/>
        <a:ln w="2857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521959-7AA3-034B-9D75-699B8BB60ECA}">
      <dsp:nvSpPr>
        <dsp:cNvPr id="0" name=""/>
        <dsp:cNvSpPr/>
      </dsp:nvSpPr>
      <dsp:spPr>
        <a:xfrm>
          <a:off x="245463" y="158769"/>
          <a:ext cx="8017351" cy="317398"/>
        </a:xfrm>
        <a:prstGeom prst="rect">
          <a:avLst/>
        </a:prstGeom>
        <a:solidFill>
          <a:schemeClr val="lt1">
            <a:hueOff val="0"/>
            <a:satOff val="0"/>
            <a:lumOff val="0"/>
            <a:alphaOff val="0"/>
          </a:schemeClr>
        </a:solidFill>
        <a:ln w="34925" cap="flat" cmpd="sng" algn="ctr">
          <a:solidFill>
            <a:schemeClr val="dk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1935" tIns="40640" rIns="40640" bIns="40640" numCol="1" spcCol="1270" anchor="ctr" anchorCtr="0">
          <a:noAutofit/>
        </a:bodyPr>
        <a:lstStyle/>
        <a:p>
          <a:pPr lvl="0" algn="l" defTabSz="711200">
            <a:lnSpc>
              <a:spcPct val="90000"/>
            </a:lnSpc>
            <a:spcBef>
              <a:spcPct val="0"/>
            </a:spcBef>
            <a:spcAft>
              <a:spcPct val="35000"/>
            </a:spcAft>
          </a:pPr>
          <a:r>
            <a:rPr lang="es-ES" sz="1600" kern="1200" dirty="0" smtClean="0"/>
            <a:t>I. INGENIER</a:t>
          </a:r>
          <a:r>
            <a:rPr lang="es-ES" sz="1600" kern="1200" dirty="0" smtClean="0"/>
            <a:t>ÍA DE SOFTWARE</a:t>
          </a:r>
          <a:endParaRPr lang="es-ES" sz="1600" kern="1200" dirty="0"/>
        </a:p>
      </dsp:txBody>
      <dsp:txXfrm>
        <a:off x="245463" y="158769"/>
        <a:ext cx="8017351" cy="317398"/>
      </dsp:txXfrm>
    </dsp:sp>
    <dsp:sp modelId="{EA339F43-3C47-7746-B38D-C1F3EFCFB62F}">
      <dsp:nvSpPr>
        <dsp:cNvPr id="0" name=""/>
        <dsp:cNvSpPr/>
      </dsp:nvSpPr>
      <dsp:spPr>
        <a:xfrm>
          <a:off x="47089" y="119094"/>
          <a:ext cx="396748" cy="396748"/>
        </a:xfrm>
        <a:prstGeom prst="ellipse">
          <a:avLst/>
        </a:prstGeom>
        <a:solidFill>
          <a:schemeClr val="lt1">
            <a:hueOff val="0"/>
            <a:satOff val="0"/>
            <a:lumOff val="0"/>
            <a:alphaOff val="0"/>
          </a:schemeClr>
        </a:solidFill>
        <a:ln w="285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43120C-F1B9-054C-915C-59A1F0AA4E7A}">
      <dsp:nvSpPr>
        <dsp:cNvPr id="0" name=""/>
        <dsp:cNvSpPr/>
      </dsp:nvSpPr>
      <dsp:spPr>
        <a:xfrm>
          <a:off x="532896" y="635146"/>
          <a:ext cx="7729918" cy="317398"/>
        </a:xfrm>
        <a:prstGeom prst="rect">
          <a:avLst/>
        </a:prstGeom>
        <a:solidFill>
          <a:schemeClr val="lt1">
            <a:hueOff val="0"/>
            <a:satOff val="0"/>
            <a:lumOff val="0"/>
            <a:alphaOff val="0"/>
          </a:schemeClr>
        </a:solidFill>
        <a:ln w="34925" cap="flat" cmpd="sng" algn="ctr">
          <a:solidFill>
            <a:schemeClr val="dk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1935" tIns="40640" rIns="40640" bIns="40640" numCol="1" spcCol="1270" anchor="ctr" anchorCtr="0">
          <a:noAutofit/>
        </a:bodyPr>
        <a:lstStyle/>
        <a:p>
          <a:pPr lvl="0" algn="l" defTabSz="711200">
            <a:lnSpc>
              <a:spcPct val="90000"/>
            </a:lnSpc>
            <a:spcBef>
              <a:spcPct val="0"/>
            </a:spcBef>
            <a:spcAft>
              <a:spcPct val="35000"/>
            </a:spcAft>
          </a:pPr>
          <a:r>
            <a:rPr lang="es-ES" sz="1600" kern="1200" dirty="0" smtClean="0"/>
            <a:t>II. PROCESO DE SOFTWARE</a:t>
          </a:r>
          <a:endParaRPr lang="es-ES" sz="1600" kern="1200" dirty="0"/>
        </a:p>
      </dsp:txBody>
      <dsp:txXfrm>
        <a:off x="532896" y="635146"/>
        <a:ext cx="7729918" cy="317398"/>
      </dsp:txXfrm>
    </dsp:sp>
    <dsp:sp modelId="{7782511C-404E-2D45-BF68-AB2E25A240B9}">
      <dsp:nvSpPr>
        <dsp:cNvPr id="0" name=""/>
        <dsp:cNvSpPr/>
      </dsp:nvSpPr>
      <dsp:spPr>
        <a:xfrm>
          <a:off x="334522" y="595471"/>
          <a:ext cx="396748" cy="396748"/>
        </a:xfrm>
        <a:prstGeom prst="ellipse">
          <a:avLst/>
        </a:prstGeom>
        <a:solidFill>
          <a:schemeClr val="lt1">
            <a:hueOff val="0"/>
            <a:satOff val="0"/>
            <a:lumOff val="0"/>
            <a:alphaOff val="0"/>
          </a:schemeClr>
        </a:solidFill>
        <a:ln w="285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92E1264-2350-AD46-8711-C77B34D0A4DF}">
      <dsp:nvSpPr>
        <dsp:cNvPr id="0" name=""/>
        <dsp:cNvSpPr/>
      </dsp:nvSpPr>
      <dsp:spPr>
        <a:xfrm>
          <a:off x="690407" y="1111173"/>
          <a:ext cx="7572406" cy="317398"/>
        </a:xfrm>
        <a:prstGeom prst="rect">
          <a:avLst/>
        </a:prstGeom>
        <a:solidFill>
          <a:schemeClr val="lt1">
            <a:hueOff val="0"/>
            <a:satOff val="0"/>
            <a:lumOff val="0"/>
            <a:alphaOff val="0"/>
          </a:schemeClr>
        </a:solidFill>
        <a:ln w="34925" cap="flat" cmpd="sng" algn="ctr">
          <a:solidFill>
            <a:schemeClr val="dk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1935" tIns="40640" rIns="40640" bIns="40640" numCol="1" spcCol="1270" anchor="ctr" anchorCtr="0">
          <a:noAutofit/>
        </a:bodyPr>
        <a:lstStyle/>
        <a:p>
          <a:pPr lvl="0" algn="l" defTabSz="711200">
            <a:lnSpc>
              <a:spcPct val="90000"/>
            </a:lnSpc>
            <a:spcBef>
              <a:spcPct val="0"/>
            </a:spcBef>
            <a:spcAft>
              <a:spcPct val="35000"/>
            </a:spcAft>
          </a:pPr>
          <a:r>
            <a:rPr lang="es-ES" sz="1600" kern="1200" dirty="0" smtClean="0"/>
            <a:t>III. MODELO DE PROCESOS</a:t>
          </a:r>
          <a:endParaRPr lang="es-ES" sz="1600" kern="1200" dirty="0"/>
        </a:p>
      </dsp:txBody>
      <dsp:txXfrm>
        <a:off x="690407" y="1111173"/>
        <a:ext cx="7572406" cy="317398"/>
      </dsp:txXfrm>
    </dsp:sp>
    <dsp:sp modelId="{48EF0F0D-29F0-FA43-BBDD-0F4568E82FD2}">
      <dsp:nvSpPr>
        <dsp:cNvPr id="0" name=""/>
        <dsp:cNvSpPr/>
      </dsp:nvSpPr>
      <dsp:spPr>
        <a:xfrm>
          <a:off x="492033" y="1071499"/>
          <a:ext cx="396748" cy="396748"/>
        </a:xfrm>
        <a:prstGeom prst="ellipse">
          <a:avLst/>
        </a:prstGeom>
        <a:solidFill>
          <a:schemeClr val="lt1">
            <a:hueOff val="0"/>
            <a:satOff val="0"/>
            <a:lumOff val="0"/>
            <a:alphaOff val="0"/>
          </a:schemeClr>
        </a:solidFill>
        <a:ln w="285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794923D-691B-1944-9258-118F2A87C122}">
      <dsp:nvSpPr>
        <dsp:cNvPr id="0" name=""/>
        <dsp:cNvSpPr/>
      </dsp:nvSpPr>
      <dsp:spPr>
        <a:xfrm>
          <a:off x="740699" y="1587550"/>
          <a:ext cx="7522114" cy="317398"/>
        </a:xfrm>
        <a:prstGeom prst="rect">
          <a:avLst/>
        </a:prstGeom>
        <a:solidFill>
          <a:schemeClr val="lt1">
            <a:hueOff val="0"/>
            <a:satOff val="0"/>
            <a:lumOff val="0"/>
            <a:alphaOff val="0"/>
          </a:schemeClr>
        </a:solidFill>
        <a:ln w="34925" cap="flat" cmpd="sng" algn="ctr">
          <a:solidFill>
            <a:schemeClr val="dk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1935" tIns="40640" rIns="40640" bIns="40640" numCol="1" spcCol="1270" anchor="ctr" anchorCtr="0">
          <a:noAutofit/>
        </a:bodyPr>
        <a:lstStyle/>
        <a:p>
          <a:pPr lvl="0" algn="l" defTabSz="711200">
            <a:lnSpc>
              <a:spcPct val="90000"/>
            </a:lnSpc>
            <a:spcBef>
              <a:spcPct val="0"/>
            </a:spcBef>
            <a:spcAft>
              <a:spcPct val="35000"/>
            </a:spcAft>
          </a:pPr>
          <a:r>
            <a:rPr lang="es-ES" sz="1600" kern="1200" dirty="0" smtClean="0"/>
            <a:t>IV. M</a:t>
          </a:r>
          <a:r>
            <a:rPr lang="es-ES" sz="1600" kern="1200" dirty="0" smtClean="0"/>
            <a:t>ÉTODOS Y METODOLOGÍAS</a:t>
          </a:r>
          <a:endParaRPr lang="es-ES" sz="1600" kern="1200" dirty="0"/>
        </a:p>
      </dsp:txBody>
      <dsp:txXfrm>
        <a:off x="740699" y="1587550"/>
        <a:ext cx="7522114" cy="317398"/>
      </dsp:txXfrm>
    </dsp:sp>
    <dsp:sp modelId="{4D7BAE07-363F-4348-9896-7CAFF414B793}">
      <dsp:nvSpPr>
        <dsp:cNvPr id="0" name=""/>
        <dsp:cNvSpPr/>
      </dsp:nvSpPr>
      <dsp:spPr>
        <a:xfrm>
          <a:off x="542325" y="1547875"/>
          <a:ext cx="396748" cy="396748"/>
        </a:xfrm>
        <a:prstGeom prst="ellipse">
          <a:avLst/>
        </a:prstGeom>
        <a:solidFill>
          <a:schemeClr val="lt1">
            <a:hueOff val="0"/>
            <a:satOff val="0"/>
            <a:lumOff val="0"/>
            <a:alphaOff val="0"/>
          </a:schemeClr>
        </a:solidFill>
        <a:ln w="285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F5E135-353D-574B-B65C-88C5FB2A7117}">
      <dsp:nvSpPr>
        <dsp:cNvPr id="0" name=""/>
        <dsp:cNvSpPr/>
      </dsp:nvSpPr>
      <dsp:spPr>
        <a:xfrm>
          <a:off x="690407" y="2063927"/>
          <a:ext cx="7572406" cy="317398"/>
        </a:xfrm>
        <a:prstGeom prst="rect">
          <a:avLst/>
        </a:prstGeom>
        <a:solidFill>
          <a:schemeClr val="lt1">
            <a:hueOff val="0"/>
            <a:satOff val="0"/>
            <a:lumOff val="0"/>
            <a:alphaOff val="0"/>
          </a:schemeClr>
        </a:solidFill>
        <a:ln w="34925" cap="flat" cmpd="sng" algn="ctr">
          <a:solidFill>
            <a:schemeClr val="dk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1935" tIns="40640" rIns="40640" bIns="40640" numCol="1" spcCol="1270" anchor="ctr" anchorCtr="0">
          <a:noAutofit/>
        </a:bodyPr>
        <a:lstStyle/>
        <a:p>
          <a:pPr lvl="0" algn="l" defTabSz="711200">
            <a:lnSpc>
              <a:spcPct val="90000"/>
            </a:lnSpc>
            <a:spcBef>
              <a:spcPct val="0"/>
            </a:spcBef>
            <a:spcAft>
              <a:spcPct val="35000"/>
            </a:spcAft>
          </a:pPr>
          <a:r>
            <a:rPr lang="es-ES" sz="1600" kern="1200" dirty="0" smtClean="0"/>
            <a:t>V. MODELOS CL</a:t>
          </a:r>
          <a:r>
            <a:rPr lang="es-ES" sz="1600" kern="1200" dirty="0" smtClean="0"/>
            <a:t>ÁSICOS</a:t>
          </a:r>
          <a:endParaRPr lang="es-ES" sz="1600" kern="1200" dirty="0"/>
        </a:p>
      </dsp:txBody>
      <dsp:txXfrm>
        <a:off x="690407" y="2063927"/>
        <a:ext cx="7572406" cy="317398"/>
      </dsp:txXfrm>
    </dsp:sp>
    <dsp:sp modelId="{DA90ABBC-5398-6C4E-BE4B-3897C3A1755D}">
      <dsp:nvSpPr>
        <dsp:cNvPr id="0" name=""/>
        <dsp:cNvSpPr/>
      </dsp:nvSpPr>
      <dsp:spPr>
        <a:xfrm>
          <a:off x="492033" y="2024253"/>
          <a:ext cx="396748" cy="396748"/>
        </a:xfrm>
        <a:prstGeom prst="ellipse">
          <a:avLst/>
        </a:prstGeom>
        <a:solidFill>
          <a:schemeClr val="lt1">
            <a:hueOff val="0"/>
            <a:satOff val="0"/>
            <a:lumOff val="0"/>
            <a:alphaOff val="0"/>
          </a:schemeClr>
        </a:solidFill>
        <a:ln w="285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C165B82-A956-0042-93ED-C93132755E70}">
      <dsp:nvSpPr>
        <dsp:cNvPr id="0" name=""/>
        <dsp:cNvSpPr/>
      </dsp:nvSpPr>
      <dsp:spPr>
        <a:xfrm>
          <a:off x="532896" y="2539955"/>
          <a:ext cx="7729918" cy="317398"/>
        </a:xfrm>
        <a:prstGeom prst="rect">
          <a:avLst/>
        </a:prstGeom>
        <a:solidFill>
          <a:schemeClr val="lt1">
            <a:hueOff val="0"/>
            <a:satOff val="0"/>
            <a:lumOff val="0"/>
            <a:alphaOff val="0"/>
          </a:schemeClr>
        </a:solidFill>
        <a:ln w="34925" cap="flat" cmpd="sng" algn="ctr">
          <a:solidFill>
            <a:schemeClr val="dk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1935" tIns="40640" rIns="40640" bIns="40640" numCol="1" spcCol="1270" anchor="ctr" anchorCtr="0">
          <a:noAutofit/>
        </a:bodyPr>
        <a:lstStyle/>
        <a:p>
          <a:pPr lvl="0" algn="l" defTabSz="711200">
            <a:lnSpc>
              <a:spcPct val="90000"/>
            </a:lnSpc>
            <a:spcBef>
              <a:spcPct val="0"/>
            </a:spcBef>
            <a:spcAft>
              <a:spcPct val="35000"/>
            </a:spcAft>
          </a:pPr>
          <a:r>
            <a:rPr lang="es-ES" sz="1600" kern="1200" dirty="0" smtClean="0"/>
            <a:t>VI. DESARROLLO </a:t>
          </a:r>
          <a:r>
            <a:rPr lang="es-ES" sz="1600" kern="1200" dirty="0" smtClean="0"/>
            <a:t>ÁGIL DE SOFTWARE</a:t>
          </a:r>
          <a:endParaRPr lang="es-ES" sz="1600" kern="1200" dirty="0"/>
        </a:p>
      </dsp:txBody>
      <dsp:txXfrm>
        <a:off x="532896" y="2539955"/>
        <a:ext cx="7729918" cy="317398"/>
      </dsp:txXfrm>
    </dsp:sp>
    <dsp:sp modelId="{4E0250E2-3700-E14C-98C5-2687D2F485F6}">
      <dsp:nvSpPr>
        <dsp:cNvPr id="0" name=""/>
        <dsp:cNvSpPr/>
      </dsp:nvSpPr>
      <dsp:spPr>
        <a:xfrm>
          <a:off x="334522" y="2500280"/>
          <a:ext cx="396748" cy="396748"/>
        </a:xfrm>
        <a:prstGeom prst="ellipse">
          <a:avLst/>
        </a:prstGeom>
        <a:solidFill>
          <a:schemeClr val="lt1">
            <a:hueOff val="0"/>
            <a:satOff val="0"/>
            <a:lumOff val="0"/>
            <a:alphaOff val="0"/>
          </a:schemeClr>
        </a:solidFill>
        <a:ln w="285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194178-35CF-1C46-9BF0-2E21889E6D02}">
      <dsp:nvSpPr>
        <dsp:cNvPr id="0" name=""/>
        <dsp:cNvSpPr/>
      </dsp:nvSpPr>
      <dsp:spPr>
        <a:xfrm>
          <a:off x="245463" y="3016332"/>
          <a:ext cx="8017351" cy="317398"/>
        </a:xfrm>
        <a:prstGeom prst="rect">
          <a:avLst/>
        </a:prstGeom>
        <a:solidFill>
          <a:schemeClr val="lt1">
            <a:hueOff val="0"/>
            <a:satOff val="0"/>
            <a:lumOff val="0"/>
            <a:alphaOff val="0"/>
          </a:schemeClr>
        </a:solidFill>
        <a:ln w="34925" cap="flat" cmpd="sng" algn="ctr">
          <a:solidFill>
            <a:schemeClr val="dk2">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1935" tIns="40640" rIns="40640" bIns="40640" numCol="1" spcCol="1270" anchor="ctr" anchorCtr="0">
          <a:noAutofit/>
        </a:bodyPr>
        <a:lstStyle/>
        <a:p>
          <a:pPr lvl="0" algn="l" defTabSz="711200">
            <a:lnSpc>
              <a:spcPct val="90000"/>
            </a:lnSpc>
            <a:spcBef>
              <a:spcPct val="0"/>
            </a:spcBef>
            <a:spcAft>
              <a:spcPct val="35000"/>
            </a:spcAft>
          </a:pPr>
          <a:r>
            <a:rPr lang="es-ES" sz="1600" kern="1200" dirty="0" smtClean="0"/>
            <a:t>VII. REFERENCIAS DE CONSULTA</a:t>
          </a:r>
          <a:endParaRPr lang="es-ES" sz="1600" kern="1200" dirty="0"/>
        </a:p>
      </dsp:txBody>
      <dsp:txXfrm>
        <a:off x="245463" y="3016332"/>
        <a:ext cx="8017351" cy="317398"/>
      </dsp:txXfrm>
    </dsp:sp>
    <dsp:sp modelId="{E8BBA45C-4586-B544-8576-1719540A9568}">
      <dsp:nvSpPr>
        <dsp:cNvPr id="0" name=""/>
        <dsp:cNvSpPr/>
      </dsp:nvSpPr>
      <dsp:spPr>
        <a:xfrm>
          <a:off x="47089" y="2976657"/>
          <a:ext cx="396748" cy="396748"/>
        </a:xfrm>
        <a:prstGeom prst="ellipse">
          <a:avLst/>
        </a:prstGeom>
        <a:solidFill>
          <a:schemeClr val="lt1">
            <a:hueOff val="0"/>
            <a:satOff val="0"/>
            <a:lumOff val="0"/>
            <a:alphaOff val="0"/>
          </a:schemeClr>
        </a:solidFill>
        <a:ln w="285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255B78-27CA-5D4A-9D4C-9325417041C8}">
      <dsp:nvSpPr>
        <dsp:cNvPr id="0" name=""/>
        <dsp:cNvSpPr/>
      </dsp:nvSpPr>
      <dsp:spPr>
        <a:xfrm>
          <a:off x="965892" y="1823845"/>
          <a:ext cx="1809636" cy="3008504"/>
        </a:xfrm>
        <a:prstGeom prst="rect">
          <a:avLst/>
        </a:prstGeom>
        <a:solidFill>
          <a:schemeClr val="dk2">
            <a:alpha val="90000"/>
            <a:tint val="40000"/>
            <a:hueOff val="0"/>
            <a:satOff val="0"/>
            <a:lumOff val="0"/>
            <a:alphaOff val="0"/>
          </a:schemeClr>
        </a:solidFill>
        <a:ln w="285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s-ES" sz="1600" kern="1200" dirty="0" smtClean="0">
              <a:latin typeface="Gill Sans MT" charset="0"/>
            </a:rPr>
            <a:t>El método más eficiente y efectivo de transmitir información hacia y dentro de un equipo de desarrollo es la conversación cara a cara.</a:t>
          </a:r>
          <a:endParaRPr lang="es-ES" sz="1600" kern="1200" dirty="0">
            <a:latin typeface="Gill Sans MT" charset="0"/>
          </a:endParaRPr>
        </a:p>
      </dsp:txBody>
      <dsp:txXfrm>
        <a:off x="1255434" y="1823845"/>
        <a:ext cx="1520095" cy="3008504"/>
      </dsp:txXfrm>
    </dsp:sp>
    <dsp:sp modelId="{EEBEA1F4-21C5-2B46-986A-959C486A173D}">
      <dsp:nvSpPr>
        <dsp:cNvPr id="0" name=""/>
        <dsp:cNvSpPr/>
      </dsp:nvSpPr>
      <dsp:spPr>
        <a:xfrm>
          <a:off x="752" y="1341275"/>
          <a:ext cx="1206424" cy="1206424"/>
        </a:xfrm>
        <a:prstGeom prst="ellipse">
          <a:avLst/>
        </a:prstGeom>
        <a:solidFill>
          <a:schemeClr val="dk2">
            <a:hueOff val="0"/>
            <a:satOff val="0"/>
            <a:lumOff val="0"/>
            <a:alphaOff val="0"/>
          </a:schemeClr>
        </a:solidFill>
        <a:ln w="285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r>
            <a:rPr lang="es-ES" sz="4800" kern="1200" dirty="0" smtClean="0">
              <a:latin typeface="Gill Sans MT" charset="0"/>
            </a:rPr>
            <a:t>6</a:t>
          </a:r>
          <a:endParaRPr lang="es-ES" sz="4800" kern="1200" dirty="0">
            <a:latin typeface="Gill Sans MT" charset="0"/>
          </a:endParaRPr>
        </a:p>
      </dsp:txBody>
      <dsp:txXfrm>
        <a:off x="177429" y="1517952"/>
        <a:ext cx="853070" cy="853070"/>
      </dsp:txXfrm>
    </dsp:sp>
    <dsp:sp modelId="{E071F615-500A-F44C-9D34-C2B367ABE6B2}">
      <dsp:nvSpPr>
        <dsp:cNvPr id="0" name=""/>
        <dsp:cNvSpPr/>
      </dsp:nvSpPr>
      <dsp:spPr>
        <a:xfrm>
          <a:off x="3981953" y="1823845"/>
          <a:ext cx="1809636" cy="3008504"/>
        </a:xfrm>
        <a:prstGeom prst="rect">
          <a:avLst/>
        </a:prstGeom>
        <a:solidFill>
          <a:schemeClr val="dk2">
            <a:alpha val="90000"/>
            <a:tint val="40000"/>
            <a:hueOff val="0"/>
            <a:satOff val="0"/>
            <a:lumOff val="0"/>
            <a:alphaOff val="0"/>
          </a:schemeClr>
        </a:solidFill>
        <a:ln w="285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s-ES" sz="1600" kern="1200" dirty="0" smtClean="0">
              <a:latin typeface="Gill Sans MT" charset="0"/>
            </a:rPr>
            <a:t>El software en funcionamiento es la medida primaria del progreso.</a:t>
          </a:r>
          <a:endParaRPr lang="es-ES" sz="1600" kern="1200" dirty="0">
            <a:latin typeface="Gill Sans MT" charset="0"/>
          </a:endParaRPr>
        </a:p>
      </dsp:txBody>
      <dsp:txXfrm>
        <a:off x="4271495" y="1823845"/>
        <a:ext cx="1520095" cy="3008504"/>
      </dsp:txXfrm>
    </dsp:sp>
    <dsp:sp modelId="{8B495065-3B1D-404D-807A-280CBFCEC81D}">
      <dsp:nvSpPr>
        <dsp:cNvPr id="0" name=""/>
        <dsp:cNvSpPr/>
      </dsp:nvSpPr>
      <dsp:spPr>
        <a:xfrm>
          <a:off x="3016814" y="1341275"/>
          <a:ext cx="1206424" cy="1206424"/>
        </a:xfrm>
        <a:prstGeom prst="ellipse">
          <a:avLst/>
        </a:prstGeom>
        <a:solidFill>
          <a:schemeClr val="dk2">
            <a:hueOff val="0"/>
            <a:satOff val="0"/>
            <a:lumOff val="0"/>
            <a:alphaOff val="0"/>
          </a:schemeClr>
        </a:solidFill>
        <a:ln w="285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r>
            <a:rPr lang="es-ES" sz="4800" kern="1200" dirty="0" smtClean="0">
              <a:latin typeface="Gill Sans MT" charset="0"/>
            </a:rPr>
            <a:t>7</a:t>
          </a:r>
          <a:endParaRPr lang="es-ES" sz="4800" kern="1200" dirty="0">
            <a:latin typeface="Gill Sans MT" charset="0"/>
          </a:endParaRPr>
        </a:p>
      </dsp:txBody>
      <dsp:txXfrm>
        <a:off x="3193491" y="1517952"/>
        <a:ext cx="853070" cy="853070"/>
      </dsp:txXfrm>
    </dsp:sp>
    <dsp:sp modelId="{515ADD01-EFD1-F14B-99FE-1DA2578E7344}">
      <dsp:nvSpPr>
        <dsp:cNvPr id="0" name=""/>
        <dsp:cNvSpPr/>
      </dsp:nvSpPr>
      <dsp:spPr>
        <a:xfrm>
          <a:off x="6998015" y="1823845"/>
          <a:ext cx="1809636" cy="3008504"/>
        </a:xfrm>
        <a:prstGeom prst="rect">
          <a:avLst/>
        </a:prstGeom>
        <a:solidFill>
          <a:schemeClr val="dk2">
            <a:alpha val="90000"/>
            <a:tint val="40000"/>
            <a:hueOff val="0"/>
            <a:satOff val="0"/>
            <a:lumOff val="0"/>
            <a:alphaOff val="0"/>
          </a:schemeClr>
        </a:solidFill>
        <a:ln w="285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s-ES" sz="1600" kern="1200" dirty="0" smtClean="0">
              <a:latin typeface="Gill Sans MT" charset="0"/>
            </a:rPr>
            <a:t>Los procesos ágiles promueven el desarrollo sustentable. Los patrocinadores, desarrolladores y usuarios deber ser capaces de mantener un paso constante de manera indefinida.  </a:t>
          </a:r>
          <a:endParaRPr lang="es-ES" sz="1600" kern="1200" dirty="0">
            <a:latin typeface="Gill Sans MT" charset="0"/>
          </a:endParaRPr>
        </a:p>
      </dsp:txBody>
      <dsp:txXfrm>
        <a:off x="7287557" y="1823845"/>
        <a:ext cx="1520095" cy="3008504"/>
      </dsp:txXfrm>
    </dsp:sp>
    <dsp:sp modelId="{3DB355D9-C639-AB40-8BF5-D4547835F35B}">
      <dsp:nvSpPr>
        <dsp:cNvPr id="0" name=""/>
        <dsp:cNvSpPr/>
      </dsp:nvSpPr>
      <dsp:spPr>
        <a:xfrm>
          <a:off x="6032875" y="1341275"/>
          <a:ext cx="1206424" cy="1206424"/>
        </a:xfrm>
        <a:prstGeom prst="ellipse">
          <a:avLst/>
        </a:prstGeom>
        <a:solidFill>
          <a:schemeClr val="dk2">
            <a:hueOff val="0"/>
            <a:satOff val="0"/>
            <a:lumOff val="0"/>
            <a:alphaOff val="0"/>
          </a:schemeClr>
        </a:solidFill>
        <a:ln w="285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r>
            <a:rPr lang="es-ES" sz="4800" kern="1200" dirty="0" smtClean="0">
              <a:latin typeface="Gill Sans MT" charset="0"/>
            </a:rPr>
            <a:t>8</a:t>
          </a:r>
          <a:endParaRPr lang="es-ES" sz="4800" kern="1200" dirty="0">
            <a:latin typeface="Gill Sans MT" charset="0"/>
          </a:endParaRPr>
        </a:p>
      </dsp:txBody>
      <dsp:txXfrm>
        <a:off x="6209552" y="1517952"/>
        <a:ext cx="853070" cy="85307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E2FD30-D162-9248-B52B-9B72FAE4174D}">
      <dsp:nvSpPr>
        <dsp:cNvPr id="0" name=""/>
        <dsp:cNvSpPr/>
      </dsp:nvSpPr>
      <dsp:spPr>
        <a:xfrm>
          <a:off x="750651" y="1323978"/>
          <a:ext cx="1398054" cy="3515570"/>
        </a:xfrm>
        <a:prstGeom prst="rect">
          <a:avLst/>
        </a:prstGeom>
        <a:solidFill>
          <a:schemeClr val="dk2">
            <a:alpha val="90000"/>
            <a:tint val="40000"/>
            <a:hueOff val="0"/>
            <a:satOff val="0"/>
            <a:lumOff val="0"/>
            <a:alphaOff val="0"/>
          </a:schemeClr>
        </a:solidFill>
        <a:ln w="285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06680" rIns="106680" bIns="106680" numCol="1" spcCol="1270" anchor="ctr" anchorCtr="0">
          <a:noAutofit/>
        </a:bodyPr>
        <a:lstStyle/>
        <a:p>
          <a:pPr lvl="0" algn="l" defTabSz="666750">
            <a:lnSpc>
              <a:spcPct val="90000"/>
            </a:lnSpc>
            <a:spcBef>
              <a:spcPct val="0"/>
            </a:spcBef>
            <a:spcAft>
              <a:spcPct val="35000"/>
            </a:spcAft>
          </a:pPr>
          <a:r>
            <a:rPr lang="es-ES" sz="1500" kern="1200" dirty="0" smtClean="0">
              <a:latin typeface="Gill Sans MT" charset="0"/>
            </a:rPr>
            <a:t>La atención continua a la excelencia técnica y al buen diseño mejora la agilidad.</a:t>
          </a:r>
          <a:endParaRPr lang="es-ES" sz="1500" kern="1200" dirty="0"/>
        </a:p>
      </dsp:txBody>
      <dsp:txXfrm>
        <a:off x="974340" y="1323978"/>
        <a:ext cx="1174365" cy="3515570"/>
      </dsp:txXfrm>
    </dsp:sp>
    <dsp:sp modelId="{8E632CB9-43A5-0645-B0F6-97CE6D2FF3D8}">
      <dsp:nvSpPr>
        <dsp:cNvPr id="0" name=""/>
        <dsp:cNvSpPr/>
      </dsp:nvSpPr>
      <dsp:spPr>
        <a:xfrm>
          <a:off x="5022" y="951163"/>
          <a:ext cx="932036" cy="932036"/>
        </a:xfrm>
        <a:prstGeom prst="ellipse">
          <a:avLst/>
        </a:prstGeom>
        <a:solidFill>
          <a:schemeClr val="dk2">
            <a:hueOff val="0"/>
            <a:satOff val="0"/>
            <a:lumOff val="0"/>
            <a:alphaOff val="0"/>
          </a:schemeClr>
        </a:solidFill>
        <a:ln w="285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955800">
            <a:lnSpc>
              <a:spcPct val="90000"/>
            </a:lnSpc>
            <a:spcBef>
              <a:spcPct val="0"/>
            </a:spcBef>
            <a:spcAft>
              <a:spcPct val="35000"/>
            </a:spcAft>
          </a:pPr>
          <a:r>
            <a:rPr lang="es-ES" sz="4400" kern="1200" dirty="0" smtClean="0">
              <a:latin typeface="Gill Sans MT" charset="0"/>
            </a:rPr>
            <a:t>9</a:t>
          </a:r>
          <a:endParaRPr lang="es-ES" sz="4400" kern="1200" dirty="0"/>
        </a:p>
      </dsp:txBody>
      <dsp:txXfrm>
        <a:off x="141516" y="1087657"/>
        <a:ext cx="659048" cy="659048"/>
      </dsp:txXfrm>
    </dsp:sp>
    <dsp:sp modelId="{F47C317A-04EF-0B44-925D-91C6967557E3}">
      <dsp:nvSpPr>
        <dsp:cNvPr id="0" name=""/>
        <dsp:cNvSpPr/>
      </dsp:nvSpPr>
      <dsp:spPr>
        <a:xfrm>
          <a:off x="3080741" y="1323978"/>
          <a:ext cx="1398054" cy="3515570"/>
        </a:xfrm>
        <a:prstGeom prst="rect">
          <a:avLst/>
        </a:prstGeom>
        <a:solidFill>
          <a:schemeClr val="dk2">
            <a:alpha val="90000"/>
            <a:tint val="40000"/>
            <a:hueOff val="0"/>
            <a:satOff val="0"/>
            <a:lumOff val="0"/>
            <a:alphaOff val="0"/>
          </a:schemeClr>
        </a:solidFill>
        <a:ln w="285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06680" rIns="106680" bIns="106680" numCol="1" spcCol="1270" anchor="ctr" anchorCtr="0">
          <a:noAutofit/>
        </a:bodyPr>
        <a:lstStyle/>
        <a:p>
          <a:pPr lvl="0" algn="l" defTabSz="666750">
            <a:lnSpc>
              <a:spcPct val="90000"/>
            </a:lnSpc>
            <a:spcBef>
              <a:spcPct val="0"/>
            </a:spcBef>
            <a:spcAft>
              <a:spcPct val="35000"/>
            </a:spcAft>
          </a:pPr>
          <a:r>
            <a:rPr lang="es-ES" sz="1500" kern="1200" dirty="0" smtClean="0">
              <a:latin typeface="Gill Sans MT" charset="0"/>
            </a:rPr>
            <a:t>La simplicidad – el arte de maximizar la cantidad de trabajo no realizado – es esencial.</a:t>
          </a:r>
          <a:endParaRPr lang="es-ES" sz="1500" kern="1200" dirty="0">
            <a:latin typeface="Gill Sans MT" charset="0"/>
          </a:endParaRPr>
        </a:p>
      </dsp:txBody>
      <dsp:txXfrm>
        <a:off x="3304430" y="1323978"/>
        <a:ext cx="1174365" cy="3515570"/>
      </dsp:txXfrm>
    </dsp:sp>
    <dsp:sp modelId="{404C1F9F-FD61-0941-BCBA-3D090C146232}">
      <dsp:nvSpPr>
        <dsp:cNvPr id="0" name=""/>
        <dsp:cNvSpPr/>
      </dsp:nvSpPr>
      <dsp:spPr>
        <a:xfrm>
          <a:off x="2335113" y="951163"/>
          <a:ext cx="932036" cy="932036"/>
        </a:xfrm>
        <a:prstGeom prst="ellipse">
          <a:avLst/>
        </a:prstGeom>
        <a:solidFill>
          <a:schemeClr val="dk2">
            <a:hueOff val="0"/>
            <a:satOff val="0"/>
            <a:lumOff val="0"/>
            <a:alphaOff val="0"/>
          </a:schemeClr>
        </a:solidFill>
        <a:ln w="285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955800">
            <a:lnSpc>
              <a:spcPct val="90000"/>
            </a:lnSpc>
            <a:spcBef>
              <a:spcPct val="0"/>
            </a:spcBef>
            <a:spcAft>
              <a:spcPct val="35000"/>
            </a:spcAft>
          </a:pPr>
          <a:r>
            <a:rPr lang="es-ES" sz="4400" kern="1200" dirty="0" smtClean="0">
              <a:latin typeface="Gill Sans MT" charset="0"/>
            </a:rPr>
            <a:t>10</a:t>
          </a:r>
          <a:endParaRPr lang="es-ES" sz="4400" kern="1200" dirty="0">
            <a:latin typeface="Gill Sans MT" charset="0"/>
          </a:endParaRPr>
        </a:p>
      </dsp:txBody>
      <dsp:txXfrm>
        <a:off x="2471607" y="1087657"/>
        <a:ext cx="659048" cy="659048"/>
      </dsp:txXfrm>
    </dsp:sp>
    <dsp:sp modelId="{758B5DFA-5ED1-604B-A216-2B8AE2D4EB46}">
      <dsp:nvSpPr>
        <dsp:cNvPr id="0" name=""/>
        <dsp:cNvSpPr/>
      </dsp:nvSpPr>
      <dsp:spPr>
        <a:xfrm>
          <a:off x="5410831" y="1323978"/>
          <a:ext cx="1398054" cy="3515570"/>
        </a:xfrm>
        <a:prstGeom prst="rect">
          <a:avLst/>
        </a:prstGeom>
        <a:solidFill>
          <a:schemeClr val="dk2">
            <a:alpha val="90000"/>
            <a:tint val="40000"/>
            <a:hueOff val="0"/>
            <a:satOff val="0"/>
            <a:lumOff val="0"/>
            <a:alphaOff val="0"/>
          </a:schemeClr>
        </a:solidFill>
        <a:ln w="285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06680" rIns="106680" bIns="106680" numCol="1" spcCol="1270" anchor="ctr" anchorCtr="0">
          <a:noAutofit/>
        </a:bodyPr>
        <a:lstStyle/>
        <a:p>
          <a:pPr lvl="0" algn="l" defTabSz="666750">
            <a:lnSpc>
              <a:spcPct val="90000"/>
            </a:lnSpc>
            <a:spcBef>
              <a:spcPct val="0"/>
            </a:spcBef>
            <a:spcAft>
              <a:spcPct val="35000"/>
            </a:spcAft>
          </a:pPr>
          <a:r>
            <a:rPr lang="es-ES" sz="1500" kern="1200" dirty="0" smtClean="0">
              <a:latin typeface="Gill Sans MT" charset="0"/>
            </a:rPr>
            <a:t>Las mejores arquitecturas, los mejores requisitos y los mejores diseños emergen de equipos auto-organizados.</a:t>
          </a:r>
          <a:endParaRPr lang="es-ES" sz="1500" kern="1200" dirty="0">
            <a:latin typeface="Gill Sans MT" charset="0"/>
          </a:endParaRPr>
        </a:p>
      </dsp:txBody>
      <dsp:txXfrm>
        <a:off x="5634520" y="1323978"/>
        <a:ext cx="1174365" cy="3515570"/>
      </dsp:txXfrm>
    </dsp:sp>
    <dsp:sp modelId="{58000800-21B9-DA4D-AFFE-6140CD71FB31}">
      <dsp:nvSpPr>
        <dsp:cNvPr id="0" name=""/>
        <dsp:cNvSpPr/>
      </dsp:nvSpPr>
      <dsp:spPr>
        <a:xfrm>
          <a:off x="4665203" y="951163"/>
          <a:ext cx="932036" cy="932036"/>
        </a:xfrm>
        <a:prstGeom prst="ellipse">
          <a:avLst/>
        </a:prstGeom>
        <a:solidFill>
          <a:schemeClr val="dk2">
            <a:hueOff val="0"/>
            <a:satOff val="0"/>
            <a:lumOff val="0"/>
            <a:alphaOff val="0"/>
          </a:schemeClr>
        </a:solidFill>
        <a:ln w="285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955800">
            <a:lnSpc>
              <a:spcPct val="90000"/>
            </a:lnSpc>
            <a:spcBef>
              <a:spcPct val="0"/>
            </a:spcBef>
            <a:spcAft>
              <a:spcPct val="35000"/>
            </a:spcAft>
          </a:pPr>
          <a:r>
            <a:rPr lang="es-ES" sz="4400" kern="1200" dirty="0" smtClean="0">
              <a:latin typeface="Gill Sans MT" charset="0"/>
            </a:rPr>
            <a:t>11</a:t>
          </a:r>
          <a:endParaRPr lang="es-ES" sz="4400" kern="1200" dirty="0">
            <a:latin typeface="Gill Sans MT" charset="0"/>
          </a:endParaRPr>
        </a:p>
      </dsp:txBody>
      <dsp:txXfrm>
        <a:off x="4801697" y="1087657"/>
        <a:ext cx="659048" cy="659048"/>
      </dsp:txXfrm>
    </dsp:sp>
    <dsp:sp modelId="{D1693A5D-0B99-F948-A2F9-750EA3613048}">
      <dsp:nvSpPr>
        <dsp:cNvPr id="0" name=""/>
        <dsp:cNvSpPr/>
      </dsp:nvSpPr>
      <dsp:spPr>
        <a:xfrm>
          <a:off x="7740922" y="1323978"/>
          <a:ext cx="1398054" cy="3515570"/>
        </a:xfrm>
        <a:prstGeom prst="rect">
          <a:avLst/>
        </a:prstGeom>
        <a:solidFill>
          <a:schemeClr val="dk2">
            <a:alpha val="90000"/>
            <a:tint val="40000"/>
            <a:hueOff val="0"/>
            <a:satOff val="0"/>
            <a:lumOff val="0"/>
            <a:alphaOff val="0"/>
          </a:schemeClr>
        </a:solidFill>
        <a:ln w="285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06680" rIns="106680" bIns="106680" numCol="1" spcCol="1270" anchor="ctr" anchorCtr="0">
          <a:noAutofit/>
        </a:bodyPr>
        <a:lstStyle/>
        <a:p>
          <a:pPr lvl="0" algn="l" defTabSz="666750">
            <a:lnSpc>
              <a:spcPct val="90000"/>
            </a:lnSpc>
            <a:spcBef>
              <a:spcPct val="0"/>
            </a:spcBef>
            <a:spcAft>
              <a:spcPct val="35000"/>
            </a:spcAft>
          </a:pPr>
          <a:r>
            <a:rPr lang="es-ES" sz="1500" kern="1200" dirty="0" smtClean="0">
              <a:latin typeface="Gill Sans MT" charset="0"/>
            </a:rPr>
            <a:t>A intervalos regulares el equipo refleja la forma en que se puede volver más efectivo; entonces su comportamiento se ajusta y adecua en concordancia.</a:t>
          </a:r>
          <a:endParaRPr lang="es-ES" sz="1500" kern="1200" dirty="0">
            <a:latin typeface="Gill Sans MT" charset="0"/>
          </a:endParaRPr>
        </a:p>
      </dsp:txBody>
      <dsp:txXfrm>
        <a:off x="7964610" y="1323978"/>
        <a:ext cx="1174365" cy="3515570"/>
      </dsp:txXfrm>
    </dsp:sp>
    <dsp:sp modelId="{62BB20DC-D3C2-E542-8124-51543E9EC040}">
      <dsp:nvSpPr>
        <dsp:cNvPr id="0" name=""/>
        <dsp:cNvSpPr/>
      </dsp:nvSpPr>
      <dsp:spPr>
        <a:xfrm>
          <a:off x="6995293" y="951163"/>
          <a:ext cx="932036" cy="932036"/>
        </a:xfrm>
        <a:prstGeom prst="ellipse">
          <a:avLst/>
        </a:prstGeom>
        <a:solidFill>
          <a:schemeClr val="dk2">
            <a:hueOff val="0"/>
            <a:satOff val="0"/>
            <a:lumOff val="0"/>
            <a:alphaOff val="0"/>
          </a:schemeClr>
        </a:solidFill>
        <a:ln w="285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955800">
            <a:lnSpc>
              <a:spcPct val="90000"/>
            </a:lnSpc>
            <a:spcBef>
              <a:spcPct val="0"/>
            </a:spcBef>
            <a:spcAft>
              <a:spcPct val="35000"/>
            </a:spcAft>
          </a:pPr>
          <a:r>
            <a:rPr lang="es-ES" sz="4400" kern="1200" dirty="0" smtClean="0">
              <a:latin typeface="Gill Sans MT" charset="0"/>
            </a:rPr>
            <a:t>12</a:t>
          </a:r>
          <a:endParaRPr lang="es-ES" sz="4400" kern="1200" dirty="0">
            <a:latin typeface="Gill Sans MT" charset="0"/>
          </a:endParaRPr>
        </a:p>
      </dsp:txBody>
      <dsp:txXfrm>
        <a:off x="7131787" y="1087657"/>
        <a:ext cx="659048" cy="65904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C85A56-2CEF-4B83-A46A-ABEC1BCD3BBE}">
      <dsp:nvSpPr>
        <dsp:cNvPr id="0" name=""/>
        <dsp:cNvSpPr/>
      </dsp:nvSpPr>
      <dsp:spPr>
        <a:xfrm>
          <a:off x="620" y="455934"/>
          <a:ext cx="7918797" cy="1860899"/>
        </a:xfrm>
        <a:prstGeom prst="rect">
          <a:avLst/>
        </a:prstGeom>
        <a:solidFill>
          <a:schemeClr val="dk1">
            <a:alpha val="40000"/>
            <a:tint val="40000"/>
            <a:hueOff val="0"/>
            <a:satOff val="0"/>
            <a:lumOff val="0"/>
            <a:alphaOff val="0"/>
          </a:schemeClr>
        </a:solidFill>
        <a:ln w="12700"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60449" tIns="68580" rIns="68580" bIns="68580" numCol="1" spcCol="1270" anchor="ctr" anchorCtr="0">
          <a:noAutofit/>
        </a:bodyPr>
        <a:lstStyle/>
        <a:p>
          <a:pPr lvl="0" algn="just" defTabSz="800100">
            <a:lnSpc>
              <a:spcPct val="90000"/>
            </a:lnSpc>
            <a:spcBef>
              <a:spcPct val="0"/>
            </a:spcBef>
            <a:spcAft>
              <a:spcPct val="35000"/>
            </a:spcAft>
          </a:pPr>
          <a:endParaRPr lang="es-ES" sz="1800" b="1" kern="1200" smtClean="0"/>
        </a:p>
        <a:p>
          <a:pPr lvl="0" algn="just" defTabSz="800100">
            <a:lnSpc>
              <a:spcPct val="90000"/>
            </a:lnSpc>
            <a:spcBef>
              <a:spcPct val="0"/>
            </a:spcBef>
            <a:spcAft>
              <a:spcPct val="35000"/>
            </a:spcAft>
          </a:pPr>
          <a:endParaRPr lang="es-ES" sz="1800" b="1" kern="1200" smtClean="0"/>
        </a:p>
        <a:p>
          <a:pPr lvl="0" algn="just" defTabSz="800100">
            <a:lnSpc>
              <a:spcPct val="90000"/>
            </a:lnSpc>
            <a:spcBef>
              <a:spcPct val="0"/>
            </a:spcBef>
            <a:spcAft>
              <a:spcPct val="35000"/>
            </a:spcAft>
          </a:pPr>
          <a:r>
            <a:rPr lang="es-ES" sz="1800" b="1" kern="1200" smtClean="0"/>
            <a:t>Ganar-ganar,</a:t>
          </a:r>
          <a:r>
            <a:rPr lang="es-ES" sz="1800" kern="1200" smtClean="0"/>
            <a:t> (win-win) extiende el modelo espiral, haciendo  énfasis en la identificación de las condiciones de ganancia para todas las partes, creando un plan para alcanzar las condiciones ganadoras.</a:t>
          </a:r>
          <a:endParaRPr lang="es-MX" sz="1800" kern="1200" dirty="0"/>
        </a:p>
      </dsp:txBody>
      <dsp:txXfrm>
        <a:off x="620" y="455934"/>
        <a:ext cx="7918797" cy="1860899"/>
      </dsp:txXfrm>
    </dsp:sp>
    <dsp:sp modelId="{5BE388D2-BFCE-43E5-995C-7F39A7475FFA}">
      <dsp:nvSpPr>
        <dsp:cNvPr id="0" name=""/>
        <dsp:cNvSpPr/>
      </dsp:nvSpPr>
      <dsp:spPr>
        <a:xfrm>
          <a:off x="0" y="120615"/>
          <a:ext cx="1481037" cy="867062"/>
        </a:xfrm>
        <a:prstGeom prst="rect">
          <a:avLst/>
        </a:prstGeom>
        <a:blipFill rotWithShape="1">
          <a:blip xmlns:r="http://schemas.openxmlformats.org/officeDocument/2006/relationships" r:embed="rId1"/>
          <a:stretch>
            <a:fillRect/>
          </a:stretch>
        </a:blipFill>
        <a:ln w="12700" cap="flat" cmpd="sng" algn="ctr">
          <a:solidFill>
            <a:schemeClr val="dk1">
              <a:shade val="80000"/>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A19438FB-121A-41B5-9A8D-76426851D7BF}">
      <dsp:nvSpPr>
        <dsp:cNvPr id="0" name=""/>
        <dsp:cNvSpPr/>
      </dsp:nvSpPr>
      <dsp:spPr>
        <a:xfrm>
          <a:off x="102746" y="2529803"/>
          <a:ext cx="7714545" cy="1860899"/>
        </a:xfrm>
        <a:prstGeom prst="rect">
          <a:avLst/>
        </a:prstGeom>
        <a:solidFill>
          <a:schemeClr val="dk1">
            <a:alpha val="40000"/>
            <a:tint val="40000"/>
            <a:hueOff val="0"/>
            <a:satOff val="0"/>
            <a:lumOff val="0"/>
            <a:alphaOff val="0"/>
          </a:schemeClr>
        </a:solidFill>
        <a:ln w="12700"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60449" tIns="68580" rIns="68580" bIns="68580" numCol="1" spcCol="1270" anchor="ctr" anchorCtr="0">
          <a:noAutofit/>
        </a:bodyPr>
        <a:lstStyle/>
        <a:p>
          <a:pPr lvl="0" algn="just" defTabSz="800100">
            <a:lnSpc>
              <a:spcPct val="90000"/>
            </a:lnSpc>
            <a:spcBef>
              <a:spcPct val="0"/>
            </a:spcBef>
            <a:spcAft>
              <a:spcPct val="35000"/>
            </a:spcAft>
          </a:pPr>
          <a:endParaRPr lang="es-ES" sz="1800" b="1" kern="1200" smtClean="0"/>
        </a:p>
        <a:p>
          <a:pPr lvl="0" algn="just" defTabSz="800100">
            <a:lnSpc>
              <a:spcPct val="90000"/>
            </a:lnSpc>
            <a:spcBef>
              <a:spcPct val="0"/>
            </a:spcBef>
            <a:spcAft>
              <a:spcPct val="35000"/>
            </a:spcAft>
          </a:pPr>
          <a:endParaRPr lang="es-ES" sz="1800" b="1" kern="1200" smtClean="0"/>
        </a:p>
        <a:p>
          <a:pPr lvl="0" algn="just" defTabSz="800100">
            <a:lnSpc>
              <a:spcPct val="90000"/>
            </a:lnSpc>
            <a:spcBef>
              <a:spcPct val="0"/>
            </a:spcBef>
            <a:spcAft>
              <a:spcPct val="35000"/>
            </a:spcAft>
          </a:pPr>
          <a:endParaRPr lang="es-ES" sz="1800" b="1" kern="1200" smtClean="0"/>
        </a:p>
        <a:p>
          <a:pPr lvl="0" algn="just" defTabSz="800100">
            <a:lnSpc>
              <a:spcPct val="90000"/>
            </a:lnSpc>
            <a:spcBef>
              <a:spcPct val="0"/>
            </a:spcBef>
            <a:spcAft>
              <a:spcPct val="35000"/>
            </a:spcAft>
          </a:pPr>
          <a:r>
            <a:rPr lang="es-ES" sz="1800" b="1" kern="1200" smtClean="0"/>
            <a:t>Programación extrema,</a:t>
          </a:r>
          <a:r>
            <a:rPr lang="es-ES" sz="1800" kern="1200" smtClean="0"/>
            <a:t> (XP, eXtreme Programming)  es un modelo de procesos de software que toma los principios y prácticas aceptadas, y las lleva a niveles extremos. </a:t>
          </a:r>
          <a:endParaRPr lang="es-MX" sz="1800" kern="1200" dirty="0"/>
        </a:p>
      </dsp:txBody>
      <dsp:txXfrm>
        <a:off x="102746" y="2529803"/>
        <a:ext cx="7714545" cy="1860899"/>
      </dsp:txXfrm>
    </dsp:sp>
    <dsp:sp modelId="{D03FA27F-6E58-408F-BD78-656A12FD6CF6}">
      <dsp:nvSpPr>
        <dsp:cNvPr id="0" name=""/>
        <dsp:cNvSpPr/>
      </dsp:nvSpPr>
      <dsp:spPr>
        <a:xfrm>
          <a:off x="4" y="2399942"/>
          <a:ext cx="1936476" cy="1060307"/>
        </a:xfrm>
        <a:prstGeom prst="rect">
          <a:avLst/>
        </a:prstGeom>
        <a:blipFill rotWithShape="1">
          <a:blip xmlns:r="http://schemas.openxmlformats.org/officeDocument/2006/relationships" r:embed="rId2"/>
          <a:stretch>
            <a:fillRect/>
          </a:stretch>
        </a:blipFill>
        <a:ln w="12700" cap="flat" cmpd="sng" algn="ctr">
          <a:solidFill>
            <a:schemeClr val="dk1">
              <a:shade val="80000"/>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4CBFEB-BC70-4976-88B2-96C7CD6F7A53}">
      <dsp:nvSpPr>
        <dsp:cNvPr id="0" name=""/>
        <dsp:cNvSpPr/>
      </dsp:nvSpPr>
      <dsp:spPr>
        <a:xfrm>
          <a:off x="249" y="1379768"/>
          <a:ext cx="8135439" cy="1966449"/>
        </a:xfrm>
        <a:prstGeom prst="rect">
          <a:avLst/>
        </a:prstGeom>
        <a:solidFill>
          <a:schemeClr val="dk1">
            <a:alpha val="40000"/>
            <a:tint val="40000"/>
            <a:hueOff val="0"/>
            <a:satOff val="0"/>
            <a:lumOff val="0"/>
            <a:alphaOff val="0"/>
          </a:schemeClr>
        </a:solidFill>
        <a:ln w="12700"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31942" tIns="91440" rIns="91440" bIns="91440" numCol="1" spcCol="1270" anchor="ctr" anchorCtr="0">
          <a:noAutofit/>
        </a:bodyPr>
        <a:lstStyle/>
        <a:p>
          <a:pPr lvl="0" algn="just" defTabSz="1066800">
            <a:lnSpc>
              <a:spcPct val="90000"/>
            </a:lnSpc>
            <a:spcBef>
              <a:spcPct val="0"/>
            </a:spcBef>
            <a:spcAft>
              <a:spcPct val="35000"/>
            </a:spcAft>
          </a:pPr>
          <a:r>
            <a:rPr lang="es-ES" sz="2400" b="1" kern="1200" dirty="0" smtClean="0"/>
            <a:t>Proceso Unificado </a:t>
          </a:r>
          <a:r>
            <a:rPr lang="es-ES" sz="2400" kern="1200" dirty="0" smtClean="0"/>
            <a:t>(UP, </a:t>
          </a:r>
          <a:r>
            <a:rPr lang="es-ES" sz="2400" kern="1200" dirty="0" err="1" smtClean="0"/>
            <a:t>Unified</a:t>
          </a:r>
          <a:r>
            <a:rPr lang="es-ES" sz="2400" kern="1200" dirty="0" smtClean="0"/>
            <a:t> </a:t>
          </a:r>
          <a:r>
            <a:rPr lang="es-ES" sz="2400" kern="1200" dirty="0" err="1" smtClean="0"/>
            <a:t>Process</a:t>
          </a:r>
          <a:r>
            <a:rPr lang="es-ES" sz="2400" kern="1200" dirty="0" smtClean="0"/>
            <a:t>) se basa principalmente en la especificación de requerimientos de un sistema mediante casos de uso. </a:t>
          </a:r>
          <a:endParaRPr lang="es-MX" sz="2400" kern="1200" dirty="0"/>
        </a:p>
      </dsp:txBody>
      <dsp:txXfrm>
        <a:off x="249" y="1379768"/>
        <a:ext cx="8135439" cy="1966449"/>
      </dsp:txXfrm>
    </dsp:sp>
    <dsp:sp modelId="{E7D1E918-A544-4C65-8BCD-3B1385AA3E04}">
      <dsp:nvSpPr>
        <dsp:cNvPr id="0" name=""/>
        <dsp:cNvSpPr/>
      </dsp:nvSpPr>
      <dsp:spPr>
        <a:xfrm>
          <a:off x="2" y="216710"/>
          <a:ext cx="1992766" cy="1391202"/>
        </a:xfrm>
        <a:prstGeom prst="rect">
          <a:avLst/>
        </a:prstGeom>
        <a:blipFill rotWithShape="1">
          <a:blip xmlns:r="http://schemas.openxmlformats.org/officeDocument/2006/relationships" r:embed="rId1"/>
          <a:stretch>
            <a:fillRect/>
          </a:stretch>
        </a:blipFill>
        <a:ln w="34925"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14016A-C2E0-44AD-B432-190AD5285AC7}">
      <dsp:nvSpPr>
        <dsp:cNvPr id="0" name=""/>
        <dsp:cNvSpPr/>
      </dsp:nvSpPr>
      <dsp:spPr>
        <a:xfrm>
          <a:off x="0" y="144015"/>
          <a:ext cx="4320480" cy="4320480"/>
        </a:xfrm>
        <a:prstGeom prst="pie">
          <a:avLst>
            <a:gd name="adj1" fmla="val 5400000"/>
            <a:gd name="adj2" fmla="val 16200000"/>
          </a:avLst>
        </a:prstGeom>
        <a:solidFill>
          <a:schemeClr val="lt1">
            <a:hueOff val="0"/>
            <a:satOff val="0"/>
            <a:lumOff val="0"/>
            <a:alphaOff val="0"/>
          </a:schemeClr>
        </a:solidFill>
        <a:ln w="34925"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EE0FCD80-1967-4D92-B351-997B7F82F3D1}">
      <dsp:nvSpPr>
        <dsp:cNvPr id="0" name=""/>
        <dsp:cNvSpPr/>
      </dsp:nvSpPr>
      <dsp:spPr>
        <a:xfrm>
          <a:off x="2160240" y="144015"/>
          <a:ext cx="5040559" cy="4320480"/>
        </a:xfrm>
        <a:prstGeom prst="rect">
          <a:avLst/>
        </a:prstGeom>
        <a:solidFill>
          <a:schemeClr val="dk1">
            <a:alpha val="90000"/>
            <a:tint val="40000"/>
            <a:hueOff val="0"/>
            <a:satOff val="0"/>
            <a:lumOff val="0"/>
            <a:alphaOff val="0"/>
          </a:schemeClr>
        </a:solidFill>
        <a:ln w="285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kern="1200" dirty="0" smtClean="0"/>
            <a:t>Verificaciones de validez</a:t>
          </a:r>
          <a:endParaRPr lang="es-MX" sz="1900" kern="1200" dirty="0"/>
        </a:p>
      </dsp:txBody>
      <dsp:txXfrm>
        <a:off x="2160240" y="144015"/>
        <a:ext cx="2520279" cy="691276"/>
      </dsp:txXfrm>
    </dsp:sp>
    <dsp:sp modelId="{470749A0-B173-44D7-A9E5-EF52BB200355}">
      <dsp:nvSpPr>
        <dsp:cNvPr id="0" name=""/>
        <dsp:cNvSpPr/>
      </dsp:nvSpPr>
      <dsp:spPr>
        <a:xfrm>
          <a:off x="453650" y="835292"/>
          <a:ext cx="3413179" cy="3413179"/>
        </a:xfrm>
        <a:prstGeom prst="pie">
          <a:avLst>
            <a:gd name="adj1" fmla="val 5400000"/>
            <a:gd name="adj2" fmla="val 16200000"/>
          </a:avLst>
        </a:prstGeom>
        <a:solidFill>
          <a:schemeClr val="lt1">
            <a:hueOff val="0"/>
            <a:satOff val="0"/>
            <a:lumOff val="0"/>
            <a:alphaOff val="0"/>
          </a:schemeClr>
        </a:solidFill>
        <a:ln w="34925"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724B1B1C-8937-4258-834F-FE34356064B7}">
      <dsp:nvSpPr>
        <dsp:cNvPr id="0" name=""/>
        <dsp:cNvSpPr/>
      </dsp:nvSpPr>
      <dsp:spPr>
        <a:xfrm>
          <a:off x="2160240" y="835292"/>
          <a:ext cx="5040559" cy="3413179"/>
        </a:xfrm>
        <a:prstGeom prst="rect">
          <a:avLst/>
        </a:prstGeom>
        <a:solidFill>
          <a:schemeClr val="dk1">
            <a:alpha val="90000"/>
            <a:tint val="40000"/>
            <a:hueOff val="0"/>
            <a:satOff val="0"/>
            <a:lumOff val="0"/>
            <a:alphaOff val="0"/>
          </a:schemeClr>
        </a:solidFill>
        <a:ln w="285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kern="1200" dirty="0" smtClean="0"/>
            <a:t>Verificaciones de consistencia</a:t>
          </a:r>
          <a:endParaRPr lang="es-MX" sz="1900" kern="1200" dirty="0"/>
        </a:p>
      </dsp:txBody>
      <dsp:txXfrm>
        <a:off x="2160240" y="835292"/>
        <a:ext cx="2520279" cy="691276"/>
      </dsp:txXfrm>
    </dsp:sp>
    <dsp:sp modelId="{EE92C5D5-A95B-4DB5-B1D2-DD8E06439CF6}">
      <dsp:nvSpPr>
        <dsp:cNvPr id="0" name=""/>
        <dsp:cNvSpPr/>
      </dsp:nvSpPr>
      <dsp:spPr>
        <a:xfrm>
          <a:off x="907300" y="1526569"/>
          <a:ext cx="2505878" cy="2505878"/>
        </a:xfrm>
        <a:prstGeom prst="pie">
          <a:avLst>
            <a:gd name="adj1" fmla="val 5400000"/>
            <a:gd name="adj2" fmla="val 16200000"/>
          </a:avLst>
        </a:prstGeom>
        <a:solidFill>
          <a:schemeClr val="lt1">
            <a:hueOff val="0"/>
            <a:satOff val="0"/>
            <a:lumOff val="0"/>
            <a:alphaOff val="0"/>
          </a:schemeClr>
        </a:solidFill>
        <a:ln w="34925"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8E9AFC5C-40FA-4083-8320-FC31BC9BD2E7}">
      <dsp:nvSpPr>
        <dsp:cNvPr id="0" name=""/>
        <dsp:cNvSpPr/>
      </dsp:nvSpPr>
      <dsp:spPr>
        <a:xfrm>
          <a:off x="2160240" y="1526569"/>
          <a:ext cx="5040559" cy="2505878"/>
        </a:xfrm>
        <a:prstGeom prst="rect">
          <a:avLst/>
        </a:prstGeom>
        <a:solidFill>
          <a:schemeClr val="dk1">
            <a:alpha val="90000"/>
            <a:tint val="40000"/>
            <a:hueOff val="0"/>
            <a:satOff val="0"/>
            <a:lumOff val="0"/>
            <a:alphaOff val="0"/>
          </a:schemeClr>
        </a:solidFill>
        <a:ln w="285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kern="1200" dirty="0" smtClean="0"/>
            <a:t>Verificaciones de completitud</a:t>
          </a:r>
          <a:endParaRPr lang="es-MX" sz="1900" kern="1200" dirty="0"/>
        </a:p>
      </dsp:txBody>
      <dsp:txXfrm>
        <a:off x="2160240" y="1526569"/>
        <a:ext cx="2520279" cy="691276"/>
      </dsp:txXfrm>
    </dsp:sp>
    <dsp:sp modelId="{36263448-1387-4C16-AC50-5A5E535F0298}">
      <dsp:nvSpPr>
        <dsp:cNvPr id="0" name=""/>
        <dsp:cNvSpPr/>
      </dsp:nvSpPr>
      <dsp:spPr>
        <a:xfrm>
          <a:off x="1360951" y="2217846"/>
          <a:ext cx="1598577" cy="1598577"/>
        </a:xfrm>
        <a:prstGeom prst="pie">
          <a:avLst>
            <a:gd name="adj1" fmla="val 5400000"/>
            <a:gd name="adj2" fmla="val 16200000"/>
          </a:avLst>
        </a:prstGeom>
        <a:solidFill>
          <a:schemeClr val="lt1">
            <a:hueOff val="0"/>
            <a:satOff val="0"/>
            <a:lumOff val="0"/>
            <a:alphaOff val="0"/>
          </a:schemeClr>
        </a:solidFill>
        <a:ln w="34925"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A827A56-B357-4C25-9B78-EBDE823E65C7}">
      <dsp:nvSpPr>
        <dsp:cNvPr id="0" name=""/>
        <dsp:cNvSpPr/>
      </dsp:nvSpPr>
      <dsp:spPr>
        <a:xfrm>
          <a:off x="2160240" y="2217846"/>
          <a:ext cx="5040559" cy="1598577"/>
        </a:xfrm>
        <a:prstGeom prst="rect">
          <a:avLst/>
        </a:prstGeom>
        <a:solidFill>
          <a:schemeClr val="dk1">
            <a:alpha val="90000"/>
            <a:tint val="40000"/>
            <a:hueOff val="0"/>
            <a:satOff val="0"/>
            <a:lumOff val="0"/>
            <a:alphaOff val="0"/>
          </a:schemeClr>
        </a:solidFill>
        <a:ln w="285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kern="1200" dirty="0" smtClean="0"/>
            <a:t>Verificaciones de realismo</a:t>
          </a:r>
          <a:endParaRPr lang="es-MX" sz="1900" kern="1200" dirty="0"/>
        </a:p>
      </dsp:txBody>
      <dsp:txXfrm>
        <a:off x="2160240" y="2217846"/>
        <a:ext cx="2520279" cy="691276"/>
      </dsp:txXfrm>
    </dsp:sp>
    <dsp:sp modelId="{027982A5-C226-4823-9817-5985DAC827B0}">
      <dsp:nvSpPr>
        <dsp:cNvPr id="0" name=""/>
        <dsp:cNvSpPr/>
      </dsp:nvSpPr>
      <dsp:spPr>
        <a:xfrm>
          <a:off x="1814601" y="2909123"/>
          <a:ext cx="691276" cy="691276"/>
        </a:xfrm>
        <a:prstGeom prst="pie">
          <a:avLst>
            <a:gd name="adj1" fmla="val 5400000"/>
            <a:gd name="adj2" fmla="val 16200000"/>
          </a:avLst>
        </a:prstGeom>
        <a:solidFill>
          <a:schemeClr val="lt1">
            <a:hueOff val="0"/>
            <a:satOff val="0"/>
            <a:lumOff val="0"/>
            <a:alphaOff val="0"/>
          </a:schemeClr>
        </a:solidFill>
        <a:ln w="34925"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669E86C1-7542-4FE9-9BBE-2ABE8A6BF70B}">
      <dsp:nvSpPr>
        <dsp:cNvPr id="0" name=""/>
        <dsp:cNvSpPr/>
      </dsp:nvSpPr>
      <dsp:spPr>
        <a:xfrm>
          <a:off x="2160240" y="2909123"/>
          <a:ext cx="5040559" cy="691276"/>
        </a:xfrm>
        <a:prstGeom prst="rect">
          <a:avLst/>
        </a:prstGeom>
        <a:solidFill>
          <a:schemeClr val="dk1">
            <a:alpha val="90000"/>
            <a:tint val="40000"/>
            <a:hueOff val="0"/>
            <a:satOff val="0"/>
            <a:lumOff val="0"/>
            <a:alphaOff val="0"/>
          </a:schemeClr>
        </a:solidFill>
        <a:ln w="285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kern="1200" dirty="0" smtClean="0"/>
            <a:t>Verificabilidad</a:t>
          </a:r>
          <a:endParaRPr lang="es-MX" sz="1900" kern="1200" dirty="0"/>
        </a:p>
      </dsp:txBody>
      <dsp:txXfrm>
        <a:off x="2160240" y="2909123"/>
        <a:ext cx="2520279" cy="691276"/>
      </dsp:txXfrm>
    </dsp:sp>
    <dsp:sp modelId="{F92A14EF-1105-4E2A-A417-D7AF739DDB66}">
      <dsp:nvSpPr>
        <dsp:cNvPr id="0" name=""/>
        <dsp:cNvSpPr/>
      </dsp:nvSpPr>
      <dsp:spPr>
        <a:xfrm>
          <a:off x="4680520" y="144015"/>
          <a:ext cx="2520279" cy="691276"/>
        </a:xfrm>
        <a:prstGeom prst="rect">
          <a:avLst/>
        </a:prstGeom>
        <a:noFill/>
        <a:ln w="285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just" defTabSz="622300">
            <a:lnSpc>
              <a:spcPct val="90000"/>
            </a:lnSpc>
            <a:spcBef>
              <a:spcPct val="0"/>
            </a:spcBef>
            <a:spcAft>
              <a:spcPct val="15000"/>
            </a:spcAft>
            <a:buChar char="••"/>
          </a:pPr>
          <a:r>
            <a:rPr lang="es-ES" sz="1400" kern="1200" dirty="0" smtClean="0"/>
            <a:t>Un usuario puede pensar que se necesita un sistema para llevar a cabo ciertas funciones.</a:t>
          </a:r>
          <a:endParaRPr lang="es-MX" sz="1400" kern="1200" dirty="0"/>
        </a:p>
      </dsp:txBody>
      <dsp:txXfrm>
        <a:off x="4680520" y="144015"/>
        <a:ext cx="2520279" cy="691276"/>
      </dsp:txXfrm>
    </dsp:sp>
    <dsp:sp modelId="{4A8CA589-44EC-43D9-A981-253067645B99}">
      <dsp:nvSpPr>
        <dsp:cNvPr id="0" name=""/>
        <dsp:cNvSpPr/>
      </dsp:nvSpPr>
      <dsp:spPr>
        <a:xfrm>
          <a:off x="4680520" y="835292"/>
          <a:ext cx="2520279" cy="691276"/>
        </a:xfrm>
        <a:prstGeom prst="rect">
          <a:avLst/>
        </a:prstGeom>
        <a:noFill/>
        <a:ln w="285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just" defTabSz="622300">
            <a:lnSpc>
              <a:spcPct val="90000"/>
            </a:lnSpc>
            <a:spcBef>
              <a:spcPct val="0"/>
            </a:spcBef>
            <a:spcAft>
              <a:spcPct val="15000"/>
            </a:spcAft>
            <a:buChar char="••"/>
          </a:pPr>
          <a:r>
            <a:rPr lang="es-ES" sz="1400" kern="1200" dirty="0" smtClean="0"/>
            <a:t>Los requerimientos en el documento no deben contradecirse</a:t>
          </a:r>
          <a:endParaRPr lang="es-MX" sz="1400" kern="1200" dirty="0"/>
        </a:p>
      </dsp:txBody>
      <dsp:txXfrm>
        <a:off x="4680520" y="835292"/>
        <a:ext cx="2520279" cy="691276"/>
      </dsp:txXfrm>
    </dsp:sp>
    <dsp:sp modelId="{8CE1E96D-1E66-4DE8-B845-B10EB2AFE1B8}">
      <dsp:nvSpPr>
        <dsp:cNvPr id="0" name=""/>
        <dsp:cNvSpPr/>
      </dsp:nvSpPr>
      <dsp:spPr>
        <a:xfrm>
          <a:off x="4680520" y="1526569"/>
          <a:ext cx="2520279" cy="691276"/>
        </a:xfrm>
        <a:prstGeom prst="rect">
          <a:avLst/>
        </a:prstGeom>
        <a:noFill/>
        <a:ln w="285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just" defTabSz="622300">
            <a:lnSpc>
              <a:spcPct val="90000"/>
            </a:lnSpc>
            <a:spcBef>
              <a:spcPct val="0"/>
            </a:spcBef>
            <a:spcAft>
              <a:spcPct val="15000"/>
            </a:spcAft>
            <a:buChar char="••"/>
          </a:pPr>
          <a:r>
            <a:rPr lang="es-ES" sz="1400" kern="1200" dirty="0" smtClean="0"/>
            <a:t>El documento debe incluir requerimientos que definan todas las funciones.</a:t>
          </a:r>
          <a:endParaRPr lang="es-MX" sz="1400" kern="1200" dirty="0"/>
        </a:p>
      </dsp:txBody>
      <dsp:txXfrm>
        <a:off x="4680520" y="1526569"/>
        <a:ext cx="2520279" cy="691276"/>
      </dsp:txXfrm>
    </dsp:sp>
    <dsp:sp modelId="{1E1EDFD5-AE11-4369-BFB2-8E2D63D3E73B}">
      <dsp:nvSpPr>
        <dsp:cNvPr id="0" name=""/>
        <dsp:cNvSpPr/>
      </dsp:nvSpPr>
      <dsp:spPr>
        <a:xfrm>
          <a:off x="4680520" y="2217846"/>
          <a:ext cx="2520279" cy="691276"/>
        </a:xfrm>
        <a:prstGeom prst="rect">
          <a:avLst/>
        </a:prstGeom>
        <a:noFill/>
        <a:ln w="285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just" defTabSz="622300">
            <a:lnSpc>
              <a:spcPct val="90000"/>
            </a:lnSpc>
            <a:spcBef>
              <a:spcPct val="0"/>
            </a:spcBef>
            <a:spcAft>
              <a:spcPct val="15000"/>
            </a:spcAft>
            <a:buChar char="••"/>
          </a:pPr>
          <a:r>
            <a:rPr lang="es-ES" sz="1400" kern="1200" dirty="0" smtClean="0"/>
            <a:t>Los requerimientos deben verificarse para asegurar que se pueden implementar.</a:t>
          </a:r>
          <a:endParaRPr lang="es-MX" sz="1400" kern="1200" dirty="0"/>
        </a:p>
      </dsp:txBody>
      <dsp:txXfrm>
        <a:off x="4680520" y="2217846"/>
        <a:ext cx="2520279" cy="691276"/>
      </dsp:txXfrm>
    </dsp:sp>
    <dsp:sp modelId="{70EC889C-420A-43C3-B620-390574C81446}">
      <dsp:nvSpPr>
        <dsp:cNvPr id="0" name=""/>
        <dsp:cNvSpPr/>
      </dsp:nvSpPr>
      <dsp:spPr>
        <a:xfrm>
          <a:off x="4680520" y="2909123"/>
          <a:ext cx="2520279" cy="691276"/>
        </a:xfrm>
        <a:prstGeom prst="rect">
          <a:avLst/>
        </a:prstGeom>
        <a:noFill/>
        <a:ln w="285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just" defTabSz="622300">
            <a:lnSpc>
              <a:spcPct val="90000"/>
            </a:lnSpc>
            <a:spcBef>
              <a:spcPct val="0"/>
            </a:spcBef>
            <a:spcAft>
              <a:spcPct val="15000"/>
            </a:spcAft>
            <a:buChar char="••"/>
          </a:pPr>
          <a:r>
            <a:rPr lang="es-ES" sz="1400" kern="1200" dirty="0" smtClean="0"/>
            <a:t>Los requerimientos del sistema siempre deben redactarse de tal forma que sean verificables.</a:t>
          </a:r>
          <a:endParaRPr lang="es-MX" sz="1400" kern="1200" dirty="0"/>
        </a:p>
      </dsp:txBody>
      <dsp:txXfrm>
        <a:off x="4680520" y="2909123"/>
        <a:ext cx="2520279" cy="69127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A0E503-83D1-441B-879D-65DA8D740DCC}">
      <dsp:nvSpPr>
        <dsp:cNvPr id="0" name=""/>
        <dsp:cNvSpPr/>
      </dsp:nvSpPr>
      <dsp:spPr>
        <a:xfrm>
          <a:off x="0" y="498150"/>
          <a:ext cx="7931150" cy="781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577996B4-721C-4EF1-99A4-F9711164972A}">
      <dsp:nvSpPr>
        <dsp:cNvPr id="0" name=""/>
        <dsp:cNvSpPr/>
      </dsp:nvSpPr>
      <dsp:spPr>
        <a:xfrm>
          <a:off x="396557" y="40590"/>
          <a:ext cx="5551805" cy="915120"/>
        </a:xfrm>
        <a:prstGeom prst="roundRect">
          <a:avLst/>
        </a:prstGeom>
        <a:solidFill>
          <a:schemeClr val="accent5">
            <a:hueOff val="0"/>
            <a:satOff val="0"/>
            <a:lumOff val="0"/>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9845" tIns="0" rIns="209845" bIns="0" numCol="1" spcCol="1270" anchor="ctr" anchorCtr="0">
          <a:noAutofit/>
        </a:bodyPr>
        <a:lstStyle/>
        <a:p>
          <a:pPr lvl="0" algn="l" defTabSz="1066800">
            <a:lnSpc>
              <a:spcPct val="90000"/>
            </a:lnSpc>
            <a:spcBef>
              <a:spcPct val="0"/>
            </a:spcBef>
            <a:spcAft>
              <a:spcPct val="35000"/>
            </a:spcAft>
          </a:pPr>
          <a:r>
            <a:rPr lang="es-ES" sz="2400" kern="1200" dirty="0" smtClean="0"/>
            <a:t>Requerimientos duraderos y volátiles</a:t>
          </a:r>
          <a:endParaRPr lang="es-MX" sz="2400" kern="1200" dirty="0"/>
        </a:p>
      </dsp:txBody>
      <dsp:txXfrm>
        <a:off x="441229" y="85262"/>
        <a:ext cx="5462461" cy="825776"/>
      </dsp:txXfrm>
    </dsp:sp>
    <dsp:sp modelId="{F3196185-B2C7-4332-98E8-FB8FEA8264D3}">
      <dsp:nvSpPr>
        <dsp:cNvPr id="0" name=""/>
        <dsp:cNvSpPr/>
      </dsp:nvSpPr>
      <dsp:spPr>
        <a:xfrm>
          <a:off x="0" y="1904311"/>
          <a:ext cx="7931150" cy="781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70C11608-8447-467C-BB4F-4887FCB0DE8B}">
      <dsp:nvSpPr>
        <dsp:cNvPr id="0" name=""/>
        <dsp:cNvSpPr/>
      </dsp:nvSpPr>
      <dsp:spPr>
        <a:xfrm>
          <a:off x="396557" y="1446750"/>
          <a:ext cx="5551805" cy="915120"/>
        </a:xfrm>
        <a:prstGeom prst="roundRect">
          <a:avLst/>
        </a:prstGeom>
        <a:solidFill>
          <a:schemeClr val="accent5">
            <a:hueOff val="0"/>
            <a:satOff val="0"/>
            <a:lumOff val="0"/>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9845" tIns="0" rIns="209845" bIns="0" numCol="1" spcCol="1270" anchor="ctr" anchorCtr="0">
          <a:noAutofit/>
        </a:bodyPr>
        <a:lstStyle/>
        <a:p>
          <a:pPr lvl="0" algn="l" defTabSz="1066800">
            <a:lnSpc>
              <a:spcPct val="90000"/>
            </a:lnSpc>
            <a:spcBef>
              <a:spcPct val="0"/>
            </a:spcBef>
            <a:spcAft>
              <a:spcPct val="35000"/>
            </a:spcAft>
          </a:pPr>
          <a:r>
            <a:rPr lang="es-ES" sz="2400" kern="1200" dirty="0" smtClean="0"/>
            <a:t>Planificación de la gestión de requerimientos</a:t>
          </a:r>
          <a:endParaRPr lang="es-MX" sz="2400" kern="1200" dirty="0"/>
        </a:p>
      </dsp:txBody>
      <dsp:txXfrm>
        <a:off x="441229" y="1491422"/>
        <a:ext cx="5462461" cy="825776"/>
      </dsp:txXfrm>
    </dsp:sp>
    <dsp:sp modelId="{4A1FC20B-81E1-443D-A001-86C8B626E680}">
      <dsp:nvSpPr>
        <dsp:cNvPr id="0" name=""/>
        <dsp:cNvSpPr/>
      </dsp:nvSpPr>
      <dsp:spPr>
        <a:xfrm>
          <a:off x="0" y="3310471"/>
          <a:ext cx="7931150" cy="781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B7002B95-DE7C-4D1C-97D0-42B9E428583C}">
      <dsp:nvSpPr>
        <dsp:cNvPr id="0" name=""/>
        <dsp:cNvSpPr/>
      </dsp:nvSpPr>
      <dsp:spPr>
        <a:xfrm>
          <a:off x="396557" y="2852911"/>
          <a:ext cx="5551805" cy="915120"/>
        </a:xfrm>
        <a:prstGeom prst="roundRect">
          <a:avLst/>
        </a:prstGeom>
        <a:solidFill>
          <a:schemeClr val="accent5">
            <a:hueOff val="0"/>
            <a:satOff val="0"/>
            <a:lumOff val="0"/>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9845" tIns="0" rIns="209845" bIns="0" numCol="1" spcCol="1270" anchor="ctr" anchorCtr="0">
          <a:noAutofit/>
        </a:bodyPr>
        <a:lstStyle/>
        <a:p>
          <a:pPr lvl="0" algn="l" defTabSz="1066800">
            <a:lnSpc>
              <a:spcPct val="90000"/>
            </a:lnSpc>
            <a:spcBef>
              <a:spcPct val="0"/>
            </a:spcBef>
            <a:spcAft>
              <a:spcPct val="35000"/>
            </a:spcAft>
          </a:pPr>
          <a:r>
            <a:rPr lang="es-ES" sz="2400" kern="1200" dirty="0" smtClean="0"/>
            <a:t>Gestión del cambio de los requerimientos</a:t>
          </a:r>
          <a:endParaRPr lang="es-MX" sz="2400" kern="1200" dirty="0"/>
        </a:p>
      </dsp:txBody>
      <dsp:txXfrm>
        <a:off x="441229" y="2897583"/>
        <a:ext cx="5462461" cy="82577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3891BF-E406-474A-B4DD-B4FA4383C783}">
      <dsp:nvSpPr>
        <dsp:cNvPr id="0" name=""/>
        <dsp:cNvSpPr/>
      </dsp:nvSpPr>
      <dsp:spPr>
        <a:xfrm>
          <a:off x="0" y="83287"/>
          <a:ext cx="8569325" cy="486720"/>
        </a:xfrm>
        <a:prstGeom prst="roundRect">
          <a:avLst/>
        </a:prstGeom>
        <a:solidFill>
          <a:schemeClr val="lt1">
            <a:hueOff val="0"/>
            <a:satOff val="0"/>
            <a:lumOff val="0"/>
            <a:alphaOff val="0"/>
          </a:schemeClr>
        </a:solidFill>
        <a:ln w="34925"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smtClean="0"/>
            <a:t>Comunicación, </a:t>
          </a:r>
          <a:endParaRPr lang="es-MX" sz="2000" kern="1200" dirty="0"/>
        </a:p>
      </dsp:txBody>
      <dsp:txXfrm>
        <a:off x="23760" y="107047"/>
        <a:ext cx="8521805" cy="439200"/>
      </dsp:txXfrm>
    </dsp:sp>
    <dsp:sp modelId="{8E61CD21-BC40-4D94-ABEB-359C84B43172}">
      <dsp:nvSpPr>
        <dsp:cNvPr id="0" name=""/>
        <dsp:cNvSpPr/>
      </dsp:nvSpPr>
      <dsp:spPr>
        <a:xfrm>
          <a:off x="0" y="570007"/>
          <a:ext cx="8569325" cy="430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76"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s-MX" sz="1400" kern="1200" dirty="0" smtClean="0"/>
            <a:t>Con los clientes, investigación de requisitos.</a:t>
          </a:r>
          <a:endParaRPr lang="es-MX" sz="1400" kern="1200" dirty="0"/>
        </a:p>
      </dsp:txBody>
      <dsp:txXfrm>
        <a:off x="0" y="570007"/>
        <a:ext cx="8569325" cy="430560"/>
      </dsp:txXfrm>
    </dsp:sp>
    <dsp:sp modelId="{5BB55AD6-F202-469F-9253-81499148324F}">
      <dsp:nvSpPr>
        <dsp:cNvPr id="0" name=""/>
        <dsp:cNvSpPr/>
      </dsp:nvSpPr>
      <dsp:spPr>
        <a:xfrm>
          <a:off x="0" y="1000567"/>
          <a:ext cx="8569325" cy="486720"/>
        </a:xfrm>
        <a:prstGeom prst="roundRect">
          <a:avLst/>
        </a:prstGeom>
        <a:solidFill>
          <a:schemeClr val="lt1">
            <a:hueOff val="0"/>
            <a:satOff val="0"/>
            <a:lumOff val="0"/>
            <a:alphaOff val="0"/>
          </a:schemeClr>
        </a:solidFill>
        <a:ln w="34925"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smtClean="0"/>
            <a:t>Planeación, </a:t>
          </a:r>
          <a:endParaRPr lang="es-MX" sz="2000" kern="1200" dirty="0"/>
        </a:p>
      </dsp:txBody>
      <dsp:txXfrm>
        <a:off x="23760" y="1024327"/>
        <a:ext cx="8521805" cy="439200"/>
      </dsp:txXfrm>
    </dsp:sp>
    <dsp:sp modelId="{A00A2C1D-9FDB-40FC-9FF7-C873D48492F9}">
      <dsp:nvSpPr>
        <dsp:cNvPr id="0" name=""/>
        <dsp:cNvSpPr/>
      </dsp:nvSpPr>
      <dsp:spPr>
        <a:xfrm>
          <a:off x="0" y="1487287"/>
          <a:ext cx="8569325" cy="430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76"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s-MX" sz="1400" kern="1200" dirty="0" smtClean="0"/>
            <a:t>Plan para el trabajo de la ingeniería de sw. Describe las tareas técnicas, los riesgos probables, los recursos y un programa de trabajo.</a:t>
          </a:r>
          <a:endParaRPr lang="es-MX" sz="1400" kern="1200" dirty="0"/>
        </a:p>
      </dsp:txBody>
      <dsp:txXfrm>
        <a:off x="0" y="1487287"/>
        <a:ext cx="8569325" cy="430560"/>
      </dsp:txXfrm>
    </dsp:sp>
    <dsp:sp modelId="{3976D3FE-8330-4F7D-B4AA-1F6E2F159F15}">
      <dsp:nvSpPr>
        <dsp:cNvPr id="0" name=""/>
        <dsp:cNvSpPr/>
      </dsp:nvSpPr>
      <dsp:spPr>
        <a:xfrm>
          <a:off x="0" y="1917847"/>
          <a:ext cx="8569325" cy="486720"/>
        </a:xfrm>
        <a:prstGeom prst="roundRect">
          <a:avLst/>
        </a:prstGeom>
        <a:solidFill>
          <a:schemeClr val="lt1">
            <a:hueOff val="0"/>
            <a:satOff val="0"/>
            <a:lumOff val="0"/>
            <a:alphaOff val="0"/>
          </a:schemeClr>
        </a:solidFill>
        <a:ln w="34925"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smtClean="0"/>
            <a:t>Modelado, </a:t>
          </a:r>
          <a:endParaRPr lang="es-MX" sz="2000" kern="1200" dirty="0"/>
        </a:p>
      </dsp:txBody>
      <dsp:txXfrm>
        <a:off x="23760" y="1941607"/>
        <a:ext cx="8521805" cy="439200"/>
      </dsp:txXfrm>
    </dsp:sp>
    <dsp:sp modelId="{FD18808E-D3BB-4F06-8E18-435EE65AD3EB}">
      <dsp:nvSpPr>
        <dsp:cNvPr id="0" name=""/>
        <dsp:cNvSpPr/>
      </dsp:nvSpPr>
      <dsp:spPr>
        <a:xfrm>
          <a:off x="0" y="2404567"/>
          <a:ext cx="8569325" cy="430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76"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s-MX" sz="1400" kern="1200" dirty="0" smtClean="0"/>
            <a:t>Creación de modelos que permita al desarrollador y al cliente entender mejor los requisitos del sw y el diseño que logrará satisfacerlos.</a:t>
          </a:r>
          <a:endParaRPr lang="es-MX" sz="1400" kern="1200" dirty="0"/>
        </a:p>
      </dsp:txBody>
      <dsp:txXfrm>
        <a:off x="0" y="2404567"/>
        <a:ext cx="8569325" cy="430560"/>
      </dsp:txXfrm>
    </dsp:sp>
    <dsp:sp modelId="{02FBF3EF-A475-49B5-AA62-17E4755F6E39}">
      <dsp:nvSpPr>
        <dsp:cNvPr id="0" name=""/>
        <dsp:cNvSpPr/>
      </dsp:nvSpPr>
      <dsp:spPr>
        <a:xfrm>
          <a:off x="0" y="2835127"/>
          <a:ext cx="8569325" cy="486720"/>
        </a:xfrm>
        <a:prstGeom prst="roundRect">
          <a:avLst/>
        </a:prstGeom>
        <a:solidFill>
          <a:schemeClr val="lt1">
            <a:hueOff val="0"/>
            <a:satOff val="0"/>
            <a:lumOff val="0"/>
            <a:alphaOff val="0"/>
          </a:schemeClr>
        </a:solidFill>
        <a:ln w="34925"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smtClean="0"/>
            <a:t>Construcción, </a:t>
          </a:r>
          <a:endParaRPr lang="es-MX" sz="2000" kern="1200" dirty="0"/>
        </a:p>
      </dsp:txBody>
      <dsp:txXfrm>
        <a:off x="23760" y="2858887"/>
        <a:ext cx="8521805" cy="439200"/>
      </dsp:txXfrm>
    </dsp:sp>
    <dsp:sp modelId="{5EAC502E-965B-49D5-9DC4-63109F39B929}">
      <dsp:nvSpPr>
        <dsp:cNvPr id="0" name=""/>
        <dsp:cNvSpPr/>
      </dsp:nvSpPr>
      <dsp:spPr>
        <a:xfrm>
          <a:off x="0" y="3321847"/>
          <a:ext cx="8569325" cy="430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76"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s-MX" sz="1400" kern="1200" dirty="0" smtClean="0"/>
            <a:t>Generación del código y las pruebas necesarias.</a:t>
          </a:r>
          <a:endParaRPr lang="es-MX" sz="1400" kern="1200" dirty="0"/>
        </a:p>
      </dsp:txBody>
      <dsp:txXfrm>
        <a:off x="0" y="3321847"/>
        <a:ext cx="8569325" cy="430560"/>
      </dsp:txXfrm>
    </dsp:sp>
    <dsp:sp modelId="{B513B895-770A-422E-BD14-E73C737D97CA}">
      <dsp:nvSpPr>
        <dsp:cNvPr id="0" name=""/>
        <dsp:cNvSpPr/>
      </dsp:nvSpPr>
      <dsp:spPr>
        <a:xfrm>
          <a:off x="0" y="3752407"/>
          <a:ext cx="8569325" cy="486720"/>
        </a:xfrm>
        <a:prstGeom prst="roundRect">
          <a:avLst/>
        </a:prstGeom>
        <a:solidFill>
          <a:schemeClr val="lt1">
            <a:hueOff val="0"/>
            <a:satOff val="0"/>
            <a:lumOff val="0"/>
            <a:alphaOff val="0"/>
          </a:schemeClr>
        </a:solidFill>
        <a:ln w="34925" cap="flat" cmpd="sng" algn="ctr">
          <a:solidFill>
            <a:schemeClr val="dk1">
              <a:shade val="80000"/>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smtClean="0"/>
            <a:t>Despliegue,  </a:t>
          </a:r>
          <a:endParaRPr lang="es-MX" sz="2000" kern="1200" dirty="0"/>
        </a:p>
      </dsp:txBody>
      <dsp:txXfrm>
        <a:off x="23760" y="3776167"/>
        <a:ext cx="8521805" cy="439200"/>
      </dsp:txXfrm>
    </dsp:sp>
    <dsp:sp modelId="{B14BD504-A38F-4EAC-9A3A-F9388E06CC6B}">
      <dsp:nvSpPr>
        <dsp:cNvPr id="0" name=""/>
        <dsp:cNvSpPr/>
      </dsp:nvSpPr>
      <dsp:spPr>
        <a:xfrm>
          <a:off x="0" y="4239127"/>
          <a:ext cx="8569325" cy="430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076" tIns="17780" rIns="99568" bIns="17780" numCol="1" spcCol="1270" anchor="t" anchorCtr="0">
          <a:noAutofit/>
        </a:bodyPr>
        <a:lstStyle/>
        <a:p>
          <a:pPr marL="114300" lvl="1" indent="-114300" algn="l" defTabSz="622300">
            <a:lnSpc>
              <a:spcPct val="90000"/>
            </a:lnSpc>
            <a:spcBef>
              <a:spcPct val="0"/>
            </a:spcBef>
            <a:spcAft>
              <a:spcPct val="20000"/>
            </a:spcAft>
            <a:buChar char="••"/>
          </a:pPr>
          <a:r>
            <a:rPr lang="es-MX" sz="1400" kern="1200" dirty="0" smtClean="0"/>
            <a:t>El sw se entrega al cliente, quien evaluará el producto y dará información sobre la evaluación.</a:t>
          </a:r>
          <a:endParaRPr lang="es-MX" sz="1400" kern="1200" dirty="0"/>
        </a:p>
      </dsp:txBody>
      <dsp:txXfrm>
        <a:off x="0" y="4239127"/>
        <a:ext cx="8569325" cy="4305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81F93C-0B22-470F-B0C6-AC1A86190CDE}">
      <dsp:nvSpPr>
        <dsp:cNvPr id="0" name=""/>
        <dsp:cNvSpPr/>
      </dsp:nvSpPr>
      <dsp:spPr>
        <a:xfrm>
          <a:off x="645393" y="-16389"/>
          <a:ext cx="3269380" cy="3269380"/>
        </a:xfrm>
        <a:prstGeom prst="circularArrow">
          <a:avLst>
            <a:gd name="adj1" fmla="val 5544"/>
            <a:gd name="adj2" fmla="val 330680"/>
            <a:gd name="adj3" fmla="val 13874829"/>
            <a:gd name="adj4" fmla="val 17326061"/>
            <a:gd name="adj5" fmla="val 5757"/>
          </a:avLst>
        </a:prstGeom>
        <a:solidFill>
          <a:schemeClr val="accent1">
            <a:tint val="4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8BF94D2E-9839-4B30-BBA0-439245F7677B}">
      <dsp:nvSpPr>
        <dsp:cNvPr id="0" name=""/>
        <dsp:cNvSpPr/>
      </dsp:nvSpPr>
      <dsp:spPr>
        <a:xfrm>
          <a:off x="1547517" y="726"/>
          <a:ext cx="1465132" cy="732566"/>
        </a:xfrm>
        <a:prstGeom prst="roundRect">
          <a:avLst/>
        </a:prstGeom>
        <a:solidFill>
          <a:schemeClr val="accent1">
            <a:hueOff val="0"/>
            <a:satOff val="0"/>
            <a:lumOff val="0"/>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ES" sz="3000" kern="1200" dirty="0" smtClean="0"/>
            <a:t>1</a:t>
          </a:r>
          <a:endParaRPr lang="es-MX" sz="3000" kern="1200" dirty="0"/>
        </a:p>
      </dsp:txBody>
      <dsp:txXfrm>
        <a:off x="1583278" y="36487"/>
        <a:ext cx="1393610" cy="661044"/>
      </dsp:txXfrm>
    </dsp:sp>
    <dsp:sp modelId="{5378E0AD-210F-4D7A-A793-4E09E44C28F1}">
      <dsp:nvSpPr>
        <dsp:cNvPr id="0" name=""/>
        <dsp:cNvSpPr/>
      </dsp:nvSpPr>
      <dsp:spPr>
        <a:xfrm>
          <a:off x="2873473" y="964089"/>
          <a:ext cx="1465132" cy="732566"/>
        </a:xfrm>
        <a:prstGeom prst="roundRect">
          <a:avLst/>
        </a:prstGeom>
        <a:solidFill>
          <a:schemeClr val="accent1">
            <a:hueOff val="0"/>
            <a:satOff val="0"/>
            <a:lumOff val="0"/>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ES" sz="3000" kern="1200" dirty="0" smtClean="0"/>
            <a:t>2</a:t>
          </a:r>
          <a:endParaRPr lang="es-MX" sz="3000" kern="1200" dirty="0"/>
        </a:p>
      </dsp:txBody>
      <dsp:txXfrm>
        <a:off x="2909234" y="999850"/>
        <a:ext cx="1393610" cy="661044"/>
      </dsp:txXfrm>
    </dsp:sp>
    <dsp:sp modelId="{9B91A354-3D9C-49AD-ACC8-EBE38DE6B504}">
      <dsp:nvSpPr>
        <dsp:cNvPr id="0" name=""/>
        <dsp:cNvSpPr/>
      </dsp:nvSpPr>
      <dsp:spPr>
        <a:xfrm>
          <a:off x="2367003" y="2522843"/>
          <a:ext cx="1465132" cy="732566"/>
        </a:xfrm>
        <a:prstGeom prst="roundRect">
          <a:avLst/>
        </a:prstGeom>
        <a:solidFill>
          <a:schemeClr val="accent1">
            <a:hueOff val="0"/>
            <a:satOff val="0"/>
            <a:lumOff val="0"/>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ES" sz="3000" kern="1200" dirty="0" smtClean="0"/>
            <a:t>3</a:t>
          </a:r>
          <a:endParaRPr lang="es-MX" sz="3000" kern="1200" dirty="0"/>
        </a:p>
      </dsp:txBody>
      <dsp:txXfrm>
        <a:off x="2402764" y="2558604"/>
        <a:ext cx="1393610" cy="661044"/>
      </dsp:txXfrm>
    </dsp:sp>
    <dsp:sp modelId="{DECF1842-647C-45F7-B271-6CBA339C1B70}">
      <dsp:nvSpPr>
        <dsp:cNvPr id="0" name=""/>
        <dsp:cNvSpPr/>
      </dsp:nvSpPr>
      <dsp:spPr>
        <a:xfrm>
          <a:off x="728032" y="2522843"/>
          <a:ext cx="1465132" cy="732566"/>
        </a:xfrm>
        <a:prstGeom prst="roundRect">
          <a:avLst/>
        </a:prstGeom>
        <a:solidFill>
          <a:schemeClr val="accent1">
            <a:hueOff val="0"/>
            <a:satOff val="0"/>
            <a:lumOff val="0"/>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ES" sz="3000" kern="1200" dirty="0" smtClean="0"/>
            <a:t>4</a:t>
          </a:r>
          <a:endParaRPr lang="es-MX" sz="3000" kern="1200" dirty="0"/>
        </a:p>
      </dsp:txBody>
      <dsp:txXfrm>
        <a:off x="763793" y="2558604"/>
        <a:ext cx="1393610" cy="661044"/>
      </dsp:txXfrm>
    </dsp:sp>
    <dsp:sp modelId="{B194BCA9-5753-48B6-AAF1-BCA3ED3438E3}">
      <dsp:nvSpPr>
        <dsp:cNvPr id="0" name=""/>
        <dsp:cNvSpPr/>
      </dsp:nvSpPr>
      <dsp:spPr>
        <a:xfrm>
          <a:off x="221562" y="964089"/>
          <a:ext cx="1465132" cy="732566"/>
        </a:xfrm>
        <a:prstGeom prst="roundRect">
          <a:avLst/>
        </a:prstGeom>
        <a:solidFill>
          <a:schemeClr val="accent1">
            <a:hueOff val="0"/>
            <a:satOff val="0"/>
            <a:lumOff val="0"/>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s-ES" sz="3000" kern="1200" dirty="0" smtClean="0"/>
            <a:t>5</a:t>
          </a:r>
          <a:endParaRPr lang="es-MX" sz="3000" kern="1200" dirty="0"/>
        </a:p>
      </dsp:txBody>
      <dsp:txXfrm>
        <a:off x="257323" y="999850"/>
        <a:ext cx="1393610" cy="6610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57B25C-676E-4ACA-9810-49BE69398BA9}">
      <dsp:nvSpPr>
        <dsp:cNvPr id="0" name=""/>
        <dsp:cNvSpPr/>
      </dsp:nvSpPr>
      <dsp:spPr>
        <a:xfrm>
          <a:off x="2679485" y="532733"/>
          <a:ext cx="412339" cy="91440"/>
        </a:xfrm>
        <a:custGeom>
          <a:avLst/>
          <a:gdLst/>
          <a:ahLst/>
          <a:cxnLst/>
          <a:rect l="0" t="0" r="0" b="0"/>
          <a:pathLst>
            <a:path>
              <a:moveTo>
                <a:pt x="0" y="45720"/>
              </a:moveTo>
              <a:lnTo>
                <a:pt x="412339" y="45720"/>
              </a:lnTo>
            </a:path>
          </a:pathLst>
        </a:custGeom>
        <a:noFill/>
        <a:ln w="12700" cap="flat" cmpd="sng" algn="ctr">
          <a:solidFill>
            <a:schemeClr val="dk1">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874582" y="576238"/>
        <a:ext cx="22146" cy="4429"/>
      </dsp:txXfrm>
    </dsp:sp>
    <dsp:sp modelId="{E6252244-68F1-4472-AE51-651E27B45633}">
      <dsp:nvSpPr>
        <dsp:cNvPr id="0" name=""/>
        <dsp:cNvSpPr/>
      </dsp:nvSpPr>
      <dsp:spPr>
        <a:xfrm>
          <a:off x="755461" y="705"/>
          <a:ext cx="1925824" cy="1155494"/>
        </a:xfrm>
        <a:prstGeom prst="rect">
          <a:avLst/>
        </a:prstGeom>
        <a:gradFill rotWithShape="0">
          <a:gsLst>
            <a:gs pos="0">
              <a:schemeClr val="lt1">
                <a:hueOff val="0"/>
                <a:satOff val="0"/>
                <a:lumOff val="0"/>
                <a:alphaOff val="0"/>
                <a:shade val="93000"/>
                <a:satMod val="130000"/>
              </a:schemeClr>
            </a:gs>
            <a:gs pos="60000">
              <a:schemeClr val="lt1">
                <a:hueOff val="0"/>
                <a:satOff val="0"/>
                <a:lumOff val="0"/>
                <a:alphaOff val="0"/>
                <a:tint val="80000"/>
                <a:shade val="93000"/>
                <a:satMod val="130000"/>
              </a:schemeClr>
            </a:gs>
            <a:gs pos="100000">
              <a:schemeClr val="lt1">
                <a:hueOff val="0"/>
                <a:satOff val="0"/>
                <a:lumOff val="0"/>
                <a:alphaOff val="0"/>
                <a:tint val="50000"/>
                <a:shade val="94000"/>
                <a:alpha val="100000"/>
                <a:satMod val="135000"/>
              </a:schemeClr>
            </a:gs>
          </a:gsLst>
          <a:lin ang="16200000" scaled="0"/>
        </a:gra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kern="1200" dirty="0" smtClean="0"/>
            <a:t>Requisitos</a:t>
          </a:r>
          <a:endParaRPr lang="es-MX" sz="2000" kern="1200" dirty="0"/>
        </a:p>
      </dsp:txBody>
      <dsp:txXfrm>
        <a:off x="755461" y="705"/>
        <a:ext cx="1925824" cy="1155494"/>
      </dsp:txXfrm>
    </dsp:sp>
    <dsp:sp modelId="{0C7711BC-7C53-43B2-ACDC-BD2CE8FA8220}">
      <dsp:nvSpPr>
        <dsp:cNvPr id="0" name=""/>
        <dsp:cNvSpPr/>
      </dsp:nvSpPr>
      <dsp:spPr>
        <a:xfrm>
          <a:off x="5048249" y="532733"/>
          <a:ext cx="412339" cy="91440"/>
        </a:xfrm>
        <a:custGeom>
          <a:avLst/>
          <a:gdLst/>
          <a:ahLst/>
          <a:cxnLst/>
          <a:rect l="0" t="0" r="0" b="0"/>
          <a:pathLst>
            <a:path>
              <a:moveTo>
                <a:pt x="0" y="45720"/>
              </a:moveTo>
              <a:lnTo>
                <a:pt x="412339" y="45720"/>
              </a:lnTo>
            </a:path>
          </a:pathLst>
        </a:custGeom>
        <a:noFill/>
        <a:ln w="12700" cap="flat" cmpd="sng" algn="ctr">
          <a:solidFill>
            <a:schemeClr val="dk1">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243345" y="576238"/>
        <a:ext cx="22146" cy="4429"/>
      </dsp:txXfrm>
    </dsp:sp>
    <dsp:sp modelId="{4AB7C5D4-632C-44A7-80DA-22A762E04BF4}">
      <dsp:nvSpPr>
        <dsp:cNvPr id="0" name=""/>
        <dsp:cNvSpPr/>
      </dsp:nvSpPr>
      <dsp:spPr>
        <a:xfrm>
          <a:off x="3124225" y="705"/>
          <a:ext cx="1925824" cy="1155494"/>
        </a:xfrm>
        <a:prstGeom prst="rect">
          <a:avLst/>
        </a:prstGeom>
        <a:gradFill rotWithShape="0">
          <a:gsLst>
            <a:gs pos="0">
              <a:schemeClr val="lt1">
                <a:hueOff val="0"/>
                <a:satOff val="0"/>
                <a:lumOff val="0"/>
                <a:alphaOff val="0"/>
                <a:shade val="93000"/>
                <a:satMod val="130000"/>
              </a:schemeClr>
            </a:gs>
            <a:gs pos="60000">
              <a:schemeClr val="lt1">
                <a:hueOff val="0"/>
                <a:satOff val="0"/>
                <a:lumOff val="0"/>
                <a:alphaOff val="0"/>
                <a:tint val="80000"/>
                <a:shade val="93000"/>
                <a:satMod val="130000"/>
              </a:schemeClr>
            </a:gs>
            <a:gs pos="100000">
              <a:schemeClr val="lt1">
                <a:hueOff val="0"/>
                <a:satOff val="0"/>
                <a:lumOff val="0"/>
                <a:alphaOff val="0"/>
                <a:tint val="50000"/>
                <a:shade val="94000"/>
                <a:alpha val="100000"/>
                <a:satMod val="135000"/>
              </a:schemeClr>
            </a:gs>
          </a:gsLst>
          <a:lin ang="16200000" scaled="0"/>
        </a:gra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kern="1200" dirty="0" smtClean="0"/>
            <a:t>Análisis</a:t>
          </a:r>
          <a:endParaRPr lang="es-MX" sz="2000" kern="1200" dirty="0"/>
        </a:p>
      </dsp:txBody>
      <dsp:txXfrm>
        <a:off x="3124225" y="705"/>
        <a:ext cx="1925824" cy="1155494"/>
      </dsp:txXfrm>
    </dsp:sp>
    <dsp:sp modelId="{30419D18-80BB-4F94-8B5E-535A590E0E96}">
      <dsp:nvSpPr>
        <dsp:cNvPr id="0" name=""/>
        <dsp:cNvSpPr/>
      </dsp:nvSpPr>
      <dsp:spPr>
        <a:xfrm>
          <a:off x="1718373" y="1154400"/>
          <a:ext cx="4737527" cy="412339"/>
        </a:xfrm>
        <a:custGeom>
          <a:avLst/>
          <a:gdLst/>
          <a:ahLst/>
          <a:cxnLst/>
          <a:rect l="0" t="0" r="0" b="0"/>
          <a:pathLst>
            <a:path>
              <a:moveTo>
                <a:pt x="4737527" y="0"/>
              </a:moveTo>
              <a:lnTo>
                <a:pt x="4737527" y="223269"/>
              </a:lnTo>
              <a:lnTo>
                <a:pt x="0" y="223269"/>
              </a:lnTo>
              <a:lnTo>
                <a:pt x="0" y="412339"/>
              </a:lnTo>
            </a:path>
          </a:pathLst>
        </a:custGeom>
        <a:noFill/>
        <a:ln w="12700" cap="flat" cmpd="sng" algn="ctr">
          <a:solidFill>
            <a:schemeClr val="dk1">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968182" y="1358355"/>
        <a:ext cx="237909" cy="4429"/>
      </dsp:txXfrm>
    </dsp:sp>
    <dsp:sp modelId="{9A2F5A69-4A10-4861-9C12-4A42F3BC39EC}">
      <dsp:nvSpPr>
        <dsp:cNvPr id="0" name=""/>
        <dsp:cNvSpPr/>
      </dsp:nvSpPr>
      <dsp:spPr>
        <a:xfrm>
          <a:off x="5492989" y="705"/>
          <a:ext cx="1925824" cy="1155494"/>
        </a:xfrm>
        <a:prstGeom prst="rect">
          <a:avLst/>
        </a:prstGeom>
        <a:gradFill rotWithShape="0">
          <a:gsLst>
            <a:gs pos="0">
              <a:schemeClr val="lt1">
                <a:hueOff val="0"/>
                <a:satOff val="0"/>
                <a:lumOff val="0"/>
                <a:alphaOff val="0"/>
                <a:shade val="93000"/>
                <a:satMod val="130000"/>
              </a:schemeClr>
            </a:gs>
            <a:gs pos="60000">
              <a:schemeClr val="lt1">
                <a:hueOff val="0"/>
                <a:satOff val="0"/>
                <a:lumOff val="0"/>
                <a:alphaOff val="0"/>
                <a:tint val="80000"/>
                <a:shade val="93000"/>
                <a:satMod val="130000"/>
              </a:schemeClr>
            </a:gs>
            <a:gs pos="100000">
              <a:schemeClr val="lt1">
                <a:hueOff val="0"/>
                <a:satOff val="0"/>
                <a:lumOff val="0"/>
                <a:alphaOff val="0"/>
                <a:tint val="50000"/>
                <a:shade val="94000"/>
                <a:alpha val="100000"/>
                <a:satMod val="135000"/>
              </a:schemeClr>
            </a:gs>
          </a:gsLst>
          <a:lin ang="16200000" scaled="0"/>
        </a:gra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kern="1200" dirty="0" smtClean="0"/>
            <a:t>Diseño</a:t>
          </a:r>
          <a:endParaRPr lang="es-MX" sz="2000" kern="1200" dirty="0"/>
        </a:p>
      </dsp:txBody>
      <dsp:txXfrm>
        <a:off x="5492989" y="705"/>
        <a:ext cx="1925824" cy="1155494"/>
      </dsp:txXfrm>
    </dsp:sp>
    <dsp:sp modelId="{24653C92-AFFE-4FFC-BE0E-28CFE56B94A2}">
      <dsp:nvSpPr>
        <dsp:cNvPr id="0" name=""/>
        <dsp:cNvSpPr/>
      </dsp:nvSpPr>
      <dsp:spPr>
        <a:xfrm>
          <a:off x="2679485" y="2131166"/>
          <a:ext cx="412339" cy="91440"/>
        </a:xfrm>
        <a:custGeom>
          <a:avLst/>
          <a:gdLst/>
          <a:ahLst/>
          <a:cxnLst/>
          <a:rect l="0" t="0" r="0" b="0"/>
          <a:pathLst>
            <a:path>
              <a:moveTo>
                <a:pt x="0" y="45720"/>
              </a:moveTo>
              <a:lnTo>
                <a:pt x="412339" y="45720"/>
              </a:lnTo>
            </a:path>
          </a:pathLst>
        </a:custGeom>
        <a:noFill/>
        <a:ln w="12700" cap="flat" cmpd="sng" algn="ctr">
          <a:solidFill>
            <a:schemeClr val="dk1">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874582" y="2174672"/>
        <a:ext cx="22146" cy="4429"/>
      </dsp:txXfrm>
    </dsp:sp>
    <dsp:sp modelId="{B3F8A90E-F27E-4289-A36A-5D55B8916E88}">
      <dsp:nvSpPr>
        <dsp:cNvPr id="0" name=""/>
        <dsp:cNvSpPr/>
      </dsp:nvSpPr>
      <dsp:spPr>
        <a:xfrm>
          <a:off x="755461" y="1599139"/>
          <a:ext cx="1925824" cy="1155494"/>
        </a:xfrm>
        <a:prstGeom prst="rect">
          <a:avLst/>
        </a:prstGeom>
        <a:gradFill rotWithShape="0">
          <a:gsLst>
            <a:gs pos="0">
              <a:schemeClr val="lt1">
                <a:hueOff val="0"/>
                <a:satOff val="0"/>
                <a:lumOff val="0"/>
                <a:alphaOff val="0"/>
                <a:shade val="93000"/>
                <a:satMod val="130000"/>
              </a:schemeClr>
            </a:gs>
            <a:gs pos="60000">
              <a:schemeClr val="lt1">
                <a:hueOff val="0"/>
                <a:satOff val="0"/>
                <a:lumOff val="0"/>
                <a:alphaOff val="0"/>
                <a:tint val="80000"/>
                <a:shade val="93000"/>
                <a:satMod val="130000"/>
              </a:schemeClr>
            </a:gs>
            <a:gs pos="100000">
              <a:schemeClr val="lt1">
                <a:hueOff val="0"/>
                <a:satOff val="0"/>
                <a:lumOff val="0"/>
                <a:alphaOff val="0"/>
                <a:tint val="50000"/>
                <a:shade val="94000"/>
                <a:alpha val="100000"/>
                <a:satMod val="135000"/>
              </a:schemeClr>
            </a:gs>
          </a:gsLst>
          <a:lin ang="16200000" scaled="0"/>
        </a:gra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kern="1200" dirty="0" smtClean="0"/>
            <a:t>Implementación</a:t>
          </a:r>
          <a:endParaRPr lang="es-MX" sz="2000" kern="1200" dirty="0"/>
        </a:p>
      </dsp:txBody>
      <dsp:txXfrm>
        <a:off x="755461" y="1599139"/>
        <a:ext cx="1925824" cy="1155494"/>
      </dsp:txXfrm>
    </dsp:sp>
    <dsp:sp modelId="{DAB615D2-0C1D-48A7-BF68-FCE86B2FABFA}">
      <dsp:nvSpPr>
        <dsp:cNvPr id="0" name=""/>
        <dsp:cNvSpPr/>
      </dsp:nvSpPr>
      <dsp:spPr>
        <a:xfrm>
          <a:off x="5048249" y="2131166"/>
          <a:ext cx="412339" cy="91440"/>
        </a:xfrm>
        <a:custGeom>
          <a:avLst/>
          <a:gdLst/>
          <a:ahLst/>
          <a:cxnLst/>
          <a:rect l="0" t="0" r="0" b="0"/>
          <a:pathLst>
            <a:path>
              <a:moveTo>
                <a:pt x="0" y="45720"/>
              </a:moveTo>
              <a:lnTo>
                <a:pt x="412339" y="45720"/>
              </a:lnTo>
            </a:path>
          </a:pathLst>
        </a:custGeom>
        <a:noFill/>
        <a:ln w="12700" cap="flat" cmpd="sng" algn="ctr">
          <a:solidFill>
            <a:schemeClr val="dk1">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243345" y="2174672"/>
        <a:ext cx="22146" cy="4429"/>
      </dsp:txXfrm>
    </dsp:sp>
    <dsp:sp modelId="{0C8A5CED-613D-45E7-845F-6E1636BA91BC}">
      <dsp:nvSpPr>
        <dsp:cNvPr id="0" name=""/>
        <dsp:cNvSpPr/>
      </dsp:nvSpPr>
      <dsp:spPr>
        <a:xfrm>
          <a:off x="3124225" y="1599139"/>
          <a:ext cx="1925824" cy="1155494"/>
        </a:xfrm>
        <a:prstGeom prst="rect">
          <a:avLst/>
        </a:prstGeom>
        <a:gradFill rotWithShape="0">
          <a:gsLst>
            <a:gs pos="0">
              <a:schemeClr val="lt1">
                <a:hueOff val="0"/>
                <a:satOff val="0"/>
                <a:lumOff val="0"/>
                <a:alphaOff val="0"/>
                <a:shade val="93000"/>
                <a:satMod val="130000"/>
              </a:schemeClr>
            </a:gs>
            <a:gs pos="60000">
              <a:schemeClr val="lt1">
                <a:hueOff val="0"/>
                <a:satOff val="0"/>
                <a:lumOff val="0"/>
                <a:alphaOff val="0"/>
                <a:tint val="80000"/>
                <a:shade val="93000"/>
                <a:satMod val="130000"/>
              </a:schemeClr>
            </a:gs>
            <a:gs pos="100000">
              <a:schemeClr val="lt1">
                <a:hueOff val="0"/>
                <a:satOff val="0"/>
                <a:lumOff val="0"/>
                <a:alphaOff val="0"/>
                <a:tint val="50000"/>
                <a:shade val="94000"/>
                <a:alpha val="100000"/>
                <a:satMod val="135000"/>
              </a:schemeClr>
            </a:gs>
          </a:gsLst>
          <a:lin ang="16200000" scaled="0"/>
        </a:gra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kern="1200" dirty="0" smtClean="0"/>
            <a:t>Integración</a:t>
          </a:r>
          <a:endParaRPr lang="es-MX" sz="2000" kern="1200" dirty="0"/>
        </a:p>
      </dsp:txBody>
      <dsp:txXfrm>
        <a:off x="3124225" y="1599139"/>
        <a:ext cx="1925824" cy="1155494"/>
      </dsp:txXfrm>
    </dsp:sp>
    <dsp:sp modelId="{1825BBB4-80B0-4C7E-ABA3-5D2F96A509CF}">
      <dsp:nvSpPr>
        <dsp:cNvPr id="0" name=""/>
        <dsp:cNvSpPr/>
      </dsp:nvSpPr>
      <dsp:spPr>
        <a:xfrm>
          <a:off x="1718373" y="2752834"/>
          <a:ext cx="4737527" cy="412339"/>
        </a:xfrm>
        <a:custGeom>
          <a:avLst/>
          <a:gdLst/>
          <a:ahLst/>
          <a:cxnLst/>
          <a:rect l="0" t="0" r="0" b="0"/>
          <a:pathLst>
            <a:path>
              <a:moveTo>
                <a:pt x="4737527" y="0"/>
              </a:moveTo>
              <a:lnTo>
                <a:pt x="4737527" y="223269"/>
              </a:lnTo>
              <a:lnTo>
                <a:pt x="0" y="223269"/>
              </a:lnTo>
              <a:lnTo>
                <a:pt x="0" y="412339"/>
              </a:lnTo>
            </a:path>
          </a:pathLst>
        </a:custGeom>
        <a:noFill/>
        <a:ln w="12700" cap="flat" cmpd="sng" algn="ctr">
          <a:solidFill>
            <a:schemeClr val="dk1">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968182" y="2956789"/>
        <a:ext cx="237909" cy="4429"/>
      </dsp:txXfrm>
    </dsp:sp>
    <dsp:sp modelId="{84BC95F2-9FE9-4CDF-8BD2-C8AFC5B7C3A1}">
      <dsp:nvSpPr>
        <dsp:cNvPr id="0" name=""/>
        <dsp:cNvSpPr/>
      </dsp:nvSpPr>
      <dsp:spPr>
        <a:xfrm>
          <a:off x="5492989" y="1599139"/>
          <a:ext cx="1925824" cy="1155494"/>
        </a:xfrm>
        <a:prstGeom prst="rect">
          <a:avLst/>
        </a:prstGeom>
        <a:gradFill rotWithShape="0">
          <a:gsLst>
            <a:gs pos="0">
              <a:schemeClr val="lt1">
                <a:hueOff val="0"/>
                <a:satOff val="0"/>
                <a:lumOff val="0"/>
                <a:alphaOff val="0"/>
                <a:shade val="93000"/>
                <a:satMod val="130000"/>
              </a:schemeClr>
            </a:gs>
            <a:gs pos="60000">
              <a:schemeClr val="lt1">
                <a:hueOff val="0"/>
                <a:satOff val="0"/>
                <a:lumOff val="0"/>
                <a:alphaOff val="0"/>
                <a:tint val="80000"/>
                <a:shade val="93000"/>
                <a:satMod val="130000"/>
              </a:schemeClr>
            </a:gs>
            <a:gs pos="100000">
              <a:schemeClr val="lt1">
                <a:hueOff val="0"/>
                <a:satOff val="0"/>
                <a:lumOff val="0"/>
                <a:alphaOff val="0"/>
                <a:tint val="50000"/>
                <a:shade val="94000"/>
                <a:alpha val="100000"/>
                <a:satMod val="135000"/>
              </a:schemeClr>
            </a:gs>
          </a:gsLst>
          <a:lin ang="16200000" scaled="0"/>
        </a:gra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kern="1200" dirty="0" smtClean="0"/>
            <a:t>Pruebas</a:t>
          </a:r>
          <a:endParaRPr lang="es-MX" sz="2000" kern="1200" dirty="0"/>
        </a:p>
      </dsp:txBody>
      <dsp:txXfrm>
        <a:off x="5492989" y="1599139"/>
        <a:ext cx="1925824" cy="1155494"/>
      </dsp:txXfrm>
    </dsp:sp>
    <dsp:sp modelId="{7911A055-6C6A-4CB6-AFE0-66EFE6F0E8C2}">
      <dsp:nvSpPr>
        <dsp:cNvPr id="0" name=""/>
        <dsp:cNvSpPr/>
      </dsp:nvSpPr>
      <dsp:spPr>
        <a:xfrm>
          <a:off x="2679485" y="3729600"/>
          <a:ext cx="412339" cy="91440"/>
        </a:xfrm>
        <a:custGeom>
          <a:avLst/>
          <a:gdLst/>
          <a:ahLst/>
          <a:cxnLst/>
          <a:rect l="0" t="0" r="0" b="0"/>
          <a:pathLst>
            <a:path>
              <a:moveTo>
                <a:pt x="0" y="45720"/>
              </a:moveTo>
              <a:lnTo>
                <a:pt x="412339" y="45720"/>
              </a:lnTo>
            </a:path>
          </a:pathLst>
        </a:custGeom>
        <a:noFill/>
        <a:ln w="12700" cap="flat" cmpd="sng" algn="ctr">
          <a:solidFill>
            <a:schemeClr val="dk1">
              <a:hueOff val="0"/>
              <a:satOff val="0"/>
              <a:lumOff val="0"/>
              <a:alphaOff val="0"/>
            </a:schemeClr>
          </a:solidFill>
          <a:prstDash val="solid"/>
          <a:tailEnd type="arrow"/>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874582" y="3773106"/>
        <a:ext cx="22146" cy="4429"/>
      </dsp:txXfrm>
    </dsp:sp>
    <dsp:sp modelId="{9FD9CFBD-31E6-488C-9D1E-ACF57C02AD09}">
      <dsp:nvSpPr>
        <dsp:cNvPr id="0" name=""/>
        <dsp:cNvSpPr/>
      </dsp:nvSpPr>
      <dsp:spPr>
        <a:xfrm>
          <a:off x="755461" y="3197573"/>
          <a:ext cx="1925824" cy="1155494"/>
        </a:xfrm>
        <a:prstGeom prst="rect">
          <a:avLst/>
        </a:prstGeom>
        <a:gradFill rotWithShape="0">
          <a:gsLst>
            <a:gs pos="0">
              <a:schemeClr val="lt1">
                <a:hueOff val="0"/>
                <a:satOff val="0"/>
                <a:lumOff val="0"/>
                <a:alphaOff val="0"/>
                <a:shade val="93000"/>
                <a:satMod val="130000"/>
              </a:schemeClr>
            </a:gs>
            <a:gs pos="60000">
              <a:schemeClr val="lt1">
                <a:hueOff val="0"/>
                <a:satOff val="0"/>
                <a:lumOff val="0"/>
                <a:alphaOff val="0"/>
                <a:tint val="80000"/>
                <a:shade val="93000"/>
                <a:satMod val="130000"/>
              </a:schemeClr>
            </a:gs>
            <a:gs pos="100000">
              <a:schemeClr val="lt1">
                <a:hueOff val="0"/>
                <a:satOff val="0"/>
                <a:lumOff val="0"/>
                <a:alphaOff val="0"/>
                <a:tint val="50000"/>
                <a:shade val="94000"/>
                <a:alpha val="100000"/>
                <a:satMod val="135000"/>
              </a:schemeClr>
            </a:gs>
          </a:gsLst>
          <a:lin ang="16200000" scaled="0"/>
        </a:gra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kern="1200" dirty="0" smtClean="0"/>
            <a:t>Documentación</a:t>
          </a:r>
          <a:endParaRPr lang="es-MX" sz="2000" kern="1200" dirty="0"/>
        </a:p>
      </dsp:txBody>
      <dsp:txXfrm>
        <a:off x="755461" y="3197573"/>
        <a:ext cx="1925824" cy="1155494"/>
      </dsp:txXfrm>
    </dsp:sp>
    <dsp:sp modelId="{011667A6-9F94-4F7A-895D-99EEF4ED8EAE}">
      <dsp:nvSpPr>
        <dsp:cNvPr id="0" name=""/>
        <dsp:cNvSpPr/>
      </dsp:nvSpPr>
      <dsp:spPr>
        <a:xfrm>
          <a:off x="3124225" y="3197573"/>
          <a:ext cx="1925824" cy="1155494"/>
        </a:xfrm>
        <a:prstGeom prst="rect">
          <a:avLst/>
        </a:prstGeom>
        <a:gradFill rotWithShape="0">
          <a:gsLst>
            <a:gs pos="0">
              <a:schemeClr val="lt1">
                <a:hueOff val="0"/>
                <a:satOff val="0"/>
                <a:lumOff val="0"/>
                <a:alphaOff val="0"/>
                <a:shade val="93000"/>
                <a:satMod val="130000"/>
              </a:schemeClr>
            </a:gs>
            <a:gs pos="60000">
              <a:schemeClr val="lt1">
                <a:hueOff val="0"/>
                <a:satOff val="0"/>
                <a:lumOff val="0"/>
                <a:alphaOff val="0"/>
                <a:tint val="80000"/>
                <a:shade val="93000"/>
                <a:satMod val="130000"/>
              </a:schemeClr>
            </a:gs>
            <a:gs pos="100000">
              <a:schemeClr val="lt1">
                <a:hueOff val="0"/>
                <a:satOff val="0"/>
                <a:lumOff val="0"/>
                <a:alphaOff val="0"/>
                <a:tint val="50000"/>
                <a:shade val="94000"/>
                <a:alpha val="100000"/>
                <a:satMod val="135000"/>
              </a:schemeClr>
            </a:gs>
          </a:gsLst>
          <a:lin ang="16200000" scaled="0"/>
        </a:gra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kern="1200" dirty="0" smtClean="0"/>
            <a:t>Mantenimiento</a:t>
          </a:r>
          <a:endParaRPr lang="es-MX" sz="2000" kern="1200" dirty="0"/>
        </a:p>
      </dsp:txBody>
      <dsp:txXfrm>
        <a:off x="3124225" y="3197573"/>
        <a:ext cx="1925824" cy="11554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C2480D-0DA6-400D-8BC1-963896047F4F}">
      <dsp:nvSpPr>
        <dsp:cNvPr id="0" name=""/>
        <dsp:cNvSpPr/>
      </dsp:nvSpPr>
      <dsp:spPr>
        <a:xfrm>
          <a:off x="3204" y="1849258"/>
          <a:ext cx="1801740" cy="1486059"/>
        </a:xfrm>
        <a:prstGeom prst="roundRect">
          <a:avLst>
            <a:gd name="adj" fmla="val 10000"/>
          </a:avLst>
        </a:prstGeom>
        <a:solidFill>
          <a:schemeClr val="dk1">
            <a:alpha val="90000"/>
            <a:tint val="40000"/>
            <a:hueOff val="0"/>
            <a:satOff val="0"/>
            <a:lumOff val="0"/>
            <a:alphaOff val="0"/>
          </a:schemeClr>
        </a:solidFill>
        <a:ln w="285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es-MX" sz="1300" kern="1200"/>
            <a:t>Métodos de Requsitos</a:t>
          </a:r>
        </a:p>
        <a:p>
          <a:pPr marL="228600" lvl="2" indent="-114300" algn="l" defTabSz="577850">
            <a:lnSpc>
              <a:spcPct val="90000"/>
            </a:lnSpc>
            <a:spcBef>
              <a:spcPct val="0"/>
            </a:spcBef>
            <a:spcAft>
              <a:spcPct val="15000"/>
            </a:spcAft>
            <a:buChar char="••"/>
          </a:pPr>
          <a:r>
            <a:rPr lang="es-MX" sz="1300" kern="1200"/>
            <a:t>OBA</a:t>
          </a:r>
        </a:p>
        <a:p>
          <a:pPr marL="228600" lvl="2" indent="-114300" algn="l" defTabSz="577850">
            <a:lnSpc>
              <a:spcPct val="90000"/>
            </a:lnSpc>
            <a:spcBef>
              <a:spcPct val="0"/>
            </a:spcBef>
            <a:spcAft>
              <a:spcPct val="15000"/>
            </a:spcAft>
            <a:buChar char="••"/>
          </a:pPr>
          <a:r>
            <a:rPr lang="es-MX" sz="1300" kern="1200"/>
            <a:t>FUSION</a:t>
          </a:r>
        </a:p>
        <a:p>
          <a:pPr marL="228600" lvl="2" indent="-114300" algn="l" defTabSz="577850">
            <a:lnSpc>
              <a:spcPct val="90000"/>
            </a:lnSpc>
            <a:spcBef>
              <a:spcPct val="0"/>
            </a:spcBef>
            <a:spcAft>
              <a:spcPct val="15000"/>
            </a:spcAft>
            <a:buChar char="••"/>
          </a:pPr>
          <a:r>
            <a:rPr lang="es-MX" sz="1300" kern="1200"/>
            <a:t>UP</a:t>
          </a:r>
        </a:p>
      </dsp:txBody>
      <dsp:txXfrm>
        <a:off x="37402" y="1883456"/>
        <a:ext cx="1733344" cy="1099222"/>
      </dsp:txXfrm>
    </dsp:sp>
    <dsp:sp modelId="{18E6E380-E047-4A97-AFD4-A25A2BBD821E}">
      <dsp:nvSpPr>
        <dsp:cNvPr id="0" name=""/>
        <dsp:cNvSpPr/>
      </dsp:nvSpPr>
      <dsp:spPr>
        <a:xfrm>
          <a:off x="1028294" y="2248297"/>
          <a:ext cx="1920351" cy="1920351"/>
        </a:xfrm>
        <a:prstGeom prst="leftCircularArrow">
          <a:avLst>
            <a:gd name="adj1" fmla="val 2810"/>
            <a:gd name="adj2" fmla="val 342995"/>
            <a:gd name="adj3" fmla="val 2118505"/>
            <a:gd name="adj4" fmla="val 9024489"/>
            <a:gd name="adj5" fmla="val 3278"/>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8E91D87-400F-4CDB-A980-3C3E417DDFC7}">
      <dsp:nvSpPr>
        <dsp:cNvPr id="0" name=""/>
        <dsp:cNvSpPr/>
      </dsp:nvSpPr>
      <dsp:spPr>
        <a:xfrm>
          <a:off x="403590" y="3016876"/>
          <a:ext cx="1601547" cy="636882"/>
        </a:xfrm>
        <a:prstGeom prst="roundRect">
          <a:avLst>
            <a:gd name="adj" fmla="val 10000"/>
          </a:avLst>
        </a:prstGeom>
        <a:solidFill>
          <a:schemeClr val="lt1">
            <a:hueOff val="0"/>
            <a:satOff val="0"/>
            <a:lumOff val="0"/>
            <a:alphaOff val="0"/>
          </a:schemeClr>
        </a:solidFill>
        <a:ln w="285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MX" sz="1800" kern="1200"/>
            <a:t>Requisitos</a:t>
          </a:r>
        </a:p>
      </dsp:txBody>
      <dsp:txXfrm>
        <a:off x="422244" y="3035530"/>
        <a:ext cx="1564239" cy="599574"/>
      </dsp:txXfrm>
    </dsp:sp>
    <dsp:sp modelId="{697FA1B3-9FD9-4E1B-9608-9ECCA9FD379F}">
      <dsp:nvSpPr>
        <dsp:cNvPr id="0" name=""/>
        <dsp:cNvSpPr/>
      </dsp:nvSpPr>
      <dsp:spPr>
        <a:xfrm>
          <a:off x="2262081" y="1849258"/>
          <a:ext cx="1801740" cy="1486059"/>
        </a:xfrm>
        <a:prstGeom prst="roundRect">
          <a:avLst>
            <a:gd name="adj" fmla="val 10000"/>
          </a:avLst>
        </a:prstGeom>
        <a:solidFill>
          <a:schemeClr val="dk1">
            <a:alpha val="90000"/>
            <a:tint val="40000"/>
            <a:hueOff val="0"/>
            <a:satOff val="0"/>
            <a:lumOff val="0"/>
            <a:alphaOff val="0"/>
          </a:schemeClr>
        </a:solidFill>
        <a:ln w="285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es-MX" sz="1300" kern="1200" dirty="0"/>
            <a:t>Métodos de </a:t>
          </a:r>
          <a:r>
            <a:rPr lang="es-MX" sz="1300" kern="1200" dirty="0" smtClean="0"/>
            <a:t>análisis</a:t>
          </a:r>
          <a:endParaRPr lang="es-MX" sz="1300" kern="1200" dirty="0"/>
        </a:p>
        <a:p>
          <a:pPr marL="228600" lvl="2" indent="-114300" algn="l" defTabSz="577850">
            <a:lnSpc>
              <a:spcPct val="90000"/>
            </a:lnSpc>
            <a:spcBef>
              <a:spcPct val="0"/>
            </a:spcBef>
            <a:spcAft>
              <a:spcPct val="15000"/>
            </a:spcAft>
            <a:buChar char="••"/>
          </a:pPr>
          <a:r>
            <a:rPr lang="es-MX" sz="1300" kern="1200"/>
            <a:t>OBA</a:t>
          </a:r>
        </a:p>
        <a:p>
          <a:pPr marL="228600" lvl="2" indent="-114300" algn="l" defTabSz="577850">
            <a:lnSpc>
              <a:spcPct val="90000"/>
            </a:lnSpc>
            <a:spcBef>
              <a:spcPct val="0"/>
            </a:spcBef>
            <a:spcAft>
              <a:spcPct val="15000"/>
            </a:spcAft>
            <a:buChar char="••"/>
          </a:pPr>
          <a:r>
            <a:rPr lang="es-MX" sz="1300" kern="1200"/>
            <a:t>FUSION</a:t>
          </a:r>
        </a:p>
        <a:p>
          <a:pPr marL="228600" lvl="2" indent="-114300" algn="l" defTabSz="577850">
            <a:lnSpc>
              <a:spcPct val="90000"/>
            </a:lnSpc>
            <a:spcBef>
              <a:spcPct val="0"/>
            </a:spcBef>
            <a:spcAft>
              <a:spcPct val="15000"/>
            </a:spcAft>
            <a:buChar char="••"/>
          </a:pPr>
          <a:r>
            <a:rPr lang="es-MX" sz="1300" kern="1200"/>
            <a:t>UP</a:t>
          </a:r>
        </a:p>
      </dsp:txBody>
      <dsp:txXfrm>
        <a:off x="2296279" y="2201897"/>
        <a:ext cx="1733344" cy="1099222"/>
      </dsp:txXfrm>
    </dsp:sp>
    <dsp:sp modelId="{970F38FC-BA19-42E8-86CE-7A6D4983E299}">
      <dsp:nvSpPr>
        <dsp:cNvPr id="0" name=""/>
        <dsp:cNvSpPr/>
      </dsp:nvSpPr>
      <dsp:spPr>
        <a:xfrm>
          <a:off x="3272157" y="957660"/>
          <a:ext cx="2150573" cy="2150573"/>
        </a:xfrm>
        <a:prstGeom prst="circularArrow">
          <a:avLst>
            <a:gd name="adj1" fmla="val 2509"/>
            <a:gd name="adj2" fmla="val 304139"/>
            <a:gd name="adj3" fmla="val 19520351"/>
            <a:gd name="adj4" fmla="val 12575511"/>
            <a:gd name="adj5" fmla="val 2927"/>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B825FBD-791E-421A-BC49-8D81EAB087B5}">
      <dsp:nvSpPr>
        <dsp:cNvPr id="0" name=""/>
        <dsp:cNvSpPr/>
      </dsp:nvSpPr>
      <dsp:spPr>
        <a:xfrm>
          <a:off x="2662468" y="1530816"/>
          <a:ext cx="1601547" cy="636882"/>
        </a:xfrm>
        <a:prstGeom prst="roundRect">
          <a:avLst>
            <a:gd name="adj" fmla="val 10000"/>
          </a:avLst>
        </a:prstGeom>
        <a:solidFill>
          <a:schemeClr val="lt1">
            <a:hueOff val="0"/>
            <a:satOff val="0"/>
            <a:lumOff val="0"/>
            <a:alphaOff val="0"/>
          </a:schemeClr>
        </a:solidFill>
        <a:ln w="285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MX" sz="1800" kern="1200"/>
            <a:t>Análisis</a:t>
          </a:r>
        </a:p>
      </dsp:txBody>
      <dsp:txXfrm>
        <a:off x="2681122" y="1549470"/>
        <a:ext cx="1564239" cy="599574"/>
      </dsp:txXfrm>
    </dsp:sp>
    <dsp:sp modelId="{19C2E6BA-690A-400E-827C-0F7C60EA1920}">
      <dsp:nvSpPr>
        <dsp:cNvPr id="0" name=""/>
        <dsp:cNvSpPr/>
      </dsp:nvSpPr>
      <dsp:spPr>
        <a:xfrm>
          <a:off x="4520959" y="1849258"/>
          <a:ext cx="1801740" cy="1486059"/>
        </a:xfrm>
        <a:prstGeom prst="roundRect">
          <a:avLst>
            <a:gd name="adj" fmla="val 10000"/>
          </a:avLst>
        </a:prstGeom>
        <a:solidFill>
          <a:schemeClr val="dk1">
            <a:alpha val="90000"/>
            <a:tint val="40000"/>
            <a:hueOff val="0"/>
            <a:satOff val="0"/>
            <a:lumOff val="0"/>
            <a:alphaOff val="0"/>
          </a:schemeClr>
        </a:solidFill>
        <a:ln w="285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es-MX" sz="1300" kern="1200" dirty="0"/>
            <a:t>Métodos de Diseño</a:t>
          </a:r>
        </a:p>
        <a:p>
          <a:pPr marL="228600" lvl="2" indent="-114300" algn="l" defTabSz="577850">
            <a:lnSpc>
              <a:spcPct val="90000"/>
            </a:lnSpc>
            <a:spcBef>
              <a:spcPct val="0"/>
            </a:spcBef>
            <a:spcAft>
              <a:spcPct val="15000"/>
            </a:spcAft>
            <a:buChar char="••"/>
          </a:pPr>
          <a:r>
            <a:rPr lang="es-MX" sz="1300" kern="1200"/>
            <a:t>UML</a:t>
          </a:r>
        </a:p>
        <a:p>
          <a:pPr marL="228600" lvl="2" indent="-114300" algn="l" defTabSz="577850">
            <a:lnSpc>
              <a:spcPct val="90000"/>
            </a:lnSpc>
            <a:spcBef>
              <a:spcPct val="0"/>
            </a:spcBef>
            <a:spcAft>
              <a:spcPct val="15000"/>
            </a:spcAft>
            <a:buChar char="••"/>
          </a:pPr>
          <a:r>
            <a:rPr lang="es-MX" sz="1300" kern="1200"/>
            <a:t>FUSION</a:t>
          </a:r>
        </a:p>
        <a:p>
          <a:pPr marL="228600" lvl="2" indent="-114300" algn="l" defTabSz="577850">
            <a:lnSpc>
              <a:spcPct val="90000"/>
            </a:lnSpc>
            <a:spcBef>
              <a:spcPct val="0"/>
            </a:spcBef>
            <a:spcAft>
              <a:spcPct val="15000"/>
            </a:spcAft>
            <a:buChar char="••"/>
          </a:pPr>
          <a:r>
            <a:rPr lang="es-MX" sz="1300" kern="1200"/>
            <a:t>RDD</a:t>
          </a:r>
        </a:p>
      </dsp:txBody>
      <dsp:txXfrm>
        <a:off x="4555157" y="1883456"/>
        <a:ext cx="1733344" cy="1099222"/>
      </dsp:txXfrm>
    </dsp:sp>
    <dsp:sp modelId="{1EAAD6EB-A27E-4DA0-87C4-625E48D0D9FA}">
      <dsp:nvSpPr>
        <dsp:cNvPr id="0" name=""/>
        <dsp:cNvSpPr/>
      </dsp:nvSpPr>
      <dsp:spPr>
        <a:xfrm>
          <a:off x="5546049" y="2248297"/>
          <a:ext cx="1920351" cy="1920351"/>
        </a:xfrm>
        <a:prstGeom prst="leftCircularArrow">
          <a:avLst>
            <a:gd name="adj1" fmla="val 2810"/>
            <a:gd name="adj2" fmla="val 342995"/>
            <a:gd name="adj3" fmla="val 2118505"/>
            <a:gd name="adj4" fmla="val 9024489"/>
            <a:gd name="adj5" fmla="val 3278"/>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32E24D0-D7EF-45B0-B8F2-815D78700354}">
      <dsp:nvSpPr>
        <dsp:cNvPr id="0" name=""/>
        <dsp:cNvSpPr/>
      </dsp:nvSpPr>
      <dsp:spPr>
        <a:xfrm>
          <a:off x="4921346" y="3016876"/>
          <a:ext cx="1601547" cy="636882"/>
        </a:xfrm>
        <a:prstGeom prst="roundRect">
          <a:avLst>
            <a:gd name="adj" fmla="val 10000"/>
          </a:avLst>
        </a:prstGeom>
        <a:solidFill>
          <a:schemeClr val="lt1">
            <a:hueOff val="0"/>
            <a:satOff val="0"/>
            <a:lumOff val="0"/>
            <a:alphaOff val="0"/>
          </a:schemeClr>
        </a:solidFill>
        <a:ln w="285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MX" sz="1800" kern="1200"/>
            <a:t>Diseño</a:t>
          </a:r>
        </a:p>
      </dsp:txBody>
      <dsp:txXfrm>
        <a:off x="4940000" y="3035530"/>
        <a:ext cx="1564239" cy="599574"/>
      </dsp:txXfrm>
    </dsp:sp>
    <dsp:sp modelId="{D7F5016B-1195-4BCA-8543-B9BBFB5CC7CF}">
      <dsp:nvSpPr>
        <dsp:cNvPr id="0" name=""/>
        <dsp:cNvSpPr/>
      </dsp:nvSpPr>
      <dsp:spPr>
        <a:xfrm>
          <a:off x="6779837" y="1849258"/>
          <a:ext cx="1801740" cy="1486059"/>
        </a:xfrm>
        <a:prstGeom prst="roundRect">
          <a:avLst>
            <a:gd name="adj" fmla="val 10000"/>
          </a:avLst>
        </a:prstGeom>
        <a:solidFill>
          <a:schemeClr val="dk1">
            <a:alpha val="90000"/>
            <a:tint val="40000"/>
            <a:hueOff val="0"/>
            <a:satOff val="0"/>
            <a:lumOff val="0"/>
            <a:alphaOff val="0"/>
          </a:schemeClr>
        </a:solidFill>
        <a:ln w="28575"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es-MX" sz="1300" kern="1200"/>
            <a:t>Método de Codificación</a:t>
          </a:r>
        </a:p>
        <a:p>
          <a:pPr marL="228600" lvl="2" indent="-114300" algn="l" defTabSz="577850">
            <a:lnSpc>
              <a:spcPct val="90000"/>
            </a:lnSpc>
            <a:spcBef>
              <a:spcPct val="0"/>
            </a:spcBef>
            <a:spcAft>
              <a:spcPct val="15000"/>
            </a:spcAft>
            <a:buChar char="••"/>
          </a:pPr>
          <a:r>
            <a:rPr lang="es-MX" sz="1300" kern="1200"/>
            <a:t>Técnicas de Java</a:t>
          </a:r>
        </a:p>
        <a:p>
          <a:pPr marL="228600" lvl="2" indent="-114300" algn="l" defTabSz="577850">
            <a:lnSpc>
              <a:spcPct val="90000"/>
            </a:lnSpc>
            <a:spcBef>
              <a:spcPct val="0"/>
            </a:spcBef>
            <a:spcAft>
              <a:spcPct val="15000"/>
            </a:spcAft>
            <a:buChar char="••"/>
          </a:pPr>
          <a:r>
            <a:rPr lang="es-MX" sz="1300" kern="1200"/>
            <a:t>Técnicas de C++</a:t>
          </a:r>
        </a:p>
        <a:p>
          <a:pPr marL="228600" lvl="2" indent="-114300" algn="l" defTabSz="577850">
            <a:lnSpc>
              <a:spcPct val="90000"/>
            </a:lnSpc>
            <a:spcBef>
              <a:spcPct val="0"/>
            </a:spcBef>
            <a:spcAft>
              <a:spcPct val="15000"/>
            </a:spcAft>
            <a:buChar char="••"/>
          </a:pPr>
          <a:r>
            <a:rPr lang="es-MX" sz="1300" kern="1200"/>
            <a:t>Técnicas de Smalltalk</a:t>
          </a:r>
        </a:p>
      </dsp:txBody>
      <dsp:txXfrm>
        <a:off x="6814035" y="2201897"/>
        <a:ext cx="1733344" cy="1099222"/>
      </dsp:txXfrm>
    </dsp:sp>
    <dsp:sp modelId="{05B595AC-8320-4887-A42F-38F4D1966019}">
      <dsp:nvSpPr>
        <dsp:cNvPr id="0" name=""/>
        <dsp:cNvSpPr/>
      </dsp:nvSpPr>
      <dsp:spPr>
        <a:xfrm>
          <a:off x="7180224" y="1530816"/>
          <a:ext cx="1601547" cy="636882"/>
        </a:xfrm>
        <a:prstGeom prst="roundRect">
          <a:avLst>
            <a:gd name="adj" fmla="val 10000"/>
          </a:avLst>
        </a:prstGeom>
        <a:solidFill>
          <a:schemeClr val="lt1">
            <a:hueOff val="0"/>
            <a:satOff val="0"/>
            <a:lumOff val="0"/>
            <a:alphaOff val="0"/>
          </a:schemeClr>
        </a:solidFill>
        <a:ln w="285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MX" sz="1800" kern="1200"/>
            <a:t>Implementación</a:t>
          </a:r>
        </a:p>
      </dsp:txBody>
      <dsp:txXfrm>
        <a:off x="7198878" y="1549470"/>
        <a:ext cx="1564239" cy="59957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F9AB98-EA91-48FF-9EDF-F9667FEC8733}">
      <dsp:nvSpPr>
        <dsp:cNvPr id="0" name=""/>
        <dsp:cNvSpPr/>
      </dsp:nvSpPr>
      <dsp:spPr>
        <a:xfrm>
          <a:off x="0" y="26488"/>
          <a:ext cx="5287144" cy="503685"/>
        </a:xfrm>
        <a:prstGeom prst="roundRect">
          <a:avLst/>
        </a:prstGeom>
        <a:solidFill>
          <a:schemeClr val="accent4">
            <a:hueOff val="0"/>
            <a:satOff val="0"/>
            <a:lumOff val="0"/>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dirty="0" smtClean="0"/>
            <a:t>Prototipos de requisitos</a:t>
          </a:r>
          <a:endParaRPr lang="es-MX" sz="2100" kern="1200" dirty="0"/>
        </a:p>
      </dsp:txBody>
      <dsp:txXfrm>
        <a:off x="24588" y="51076"/>
        <a:ext cx="5237968" cy="454509"/>
      </dsp:txXfrm>
    </dsp:sp>
    <dsp:sp modelId="{160277C3-3889-4B79-991C-81A4F51830D0}">
      <dsp:nvSpPr>
        <dsp:cNvPr id="0" name=""/>
        <dsp:cNvSpPr/>
      </dsp:nvSpPr>
      <dsp:spPr>
        <a:xfrm>
          <a:off x="0" y="590653"/>
          <a:ext cx="5287144" cy="503685"/>
        </a:xfrm>
        <a:prstGeom prst="roundRect">
          <a:avLst/>
        </a:prstGeom>
        <a:solidFill>
          <a:schemeClr val="accent4">
            <a:hueOff val="-1005"/>
            <a:satOff val="-6001"/>
            <a:lumOff val="-3774"/>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dirty="0" smtClean="0"/>
            <a:t>Prototipos de análisis</a:t>
          </a:r>
          <a:endParaRPr lang="es-MX" sz="2100" kern="1200" dirty="0"/>
        </a:p>
      </dsp:txBody>
      <dsp:txXfrm>
        <a:off x="24588" y="615241"/>
        <a:ext cx="5237968" cy="454509"/>
      </dsp:txXfrm>
    </dsp:sp>
    <dsp:sp modelId="{1A2DCEDA-5634-4D2F-81D8-A24D6BD35733}">
      <dsp:nvSpPr>
        <dsp:cNvPr id="0" name=""/>
        <dsp:cNvSpPr/>
      </dsp:nvSpPr>
      <dsp:spPr>
        <a:xfrm>
          <a:off x="0" y="1154818"/>
          <a:ext cx="5287144" cy="503685"/>
        </a:xfrm>
        <a:prstGeom prst="roundRect">
          <a:avLst/>
        </a:prstGeom>
        <a:solidFill>
          <a:schemeClr val="accent4">
            <a:hueOff val="-2010"/>
            <a:satOff val="-12003"/>
            <a:lumOff val="-7549"/>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dirty="0" smtClean="0"/>
            <a:t>Prototipos de diseño</a:t>
          </a:r>
          <a:endParaRPr lang="es-MX" sz="2100" kern="1200" dirty="0"/>
        </a:p>
      </dsp:txBody>
      <dsp:txXfrm>
        <a:off x="24588" y="1179406"/>
        <a:ext cx="5237968" cy="454509"/>
      </dsp:txXfrm>
    </dsp:sp>
    <dsp:sp modelId="{224E2817-E862-4647-91FE-3F0DF8742928}">
      <dsp:nvSpPr>
        <dsp:cNvPr id="0" name=""/>
        <dsp:cNvSpPr/>
      </dsp:nvSpPr>
      <dsp:spPr>
        <a:xfrm>
          <a:off x="0" y="1718983"/>
          <a:ext cx="5287144" cy="503685"/>
        </a:xfrm>
        <a:prstGeom prst="roundRect">
          <a:avLst/>
        </a:prstGeom>
        <a:solidFill>
          <a:schemeClr val="accent4">
            <a:hueOff val="-3014"/>
            <a:satOff val="-18004"/>
            <a:lumOff val="-11323"/>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dirty="0" smtClean="0"/>
            <a:t>Prototipos verticales</a:t>
          </a:r>
          <a:endParaRPr lang="es-MX" sz="2100" kern="1200" dirty="0"/>
        </a:p>
      </dsp:txBody>
      <dsp:txXfrm>
        <a:off x="24588" y="1743571"/>
        <a:ext cx="5237968" cy="454509"/>
      </dsp:txXfrm>
    </dsp:sp>
    <dsp:sp modelId="{5850A878-DEB6-4E80-A6B6-860F23C7D194}">
      <dsp:nvSpPr>
        <dsp:cNvPr id="0" name=""/>
        <dsp:cNvSpPr/>
      </dsp:nvSpPr>
      <dsp:spPr>
        <a:xfrm>
          <a:off x="0" y="2283148"/>
          <a:ext cx="5287144" cy="503685"/>
        </a:xfrm>
        <a:prstGeom prst="roundRect">
          <a:avLst/>
        </a:prstGeom>
        <a:solidFill>
          <a:schemeClr val="accent4">
            <a:hueOff val="-4019"/>
            <a:satOff val="-24005"/>
            <a:lumOff val="-15098"/>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 sz="2100" kern="1200" dirty="0" smtClean="0"/>
            <a:t>Prototipos de factibilidad</a:t>
          </a:r>
          <a:endParaRPr lang="es-MX" sz="2100" kern="1200" dirty="0"/>
        </a:p>
      </dsp:txBody>
      <dsp:txXfrm>
        <a:off x="24588" y="2307736"/>
        <a:ext cx="5237968" cy="45450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346F96-D1A2-48CD-8E5C-6730ECA5EB32}">
      <dsp:nvSpPr>
        <dsp:cNvPr id="0" name=""/>
        <dsp:cNvSpPr/>
      </dsp:nvSpPr>
      <dsp:spPr>
        <a:xfrm>
          <a:off x="0" y="0"/>
          <a:ext cx="8784976" cy="1879408"/>
        </a:xfrm>
        <a:prstGeom prst="roundRect">
          <a:avLst>
            <a:gd name="adj" fmla="val 10000"/>
          </a:avLst>
        </a:prstGeom>
        <a:solidFill>
          <a:schemeClr val="dk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4B43A765-C24D-4E81-B430-A3E249A39EF9}">
      <dsp:nvSpPr>
        <dsp:cNvPr id="0" name=""/>
        <dsp:cNvSpPr/>
      </dsp:nvSpPr>
      <dsp:spPr>
        <a:xfrm>
          <a:off x="264557" y="250587"/>
          <a:ext cx="3931362" cy="1378233"/>
        </a:xfrm>
        <a:prstGeom prst="roundRect">
          <a:avLst>
            <a:gd name="adj" fmla="val 10000"/>
          </a:avLst>
        </a:prstGeom>
        <a:blipFill rotWithShape="1">
          <a:blip xmlns:r="http://schemas.openxmlformats.org/officeDocument/2006/relationships" r:embed="rId1"/>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52DE2887-323A-44DF-9DB9-6E39D90B506A}">
      <dsp:nvSpPr>
        <dsp:cNvPr id="0" name=""/>
        <dsp:cNvSpPr/>
      </dsp:nvSpPr>
      <dsp:spPr>
        <a:xfrm rot="10800000">
          <a:off x="264557" y="1879408"/>
          <a:ext cx="3931362" cy="2297055"/>
        </a:xfrm>
        <a:prstGeom prst="round2SameRect">
          <a:avLst>
            <a:gd name="adj1" fmla="val 10500"/>
            <a:gd name="adj2" fmla="val 0"/>
          </a:avLst>
        </a:prstGeom>
        <a:solidFill>
          <a:schemeClr val="dk2">
            <a:hueOff val="0"/>
            <a:satOff val="0"/>
            <a:lumOff val="0"/>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t" anchorCtr="0">
          <a:noAutofit/>
        </a:bodyPr>
        <a:lstStyle/>
        <a:p>
          <a:pPr lvl="0" algn="l" defTabSz="889000">
            <a:lnSpc>
              <a:spcPct val="90000"/>
            </a:lnSpc>
            <a:spcBef>
              <a:spcPct val="0"/>
            </a:spcBef>
            <a:spcAft>
              <a:spcPct val="35000"/>
            </a:spcAft>
          </a:pPr>
          <a:r>
            <a:rPr lang="es-ES" sz="2000" kern="1200" dirty="0" smtClean="0"/>
            <a:t>Cascada</a:t>
          </a:r>
          <a:endParaRPr lang="es-MX" sz="2000" kern="1200" dirty="0"/>
        </a:p>
        <a:p>
          <a:pPr marL="171450" lvl="1" indent="-171450" algn="just" defTabSz="800100">
            <a:lnSpc>
              <a:spcPct val="90000"/>
            </a:lnSpc>
            <a:spcBef>
              <a:spcPct val="0"/>
            </a:spcBef>
            <a:spcAft>
              <a:spcPct val="15000"/>
            </a:spcAft>
            <a:buChar char="••"/>
          </a:pPr>
          <a:r>
            <a:rPr lang="es-ES" sz="1800" kern="1200" dirty="0" smtClean="0"/>
            <a:t>Se define como una secuencia de actividades.</a:t>
          </a:r>
          <a:endParaRPr lang="es-MX" sz="1800" kern="1200" dirty="0"/>
        </a:p>
      </dsp:txBody>
      <dsp:txXfrm rot="10800000">
        <a:off x="335199" y="1879408"/>
        <a:ext cx="3790078" cy="2226413"/>
      </dsp:txXfrm>
    </dsp:sp>
    <dsp:sp modelId="{025AEE47-38BC-4D3F-A790-506E28774972}">
      <dsp:nvSpPr>
        <dsp:cNvPr id="0" name=""/>
        <dsp:cNvSpPr/>
      </dsp:nvSpPr>
      <dsp:spPr>
        <a:xfrm>
          <a:off x="4589056" y="250587"/>
          <a:ext cx="3931362" cy="1378233"/>
        </a:xfrm>
        <a:prstGeom prst="roundRect">
          <a:avLst>
            <a:gd name="adj" fmla="val 10000"/>
          </a:avLst>
        </a:prstGeom>
        <a:blipFill rotWithShape="1">
          <a:blip xmlns:r="http://schemas.openxmlformats.org/officeDocument/2006/relationships" r:embed="rId2"/>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7D1CC292-8EDB-4552-9909-F56718A97C28}">
      <dsp:nvSpPr>
        <dsp:cNvPr id="0" name=""/>
        <dsp:cNvSpPr/>
      </dsp:nvSpPr>
      <dsp:spPr>
        <a:xfrm rot="10800000">
          <a:off x="4589056" y="1879408"/>
          <a:ext cx="3931362" cy="2297055"/>
        </a:xfrm>
        <a:prstGeom prst="round2SameRect">
          <a:avLst>
            <a:gd name="adj1" fmla="val 10500"/>
            <a:gd name="adj2" fmla="val 0"/>
          </a:avLst>
        </a:prstGeom>
        <a:solidFill>
          <a:schemeClr val="dk2">
            <a:hueOff val="0"/>
            <a:satOff val="0"/>
            <a:lumOff val="0"/>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t" anchorCtr="0">
          <a:noAutofit/>
        </a:bodyPr>
        <a:lstStyle/>
        <a:p>
          <a:pPr lvl="0" algn="l" defTabSz="889000">
            <a:lnSpc>
              <a:spcPct val="90000"/>
            </a:lnSpc>
            <a:spcBef>
              <a:spcPct val="0"/>
            </a:spcBef>
            <a:spcAft>
              <a:spcPct val="35000"/>
            </a:spcAft>
          </a:pPr>
          <a:r>
            <a:rPr lang="es-ES" sz="2000" kern="1200" dirty="0" smtClean="0"/>
            <a:t>Incremental</a:t>
          </a:r>
          <a:endParaRPr lang="es-MX" sz="2000" kern="1200" dirty="0"/>
        </a:p>
        <a:p>
          <a:pPr marL="171450" lvl="1" indent="-171450" algn="just" defTabSz="800100">
            <a:lnSpc>
              <a:spcPct val="90000"/>
            </a:lnSpc>
            <a:spcBef>
              <a:spcPct val="0"/>
            </a:spcBef>
            <a:spcAft>
              <a:spcPct val="15000"/>
            </a:spcAft>
            <a:buChar char="••"/>
          </a:pPr>
          <a:r>
            <a:rPr lang="es-ES" sz="1800" kern="1200" dirty="0" smtClean="0"/>
            <a:t>Cada incremento tiene su propio ciclo de vida.</a:t>
          </a:r>
          <a:endParaRPr lang="es-MX" sz="1800" kern="1200" dirty="0"/>
        </a:p>
      </dsp:txBody>
      <dsp:txXfrm rot="10800000">
        <a:off x="4659698" y="1879408"/>
        <a:ext cx="3790078" cy="222641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346F96-D1A2-48CD-8E5C-6730ECA5EB32}">
      <dsp:nvSpPr>
        <dsp:cNvPr id="0" name=""/>
        <dsp:cNvSpPr/>
      </dsp:nvSpPr>
      <dsp:spPr>
        <a:xfrm>
          <a:off x="0" y="0"/>
          <a:ext cx="8784976" cy="1879408"/>
        </a:xfrm>
        <a:prstGeom prst="roundRect">
          <a:avLst>
            <a:gd name="adj" fmla="val 10000"/>
          </a:avLst>
        </a:prstGeom>
        <a:solidFill>
          <a:schemeClr val="dk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sp>
    <dsp:sp modelId="{991EFD62-F068-4B64-8CAD-193DD5099CA3}">
      <dsp:nvSpPr>
        <dsp:cNvPr id="0" name=""/>
        <dsp:cNvSpPr/>
      </dsp:nvSpPr>
      <dsp:spPr>
        <a:xfrm>
          <a:off x="264557" y="250587"/>
          <a:ext cx="3931362" cy="1378233"/>
        </a:xfrm>
        <a:prstGeom prst="roundRect">
          <a:avLst>
            <a:gd name="adj" fmla="val 10000"/>
          </a:avLst>
        </a:prstGeom>
        <a:blipFill rotWithShape="1">
          <a:blip xmlns:r="http://schemas.openxmlformats.org/officeDocument/2006/relationships" r:embed="rId1"/>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3381C44F-5D19-437D-A92B-A42A55BD0C01}">
      <dsp:nvSpPr>
        <dsp:cNvPr id="0" name=""/>
        <dsp:cNvSpPr/>
      </dsp:nvSpPr>
      <dsp:spPr>
        <a:xfrm rot="10800000">
          <a:off x="264557" y="1879408"/>
          <a:ext cx="3931362" cy="2297055"/>
        </a:xfrm>
        <a:prstGeom prst="round2SameRect">
          <a:avLst>
            <a:gd name="adj1" fmla="val 10500"/>
            <a:gd name="adj2" fmla="val 0"/>
          </a:avLst>
        </a:prstGeom>
        <a:solidFill>
          <a:schemeClr val="dk2">
            <a:hueOff val="0"/>
            <a:satOff val="0"/>
            <a:lumOff val="0"/>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t" anchorCtr="0">
          <a:noAutofit/>
        </a:bodyPr>
        <a:lstStyle/>
        <a:p>
          <a:pPr lvl="0" algn="l" defTabSz="889000">
            <a:lnSpc>
              <a:spcPct val="90000"/>
            </a:lnSpc>
            <a:spcBef>
              <a:spcPct val="0"/>
            </a:spcBef>
            <a:spcAft>
              <a:spcPct val="35000"/>
            </a:spcAft>
          </a:pPr>
          <a:r>
            <a:rPr lang="es-ES" sz="2000" kern="1200" dirty="0" smtClean="0"/>
            <a:t>Evolucionario</a:t>
          </a:r>
          <a:endParaRPr lang="es-MX" sz="2000" kern="1200" dirty="0"/>
        </a:p>
        <a:p>
          <a:pPr marL="228600" lvl="1" indent="-228600" algn="just" defTabSz="889000">
            <a:lnSpc>
              <a:spcPct val="90000"/>
            </a:lnSpc>
            <a:spcBef>
              <a:spcPct val="0"/>
            </a:spcBef>
            <a:spcAft>
              <a:spcPct val="15000"/>
            </a:spcAft>
            <a:buChar char="••"/>
          </a:pPr>
          <a:r>
            <a:rPr lang="es-ES" sz="2000" kern="1200" dirty="0" smtClean="0"/>
            <a:t>Es una extensión al modelo incremental.</a:t>
          </a:r>
          <a:endParaRPr lang="es-MX" sz="2000" kern="1200" dirty="0"/>
        </a:p>
      </dsp:txBody>
      <dsp:txXfrm rot="10800000">
        <a:off x="335199" y="1879408"/>
        <a:ext cx="3790078" cy="2226413"/>
      </dsp:txXfrm>
    </dsp:sp>
    <dsp:sp modelId="{0943A4D6-0AB0-4CA8-A0E1-264D9711B49F}">
      <dsp:nvSpPr>
        <dsp:cNvPr id="0" name=""/>
        <dsp:cNvSpPr/>
      </dsp:nvSpPr>
      <dsp:spPr>
        <a:xfrm>
          <a:off x="4589056" y="250587"/>
          <a:ext cx="3931362" cy="1378233"/>
        </a:xfrm>
        <a:prstGeom prst="roundRect">
          <a:avLst>
            <a:gd name="adj" fmla="val 10000"/>
          </a:avLst>
        </a:prstGeom>
        <a:blipFill rotWithShape="1">
          <a:blip xmlns:r="http://schemas.openxmlformats.org/officeDocument/2006/relationships" r:embed="rId2"/>
          <a:stretch>
            <a:fillRect/>
          </a:stretch>
        </a:blip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90A81D08-B88F-44C8-8C60-8CDC8B6AC7CA}">
      <dsp:nvSpPr>
        <dsp:cNvPr id="0" name=""/>
        <dsp:cNvSpPr/>
      </dsp:nvSpPr>
      <dsp:spPr>
        <a:xfrm rot="10800000">
          <a:off x="4589056" y="1879408"/>
          <a:ext cx="3931362" cy="2297055"/>
        </a:xfrm>
        <a:prstGeom prst="round2SameRect">
          <a:avLst>
            <a:gd name="adj1" fmla="val 10500"/>
            <a:gd name="adj2" fmla="val 0"/>
          </a:avLst>
        </a:prstGeom>
        <a:solidFill>
          <a:schemeClr val="dk2">
            <a:hueOff val="0"/>
            <a:satOff val="0"/>
            <a:lumOff val="0"/>
            <a:alphaOff val="0"/>
          </a:schemeClr>
        </a:solidFill>
        <a:ln>
          <a:noFill/>
        </a:ln>
        <a:effectLst>
          <a:innerShdw blurRad="50800" dist="25400" dir="13500000">
            <a:srgbClr val="C0C0C0">
              <a:alpha val="75000"/>
            </a:srgbClr>
          </a:innerShdw>
          <a:outerShdw blurRad="63500" dist="38100" dir="5400000" sx="105000" sy="105000" algn="br" rotWithShape="0">
            <a:srgbClr val="000000">
              <a:alpha val="3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t" anchorCtr="0">
          <a:noAutofit/>
        </a:bodyPr>
        <a:lstStyle/>
        <a:p>
          <a:pPr lvl="0" algn="just" defTabSz="889000">
            <a:lnSpc>
              <a:spcPct val="90000"/>
            </a:lnSpc>
            <a:spcBef>
              <a:spcPct val="0"/>
            </a:spcBef>
            <a:spcAft>
              <a:spcPct val="35000"/>
            </a:spcAft>
          </a:pPr>
          <a:r>
            <a:rPr lang="es-ES" sz="2000" kern="1200" dirty="0" smtClean="0"/>
            <a:t>Espiral</a:t>
          </a:r>
        </a:p>
        <a:p>
          <a:pPr lvl="0" algn="just" defTabSz="889000">
            <a:lnSpc>
              <a:spcPct val="90000"/>
            </a:lnSpc>
            <a:spcBef>
              <a:spcPct val="0"/>
            </a:spcBef>
            <a:spcAft>
              <a:spcPct val="35000"/>
            </a:spcAft>
          </a:pPr>
          <a:r>
            <a:rPr lang="es-ES" sz="2000" kern="1200" dirty="0" smtClean="0">
              <a:latin typeface="+mn-lt"/>
            </a:rPr>
            <a:t>Es una extensión del modelo de cascada</a:t>
          </a:r>
          <a:endParaRPr lang="es-MX" sz="2000" kern="1200" dirty="0">
            <a:latin typeface="+mn-lt"/>
          </a:endParaRPr>
        </a:p>
      </dsp:txBody>
      <dsp:txXfrm rot="10800000">
        <a:off x="4659698" y="1879408"/>
        <a:ext cx="3790078" cy="222641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74D9A4-40C7-8E4F-A3CE-8B7D9112149F}">
      <dsp:nvSpPr>
        <dsp:cNvPr id="0" name=""/>
        <dsp:cNvSpPr/>
      </dsp:nvSpPr>
      <dsp:spPr>
        <a:xfrm>
          <a:off x="1431464" y="1778756"/>
          <a:ext cx="2680853" cy="1788129"/>
        </a:xfrm>
        <a:prstGeom prst="rect">
          <a:avLst/>
        </a:prstGeom>
        <a:solidFill>
          <a:schemeClr val="dk2">
            <a:alpha val="90000"/>
            <a:tint val="40000"/>
            <a:hueOff val="0"/>
            <a:satOff val="0"/>
            <a:lumOff val="0"/>
            <a:alphaOff val="0"/>
          </a:schemeClr>
        </a:solidFill>
        <a:ln w="285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s-ES" sz="1600" kern="1200" dirty="0" smtClean="0">
              <a:latin typeface="Gill Sans MT" charset="0"/>
            </a:rPr>
            <a:t>Nuestra mayor prioridad es satisfacer al cliente mediante la entrega temprana y continua de software valioso.</a:t>
          </a:r>
          <a:endParaRPr lang="es-ES" sz="1600" kern="1200" dirty="0"/>
        </a:p>
      </dsp:txBody>
      <dsp:txXfrm>
        <a:off x="1860401" y="1778756"/>
        <a:ext cx="2251917" cy="1788129"/>
      </dsp:txXfrm>
    </dsp:sp>
    <dsp:sp modelId="{A5522958-4421-CF43-834B-3C0B28C28FC4}">
      <dsp:nvSpPr>
        <dsp:cNvPr id="0" name=""/>
        <dsp:cNvSpPr/>
      </dsp:nvSpPr>
      <dsp:spPr>
        <a:xfrm>
          <a:off x="1676" y="1063862"/>
          <a:ext cx="1787235" cy="1787235"/>
        </a:xfrm>
        <a:prstGeom prst="ellipse">
          <a:avLst/>
        </a:prstGeom>
        <a:solidFill>
          <a:schemeClr val="dk2">
            <a:hueOff val="0"/>
            <a:satOff val="0"/>
            <a:lumOff val="0"/>
            <a:alphaOff val="0"/>
          </a:schemeClr>
        </a:solidFill>
        <a:ln w="285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r>
            <a:rPr lang="es-ES" sz="4800" kern="1200" dirty="0" smtClean="0"/>
            <a:t>1</a:t>
          </a:r>
          <a:endParaRPr lang="es-ES" sz="4800" kern="1200" dirty="0"/>
        </a:p>
      </dsp:txBody>
      <dsp:txXfrm>
        <a:off x="263411" y="1325597"/>
        <a:ext cx="1263765" cy="1263765"/>
      </dsp:txXfrm>
    </dsp:sp>
    <dsp:sp modelId="{6CB8C608-D985-C144-9352-E0F6E0AAB643}">
      <dsp:nvSpPr>
        <dsp:cNvPr id="0" name=""/>
        <dsp:cNvSpPr/>
      </dsp:nvSpPr>
      <dsp:spPr>
        <a:xfrm>
          <a:off x="5899554" y="1778756"/>
          <a:ext cx="2680853" cy="1788129"/>
        </a:xfrm>
        <a:prstGeom prst="rect">
          <a:avLst/>
        </a:prstGeom>
        <a:solidFill>
          <a:schemeClr val="dk2">
            <a:alpha val="90000"/>
            <a:tint val="40000"/>
            <a:hueOff val="0"/>
            <a:satOff val="0"/>
            <a:lumOff val="0"/>
            <a:alphaOff val="0"/>
          </a:schemeClr>
        </a:solidFill>
        <a:ln w="285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a:lnSpc>
              <a:spcPct val="90000"/>
            </a:lnSpc>
            <a:spcBef>
              <a:spcPct val="0"/>
            </a:spcBef>
            <a:spcAft>
              <a:spcPct val="35000"/>
            </a:spcAft>
          </a:pPr>
          <a:r>
            <a:rPr lang="es-ES" sz="1600" kern="1200" dirty="0" smtClean="0">
              <a:latin typeface="Gill Sans MT" charset="0"/>
            </a:rPr>
            <a:t>Bienvenidos los requisitos cambiantes, incluso en fases tardías del desarrollo. La estructura de los procesos ágiles cambia para la ventaja competitiva del cliente.</a:t>
          </a:r>
          <a:endParaRPr lang="es-ES" sz="1600" kern="1200" dirty="0">
            <a:latin typeface="Gill Sans MT" charset="0"/>
          </a:endParaRPr>
        </a:p>
      </dsp:txBody>
      <dsp:txXfrm>
        <a:off x="6328491" y="1778756"/>
        <a:ext cx="2251917" cy="1788129"/>
      </dsp:txXfrm>
    </dsp:sp>
    <dsp:sp modelId="{638E6FAA-12B2-CE40-9729-0490C987AFEA}">
      <dsp:nvSpPr>
        <dsp:cNvPr id="0" name=""/>
        <dsp:cNvSpPr/>
      </dsp:nvSpPr>
      <dsp:spPr>
        <a:xfrm>
          <a:off x="4469766" y="1063862"/>
          <a:ext cx="1787235" cy="1787235"/>
        </a:xfrm>
        <a:prstGeom prst="ellipse">
          <a:avLst/>
        </a:prstGeom>
        <a:solidFill>
          <a:schemeClr val="dk2">
            <a:hueOff val="0"/>
            <a:satOff val="0"/>
            <a:lumOff val="0"/>
            <a:alphaOff val="0"/>
          </a:schemeClr>
        </a:solidFill>
        <a:ln w="285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r>
            <a:rPr lang="es-ES" sz="4800" kern="1200" dirty="0" smtClean="0">
              <a:latin typeface="Gill Sans MT" charset="0"/>
            </a:rPr>
            <a:t>2</a:t>
          </a:r>
          <a:endParaRPr lang="es-ES" sz="4800" kern="1200" dirty="0">
            <a:latin typeface="Gill Sans MT" charset="0"/>
          </a:endParaRPr>
        </a:p>
      </dsp:txBody>
      <dsp:txXfrm>
        <a:off x="4731501" y="1325597"/>
        <a:ext cx="1263765" cy="126376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FD21CE-C701-1840-AE36-77BA106FF842}">
      <dsp:nvSpPr>
        <dsp:cNvPr id="0" name=""/>
        <dsp:cNvSpPr/>
      </dsp:nvSpPr>
      <dsp:spPr>
        <a:xfrm>
          <a:off x="944900" y="1567158"/>
          <a:ext cx="1770308" cy="3836063"/>
        </a:xfrm>
        <a:prstGeom prst="rect">
          <a:avLst/>
        </a:prstGeom>
        <a:solidFill>
          <a:schemeClr val="dk2">
            <a:alpha val="90000"/>
            <a:tint val="40000"/>
            <a:hueOff val="0"/>
            <a:satOff val="0"/>
            <a:lumOff val="0"/>
            <a:alphaOff val="0"/>
          </a:schemeClr>
        </a:solidFill>
        <a:ln w="285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es-ES" sz="1800" kern="1200" dirty="0" smtClean="0">
              <a:latin typeface="Gill Sans MT" charset="0"/>
            </a:rPr>
            <a:t>Entrega con frecuencia software en funcionamiento, desde un par de semanas hasta un par de meses, con una preferencia por la escala de tiempo más corta.</a:t>
          </a:r>
          <a:endParaRPr lang="es-ES" sz="1800" kern="1200" dirty="0"/>
        </a:p>
      </dsp:txBody>
      <dsp:txXfrm>
        <a:off x="1228150" y="1567158"/>
        <a:ext cx="1487059" cy="3836063"/>
      </dsp:txXfrm>
    </dsp:sp>
    <dsp:sp modelId="{069A0CB2-585B-5D4C-816D-E9FB73D31423}">
      <dsp:nvSpPr>
        <dsp:cNvPr id="0" name=""/>
        <dsp:cNvSpPr/>
      </dsp:nvSpPr>
      <dsp:spPr>
        <a:xfrm>
          <a:off x="736" y="1095075"/>
          <a:ext cx="1180205" cy="1180205"/>
        </a:xfrm>
        <a:prstGeom prst="ellipse">
          <a:avLst/>
        </a:prstGeom>
        <a:solidFill>
          <a:schemeClr val="dk2">
            <a:hueOff val="0"/>
            <a:satOff val="0"/>
            <a:lumOff val="0"/>
            <a:alphaOff val="0"/>
          </a:schemeClr>
        </a:solidFill>
        <a:ln w="285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r>
            <a:rPr lang="es-ES" sz="4800" kern="1200" dirty="0" smtClean="0">
              <a:latin typeface="Gill Sans MT" charset="0"/>
            </a:rPr>
            <a:t>3</a:t>
          </a:r>
          <a:endParaRPr lang="es-ES" sz="4800" kern="1200" dirty="0"/>
        </a:p>
      </dsp:txBody>
      <dsp:txXfrm>
        <a:off x="173573" y="1267912"/>
        <a:ext cx="834531" cy="834531"/>
      </dsp:txXfrm>
    </dsp:sp>
    <dsp:sp modelId="{36285385-27E7-9F4A-98B2-757D54AD0E48}">
      <dsp:nvSpPr>
        <dsp:cNvPr id="0" name=""/>
        <dsp:cNvSpPr/>
      </dsp:nvSpPr>
      <dsp:spPr>
        <a:xfrm>
          <a:off x="3895415" y="1567158"/>
          <a:ext cx="1770308" cy="3836063"/>
        </a:xfrm>
        <a:prstGeom prst="rect">
          <a:avLst/>
        </a:prstGeom>
        <a:solidFill>
          <a:schemeClr val="dk2">
            <a:alpha val="90000"/>
            <a:tint val="40000"/>
            <a:hueOff val="0"/>
            <a:satOff val="0"/>
            <a:lumOff val="0"/>
            <a:alphaOff val="0"/>
          </a:schemeClr>
        </a:solidFill>
        <a:ln w="285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es-ES" sz="1800" kern="1200" dirty="0" smtClean="0">
              <a:latin typeface="Gill Sans MT" charset="0"/>
            </a:rPr>
            <a:t>La gente de negocios y los desarrolladores deben trabajar juntos a diario a lo largo del proyecto.</a:t>
          </a:r>
          <a:endParaRPr lang="es-ES" sz="1800" kern="1200" dirty="0">
            <a:latin typeface="Gill Sans MT" charset="0"/>
          </a:endParaRPr>
        </a:p>
      </dsp:txBody>
      <dsp:txXfrm>
        <a:off x="4178664" y="1567158"/>
        <a:ext cx="1487059" cy="3836063"/>
      </dsp:txXfrm>
    </dsp:sp>
    <dsp:sp modelId="{67782B9A-DA0E-204F-8F5B-490FB5FFF582}">
      <dsp:nvSpPr>
        <dsp:cNvPr id="0" name=""/>
        <dsp:cNvSpPr/>
      </dsp:nvSpPr>
      <dsp:spPr>
        <a:xfrm>
          <a:off x="2951250" y="1095075"/>
          <a:ext cx="1180205" cy="1180205"/>
        </a:xfrm>
        <a:prstGeom prst="ellipse">
          <a:avLst/>
        </a:prstGeom>
        <a:solidFill>
          <a:schemeClr val="dk2">
            <a:hueOff val="0"/>
            <a:satOff val="0"/>
            <a:lumOff val="0"/>
            <a:alphaOff val="0"/>
          </a:schemeClr>
        </a:solidFill>
        <a:ln w="285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r>
            <a:rPr lang="es-ES" sz="4800" kern="1200" dirty="0" smtClean="0">
              <a:latin typeface="Gill Sans MT" charset="0"/>
            </a:rPr>
            <a:t>4</a:t>
          </a:r>
          <a:endParaRPr lang="es-ES" sz="4800" kern="1200" dirty="0">
            <a:latin typeface="Gill Sans MT" charset="0"/>
          </a:endParaRPr>
        </a:p>
      </dsp:txBody>
      <dsp:txXfrm>
        <a:off x="3124087" y="1267912"/>
        <a:ext cx="834531" cy="834531"/>
      </dsp:txXfrm>
    </dsp:sp>
    <dsp:sp modelId="{345B04EC-EFB9-9A47-A1A5-9E1C7227212A}">
      <dsp:nvSpPr>
        <dsp:cNvPr id="0" name=""/>
        <dsp:cNvSpPr/>
      </dsp:nvSpPr>
      <dsp:spPr>
        <a:xfrm>
          <a:off x="6845929" y="1567158"/>
          <a:ext cx="1770308" cy="3836063"/>
        </a:xfrm>
        <a:prstGeom prst="rect">
          <a:avLst/>
        </a:prstGeom>
        <a:solidFill>
          <a:schemeClr val="dk2">
            <a:alpha val="90000"/>
            <a:tint val="40000"/>
            <a:hueOff val="0"/>
            <a:satOff val="0"/>
            <a:lumOff val="0"/>
            <a:alphaOff val="0"/>
          </a:schemeClr>
        </a:solidFill>
        <a:ln w="2857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es-ES" sz="1800" kern="1200" dirty="0" smtClean="0">
              <a:latin typeface="Gill Sans MT" charset="0"/>
            </a:rPr>
            <a:t>Construir proyectos alrededor de individuos motivados. Darles el ambiente y el soporte que necesitan, y confiar en ellos para obtener el trabajo realizado.</a:t>
          </a:r>
          <a:endParaRPr lang="es-ES" sz="1800" kern="1200" dirty="0">
            <a:latin typeface="Gill Sans MT" charset="0"/>
          </a:endParaRPr>
        </a:p>
      </dsp:txBody>
      <dsp:txXfrm>
        <a:off x="7129178" y="1567158"/>
        <a:ext cx="1487059" cy="3836063"/>
      </dsp:txXfrm>
    </dsp:sp>
    <dsp:sp modelId="{715CDADD-C0BD-934C-91E0-BE205F92FF45}">
      <dsp:nvSpPr>
        <dsp:cNvPr id="0" name=""/>
        <dsp:cNvSpPr/>
      </dsp:nvSpPr>
      <dsp:spPr>
        <a:xfrm>
          <a:off x="5901764" y="1095075"/>
          <a:ext cx="1180205" cy="1180205"/>
        </a:xfrm>
        <a:prstGeom prst="ellipse">
          <a:avLst/>
        </a:prstGeom>
        <a:solidFill>
          <a:schemeClr val="dk2">
            <a:hueOff val="0"/>
            <a:satOff val="0"/>
            <a:lumOff val="0"/>
            <a:alphaOff val="0"/>
          </a:schemeClr>
        </a:solidFill>
        <a:ln w="285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r>
            <a:rPr lang="es-ES" sz="4800" kern="1200" dirty="0" smtClean="0">
              <a:latin typeface="Gill Sans MT" charset="0"/>
            </a:rPr>
            <a:t>5</a:t>
          </a:r>
          <a:endParaRPr lang="es-ES" sz="4800" kern="1200" dirty="0">
            <a:latin typeface="Gill Sans MT" charset="0"/>
          </a:endParaRPr>
        </a:p>
      </dsp:txBody>
      <dsp:txXfrm>
        <a:off x="6074601" y="1267912"/>
        <a:ext cx="834531" cy="834531"/>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pList2#1">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7.xml><?xml version="1.0" encoding="utf-8"?>
<dgm:layoutDef xmlns:dgm="http://schemas.openxmlformats.org/drawingml/2006/diagram" xmlns:a="http://schemas.openxmlformats.org/drawingml/2006/main" uniqueId="urn:microsoft.com/office/officeart/2005/8/layout/pList2#1">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8.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A7403B-C91A-7B4B-9828-1EDBE6EA4B94}" type="datetimeFigureOut">
              <a:rPr lang="es-ES" smtClean="0"/>
              <a:t>12/10/16</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FD88E2-BB3E-D341-894E-9B4AD8433FF0}" type="slidenum">
              <a:rPr lang="es-ES" smtClean="0"/>
              <a:t>‹Nr.›</a:t>
            </a:fld>
            <a:endParaRPr lang="es-ES"/>
          </a:p>
        </p:txBody>
      </p:sp>
    </p:spTree>
    <p:extLst>
      <p:ext uri="{BB962C8B-B14F-4D97-AF65-F5344CB8AC3E}">
        <p14:creationId xmlns:p14="http://schemas.microsoft.com/office/powerpoint/2010/main" val="2441932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16FD88E2-BB3E-D341-894E-9B4AD8433FF0}" type="slidenum">
              <a:rPr lang="es-ES" smtClean="0"/>
              <a:t>39</a:t>
            </a:fld>
            <a:endParaRPr lang="es-ES"/>
          </a:p>
        </p:txBody>
      </p:sp>
    </p:spTree>
    <p:extLst>
      <p:ext uri="{BB962C8B-B14F-4D97-AF65-F5344CB8AC3E}">
        <p14:creationId xmlns:p14="http://schemas.microsoft.com/office/powerpoint/2010/main" val="3528352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wireframeOverlay-Home.png"/>
          <p:cNvPicPr>
            <a:picLocks noChangeAspect="1"/>
          </p:cNvPicPr>
          <p:nvPr/>
        </p:nvPicPr>
        <p:blipFill>
          <a:blip r:embed="rId2"/>
          <a:srcRect t="-93973"/>
          <a:stretch>
            <a:fillRect/>
          </a:stretch>
        </p:blipFill>
        <p:spPr>
          <a:xfrm>
            <a:off x="179294" y="1183341"/>
            <a:ext cx="8787384" cy="5276725"/>
          </a:xfrm>
          <a:prstGeom prst="rect">
            <a:avLst/>
          </a:prstGeom>
          <a:gradFill>
            <a:gsLst>
              <a:gs pos="0">
                <a:schemeClr val="tx2"/>
              </a:gs>
              <a:gs pos="100000">
                <a:schemeClr val="bg2"/>
              </a:gs>
            </a:gsLst>
            <a:lin ang="5400000" scaled="0"/>
          </a:gradFill>
        </p:spPr>
      </p:pic>
      <p:sp>
        <p:nvSpPr>
          <p:cNvPr id="2" name="Title 1"/>
          <p:cNvSpPr>
            <a:spLocks noGrp="1"/>
          </p:cNvSpPr>
          <p:nvPr>
            <p:ph type="ctrTitle"/>
          </p:nvPr>
        </p:nvSpPr>
        <p:spPr>
          <a:xfrm>
            <a:off x="417513" y="2168338"/>
            <a:ext cx="8307387" cy="1619250"/>
          </a:xfrm>
        </p:spPr>
        <p:txBody>
          <a:bodyPr/>
          <a:lstStyle>
            <a:lvl1pPr algn="ctr">
              <a:defRPr sz="4800"/>
            </a:lvl1pPr>
          </a:lstStyle>
          <a:p>
            <a:r>
              <a:rPr lang="es-ES_tradnl" smtClean="0"/>
              <a:t>Clic para editar título</a:t>
            </a:r>
            <a:endParaRPr/>
          </a:p>
        </p:txBody>
      </p:sp>
      <p:sp>
        <p:nvSpPr>
          <p:cNvPr id="3" name="Subtitle 2"/>
          <p:cNvSpPr>
            <a:spLocks noGrp="1"/>
          </p:cNvSpPr>
          <p:nvPr>
            <p:ph type="subTitle" idx="1"/>
          </p:nvPr>
        </p:nvSpPr>
        <p:spPr>
          <a:xfrm>
            <a:off x="417513" y="3810000"/>
            <a:ext cx="8307387" cy="753036"/>
          </a:xfrm>
        </p:spPr>
        <p:txBody>
          <a:bodyPr>
            <a:normAutofit/>
          </a:bodyPr>
          <a:lstStyle>
            <a:lvl1pPr marL="0" indent="0" algn="ctr">
              <a:spcBef>
                <a:spcPts val="3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fld id="{0BC4D6CC-0861-464C-BA64-DC717F39459C}" type="datetimeFigureOut">
              <a:rPr lang="es-ES" smtClean="0"/>
              <a:t>12/10/16</a:t>
            </a:fld>
            <a:endParaRPr lang="es-ES"/>
          </a:p>
        </p:txBody>
      </p:sp>
      <p:sp>
        <p:nvSpPr>
          <p:cNvPr id="5" name="Footer Placeholder 4"/>
          <p:cNvSpPr>
            <a:spLocks noGrp="1"/>
          </p:cNvSpPr>
          <p:nvPr>
            <p:ph type="ftr" sz="quarter" idx="11"/>
          </p:nvPr>
        </p:nvSpPr>
        <p:spPr/>
        <p:txBody>
          <a:bodyPr/>
          <a:lstStyle/>
          <a:p>
            <a:endParaRPr lang="es-ES"/>
          </a:p>
        </p:txBody>
      </p:sp>
      <p:pic>
        <p:nvPicPr>
          <p:cNvPr id="8" name="Picture 7" descr="DirectionalButtons-RightOnly.png"/>
          <p:cNvPicPr>
            <a:picLocks noChangeAspect="1"/>
          </p:cNvPicPr>
          <p:nvPr/>
        </p:nvPicPr>
        <p:blipFill>
          <a:blip r:embed="rId3"/>
          <a:stretch>
            <a:fillRect/>
          </a:stretch>
        </p:blipFill>
        <p:spPr>
          <a:xfrm>
            <a:off x="7822266" y="533400"/>
            <a:ext cx="752475" cy="352425"/>
          </a:xfrm>
          <a:prstGeom prst="rect">
            <a:avLst/>
          </a:prstGeom>
        </p:spPr>
      </p:pic>
      <p:sp>
        <p:nvSpPr>
          <p:cNvPr id="9" name="Slide Number Placeholder 5"/>
          <p:cNvSpPr>
            <a:spLocks noGrp="1"/>
          </p:cNvSpPr>
          <p:nvPr>
            <p:ph type="sldNum" sz="quarter" idx="12"/>
          </p:nvPr>
        </p:nvSpPr>
        <p:spPr>
          <a:xfrm>
            <a:off x="8382000" y="1219200"/>
            <a:ext cx="533400" cy="365125"/>
          </a:xfrm>
        </p:spPr>
        <p:txBody>
          <a:bodyPr/>
          <a:lstStyle/>
          <a:p>
            <a:fld id="{B51FCBCA-63B9-EE48-9A2B-5744587EB69A}" type="slidenum">
              <a:rPr lang="es-ES" smtClean="0"/>
              <a:t>‹Nr.›</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9" name="Picture 8"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a:xfrm>
            <a:off x="416859" y="1466850"/>
            <a:ext cx="8308039" cy="1128432"/>
          </a:xfrm>
        </p:spPr>
        <p:txBody>
          <a:bodyPr vert="horz" lIns="91440" tIns="45720" rIns="91440" bIns="45720" rtlCol="0" anchor="b" anchorCtr="0">
            <a:noAutofit/>
          </a:bodyPr>
          <a:lstStyle>
            <a:lvl1pPr algn="l" defTabSz="914400" rtl="0" eaLnBrk="1" latinLnBrk="0" hangingPunct="1">
              <a:spcBef>
                <a:spcPct val="0"/>
              </a:spcBef>
              <a:buNone/>
              <a:defRPr sz="3600" kern="1200">
                <a:solidFill>
                  <a:schemeClr val="bg1"/>
                </a:solidFill>
                <a:latin typeface="+mj-lt"/>
                <a:ea typeface="+mj-ea"/>
                <a:cs typeface="+mj-cs"/>
              </a:defRPr>
            </a:lvl1pPr>
          </a:lstStyle>
          <a:p>
            <a:r>
              <a:rPr lang="es-ES_tradnl" smtClean="0"/>
              <a:t>Clic para editar título</a:t>
            </a:r>
            <a:endParaRPr/>
          </a:p>
        </p:txBody>
      </p:sp>
      <p:sp>
        <p:nvSpPr>
          <p:cNvPr id="3" name="Picture Placeholder 2"/>
          <p:cNvSpPr>
            <a:spLocks noGrp="1"/>
          </p:cNvSpPr>
          <p:nvPr>
            <p:ph type="pic" idx="1"/>
          </p:nvPr>
        </p:nvSpPr>
        <p:spPr>
          <a:xfrm>
            <a:off x="4007224" y="2623296"/>
            <a:ext cx="4717676" cy="38312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30213" y="2770187"/>
            <a:ext cx="3429093" cy="3576825"/>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0BC4D6CC-0861-464C-BA64-DC717F39459C}" type="datetimeFigureOut">
              <a:rPr lang="es-ES" smtClean="0"/>
              <a:t>12/10/16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B51FCBCA-63B9-EE48-9A2B-5744587EB69A}" type="slidenum">
              <a:rPr lang="es-ES" smtClean="0"/>
              <a:t>‹Nr.›</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Imagen con título, alternativo">
    <p:spTree>
      <p:nvGrpSpPr>
        <p:cNvPr id="1" name=""/>
        <p:cNvGrpSpPr/>
        <p:nvPr/>
      </p:nvGrpSpPr>
      <p:grpSpPr>
        <a:xfrm>
          <a:off x="0" y="0"/>
          <a:ext cx="0" cy="0"/>
          <a:chOff x="0" y="0"/>
          <a:chExt cx="0" cy="0"/>
        </a:xfrm>
      </p:grpSpPr>
      <p:pic>
        <p:nvPicPr>
          <p:cNvPr id="9" name="Picture 8" descr="wireframeOverlay-PCVertical.png"/>
          <p:cNvPicPr>
            <a:picLocks noChangeAspect="1"/>
          </p:cNvPicPr>
          <p:nvPr/>
        </p:nvPicPr>
        <p:blipFill>
          <a:blip r:embed="rId2"/>
          <a:srcRect b="-123309"/>
          <a:stretch>
            <a:fillRect/>
          </a:stretch>
        </p:blipFill>
        <p:spPr>
          <a:xfrm>
            <a:off x="182880" y="1179575"/>
            <a:ext cx="5133975" cy="5275013"/>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6859" y="1680882"/>
            <a:ext cx="4313891" cy="1162050"/>
          </a:xfrm>
        </p:spPr>
        <p:txBody>
          <a:bodyPr anchor="b"/>
          <a:lstStyle>
            <a:lvl1pPr algn="l">
              <a:defRPr sz="2800" b="0">
                <a:solidFill>
                  <a:schemeClr val="bg1"/>
                </a:solidFill>
              </a:defRPr>
            </a:lvl1pPr>
          </a:lstStyle>
          <a:p>
            <a:r>
              <a:rPr lang="es-ES_tradnl" smtClean="0"/>
              <a:t>Clic para editar título</a:t>
            </a:r>
            <a:endParaRPr dirty="0"/>
          </a:p>
        </p:txBody>
      </p:sp>
      <p:sp>
        <p:nvSpPr>
          <p:cNvPr id="4" name="Text Placeholder 3"/>
          <p:cNvSpPr>
            <a:spLocks noGrp="1"/>
          </p:cNvSpPr>
          <p:nvPr>
            <p:ph type="body" sz="half" idx="2"/>
          </p:nvPr>
        </p:nvSpPr>
        <p:spPr>
          <a:xfrm>
            <a:off x="416859" y="2837329"/>
            <a:ext cx="4313891" cy="3415834"/>
          </a:xfrm>
        </p:spPr>
        <p:txBody>
          <a:bodyPr>
            <a:normAutofit/>
          </a:bodyPr>
          <a:lstStyle>
            <a:lvl1pPr marL="0" indent="0">
              <a:lnSpc>
                <a:spcPct val="110000"/>
              </a:lnSpc>
              <a:spcBef>
                <a:spcPts val="6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0BC4D6CC-0861-464C-BA64-DC717F39459C}" type="datetimeFigureOut">
              <a:rPr lang="es-ES" smtClean="0"/>
              <a:t>12/10/16</a:t>
            </a:fld>
            <a:endParaRPr lang="es-ES"/>
          </a:p>
        </p:txBody>
      </p:sp>
      <p:sp>
        <p:nvSpPr>
          <p:cNvPr id="6" name="Footer Placeholder 5"/>
          <p:cNvSpPr>
            <a:spLocks noGrp="1"/>
          </p:cNvSpPr>
          <p:nvPr>
            <p:ph type="ftr" sz="quarter" idx="11"/>
          </p:nvPr>
        </p:nvSpPr>
        <p:spPr/>
        <p:txBody>
          <a:bodyPr/>
          <a:lstStyle/>
          <a:p>
            <a:endParaRPr lang="es-ES"/>
          </a:p>
        </p:txBody>
      </p:sp>
      <p:sp>
        <p:nvSpPr>
          <p:cNvPr id="11" name="Picture Placeholder 10"/>
          <p:cNvSpPr>
            <a:spLocks noGrp="1"/>
          </p:cNvSpPr>
          <p:nvPr>
            <p:ph type="pic" sz="quarter" idx="13"/>
          </p:nvPr>
        </p:nvSpPr>
        <p:spPr>
          <a:xfrm>
            <a:off x="5298140" y="1169894"/>
            <a:ext cx="3671047" cy="5276088"/>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Imagen encima del título">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182880" y="1169894"/>
            <a:ext cx="8787384" cy="2106706"/>
          </a:xfrm>
        </p:spPr>
        <p:txBody>
          <a:bodyPr/>
          <a:lstStyle>
            <a:lvl1pPr>
              <a:buNone/>
              <a:defRPr/>
            </a:lvl1pPr>
          </a:lstStyle>
          <a:p>
            <a:r>
              <a:rPr lang="es-ES_tradnl" smtClean="0"/>
              <a:t>Arrastre la imagen al marcador de posición o haga clic en el icono para agregar</a:t>
            </a:r>
            <a:endParaRPr/>
          </a:p>
        </p:txBody>
      </p:sp>
      <p:sp>
        <p:nvSpPr>
          <p:cNvPr id="10" name="Rectangle 9"/>
          <p:cNvSpPr/>
          <p:nvPr/>
        </p:nvSpPr>
        <p:spPr>
          <a:xfrm>
            <a:off x="182880" y="3281082"/>
            <a:ext cx="8787384" cy="3174582"/>
          </a:xfrm>
          <a:prstGeom prst="rect">
            <a:avLst/>
          </a:prstGeom>
          <a:gradFill>
            <a:gsLst>
              <a:gs pos="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859" y="3329268"/>
            <a:ext cx="8346141" cy="1014132"/>
          </a:xfrm>
        </p:spPr>
        <p:txBody>
          <a:bodyPr anchor="b"/>
          <a:lstStyle>
            <a:lvl1pPr algn="l">
              <a:defRPr sz="36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416859" y="4343399"/>
            <a:ext cx="8346141" cy="1909763"/>
          </a:xfrm>
        </p:spPr>
        <p:txBody>
          <a:bodyPr>
            <a:normAutofit/>
          </a:bodyPr>
          <a:lstStyle>
            <a:lvl1pPr marL="0" indent="0">
              <a:lnSpc>
                <a:spcPct val="110000"/>
              </a:lnSpc>
              <a:spcBef>
                <a:spcPts val="600"/>
              </a:spcBef>
              <a:buNone/>
              <a:defRPr sz="18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0BC4D6CC-0861-464C-BA64-DC717F39459C}" type="datetimeFigureOut">
              <a:rPr lang="es-ES" smtClean="0"/>
              <a:t>12/10/16</a:t>
            </a:fld>
            <a:endParaRPr lang="es-ES"/>
          </a:p>
        </p:txBody>
      </p:sp>
      <p:sp>
        <p:nvSpPr>
          <p:cNvPr id="6" name="Footer Placeholder 5"/>
          <p:cNvSpPr>
            <a:spLocks noGrp="1"/>
          </p:cNvSpPr>
          <p:nvPr>
            <p:ph type="ftr" sz="quarter" idx="11"/>
          </p:nvPr>
        </p:nvSpPr>
        <p:spPr/>
        <p:txBody>
          <a:bodyPr/>
          <a:lstStyle/>
          <a:p>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imágenes con título">
    <p:spTree>
      <p:nvGrpSpPr>
        <p:cNvPr id="1" name=""/>
        <p:cNvGrpSpPr/>
        <p:nvPr/>
      </p:nvGrpSpPr>
      <p:grpSpPr>
        <a:xfrm>
          <a:off x="0" y="0"/>
          <a:ext cx="0" cy="0"/>
          <a:chOff x="0" y="0"/>
          <a:chExt cx="0" cy="0"/>
        </a:xfrm>
      </p:grpSpPr>
      <p:pic>
        <p:nvPicPr>
          <p:cNvPr id="9" name="Picture 8" descr="wireframeOverlay-PCVertical.png"/>
          <p:cNvPicPr>
            <a:picLocks noChangeAspect="1"/>
          </p:cNvPicPr>
          <p:nvPr/>
        </p:nvPicPr>
        <p:blipFill>
          <a:blip r:embed="rId2"/>
          <a:srcRect b="-123309"/>
          <a:stretch>
            <a:fillRect/>
          </a:stretch>
        </p:blipFill>
        <p:spPr>
          <a:xfrm>
            <a:off x="3835212" y="1179575"/>
            <a:ext cx="5133975" cy="5275013"/>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91000" y="1680882"/>
            <a:ext cx="4313891" cy="1162050"/>
          </a:xfrm>
        </p:spPr>
        <p:txBody>
          <a:bodyPr anchor="b"/>
          <a:lstStyle>
            <a:lvl1pPr algn="l">
              <a:defRPr sz="28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4191000" y="2837329"/>
            <a:ext cx="4313891" cy="3415834"/>
          </a:xfrm>
        </p:spPr>
        <p:txBody>
          <a:bodyPr>
            <a:normAutofit/>
          </a:bodyPr>
          <a:lstStyle>
            <a:lvl1pPr marL="0" indent="0">
              <a:lnSpc>
                <a:spcPct val="110000"/>
              </a:lnSpc>
              <a:spcBef>
                <a:spcPts val="6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0BC4D6CC-0861-464C-BA64-DC717F39459C}" type="datetimeFigureOut">
              <a:rPr lang="es-ES" smtClean="0"/>
              <a:t>12/10/16</a:t>
            </a:fld>
            <a:endParaRPr lang="es-ES"/>
          </a:p>
        </p:txBody>
      </p:sp>
      <p:sp>
        <p:nvSpPr>
          <p:cNvPr id="6" name="Footer Placeholder 5"/>
          <p:cNvSpPr>
            <a:spLocks noGrp="1"/>
          </p:cNvSpPr>
          <p:nvPr>
            <p:ph type="ftr" sz="quarter" idx="11"/>
          </p:nvPr>
        </p:nvSpPr>
        <p:spPr/>
        <p:txBody>
          <a:bodyPr/>
          <a:lstStyle/>
          <a:p>
            <a:endParaRPr lang="es-ES"/>
          </a:p>
        </p:txBody>
      </p:sp>
      <p:sp>
        <p:nvSpPr>
          <p:cNvPr id="8" name="Picture Placeholder 10"/>
          <p:cNvSpPr>
            <a:spLocks noGrp="1"/>
          </p:cNvSpPr>
          <p:nvPr>
            <p:ph type="pic" sz="quarter" idx="14"/>
          </p:nvPr>
        </p:nvSpPr>
        <p:spPr>
          <a:xfrm>
            <a:off x="182880" y="1179576"/>
            <a:ext cx="3671047" cy="2205318"/>
          </a:xfrm>
        </p:spPr>
        <p:txBody>
          <a:bodyPr/>
          <a:lstStyle>
            <a:lvl1pPr>
              <a:buNone/>
              <a:defRPr/>
            </a:lvl1pPr>
          </a:lstStyle>
          <a:p>
            <a:r>
              <a:rPr lang="es-ES_tradnl" smtClean="0"/>
              <a:t>Arrastre la imagen al marcador de posición o haga clic en el icono para agregar</a:t>
            </a:r>
            <a:endParaRPr/>
          </a:p>
        </p:txBody>
      </p:sp>
      <p:sp>
        <p:nvSpPr>
          <p:cNvPr id="10" name="Picture Placeholder 10"/>
          <p:cNvSpPr>
            <a:spLocks noGrp="1"/>
          </p:cNvSpPr>
          <p:nvPr>
            <p:ph type="pic" sz="quarter" idx="15"/>
          </p:nvPr>
        </p:nvSpPr>
        <p:spPr>
          <a:xfrm>
            <a:off x="2015983" y="3383280"/>
            <a:ext cx="1837944" cy="3072384"/>
          </a:xfrm>
        </p:spPr>
        <p:txBody>
          <a:bodyPr/>
          <a:lstStyle>
            <a:lvl1pPr>
              <a:buNone/>
              <a:defRPr/>
            </a:lvl1pPr>
          </a:lstStyle>
          <a:p>
            <a:r>
              <a:rPr lang="es-ES_tradnl" smtClean="0"/>
              <a:t>Arrastre la imagen al marcador de posición o haga clic en el icono para agregar</a:t>
            </a:r>
            <a:endParaRPr/>
          </a:p>
        </p:txBody>
      </p:sp>
      <p:sp>
        <p:nvSpPr>
          <p:cNvPr id="12" name="Picture Placeholder 10"/>
          <p:cNvSpPr>
            <a:spLocks noGrp="1"/>
          </p:cNvSpPr>
          <p:nvPr>
            <p:ph type="pic" sz="quarter" idx="16"/>
          </p:nvPr>
        </p:nvSpPr>
        <p:spPr>
          <a:xfrm>
            <a:off x="182880" y="3383280"/>
            <a:ext cx="1837944" cy="3072384"/>
          </a:xfrm>
        </p:spPr>
        <p:txBody>
          <a:bodyPr/>
          <a:lstStyle>
            <a:lvl1pPr>
              <a:buNone/>
              <a:defRPr/>
            </a:lvl1pPr>
          </a:lstStyle>
          <a:p>
            <a:r>
              <a:rPr lang="es-ES_tradnl" smtClean="0"/>
              <a:t>Arrastre la imagen al marcador de posición o haga clic en el icono para agregar</a:t>
            </a:r>
            <a:endParaRPr/>
          </a:p>
        </p:txBody>
      </p:sp>
      <p:sp>
        <p:nvSpPr>
          <p:cNvPr id="13" name="Slide Number Placeholder 5"/>
          <p:cNvSpPr>
            <a:spLocks noGrp="1"/>
          </p:cNvSpPr>
          <p:nvPr>
            <p:ph type="sldNum" sz="quarter" idx="12"/>
          </p:nvPr>
        </p:nvSpPr>
        <p:spPr>
          <a:xfrm>
            <a:off x="8382000" y="1219200"/>
            <a:ext cx="533400" cy="365125"/>
          </a:xfrm>
        </p:spPr>
        <p:txBody>
          <a:bodyPr/>
          <a:lstStyle/>
          <a:p>
            <a:fld id="{B51FCBCA-63B9-EE48-9A2B-5744587EB69A}" type="slidenum">
              <a:rPr lang="es-ES" smtClean="0"/>
              <a:t>‹Nr.›</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0BC4D6CC-0861-464C-BA64-DC717F39459C}" type="datetimeFigureOut">
              <a:rPr lang="es-ES" smtClean="0"/>
              <a:t>12/10/16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B51FCBCA-63B9-EE48-9A2B-5744587EB69A}" type="slidenum">
              <a:rPr lang="es-ES" smtClean="0"/>
              <a:t>‹Nr.›</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Picture 6" descr="wireframeOverlay-VerticalTC.png"/>
          <p:cNvPicPr>
            <a:picLocks noChangeAspect="1"/>
          </p:cNvPicPr>
          <p:nvPr/>
        </p:nvPicPr>
        <p:blipFill>
          <a:blip r:embed="rId2"/>
          <a:srcRect t="-93650"/>
          <a:stretch>
            <a:fillRect/>
          </a:stretch>
        </p:blipFill>
        <p:spPr>
          <a:xfrm>
            <a:off x="7445188" y="1178128"/>
            <a:ext cx="1524000" cy="5275339"/>
          </a:xfrm>
          <a:prstGeom prst="rect">
            <a:avLst/>
          </a:prstGeom>
          <a:gradFill>
            <a:gsLst>
              <a:gs pos="0">
                <a:schemeClr val="tx2"/>
              </a:gs>
              <a:gs pos="100000">
                <a:schemeClr val="bg2"/>
              </a:gs>
            </a:gsLst>
            <a:lin ang="5400000" scaled="0"/>
          </a:gradFill>
        </p:spPr>
      </p:pic>
      <p:sp>
        <p:nvSpPr>
          <p:cNvPr id="2" name="Vertical Title 1"/>
          <p:cNvSpPr>
            <a:spLocks noGrp="1"/>
          </p:cNvSpPr>
          <p:nvPr>
            <p:ph type="title" orient="vert"/>
          </p:nvPr>
        </p:nvSpPr>
        <p:spPr>
          <a:xfrm>
            <a:off x="7440705" y="1398494"/>
            <a:ext cx="1447800" cy="4849906"/>
          </a:xfrm>
        </p:spPr>
        <p:txBody>
          <a:bodyPr vert="eaVert"/>
          <a:lstStyle/>
          <a:p>
            <a:r>
              <a:rPr lang="es-ES_tradnl" smtClean="0"/>
              <a:t>Clic para editar título</a:t>
            </a:r>
            <a:endParaRPr/>
          </a:p>
        </p:txBody>
      </p:sp>
      <p:sp>
        <p:nvSpPr>
          <p:cNvPr id="3" name="Vertical Text Placeholder 2"/>
          <p:cNvSpPr>
            <a:spLocks noGrp="1"/>
          </p:cNvSpPr>
          <p:nvPr>
            <p:ph type="body" orient="vert" idx="1"/>
          </p:nvPr>
        </p:nvSpPr>
        <p:spPr>
          <a:xfrm>
            <a:off x="417513" y="1398494"/>
            <a:ext cx="6669087" cy="4849906"/>
          </a:xfrm>
        </p:spPr>
        <p:txBody>
          <a:bodyPr vert="eaVert"/>
          <a:lstStyle>
            <a:lvl5pPr>
              <a:defRPr/>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0BC4D6CC-0861-464C-BA64-DC717F39459C}" type="datetimeFigureOut">
              <a:rPr lang="es-ES" smtClean="0"/>
              <a:t>12/10/16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B51FCBCA-63B9-EE48-9A2B-5744587EB69A}" type="slidenum">
              <a:rPr lang="es-ES" smtClean="0"/>
              <a:t>‹Nr.›</a:t>
            </a:fld>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Cierr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C4D6CC-0861-464C-BA64-DC717F39459C}" type="datetimeFigureOut">
              <a:rPr lang="es-ES" smtClean="0"/>
              <a:t>12/10/16</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B51FCBCA-63B9-EE48-9A2B-5744587EB69A}" type="slidenum">
              <a:rPr lang="es-ES" smtClean="0"/>
              <a:t>‹Nr.›</a:t>
            </a:fld>
            <a:endParaRPr lang="es-ES"/>
          </a:p>
        </p:txBody>
      </p:sp>
      <p:sp>
        <p:nvSpPr>
          <p:cNvPr id="5" name="Rectangle 4"/>
          <p:cNvSpPr/>
          <p:nvPr/>
        </p:nvSpPr>
        <p:spPr>
          <a:xfrm>
            <a:off x="182880" y="1179576"/>
            <a:ext cx="8787384" cy="5276088"/>
          </a:xfrm>
          <a:prstGeom prst="rect">
            <a:avLst/>
          </a:prstGeom>
          <a:gradFill>
            <a:gsLst>
              <a:gs pos="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6" name="Picture 5" descr="DirectionalButtons-LeftOnlyOnly.png"/>
          <p:cNvPicPr>
            <a:picLocks noChangeAspect="1"/>
          </p:cNvPicPr>
          <p:nvPr/>
        </p:nvPicPr>
        <p:blipFill>
          <a:blip r:embed="rId2"/>
          <a:stretch>
            <a:fillRect/>
          </a:stretch>
        </p:blipFill>
        <p:spPr>
          <a:xfrm>
            <a:off x="7837488" y="538163"/>
            <a:ext cx="752475" cy="35242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6"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a:xfrm>
            <a:off x="415925" y="2756646"/>
            <a:ext cx="8308975" cy="3491753"/>
          </a:xfrm>
        </p:spPr>
        <p:txBody>
          <a:bodyPr>
            <a:normAutofit/>
          </a:bodyPr>
          <a:lstStyle>
            <a:lvl1pPr>
              <a:defRPr sz="2000"/>
            </a:lvl1pPr>
            <a:lvl2pPr>
              <a:defRPr sz="1800"/>
            </a:lvl2pPr>
            <a:lvl3pPr>
              <a:defRPr sz="1800"/>
            </a:lvl3pPr>
            <a:lvl4pPr>
              <a:defRPr sz="1800"/>
            </a:lvl4pPr>
            <a:lvl5pPr>
              <a:defRPr sz="1800"/>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0BC4D6CC-0861-464C-BA64-DC717F39459C}" type="datetimeFigureOut">
              <a:rPr lang="es-ES" smtClean="0"/>
              <a:t>12/10/16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B51FCBCA-63B9-EE48-9A2B-5744587EB69A}" type="slidenum">
              <a:rPr lang="es-ES" smtClean="0"/>
              <a:t>‹Nr.›</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alternativo">
    <p:spTree>
      <p:nvGrpSpPr>
        <p:cNvPr id="1" name=""/>
        <p:cNvGrpSpPr/>
        <p:nvPr/>
      </p:nvGrpSpPr>
      <p:grpSpPr>
        <a:xfrm>
          <a:off x="0" y="0"/>
          <a:ext cx="0" cy="0"/>
          <a:chOff x="0" y="0"/>
          <a:chExt cx="0" cy="0"/>
        </a:xfrm>
      </p:grpSpPr>
      <p:pic>
        <p:nvPicPr>
          <p:cNvPr id="8" name="Picture 7" descr="wireframeOverlay-TCFull.png"/>
          <p:cNvPicPr>
            <a:picLocks noChangeAspect="1"/>
          </p:cNvPicPr>
          <p:nvPr/>
        </p:nvPicPr>
        <p:blipFill>
          <a:blip r:embed="rId2"/>
          <a:srcRect l="-198711"/>
          <a:stretch>
            <a:fillRect/>
          </a:stretch>
        </p:blipFill>
        <p:spPr>
          <a:xfrm>
            <a:off x="177999" y="1179576"/>
            <a:ext cx="8788373" cy="5276088"/>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1pPr>
              <a:buClrTx/>
              <a:defRPr>
                <a:solidFill>
                  <a:schemeClr val="bg1"/>
                </a:solidFill>
              </a:defRPr>
            </a:lvl1pPr>
            <a:lvl2pPr>
              <a:buClr>
                <a:schemeClr val="bg1">
                  <a:lumMod val="75000"/>
                </a:schemeClr>
              </a:buClr>
              <a:defRPr>
                <a:solidFill>
                  <a:schemeClr val="bg1"/>
                </a:solidFill>
              </a:defRPr>
            </a:lvl2pPr>
            <a:lvl3pPr>
              <a:buClrTx/>
              <a:defRPr>
                <a:solidFill>
                  <a:schemeClr val="bg1"/>
                </a:solidFill>
              </a:defRPr>
            </a:lvl3pPr>
            <a:lvl4pPr>
              <a:buClr>
                <a:schemeClr val="bg1">
                  <a:lumMod val="75000"/>
                </a:schemeClr>
              </a:buClr>
              <a:defRPr>
                <a:solidFill>
                  <a:schemeClr val="bg1"/>
                </a:solidFill>
              </a:defRPr>
            </a:lvl4pPr>
            <a:lvl5pPr>
              <a:buClrTx/>
              <a:defRPr>
                <a:solidFill>
                  <a:schemeClr val="bg1"/>
                </a:solidFill>
              </a:defRPr>
            </a:lvl5pPr>
            <a:lvl6pPr>
              <a:buClr>
                <a:schemeClr val="bg1">
                  <a:lumMod val="75000"/>
                </a:schemeClr>
              </a:buClr>
              <a:defRPr lang="en-US" sz="1800" kern="1200" dirty="0" smtClean="0">
                <a:solidFill>
                  <a:schemeClr val="bg1"/>
                </a:solidFill>
                <a:latin typeface="+mn-lt"/>
                <a:ea typeface="+mn-ea"/>
                <a:cs typeface="+mn-cs"/>
              </a:defRPr>
            </a:lvl6pPr>
            <a:lvl7pPr>
              <a:buClr>
                <a:schemeClr val="bg1"/>
              </a:buClr>
              <a:defRPr lang="en-US" sz="1800" kern="1200" dirty="0" smtClean="0">
                <a:solidFill>
                  <a:schemeClr val="bg1"/>
                </a:solidFill>
                <a:latin typeface="+mn-lt"/>
                <a:ea typeface="+mn-ea"/>
                <a:cs typeface="+mn-cs"/>
              </a:defRPr>
            </a:lvl7pPr>
            <a:lvl8pPr>
              <a:buClr>
                <a:schemeClr val="bg1">
                  <a:lumMod val="75000"/>
                </a:schemeClr>
              </a:buClr>
              <a:defRPr lang="en-US" sz="1800" kern="1200" dirty="0" smtClean="0">
                <a:solidFill>
                  <a:schemeClr val="bg1"/>
                </a:solidFill>
                <a:latin typeface="+mn-lt"/>
                <a:ea typeface="+mn-ea"/>
                <a:cs typeface="+mn-cs"/>
              </a:defRPr>
            </a:lvl8pPr>
            <a:lvl9pPr>
              <a:buClr>
                <a:schemeClr val="bg1"/>
              </a:buClr>
              <a:defRPr sz="1800" kern="1200" dirty="0">
                <a:solidFill>
                  <a:schemeClr val="bg1"/>
                </a:solidFill>
                <a:latin typeface="+mn-lt"/>
                <a:ea typeface="+mn-ea"/>
                <a:cs typeface="+mn-cs"/>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0BC4D6CC-0861-464C-BA64-DC717F39459C}" type="datetimeFigureOut">
              <a:rPr lang="es-ES" smtClean="0"/>
              <a:t>12/10/16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B51FCBCA-63B9-EE48-9A2B-5744587EB69A}" type="slidenum">
              <a:rPr lang="es-ES" smtClean="0"/>
              <a:t>‹Nr.›</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wireframeOverlay-SectionH.png"/>
          <p:cNvPicPr>
            <a:picLocks noChangeAspect="1"/>
          </p:cNvPicPr>
          <p:nvPr/>
        </p:nvPicPr>
        <p:blipFill>
          <a:blip r:embed="rId2"/>
          <a:srcRect r="-91875"/>
          <a:stretch>
            <a:fillRect/>
          </a:stretch>
        </p:blipFill>
        <p:spPr>
          <a:xfrm>
            <a:off x="182880" y="1179576"/>
            <a:ext cx="8785105" cy="5276088"/>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a:xfrm>
            <a:off x="2133600" y="3429000"/>
            <a:ext cx="6591300" cy="1371600"/>
          </a:xfrm>
        </p:spPr>
        <p:txBody>
          <a:bodyPr anchor="b" anchorCtr="0"/>
          <a:lstStyle>
            <a:lvl1pPr algn="r">
              <a:defRPr sz="4800" b="0" cap="none" baseline="0"/>
            </a:lvl1pPr>
          </a:lstStyle>
          <a:p>
            <a:r>
              <a:rPr lang="es-ES_tradnl" smtClean="0"/>
              <a:t>Clic para editar título</a:t>
            </a:r>
            <a:endParaRPr dirty="0"/>
          </a:p>
        </p:txBody>
      </p:sp>
      <p:sp>
        <p:nvSpPr>
          <p:cNvPr id="3" name="Text Placeholder 2"/>
          <p:cNvSpPr>
            <a:spLocks noGrp="1"/>
          </p:cNvSpPr>
          <p:nvPr>
            <p:ph type="body" idx="1"/>
          </p:nvPr>
        </p:nvSpPr>
        <p:spPr>
          <a:xfrm>
            <a:off x="2133600" y="4800599"/>
            <a:ext cx="6591300" cy="1066801"/>
          </a:xfrm>
        </p:spPr>
        <p:txBody>
          <a:bodyPr anchor="t" anchorCtr="0">
            <a:normAutofit/>
          </a:bodyPr>
          <a:lstStyle>
            <a:lvl1pPr marL="0" indent="0" algn="r">
              <a:spcBef>
                <a:spcPts val="30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0BC4D6CC-0861-464C-BA64-DC717F39459C}" type="datetimeFigureOut">
              <a:rPr lang="es-ES" smtClean="0"/>
              <a:t>12/10/16</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B51FCBCA-63B9-EE48-9A2B-5744587EB69A}" type="slidenum">
              <a:rPr lang="es-ES" smtClean="0"/>
              <a:t>‹Nr.›</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16859" y="2770188"/>
            <a:ext cx="3840480" cy="3464765"/>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873214" y="2770188"/>
            <a:ext cx="3840480" cy="3464765"/>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0BC4D6CC-0861-464C-BA64-DC717F39459C}" type="datetimeFigureOut">
              <a:rPr lang="es-ES" smtClean="0"/>
              <a:t>12/10/16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B51FCBCA-63B9-EE48-9A2B-5744587EB69A}" type="slidenum">
              <a:rPr lang="es-ES" smtClean="0"/>
              <a:t>‹Nr.›</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0" name="Picture 9"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416859" y="2675964"/>
            <a:ext cx="3840480" cy="645459"/>
          </a:xfrm>
        </p:spPr>
        <p:txBody>
          <a:bodyPr anchor="ctr" anchorCtr="0">
            <a:normAutofit/>
          </a:bodyPr>
          <a:lstStyle>
            <a:lvl1pPr marL="0" indent="0" algn="ctr">
              <a:spcBef>
                <a:spcPts val="300"/>
              </a:spcBef>
              <a:buNone/>
              <a:defRPr sz="24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416859" y="3307976"/>
            <a:ext cx="3840480" cy="2925762"/>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873752" y="2675964"/>
            <a:ext cx="3840480" cy="645459"/>
          </a:xfrm>
        </p:spPr>
        <p:txBody>
          <a:bodyPr anchor="ctr" anchorCtr="0">
            <a:normAutofit/>
          </a:bodyPr>
          <a:lstStyle>
            <a:lvl1pPr marL="0" indent="0" algn="ctr">
              <a:spcBef>
                <a:spcPts val="300"/>
              </a:spcBef>
              <a:buNone/>
              <a:defRPr sz="24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873752" y="3307976"/>
            <a:ext cx="3840480" cy="2925762"/>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0BC4D6CC-0861-464C-BA64-DC717F39459C}" type="datetimeFigureOut">
              <a:rPr lang="es-ES" smtClean="0"/>
              <a:t>12/10/16</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B51FCBCA-63B9-EE48-9A2B-5744587EB69A}" type="slidenum">
              <a:rPr lang="es-ES" smtClean="0"/>
              <a:t>‹Nr.›</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pic>
        <p:nvPicPr>
          <p:cNvPr id="6" name="Picture 5"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0BC4D6CC-0861-464C-BA64-DC717F39459C}" type="datetimeFigureOut">
              <a:rPr lang="es-ES" smtClean="0"/>
              <a:t>12/10/16</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B51FCBCA-63B9-EE48-9A2B-5744587EB69A}" type="slidenum">
              <a:rPr lang="es-ES" smtClean="0"/>
              <a:t>‹Nr.›</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C4D6CC-0861-464C-BA64-DC717F39459C}" type="datetimeFigureOut">
              <a:rPr lang="es-ES" smtClean="0"/>
              <a:t>12/10/16</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B51FCBCA-63B9-EE48-9A2B-5744587EB69A}" type="slidenum">
              <a:rPr lang="es-ES" smtClean="0"/>
              <a:t>‹Nr.›</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wireframeOverlay-ContentCap.png"/>
          <p:cNvPicPr>
            <a:picLocks noChangeAspect="1"/>
          </p:cNvPicPr>
          <p:nvPr/>
        </p:nvPicPr>
        <p:blipFill>
          <a:blip r:embed="rId2"/>
          <a:srcRect b="-135871"/>
          <a:stretch>
            <a:fillRect/>
          </a:stretch>
        </p:blipFill>
        <p:spPr>
          <a:xfrm>
            <a:off x="182880" y="1179575"/>
            <a:ext cx="4228522" cy="5274037"/>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6859" y="1680882"/>
            <a:ext cx="3697941" cy="1162050"/>
          </a:xfrm>
        </p:spPr>
        <p:txBody>
          <a:bodyPr anchor="b"/>
          <a:lstStyle>
            <a:lvl1pPr algn="l">
              <a:defRPr sz="2800" b="0">
                <a:solidFill>
                  <a:schemeClr val="bg1"/>
                </a:solidFill>
              </a:defRPr>
            </a:lvl1pPr>
          </a:lstStyle>
          <a:p>
            <a:r>
              <a:rPr lang="es-ES_tradnl" smtClean="0"/>
              <a:t>Clic para editar título</a:t>
            </a:r>
            <a:endParaRPr/>
          </a:p>
        </p:txBody>
      </p:sp>
      <p:sp>
        <p:nvSpPr>
          <p:cNvPr id="3" name="Content Placeholder 2"/>
          <p:cNvSpPr>
            <a:spLocks noGrp="1"/>
          </p:cNvSpPr>
          <p:nvPr>
            <p:ph idx="1"/>
          </p:nvPr>
        </p:nvSpPr>
        <p:spPr>
          <a:xfrm>
            <a:off x="4612341" y="1600200"/>
            <a:ext cx="4101353" cy="46529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416859" y="2837329"/>
            <a:ext cx="3697941" cy="3415834"/>
          </a:xfrm>
        </p:spPr>
        <p:txBody>
          <a:bodyPr vert="horz" lIns="91440" tIns="45720" rIns="91440" bIns="45720" rtlCol="0">
            <a:normAutofit/>
          </a:bodyPr>
          <a:lstStyle>
            <a:lvl1pPr marL="0" indent="0">
              <a:spcBef>
                <a:spcPts val="600"/>
              </a:spcBef>
              <a:buNone/>
              <a:defRPr sz="1600" kern="1200">
                <a:solidFill>
                  <a:schemeClr val="bg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tx1">
                  <a:lumMod val="50000"/>
                  <a:lumOff val="50000"/>
                </a:schemeClr>
              </a:buClr>
              <a:buSzPct val="70000"/>
              <a:buFont typeface="Wingdings" pitchFamily="2" charset="2"/>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0BC4D6CC-0861-464C-BA64-DC717F39459C}" type="datetimeFigureOut">
              <a:rPr lang="es-ES" smtClean="0"/>
              <a:t>12/10/16</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B51FCBCA-63B9-EE48-9A2B-5744587EB69A}" type="slidenum">
              <a:rPr lang="es-ES" smtClean="0"/>
              <a:t>‹Nr.›</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2.png"/><Relationship Id="rId1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5925" y="1456765"/>
            <a:ext cx="8308975" cy="1143000"/>
          </a:xfrm>
          <a:prstGeom prst="rect">
            <a:avLst/>
          </a:prstGeom>
        </p:spPr>
        <p:txBody>
          <a:bodyPr vert="horz" lIns="91440" tIns="45720" rIns="91440" bIns="45720" rtlCol="0" anchor="b" anchorCtr="0">
            <a:noAutofit/>
          </a:bodyPr>
          <a:lstStyle/>
          <a:p>
            <a:r>
              <a:rPr lang="es-ES_tradnl" smtClean="0"/>
              <a:t>Clic para editar título</a:t>
            </a:r>
            <a:endParaRPr/>
          </a:p>
        </p:txBody>
      </p:sp>
      <p:sp>
        <p:nvSpPr>
          <p:cNvPr id="3" name="Text Placeholder 2"/>
          <p:cNvSpPr>
            <a:spLocks noGrp="1"/>
          </p:cNvSpPr>
          <p:nvPr>
            <p:ph type="body" idx="1"/>
          </p:nvPr>
        </p:nvSpPr>
        <p:spPr>
          <a:xfrm>
            <a:off x="415925" y="2770188"/>
            <a:ext cx="8308975" cy="3478212"/>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6450105" y="6454588"/>
            <a:ext cx="2398059" cy="228600"/>
          </a:xfrm>
          <a:prstGeom prst="rect">
            <a:avLst/>
          </a:prstGeom>
        </p:spPr>
        <p:txBody>
          <a:bodyPr vert="horz" lIns="91440" tIns="45720" rIns="91440" bIns="45720" rtlCol="0" anchor="ctr"/>
          <a:lstStyle>
            <a:lvl1pPr algn="r">
              <a:defRPr sz="1000">
                <a:solidFill>
                  <a:schemeClr val="tx1">
                    <a:lumMod val="75000"/>
                    <a:lumOff val="25000"/>
                  </a:schemeClr>
                </a:solidFill>
              </a:defRPr>
            </a:lvl1pPr>
          </a:lstStyle>
          <a:p>
            <a:fld id="{0BC4D6CC-0861-464C-BA64-DC717F39459C}" type="datetimeFigureOut">
              <a:rPr lang="es-ES" smtClean="0"/>
              <a:t>12/10/16</a:t>
            </a:fld>
            <a:endParaRPr lang="es-ES"/>
          </a:p>
        </p:txBody>
      </p:sp>
      <p:sp>
        <p:nvSpPr>
          <p:cNvPr id="5" name="Footer Placeholder 4"/>
          <p:cNvSpPr>
            <a:spLocks noGrp="1"/>
          </p:cNvSpPr>
          <p:nvPr>
            <p:ph type="ftr" sz="quarter" idx="3"/>
          </p:nvPr>
        </p:nvSpPr>
        <p:spPr>
          <a:xfrm>
            <a:off x="259976" y="6454588"/>
            <a:ext cx="3657600" cy="228600"/>
          </a:xfrm>
          <a:prstGeom prst="rect">
            <a:avLst/>
          </a:prstGeom>
        </p:spPr>
        <p:txBody>
          <a:bodyPr vert="horz" lIns="91440" tIns="45720" rIns="91440" bIns="45720" rtlCol="0" anchor="ctr"/>
          <a:lstStyle>
            <a:lvl1pPr algn="l">
              <a:defRPr sz="1000">
                <a:solidFill>
                  <a:schemeClr val="tx1">
                    <a:lumMod val="75000"/>
                    <a:lumOff val="25000"/>
                  </a:schemeClr>
                </a:solidFill>
              </a:defRPr>
            </a:lvl1pPr>
          </a:lstStyle>
          <a:p>
            <a:endParaRPr lang="es-ES"/>
          </a:p>
        </p:txBody>
      </p:sp>
      <p:sp>
        <p:nvSpPr>
          <p:cNvPr id="6" name="Slide Number Placeholder 5"/>
          <p:cNvSpPr>
            <a:spLocks noGrp="1"/>
          </p:cNvSpPr>
          <p:nvPr>
            <p:ph type="sldNum" sz="quarter" idx="4"/>
          </p:nvPr>
        </p:nvSpPr>
        <p:spPr>
          <a:xfrm>
            <a:off x="8382000" y="1219200"/>
            <a:ext cx="533400" cy="365125"/>
          </a:xfrm>
          <a:prstGeom prst="rect">
            <a:avLst/>
          </a:prstGeom>
        </p:spPr>
        <p:txBody>
          <a:bodyPr vert="horz" lIns="91440" tIns="45720" rIns="91440" bIns="45720" rtlCol="0" anchor="ctr"/>
          <a:lstStyle>
            <a:lvl1pPr algn="r">
              <a:defRPr sz="1200">
                <a:solidFill>
                  <a:schemeClr val="bg1"/>
                </a:solidFill>
              </a:defRPr>
            </a:lvl1pPr>
          </a:lstStyle>
          <a:p>
            <a:fld id="{B51FCBCA-63B9-EE48-9A2B-5744587EB69A}" type="slidenum">
              <a:rPr lang="es-ES" smtClean="0"/>
              <a:t>‹Nr.›</a:t>
            </a:fld>
            <a:endParaRPr lang="es-ES"/>
          </a:p>
        </p:txBody>
      </p:sp>
      <p:pic>
        <p:nvPicPr>
          <p:cNvPr id="7" name="Picture 6" descr="HomeButton.png">
            <a:hlinkClick r:id="" action="ppaction://hlinkshowjump?jump=firstslide"/>
          </p:cNvPr>
          <p:cNvPicPr>
            <a:picLocks noChangeAspect="1"/>
          </p:cNvPicPr>
          <p:nvPr/>
        </p:nvPicPr>
        <p:blipFill>
          <a:blip r:embed="rId18"/>
          <a:stretch>
            <a:fillRect/>
          </a:stretch>
        </p:blipFill>
        <p:spPr>
          <a:xfrm>
            <a:off x="552450" y="526116"/>
            <a:ext cx="457200" cy="352425"/>
          </a:xfrm>
          <a:prstGeom prst="rect">
            <a:avLst/>
          </a:prstGeom>
        </p:spPr>
      </p:pic>
      <p:pic>
        <p:nvPicPr>
          <p:cNvPr id="10" name="Picture 9" descr="DirectionalButtons-Full.png"/>
          <p:cNvPicPr>
            <a:picLocks noChangeAspect="1"/>
          </p:cNvPicPr>
          <p:nvPr/>
        </p:nvPicPr>
        <p:blipFill>
          <a:blip r:embed="rId19"/>
          <a:stretch>
            <a:fillRect/>
          </a:stretch>
        </p:blipFill>
        <p:spPr>
          <a:xfrm>
            <a:off x="7826188" y="526116"/>
            <a:ext cx="752475" cy="352425"/>
          </a:xfrm>
          <a:prstGeom prst="rect">
            <a:avLst/>
          </a:prstGeom>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Lst>
  <p:txStyles>
    <p:titleStyle>
      <a:lvl1pPr algn="l" defTabSz="914400" rtl="0" eaLnBrk="1" latinLnBrk="0" hangingPunct="1">
        <a:spcBef>
          <a:spcPct val="0"/>
        </a:spcBef>
        <a:buNone/>
        <a:defRPr sz="3600" kern="1200">
          <a:solidFill>
            <a:schemeClr val="bg1"/>
          </a:solidFill>
          <a:latin typeface="+mj-lt"/>
          <a:ea typeface="+mj-ea"/>
          <a:cs typeface="+mj-cs"/>
        </a:defRPr>
      </a:lvl1pPr>
    </p:titleStyle>
    <p:bodyStyle>
      <a:lvl1pPr marL="228600" indent="-228600" algn="l" defTabSz="914400" rtl="0" eaLnBrk="1" latinLnBrk="0" hangingPunct="1">
        <a:spcBef>
          <a:spcPts val="2000"/>
        </a:spcBef>
        <a:buClr>
          <a:schemeClr val="tx1">
            <a:lumMod val="50000"/>
            <a:lumOff val="50000"/>
          </a:schemeClr>
        </a:buClr>
        <a:buSzPct val="70000"/>
        <a:buFont typeface="Wingdings" pitchFamily="2" charset="2"/>
        <a:buChar char="l"/>
        <a:defRPr sz="20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tx1">
            <a:lumMod val="85000"/>
            <a:lumOff val="15000"/>
          </a:schemeClr>
        </a:buClr>
        <a:buSzPct val="70000"/>
        <a:buFont typeface="Wingdings" pitchFamily="2" charset="2"/>
        <a:buChar char="l"/>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tx1">
            <a:lumMod val="50000"/>
            <a:lumOff val="50000"/>
          </a:schemeClr>
        </a:buClr>
        <a:buSzPct val="70000"/>
        <a:buFont typeface="Wingdings" pitchFamily="2" charset="2"/>
        <a:buChar char="l"/>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tx1">
            <a:lumMod val="85000"/>
            <a:lumOff val="15000"/>
          </a:schemeClr>
        </a:buClr>
        <a:buSzPct val="70000"/>
        <a:buFont typeface="Wingdings" pitchFamily="2" charset="2"/>
        <a:buChar char="l"/>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tx1">
            <a:lumMod val="50000"/>
            <a:lumOff val="50000"/>
          </a:schemeClr>
        </a:buClr>
        <a:buSzPct val="70000"/>
        <a:buFont typeface="Wingdings" pitchFamily="2" charset="2"/>
        <a:buChar char="l"/>
        <a:defRPr sz="1800" kern="1200">
          <a:solidFill>
            <a:schemeClr val="tx1">
              <a:lumMod val="75000"/>
              <a:lumOff val="25000"/>
            </a:schemeClr>
          </a:solidFill>
          <a:latin typeface="+mn-lt"/>
          <a:ea typeface="+mn-ea"/>
          <a:cs typeface="+mn-cs"/>
        </a:defRPr>
      </a:lvl5pPr>
      <a:lvl6pPr marL="1377950" indent="-228600" algn="l" defTabSz="914400" rtl="0" eaLnBrk="1" latinLnBrk="0" hangingPunct="1">
        <a:spcBef>
          <a:spcPct val="20000"/>
        </a:spcBef>
        <a:buClr>
          <a:schemeClr val="tx1">
            <a:lumMod val="85000"/>
            <a:lumOff val="15000"/>
          </a:schemeClr>
        </a:buClr>
        <a:buSzPct val="70000"/>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1603375" indent="-228600" algn="l" defTabSz="914400" rtl="0" eaLnBrk="1" latinLnBrk="0" hangingPunct="1">
        <a:spcBef>
          <a:spcPct val="20000"/>
        </a:spcBef>
        <a:buClr>
          <a:schemeClr val="tx1">
            <a:lumMod val="50000"/>
            <a:lumOff val="50000"/>
          </a:schemeClr>
        </a:buClr>
        <a:buSzPct val="70000"/>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1830388" indent="-228600" algn="l" defTabSz="914400" rtl="0" eaLnBrk="1" latinLnBrk="0" hangingPunct="1">
        <a:spcBef>
          <a:spcPct val="20000"/>
        </a:spcBef>
        <a:buClr>
          <a:schemeClr val="tx1">
            <a:lumMod val="85000"/>
            <a:lumOff val="15000"/>
          </a:schemeClr>
        </a:buClr>
        <a:buSzPct val="70000"/>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057400" indent="-228600" algn="l" defTabSz="914400" rtl="0" eaLnBrk="1" latinLnBrk="0" hangingPunct="1">
        <a:spcBef>
          <a:spcPct val="20000"/>
        </a:spcBef>
        <a:buClr>
          <a:schemeClr val="tx1">
            <a:lumMod val="50000"/>
            <a:lumOff val="50000"/>
          </a:schemeClr>
        </a:buClr>
        <a:buSzPct val="70000"/>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microsoft.com/office/2007/relationships/hdphoto" Target="../media/hdphoto1.wdp"/><Relationship Id="rId1" Type="http://schemas.openxmlformats.org/officeDocument/2006/relationships/slideLayout" Target="../slideLayouts/slideLayout9.xml"/><Relationship Id="rId2" Type="http://schemas.openxmlformats.org/officeDocument/2006/relationships/slide" Target="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9.xml"/><Relationship Id="rId4" Type="http://schemas.openxmlformats.org/officeDocument/2006/relationships/diagramLayout" Target="../diagrams/layout9.xml"/><Relationship Id="rId5" Type="http://schemas.openxmlformats.org/officeDocument/2006/relationships/diagramQuickStyle" Target="../diagrams/quickStyle9.xml"/><Relationship Id="rId6" Type="http://schemas.openxmlformats.org/officeDocument/2006/relationships/diagramColors" Target="../diagrams/colors9.xml"/><Relationship Id="rId7"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1" Type="http://schemas.openxmlformats.org/officeDocument/2006/relationships/slideLayout" Target="../slideLayouts/slideLayout2.xml"/><Relationship Id="rId2" Type="http://schemas.openxmlformats.org/officeDocument/2006/relationships/diagramData" Target="../diagrams/data10.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1" Type="http://schemas.openxmlformats.org/officeDocument/2006/relationships/slideLayout" Target="../slideLayouts/slideLayout2.xml"/><Relationship Id="rId2" Type="http://schemas.openxmlformats.org/officeDocument/2006/relationships/diagramData" Target="../diagrams/data1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1" Type="http://schemas.openxmlformats.org/officeDocument/2006/relationships/slideLayout" Target="../slideLayouts/slideLayout8.xml"/><Relationship Id="rId2" Type="http://schemas.openxmlformats.org/officeDocument/2006/relationships/diagramData" Target="../diagrams/data1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1" Type="http://schemas.openxmlformats.org/officeDocument/2006/relationships/slideLayout" Target="../slideLayouts/slideLayout8.xml"/><Relationship Id="rId2" Type="http://schemas.openxmlformats.org/officeDocument/2006/relationships/diagramData" Target="../diagrams/data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jpeg"/></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1" Type="http://schemas.openxmlformats.org/officeDocument/2006/relationships/slideLayout" Target="../slideLayouts/slideLayout8.xml"/><Relationship Id="rId2" Type="http://schemas.openxmlformats.org/officeDocument/2006/relationships/diagramData" Target="../diagrams/data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1" Type="http://schemas.openxmlformats.org/officeDocument/2006/relationships/slideLayout" Target="../slideLayouts/slideLayout8.xml"/><Relationship Id="rId2" Type="http://schemas.openxmlformats.org/officeDocument/2006/relationships/diagramData" Target="../diagrams/data1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1" Type="http://schemas.openxmlformats.org/officeDocument/2006/relationships/slideLayout" Target="../slideLayouts/slideLayout8.xml"/><Relationship Id="rId2" Type="http://schemas.openxmlformats.org/officeDocument/2006/relationships/diagramData" Target="../diagrams/data1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7" descr="core-image">
            <a:hlinkClick r:id="rId2" action="ppaction://hlinksldjump"/>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33445" y="1832927"/>
            <a:ext cx="2698750" cy="270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11 Marcador de contenido"/>
          <p:cNvSpPr>
            <a:spLocks noGrp="1"/>
          </p:cNvSpPr>
          <p:nvPr>
            <p:ph idx="1"/>
          </p:nvPr>
        </p:nvSpPr>
        <p:spPr>
          <a:xfrm>
            <a:off x="2482850" y="3224213"/>
            <a:ext cx="5473700" cy="4679950"/>
          </a:xfrm>
          <a:prstGeom prst="rect">
            <a:avLst/>
          </a:prstGeom>
        </p:spPr>
        <p:txBody>
          <a:bodyPr/>
          <a:lstStyle/>
          <a:p>
            <a:pPr marL="0" indent="0" algn="ctr" eaLnBrk="1" hangingPunct="1">
              <a:buFontTx/>
              <a:buNone/>
            </a:pPr>
            <a:endParaRPr lang="es-MX" sz="2400" dirty="0">
              <a:solidFill>
                <a:schemeClr val="tx1"/>
              </a:solidFill>
              <a:latin typeface="Berlin Sans FB" charset="0"/>
            </a:endParaRPr>
          </a:p>
          <a:p>
            <a:pPr marL="0" indent="0" algn="r" eaLnBrk="1" hangingPunct="1">
              <a:buFontTx/>
              <a:buNone/>
            </a:pPr>
            <a:endParaRPr lang="es-ES_tradnl" sz="1800" dirty="0">
              <a:solidFill>
                <a:schemeClr val="tx1"/>
              </a:solidFill>
              <a:latin typeface="Berlin Sans FB" charset="0"/>
            </a:endParaRPr>
          </a:p>
        </p:txBody>
      </p:sp>
      <p:sp>
        <p:nvSpPr>
          <p:cNvPr id="4102" name="11 Marcador de contenido"/>
          <p:cNvSpPr txBox="1">
            <a:spLocks/>
          </p:cNvSpPr>
          <p:nvPr/>
        </p:nvSpPr>
        <p:spPr bwMode="auto">
          <a:xfrm>
            <a:off x="4367993" y="1317591"/>
            <a:ext cx="4534165" cy="4810089"/>
          </a:xfrm>
          <a:prstGeom prst="rect">
            <a:avLst/>
          </a:prstGeom>
          <a:noFill/>
          <a:ln>
            <a:noFill/>
          </a:ln>
          <a:extLst/>
        </p:spPr>
        <p:txBody>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algn="just" eaLnBrk="0" fontAlgn="base" hangingPunct="0">
              <a:spcBef>
                <a:spcPct val="20000"/>
              </a:spcBef>
              <a:spcAft>
                <a:spcPct val="0"/>
              </a:spcAft>
              <a:buClr>
                <a:schemeClr val="tx2"/>
              </a:buClr>
              <a:buSzPct val="50000"/>
              <a:buFont typeface="Wingdings" pitchFamily="2" charset="2"/>
              <a:buChar char="l"/>
              <a:defRPr sz="2400">
                <a:solidFill>
                  <a:schemeClr val="tx1"/>
                </a:solidFill>
                <a:latin typeface="Arial" pitchFamily="34" charset="0"/>
              </a:defRPr>
            </a:lvl6pPr>
            <a:lvl7pPr marL="2971800" indent="-228600" algn="just" eaLnBrk="0" fontAlgn="base" hangingPunct="0">
              <a:spcBef>
                <a:spcPct val="20000"/>
              </a:spcBef>
              <a:spcAft>
                <a:spcPct val="0"/>
              </a:spcAft>
              <a:buClr>
                <a:schemeClr val="tx2"/>
              </a:buClr>
              <a:buSzPct val="50000"/>
              <a:buFont typeface="Wingdings" pitchFamily="2" charset="2"/>
              <a:buChar char="l"/>
              <a:defRPr sz="2400">
                <a:solidFill>
                  <a:schemeClr val="tx1"/>
                </a:solidFill>
                <a:latin typeface="Arial" pitchFamily="34" charset="0"/>
              </a:defRPr>
            </a:lvl7pPr>
            <a:lvl8pPr marL="3429000" indent="-228600" algn="just" eaLnBrk="0" fontAlgn="base" hangingPunct="0">
              <a:spcBef>
                <a:spcPct val="20000"/>
              </a:spcBef>
              <a:spcAft>
                <a:spcPct val="0"/>
              </a:spcAft>
              <a:buClr>
                <a:schemeClr val="tx2"/>
              </a:buClr>
              <a:buSzPct val="50000"/>
              <a:buFont typeface="Wingdings" pitchFamily="2" charset="2"/>
              <a:buChar char="l"/>
              <a:defRPr sz="2400">
                <a:solidFill>
                  <a:schemeClr val="tx1"/>
                </a:solidFill>
                <a:latin typeface="Arial" pitchFamily="34" charset="0"/>
              </a:defRPr>
            </a:lvl8pPr>
            <a:lvl9pPr marL="3886200" indent="-228600" algn="just" eaLnBrk="0" fontAlgn="base" hangingPunct="0">
              <a:spcBef>
                <a:spcPct val="20000"/>
              </a:spcBef>
              <a:spcAft>
                <a:spcPct val="0"/>
              </a:spcAft>
              <a:buClr>
                <a:schemeClr val="tx2"/>
              </a:buClr>
              <a:buSzPct val="50000"/>
              <a:buFont typeface="Wingdings" pitchFamily="2" charset="2"/>
              <a:buChar char="l"/>
              <a:defRPr sz="2400">
                <a:solidFill>
                  <a:schemeClr val="tx1"/>
                </a:solidFill>
                <a:latin typeface="Arial" pitchFamily="34" charset="0"/>
              </a:defRPr>
            </a:lvl9pPr>
          </a:lstStyle>
          <a:p>
            <a:pPr algn="ctr" eaLnBrk="1" hangingPunct="1">
              <a:buFontTx/>
              <a:buNone/>
              <a:defRPr/>
            </a:pPr>
            <a:endParaRPr lang="es-MX" sz="2000" dirty="0" smtClean="0">
              <a:latin typeface="Gill Sans"/>
              <a:cs typeface="Gill Sans"/>
            </a:endParaRPr>
          </a:p>
          <a:p>
            <a:pPr algn="ctr" eaLnBrk="1" hangingPunct="1">
              <a:buFontTx/>
              <a:buNone/>
              <a:defRPr/>
            </a:pPr>
            <a:r>
              <a:rPr lang="es-MX" sz="2000" dirty="0" smtClean="0">
                <a:latin typeface="Gill Sans"/>
                <a:cs typeface="Gill Sans"/>
              </a:rPr>
              <a:t>PROGRAMA </a:t>
            </a:r>
            <a:r>
              <a:rPr lang="es-MX" sz="2000" dirty="0" smtClean="0">
                <a:latin typeface="Gill Sans"/>
                <a:cs typeface="Gill Sans"/>
              </a:rPr>
              <a:t>EDUCATIVO</a:t>
            </a:r>
          </a:p>
          <a:p>
            <a:pPr algn="ctr" eaLnBrk="1" hangingPunct="1">
              <a:buFontTx/>
              <a:buNone/>
              <a:defRPr/>
            </a:pPr>
            <a:r>
              <a:rPr lang="es-MX" sz="1800" b="1" dirty="0" smtClean="0">
                <a:latin typeface="Gill Sans"/>
                <a:cs typeface="Gill Sans"/>
              </a:rPr>
              <a:t>INGENIER</a:t>
            </a:r>
            <a:r>
              <a:rPr lang="es-MX" sz="1800" b="1" dirty="0" smtClean="0">
                <a:latin typeface="Gill Sans"/>
                <a:cs typeface="Gill Sans"/>
              </a:rPr>
              <a:t>ÍA EN COMPUTACIÓN</a:t>
            </a:r>
            <a:endParaRPr lang="es-MX" sz="1800" b="1" dirty="0" smtClean="0">
              <a:latin typeface="Gill Sans"/>
              <a:cs typeface="Gill Sans"/>
            </a:endParaRPr>
          </a:p>
          <a:p>
            <a:pPr algn="ctr" eaLnBrk="1" hangingPunct="1">
              <a:buFontTx/>
              <a:buNone/>
              <a:defRPr/>
            </a:pPr>
            <a:endParaRPr lang="es-MX" sz="2000" dirty="0" smtClean="0">
              <a:latin typeface="Gill Sans"/>
              <a:cs typeface="Gill Sans"/>
            </a:endParaRPr>
          </a:p>
          <a:p>
            <a:pPr algn="ctr" eaLnBrk="1" hangingPunct="1">
              <a:buFontTx/>
              <a:buNone/>
              <a:defRPr/>
            </a:pPr>
            <a:r>
              <a:rPr lang="es-MX" sz="2000" dirty="0" smtClean="0">
                <a:latin typeface="Gill Sans"/>
                <a:cs typeface="Gill Sans"/>
              </a:rPr>
              <a:t>UNIDAD DE APRENDIZAJE</a:t>
            </a:r>
          </a:p>
          <a:p>
            <a:pPr algn="ctr" eaLnBrk="1" hangingPunct="1">
              <a:buFontTx/>
              <a:buNone/>
              <a:defRPr/>
            </a:pPr>
            <a:r>
              <a:rPr lang="es-MX" sz="2000" b="1" dirty="0" smtClean="0">
                <a:latin typeface="Gill Sans"/>
                <a:cs typeface="Gill Sans"/>
              </a:rPr>
              <a:t>TEOR</a:t>
            </a:r>
            <a:r>
              <a:rPr lang="es-MX" sz="2000" b="1" dirty="0" smtClean="0">
                <a:latin typeface="Gill Sans"/>
                <a:cs typeface="Gill Sans"/>
              </a:rPr>
              <a:t>ÍA DE SISTEMAS</a:t>
            </a:r>
          </a:p>
          <a:p>
            <a:pPr algn="ctr" eaLnBrk="1" hangingPunct="1">
              <a:buFontTx/>
              <a:buNone/>
              <a:defRPr/>
            </a:pPr>
            <a:endParaRPr lang="es-MX" sz="2000" b="1" dirty="0" smtClean="0">
              <a:latin typeface="Gill Sans"/>
              <a:cs typeface="Gill Sans"/>
            </a:endParaRPr>
          </a:p>
          <a:p>
            <a:pPr algn="ctr" eaLnBrk="1" hangingPunct="1">
              <a:buFontTx/>
              <a:buNone/>
              <a:defRPr/>
            </a:pPr>
            <a:endParaRPr lang="es-MX" sz="2000" b="1" dirty="0" smtClean="0">
              <a:latin typeface="Gill Sans"/>
              <a:cs typeface="Gill Sans"/>
            </a:endParaRPr>
          </a:p>
          <a:p>
            <a:pPr algn="ctr" eaLnBrk="1" hangingPunct="1">
              <a:buFontTx/>
              <a:buNone/>
              <a:defRPr/>
            </a:pPr>
            <a:r>
              <a:rPr lang="es-MX" sz="2000" dirty="0" smtClean="0">
                <a:latin typeface="Gill Sans"/>
                <a:cs typeface="Gill Sans"/>
              </a:rPr>
              <a:t>MATERIAL:</a:t>
            </a:r>
            <a:endParaRPr lang="es-MX" sz="2000" dirty="0" smtClean="0">
              <a:latin typeface="Gill Sans"/>
              <a:cs typeface="Gill Sans"/>
            </a:endParaRPr>
          </a:p>
          <a:p>
            <a:pPr algn="ctr" eaLnBrk="1" hangingPunct="1">
              <a:buFont typeface="Wingdings" pitchFamily="2" charset="2"/>
              <a:buNone/>
              <a:defRPr/>
            </a:pPr>
            <a:r>
              <a:rPr lang="es-MX" sz="2000" b="1" u="sng" dirty="0" smtClean="0">
                <a:latin typeface="Gill Sans"/>
                <a:cs typeface="Gill Sans"/>
              </a:rPr>
              <a:t>DESARROLLO DE SOFTWARE</a:t>
            </a:r>
            <a:endParaRPr lang="es-MX" sz="1800" dirty="0" smtClean="0">
              <a:latin typeface="Gill Sans"/>
              <a:cs typeface="Gill Sans"/>
            </a:endParaRPr>
          </a:p>
          <a:p>
            <a:pPr algn="ctr" eaLnBrk="1" hangingPunct="1">
              <a:buFontTx/>
              <a:buNone/>
              <a:defRPr/>
            </a:pPr>
            <a:endParaRPr lang="es-MX" sz="1800" dirty="0" smtClean="0">
              <a:latin typeface="Gill Sans"/>
              <a:cs typeface="Gill Sans"/>
            </a:endParaRPr>
          </a:p>
          <a:p>
            <a:pPr algn="ctr" eaLnBrk="1" hangingPunct="1">
              <a:buFontTx/>
              <a:buNone/>
              <a:defRPr/>
            </a:pPr>
            <a:endParaRPr lang="es-MX" sz="1800" dirty="0" smtClean="0">
              <a:latin typeface="Gill Sans"/>
              <a:cs typeface="Gill Sans"/>
            </a:endParaRPr>
          </a:p>
          <a:p>
            <a:pPr algn="ctr" eaLnBrk="1" hangingPunct="1">
              <a:buFontTx/>
              <a:buNone/>
              <a:defRPr/>
            </a:pPr>
            <a:r>
              <a:rPr lang="es-MX" sz="1800" dirty="0" smtClean="0">
                <a:latin typeface="Gill Sans"/>
                <a:cs typeface="Gill Sans"/>
              </a:rPr>
              <a:t>ELABORADO POR:</a:t>
            </a:r>
          </a:p>
          <a:p>
            <a:pPr algn="ctr" eaLnBrk="1" hangingPunct="1">
              <a:buFontTx/>
              <a:buNone/>
              <a:defRPr/>
            </a:pPr>
            <a:r>
              <a:rPr lang="es-MX" sz="1600" b="1" dirty="0" smtClean="0">
                <a:latin typeface="Gill Sans"/>
                <a:cs typeface="Gill Sans"/>
              </a:rPr>
              <a:t>DRA. ANABELEM SOBERANES MARTÍN</a:t>
            </a:r>
          </a:p>
          <a:p>
            <a:pPr algn="ctr" eaLnBrk="1" hangingPunct="1">
              <a:buFont typeface="Wingdings" pitchFamily="2" charset="2"/>
              <a:buChar char="•"/>
              <a:defRPr/>
            </a:pPr>
            <a:endParaRPr lang="es-MX" sz="2000" dirty="0" smtClean="0">
              <a:ln w="18415" cmpd="sng">
                <a:solidFill>
                  <a:srgbClr val="FFFFFF"/>
                </a:solidFill>
                <a:prstDash val="solid"/>
              </a:ln>
              <a:effectLst>
                <a:outerShdw blurRad="63500" dir="3600000" algn="tl" rotWithShape="0">
                  <a:srgbClr val="000000">
                    <a:alpha val="70000"/>
                  </a:srgbClr>
                </a:outerShdw>
              </a:effectLst>
              <a:latin typeface="Gill Sans"/>
              <a:cs typeface="Gill Sans"/>
            </a:endParaRPr>
          </a:p>
          <a:p>
            <a:pPr algn="r" eaLnBrk="1" hangingPunct="1">
              <a:buFont typeface="Wingdings" pitchFamily="2" charset="2"/>
              <a:buNone/>
              <a:defRPr/>
            </a:pPr>
            <a:r>
              <a:rPr lang="es-ES_tradnl" sz="1600" dirty="0" smtClean="0">
                <a:ln w="18415" cmpd="sng">
                  <a:solidFill>
                    <a:srgbClr val="000000"/>
                  </a:solidFill>
                  <a:prstDash val="solid"/>
                </a:ln>
                <a:solidFill>
                  <a:srgbClr val="000000"/>
                </a:solidFill>
                <a:effectLst>
                  <a:outerShdw blurRad="63500" dir="3600000" algn="tl" rotWithShape="0">
                    <a:srgbClr val="000000">
                      <a:alpha val="70000"/>
                    </a:srgbClr>
                  </a:outerShdw>
                </a:effectLst>
                <a:latin typeface="Gill Sans"/>
                <a:cs typeface="Gill Sans"/>
              </a:rPr>
              <a:t>2016</a:t>
            </a:r>
          </a:p>
        </p:txBody>
      </p:sp>
      <p:sp>
        <p:nvSpPr>
          <p:cNvPr id="15" name="14 Rectángulo"/>
          <p:cNvSpPr/>
          <p:nvPr/>
        </p:nvSpPr>
        <p:spPr>
          <a:xfrm>
            <a:off x="1011672" y="237695"/>
            <a:ext cx="6944878" cy="523220"/>
          </a:xfrm>
          <a:prstGeom prst="rect">
            <a:avLst/>
          </a:prstGeom>
          <a:noFill/>
        </p:spPr>
        <p:txBody>
          <a:bodyPr wrap="square">
            <a:spAutoFit/>
          </a:bodyPr>
          <a:lstStyle/>
          <a:p>
            <a:pPr algn="ctr" fontAlgn="auto">
              <a:spcBef>
                <a:spcPts val="0"/>
              </a:spcBef>
              <a:spcAft>
                <a:spcPts val="0"/>
              </a:spcAft>
              <a:buFont typeface="Wingdings" pitchFamily="2" charset="2"/>
              <a:buNone/>
              <a:defRPr/>
            </a:pPr>
            <a:r>
              <a:rPr lang="es-ES" sz="2800" dirty="0">
                <a:ln w="18415" cmpd="sng">
                  <a:solidFill>
                    <a:schemeClr val="tx1"/>
                  </a:solidFill>
                  <a:prstDash val="solid"/>
                </a:ln>
                <a:effectLst>
                  <a:outerShdw blurRad="63500" dir="3600000" algn="tl" rotWithShape="0">
                    <a:srgbClr val="000000">
                      <a:alpha val="70000"/>
                    </a:srgbClr>
                  </a:outerShdw>
                </a:effectLst>
                <a:latin typeface="Gill Sans"/>
                <a:ea typeface="+mn-ea"/>
                <a:cs typeface="Gill Sans"/>
              </a:rPr>
              <a:t>Universidad Autónoma del Estado de México</a:t>
            </a:r>
          </a:p>
        </p:txBody>
      </p:sp>
      <p:sp>
        <p:nvSpPr>
          <p:cNvPr id="16" name="15 Proceso alternativo"/>
          <p:cNvSpPr/>
          <p:nvPr/>
        </p:nvSpPr>
        <p:spPr>
          <a:xfrm>
            <a:off x="2049805" y="760915"/>
            <a:ext cx="4289944" cy="408623"/>
          </a:xfrm>
          <a:prstGeom prst="flowChartAlternateProcess">
            <a:avLst/>
          </a:prstGeom>
          <a:noFill/>
        </p:spPr>
        <p:txBody>
          <a:bodyPr wrap="none">
            <a:spAutoFit/>
          </a:bodyPr>
          <a:lstStyle/>
          <a:p>
            <a:pPr algn="ctr" fontAlgn="auto">
              <a:spcBef>
                <a:spcPts val="0"/>
              </a:spcBef>
              <a:spcAft>
                <a:spcPts val="0"/>
              </a:spcAft>
              <a:buFont typeface="Wingdings" pitchFamily="2" charset="2"/>
              <a:buNone/>
              <a:defRPr/>
            </a:pPr>
            <a:r>
              <a:rPr lang="es-ES" dirty="0">
                <a:ln w="17780" cmpd="sng">
                  <a:solidFill>
                    <a:srgbClr val="000000"/>
                  </a:solidFill>
                  <a:prstDash val="solid"/>
                  <a:miter lim="800000"/>
                </a:ln>
                <a:effectLst>
                  <a:outerShdw blurRad="50800" algn="tl" rotWithShape="0">
                    <a:srgbClr val="000000"/>
                  </a:outerShdw>
                </a:effectLst>
                <a:latin typeface="Gill Sans"/>
                <a:ea typeface="+mn-ea"/>
                <a:cs typeface="Gill Sans"/>
              </a:rPr>
              <a:t>Centro Universitario UAEM Valle de Chalco</a:t>
            </a:r>
          </a:p>
        </p:txBody>
      </p:sp>
      <p:pic>
        <p:nvPicPr>
          <p:cNvPr id="9" name="Picture 4" descr="Resultado de imagen para Escudo UAEMEX"/>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324" b="99676" l="0" r="100000">
                        <a14:foregroundMark x1="43143" y1="8091" x2="43143" y2="8091"/>
                        <a14:foregroundMark x1="86857" y1="24272" x2="86857" y2="24272"/>
                      </a14:backgroundRemoval>
                    </a14:imgEffect>
                  </a14:imgLayer>
                </a14:imgProps>
              </a:ext>
              <a:ext uri="{28A0092B-C50C-407E-A947-70E740481C1C}">
                <a14:useLocalDpi xmlns:a14="http://schemas.microsoft.com/office/drawing/2010/main" val="0"/>
              </a:ext>
            </a:extLst>
          </a:blip>
          <a:srcRect/>
          <a:stretch>
            <a:fillRect/>
          </a:stretch>
        </p:blipFill>
        <p:spPr bwMode="auto">
          <a:xfrm>
            <a:off x="1085635" y="2461080"/>
            <a:ext cx="1728779" cy="15262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145788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3578225"/>
            <a:ext cx="7283450" cy="1460500"/>
          </a:xfrm>
        </p:spPr>
        <p:txBody>
          <a:bodyPr>
            <a:noAutofit/>
          </a:bodyPr>
          <a:lstStyle/>
          <a:p>
            <a:pPr algn="just" eaLnBrk="1" hangingPunct="1">
              <a:buClr>
                <a:srgbClr val="7F7F7F"/>
              </a:buClr>
            </a:pPr>
            <a:r>
              <a:rPr lang="es-MX" sz="2800" dirty="0" smtClean="0">
                <a:solidFill>
                  <a:schemeClr val="tx1"/>
                </a:solidFill>
                <a:latin typeface="Gill Sans MT" charset="0"/>
              </a:rPr>
              <a:t>IEEE define a l</a:t>
            </a:r>
            <a:r>
              <a:rPr lang="es-MX" sz="2400" dirty="0" smtClean="0">
                <a:solidFill>
                  <a:schemeClr val="tx1"/>
                </a:solidFill>
                <a:latin typeface="Gill Sans MT" charset="0"/>
              </a:rPr>
              <a:t>a </a:t>
            </a:r>
            <a:r>
              <a:rPr lang="es-MX" sz="2400" dirty="0">
                <a:solidFill>
                  <a:schemeClr val="tx1"/>
                </a:solidFill>
                <a:latin typeface="Gill Sans MT" charset="0"/>
              </a:rPr>
              <a:t>ingeniería de </a:t>
            </a:r>
            <a:r>
              <a:rPr lang="es-MX" sz="2400" dirty="0" smtClean="0">
                <a:solidFill>
                  <a:schemeClr val="tx1"/>
                </a:solidFill>
                <a:latin typeface="Gill Sans MT" charset="0"/>
              </a:rPr>
              <a:t>software, como:</a:t>
            </a:r>
            <a:endParaRPr lang="es-MX" sz="2400" dirty="0">
              <a:solidFill>
                <a:schemeClr val="tx1"/>
              </a:solidFill>
              <a:latin typeface="Gill Sans MT" charset="0"/>
            </a:endParaRPr>
          </a:p>
          <a:p>
            <a:pPr algn="just" eaLnBrk="1" hangingPunct="1">
              <a:buClr>
                <a:srgbClr val="7F7F7F"/>
              </a:buClr>
            </a:pPr>
            <a:r>
              <a:rPr lang="es-MX" sz="2400" dirty="0">
                <a:solidFill>
                  <a:schemeClr val="tx1"/>
                </a:solidFill>
                <a:latin typeface="Gill Sans MT" charset="0"/>
              </a:rPr>
              <a:t>La aplicación de un enfoque sistemático, disciplinado y cuantificable al desarrollo, operación y mantenimiento del software, es decir la aplicación de la ingeniería de sw.</a:t>
            </a:r>
          </a:p>
        </p:txBody>
      </p:sp>
      <p:pic>
        <p:nvPicPr>
          <p:cNvPr id="16388" name="Picture 5" descr="http://t0.gstatic.com/images?q=tbn:ANd9GcSapBpzVXSb47cnLP4rxsmHLYl85tofaIuHWhXPkwpDUjQBW07njZFOZnSc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7457" y="1281530"/>
            <a:ext cx="2543175" cy="18002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337581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1236883"/>
            <a:ext cx="8042276" cy="1378521"/>
          </a:xfrm>
        </p:spPr>
        <p:style>
          <a:lnRef idx="1">
            <a:schemeClr val="dk1"/>
          </a:lnRef>
          <a:fillRef idx="3">
            <a:schemeClr val="dk1"/>
          </a:fillRef>
          <a:effectRef idx="2">
            <a:schemeClr val="dk1"/>
          </a:effectRef>
          <a:fontRef idx="minor">
            <a:schemeClr val="lt1"/>
          </a:fontRef>
        </p:style>
        <p:txBody>
          <a:bodyPr rtlCol="0" anchor="ctr"/>
          <a:lstStyle/>
          <a:p>
            <a:pPr algn="ctr" eaLnBrk="1" fontAlgn="auto" hangingPunct="1">
              <a:spcAft>
                <a:spcPts val="0"/>
              </a:spcAft>
              <a:defRPr/>
            </a:pPr>
            <a:r>
              <a:rPr lang="es-ES" sz="4000" b="1" dirty="0" smtClean="0">
                <a:solidFill>
                  <a:srgbClr val="FFFFFF"/>
                </a:solidFill>
                <a:latin typeface="Gill Sans"/>
                <a:ea typeface="+mj-ea"/>
                <a:cs typeface="Gill Sans"/>
              </a:rPr>
              <a:t>II. PROCESO DEL SOFTWARE </a:t>
            </a:r>
            <a:endParaRPr lang="es-MX" sz="4000" b="1" dirty="0">
              <a:solidFill>
                <a:srgbClr val="FFFFFF"/>
              </a:solidFill>
              <a:latin typeface="Gill Sans"/>
              <a:ea typeface="+mj-ea"/>
              <a:cs typeface="Gill Sans"/>
            </a:endParaRPr>
          </a:p>
        </p:txBody>
      </p:sp>
      <p:sp>
        <p:nvSpPr>
          <p:cNvPr id="3" name="2 Marcador de contenido"/>
          <p:cNvSpPr>
            <a:spLocks noGrp="1"/>
          </p:cNvSpPr>
          <p:nvPr>
            <p:ph idx="1"/>
          </p:nvPr>
        </p:nvSpPr>
        <p:spPr>
          <a:xfrm>
            <a:off x="685800" y="2694532"/>
            <a:ext cx="7772400" cy="3098808"/>
          </a:xfrm>
        </p:spPr>
        <p:txBody>
          <a:bodyPr>
            <a:normAutofit/>
          </a:bodyPr>
          <a:lstStyle/>
          <a:p>
            <a:pPr algn="just" eaLnBrk="1" hangingPunct="1"/>
            <a:r>
              <a:rPr lang="es-ES" dirty="0">
                <a:latin typeface="Gill Sans MT" charset="0"/>
              </a:rPr>
              <a:t>Proceso: Define quién hace qué, cuándo y cómo para alcanzar cierto objetivo. En general, el éxito de las empresas u organizaciones depende en gran medida de la definición y seguimiento adecuados de sus procesos.</a:t>
            </a:r>
          </a:p>
          <a:p>
            <a:pPr algn="just" eaLnBrk="1" hangingPunct="1">
              <a:buFont typeface="Wingdings 3" charset="0"/>
              <a:buNone/>
            </a:pPr>
            <a:endParaRPr lang="es-MX" sz="2000" dirty="0">
              <a:latin typeface="Gill Sans MT" charset="0"/>
            </a:endParaRPr>
          </a:p>
        </p:txBody>
      </p:sp>
      <p:graphicFrame>
        <p:nvGraphicFramePr>
          <p:cNvPr id="4" name="3 Diagrama"/>
          <p:cNvGraphicFramePr/>
          <p:nvPr/>
        </p:nvGraphicFramePr>
        <p:xfrm>
          <a:off x="4580063" y="3557240"/>
          <a:ext cx="4560168" cy="3256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15584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807128" y="1600200"/>
            <a:ext cx="7418466" cy="3733800"/>
          </a:xfrm>
        </p:spPr>
        <p:txBody>
          <a:bodyPr>
            <a:normAutofit/>
          </a:bodyPr>
          <a:lstStyle/>
          <a:p>
            <a:pPr algn="just" eaLnBrk="1" hangingPunct="1"/>
            <a:r>
              <a:rPr lang="es-MX" sz="2800" dirty="0">
                <a:latin typeface="Gill Sans MT" charset="0"/>
              </a:rPr>
              <a:t>El proceso de desarrollo de software se puede definir como el conjunto de actividades, métodos, prácticas y transformaciones que los individuos emplean para desarrollar y mantener el software, así como los productos asociados (Paul, M. C., Weber, C. V., Curtis, B. y Chris, M. B., 1995). </a:t>
            </a:r>
          </a:p>
          <a:p>
            <a:pPr eaLnBrk="1" hangingPunct="1">
              <a:buFont typeface="Wingdings 3" charset="0"/>
              <a:buNone/>
            </a:pPr>
            <a:endParaRPr lang="es-MX" dirty="0">
              <a:latin typeface="Gill Sans MT" charset="0"/>
            </a:endParaRPr>
          </a:p>
        </p:txBody>
      </p:sp>
    </p:spTree>
    <p:extLst>
      <p:ext uri="{BB962C8B-B14F-4D97-AF65-F5344CB8AC3E}">
        <p14:creationId xmlns:p14="http://schemas.microsoft.com/office/powerpoint/2010/main" val="23152933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2 Marcador de contenido"/>
          <p:cNvSpPr>
            <a:spLocks noGrp="1"/>
          </p:cNvSpPr>
          <p:nvPr>
            <p:ph idx="1"/>
          </p:nvPr>
        </p:nvSpPr>
        <p:spPr>
          <a:xfrm>
            <a:off x="685800" y="1223621"/>
            <a:ext cx="7772400" cy="3733800"/>
          </a:xfrm>
        </p:spPr>
        <p:txBody>
          <a:bodyPr/>
          <a:lstStyle/>
          <a:p>
            <a:pPr marL="0" indent="0" algn="just" eaLnBrk="1" hangingPunct="1">
              <a:buClr>
                <a:schemeClr val="bg2">
                  <a:lumMod val="60000"/>
                  <a:lumOff val="40000"/>
                </a:schemeClr>
              </a:buClr>
              <a:buSzPct val="110000"/>
              <a:buNone/>
            </a:pPr>
            <a:r>
              <a:rPr lang="es-ES" sz="2800" dirty="0">
                <a:solidFill>
                  <a:srgbClr val="FFFFFF"/>
                </a:solidFill>
                <a:latin typeface="Gill Sans MT" charset="0"/>
              </a:rPr>
              <a:t>Existen cuatro actividades fundamentales de procesos que son comunes para todos los procesos del software:</a:t>
            </a:r>
          </a:p>
          <a:p>
            <a:pPr algn="just" eaLnBrk="1" hangingPunct="1"/>
            <a:endParaRPr lang="es-ES" sz="2800" dirty="0">
              <a:latin typeface="Gill Sans MT" charset="0"/>
            </a:endParaRPr>
          </a:p>
          <a:p>
            <a:pPr marL="806450" lvl="1" indent="-457200" eaLnBrk="1" hangingPunct="1">
              <a:buSzPct val="100000"/>
              <a:buFont typeface="+mj-ea"/>
              <a:buAutoNum type="circleNumDbPlain"/>
            </a:pPr>
            <a:r>
              <a:rPr lang="es-ES" sz="2000" dirty="0">
                <a:latin typeface="Gill Sans MT" charset="0"/>
              </a:rPr>
              <a:t>Especificación del Software</a:t>
            </a:r>
          </a:p>
          <a:p>
            <a:pPr marL="806450" lvl="1" indent="-457200" eaLnBrk="1" hangingPunct="1">
              <a:buSzPct val="100000"/>
              <a:buFont typeface="+mj-ea"/>
              <a:buAutoNum type="circleNumDbPlain"/>
            </a:pPr>
            <a:r>
              <a:rPr lang="es-ES" sz="2000" dirty="0">
                <a:latin typeface="Gill Sans MT" charset="0"/>
              </a:rPr>
              <a:t>Desarrollo del Software</a:t>
            </a:r>
          </a:p>
          <a:p>
            <a:pPr marL="806450" lvl="1" indent="-457200" eaLnBrk="1" hangingPunct="1">
              <a:buSzPct val="100000"/>
              <a:buFont typeface="+mj-ea"/>
              <a:buAutoNum type="circleNumDbPlain"/>
            </a:pPr>
            <a:r>
              <a:rPr lang="es-ES" sz="2000" dirty="0">
                <a:latin typeface="Gill Sans MT" charset="0"/>
              </a:rPr>
              <a:t>Validación del Software</a:t>
            </a:r>
          </a:p>
          <a:p>
            <a:pPr marL="806450" lvl="1" indent="-457200" eaLnBrk="1" hangingPunct="1">
              <a:buSzPct val="100000"/>
              <a:buFont typeface="+mj-ea"/>
              <a:buAutoNum type="circleNumDbPlain"/>
            </a:pPr>
            <a:r>
              <a:rPr lang="es-ES" sz="2000" dirty="0">
                <a:latin typeface="Gill Sans MT" charset="0"/>
              </a:rPr>
              <a:t>Evolución del Software</a:t>
            </a:r>
            <a:endParaRPr lang="es-MX" sz="2000" dirty="0">
              <a:latin typeface="Gill Sans MT" charset="0"/>
            </a:endParaRPr>
          </a:p>
        </p:txBody>
      </p:sp>
      <p:pic>
        <p:nvPicPr>
          <p:cNvPr id="4" name="Picture 2" descr="http://www.skillnet.com.co/new/wp-content/uploads/2011/11/programacion.jpg"/>
          <p:cNvPicPr>
            <a:picLocks noChangeAspect="1" noChangeArrowheads="1"/>
          </p:cNvPicPr>
          <p:nvPr/>
        </p:nvPicPr>
        <p:blipFill>
          <a:blip r:embed="rId2" cstate="print">
            <a:extLst/>
          </a:blip>
          <a:srcRect/>
          <a:stretch>
            <a:fillRect/>
          </a:stretch>
        </p:blipFill>
        <p:spPr bwMode="auto">
          <a:xfrm>
            <a:off x="5868144" y="3031171"/>
            <a:ext cx="2448272" cy="3314504"/>
          </a:xfrm>
          <a:prstGeom prst="ellipse">
            <a:avLst/>
          </a:prstGeom>
          <a:ln>
            <a:noFill/>
          </a:ln>
          <a:effectLst>
            <a:softEdge rad="112500"/>
          </a:effectLst>
          <a:extLst/>
        </p:spPr>
      </p:pic>
    </p:spTree>
    <p:extLst>
      <p:ext uri="{BB962C8B-B14F-4D97-AF65-F5344CB8AC3E}">
        <p14:creationId xmlns:p14="http://schemas.microsoft.com/office/powerpoint/2010/main" val="405776579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59395" y="70326"/>
            <a:ext cx="8042276" cy="1202891"/>
          </a:xfrm>
        </p:spPr>
        <p:txBody>
          <a:bodyPr anchor="ctr">
            <a:normAutofit/>
          </a:bodyPr>
          <a:lstStyle/>
          <a:p>
            <a:pPr marL="742950" indent="-742950" eaLnBrk="1" hangingPunct="1">
              <a:buFont typeface="+mj-ea"/>
              <a:buAutoNum type="circleNumDbPlain"/>
            </a:pPr>
            <a:r>
              <a:rPr lang="es-ES" b="1" cap="none" dirty="0" smtClean="0">
                <a:solidFill>
                  <a:srgbClr val="000000"/>
                </a:solidFill>
                <a:latin typeface="Gill Sans MT" charset="0"/>
              </a:rPr>
              <a:t>Especificación del Software</a:t>
            </a:r>
            <a:endParaRPr lang="es-MX" b="1" cap="none" dirty="0">
              <a:solidFill>
                <a:srgbClr val="000000"/>
              </a:solidFill>
              <a:latin typeface="Gill Sans MT" charset="0"/>
            </a:endParaRPr>
          </a:p>
        </p:txBody>
      </p:sp>
      <p:sp>
        <p:nvSpPr>
          <p:cNvPr id="20483" name="2 Marcador de contenido"/>
          <p:cNvSpPr>
            <a:spLocks noGrp="1"/>
          </p:cNvSpPr>
          <p:nvPr>
            <p:ph idx="1"/>
          </p:nvPr>
        </p:nvSpPr>
        <p:spPr>
          <a:xfrm>
            <a:off x="685800" y="1627366"/>
            <a:ext cx="7772400" cy="3145384"/>
          </a:xfrm>
        </p:spPr>
        <p:txBody>
          <a:bodyPr>
            <a:normAutofit/>
          </a:bodyPr>
          <a:lstStyle/>
          <a:p>
            <a:pPr algn="just" eaLnBrk="1" hangingPunct="1"/>
            <a:r>
              <a:rPr lang="es-ES" sz="2400" dirty="0">
                <a:latin typeface="Gill Sans MT" charset="0"/>
              </a:rPr>
              <a:t>Es donde los clientes e ingenieros definen el software a producir y las restricciones sobre su operación.</a:t>
            </a:r>
            <a:endParaRPr lang="es-MX" sz="2400" dirty="0">
              <a:latin typeface="Gill Sans MT" charset="0"/>
            </a:endParaRPr>
          </a:p>
        </p:txBody>
      </p:sp>
      <p:pic>
        <p:nvPicPr>
          <p:cNvPr id="2050" name="Picture 2" descr="http://www.autotool-shop.com/upload/img/4f12_QQ_.jpg"/>
          <p:cNvPicPr>
            <a:picLocks noChangeAspect="1" noChangeArrowheads="1"/>
          </p:cNvPicPr>
          <p:nvPr/>
        </p:nvPicPr>
        <p:blipFill>
          <a:blip r:embed="rId2" cstate="print">
            <a:extLst/>
          </a:blip>
          <a:srcRect/>
          <a:stretch>
            <a:fillRect/>
          </a:stretch>
        </p:blipFill>
        <p:spPr bwMode="auto">
          <a:xfrm>
            <a:off x="1610485" y="3217163"/>
            <a:ext cx="6419850" cy="2667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Tree>
    <p:extLst>
      <p:ext uri="{BB962C8B-B14F-4D97-AF65-F5344CB8AC3E}">
        <p14:creationId xmlns:p14="http://schemas.microsoft.com/office/powerpoint/2010/main" val="224956818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21289" y="88235"/>
            <a:ext cx="8308975" cy="1143000"/>
          </a:xfrm>
        </p:spPr>
        <p:txBody>
          <a:bodyPr rtlCol="0" anchor="ctr"/>
          <a:lstStyle/>
          <a:p>
            <a:pPr marL="742950" indent="-742950" eaLnBrk="1" fontAlgn="auto" hangingPunct="1">
              <a:spcAft>
                <a:spcPts val="0"/>
              </a:spcAft>
              <a:buFont typeface="+mj-ea"/>
              <a:buAutoNum type="circleNumDbPlain" startAt="2"/>
              <a:defRPr/>
            </a:pPr>
            <a:r>
              <a:rPr lang="es-ES" b="1" dirty="0" smtClean="0">
                <a:solidFill>
                  <a:srgbClr val="000000"/>
                </a:solidFill>
                <a:latin typeface="Gill Sans"/>
                <a:ea typeface="+mj-ea"/>
                <a:cs typeface="Gill Sans"/>
              </a:rPr>
              <a:t>Desarrollo del Software</a:t>
            </a:r>
            <a:endParaRPr lang="es-MX" b="1" dirty="0">
              <a:solidFill>
                <a:srgbClr val="000000"/>
              </a:solidFill>
              <a:latin typeface="Gill Sans"/>
              <a:ea typeface="+mj-ea"/>
              <a:cs typeface="Gill Sans"/>
            </a:endParaRPr>
          </a:p>
        </p:txBody>
      </p:sp>
      <p:sp>
        <p:nvSpPr>
          <p:cNvPr id="21507" name="2 Marcador de contenido"/>
          <p:cNvSpPr>
            <a:spLocks noGrp="1"/>
          </p:cNvSpPr>
          <p:nvPr>
            <p:ph idx="1"/>
          </p:nvPr>
        </p:nvSpPr>
        <p:spPr>
          <a:xfrm>
            <a:off x="685800" y="1600200"/>
            <a:ext cx="7772400" cy="3733800"/>
          </a:xfrm>
        </p:spPr>
        <p:txBody>
          <a:bodyPr/>
          <a:lstStyle/>
          <a:p>
            <a:pPr algn="just" eaLnBrk="1" hangingPunct="1"/>
            <a:r>
              <a:rPr lang="es-ES" dirty="0" smtClean="0">
                <a:latin typeface="Gill Sans MT" charset="0"/>
              </a:rPr>
              <a:t>Etapa en donde </a:t>
            </a:r>
            <a:r>
              <a:rPr lang="es-ES" dirty="0">
                <a:latin typeface="Gill Sans MT" charset="0"/>
              </a:rPr>
              <a:t>el software se diseña y se programa.</a:t>
            </a:r>
            <a:endParaRPr lang="es-MX" dirty="0">
              <a:latin typeface="Gill Sans MT" charset="0"/>
            </a:endParaRPr>
          </a:p>
        </p:txBody>
      </p:sp>
      <p:pic>
        <p:nvPicPr>
          <p:cNvPr id="21508" name="Picture 4" descr="http://www.desarrollo-software.es/cubic/datos/docs/doc_340/imag_298_soluciones_movilidad_desarrollo_software_01.png"/>
          <p:cNvPicPr>
            <a:picLocks noChangeAspect="1" noChangeArrowheads="1"/>
          </p:cNvPicPr>
          <p:nvPr/>
        </p:nvPicPr>
        <p:blipFill>
          <a:blip r:embed="rId2">
            <a:extLst>
              <a:ext uri="{28A0092B-C50C-407E-A947-70E740481C1C}">
                <a14:useLocalDpi xmlns:a14="http://schemas.microsoft.com/office/drawing/2010/main" val="0"/>
              </a:ext>
            </a:extLst>
          </a:blip>
          <a:srcRect t="80763"/>
          <a:stretch>
            <a:fillRect/>
          </a:stretch>
        </p:blipFill>
        <p:spPr bwMode="auto">
          <a:xfrm>
            <a:off x="5003800" y="4167188"/>
            <a:ext cx="3367088" cy="6778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2088" y="3065463"/>
            <a:ext cx="2962275" cy="22193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131455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55515" y="91695"/>
            <a:ext cx="7010737" cy="1143000"/>
          </a:xfrm>
        </p:spPr>
        <p:txBody>
          <a:bodyPr anchor="ctr"/>
          <a:lstStyle/>
          <a:p>
            <a:pPr marL="742950" indent="-742950" eaLnBrk="1" hangingPunct="1">
              <a:buFont typeface="+mj-ea"/>
              <a:buAutoNum type="circleNumDbPlain" startAt="3"/>
            </a:pPr>
            <a:r>
              <a:rPr lang="es-ES" b="1" cap="none" dirty="0" smtClean="0">
                <a:solidFill>
                  <a:srgbClr val="000000"/>
                </a:solidFill>
                <a:latin typeface="Gill Sans MT" charset="0"/>
              </a:rPr>
              <a:t>Validación del Software</a:t>
            </a:r>
            <a:endParaRPr lang="es-MX" b="1" cap="none" dirty="0">
              <a:solidFill>
                <a:srgbClr val="000000"/>
              </a:solidFill>
              <a:latin typeface="Gill Sans MT" charset="0"/>
            </a:endParaRPr>
          </a:p>
        </p:txBody>
      </p:sp>
      <p:sp>
        <p:nvSpPr>
          <p:cNvPr id="22531" name="2 Marcador de contenido"/>
          <p:cNvSpPr>
            <a:spLocks noGrp="1"/>
          </p:cNvSpPr>
          <p:nvPr>
            <p:ph idx="1"/>
          </p:nvPr>
        </p:nvSpPr>
        <p:spPr>
          <a:xfrm>
            <a:off x="685800" y="1600200"/>
            <a:ext cx="7772400" cy="3733800"/>
          </a:xfrm>
        </p:spPr>
        <p:txBody>
          <a:bodyPr/>
          <a:lstStyle/>
          <a:p>
            <a:pPr algn="just" eaLnBrk="1" hangingPunct="1"/>
            <a:r>
              <a:rPr lang="es-ES" sz="2400">
                <a:latin typeface="Gill Sans MT" charset="0"/>
              </a:rPr>
              <a:t>Donde el software se valida para asegurar que es lo que el cliente requiere.</a:t>
            </a:r>
            <a:endParaRPr lang="es-MX" sz="2400">
              <a:latin typeface="Gill Sans MT" charset="0"/>
            </a:endParaRPr>
          </a:p>
        </p:txBody>
      </p:sp>
      <p:pic>
        <p:nvPicPr>
          <p:cNvPr id="22532" name="Picture 2" descr="http://avanet.org/Data/Sites/1/imagenes/calidad/software-test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275" y="3573463"/>
            <a:ext cx="1890713"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379485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39972" y="88235"/>
            <a:ext cx="7429839" cy="956345"/>
          </a:xfrm>
        </p:spPr>
        <p:txBody>
          <a:bodyPr/>
          <a:lstStyle/>
          <a:p>
            <a:pPr marL="742950" indent="-742950" eaLnBrk="1" hangingPunct="1">
              <a:buFont typeface="+mj-ea"/>
              <a:buAutoNum type="circleNumDbPlain" startAt="4"/>
            </a:pPr>
            <a:r>
              <a:rPr lang="es-ES" b="1" cap="none" dirty="0" smtClean="0">
                <a:solidFill>
                  <a:srgbClr val="000000"/>
                </a:solidFill>
                <a:latin typeface="Gill Sans MT" charset="0"/>
              </a:rPr>
              <a:t>Evolución del Software</a:t>
            </a:r>
            <a:endParaRPr lang="es-MX" b="1" cap="none" dirty="0">
              <a:solidFill>
                <a:srgbClr val="000000"/>
              </a:solidFill>
              <a:latin typeface="Gill Sans MT" charset="0"/>
            </a:endParaRPr>
          </a:p>
        </p:txBody>
      </p:sp>
      <p:sp>
        <p:nvSpPr>
          <p:cNvPr id="23555" name="2 Marcador de contenido"/>
          <p:cNvSpPr>
            <a:spLocks noGrp="1"/>
          </p:cNvSpPr>
          <p:nvPr>
            <p:ph idx="1"/>
          </p:nvPr>
        </p:nvSpPr>
        <p:spPr>
          <a:xfrm>
            <a:off x="685800" y="1600200"/>
            <a:ext cx="7772400" cy="3733800"/>
          </a:xfrm>
        </p:spPr>
        <p:txBody>
          <a:bodyPr/>
          <a:lstStyle/>
          <a:p>
            <a:pPr algn="just" eaLnBrk="1" hangingPunct="1"/>
            <a:r>
              <a:rPr lang="es-ES" dirty="0">
                <a:latin typeface="Gill Sans MT" charset="0"/>
              </a:rPr>
              <a:t>Donde el software se modifica para adaptarlo a los cambios requeridos por el cliente y el mercado.</a:t>
            </a:r>
            <a:endParaRPr lang="es-MX" dirty="0">
              <a:latin typeface="Gill Sans MT" charset="0"/>
            </a:endParaRPr>
          </a:p>
        </p:txBody>
      </p:sp>
      <p:sp>
        <p:nvSpPr>
          <p:cNvPr id="23556" name="AutoShape 2" descr="data:image/jpeg;base64,/9j/4AAQSkZJRgABAQAAAQABAAD/2wCEAAkGBhQQEBURERQSEhUUEBQXFRIXGRUQGBYVFRgWFxUUFBUXHCYeGBwjGRQVHy8hIycpLSwsFh4xNTAqNSYrLCkBCQoKDgwOGQ8PGTUlHyUsLyw1NS0pKiwtLiwpLyktLCwpKik0KSwtLC0sLCwsLDApKSkpKSkpMCwsKSk0Ki0sLP/AABEIAMEBBQMBIgACEQEDEQH/xAAbAAEAAgMBAQAAAAAAAAAAAAAABAUCAwYBB//EAEcQAAEDAQQECgYHBwQCAwAAAAEAAhEDBBIhMQVBUWEGExUiUnGBkZKhBxQyU7HRQmJywdLh8BcjM2OCsuIWVHOio/EkQ8L/xAAbAQEAAgMBAQAAAAAAAAAAAAAAAQUCAwQGB//EADQRAAIBAgIIAwYGAwAAAAAAAAABAgMRBDEFEhQhQVFSkRMioRVhgbHh8CMyQmJxwTND0f/aAAwDAQACEQMRAD8A+4oiIAiIgCIiAIiIAiIgCIiAIi8JjE4ID1aHWoasfId602u1AgBsmSATGEdvYO1aH1IBOwE9wQEv1o7B3n5LF1sIHsz1H5wqqjbn4S29eDbsg0ucQ5xGJOENz/Q8bpkGOacQNmuCB2tJd/SUBaGoTmT/AG/BA8jInvn4qrbpUkYMiWl3OJYIDbwJJbv6t685QeIBAJnFpHFmLj3Zy4ZswIJ15ZoC0Lifax3ZDu+a8gfrBVp0tPstMXmgOIMe00OGUfS1E5LY+1O4tjm3bzmgxBdecWyGtAI169QCAnSdZJ8v/fakDYFCtNrc10CIDWkgySbz7sAzhHbmFKvIDc2uW7SNmZ6xKk06wdkcdmRUC8sX1rsHXIjv+G3cgLRERAEREAREQBERAEREAREQBERAEREAREQBFC0i6uBNBtJ56FQupz1PaDHaO1cfpH0k17KbtqsD6eODhUlp+y+5dPepSudVHC1K/wDjs3/KT7M71QtJuIaDjAdzoxjAwSNkriqPpjo/ToVh1Gm74kKQ/wBLdlLTDbQ10YS1hx7HqdVm56NxS/1s6FlYHEEHqIK9JXP6J4V2a1P4qlN66SA5l3AZwcld31icdSlOlLVmrP3mb2NIukAjYQCMMsEuCZgThjA1CB5EjtWF9L6GswLmsMNZjBJDWtwBwk5ZxkJJha+OYy8BTIDReMBgGIIBAmcQCMuuFlVpyZDi0xBiMRjGYMEScd68qUAQ4Gec0NOvATt+0UBso3CTzA1wgGQ2dRbiJ2DXqWb6DXABzWkDIEAx1bMgsGANwaA0bAAB5LK+gMjTbIMNkEkGBgTmRsWTqkbT1Y/mtd9L6A2h84hJ14de5aaVJ73Hi7uAF4umAdWWZj7lNo6I11XX/qgXW9oxLu0xuQEmwPmm0nfH2ZN090KQiIAiIgCIiAIiIAiIgCIiAIiIAiIgCIiALkOHXDalZGGgGsrVnt/huF5jQcjVHmG5ncMV7w84biws4qlDrQ8YDMU29Nw+A19Qx+L1q7nuL3kuc4kucTJJOZJ1lZxiX+jNGeLarV/Lw9/0FSpeJdgJJMABoE4wAMANwWKtNAcGK9ufdoMkA86o7msb1u27hJ3L6Zof0T2am3/5BdaHkY4mkwfZa0z2knsWbkkX+J0hQw26T38lmfOeBdVrbfQvYtdUuHMfxAWDEb3Bfaa+hI51IwdbXS4HqcZLfMbl8t4X8Cjo17LRSqNfT4xpY1xAqBzSCBH0xgMR2jWu1HpWsf8AO8H5rONCpV3wi2eZ01iaFRwrRkrNW7b9/csX0ajc6T+tsPHxnyWIvnKlV8MeZICgftWsf87wfmn7VrH/ADvB+ay2LEdD7Hn9qo9SJ72VGCXsc1u3B0faDZhYMrg5EHqIKh/tWsf87wfmo9X0j6Ofi6m9x2mkCe+U2LEdD7DaqPUi1dWAzIHWYWdnourYMkNOdSIAH1Z9o+SpqXpF0c3FtN4O0Um/GVJ/atY/53g/NNixHQ+w2qj1IujoV4yqNPWzHycB5LKnoQn26hjYwBnmST3QqP8AatY/5/g/NdHoTTVO2URWpXrpLhzhdMtMGQtdTD1aavOLSM4Vqc3aLuS6Fnaxt1ogfrE7StiItBtCIiAIiIAiIgCIiAIiIAiIgCIiAIiIAqThbwmZYLOaroLzzaTOk/8ACMydm8hXFaqGNLnENa0EknAADEknZC+B8MuExt9qdUx4tstpNyhgPtEbXZnsGpZRVyy0dg9pqeb8qz/4VVttr61R1Wo4ve9xc5x1k/Aao1ABdhwI9HbrXFe0Syhm1owdV6j9Fm/M6tqy9HfAP1oi02gfuGnmMP8A9pG36gPecMpn7C1sCBgBqWUpcEXGkdJ+F+DQz4vl7l7/AJfLVY7GyiwU6TWsY0QGtEAdi4zhb6T6VmmlZrtaqMC7Omw7yPbO4dpGS570hcKLTVr1rHSdxVOkHXw3B1RrWB7rzpGETzRnBmVxVbg9VYSHCCCBdAvEkhhAAbOqqzxRngrfC6PTtOrx3pX+Z4PEY2TbUPixpLTNS01DVrPdUedZ1DY0DBo3BReOW2noeob2DhcaXOlpEACcd5BEDXKxdot4MEPG4scNn4m942q9TtuX9FQ1fezDjk45bGaKeXBmIc4EtBF0mAThOZwgbThmtlbQVRjS5xGAkiWkgS1pJEzg57WnYTCnXeQ1SPxyccvGWSTF9o3mAB1klTHcHKomYETekt5oF/nuxwb+7fjrjeJObWYUb5ETjk41ba+iHMBLiOa+44YEtdjgQDrukjqUenTN4NaC5xIAAEkk5ABNd5jVJNFpcQ1oLnOIAAxJJyAC+6cB9DPsliZSqxfvOcQPo3jN2dZCp+AHAIWRor1wDXcMG5ikDqH1tpXZitqdgfI9R+5ed0jjVW/DhkvVlzg8L4fnlmzYi1urgNLswNmKw9a3HyVQWBvRRXaQaDBwwnEgYTEz1rwaSaRMjvHz3HuQEtFE5RbJGyJyAxiMctY705SZtGY1t14DXtKAlotHrW4+SetjYcwNWsx96A3oiIAiIgCIiAIiIAiLTbLW2lTfVebrWMc5x2NaJJ7ghKV9yOA9LnCbi6TbHTPOqi9VjVTBwb/U4dzTtXE8BuCZ0haIdIo04NV2Ug5U2na6D1AE7FVaQttXSFsc8AuqV6sNZsnmsZ2CBO6V914PaHpaNsbaZc0XReqVDheqGLzvIADYAFsyR6StVWjsKoJ+Z/bfwyRcUaIY0MaA1rWgNaMAABAAGyFD0rpulZmzUdB1MGLj1D7zguY01w9mWWYR/NcP7Wn4nuXH1qznuLnkuccyTJPWSoUOZ83x2nYU7xoeZ8+H1+RD0vxlW3vtlMNh1QOFN/OBF0NLXxEggEHcVrp1rSC0niyWtiTOJ41lW86Dn+7Y3qaNeKmou7aqlkr5e4877UxGd/QgUHV2BkClNNgaxxvYc2m0ki9BMUWZ790Z2eraKYDWildGTTedAl7iJLpILngn7DNmMxEeKqPj6D2piOa7FSbLWvsqfuy6m2A4ySXD2XuM84twieiAZAhLbZa9UXSWtEucQ2QHOcQXOInpSdglWyLLbKud/REe0q/NdijoaKqte1zrlQNya6SNcSJxAOMZYYyMFMivBabjg9pY8kuJcwmo6CZzmoTO5uwzYLXaLQ2m0veQ1o1/cNp3I8ZVeb9CYaRxF7R+RV2+z1XsdfLGi+ajnEmAcfZkwwc7EDOG7F2voj4NUnUjbnc9/GPZTnJobgXAbTj2L57Qp19K2htns7TBMwcA1ozqVXDUJ84Ek4/d+CvB1uj7KyzscX3ZLnnC89xlxA1Cchs25rRUxlWcdS+49To2lVk9esW68IleouMvCLaxFN8YfoKAa6ta9APa5pkXhEjMdSruQB72r/0/CgIFSuy8SQcD7QnMAfcJ7Fr9YpHUTntOz5N796s/9Pj3lX/p+Fef6eb7yp/4/wAKAr3Wtky4EQM5OAwGrbuw80p1WTIDsHMGcQcgY8lYf6eb7yp/4/wr0cHm+8q/9PwoCNQtIxAEQfmPuK3NrSQPrN/uCzHB8e8q/wDT8KzpaDDXA8ZUMEGDcgwZxhu5AWSIiAIiIAiIgCIiAL596YtPcVZWWZp51d3O/wCNkE97i0dQK+gr4Jw7trtIaWdSpYxUbZ6Q1S0w49V8vPUpWZYaOpqdZSeUd50noc4NXi63VB7JLKM7cqj+43R1uVfpfSVptVsrsdWAbStLmgFoLWUhUc11SB0QGzrM5r6DyrQ0dQZZqX7x1JgaGjDEZue7USZJ14rgK9iDqlSree01S+/dMAioSXNyyxyXbSwdaotZLuVmlo1MfO6V1fJ8uBXVLLaWjF7AW+3Ia0NxOGskxdOX0l56taQ1xc9jXMLZbDcGkVCXOIy/h4RM3htE2L7FemalU3ovS4GYAAnDY0DsWRsxOdSqZMnFpmb2fNxHPfgcOcVt9n1/tlF7G/YvQrvUrXtpxhjzAMQ8zOzmHH6zdoSyU6z6ppOe1rgWti6JJcQ3J10wJx17lYGxkgg1KpBmQXAgy5rjIjW5jT/SFr5LF4uv1LxAEy2QAIAHN5sAACIgJ7Pr/bMfYj6EQ7cyrS4vnhxeJi6BBhpjP62Rg4YgSJxsZq1C9pcGuZSLwC0G8QWgNGwm9hvga1Mr6Ia+A99R0ZSW64BPs4nAYnHALGjoRrDLH1WnDEOAycHDVqc1p7AmwV/tmL0HLWvqqxhabJXY28HNcBTDnYAQYcXM3loYZyxwzia92kKgAc7Bp1wFav0SHC66pVIOolrtbjhLcDLnYjHErQzg1TBBDqgIIIMtzH9KbBX+2TLQTeUUe12vbSdV4zmtuyCwBwc9oLGuAOE3sTkBGshq5+z6PtGk7UKFLnHuZTbhee+MhjnmcANQV1pVlOgxz6lWtz73NBYDULgA7ANgzAknYDnC+m+jXRlKlo+jVpsuur021Kjvac4nIF2wDAD5lc9fD1KKvM6aWiFSmpWSRN4K8EqejqHF0Yc8walVwg1HDb0QMYGreSSbqnVnDI6wf1iFmsX0wc+w5EdRXIXMYqKsjJFpl4wgO3zd7xCwFY8W5xwIv74gkD4ISSUVe+0EAkFxgHDDHdko3KZGsmdYwHmPP9AC5RUvKpmIfqzIGBOZw/WC9dpUicKmBI+jq15YT8kBcoqo243b3PymMDhrxAgmJWkaUcMw/DZBywMYY5oC7RUg0sYxD8zlB1nHLKO+CpFG2FwOLhBiDHyQFmiqq9vcw4GZGvH4IgLVERAEREAREQFXwk06yx2apWe4AtpuLWnNzgOa0DrgL4RwMoudWdXJMsB50kEvfIJnqLvEsOFtuqufU4yrUfNZ7Yc5zua1ziBichAwWrRtJ7KYuuc29zoBLcTlMboV5hsBauoZ2V3/AEW1JeFh5PjJ2+B2yKGdEi7eFWtqcAXn+HWhtCYxkPDr26Mloq6JeLxFaqboktF4nnNLmhgv87IzMYCcVcqz4nGWaKHaNCv4x7GVag5zgwEug86o1rL172v3eIjCdyjW2wvptc4Vnvu3TheAuPIuPku+k1zDAki8J2rKKjLdcFqiiepjBwfVcL9mY4XyCHVWy7LUQQW9ThjCqKtrN50Pc0AmAXOJziAfmsowUsmSlc6JFW2e66m11+qSSGxNQy4tfOAHstLWYtnB2OOCq61vc1xaXu5riMHEjAxgZxGGaKCbauLHTKt03p1llbjznkc2nrO87Bv7lTHSrum7vKn8B/R8/Sdd1ptF8WYVDziTerFpi4w5hoiC7sGMlunESjQjrSY3LezzgXwIraYres2kubZ2ugn2TUg/w6WxoyLviZI+62SyspMbTptDGMaGtaMAGjAABe2azNpsbTptDGtaGta0QABgAAMgti8riMRKvK7yOec3JhERcxgFEqGKLz/y/FyloQgObOkmdNnib805TZ02eIfNdB6u3ot7gnq7ei3uCA5utpERzXtmek3frJ29a1u0qelTzGtuuZ+l1LqOIb0W9wTiG9FvcEBy/KR6dOftNzl2/ZdWVPSfOxdTj7Tez6X6ldNxDei3uCcQ3ot7ggOf5SZ02eIfNOUmdNniHzXQert6Le4J6u3ot7ggOdNoDzzSHQBkQc52L1dG2mBkAOwBEBkiIgCIq3SWnqdHD239EavtHV8VjOcYK8mZwpyqPVirlg94aCSQAMycAFQaS4Tgc2jj9c5f0jX2+apbdpR9Y884amjADs19ZUWVV1sa5bobi6w+j4x81Te+XA4fhlZG1rbZrO1oBeS55AAm+7nExuY8rr+S6Xuqfhb8lQWajxul6rzlQoMaPtPHyL11ErGriKqUUpPLm+JYKMeRG5Mpe7p+FvyTkyl7un4QpKLTtVfrfdk6keRG5Lpe6p+FvyXnJVH3VPwt+SlIo2mt1vuxqR5EXkmj7qn4W/Jecj0fdUvC35KWibTW633Y1I8iJyRR91T8LfkvORaHuaXgb8lMXKcI+Ft2aVnOOTqo1bQw7d+rVulV6z/W+7IcILgYcJLfZ6ANOlRouqwZNxpDOvDF27v2H7RoqmG0KQADQKTMAA0DmjAAZL516PfRxi212xuPtU6DtRzD6oOvWGnrOOA+oK1w6qat5tv+WUWOqwnJRhwCIi6SvCLFzwMyAvONG0IDNFhxo2hONG0IDNFhxo2hONG0IDNFhxo2hONG0IDNFjxg2hZIAiIgCIiAIi11q4YJcY/WpRKSirt7hmbF8St2jxx1T/lqf3FfVrTpIuwbzR5n5KFCocVpGEnaCvYscLLwbuSvc+YjR4WQsTdy+mQvQFxba+Xqd21rp9T5Loqxi9WeY51ocB1MhvxvLpLBRs8U+MuS2oS4H6bS4ANduGDuq8up0TZeLotEYl1R566j3VD/AHqZC2Sx9pPy+pEsSmrW9TgrQylcaQWgxF0XHGQBziQZEmcDiDMYZSazqMvjir16pxcXLt2827e+jN29E9updpCQsdu/b6kbV7vU4a0VqVw3TTBF04FpvOhgc1o9poDrxBGBE7lXm1t3L6TCQoeNT/T6/Qyji7K1j5obc3csDpEbl9OhYvcGgudAAEkmAABmSVG2Lp9foNsfI+YO0kF1Po79HFy7a7W3nYGlRI9nY+oOlsbqzOOUa2cI3Wm0U6FmBumsySBzqgDgT1NABPUMcMF9VVtgUqt5tZHLisXNx1VuuYMzd1j4D5FZrWPbOH0Rj2nD9bVsVsVQUOq0uY4kn2nYZCA4gDyUxa6lKWkDCfvMoCLb3w5v2X/Fi08etulLM910sAMTIJu5xuOxQPUq/QZ4/wDFAb6tpIEgSZGHWQD5KMNKnoHLHVqnI4/orL1Kv0GeP/Fe+p1+gzx/4oDKnbSR7MHHPLLDzI81g3STugdUasyInDY4eexe+pV+gzx/4p6nX6DPH/igM7Pbr+ojr+X61rdx6jep1+gzx/4rz1Kv0GeP/FASKlbL7TP7mq2VHTsNYuEtaBeaSb84AgnC7uV4gCIiAIiIChtfDGztJa2rTkEgknIjA9arX8IqDjJrMJ61QV+C1UvceKqYvcctpK8HBer7mp4SvJYmrWry8yduVnYsoUoRW5l9y5Q97T717y3Q96zvVEODdb3NTwlZDg9W9zU8JXJ4c+l9mZ6seZecs0Pes705Yo+9Z3qjOga3uanhKshYajS88RUdek3bh1gAtOGEycRslZxozlnFr4MhqK4kvlej7xneveVaPvGd6imxPBH7ms5o+iWGXC5SaJ1YOYT/AE71CFgtAFT91WJdgOa4Ayec4jqEf1blMsPNPJ9iFqviXHKdL3je9OUqXvG96546LtHuKvhKwOjLT/t63hK1+DV6X2ZlaHM6TlKl029695SpdNveuYOjbV/t63hKwOjbV/t63hKnwK3S+zFoczp6mlqTWlxqNgAk68BicAuK0ppmrb6oo0Wuul0MpjN56T9WGewealP0La3i56vVF7myRdGOGJOQXecFeCbLEzU+q4c+p/8AlmxvxzO7uweCnUl5lZGqpOMFu3mPBLgkyxMkw+s4c9+z6jNjfj3AdAiL00IRhHVjkcEpOTuzW72x9l2PhWxa6hxbn7X3HNbFmQEREAREQBERAEREAREQBERAEREAREQBERAEREAREQGD3xG8x8VmsKxw2Yt7pE+SzQBERAEREAREQBERAa67obOOBBOvCRPksWWppddBnmk9xA+9blqd7bfsO+LEBrNrxIAGBIzIy7E9bOwd5/Cq21Olzh/MOBwB3FR+d04GwTtH3SPNAXXrZ2DvP4U9bOwd5/CqQ34/iY/rJetvz7c4HvIiY144oC69bOwd5/CnrZ2DvP4VSm/0489W2Nvesy50e1jhjuE/eZ3wgLf1s7B3n8KetnYO8/hVLD8OfOInsIP3HDfuQl/T1nzy1YeeaAvKVovGIGU5zs3Dat6rNGvl0EyQzE9oVmgCIiAIiIAiIgCIiAIiIAiIgMKrZB17BliMsVrbVdeALQAQcQZxEbhtPct61P8Abb1O+5ARqtU3nC8RByEdFp2bytbrVBAL3Y5eW7DMKLb7a1lVwLmgyMCQPot2qHVtdNxBL2YZc5u47dwQFr62MP3hxyxHyXptWMXzJ1SPkqZtSiMnN8Q+e9ZOtNImb7ZwxvN1RjE7ggLc2nVfPeB9y9baJEh5I2yPkqd9opEyXNkxJvAZZa+vvK9Frp3S2+yCMrzdkbUBbNtU5PJ7Qfu3hZcaek7y+SpqdppNMh7R/U39az3raNJM6bPE35oC4s9U3wJJBa7ONV2PiVLu4zrgjvj5BU+i7U19WGuaYY7Ig62bFcoCvr6GY9xdeqCTJAdA7lhyAzp1fH+Ss0QFZyAzp1fH+ScgM6dXx/krNEBWcgM6dXx/knIDOnV8f5KzRAVnIDOnV8f5JyAzp1fH+Ss0QESx6NbSJILySI5xvdyloiAIiIAiIgCIiAIiIAiIgCIiAIiICst3t9gUdEQBERAEREAREQEvR3tHq+9WCIgCIiAIiIAiIgCIiAIiIAiIgCIiAIiID//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pic>
        <p:nvPicPr>
          <p:cNvPr id="2355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0472" y="2889120"/>
            <a:ext cx="3819525" cy="282416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83811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1246370"/>
            <a:ext cx="8042276" cy="1308655"/>
          </a:xfrm>
          <a:ln>
            <a:solidFill>
              <a:srgbClr val="FFFFFF"/>
            </a:solidFill>
          </a:ln>
        </p:spPr>
        <p:style>
          <a:lnRef idx="3">
            <a:schemeClr val="lt1"/>
          </a:lnRef>
          <a:fillRef idx="1">
            <a:schemeClr val="dk1"/>
          </a:fillRef>
          <a:effectRef idx="1">
            <a:schemeClr val="dk1"/>
          </a:effectRef>
          <a:fontRef idx="minor">
            <a:schemeClr val="lt1"/>
          </a:fontRef>
        </p:style>
        <p:txBody>
          <a:bodyPr rtlCol="0" anchor="ctr"/>
          <a:lstStyle/>
          <a:p>
            <a:pPr eaLnBrk="1" fontAlgn="auto" hangingPunct="1">
              <a:spcAft>
                <a:spcPts val="0"/>
              </a:spcAft>
              <a:defRPr/>
            </a:pPr>
            <a:r>
              <a:rPr lang="es-ES" sz="4000" b="1" dirty="0" smtClean="0">
                <a:latin typeface="Gill Sans"/>
                <a:ea typeface="+mj-ea"/>
                <a:cs typeface="Gill Sans"/>
              </a:rPr>
              <a:t>III. MODELO DE PROCESOS</a:t>
            </a:r>
            <a:endParaRPr lang="es-MX" sz="4000" b="1" dirty="0">
              <a:latin typeface="Gill Sans"/>
              <a:ea typeface="+mj-ea"/>
              <a:cs typeface="Gill Sans"/>
            </a:endParaRPr>
          </a:p>
        </p:txBody>
      </p:sp>
      <p:sp>
        <p:nvSpPr>
          <p:cNvPr id="24579" name="2 Marcador de contenido"/>
          <p:cNvSpPr>
            <a:spLocks noGrp="1"/>
          </p:cNvSpPr>
          <p:nvPr>
            <p:ph idx="1"/>
          </p:nvPr>
        </p:nvSpPr>
        <p:spPr>
          <a:xfrm>
            <a:off x="250825" y="2884455"/>
            <a:ext cx="8229600" cy="3297270"/>
          </a:xfrm>
        </p:spPr>
        <p:txBody>
          <a:bodyPr>
            <a:normAutofit/>
          </a:bodyPr>
          <a:lstStyle/>
          <a:p>
            <a:pPr algn="just" eaLnBrk="1" hangingPunct="1"/>
            <a:r>
              <a:rPr lang="es-ES" dirty="0">
                <a:latin typeface="Gill Sans MT" charset="0"/>
              </a:rPr>
              <a:t>Un modelo de Procesos de software define cómo solucionar la problemática del desarrollo de sistemas de software. Para desarrollar el software se requiere resolver ciertas fases de su proceso, las cuales se conocen en su conjunto como el ciclo de vida del desarrollo de software.</a:t>
            </a:r>
            <a:endParaRPr lang="es-MX" dirty="0">
              <a:latin typeface="Gill Sans MT" charset="0"/>
            </a:endParaRPr>
          </a:p>
        </p:txBody>
      </p:sp>
      <p:pic>
        <p:nvPicPr>
          <p:cNvPr id="2458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1500" y="4724400"/>
            <a:ext cx="1993900" cy="19939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296610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49294" y="115434"/>
            <a:ext cx="4351966" cy="1143000"/>
          </a:xfrm>
        </p:spPr>
        <p:txBody>
          <a:bodyPr rtlCol="0" anchor="ctr"/>
          <a:lstStyle/>
          <a:p>
            <a:pPr eaLnBrk="1" fontAlgn="auto" hangingPunct="1">
              <a:spcAft>
                <a:spcPts val="0"/>
              </a:spcAft>
              <a:defRPr/>
            </a:pPr>
            <a:r>
              <a:rPr lang="es-ES" sz="4000" b="1" dirty="0" smtClean="0">
                <a:solidFill>
                  <a:srgbClr val="000000"/>
                </a:solidFill>
                <a:latin typeface="Gill Sans"/>
                <a:ea typeface="+mj-ea"/>
                <a:cs typeface="Gill Sans"/>
              </a:rPr>
              <a:t>Arquitectura</a:t>
            </a:r>
            <a:endParaRPr lang="es-MX" sz="4000" b="1" dirty="0">
              <a:solidFill>
                <a:srgbClr val="000000"/>
              </a:solidFill>
              <a:latin typeface="Gill Sans"/>
              <a:ea typeface="+mj-ea"/>
              <a:cs typeface="Gill Sans"/>
            </a:endParaRPr>
          </a:p>
        </p:txBody>
      </p:sp>
      <p:sp>
        <p:nvSpPr>
          <p:cNvPr id="25603" name="2 Marcador de contenido"/>
          <p:cNvSpPr>
            <a:spLocks noGrp="1"/>
          </p:cNvSpPr>
          <p:nvPr>
            <p:ph idx="1"/>
          </p:nvPr>
        </p:nvSpPr>
        <p:spPr>
          <a:xfrm>
            <a:off x="685800" y="1600200"/>
            <a:ext cx="7772400" cy="3733800"/>
          </a:xfrm>
        </p:spPr>
        <p:txBody>
          <a:bodyPr/>
          <a:lstStyle/>
          <a:p>
            <a:pPr algn="just" eaLnBrk="1" hangingPunct="1"/>
            <a:r>
              <a:rPr lang="es-ES">
                <a:latin typeface="Gill Sans MT" charset="0"/>
              </a:rPr>
              <a:t>Una arquitectura de software define la estructura general de un sistema y varia de acuerdo con el tipo de sistema a desarrollar.</a:t>
            </a:r>
            <a:endParaRPr lang="es-MX">
              <a:latin typeface="Gill Sans MT" charset="0"/>
            </a:endParaRPr>
          </a:p>
        </p:txBody>
      </p:sp>
      <p:graphicFrame>
        <p:nvGraphicFramePr>
          <p:cNvPr id="4" name="3 Tabla"/>
          <p:cNvGraphicFramePr>
            <a:graphicFrameLocks noGrp="1"/>
          </p:cNvGraphicFramePr>
          <p:nvPr/>
        </p:nvGraphicFramePr>
        <p:xfrm>
          <a:off x="1547813" y="2924175"/>
          <a:ext cx="6096000" cy="2600325"/>
        </p:xfrm>
        <a:graphic>
          <a:graphicData uri="http://schemas.openxmlformats.org/drawingml/2006/table">
            <a:tbl>
              <a:tblPr/>
              <a:tblGrid>
                <a:gridCol w="3048000"/>
                <a:gridCol w="3048000"/>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a:ln>
                            <a:noFill/>
                          </a:ln>
                          <a:solidFill>
                            <a:srgbClr val="FFFFFF"/>
                          </a:solidFill>
                          <a:effectLst/>
                          <a:latin typeface="Gill Sans MT" charset="0"/>
                          <a:ea typeface="ＭＳ Ｐゴシック" charset="0"/>
                        </a:rPr>
                        <a:t>Elemento</a:t>
                      </a:r>
                      <a:endParaRPr kumimoji="0" lang="es-MX" sz="1800" b="1" i="0" u="none" strike="noStrike" cap="none" normalizeH="0" baseline="0">
                        <a:ln>
                          <a:noFill/>
                        </a:ln>
                        <a:solidFill>
                          <a:srgbClr val="FFFFFF"/>
                        </a:solidFill>
                        <a:effectLst/>
                        <a:latin typeface="Gill Sans MT" charset="0"/>
                        <a:ea typeface="ＭＳ Ｐゴシック"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a:ln>
                            <a:noFill/>
                          </a:ln>
                          <a:solidFill>
                            <a:srgbClr val="FFFFFF"/>
                          </a:solidFill>
                          <a:effectLst/>
                          <a:latin typeface="Gill Sans MT" charset="0"/>
                          <a:ea typeface="ＭＳ Ｐゴシック" charset="0"/>
                        </a:rPr>
                        <a:t>Probabilidad</a:t>
                      </a:r>
                      <a:endParaRPr kumimoji="0" lang="es-MX" sz="1800" b="1" i="0" u="none" strike="noStrike" cap="none" normalizeH="0" baseline="0">
                        <a:ln>
                          <a:noFill/>
                        </a:ln>
                        <a:solidFill>
                          <a:srgbClr val="FFFFFF"/>
                        </a:solidFill>
                        <a:effectLst/>
                        <a:latin typeface="Gill Sans MT" charset="0"/>
                        <a:ea typeface="ＭＳ Ｐゴシック"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a:ln>
                            <a:noFill/>
                          </a:ln>
                          <a:solidFill>
                            <a:srgbClr val="000000"/>
                          </a:solidFill>
                          <a:effectLst/>
                          <a:latin typeface="Gill Sans MT" charset="0"/>
                          <a:ea typeface="ＭＳ Ｐゴシック" charset="0"/>
                        </a:rPr>
                        <a:t>Interfaces</a:t>
                      </a:r>
                      <a:endParaRPr kumimoji="0" lang="es-MX" sz="1800" b="0" i="0" u="none" strike="noStrike" cap="none" normalizeH="0" baseline="0">
                        <a:ln>
                          <a:noFill/>
                        </a:ln>
                        <a:solidFill>
                          <a:srgbClr val="000000"/>
                        </a:solidFill>
                        <a:effectLst/>
                        <a:latin typeface="Gill Sans MT" charset="0"/>
                        <a:ea typeface="ＭＳ Ｐゴシック"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a:ln>
                            <a:noFill/>
                          </a:ln>
                          <a:solidFill>
                            <a:srgbClr val="000000"/>
                          </a:solidFill>
                          <a:effectLst/>
                          <a:latin typeface="Gill Sans MT" charset="0"/>
                          <a:ea typeface="ＭＳ Ｐゴシック" charset="0"/>
                        </a:rPr>
                        <a:t>Alto</a:t>
                      </a:r>
                      <a:endParaRPr kumimoji="0" lang="es-MX" sz="1800" b="0" i="0" u="none" strike="noStrike" cap="none" normalizeH="0" baseline="0">
                        <a:ln>
                          <a:noFill/>
                        </a:ln>
                        <a:solidFill>
                          <a:srgbClr val="000000"/>
                        </a:solidFill>
                        <a:effectLst/>
                        <a:latin typeface="Gill Sans MT" charset="0"/>
                        <a:ea typeface="ＭＳ Ｐゴシック"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CC"/>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a:ln>
                            <a:noFill/>
                          </a:ln>
                          <a:solidFill>
                            <a:srgbClr val="000000"/>
                          </a:solidFill>
                          <a:effectLst/>
                          <a:latin typeface="Gill Sans MT" charset="0"/>
                          <a:ea typeface="ＭＳ Ｐゴシック" charset="0"/>
                        </a:rPr>
                        <a:t>Funcionalidad</a:t>
                      </a:r>
                      <a:endParaRPr kumimoji="0" lang="es-MX" sz="1800" b="0" i="0" u="none" strike="noStrike" cap="none" normalizeH="0" baseline="0">
                        <a:ln>
                          <a:noFill/>
                        </a:ln>
                        <a:solidFill>
                          <a:srgbClr val="000000"/>
                        </a:solidFill>
                        <a:effectLst/>
                        <a:latin typeface="Gill Sans MT" charset="0"/>
                        <a:ea typeface="ＭＳ Ｐゴシック"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DF6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a:ln>
                            <a:noFill/>
                          </a:ln>
                          <a:solidFill>
                            <a:srgbClr val="000000"/>
                          </a:solidFill>
                          <a:effectLst/>
                          <a:latin typeface="Gill Sans MT" charset="0"/>
                          <a:ea typeface="ＭＳ Ｐゴシック" charset="0"/>
                        </a:rPr>
                        <a:t>Alto</a:t>
                      </a:r>
                      <a:endParaRPr kumimoji="0" lang="es-MX" sz="1800" b="0" i="0" u="none" strike="noStrike" cap="none" normalizeH="0" baseline="0">
                        <a:ln>
                          <a:noFill/>
                        </a:ln>
                        <a:solidFill>
                          <a:srgbClr val="000000"/>
                        </a:solidFill>
                        <a:effectLst/>
                        <a:latin typeface="Gill Sans MT" charset="0"/>
                        <a:ea typeface="ＭＳ Ｐゴシック"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DF6E8"/>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a:ln>
                            <a:noFill/>
                          </a:ln>
                          <a:solidFill>
                            <a:srgbClr val="000000"/>
                          </a:solidFill>
                          <a:effectLst/>
                          <a:latin typeface="Gill Sans MT" charset="0"/>
                          <a:ea typeface="ＭＳ Ｐゴシック" charset="0"/>
                        </a:rPr>
                        <a:t>Datos</a:t>
                      </a:r>
                      <a:endParaRPr kumimoji="0" lang="es-MX" sz="1800" b="0" i="0" u="none" strike="noStrike" cap="none" normalizeH="0" baseline="0">
                        <a:ln>
                          <a:noFill/>
                        </a:ln>
                        <a:solidFill>
                          <a:srgbClr val="000000"/>
                        </a:solidFill>
                        <a:effectLst/>
                        <a:latin typeface="Gill Sans MT" charset="0"/>
                        <a:ea typeface="ＭＳ Ｐゴシック"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a:ln>
                            <a:noFill/>
                          </a:ln>
                          <a:solidFill>
                            <a:srgbClr val="000000"/>
                          </a:solidFill>
                          <a:effectLst/>
                          <a:latin typeface="Gill Sans MT" charset="0"/>
                          <a:ea typeface="ＭＳ Ｐゴシック" charset="0"/>
                        </a:rPr>
                        <a:t>Medio</a:t>
                      </a:r>
                      <a:endParaRPr kumimoji="0" lang="es-MX" sz="1800" b="0" i="0" u="none" strike="noStrike" cap="none" normalizeH="0" baseline="0" dirty="0">
                        <a:ln>
                          <a:noFill/>
                        </a:ln>
                        <a:solidFill>
                          <a:srgbClr val="000000"/>
                        </a:solidFill>
                        <a:effectLst/>
                        <a:latin typeface="Gill Sans MT" charset="0"/>
                        <a:ea typeface="ＭＳ Ｐゴシック"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CC"/>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a:ln>
                            <a:noFill/>
                          </a:ln>
                          <a:solidFill>
                            <a:srgbClr val="000000"/>
                          </a:solidFill>
                          <a:effectLst/>
                          <a:latin typeface="Gill Sans MT" charset="0"/>
                          <a:ea typeface="ＭＳ Ｐゴシック" charset="0"/>
                        </a:rPr>
                        <a:t>Funciones</a:t>
                      </a:r>
                      <a:endParaRPr kumimoji="0" lang="es-MX" sz="1800" b="0" i="0" u="none" strike="noStrike" cap="none" normalizeH="0" baseline="0">
                        <a:ln>
                          <a:noFill/>
                        </a:ln>
                        <a:solidFill>
                          <a:srgbClr val="000000"/>
                        </a:solidFill>
                        <a:effectLst/>
                        <a:latin typeface="Gill Sans MT" charset="0"/>
                        <a:ea typeface="ＭＳ Ｐゴシック"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DF6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a:ln>
                            <a:noFill/>
                          </a:ln>
                          <a:solidFill>
                            <a:srgbClr val="000000"/>
                          </a:solidFill>
                          <a:effectLst/>
                          <a:latin typeface="Gill Sans MT" charset="0"/>
                          <a:ea typeface="ＭＳ Ｐゴシック" charset="0"/>
                        </a:rPr>
                        <a:t>Medio</a:t>
                      </a:r>
                      <a:endParaRPr kumimoji="0" lang="es-MX" sz="1800" b="0" i="0" u="none" strike="noStrike" cap="none" normalizeH="0" baseline="0">
                        <a:ln>
                          <a:noFill/>
                        </a:ln>
                        <a:solidFill>
                          <a:srgbClr val="000000"/>
                        </a:solidFill>
                        <a:effectLst/>
                        <a:latin typeface="Gill Sans MT" charset="0"/>
                        <a:ea typeface="ＭＳ Ｐゴシック"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DF6E8"/>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a:ln>
                            <a:noFill/>
                          </a:ln>
                          <a:solidFill>
                            <a:srgbClr val="000000"/>
                          </a:solidFill>
                          <a:effectLst/>
                          <a:latin typeface="Gill Sans MT" charset="0"/>
                          <a:ea typeface="ＭＳ Ｐゴシック" charset="0"/>
                        </a:rPr>
                        <a:t>Objetos</a:t>
                      </a:r>
                      <a:endParaRPr kumimoji="0" lang="es-MX" sz="1800" b="0" i="0" u="none" strike="noStrike" cap="none" normalizeH="0" baseline="0">
                        <a:ln>
                          <a:noFill/>
                        </a:ln>
                        <a:solidFill>
                          <a:srgbClr val="000000"/>
                        </a:solidFill>
                        <a:effectLst/>
                        <a:latin typeface="Gill Sans MT" charset="0"/>
                        <a:ea typeface="ＭＳ Ｐゴシック"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a:ln>
                            <a:noFill/>
                          </a:ln>
                          <a:solidFill>
                            <a:srgbClr val="000000"/>
                          </a:solidFill>
                          <a:effectLst/>
                          <a:latin typeface="Gill Sans MT" charset="0"/>
                          <a:ea typeface="ＭＳ Ｐゴシック" charset="0"/>
                        </a:rPr>
                        <a:t>Bajo</a:t>
                      </a:r>
                      <a:endParaRPr kumimoji="0" lang="es-MX" sz="1800" b="0" i="0" u="none" strike="noStrike" cap="none" normalizeH="0" baseline="0">
                        <a:ln>
                          <a:noFill/>
                        </a:ln>
                        <a:solidFill>
                          <a:srgbClr val="000000"/>
                        </a:solidFill>
                        <a:effectLst/>
                        <a:latin typeface="Gill Sans MT" charset="0"/>
                        <a:ea typeface="ＭＳ Ｐゴシック"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CC"/>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a:ln>
                            <a:noFill/>
                          </a:ln>
                          <a:solidFill>
                            <a:srgbClr val="000000"/>
                          </a:solidFill>
                          <a:effectLst/>
                          <a:latin typeface="Gill Sans MT" charset="0"/>
                          <a:ea typeface="ＭＳ Ｐゴシック" charset="0"/>
                        </a:rPr>
                        <a:t>Información</a:t>
                      </a:r>
                      <a:endParaRPr kumimoji="0" lang="es-MX" sz="1800" b="0" i="0" u="none" strike="noStrike" cap="none" normalizeH="0" baseline="0">
                        <a:ln>
                          <a:noFill/>
                        </a:ln>
                        <a:solidFill>
                          <a:srgbClr val="000000"/>
                        </a:solidFill>
                        <a:effectLst/>
                        <a:latin typeface="Gill Sans MT" charset="0"/>
                        <a:ea typeface="ＭＳ Ｐゴシック"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DF6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a:ln>
                            <a:noFill/>
                          </a:ln>
                          <a:solidFill>
                            <a:srgbClr val="000000"/>
                          </a:solidFill>
                          <a:effectLst/>
                          <a:latin typeface="Gill Sans MT" charset="0"/>
                          <a:ea typeface="ＭＳ Ｐゴシック" charset="0"/>
                        </a:rPr>
                        <a:t>Bajo</a:t>
                      </a:r>
                      <a:endParaRPr kumimoji="0" lang="es-MX" sz="1800" b="0" i="0" u="none" strike="noStrike" cap="none" normalizeH="0" baseline="0" dirty="0">
                        <a:ln>
                          <a:noFill/>
                        </a:ln>
                        <a:solidFill>
                          <a:srgbClr val="000000"/>
                        </a:solidFill>
                        <a:effectLst/>
                        <a:latin typeface="Gill Sans MT" charset="0"/>
                        <a:ea typeface="ＭＳ Ｐゴシック"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DF6E8"/>
                    </a:solidFill>
                  </a:tcPr>
                </a:tc>
              </a:tr>
            </a:tbl>
          </a:graphicData>
        </a:graphic>
      </p:graphicFrame>
    </p:spTree>
    <p:extLst>
      <p:ext uri="{BB962C8B-B14F-4D97-AF65-F5344CB8AC3E}">
        <p14:creationId xmlns:p14="http://schemas.microsoft.com/office/powerpoint/2010/main" val="227346626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37723" y="635355"/>
            <a:ext cx="7283178" cy="1285740"/>
          </a:xfrm>
        </p:spPr>
        <p:txBody>
          <a:bodyPr/>
          <a:lstStyle/>
          <a:p>
            <a:pPr eaLnBrk="1" hangingPunct="1"/>
            <a:r>
              <a:rPr lang="es-MX" sz="4000" b="1" cap="none" dirty="0" smtClean="0">
                <a:latin typeface="Gill Sans MT" charset="0"/>
              </a:rPr>
              <a:t>TEOR</a:t>
            </a:r>
            <a:r>
              <a:rPr lang="es-MX" sz="4000" b="1" cap="none" dirty="0" smtClean="0">
                <a:latin typeface="Gill Sans MT" charset="0"/>
              </a:rPr>
              <a:t>ÍA DE SISTEMAS</a:t>
            </a:r>
            <a:r>
              <a:rPr lang="es-MX" sz="4000" b="1" cap="none" dirty="0">
                <a:latin typeface="Gill Sans MT" charset="0"/>
              </a:rPr>
              <a:t> </a:t>
            </a:r>
          </a:p>
        </p:txBody>
      </p:sp>
      <p:pic>
        <p:nvPicPr>
          <p:cNvPr id="14340" name="Picture 5" descr="http://aristotelizar.com/pymes/wp-content/uploads/2008/07/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0945" y="4480932"/>
            <a:ext cx="2788645" cy="23770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4 Subtítulo"/>
          <p:cNvSpPr>
            <a:spLocks noGrp="1"/>
          </p:cNvSpPr>
          <p:nvPr>
            <p:ph type="subTitle" idx="1"/>
          </p:nvPr>
        </p:nvSpPr>
        <p:spPr>
          <a:xfrm>
            <a:off x="775538" y="2195985"/>
            <a:ext cx="7345363" cy="1488460"/>
          </a:xfrm>
        </p:spPr>
        <p:txBody>
          <a:bodyPr>
            <a:noAutofit/>
          </a:bodyPr>
          <a:lstStyle/>
          <a:p>
            <a:pPr algn="just"/>
            <a:r>
              <a:rPr lang="es-ES" sz="2000" b="1" dirty="0" smtClean="0"/>
              <a:t>Objetivo:</a:t>
            </a:r>
          </a:p>
          <a:p>
            <a:pPr algn="just"/>
            <a:endParaRPr lang="es-ES" sz="2000" b="1" dirty="0" smtClean="0"/>
          </a:p>
          <a:p>
            <a:pPr algn="just"/>
            <a:r>
              <a:rPr lang="es-ES" sz="2000" dirty="0" smtClean="0"/>
              <a:t>Que </a:t>
            </a:r>
            <a:r>
              <a:rPr lang="es-ES" sz="2000" dirty="0"/>
              <a:t>el estudiante obtenga una </a:t>
            </a:r>
            <a:r>
              <a:rPr lang="es-ES" sz="2000" dirty="0" smtClean="0"/>
              <a:t>visi</a:t>
            </a:r>
            <a:r>
              <a:rPr lang="es-ES" sz="2000" dirty="0" smtClean="0"/>
              <a:t>ó</a:t>
            </a:r>
            <a:r>
              <a:rPr lang="es-ES" sz="2000" dirty="0" smtClean="0"/>
              <a:t>n </a:t>
            </a:r>
            <a:r>
              <a:rPr lang="es-ES" sz="2000" dirty="0"/>
              <a:t>general de la </a:t>
            </a:r>
            <a:r>
              <a:rPr lang="es-ES" sz="2000" dirty="0" smtClean="0"/>
              <a:t>ingenier</a:t>
            </a:r>
            <a:r>
              <a:rPr lang="es-ES" sz="2000" dirty="0" smtClean="0"/>
              <a:t>í</a:t>
            </a:r>
            <a:r>
              <a:rPr lang="es-ES" sz="2000" dirty="0" smtClean="0"/>
              <a:t>a </a:t>
            </a:r>
            <a:r>
              <a:rPr lang="es-ES" sz="2000" dirty="0"/>
              <a:t>de software, </a:t>
            </a:r>
            <a:r>
              <a:rPr lang="es-ES" sz="2000" dirty="0" smtClean="0"/>
              <a:t>as</a:t>
            </a:r>
            <a:r>
              <a:rPr lang="es-ES" sz="2000" dirty="0" smtClean="0"/>
              <a:t>í</a:t>
            </a:r>
            <a:r>
              <a:rPr lang="es-ES" sz="2000" dirty="0" smtClean="0"/>
              <a:t> </a:t>
            </a:r>
            <a:r>
              <a:rPr lang="es-ES" sz="2000" dirty="0"/>
              <a:t>como de los principales modelos y ciclos de vida del software y de las </a:t>
            </a:r>
            <a:r>
              <a:rPr lang="es-ES" sz="2000" dirty="0" smtClean="0"/>
              <a:t>metodolog</a:t>
            </a:r>
            <a:r>
              <a:rPr lang="es-ES" sz="2000" dirty="0" smtClean="0"/>
              <a:t>í</a:t>
            </a:r>
            <a:r>
              <a:rPr lang="es-ES" sz="2000" dirty="0" smtClean="0"/>
              <a:t>as </a:t>
            </a:r>
            <a:r>
              <a:rPr lang="es-ES" sz="2000" dirty="0"/>
              <a:t>asociadas a ellos, que sirva de soporte a los cursos de </a:t>
            </a:r>
            <a:r>
              <a:rPr lang="es-ES" sz="2000" dirty="0" smtClean="0"/>
              <a:t>an</a:t>
            </a:r>
            <a:r>
              <a:rPr lang="es-ES" sz="2000" dirty="0" smtClean="0"/>
              <a:t>á</a:t>
            </a:r>
            <a:r>
              <a:rPr lang="es-ES" sz="2000" dirty="0" smtClean="0"/>
              <a:t>lisis </a:t>
            </a:r>
            <a:r>
              <a:rPr lang="es-ES" sz="2000" dirty="0"/>
              <a:t>y de </a:t>
            </a:r>
            <a:r>
              <a:rPr lang="es-ES" sz="2000" dirty="0" smtClean="0"/>
              <a:t>diseño</a:t>
            </a:r>
            <a:r>
              <a:rPr lang="es-ES" sz="2000" dirty="0"/>
              <a:t>, mediante el estudio y seguimiento de una </a:t>
            </a:r>
            <a:r>
              <a:rPr lang="es-ES" sz="2000" dirty="0" smtClean="0"/>
              <a:t>metodolog</a:t>
            </a:r>
            <a:r>
              <a:rPr lang="es-ES" sz="2000" dirty="0" smtClean="0"/>
              <a:t>í</a:t>
            </a:r>
            <a:r>
              <a:rPr lang="es-ES" sz="2000" dirty="0" smtClean="0"/>
              <a:t>a </a:t>
            </a:r>
            <a:r>
              <a:rPr lang="es-ES" sz="2000" dirty="0"/>
              <a:t>en sus fases </a:t>
            </a:r>
            <a:r>
              <a:rPr lang="es-ES" sz="2000" dirty="0" smtClean="0"/>
              <a:t>iniciales, sustentado </a:t>
            </a:r>
            <a:r>
              <a:rPr lang="es-ES" sz="2000" dirty="0"/>
              <a:t>en la </a:t>
            </a:r>
            <a:r>
              <a:rPr lang="es-ES" sz="2000" dirty="0" smtClean="0"/>
              <a:t>Teor</a:t>
            </a:r>
            <a:r>
              <a:rPr lang="es-ES" sz="2000" dirty="0" smtClean="0"/>
              <a:t>í</a:t>
            </a:r>
            <a:r>
              <a:rPr lang="es-ES" sz="2000" dirty="0" smtClean="0"/>
              <a:t>a </a:t>
            </a:r>
            <a:r>
              <a:rPr lang="es-ES" sz="2000" dirty="0"/>
              <a:t>General de Sistemas. </a:t>
            </a:r>
            <a:endParaRPr lang="es-ES" sz="2000" dirty="0"/>
          </a:p>
          <a:p>
            <a:pPr algn="ctr" eaLnBrk="1" hangingPunct="1">
              <a:defRPr/>
            </a:pPr>
            <a:endParaRPr lang="es-MX" sz="2000" dirty="0" smtClean="0"/>
          </a:p>
          <a:p>
            <a:pPr algn="ctr" eaLnBrk="1" hangingPunct="1">
              <a:defRPr/>
            </a:pPr>
            <a:endParaRPr lang="es-MX" sz="2000" dirty="0" smtClean="0"/>
          </a:p>
        </p:txBody>
      </p:sp>
    </p:spTree>
    <p:extLst>
      <p:ext uri="{BB962C8B-B14F-4D97-AF65-F5344CB8AC3E}">
        <p14:creationId xmlns:p14="http://schemas.microsoft.com/office/powerpoint/2010/main" val="315648573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32955" y="-36507"/>
            <a:ext cx="4898846" cy="1336956"/>
          </a:xfrm>
        </p:spPr>
        <p:txBody>
          <a:bodyPr rtlCol="0" anchor="ctr"/>
          <a:lstStyle/>
          <a:p>
            <a:pPr algn="ctr" eaLnBrk="1" fontAlgn="auto" hangingPunct="1">
              <a:spcAft>
                <a:spcPts val="0"/>
              </a:spcAft>
              <a:defRPr/>
            </a:pPr>
            <a:r>
              <a:rPr lang="es-ES" sz="4000" b="1" dirty="0" smtClean="0">
                <a:solidFill>
                  <a:srgbClr val="000000"/>
                </a:solidFill>
                <a:latin typeface="Gill Sans"/>
                <a:ea typeface="+mj-ea"/>
                <a:cs typeface="Gill Sans"/>
              </a:rPr>
              <a:t>Actividad</a:t>
            </a:r>
            <a:endParaRPr lang="es-MX" sz="4000" b="1" dirty="0">
              <a:solidFill>
                <a:srgbClr val="000000"/>
              </a:solidFill>
              <a:latin typeface="Gill Sans"/>
              <a:ea typeface="+mj-ea"/>
              <a:cs typeface="Gill Sans"/>
            </a:endParaRPr>
          </a:p>
        </p:txBody>
      </p:sp>
      <p:sp>
        <p:nvSpPr>
          <p:cNvPr id="26627" name="2 Marcador de contenido"/>
          <p:cNvSpPr>
            <a:spLocks noGrp="1"/>
          </p:cNvSpPr>
          <p:nvPr>
            <p:ph idx="1"/>
          </p:nvPr>
        </p:nvSpPr>
        <p:spPr>
          <a:xfrm>
            <a:off x="602712" y="1226954"/>
            <a:ext cx="8050185" cy="3733800"/>
          </a:xfrm>
        </p:spPr>
        <p:txBody>
          <a:bodyPr>
            <a:normAutofit/>
          </a:bodyPr>
          <a:lstStyle/>
          <a:p>
            <a:pPr marL="0" indent="0" algn="just" eaLnBrk="1" hangingPunct="1">
              <a:buNone/>
            </a:pPr>
            <a:r>
              <a:rPr lang="es-ES" sz="2200" dirty="0">
                <a:solidFill>
                  <a:srgbClr val="FFFFFF"/>
                </a:solidFill>
                <a:latin typeface="Gill Sans MT" charset="0"/>
              </a:rPr>
              <a:t>Una actividad es una unidad o paso básico de un proceso.  En el proceso de software las actividades definen los pasos necesarios para lograr las metas y los objetivos; por ejemplo, especificar los requisitos del sistema.</a:t>
            </a:r>
          </a:p>
          <a:p>
            <a:pPr marL="0" indent="0" algn="just" eaLnBrk="1" hangingPunct="1">
              <a:buNone/>
            </a:pPr>
            <a:endParaRPr lang="es-ES" sz="2400" dirty="0" smtClean="0">
              <a:latin typeface="Gill Sans MT" charset="0"/>
            </a:endParaRPr>
          </a:p>
          <a:p>
            <a:pPr marL="0" indent="0" algn="just" eaLnBrk="1" hangingPunct="1">
              <a:buNone/>
            </a:pPr>
            <a:r>
              <a:rPr lang="es-ES" sz="2400" dirty="0" smtClean="0">
                <a:latin typeface="Gill Sans MT" charset="0"/>
              </a:rPr>
              <a:t>Las </a:t>
            </a:r>
            <a:r>
              <a:rPr lang="es-ES" sz="2400" dirty="0">
                <a:latin typeface="Gill Sans MT" charset="0"/>
              </a:rPr>
              <a:t>actividades deben:</a:t>
            </a:r>
          </a:p>
          <a:p>
            <a:pPr lvl="1" algn="just" eaLnBrk="1" hangingPunct="1"/>
            <a:r>
              <a:rPr lang="es-ES" sz="1800" dirty="0">
                <a:latin typeface="Gill Sans MT" charset="0"/>
              </a:rPr>
              <a:t>Ser fáciles de definir y seguir,</a:t>
            </a:r>
          </a:p>
          <a:p>
            <a:pPr lvl="1" algn="just" eaLnBrk="1" hangingPunct="1"/>
            <a:r>
              <a:rPr lang="es-ES" sz="1800" dirty="0">
                <a:latin typeface="Gill Sans MT" charset="0"/>
              </a:rPr>
              <a:t>Simplificar la comprensión del sistema y,</a:t>
            </a:r>
          </a:p>
          <a:p>
            <a:pPr lvl="1" algn="just" eaLnBrk="1" hangingPunct="1"/>
            <a:r>
              <a:rPr lang="es-ES" sz="1800" dirty="0">
                <a:latin typeface="Gill Sans MT" charset="0"/>
              </a:rPr>
              <a:t>Ofrecer flexibilidad, precisión y extensibilidad.</a:t>
            </a:r>
            <a:endParaRPr lang="es-MX" sz="1800" dirty="0">
              <a:latin typeface="Gill Sans MT" charset="0"/>
            </a:endParaRPr>
          </a:p>
        </p:txBody>
      </p:sp>
    </p:spTree>
    <p:extLst>
      <p:ext uri="{BB962C8B-B14F-4D97-AF65-F5344CB8AC3E}">
        <p14:creationId xmlns:p14="http://schemas.microsoft.com/office/powerpoint/2010/main" val="200189997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Marcador de contenido"/>
          <p:cNvGraphicFramePr>
            <a:graphicFrameLocks noGrp="1"/>
          </p:cNvGraphicFramePr>
          <p:nvPr>
            <p:ph idx="1"/>
            <p:extLst>
              <p:ext uri="{D42A27DB-BD31-4B8C-83A1-F6EECF244321}">
                <p14:modId xmlns:p14="http://schemas.microsoft.com/office/powerpoint/2010/main" val="1137066159"/>
              </p:ext>
            </p:extLst>
          </p:nvPr>
        </p:nvGraphicFramePr>
        <p:xfrm>
          <a:off x="395535" y="1391396"/>
          <a:ext cx="8174275" cy="43537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7652" name="2 Marcador de contenido"/>
          <p:cNvSpPr txBox="1">
            <a:spLocks/>
          </p:cNvSpPr>
          <p:nvPr/>
        </p:nvSpPr>
        <p:spPr bwMode="auto">
          <a:xfrm>
            <a:off x="278610" y="377647"/>
            <a:ext cx="8075613"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6pPr>
            <a:lvl7pPr marL="29718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7pPr>
            <a:lvl8pPr marL="34290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8pPr>
            <a:lvl9pPr marL="38862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9pPr>
          </a:lstStyle>
          <a:p>
            <a:pPr algn="ctr" eaLnBrk="1" hangingPunct="1">
              <a:spcBef>
                <a:spcPts val="300"/>
              </a:spcBef>
              <a:buClr>
                <a:srgbClr val="FAC810"/>
              </a:buClr>
              <a:buFont typeface="Georgia" charset="0"/>
              <a:buNone/>
            </a:pPr>
            <a:r>
              <a:rPr lang="es-ES" sz="2800" b="1" dirty="0">
                <a:solidFill>
                  <a:srgbClr val="000000"/>
                </a:solidFill>
                <a:latin typeface="Gill Sans MT" charset="0"/>
              </a:rPr>
              <a:t>Actividades del desarrollo de </a:t>
            </a:r>
            <a:r>
              <a:rPr lang="es-ES" sz="2800" b="1" dirty="0" smtClean="0">
                <a:solidFill>
                  <a:srgbClr val="000000"/>
                </a:solidFill>
                <a:latin typeface="Gill Sans MT" charset="0"/>
              </a:rPr>
              <a:t>software</a:t>
            </a:r>
            <a:endParaRPr lang="es-MX" sz="2800" b="1" dirty="0">
              <a:solidFill>
                <a:srgbClr val="000000"/>
              </a:solidFill>
              <a:latin typeface="Gill Sans MT" charset="0"/>
            </a:endParaRPr>
          </a:p>
        </p:txBody>
      </p:sp>
    </p:spTree>
    <p:extLst>
      <p:ext uri="{BB962C8B-B14F-4D97-AF65-F5344CB8AC3E}">
        <p14:creationId xmlns:p14="http://schemas.microsoft.com/office/powerpoint/2010/main" val="195559927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3650" y="1280050"/>
            <a:ext cx="8759626" cy="1224560"/>
          </a:xfrm>
          <a:ln>
            <a:solidFill>
              <a:srgbClr val="FFFFFF"/>
            </a:solidFill>
          </a:ln>
        </p:spPr>
        <p:style>
          <a:lnRef idx="2">
            <a:schemeClr val="dk1">
              <a:shade val="50000"/>
            </a:schemeClr>
          </a:lnRef>
          <a:fillRef idx="1">
            <a:schemeClr val="dk1"/>
          </a:fillRef>
          <a:effectRef idx="0">
            <a:schemeClr val="dk1"/>
          </a:effectRef>
          <a:fontRef idx="minor">
            <a:schemeClr val="lt1"/>
          </a:fontRef>
        </p:style>
        <p:txBody>
          <a:bodyPr anchor="ctr">
            <a:normAutofit/>
          </a:bodyPr>
          <a:lstStyle/>
          <a:p>
            <a:pPr eaLnBrk="1" hangingPunct="1"/>
            <a:r>
              <a:rPr lang="es-ES" sz="4000" b="1" cap="none" dirty="0" smtClean="0">
                <a:latin typeface="Gill Sans MT" charset="0"/>
              </a:rPr>
              <a:t>IV. MÉTODOS </a:t>
            </a:r>
            <a:r>
              <a:rPr lang="es-ES" sz="4000" b="1" cap="none" dirty="0">
                <a:latin typeface="Gill Sans MT" charset="0"/>
              </a:rPr>
              <a:t>Y </a:t>
            </a:r>
            <a:r>
              <a:rPr lang="es-ES" sz="4000" b="1" cap="none" dirty="0" smtClean="0">
                <a:latin typeface="Gill Sans MT" charset="0"/>
              </a:rPr>
              <a:t>METODOLOGÍAS</a:t>
            </a:r>
            <a:endParaRPr lang="es-MX" sz="4000" b="1" cap="none" dirty="0">
              <a:latin typeface="Gill Sans MT" charset="0"/>
            </a:endParaRPr>
          </a:p>
        </p:txBody>
      </p:sp>
      <p:sp>
        <p:nvSpPr>
          <p:cNvPr id="28675" name="2 Marcador de contenido"/>
          <p:cNvSpPr>
            <a:spLocks noGrp="1"/>
          </p:cNvSpPr>
          <p:nvPr>
            <p:ph idx="1"/>
          </p:nvPr>
        </p:nvSpPr>
        <p:spPr>
          <a:xfrm>
            <a:off x="685800" y="2872585"/>
            <a:ext cx="7772400" cy="2461414"/>
          </a:xfrm>
        </p:spPr>
        <p:txBody>
          <a:bodyPr/>
          <a:lstStyle/>
          <a:p>
            <a:pPr algn="just" eaLnBrk="1" hangingPunct="1"/>
            <a:r>
              <a:rPr lang="es-ES" sz="2400" dirty="0">
                <a:latin typeface="Gill Sans MT" charset="0"/>
              </a:rPr>
              <a:t>Los métodos definen las reglas para las transformaciones internas de las actividades mientras que las metodologías definen el conjunto de métodos.</a:t>
            </a:r>
            <a:endParaRPr lang="es-MX" sz="2400" dirty="0">
              <a:latin typeface="Gill Sans MT" charset="0"/>
            </a:endParaRPr>
          </a:p>
        </p:txBody>
      </p:sp>
    </p:spTree>
    <p:extLst>
      <p:ext uri="{BB962C8B-B14F-4D97-AF65-F5344CB8AC3E}">
        <p14:creationId xmlns:p14="http://schemas.microsoft.com/office/powerpoint/2010/main" val="81707121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2 Marcador de contenido"/>
          <p:cNvSpPr>
            <a:spLocks noGrp="1"/>
          </p:cNvSpPr>
          <p:nvPr>
            <p:ph idx="1"/>
          </p:nvPr>
        </p:nvSpPr>
        <p:spPr>
          <a:xfrm>
            <a:off x="949561" y="375657"/>
            <a:ext cx="6753772" cy="342900"/>
          </a:xfrm>
        </p:spPr>
        <p:txBody>
          <a:bodyPr>
            <a:noAutofit/>
          </a:bodyPr>
          <a:lstStyle/>
          <a:p>
            <a:pPr marL="0" indent="0" algn="ctr" eaLnBrk="1" hangingPunct="1">
              <a:buFont typeface="Wingdings 3" charset="0"/>
              <a:buNone/>
            </a:pPr>
            <a:r>
              <a:rPr lang="es-ES" dirty="0">
                <a:solidFill>
                  <a:srgbClr val="000000"/>
                </a:solidFill>
                <a:latin typeface="Gill Sans MT" charset="0"/>
              </a:rPr>
              <a:t>Contraste de las actividades y métodos de desarrollo de software</a:t>
            </a:r>
            <a:endParaRPr lang="es-MX" dirty="0">
              <a:solidFill>
                <a:srgbClr val="000000"/>
              </a:solidFill>
              <a:latin typeface="Gill Sans MT" charset="0"/>
            </a:endParaRPr>
          </a:p>
        </p:txBody>
      </p:sp>
      <p:graphicFrame>
        <p:nvGraphicFramePr>
          <p:cNvPr id="4" name="3 Diagrama"/>
          <p:cNvGraphicFramePr/>
          <p:nvPr>
            <p:extLst>
              <p:ext uri="{D42A27DB-BD31-4B8C-83A1-F6EECF244321}">
                <p14:modId xmlns:p14="http://schemas.microsoft.com/office/powerpoint/2010/main" val="4282642178"/>
              </p:ext>
            </p:extLst>
          </p:nvPr>
        </p:nvGraphicFramePr>
        <p:xfrm>
          <a:off x="179512" y="1728584"/>
          <a:ext cx="8784976"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5656681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1185" y="1365460"/>
            <a:ext cx="6385324" cy="1143000"/>
          </a:xfrm>
        </p:spPr>
        <p:txBody>
          <a:bodyPr rtlCol="0" anchor="ctr"/>
          <a:lstStyle/>
          <a:p>
            <a:pPr algn="ctr" eaLnBrk="1" fontAlgn="auto" hangingPunct="1">
              <a:spcAft>
                <a:spcPts val="0"/>
              </a:spcAft>
              <a:defRPr/>
            </a:pPr>
            <a:r>
              <a:rPr lang="es-ES" sz="3600" b="1" dirty="0" smtClean="0">
                <a:solidFill>
                  <a:srgbClr val="000000"/>
                </a:solidFill>
                <a:latin typeface="Gill Sans"/>
                <a:ea typeface="+mj-ea"/>
                <a:cs typeface="Gill Sans"/>
              </a:rPr>
              <a:t>Estrategias</a:t>
            </a:r>
            <a:endParaRPr lang="es-MX" sz="3600" b="1" dirty="0">
              <a:solidFill>
                <a:srgbClr val="000000"/>
              </a:solidFill>
              <a:latin typeface="Gill Sans"/>
              <a:ea typeface="+mj-ea"/>
              <a:cs typeface="Gill Sans"/>
            </a:endParaRPr>
          </a:p>
        </p:txBody>
      </p:sp>
      <p:sp>
        <p:nvSpPr>
          <p:cNvPr id="30723" name="2 Marcador de contenido"/>
          <p:cNvSpPr>
            <a:spLocks noGrp="1"/>
          </p:cNvSpPr>
          <p:nvPr>
            <p:ph idx="1"/>
          </p:nvPr>
        </p:nvSpPr>
        <p:spPr>
          <a:xfrm>
            <a:off x="685800" y="2789490"/>
            <a:ext cx="7772400" cy="2793780"/>
          </a:xfrm>
        </p:spPr>
        <p:txBody>
          <a:bodyPr/>
          <a:lstStyle/>
          <a:p>
            <a:pPr algn="just" eaLnBrk="1" hangingPunct="1">
              <a:buClr>
                <a:schemeClr val="bg2">
                  <a:lumMod val="50000"/>
                </a:schemeClr>
              </a:buClr>
            </a:pPr>
            <a:r>
              <a:rPr lang="es-ES" sz="2400" dirty="0">
                <a:latin typeface="Gill Sans MT" charset="0"/>
              </a:rPr>
              <a:t>Una estrategia se define como un plan para lograr un objetivo. Las estrategias afectan aspectos como la arquitectura del sistema, el orden en que se llevarán a cabo las actividades del proceso y las metodologías a utilizarse. Otras estrategias aceptadas en la actualidad son los prototipos y la reutilización.</a:t>
            </a:r>
            <a:endParaRPr lang="es-MX" sz="2400" dirty="0">
              <a:latin typeface="Gill Sans MT" charset="0"/>
            </a:endParaRPr>
          </a:p>
        </p:txBody>
      </p:sp>
    </p:spTree>
    <p:extLst>
      <p:ext uri="{BB962C8B-B14F-4D97-AF65-F5344CB8AC3E}">
        <p14:creationId xmlns:p14="http://schemas.microsoft.com/office/powerpoint/2010/main" val="114563034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12779" y="0"/>
            <a:ext cx="4843559" cy="1143000"/>
          </a:xfrm>
        </p:spPr>
        <p:txBody>
          <a:bodyPr rtlCol="0" anchor="ctr"/>
          <a:lstStyle/>
          <a:p>
            <a:pPr algn="ctr" eaLnBrk="1" fontAlgn="auto" hangingPunct="1">
              <a:spcAft>
                <a:spcPts val="0"/>
              </a:spcAft>
              <a:defRPr/>
            </a:pPr>
            <a:r>
              <a:rPr lang="es-ES" sz="3600" b="1" dirty="0" smtClean="0">
                <a:solidFill>
                  <a:srgbClr val="000000"/>
                </a:solidFill>
                <a:latin typeface="Gill Sans"/>
                <a:ea typeface="+mj-ea"/>
                <a:cs typeface="Gill Sans"/>
              </a:rPr>
              <a:t>Prototipos</a:t>
            </a:r>
            <a:endParaRPr lang="es-MX" sz="3600" b="1" dirty="0">
              <a:solidFill>
                <a:srgbClr val="000000"/>
              </a:solidFill>
              <a:latin typeface="Gill Sans"/>
              <a:ea typeface="+mj-ea"/>
              <a:cs typeface="Gill Sans"/>
            </a:endParaRPr>
          </a:p>
        </p:txBody>
      </p:sp>
      <p:sp>
        <p:nvSpPr>
          <p:cNvPr id="31747" name="2 Marcador de contenido"/>
          <p:cNvSpPr>
            <a:spLocks noGrp="1"/>
          </p:cNvSpPr>
          <p:nvPr>
            <p:ph idx="1"/>
          </p:nvPr>
        </p:nvSpPr>
        <p:spPr>
          <a:xfrm>
            <a:off x="685800" y="1600200"/>
            <a:ext cx="7772400" cy="3733800"/>
          </a:xfrm>
        </p:spPr>
        <p:txBody>
          <a:bodyPr/>
          <a:lstStyle/>
          <a:p>
            <a:pPr algn="just" eaLnBrk="1" hangingPunct="1"/>
            <a:r>
              <a:rPr lang="es-ES">
                <a:latin typeface="Gill Sans MT" charset="0"/>
              </a:rPr>
              <a:t>Un prototipo es una versión preliminar, intencionalmente incompleta o reducida de un sistema. </a:t>
            </a:r>
            <a:endParaRPr lang="es-MX">
              <a:latin typeface="Gill Sans MT" charset="0"/>
            </a:endParaRPr>
          </a:p>
        </p:txBody>
      </p:sp>
      <p:graphicFrame>
        <p:nvGraphicFramePr>
          <p:cNvPr id="4" name="3 Diagrama"/>
          <p:cNvGraphicFramePr/>
          <p:nvPr/>
        </p:nvGraphicFramePr>
        <p:xfrm>
          <a:off x="1979712" y="2780928"/>
          <a:ext cx="5287144" cy="2813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1749" name="2 Marcador de contenido"/>
          <p:cNvSpPr txBox="1">
            <a:spLocks/>
          </p:cNvSpPr>
          <p:nvPr/>
        </p:nvSpPr>
        <p:spPr bwMode="auto">
          <a:xfrm>
            <a:off x="1547813" y="5939776"/>
            <a:ext cx="5815012"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6pPr>
            <a:lvl7pPr marL="29718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7pPr>
            <a:lvl8pPr marL="34290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8pPr>
            <a:lvl9pPr marL="38862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9pPr>
          </a:lstStyle>
          <a:p>
            <a:pPr algn="ctr" eaLnBrk="1" hangingPunct="1">
              <a:spcBef>
                <a:spcPct val="0"/>
              </a:spcBef>
              <a:buClr>
                <a:schemeClr val="accent1"/>
              </a:buClr>
              <a:buSzPct val="70000"/>
              <a:buFont typeface="Wingdings 2" charset="0"/>
              <a:buNone/>
            </a:pPr>
            <a:r>
              <a:rPr lang="es-ES" sz="2000" b="1">
                <a:solidFill>
                  <a:srgbClr val="000000"/>
                </a:solidFill>
                <a:latin typeface="Gill Sans MT" charset="0"/>
              </a:rPr>
              <a:t>Tipos de Prototipos</a:t>
            </a:r>
            <a:endParaRPr lang="es-MX" sz="2000" b="1">
              <a:solidFill>
                <a:srgbClr val="000000"/>
              </a:solidFill>
              <a:latin typeface="Gill Sans MT" charset="0"/>
            </a:endParaRPr>
          </a:p>
        </p:txBody>
      </p:sp>
    </p:spTree>
    <p:extLst>
      <p:ext uri="{BB962C8B-B14F-4D97-AF65-F5344CB8AC3E}">
        <p14:creationId xmlns:p14="http://schemas.microsoft.com/office/powerpoint/2010/main" val="86261918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4864" y="1397220"/>
            <a:ext cx="3324257" cy="1143000"/>
          </a:xfrm>
        </p:spPr>
        <p:txBody>
          <a:bodyPr anchor="ctr"/>
          <a:lstStyle/>
          <a:p>
            <a:pPr eaLnBrk="1" hangingPunct="1"/>
            <a:r>
              <a:rPr lang="es-ES" sz="4000" b="1" cap="none" dirty="0" smtClean="0">
                <a:solidFill>
                  <a:srgbClr val="000000"/>
                </a:solidFill>
                <a:latin typeface="Gill Sans MT" charset="0"/>
              </a:rPr>
              <a:t>Reutilización</a:t>
            </a:r>
            <a:endParaRPr lang="es-MX" sz="4000" b="1" cap="none" dirty="0">
              <a:solidFill>
                <a:srgbClr val="000000"/>
              </a:solidFill>
              <a:latin typeface="Gill Sans MT" charset="0"/>
            </a:endParaRPr>
          </a:p>
        </p:txBody>
      </p:sp>
      <p:sp>
        <p:nvSpPr>
          <p:cNvPr id="32771" name="2 Marcador de contenido"/>
          <p:cNvSpPr>
            <a:spLocks noGrp="1"/>
          </p:cNvSpPr>
          <p:nvPr>
            <p:ph idx="1"/>
          </p:nvPr>
        </p:nvSpPr>
        <p:spPr>
          <a:xfrm>
            <a:off x="685800" y="2742010"/>
            <a:ext cx="7772400" cy="2793780"/>
          </a:xfrm>
        </p:spPr>
        <p:txBody>
          <a:bodyPr>
            <a:normAutofit/>
          </a:bodyPr>
          <a:lstStyle/>
          <a:p>
            <a:pPr algn="just" eaLnBrk="1" hangingPunct="1">
              <a:buClr>
                <a:schemeClr val="bg2">
                  <a:lumMod val="50000"/>
                </a:schemeClr>
              </a:buClr>
            </a:pPr>
            <a:r>
              <a:rPr lang="es-ES" sz="2400" dirty="0" smtClean="0">
                <a:solidFill>
                  <a:srgbClr val="000000"/>
                </a:solidFill>
                <a:latin typeface="Gill Sans MT" charset="0"/>
              </a:rPr>
              <a:t>Es la </a:t>
            </a:r>
            <a:r>
              <a:rPr lang="es-ES" sz="2400" dirty="0">
                <a:solidFill>
                  <a:srgbClr val="000000"/>
                </a:solidFill>
                <a:latin typeface="Gill Sans MT" charset="0"/>
              </a:rPr>
              <a:t>explotación de componentes desarrollados anteriormente dentro de un mismo proyecto o entre proyectos. La reutilización entre proyectos requiere planeación y representa una inversión tanto para producir componentes reutilizables como para consumir.</a:t>
            </a:r>
            <a:endParaRPr lang="es-MX" sz="2400" dirty="0">
              <a:solidFill>
                <a:srgbClr val="000000"/>
              </a:solidFill>
              <a:latin typeface="Gill Sans MT" charset="0"/>
            </a:endParaRPr>
          </a:p>
        </p:txBody>
      </p:sp>
    </p:spTree>
    <p:extLst>
      <p:ext uri="{BB962C8B-B14F-4D97-AF65-F5344CB8AC3E}">
        <p14:creationId xmlns:p14="http://schemas.microsoft.com/office/powerpoint/2010/main" val="270327634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chor="ctr"/>
          <a:lstStyle/>
          <a:p>
            <a:pPr algn="ctr" eaLnBrk="1" fontAlgn="auto" hangingPunct="1">
              <a:spcAft>
                <a:spcPts val="0"/>
              </a:spcAft>
              <a:defRPr/>
            </a:pPr>
            <a:r>
              <a:rPr lang="es-ES" sz="3600" b="1" dirty="0" smtClean="0">
                <a:solidFill>
                  <a:srgbClr val="000000"/>
                </a:solidFill>
                <a:latin typeface="Gill Sans"/>
                <a:ea typeface="+mj-ea"/>
                <a:cs typeface="Gill Sans"/>
              </a:rPr>
              <a:t>Herramientas</a:t>
            </a:r>
            <a:endParaRPr lang="es-MX" sz="3600" b="1" dirty="0">
              <a:solidFill>
                <a:srgbClr val="000000"/>
              </a:solidFill>
              <a:latin typeface="Gill Sans"/>
              <a:ea typeface="+mj-ea"/>
              <a:cs typeface="Gill Sans"/>
            </a:endParaRPr>
          </a:p>
        </p:txBody>
      </p:sp>
      <p:sp>
        <p:nvSpPr>
          <p:cNvPr id="33795" name="2 Marcador de contenido"/>
          <p:cNvSpPr>
            <a:spLocks noGrp="1"/>
          </p:cNvSpPr>
          <p:nvPr>
            <p:ph idx="1"/>
          </p:nvPr>
        </p:nvSpPr>
        <p:spPr/>
        <p:txBody>
          <a:bodyPr/>
          <a:lstStyle/>
          <a:p>
            <a:pPr algn="just" eaLnBrk="1" hangingPunct="1"/>
            <a:r>
              <a:rPr lang="es-ES" sz="2800" dirty="0">
                <a:latin typeface="Gill Sans MT" charset="0"/>
              </a:rPr>
              <a:t>Las herramientas son aplicaciones que apoyan la administración del proceso de software. Las herramientas CASE, son indispensables en la administración del proceso de software. </a:t>
            </a:r>
            <a:endParaRPr lang="es-MX" sz="2800" dirty="0">
              <a:latin typeface="Gill Sans MT" charset="0"/>
            </a:endParaRPr>
          </a:p>
        </p:txBody>
      </p:sp>
      <p:pic>
        <p:nvPicPr>
          <p:cNvPr id="7170" name="Picture 2" descr="http://www.monografias.com/trabajos73/herramientas-case-proceso-desarrollo-software/image001.jpg"/>
          <p:cNvPicPr>
            <a:picLocks noChangeAspect="1" noChangeArrowheads="1"/>
          </p:cNvPicPr>
          <p:nvPr/>
        </p:nvPicPr>
        <p:blipFill>
          <a:blip r:embed="rId2" cstate="print">
            <a:duotone>
              <a:schemeClr val="accent2">
                <a:shade val="45000"/>
                <a:satMod val="135000"/>
              </a:schemeClr>
              <a:prstClr val="white"/>
            </a:duotone>
            <a:extLst/>
          </a:blip>
          <a:srcRect/>
          <a:stretch>
            <a:fillRect/>
          </a:stretch>
        </p:blipFill>
        <p:spPr bwMode="auto">
          <a:xfrm>
            <a:off x="6706291" y="4743086"/>
            <a:ext cx="2172127" cy="1718455"/>
          </a:xfrm>
          <a:prstGeom prst="round2DiagRect">
            <a:avLst>
              <a:gd name="adj1" fmla="val 16667"/>
              <a:gd name="adj2" fmla="val 0"/>
            </a:avLst>
          </a:prstGeom>
          <a:ln w="88900" cap="sq">
            <a:noFill/>
            <a:miter lim="800000"/>
          </a:ln>
          <a:effectLst/>
          <a:scene3d>
            <a:camera prst="orthographicFront">
              <a:rot lat="0" lon="0" rev="0"/>
            </a:camera>
            <a:lightRig rig="contrasting" dir="t">
              <a:rot lat="0" lon="0" rev="7800000"/>
            </a:lightRig>
          </a:scene3d>
          <a:sp3d>
            <a:bevelT w="139700" h="139700"/>
          </a:sp3d>
          <a:extLst/>
        </p:spPr>
      </p:pic>
    </p:spTree>
    <p:extLst>
      <p:ext uri="{BB962C8B-B14F-4D97-AF65-F5344CB8AC3E}">
        <p14:creationId xmlns:p14="http://schemas.microsoft.com/office/powerpoint/2010/main" val="41929622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5925" y="1234499"/>
            <a:ext cx="8308975" cy="1294043"/>
          </a:xfrm>
          <a:ln>
            <a:solidFill>
              <a:srgbClr val="FFFFFF"/>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hangingPunct="1"/>
            <a:r>
              <a:rPr lang="es-ES" sz="4400" b="1" cap="none" dirty="0" smtClean="0">
                <a:latin typeface="Gill Sans MT" charset="0"/>
              </a:rPr>
              <a:t>V. MODELOS CLÁSICOS</a:t>
            </a:r>
            <a:endParaRPr lang="es-MX" sz="4400" b="1" cap="none" dirty="0">
              <a:latin typeface="Gill Sans MT" charset="0"/>
            </a:endParaRPr>
          </a:p>
        </p:txBody>
      </p:sp>
      <p:sp>
        <p:nvSpPr>
          <p:cNvPr id="34819" name="2 Marcador de contenido"/>
          <p:cNvSpPr>
            <a:spLocks noGrp="1"/>
          </p:cNvSpPr>
          <p:nvPr>
            <p:ph idx="1"/>
          </p:nvPr>
        </p:nvSpPr>
        <p:spPr>
          <a:xfrm>
            <a:off x="685800" y="2599765"/>
            <a:ext cx="7772400" cy="2792614"/>
          </a:xfrm>
        </p:spPr>
        <p:txBody>
          <a:bodyPr/>
          <a:lstStyle/>
          <a:p>
            <a:pPr algn="just" eaLnBrk="1" hangingPunct="1"/>
            <a:r>
              <a:rPr lang="es-ES" sz="2800" dirty="0">
                <a:latin typeface="Gill Sans MT" charset="0"/>
              </a:rPr>
              <a:t>Los modelos de procesos dependen de las opiniones o creencias de las personas involucradas en un proyecto. </a:t>
            </a:r>
            <a:endParaRPr lang="es-ES" sz="2800" dirty="0" smtClean="0">
              <a:latin typeface="Gill Sans MT" charset="0"/>
            </a:endParaRPr>
          </a:p>
          <a:p>
            <a:pPr algn="just" eaLnBrk="1" hangingPunct="1"/>
            <a:r>
              <a:rPr lang="es-ES" sz="2800" dirty="0" smtClean="0">
                <a:latin typeface="Gill Sans MT" charset="0"/>
              </a:rPr>
              <a:t>Por </a:t>
            </a:r>
            <a:r>
              <a:rPr lang="es-ES" sz="2800" dirty="0">
                <a:latin typeface="Gill Sans MT" charset="0"/>
              </a:rPr>
              <a:t>ejemplo:</a:t>
            </a:r>
          </a:p>
          <a:p>
            <a:pPr lvl="1" algn="just" eaLnBrk="1" hangingPunct="1"/>
            <a:r>
              <a:rPr lang="es-ES" sz="2000" dirty="0">
                <a:latin typeface="Gill Sans MT" charset="0"/>
              </a:rPr>
              <a:t>Es necesario comprender el problema antes de desarrollar una solución.</a:t>
            </a:r>
            <a:endParaRPr lang="es-MX" sz="2000" dirty="0">
              <a:latin typeface="Gill Sans MT" charset="0"/>
            </a:endParaRPr>
          </a:p>
        </p:txBody>
      </p:sp>
    </p:spTree>
    <p:extLst>
      <p:ext uri="{BB962C8B-B14F-4D97-AF65-F5344CB8AC3E}">
        <p14:creationId xmlns:p14="http://schemas.microsoft.com/office/powerpoint/2010/main" val="429385810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p:cNvGraphicFramePr>
          <p:nvPr>
            <p:extLst>
              <p:ext uri="{D42A27DB-BD31-4B8C-83A1-F6EECF244321}">
                <p14:modId xmlns:p14="http://schemas.microsoft.com/office/powerpoint/2010/main" val="1299713153"/>
              </p:ext>
            </p:extLst>
          </p:nvPr>
        </p:nvGraphicFramePr>
        <p:xfrm>
          <a:off x="179512" y="2060848"/>
          <a:ext cx="8784976" cy="41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1 Título"/>
          <p:cNvSpPr>
            <a:spLocks noGrp="1"/>
          </p:cNvSpPr>
          <p:nvPr>
            <p:ph type="title"/>
          </p:nvPr>
        </p:nvSpPr>
        <p:spPr>
          <a:xfrm>
            <a:off x="415925" y="1314325"/>
            <a:ext cx="8308975" cy="604083"/>
          </a:xfrm>
        </p:spPr>
        <p:txBody>
          <a:bodyPr/>
          <a:lstStyle/>
          <a:p>
            <a:pPr algn="ctr" eaLnBrk="1" hangingPunct="1"/>
            <a:r>
              <a:rPr lang="es-ES" sz="3600" b="1" cap="none" dirty="0" smtClean="0">
                <a:solidFill>
                  <a:srgbClr val="000000"/>
                </a:solidFill>
                <a:latin typeface="Gill Sans MT" charset="0"/>
              </a:rPr>
              <a:t>Modelos Clásicos</a:t>
            </a:r>
            <a:endParaRPr lang="es-MX" sz="3600" b="1" cap="none" dirty="0">
              <a:solidFill>
                <a:srgbClr val="000000"/>
              </a:solidFill>
              <a:latin typeface="Gill Sans MT" charset="0"/>
            </a:endParaRPr>
          </a:p>
        </p:txBody>
      </p:sp>
    </p:spTree>
    <p:extLst>
      <p:ext uri="{BB962C8B-B14F-4D97-AF65-F5344CB8AC3E}">
        <p14:creationId xmlns:p14="http://schemas.microsoft.com/office/powerpoint/2010/main" val="376614857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a:xfrm>
            <a:off x="457200" y="2027526"/>
            <a:ext cx="3608388" cy="1874838"/>
          </a:xfrm>
        </p:spPr>
        <p:txBody>
          <a:bodyPr/>
          <a:lstStyle/>
          <a:p>
            <a:pPr eaLnBrk="1" hangingPunct="1"/>
            <a:r>
              <a:rPr lang="es-MX" sz="4400" b="1" dirty="0" smtClean="0"/>
              <a:t>Presentación</a:t>
            </a:r>
          </a:p>
        </p:txBody>
      </p:sp>
      <p:sp>
        <p:nvSpPr>
          <p:cNvPr id="12291" name="4 Marcador de contenido"/>
          <p:cNvSpPr>
            <a:spLocks noGrp="1"/>
          </p:cNvSpPr>
          <p:nvPr>
            <p:ph idx="1"/>
          </p:nvPr>
        </p:nvSpPr>
        <p:spPr>
          <a:xfrm>
            <a:off x="4876800" y="1447799"/>
            <a:ext cx="3656013" cy="4772177"/>
          </a:xfrm>
        </p:spPr>
        <p:txBody>
          <a:bodyPr>
            <a:normAutofit fontScale="85000" lnSpcReduction="20000"/>
          </a:bodyPr>
          <a:lstStyle/>
          <a:p>
            <a:pPr algn="just" eaLnBrk="1" hangingPunct="1"/>
            <a:endParaRPr lang="es-MX" sz="2000" dirty="0" smtClean="0"/>
          </a:p>
          <a:p>
            <a:pPr algn="just"/>
            <a:r>
              <a:rPr lang="es-MX" sz="2000" dirty="0" smtClean="0"/>
              <a:t>Las </a:t>
            </a:r>
            <a:r>
              <a:rPr lang="es-MX" sz="2000" dirty="0"/>
              <a:t>organizaciones han reconocido la importancia de una administración adecuada de los recursos básicos, tales como la mano de obra y las materias primas; sin embargo, ahora la información ha adquirido una connotación de recurso primordial. </a:t>
            </a:r>
            <a:endParaRPr lang="es-MX" sz="2000" dirty="0" smtClean="0"/>
          </a:p>
          <a:p>
            <a:pPr algn="just"/>
            <a:r>
              <a:rPr lang="es-MX" sz="2000" dirty="0" smtClean="0"/>
              <a:t>La </a:t>
            </a:r>
            <a:r>
              <a:rPr lang="es-MX" sz="2000" dirty="0"/>
              <a:t>información puede llegar a ser el elemento decisivo, que en un momento dado, determine el éxito o el fracaso de un negocio, es por esto que el estudio de la Ingeniería de software queda incompleto sin reflexionar que los sistemas de información deben sustentarse o desarrollarse a partir de las necesidades de la organización a la cual deben de servir. </a:t>
            </a:r>
            <a:endParaRPr lang="es-MX" sz="2000" dirty="0">
              <a:effectLst/>
            </a:endParaRPr>
          </a:p>
        </p:txBody>
      </p:sp>
      <p:sp>
        <p:nvSpPr>
          <p:cNvPr id="12292" name="Rectangle 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l">
              <a:spcBef>
                <a:spcPct val="0"/>
              </a:spcBef>
              <a:buClrTx/>
              <a:buSzTx/>
              <a:buFontTx/>
              <a:buNone/>
            </a:pPr>
            <a:endParaRPr lang="es-MX" sz="1800"/>
          </a:p>
        </p:txBody>
      </p:sp>
      <p:sp>
        <p:nvSpPr>
          <p:cNvPr id="12293"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l">
              <a:spcBef>
                <a:spcPct val="0"/>
              </a:spcBef>
              <a:buClrTx/>
              <a:buSzTx/>
              <a:buFontTx/>
              <a:buNone/>
            </a:pPr>
            <a:endParaRPr lang="es-MX" sz="1800"/>
          </a:p>
        </p:txBody>
      </p:sp>
      <p:sp>
        <p:nvSpPr>
          <p:cNvPr id="12294"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l">
              <a:spcBef>
                <a:spcPct val="0"/>
              </a:spcBef>
              <a:buClrTx/>
              <a:buSzTx/>
              <a:buFontTx/>
              <a:buNone/>
            </a:pPr>
            <a:endParaRPr lang="es-MX" sz="1800"/>
          </a:p>
        </p:txBody>
      </p:sp>
      <p:sp>
        <p:nvSpPr>
          <p:cNvPr id="12295"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l">
              <a:spcBef>
                <a:spcPct val="0"/>
              </a:spcBef>
              <a:buClrTx/>
              <a:buSzTx/>
              <a:buFontTx/>
              <a:buNone/>
            </a:pPr>
            <a:endParaRPr lang="es-MX" sz="1800"/>
          </a:p>
        </p:txBody>
      </p:sp>
    </p:spTree>
    <p:extLst>
      <p:ext uri="{BB962C8B-B14F-4D97-AF65-F5344CB8AC3E}">
        <p14:creationId xmlns:p14="http://schemas.microsoft.com/office/powerpoint/2010/main" val="194782427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5925" y="768294"/>
            <a:ext cx="8308975" cy="1143000"/>
          </a:xfrm>
        </p:spPr>
        <p:txBody>
          <a:bodyPr/>
          <a:lstStyle/>
          <a:p>
            <a:pPr algn="ctr" eaLnBrk="1" hangingPunct="1"/>
            <a:r>
              <a:rPr lang="es-ES" sz="3600" b="1" cap="none" dirty="0" smtClean="0">
                <a:solidFill>
                  <a:srgbClr val="000000"/>
                </a:solidFill>
                <a:latin typeface="Gill Sans MT" charset="0"/>
              </a:rPr>
              <a:t>Modelos Clásicos</a:t>
            </a:r>
            <a:endParaRPr lang="es-MX" sz="3600" b="1" cap="none" dirty="0">
              <a:solidFill>
                <a:srgbClr val="000000"/>
              </a:solidFill>
              <a:latin typeface="Gill Sans MT" charset="0"/>
            </a:endParaRPr>
          </a:p>
        </p:txBody>
      </p:sp>
      <p:graphicFrame>
        <p:nvGraphicFramePr>
          <p:cNvPr id="4" name="3 Marcador de contenido"/>
          <p:cNvGraphicFramePr>
            <a:graphicFrameLocks/>
          </p:cNvGraphicFramePr>
          <p:nvPr>
            <p:extLst>
              <p:ext uri="{D42A27DB-BD31-4B8C-83A1-F6EECF244321}">
                <p14:modId xmlns:p14="http://schemas.microsoft.com/office/powerpoint/2010/main" val="2621488854"/>
              </p:ext>
            </p:extLst>
          </p:nvPr>
        </p:nvGraphicFramePr>
        <p:xfrm>
          <a:off x="179512" y="2369473"/>
          <a:ext cx="8784976" cy="41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8462069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4231" y="1390302"/>
            <a:ext cx="8042276" cy="1040772"/>
          </a:xfrm>
        </p:spPr>
        <p:txBody>
          <a:bodyPr rtlCol="0"/>
          <a:lstStyle/>
          <a:p>
            <a:pPr algn="ctr" eaLnBrk="1" fontAlgn="auto" hangingPunct="1">
              <a:spcAft>
                <a:spcPts val="0"/>
              </a:spcAft>
              <a:defRPr/>
            </a:pPr>
            <a:r>
              <a:rPr lang="es-MX" sz="3600" b="1" dirty="0" smtClean="0">
                <a:solidFill>
                  <a:srgbClr val="000000"/>
                </a:solidFill>
                <a:latin typeface="Gill Sans"/>
                <a:ea typeface="+mj-ea"/>
                <a:cs typeface="Gill Sans"/>
              </a:rPr>
              <a:t>Modelo en espiral</a:t>
            </a:r>
            <a:endParaRPr lang="es-MX" sz="3600" b="1" dirty="0">
              <a:solidFill>
                <a:srgbClr val="000000"/>
              </a:solidFill>
              <a:latin typeface="Gill Sans"/>
              <a:ea typeface="+mj-ea"/>
              <a:cs typeface="Gill Sans"/>
            </a:endParaRPr>
          </a:p>
        </p:txBody>
      </p:sp>
      <p:sp>
        <p:nvSpPr>
          <p:cNvPr id="37891" name="Rectangle 3"/>
          <p:cNvSpPr>
            <a:spLocks noGrp="1" noChangeArrowheads="1"/>
          </p:cNvSpPr>
          <p:nvPr>
            <p:ph idx="1"/>
          </p:nvPr>
        </p:nvSpPr>
        <p:spPr>
          <a:xfrm>
            <a:off x="549275" y="2656647"/>
            <a:ext cx="7772400" cy="3733800"/>
          </a:xfrm>
        </p:spPr>
        <p:txBody>
          <a:bodyPr/>
          <a:lstStyle/>
          <a:p>
            <a:pPr algn="just" eaLnBrk="1" hangingPunct="1">
              <a:buFont typeface="Wingdings 2" charset="0"/>
              <a:buNone/>
            </a:pPr>
            <a:r>
              <a:rPr lang="es-ES" sz="1400" dirty="0">
                <a:solidFill>
                  <a:srgbClr val="000000"/>
                </a:solidFill>
                <a:latin typeface="Gill Sans MT" charset="0"/>
              </a:rPr>
              <a:t>	</a:t>
            </a:r>
            <a:r>
              <a:rPr lang="es-ES" sz="2800" dirty="0">
                <a:solidFill>
                  <a:srgbClr val="000000"/>
                </a:solidFill>
                <a:latin typeface="Gill Sans MT" charset="0"/>
              </a:rPr>
              <a:t>Fue propuesto originalmente por </a:t>
            </a:r>
            <a:r>
              <a:rPr lang="es-ES" sz="2800" dirty="0" err="1">
                <a:solidFill>
                  <a:srgbClr val="000000"/>
                </a:solidFill>
                <a:latin typeface="Gill Sans MT" charset="0"/>
              </a:rPr>
              <a:t>Boehm</a:t>
            </a:r>
            <a:r>
              <a:rPr lang="es-ES" sz="2800" dirty="0">
                <a:solidFill>
                  <a:srgbClr val="000000"/>
                </a:solidFill>
                <a:latin typeface="Gill Sans MT" charset="0"/>
              </a:rPr>
              <a:t>, es un modelo de proceso de software evolutivo que acompaña la naturaleza interactiva de construcción de prototipos con los aspectos controlados y sistemáticos del modelo lineal secuencial.</a:t>
            </a:r>
          </a:p>
        </p:txBody>
      </p:sp>
    </p:spTree>
    <p:extLst>
      <p:ext uri="{BB962C8B-B14F-4D97-AF65-F5344CB8AC3E}">
        <p14:creationId xmlns:p14="http://schemas.microsoft.com/office/powerpoint/2010/main" val="360452210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idx="1"/>
          </p:nvPr>
        </p:nvSpPr>
        <p:spPr>
          <a:xfrm>
            <a:off x="468313" y="2777618"/>
            <a:ext cx="8229600" cy="4387342"/>
          </a:xfrm>
        </p:spPr>
        <p:txBody>
          <a:bodyPr/>
          <a:lstStyle/>
          <a:p>
            <a:pPr algn="just" eaLnBrk="1" hangingPunct="1">
              <a:lnSpc>
                <a:spcPct val="80000"/>
              </a:lnSpc>
              <a:buSzPct val="101000"/>
              <a:buFont typeface="Arial"/>
              <a:buChar char="•"/>
            </a:pPr>
            <a:r>
              <a:rPr lang="es-ES" sz="2800" dirty="0">
                <a:latin typeface="Gill Sans"/>
                <a:cs typeface="Gill Sans"/>
              </a:rPr>
              <a:t>En el modelo espiral, el software se desarrolla en una serie de versiones incrementales</a:t>
            </a:r>
            <a:r>
              <a:rPr lang="es-ES" sz="2800" dirty="0" smtClean="0">
                <a:latin typeface="Gill Sans"/>
                <a:cs typeface="Gill Sans"/>
              </a:rPr>
              <a:t>.</a:t>
            </a:r>
            <a:endParaRPr lang="es-ES" sz="2800" dirty="0">
              <a:latin typeface="Gill Sans"/>
              <a:cs typeface="Gill Sans"/>
            </a:endParaRPr>
          </a:p>
          <a:p>
            <a:pPr algn="just" eaLnBrk="1" hangingPunct="1">
              <a:lnSpc>
                <a:spcPct val="80000"/>
              </a:lnSpc>
              <a:buSzPct val="101000"/>
              <a:buFont typeface="Arial"/>
              <a:buChar char="•"/>
            </a:pPr>
            <a:r>
              <a:rPr lang="es-ES" sz="2800" dirty="0">
                <a:latin typeface="Gill Sans"/>
                <a:cs typeface="Gill Sans"/>
              </a:rPr>
              <a:t>En las primeras iteraciones, la versión incremental podría ser un modelo en papel o un prototipo</a:t>
            </a:r>
            <a:r>
              <a:rPr lang="es-ES" sz="2800" dirty="0" smtClean="0">
                <a:latin typeface="Gill Sans"/>
                <a:cs typeface="Gill Sans"/>
              </a:rPr>
              <a:t>.</a:t>
            </a:r>
            <a:endParaRPr lang="es-ES" sz="2800" dirty="0">
              <a:latin typeface="Gill Sans"/>
              <a:cs typeface="Gill Sans"/>
            </a:endParaRPr>
          </a:p>
          <a:p>
            <a:pPr algn="just" eaLnBrk="1" hangingPunct="1">
              <a:lnSpc>
                <a:spcPct val="80000"/>
              </a:lnSpc>
              <a:buSzPct val="101000"/>
              <a:buFont typeface="Arial"/>
              <a:buChar char="•"/>
            </a:pPr>
            <a:r>
              <a:rPr lang="es-ES" sz="2800" dirty="0">
                <a:latin typeface="Gill Sans"/>
                <a:cs typeface="Gill Sans"/>
              </a:rPr>
              <a:t>En las últimas iteraciones, se producen versiones cada vez mas completas de ingeniería del sistema.</a:t>
            </a:r>
          </a:p>
        </p:txBody>
      </p:sp>
    </p:spTree>
    <p:extLst>
      <p:ext uri="{BB962C8B-B14F-4D97-AF65-F5344CB8AC3E}">
        <p14:creationId xmlns:p14="http://schemas.microsoft.com/office/powerpoint/2010/main" val="29804607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1950661" y="0"/>
            <a:ext cx="5214937" cy="1143000"/>
          </a:xfrm>
        </p:spPr>
        <p:txBody>
          <a:bodyPr rtlCol="0"/>
          <a:lstStyle/>
          <a:p>
            <a:pPr eaLnBrk="1" fontAlgn="auto" hangingPunct="1">
              <a:spcAft>
                <a:spcPts val="0"/>
              </a:spcAft>
              <a:defRPr/>
            </a:pPr>
            <a:r>
              <a:rPr lang="es-ES" sz="3200" b="1" dirty="0" smtClean="0">
                <a:solidFill>
                  <a:schemeClr val="tx1"/>
                </a:solidFill>
                <a:ea typeface="+mj-ea"/>
              </a:rPr>
              <a:t>Actividades estructurales</a:t>
            </a:r>
          </a:p>
        </p:txBody>
      </p:sp>
      <p:sp>
        <p:nvSpPr>
          <p:cNvPr id="5123" name="Rectangle 3"/>
          <p:cNvSpPr>
            <a:spLocks noGrp="1" noChangeArrowheads="1"/>
          </p:cNvSpPr>
          <p:nvPr>
            <p:ph idx="4294967295"/>
          </p:nvPr>
        </p:nvSpPr>
        <p:spPr>
          <a:xfrm>
            <a:off x="1485900" y="1000125"/>
            <a:ext cx="7658100" cy="5857875"/>
          </a:xfrm>
        </p:spPr>
        <p:txBody>
          <a:bodyPr>
            <a:normAutofit fontScale="62500" lnSpcReduction="20000"/>
          </a:bodyPr>
          <a:lstStyle/>
          <a:p>
            <a:pPr marL="273050" eaLnBrk="1" hangingPunct="1">
              <a:lnSpc>
                <a:spcPct val="70000"/>
              </a:lnSpc>
              <a:buClr>
                <a:srgbClr val="FAC810"/>
              </a:buClr>
              <a:buFontTx/>
              <a:buNone/>
            </a:pPr>
            <a:endParaRPr lang="es-ES" sz="2400">
              <a:solidFill>
                <a:srgbClr val="D9D9D9"/>
              </a:solidFill>
              <a:latin typeface="Gill Sans MT" charset="0"/>
            </a:endParaRPr>
          </a:p>
          <a:p>
            <a:pPr marL="273050" eaLnBrk="1" hangingPunct="1">
              <a:lnSpc>
                <a:spcPct val="70000"/>
              </a:lnSpc>
              <a:buClr>
                <a:srgbClr val="FAC810"/>
              </a:buClr>
              <a:buFontTx/>
              <a:buNone/>
            </a:pPr>
            <a:endParaRPr lang="es-ES" sz="2400">
              <a:solidFill>
                <a:srgbClr val="D9D9D9"/>
              </a:solidFill>
              <a:latin typeface="Gill Sans MT" charset="0"/>
            </a:endParaRPr>
          </a:p>
          <a:p>
            <a:pPr marL="273050" eaLnBrk="1" hangingPunct="1">
              <a:lnSpc>
                <a:spcPct val="70000"/>
              </a:lnSpc>
              <a:buClr>
                <a:srgbClr val="FAC810"/>
              </a:buClr>
              <a:buFontTx/>
              <a:buNone/>
            </a:pPr>
            <a:endParaRPr lang="es-ES" sz="2400">
              <a:solidFill>
                <a:srgbClr val="D9D9D9"/>
              </a:solidFill>
              <a:latin typeface="Gill Sans MT" charset="0"/>
            </a:endParaRPr>
          </a:p>
          <a:p>
            <a:pPr marL="273050" eaLnBrk="1" hangingPunct="1">
              <a:lnSpc>
                <a:spcPct val="70000"/>
              </a:lnSpc>
              <a:buClr>
                <a:srgbClr val="FAC810"/>
              </a:buClr>
              <a:buFontTx/>
              <a:buNone/>
            </a:pPr>
            <a:endParaRPr lang="es-ES" sz="2400">
              <a:solidFill>
                <a:srgbClr val="D9D9D9"/>
              </a:solidFill>
              <a:latin typeface="Gill Sans MT" charset="0"/>
            </a:endParaRPr>
          </a:p>
          <a:p>
            <a:pPr marL="273050" eaLnBrk="1" hangingPunct="1">
              <a:lnSpc>
                <a:spcPct val="70000"/>
              </a:lnSpc>
              <a:buClr>
                <a:srgbClr val="FAC810"/>
              </a:buClr>
              <a:buFontTx/>
              <a:buNone/>
            </a:pPr>
            <a:endParaRPr lang="es-ES" sz="2400">
              <a:solidFill>
                <a:srgbClr val="D9D9D9"/>
              </a:solidFill>
              <a:latin typeface="Gill Sans MT" charset="0"/>
            </a:endParaRPr>
          </a:p>
          <a:p>
            <a:pPr marL="273050" eaLnBrk="1" hangingPunct="1">
              <a:lnSpc>
                <a:spcPct val="70000"/>
              </a:lnSpc>
              <a:buClr>
                <a:srgbClr val="FAC810"/>
              </a:buClr>
              <a:buFontTx/>
              <a:buNone/>
            </a:pPr>
            <a:endParaRPr lang="es-ES" sz="2400">
              <a:solidFill>
                <a:srgbClr val="D9D9D9"/>
              </a:solidFill>
              <a:latin typeface="Gill Sans MT" charset="0"/>
            </a:endParaRPr>
          </a:p>
          <a:p>
            <a:pPr marL="273050" eaLnBrk="1" hangingPunct="1">
              <a:lnSpc>
                <a:spcPct val="70000"/>
              </a:lnSpc>
              <a:buClr>
                <a:srgbClr val="FAC810"/>
              </a:buClr>
              <a:buFontTx/>
              <a:buNone/>
            </a:pPr>
            <a:endParaRPr lang="es-ES" sz="2400">
              <a:solidFill>
                <a:srgbClr val="D9D9D9"/>
              </a:solidFill>
              <a:latin typeface="Gill Sans MT" charset="0"/>
            </a:endParaRPr>
          </a:p>
          <a:p>
            <a:pPr marL="273050" eaLnBrk="1" hangingPunct="1">
              <a:lnSpc>
                <a:spcPct val="70000"/>
              </a:lnSpc>
              <a:buClr>
                <a:srgbClr val="FAC810"/>
              </a:buClr>
              <a:buFontTx/>
              <a:buNone/>
            </a:pPr>
            <a:endParaRPr lang="es-ES" sz="2400">
              <a:solidFill>
                <a:srgbClr val="D9D9D9"/>
              </a:solidFill>
              <a:latin typeface="Gill Sans MT" charset="0"/>
            </a:endParaRPr>
          </a:p>
          <a:p>
            <a:pPr marL="273050" eaLnBrk="1" hangingPunct="1">
              <a:lnSpc>
                <a:spcPct val="70000"/>
              </a:lnSpc>
              <a:buClr>
                <a:srgbClr val="FAC810"/>
              </a:buClr>
              <a:buFontTx/>
              <a:buNone/>
            </a:pPr>
            <a:endParaRPr lang="es-ES" sz="2400">
              <a:solidFill>
                <a:srgbClr val="D9D9D9"/>
              </a:solidFill>
              <a:latin typeface="Gill Sans MT" charset="0"/>
            </a:endParaRPr>
          </a:p>
          <a:p>
            <a:pPr marL="273050" eaLnBrk="1" hangingPunct="1">
              <a:lnSpc>
                <a:spcPct val="70000"/>
              </a:lnSpc>
              <a:buClr>
                <a:srgbClr val="FAC810"/>
              </a:buClr>
              <a:buFontTx/>
              <a:buNone/>
            </a:pPr>
            <a:endParaRPr lang="es-ES" sz="2400">
              <a:solidFill>
                <a:srgbClr val="D9D9D9"/>
              </a:solidFill>
              <a:latin typeface="Gill Sans MT" charset="0"/>
            </a:endParaRPr>
          </a:p>
          <a:p>
            <a:pPr marL="273050" eaLnBrk="1" hangingPunct="1">
              <a:lnSpc>
                <a:spcPct val="70000"/>
              </a:lnSpc>
              <a:buClr>
                <a:srgbClr val="FAC810"/>
              </a:buClr>
              <a:buFontTx/>
              <a:buNone/>
            </a:pPr>
            <a:endParaRPr lang="es-ES" sz="2400">
              <a:solidFill>
                <a:srgbClr val="D9D9D9"/>
              </a:solidFill>
              <a:latin typeface="Gill Sans MT" charset="0"/>
            </a:endParaRPr>
          </a:p>
          <a:p>
            <a:pPr marL="273050" eaLnBrk="1" hangingPunct="1">
              <a:lnSpc>
                <a:spcPct val="70000"/>
              </a:lnSpc>
              <a:buClr>
                <a:srgbClr val="FAC810"/>
              </a:buClr>
              <a:buFontTx/>
              <a:buNone/>
            </a:pPr>
            <a:endParaRPr lang="es-ES" sz="2400">
              <a:solidFill>
                <a:srgbClr val="D9D9D9"/>
              </a:solidFill>
              <a:latin typeface="Gill Sans MT" charset="0"/>
            </a:endParaRPr>
          </a:p>
          <a:p>
            <a:pPr marL="273050" eaLnBrk="1" hangingPunct="1">
              <a:lnSpc>
                <a:spcPct val="70000"/>
              </a:lnSpc>
              <a:buClr>
                <a:srgbClr val="FAC810"/>
              </a:buClr>
              <a:buFontTx/>
              <a:buNone/>
            </a:pPr>
            <a:endParaRPr lang="es-ES" sz="2400">
              <a:solidFill>
                <a:srgbClr val="D9D9D9"/>
              </a:solidFill>
              <a:latin typeface="Gill Sans MT" charset="0"/>
            </a:endParaRPr>
          </a:p>
          <a:p>
            <a:pPr marL="273050" eaLnBrk="1" hangingPunct="1">
              <a:lnSpc>
                <a:spcPct val="70000"/>
              </a:lnSpc>
              <a:buClr>
                <a:srgbClr val="FAC810"/>
              </a:buClr>
              <a:buFontTx/>
              <a:buNone/>
            </a:pPr>
            <a:endParaRPr lang="es-ES" sz="2400">
              <a:solidFill>
                <a:srgbClr val="D9D9D9"/>
              </a:solidFill>
              <a:latin typeface="Gill Sans MT" charset="0"/>
            </a:endParaRPr>
          </a:p>
          <a:p>
            <a:pPr marL="273050" eaLnBrk="1" hangingPunct="1">
              <a:lnSpc>
                <a:spcPct val="70000"/>
              </a:lnSpc>
              <a:buClr>
                <a:srgbClr val="FAC810"/>
              </a:buClr>
              <a:buFontTx/>
              <a:buNone/>
            </a:pPr>
            <a:endParaRPr lang="es-ES" sz="2400">
              <a:solidFill>
                <a:srgbClr val="D9D9D9"/>
              </a:solidFill>
              <a:latin typeface="Gill Sans MT" charset="0"/>
            </a:endParaRPr>
          </a:p>
          <a:p>
            <a:pPr marL="273050" eaLnBrk="1" hangingPunct="1">
              <a:lnSpc>
                <a:spcPct val="70000"/>
              </a:lnSpc>
              <a:buClr>
                <a:srgbClr val="FAC810"/>
              </a:buClr>
              <a:buFontTx/>
              <a:buNone/>
            </a:pPr>
            <a:r>
              <a:rPr lang="es-ES" sz="2400">
                <a:solidFill>
                  <a:srgbClr val="D9D9D9"/>
                </a:solidFill>
                <a:latin typeface="Gill Sans MT" charset="0"/>
              </a:rPr>
              <a:t>Un modelo en espiral típico.</a:t>
            </a:r>
          </a:p>
        </p:txBody>
      </p:sp>
      <p:sp>
        <p:nvSpPr>
          <p:cNvPr id="39940" name="Freeform 5"/>
          <p:cNvSpPr>
            <a:spLocks/>
          </p:cNvSpPr>
          <p:nvPr/>
        </p:nvSpPr>
        <p:spPr bwMode="auto">
          <a:xfrm>
            <a:off x="1285875" y="1785938"/>
            <a:ext cx="6640513" cy="3951287"/>
          </a:xfrm>
          <a:custGeom>
            <a:avLst/>
            <a:gdLst>
              <a:gd name="T0" fmla="*/ 2147483647 w 4622"/>
              <a:gd name="T1" fmla="*/ 2147483647 h 2808"/>
              <a:gd name="T2" fmla="*/ 2147483647 w 4622"/>
              <a:gd name="T3" fmla="*/ 2147483647 h 2808"/>
              <a:gd name="T4" fmla="*/ 2147483647 w 4622"/>
              <a:gd name="T5" fmla="*/ 2147483647 h 2808"/>
              <a:gd name="T6" fmla="*/ 2147483647 w 4622"/>
              <a:gd name="T7" fmla="*/ 2147483647 h 2808"/>
              <a:gd name="T8" fmla="*/ 2147483647 w 4622"/>
              <a:gd name="T9" fmla="*/ 2147483647 h 2808"/>
              <a:gd name="T10" fmla="*/ 2147483647 w 4622"/>
              <a:gd name="T11" fmla="*/ 2147483647 h 2808"/>
              <a:gd name="T12" fmla="*/ 2147483647 w 4622"/>
              <a:gd name="T13" fmla="*/ 2147483647 h 2808"/>
              <a:gd name="T14" fmla="*/ 2147483647 w 4622"/>
              <a:gd name="T15" fmla="*/ 2147483647 h 2808"/>
              <a:gd name="T16" fmla="*/ 2147483647 w 4622"/>
              <a:gd name="T17" fmla="*/ 2147483647 h 2808"/>
              <a:gd name="T18" fmla="*/ 2147483647 w 4622"/>
              <a:gd name="T19" fmla="*/ 2147483647 h 2808"/>
              <a:gd name="T20" fmla="*/ 2147483647 w 4622"/>
              <a:gd name="T21" fmla="*/ 2147483647 h 2808"/>
              <a:gd name="T22" fmla="*/ 2147483647 w 4622"/>
              <a:gd name="T23" fmla="*/ 2147483647 h 2808"/>
              <a:gd name="T24" fmla="*/ 2147483647 w 4622"/>
              <a:gd name="T25" fmla="*/ 2147483647 h 2808"/>
              <a:gd name="T26" fmla="*/ 2147483647 w 4622"/>
              <a:gd name="T27" fmla="*/ 2147483647 h 2808"/>
              <a:gd name="T28" fmla="*/ 2147483647 w 4622"/>
              <a:gd name="T29" fmla="*/ 2147483647 h 2808"/>
              <a:gd name="T30" fmla="*/ 2147483647 w 4622"/>
              <a:gd name="T31" fmla="*/ 2147483647 h 2808"/>
              <a:gd name="T32" fmla="*/ 2147483647 w 4622"/>
              <a:gd name="T33" fmla="*/ 2147483647 h 2808"/>
              <a:gd name="T34" fmla="*/ 2147483647 w 4622"/>
              <a:gd name="T35" fmla="*/ 2147483647 h 2808"/>
              <a:gd name="T36" fmla="*/ 2147483647 w 4622"/>
              <a:gd name="T37" fmla="*/ 2147483647 h 2808"/>
              <a:gd name="T38" fmla="*/ 2147483647 w 4622"/>
              <a:gd name="T39" fmla="*/ 2147483647 h 2808"/>
              <a:gd name="T40" fmla="*/ 2147483647 w 4622"/>
              <a:gd name="T41" fmla="*/ 2147483647 h 2808"/>
              <a:gd name="T42" fmla="*/ 2147483647 w 4622"/>
              <a:gd name="T43" fmla="*/ 2147483647 h 2808"/>
              <a:gd name="T44" fmla="*/ 2147483647 w 4622"/>
              <a:gd name="T45" fmla="*/ 2147483647 h 2808"/>
              <a:gd name="T46" fmla="*/ 2147483647 w 4622"/>
              <a:gd name="T47" fmla="*/ 2147483647 h 2808"/>
              <a:gd name="T48" fmla="*/ 2147483647 w 4622"/>
              <a:gd name="T49" fmla="*/ 2147483647 h 2808"/>
              <a:gd name="T50" fmla="*/ 2147483647 w 4622"/>
              <a:gd name="T51" fmla="*/ 2147483647 h 2808"/>
              <a:gd name="T52" fmla="*/ 2147483647 w 4622"/>
              <a:gd name="T53" fmla="*/ 2147483647 h 2808"/>
              <a:gd name="T54" fmla="*/ 2147483647 w 4622"/>
              <a:gd name="T55" fmla="*/ 2147483647 h 2808"/>
              <a:gd name="T56" fmla="*/ 2147483647 w 4622"/>
              <a:gd name="T57" fmla="*/ 2147483647 h 2808"/>
              <a:gd name="T58" fmla="*/ 2147483647 w 4622"/>
              <a:gd name="T59" fmla="*/ 2147483647 h 2808"/>
              <a:gd name="T60" fmla="*/ 2147483647 w 4622"/>
              <a:gd name="T61" fmla="*/ 2147483647 h 2808"/>
              <a:gd name="T62" fmla="*/ 2147483647 w 4622"/>
              <a:gd name="T63" fmla="*/ 2147483647 h 2808"/>
              <a:gd name="T64" fmla="*/ 2147483647 w 4622"/>
              <a:gd name="T65" fmla="*/ 2147483647 h 2808"/>
              <a:gd name="T66" fmla="*/ 2147483647 w 4622"/>
              <a:gd name="T67" fmla="*/ 2147483647 h 2808"/>
              <a:gd name="T68" fmla="*/ 2147483647 w 4622"/>
              <a:gd name="T69" fmla="*/ 2147483647 h 2808"/>
              <a:gd name="T70" fmla="*/ 2147483647 w 4622"/>
              <a:gd name="T71" fmla="*/ 2147483647 h 2808"/>
              <a:gd name="T72" fmla="*/ 2147483647 w 4622"/>
              <a:gd name="T73" fmla="*/ 2147483647 h 2808"/>
              <a:gd name="T74" fmla="*/ 2147483647 w 4622"/>
              <a:gd name="T75" fmla="*/ 2147483647 h 2808"/>
              <a:gd name="T76" fmla="*/ 2147483647 w 4622"/>
              <a:gd name="T77" fmla="*/ 2147483647 h 2808"/>
              <a:gd name="T78" fmla="*/ 2147483647 w 4622"/>
              <a:gd name="T79" fmla="*/ 2147483647 h 2808"/>
              <a:gd name="T80" fmla="*/ 2147483647 w 4622"/>
              <a:gd name="T81" fmla="*/ 2147483647 h 2808"/>
              <a:gd name="T82" fmla="*/ 2147483647 w 4622"/>
              <a:gd name="T83" fmla="*/ 2147483647 h 2808"/>
              <a:gd name="T84" fmla="*/ 2147483647 w 4622"/>
              <a:gd name="T85" fmla="*/ 2147483647 h 2808"/>
              <a:gd name="T86" fmla="*/ 2147483647 w 4622"/>
              <a:gd name="T87" fmla="*/ 2147483647 h 2808"/>
              <a:gd name="T88" fmla="*/ 2147483647 w 4622"/>
              <a:gd name="T89" fmla="*/ 2147483647 h 2808"/>
              <a:gd name="T90" fmla="*/ 2147483647 w 4622"/>
              <a:gd name="T91" fmla="*/ 2147483647 h 2808"/>
              <a:gd name="T92" fmla="*/ 2147483647 w 4622"/>
              <a:gd name="T93" fmla="*/ 2147483647 h 2808"/>
              <a:gd name="T94" fmla="*/ 2147483647 w 4622"/>
              <a:gd name="T95" fmla="*/ 2147483647 h 2808"/>
              <a:gd name="T96" fmla="*/ 2147483647 w 4622"/>
              <a:gd name="T97" fmla="*/ 2147483647 h 280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622"/>
              <a:gd name="T148" fmla="*/ 0 h 2808"/>
              <a:gd name="T149" fmla="*/ 4622 w 4622"/>
              <a:gd name="T150" fmla="*/ 2808 h 280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622" h="2808">
                <a:moveTo>
                  <a:pt x="1541" y="1327"/>
                </a:moveTo>
                <a:lnTo>
                  <a:pt x="1553" y="1240"/>
                </a:lnTo>
                <a:lnTo>
                  <a:pt x="1601" y="1164"/>
                </a:lnTo>
                <a:lnTo>
                  <a:pt x="1674" y="1088"/>
                </a:lnTo>
                <a:lnTo>
                  <a:pt x="1771" y="1023"/>
                </a:lnTo>
                <a:lnTo>
                  <a:pt x="1880" y="968"/>
                </a:lnTo>
                <a:lnTo>
                  <a:pt x="2014" y="936"/>
                </a:lnTo>
                <a:lnTo>
                  <a:pt x="2317" y="903"/>
                </a:lnTo>
                <a:lnTo>
                  <a:pt x="2608" y="936"/>
                </a:lnTo>
                <a:lnTo>
                  <a:pt x="2863" y="1023"/>
                </a:lnTo>
                <a:lnTo>
                  <a:pt x="2948" y="1088"/>
                </a:lnTo>
                <a:lnTo>
                  <a:pt x="3020" y="1164"/>
                </a:lnTo>
                <a:lnTo>
                  <a:pt x="3069" y="1240"/>
                </a:lnTo>
                <a:lnTo>
                  <a:pt x="3081" y="1327"/>
                </a:lnTo>
                <a:lnTo>
                  <a:pt x="3057" y="1447"/>
                </a:lnTo>
                <a:lnTo>
                  <a:pt x="3008" y="1556"/>
                </a:lnTo>
                <a:lnTo>
                  <a:pt x="2911" y="1654"/>
                </a:lnTo>
                <a:lnTo>
                  <a:pt x="2778" y="1741"/>
                </a:lnTo>
                <a:lnTo>
                  <a:pt x="2705" y="1773"/>
                </a:lnTo>
                <a:lnTo>
                  <a:pt x="2632" y="1806"/>
                </a:lnTo>
                <a:lnTo>
                  <a:pt x="2450" y="1860"/>
                </a:lnTo>
                <a:lnTo>
                  <a:pt x="2256" y="1893"/>
                </a:lnTo>
                <a:lnTo>
                  <a:pt x="2050" y="1904"/>
                </a:lnTo>
                <a:lnTo>
                  <a:pt x="1844" y="1893"/>
                </a:lnTo>
                <a:lnTo>
                  <a:pt x="1650" y="1860"/>
                </a:lnTo>
                <a:lnTo>
                  <a:pt x="1322" y="1741"/>
                </a:lnTo>
                <a:lnTo>
                  <a:pt x="1201" y="1654"/>
                </a:lnTo>
                <a:lnTo>
                  <a:pt x="1104" y="1556"/>
                </a:lnTo>
                <a:lnTo>
                  <a:pt x="1043" y="1447"/>
                </a:lnTo>
                <a:lnTo>
                  <a:pt x="1031" y="1327"/>
                </a:lnTo>
                <a:lnTo>
                  <a:pt x="1056" y="1186"/>
                </a:lnTo>
                <a:lnTo>
                  <a:pt x="1128" y="1044"/>
                </a:lnTo>
                <a:lnTo>
                  <a:pt x="1250" y="925"/>
                </a:lnTo>
                <a:lnTo>
                  <a:pt x="1407" y="805"/>
                </a:lnTo>
                <a:lnTo>
                  <a:pt x="1589" y="718"/>
                </a:lnTo>
                <a:lnTo>
                  <a:pt x="1807" y="642"/>
                </a:lnTo>
                <a:lnTo>
                  <a:pt x="2050" y="598"/>
                </a:lnTo>
                <a:lnTo>
                  <a:pt x="2317" y="588"/>
                </a:lnTo>
                <a:lnTo>
                  <a:pt x="2572" y="598"/>
                </a:lnTo>
                <a:lnTo>
                  <a:pt x="2814" y="642"/>
                </a:lnTo>
                <a:lnTo>
                  <a:pt x="3032" y="718"/>
                </a:lnTo>
                <a:lnTo>
                  <a:pt x="3227" y="805"/>
                </a:lnTo>
                <a:lnTo>
                  <a:pt x="3372" y="925"/>
                </a:lnTo>
                <a:lnTo>
                  <a:pt x="3493" y="1044"/>
                </a:lnTo>
                <a:lnTo>
                  <a:pt x="3542" y="1110"/>
                </a:lnTo>
                <a:lnTo>
                  <a:pt x="3566" y="1186"/>
                </a:lnTo>
                <a:lnTo>
                  <a:pt x="3603" y="1327"/>
                </a:lnTo>
                <a:lnTo>
                  <a:pt x="3566" y="1501"/>
                </a:lnTo>
                <a:lnTo>
                  <a:pt x="3481" y="1675"/>
                </a:lnTo>
                <a:lnTo>
                  <a:pt x="3408" y="1752"/>
                </a:lnTo>
                <a:lnTo>
                  <a:pt x="3336" y="1828"/>
                </a:lnTo>
                <a:lnTo>
                  <a:pt x="3142" y="1958"/>
                </a:lnTo>
                <a:lnTo>
                  <a:pt x="2923" y="2067"/>
                </a:lnTo>
                <a:lnTo>
                  <a:pt x="2656" y="2154"/>
                </a:lnTo>
                <a:lnTo>
                  <a:pt x="2365" y="2208"/>
                </a:lnTo>
                <a:lnTo>
                  <a:pt x="2050" y="2219"/>
                </a:lnTo>
                <a:lnTo>
                  <a:pt x="1747" y="2208"/>
                </a:lnTo>
                <a:lnTo>
                  <a:pt x="1456" y="2154"/>
                </a:lnTo>
                <a:lnTo>
                  <a:pt x="1189" y="2067"/>
                </a:lnTo>
                <a:lnTo>
                  <a:pt x="958" y="1958"/>
                </a:lnTo>
                <a:lnTo>
                  <a:pt x="777" y="1828"/>
                </a:lnTo>
                <a:lnTo>
                  <a:pt x="704" y="1752"/>
                </a:lnTo>
                <a:lnTo>
                  <a:pt x="631" y="1675"/>
                </a:lnTo>
                <a:lnTo>
                  <a:pt x="582" y="1588"/>
                </a:lnTo>
                <a:lnTo>
                  <a:pt x="546" y="1501"/>
                </a:lnTo>
                <a:lnTo>
                  <a:pt x="510" y="1327"/>
                </a:lnTo>
                <a:lnTo>
                  <a:pt x="546" y="1131"/>
                </a:lnTo>
                <a:lnTo>
                  <a:pt x="655" y="936"/>
                </a:lnTo>
                <a:lnTo>
                  <a:pt x="728" y="849"/>
                </a:lnTo>
                <a:lnTo>
                  <a:pt x="825" y="762"/>
                </a:lnTo>
                <a:lnTo>
                  <a:pt x="922" y="675"/>
                </a:lnTo>
                <a:lnTo>
                  <a:pt x="1043" y="598"/>
                </a:lnTo>
                <a:lnTo>
                  <a:pt x="1310" y="479"/>
                </a:lnTo>
                <a:lnTo>
                  <a:pt x="1456" y="424"/>
                </a:lnTo>
                <a:lnTo>
                  <a:pt x="1613" y="381"/>
                </a:lnTo>
                <a:lnTo>
                  <a:pt x="1953" y="316"/>
                </a:lnTo>
                <a:lnTo>
                  <a:pt x="2317" y="294"/>
                </a:lnTo>
                <a:lnTo>
                  <a:pt x="2669" y="316"/>
                </a:lnTo>
                <a:lnTo>
                  <a:pt x="2851" y="337"/>
                </a:lnTo>
                <a:lnTo>
                  <a:pt x="3008" y="381"/>
                </a:lnTo>
                <a:lnTo>
                  <a:pt x="3166" y="424"/>
                </a:lnTo>
                <a:lnTo>
                  <a:pt x="3324" y="479"/>
                </a:lnTo>
                <a:lnTo>
                  <a:pt x="3457" y="533"/>
                </a:lnTo>
                <a:lnTo>
                  <a:pt x="3578" y="598"/>
                </a:lnTo>
                <a:lnTo>
                  <a:pt x="3700" y="675"/>
                </a:lnTo>
                <a:lnTo>
                  <a:pt x="3809" y="762"/>
                </a:lnTo>
                <a:lnTo>
                  <a:pt x="3966" y="936"/>
                </a:lnTo>
                <a:lnTo>
                  <a:pt x="4076" y="1131"/>
                </a:lnTo>
                <a:lnTo>
                  <a:pt x="4100" y="1229"/>
                </a:lnTo>
                <a:lnTo>
                  <a:pt x="4112" y="1327"/>
                </a:lnTo>
                <a:lnTo>
                  <a:pt x="4076" y="1567"/>
                </a:lnTo>
                <a:lnTo>
                  <a:pt x="4015" y="1675"/>
                </a:lnTo>
                <a:lnTo>
                  <a:pt x="3954" y="1784"/>
                </a:lnTo>
                <a:lnTo>
                  <a:pt x="3857" y="1882"/>
                </a:lnTo>
                <a:lnTo>
                  <a:pt x="3760" y="1980"/>
                </a:lnTo>
                <a:lnTo>
                  <a:pt x="3639" y="2078"/>
                </a:lnTo>
                <a:lnTo>
                  <a:pt x="3505" y="2165"/>
                </a:lnTo>
                <a:lnTo>
                  <a:pt x="3202" y="2306"/>
                </a:lnTo>
                <a:lnTo>
                  <a:pt x="2851" y="2415"/>
                </a:lnTo>
                <a:lnTo>
                  <a:pt x="2475" y="2491"/>
                </a:lnTo>
                <a:lnTo>
                  <a:pt x="2050" y="2513"/>
                </a:lnTo>
                <a:lnTo>
                  <a:pt x="1638" y="2491"/>
                </a:lnTo>
                <a:lnTo>
                  <a:pt x="1444" y="2459"/>
                </a:lnTo>
                <a:lnTo>
                  <a:pt x="1250" y="2415"/>
                </a:lnTo>
                <a:lnTo>
                  <a:pt x="910" y="2306"/>
                </a:lnTo>
                <a:lnTo>
                  <a:pt x="607" y="2165"/>
                </a:lnTo>
                <a:lnTo>
                  <a:pt x="473" y="2078"/>
                </a:lnTo>
                <a:lnTo>
                  <a:pt x="352" y="1980"/>
                </a:lnTo>
                <a:lnTo>
                  <a:pt x="158" y="1784"/>
                </a:lnTo>
                <a:lnTo>
                  <a:pt x="85" y="1675"/>
                </a:lnTo>
                <a:lnTo>
                  <a:pt x="37" y="1567"/>
                </a:lnTo>
                <a:lnTo>
                  <a:pt x="0" y="1327"/>
                </a:lnTo>
                <a:lnTo>
                  <a:pt x="12" y="1197"/>
                </a:lnTo>
                <a:lnTo>
                  <a:pt x="49" y="1066"/>
                </a:lnTo>
                <a:lnTo>
                  <a:pt x="182" y="816"/>
                </a:lnTo>
                <a:lnTo>
                  <a:pt x="388" y="598"/>
                </a:lnTo>
                <a:lnTo>
                  <a:pt x="522" y="490"/>
                </a:lnTo>
                <a:lnTo>
                  <a:pt x="680" y="403"/>
                </a:lnTo>
                <a:lnTo>
                  <a:pt x="837" y="316"/>
                </a:lnTo>
                <a:lnTo>
                  <a:pt x="1019" y="229"/>
                </a:lnTo>
                <a:lnTo>
                  <a:pt x="1407" y="109"/>
                </a:lnTo>
                <a:lnTo>
                  <a:pt x="1626" y="65"/>
                </a:lnTo>
                <a:lnTo>
                  <a:pt x="1844" y="33"/>
                </a:lnTo>
                <a:lnTo>
                  <a:pt x="2317" y="0"/>
                </a:lnTo>
                <a:lnTo>
                  <a:pt x="2778" y="33"/>
                </a:lnTo>
                <a:lnTo>
                  <a:pt x="3214" y="109"/>
                </a:lnTo>
                <a:lnTo>
                  <a:pt x="3603" y="229"/>
                </a:lnTo>
                <a:lnTo>
                  <a:pt x="3784" y="316"/>
                </a:lnTo>
                <a:lnTo>
                  <a:pt x="3942" y="403"/>
                </a:lnTo>
                <a:lnTo>
                  <a:pt x="4233" y="598"/>
                </a:lnTo>
                <a:lnTo>
                  <a:pt x="4342" y="707"/>
                </a:lnTo>
                <a:lnTo>
                  <a:pt x="4439" y="816"/>
                </a:lnTo>
                <a:lnTo>
                  <a:pt x="4524" y="946"/>
                </a:lnTo>
                <a:lnTo>
                  <a:pt x="4573" y="1066"/>
                </a:lnTo>
                <a:lnTo>
                  <a:pt x="4609" y="1197"/>
                </a:lnTo>
                <a:lnTo>
                  <a:pt x="4621" y="1327"/>
                </a:lnTo>
                <a:lnTo>
                  <a:pt x="4609" y="1469"/>
                </a:lnTo>
                <a:lnTo>
                  <a:pt x="4573" y="1599"/>
                </a:lnTo>
                <a:lnTo>
                  <a:pt x="4524" y="1730"/>
                </a:lnTo>
                <a:lnTo>
                  <a:pt x="4439" y="1860"/>
                </a:lnTo>
                <a:lnTo>
                  <a:pt x="4342" y="1991"/>
                </a:lnTo>
                <a:lnTo>
                  <a:pt x="4233" y="2111"/>
                </a:lnTo>
                <a:lnTo>
                  <a:pt x="3942" y="2339"/>
                </a:lnTo>
                <a:lnTo>
                  <a:pt x="3603" y="2524"/>
                </a:lnTo>
                <a:lnTo>
                  <a:pt x="3214" y="2676"/>
                </a:lnTo>
                <a:lnTo>
                  <a:pt x="2996" y="2731"/>
                </a:lnTo>
                <a:lnTo>
                  <a:pt x="2778" y="2774"/>
                </a:lnTo>
                <a:lnTo>
                  <a:pt x="2317" y="2807"/>
                </a:lnTo>
              </a:path>
            </a:pathLst>
          </a:custGeom>
          <a:noFill/>
          <a:ln w="25400" cap="rnd">
            <a:solidFill>
              <a:srgbClr val="D9090A"/>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s-ES"/>
          </a:p>
        </p:txBody>
      </p:sp>
      <p:cxnSp>
        <p:nvCxnSpPr>
          <p:cNvPr id="10" name="9 Conector recto"/>
          <p:cNvCxnSpPr/>
          <p:nvPr/>
        </p:nvCxnSpPr>
        <p:spPr>
          <a:xfrm rot="10800000" flipH="1" flipV="1">
            <a:off x="928688" y="3429000"/>
            <a:ext cx="7729537" cy="252413"/>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rot="10800000" flipV="1">
            <a:off x="1643063" y="1357313"/>
            <a:ext cx="6000750" cy="4435475"/>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rot="16200000" flipH="1">
            <a:off x="2286000" y="1500188"/>
            <a:ext cx="5072063" cy="435768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9944" name="19 CuadroTexto"/>
          <p:cNvSpPr txBox="1">
            <a:spLocks noChangeArrowheads="1"/>
          </p:cNvSpPr>
          <p:nvPr/>
        </p:nvSpPr>
        <p:spPr bwMode="auto">
          <a:xfrm>
            <a:off x="857250" y="1857375"/>
            <a:ext cx="24288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6pPr>
            <a:lvl7pPr marL="29718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7pPr>
            <a:lvl8pPr marL="34290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8pPr>
            <a:lvl9pPr marL="38862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9pPr>
          </a:lstStyle>
          <a:p>
            <a:pPr eaLnBrk="1" hangingPunct="1"/>
            <a:r>
              <a:rPr lang="es-MX"/>
              <a:t>Comunicación </a:t>
            </a:r>
          </a:p>
          <a:p>
            <a:pPr eaLnBrk="1" hangingPunct="1"/>
            <a:r>
              <a:rPr lang="es-MX"/>
              <a:t>Con el cliente</a:t>
            </a:r>
          </a:p>
        </p:txBody>
      </p:sp>
      <p:sp>
        <p:nvSpPr>
          <p:cNvPr id="39945" name="20 CuadroTexto"/>
          <p:cNvSpPr txBox="1">
            <a:spLocks noChangeArrowheads="1"/>
          </p:cNvSpPr>
          <p:nvPr/>
        </p:nvSpPr>
        <p:spPr bwMode="auto">
          <a:xfrm>
            <a:off x="3714750" y="1428750"/>
            <a:ext cx="2428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6pPr>
            <a:lvl7pPr marL="29718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7pPr>
            <a:lvl8pPr marL="34290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8pPr>
            <a:lvl9pPr marL="38862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9pPr>
          </a:lstStyle>
          <a:p>
            <a:pPr eaLnBrk="1" hangingPunct="1"/>
            <a:r>
              <a:rPr lang="es-MX"/>
              <a:t>Planificación</a:t>
            </a:r>
          </a:p>
        </p:txBody>
      </p:sp>
      <p:sp>
        <p:nvSpPr>
          <p:cNvPr id="39946" name="21 CuadroTexto"/>
          <p:cNvSpPr txBox="1">
            <a:spLocks noChangeArrowheads="1"/>
          </p:cNvSpPr>
          <p:nvPr/>
        </p:nvSpPr>
        <p:spPr bwMode="auto">
          <a:xfrm>
            <a:off x="6500813" y="2354263"/>
            <a:ext cx="242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6pPr>
            <a:lvl7pPr marL="29718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7pPr>
            <a:lvl8pPr marL="34290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8pPr>
            <a:lvl9pPr marL="38862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9pPr>
          </a:lstStyle>
          <a:p>
            <a:pPr eaLnBrk="1" hangingPunct="1"/>
            <a:r>
              <a:rPr lang="es-MX" sz="2000"/>
              <a:t>Análisis de riesgos</a:t>
            </a:r>
          </a:p>
        </p:txBody>
      </p:sp>
      <p:sp>
        <p:nvSpPr>
          <p:cNvPr id="39947" name="22 CuadroTexto"/>
          <p:cNvSpPr txBox="1">
            <a:spLocks noChangeArrowheads="1"/>
          </p:cNvSpPr>
          <p:nvPr/>
        </p:nvSpPr>
        <p:spPr bwMode="auto">
          <a:xfrm>
            <a:off x="3000375" y="5286375"/>
            <a:ext cx="24288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6pPr>
            <a:lvl7pPr marL="29718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7pPr>
            <a:lvl8pPr marL="34290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8pPr>
            <a:lvl9pPr marL="38862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9pPr>
          </a:lstStyle>
          <a:p>
            <a:pPr eaLnBrk="1" hangingPunct="1"/>
            <a:r>
              <a:rPr lang="es-MX"/>
              <a:t>Construcción y adaptación</a:t>
            </a:r>
          </a:p>
        </p:txBody>
      </p:sp>
      <p:sp>
        <p:nvSpPr>
          <p:cNvPr id="39948" name="23 CuadroTexto"/>
          <p:cNvSpPr txBox="1">
            <a:spLocks noChangeArrowheads="1"/>
          </p:cNvSpPr>
          <p:nvPr/>
        </p:nvSpPr>
        <p:spPr bwMode="auto">
          <a:xfrm>
            <a:off x="500063" y="4214813"/>
            <a:ext cx="2428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6pPr>
            <a:lvl7pPr marL="29718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7pPr>
            <a:lvl8pPr marL="34290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8pPr>
            <a:lvl9pPr marL="38862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9pPr>
          </a:lstStyle>
          <a:p>
            <a:pPr eaLnBrk="1" hangingPunct="1"/>
            <a:r>
              <a:rPr lang="es-MX"/>
              <a:t>Evaluación del cliente</a:t>
            </a:r>
          </a:p>
        </p:txBody>
      </p:sp>
      <p:sp>
        <p:nvSpPr>
          <p:cNvPr id="39949" name="25 CuadroTexto"/>
          <p:cNvSpPr txBox="1">
            <a:spLocks noChangeArrowheads="1"/>
          </p:cNvSpPr>
          <p:nvPr/>
        </p:nvSpPr>
        <p:spPr bwMode="auto">
          <a:xfrm>
            <a:off x="6357938" y="4640263"/>
            <a:ext cx="2428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6pPr>
            <a:lvl7pPr marL="29718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7pPr>
            <a:lvl8pPr marL="34290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8pPr>
            <a:lvl9pPr marL="3886200" indent="-228600" algn="just" eaLnBrk="0" fontAlgn="base" hangingPunct="0">
              <a:spcBef>
                <a:spcPct val="20000"/>
              </a:spcBef>
              <a:spcAft>
                <a:spcPct val="0"/>
              </a:spcAft>
              <a:buClr>
                <a:schemeClr val="tx2"/>
              </a:buClr>
              <a:buSzPct val="50000"/>
              <a:buFont typeface="Wingdings" charset="0"/>
              <a:buChar char="l"/>
              <a:defRPr sz="2400">
                <a:solidFill>
                  <a:schemeClr val="tx1"/>
                </a:solidFill>
                <a:latin typeface="Arial" charset="0"/>
                <a:ea typeface="ＭＳ Ｐゴシック" charset="0"/>
              </a:defRPr>
            </a:lvl9pPr>
          </a:lstStyle>
          <a:p>
            <a:pPr eaLnBrk="1" hangingPunct="1"/>
            <a:r>
              <a:rPr lang="es-MX"/>
              <a:t>Ingeniería</a:t>
            </a:r>
          </a:p>
        </p:txBody>
      </p:sp>
    </p:spTree>
    <p:extLst>
      <p:ext uri="{BB962C8B-B14F-4D97-AF65-F5344CB8AC3E}">
        <p14:creationId xmlns:p14="http://schemas.microsoft.com/office/powerpoint/2010/main" val="161438941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rtlCol="0"/>
          <a:lstStyle/>
          <a:p>
            <a:pPr algn="ctr" eaLnBrk="1" fontAlgn="auto" hangingPunct="1">
              <a:spcAft>
                <a:spcPts val="0"/>
              </a:spcAft>
              <a:defRPr/>
            </a:pPr>
            <a:r>
              <a:rPr lang="es-ES" sz="3600" b="1" dirty="0" smtClean="0">
                <a:solidFill>
                  <a:srgbClr val="000000"/>
                </a:solidFill>
                <a:latin typeface="Gill Sans"/>
                <a:ea typeface="+mj-ea"/>
                <a:cs typeface="Gill Sans"/>
              </a:rPr>
              <a:t>Ventajas del Modelo de Espiral</a:t>
            </a:r>
          </a:p>
        </p:txBody>
      </p:sp>
      <p:sp>
        <p:nvSpPr>
          <p:cNvPr id="9219" name="Rectangle 3"/>
          <p:cNvSpPr>
            <a:spLocks noGrp="1" noChangeArrowheads="1"/>
          </p:cNvSpPr>
          <p:nvPr>
            <p:ph type="subTitle" idx="4294967295"/>
          </p:nvPr>
        </p:nvSpPr>
        <p:spPr>
          <a:xfrm>
            <a:off x="640955" y="2924175"/>
            <a:ext cx="7608378" cy="2133600"/>
          </a:xfrm>
        </p:spPr>
        <p:txBody>
          <a:bodyPr>
            <a:noAutofit/>
          </a:bodyPr>
          <a:lstStyle/>
          <a:p>
            <a:pPr algn="l" eaLnBrk="1" hangingPunct="1">
              <a:spcBef>
                <a:spcPts val="800"/>
              </a:spcBef>
              <a:buClr>
                <a:schemeClr val="bg2">
                  <a:lumMod val="50000"/>
                </a:schemeClr>
              </a:buClr>
              <a:buFont typeface="Arial"/>
              <a:buChar char="•"/>
            </a:pPr>
            <a:r>
              <a:rPr lang="es-ES" sz="2400" dirty="0">
                <a:solidFill>
                  <a:srgbClr val="000000"/>
                </a:solidFill>
                <a:latin typeface="Gill Sans MT" charset="0"/>
              </a:rPr>
              <a:t>Centra su atención en la reutilización de componentes y eliminación de errores en información descubierta en fases iníciales</a:t>
            </a:r>
            <a:r>
              <a:rPr lang="es-ES" sz="2400" dirty="0" smtClean="0">
                <a:solidFill>
                  <a:srgbClr val="000000"/>
                </a:solidFill>
                <a:latin typeface="Gill Sans MT" charset="0"/>
              </a:rPr>
              <a:t>.</a:t>
            </a:r>
            <a:endParaRPr lang="es-ES" sz="2400" dirty="0">
              <a:solidFill>
                <a:srgbClr val="000000"/>
              </a:solidFill>
              <a:latin typeface="Gill Sans MT" charset="0"/>
            </a:endParaRPr>
          </a:p>
          <a:p>
            <a:pPr algn="l" eaLnBrk="1" hangingPunct="1">
              <a:spcBef>
                <a:spcPts val="800"/>
              </a:spcBef>
              <a:buClr>
                <a:schemeClr val="bg2">
                  <a:lumMod val="50000"/>
                </a:schemeClr>
              </a:buClr>
              <a:buFont typeface="Arial"/>
              <a:buChar char="•"/>
            </a:pPr>
            <a:r>
              <a:rPr lang="es-ES" sz="2400" dirty="0">
                <a:solidFill>
                  <a:srgbClr val="000000"/>
                </a:solidFill>
                <a:latin typeface="Gill Sans MT" charset="0"/>
              </a:rPr>
              <a:t>Los objetivos de calidad son el primer objetivo</a:t>
            </a:r>
            <a:r>
              <a:rPr lang="es-ES" sz="2400" dirty="0" smtClean="0">
                <a:solidFill>
                  <a:srgbClr val="000000"/>
                </a:solidFill>
                <a:latin typeface="Gill Sans MT" charset="0"/>
              </a:rPr>
              <a:t>.</a:t>
            </a:r>
            <a:endParaRPr lang="es-ES" sz="2400" dirty="0">
              <a:solidFill>
                <a:srgbClr val="000000"/>
              </a:solidFill>
              <a:latin typeface="Gill Sans MT" charset="0"/>
            </a:endParaRPr>
          </a:p>
          <a:p>
            <a:pPr algn="l" eaLnBrk="1" hangingPunct="1">
              <a:spcBef>
                <a:spcPts val="800"/>
              </a:spcBef>
              <a:buClr>
                <a:schemeClr val="bg2">
                  <a:lumMod val="50000"/>
                </a:schemeClr>
              </a:buClr>
              <a:buFont typeface="Arial"/>
              <a:buChar char="•"/>
            </a:pPr>
            <a:r>
              <a:rPr lang="es-ES" sz="2400" dirty="0">
                <a:solidFill>
                  <a:srgbClr val="000000"/>
                </a:solidFill>
                <a:latin typeface="Gill Sans MT" charset="0"/>
              </a:rPr>
              <a:t>Integra desarrollo con mantenimiento.</a:t>
            </a:r>
          </a:p>
          <a:p>
            <a:pPr eaLnBrk="1" hangingPunct="1">
              <a:buClr>
                <a:srgbClr val="FFFFFF"/>
              </a:buClr>
            </a:pPr>
            <a:endParaRPr lang="es-ES" dirty="0">
              <a:latin typeface="Gill Sans MT" charset="0"/>
            </a:endParaRPr>
          </a:p>
          <a:p>
            <a:pPr eaLnBrk="1" hangingPunct="1">
              <a:buClr>
                <a:srgbClr val="FFFFFF"/>
              </a:buClr>
            </a:pPr>
            <a:endParaRPr lang="es-MX" sz="800" dirty="0">
              <a:latin typeface="Gill Sans MT" charset="0"/>
            </a:endParaRPr>
          </a:p>
        </p:txBody>
      </p:sp>
    </p:spTree>
    <p:extLst>
      <p:ext uri="{BB962C8B-B14F-4D97-AF65-F5344CB8AC3E}">
        <p14:creationId xmlns:p14="http://schemas.microsoft.com/office/powerpoint/2010/main" val="350341120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65517" y="1763014"/>
            <a:ext cx="8017281" cy="785813"/>
          </a:xfrm>
        </p:spPr>
        <p:txBody>
          <a:bodyPr rtlCol="0">
            <a:noAutofit/>
          </a:bodyPr>
          <a:lstStyle/>
          <a:p>
            <a:pPr algn="ctr" eaLnBrk="1" fontAlgn="auto" hangingPunct="1">
              <a:spcAft>
                <a:spcPts val="0"/>
              </a:spcAft>
              <a:defRPr/>
            </a:pPr>
            <a:r>
              <a:rPr lang="es-ES" sz="3600" b="1" dirty="0" smtClean="0">
                <a:solidFill>
                  <a:srgbClr val="000000"/>
                </a:solidFill>
                <a:latin typeface="Gill Sans"/>
                <a:ea typeface="+mj-ea"/>
                <a:cs typeface="Gill Sans"/>
              </a:rPr>
              <a:t>Problemas con el </a:t>
            </a:r>
            <a:r>
              <a:rPr lang="es-ES" sz="3600" b="1" dirty="0" smtClean="0">
                <a:solidFill>
                  <a:srgbClr val="000000"/>
                </a:solidFill>
                <a:latin typeface="Gill Sans"/>
                <a:ea typeface="+mj-ea"/>
                <a:cs typeface="Gill Sans"/>
              </a:rPr>
              <a:t>Modelo </a:t>
            </a:r>
            <a:r>
              <a:rPr lang="es-ES" sz="3600" b="1" dirty="0" smtClean="0">
                <a:solidFill>
                  <a:srgbClr val="000000"/>
                </a:solidFill>
                <a:latin typeface="Gill Sans"/>
                <a:ea typeface="+mj-ea"/>
                <a:cs typeface="Gill Sans"/>
              </a:rPr>
              <a:t>de Espiral</a:t>
            </a:r>
            <a:endParaRPr lang="es-MX" sz="3600" b="1" dirty="0" smtClean="0">
              <a:solidFill>
                <a:srgbClr val="000000"/>
              </a:solidFill>
              <a:latin typeface="Gill Sans"/>
              <a:ea typeface="+mj-ea"/>
              <a:cs typeface="Gill Sans"/>
            </a:endParaRPr>
          </a:p>
        </p:txBody>
      </p:sp>
      <p:sp>
        <p:nvSpPr>
          <p:cNvPr id="10243" name="Rectangle 3"/>
          <p:cNvSpPr>
            <a:spLocks noGrp="1" noChangeArrowheads="1"/>
          </p:cNvSpPr>
          <p:nvPr>
            <p:ph idx="1"/>
          </p:nvPr>
        </p:nvSpPr>
        <p:spPr>
          <a:xfrm>
            <a:off x="684213" y="2753883"/>
            <a:ext cx="7283450" cy="4661330"/>
          </a:xfrm>
        </p:spPr>
        <p:txBody>
          <a:bodyPr>
            <a:normAutofit/>
          </a:bodyPr>
          <a:lstStyle/>
          <a:p>
            <a:pPr>
              <a:buClr>
                <a:schemeClr val="bg2">
                  <a:lumMod val="50000"/>
                </a:schemeClr>
              </a:buClr>
              <a:buFont typeface="Arial"/>
              <a:buChar char="•"/>
            </a:pPr>
            <a:r>
              <a:rPr lang="es-ES" sz="2400" dirty="0">
                <a:solidFill>
                  <a:srgbClr val="000000"/>
                </a:solidFill>
                <a:latin typeface="Gill Sans MT" charset="0"/>
              </a:rPr>
              <a:t>El desarrollo contractual especifica el modelo del proceso y los resultados a entregar por adelantado</a:t>
            </a:r>
            <a:r>
              <a:rPr lang="es-ES" sz="2400" dirty="0" smtClean="0">
                <a:solidFill>
                  <a:srgbClr val="000000"/>
                </a:solidFill>
                <a:latin typeface="Gill Sans MT" charset="0"/>
              </a:rPr>
              <a:t>.</a:t>
            </a:r>
            <a:endParaRPr lang="es-ES" sz="2400" dirty="0">
              <a:solidFill>
                <a:srgbClr val="000000"/>
              </a:solidFill>
              <a:latin typeface="Gill Sans MT" charset="0"/>
            </a:endParaRPr>
          </a:p>
          <a:p>
            <a:pPr>
              <a:buClr>
                <a:schemeClr val="bg2">
                  <a:lumMod val="50000"/>
                </a:schemeClr>
              </a:buClr>
              <a:buFont typeface="Arial"/>
              <a:buChar char="•"/>
            </a:pPr>
            <a:r>
              <a:rPr lang="es-ES" sz="2400" dirty="0">
                <a:solidFill>
                  <a:srgbClr val="000000"/>
                </a:solidFill>
                <a:latin typeface="Gill Sans MT" charset="0"/>
              </a:rPr>
              <a:t>Requiere de experiencia en la identificación de riesgos</a:t>
            </a:r>
            <a:r>
              <a:rPr lang="es-ES" sz="2400" dirty="0" smtClean="0">
                <a:solidFill>
                  <a:srgbClr val="000000"/>
                </a:solidFill>
                <a:latin typeface="Gill Sans MT" charset="0"/>
              </a:rPr>
              <a:t>.</a:t>
            </a:r>
            <a:endParaRPr lang="es-ES" sz="2400" dirty="0">
              <a:solidFill>
                <a:srgbClr val="000000"/>
              </a:solidFill>
              <a:latin typeface="Gill Sans MT" charset="0"/>
            </a:endParaRPr>
          </a:p>
          <a:p>
            <a:pPr>
              <a:buClr>
                <a:schemeClr val="bg2">
                  <a:lumMod val="50000"/>
                </a:schemeClr>
              </a:buClr>
              <a:buFont typeface="Arial"/>
              <a:buChar char="•"/>
            </a:pPr>
            <a:r>
              <a:rPr lang="es-ES" sz="2400" dirty="0">
                <a:solidFill>
                  <a:srgbClr val="000000"/>
                </a:solidFill>
                <a:latin typeface="Gill Sans MT" charset="0"/>
              </a:rPr>
              <a:t>Es difícil de convencer al cliente de que el enfoque evolutivo es controlable.</a:t>
            </a:r>
          </a:p>
          <a:p>
            <a:pPr>
              <a:buClrTx/>
              <a:buSzPct val="100000"/>
              <a:buFont typeface="Wingdings" charset="2"/>
              <a:buChar char="u"/>
            </a:pPr>
            <a:endParaRPr lang="es-MX" sz="1600" dirty="0">
              <a:solidFill>
                <a:srgbClr val="000000"/>
              </a:solidFill>
              <a:latin typeface="Gill Sans MT" charset="0"/>
            </a:endParaRPr>
          </a:p>
        </p:txBody>
      </p:sp>
    </p:spTree>
    <p:extLst>
      <p:ext uri="{BB962C8B-B14F-4D97-AF65-F5344CB8AC3E}">
        <p14:creationId xmlns:p14="http://schemas.microsoft.com/office/powerpoint/2010/main" val="253255536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415925" y="1243100"/>
            <a:ext cx="8308975" cy="1320859"/>
          </a:xfrm>
          <a:ln>
            <a:solidFill>
              <a:srgbClr val="FFFFFF"/>
            </a:solidFill>
          </a:ln>
        </p:spPr>
        <p:style>
          <a:lnRef idx="2">
            <a:schemeClr val="dk1">
              <a:shade val="50000"/>
            </a:schemeClr>
          </a:lnRef>
          <a:fillRef idx="1">
            <a:schemeClr val="dk1"/>
          </a:fillRef>
          <a:effectRef idx="0">
            <a:schemeClr val="dk1"/>
          </a:effectRef>
          <a:fontRef idx="minor">
            <a:schemeClr val="lt1"/>
          </a:fontRef>
        </p:style>
        <p:txBody>
          <a:bodyPr/>
          <a:lstStyle/>
          <a:p>
            <a:pPr algn="ctr" eaLnBrk="1" hangingPunct="1"/>
            <a:r>
              <a:rPr lang="es-ES" sz="3600" b="1" cap="none" dirty="0" smtClean="0">
                <a:solidFill>
                  <a:schemeClr val="bg1"/>
                </a:solidFill>
                <a:latin typeface="Gill Sans MT" charset="0"/>
              </a:rPr>
              <a:t>VI. DESARROLLO </a:t>
            </a:r>
            <a:r>
              <a:rPr lang="es-ES" sz="3600" b="1" cap="none" dirty="0">
                <a:solidFill>
                  <a:schemeClr val="bg1"/>
                </a:solidFill>
                <a:latin typeface="Gill Sans MT" charset="0"/>
              </a:rPr>
              <a:t>ÁGIL DE SOFTWARE</a:t>
            </a:r>
          </a:p>
        </p:txBody>
      </p:sp>
      <p:sp>
        <p:nvSpPr>
          <p:cNvPr id="43011" name="Rectangle 3"/>
          <p:cNvSpPr>
            <a:spLocks noGrp="1" noChangeArrowheads="1"/>
          </p:cNvSpPr>
          <p:nvPr>
            <p:ph idx="1"/>
          </p:nvPr>
        </p:nvSpPr>
        <p:spPr>
          <a:xfrm>
            <a:off x="685800" y="2027526"/>
            <a:ext cx="7772400" cy="3733800"/>
          </a:xfrm>
        </p:spPr>
        <p:txBody>
          <a:bodyPr>
            <a:normAutofit/>
          </a:bodyPr>
          <a:lstStyle/>
          <a:p>
            <a:pPr eaLnBrk="1" hangingPunct="1">
              <a:lnSpc>
                <a:spcPct val="80000"/>
              </a:lnSpc>
            </a:pPr>
            <a:endParaRPr lang="es-ES" sz="2200" b="1" dirty="0">
              <a:solidFill>
                <a:srgbClr val="000000"/>
              </a:solidFill>
              <a:latin typeface="Gill Sans MT" charset="0"/>
            </a:endParaRPr>
          </a:p>
          <a:p>
            <a:pPr eaLnBrk="1" hangingPunct="1">
              <a:lnSpc>
                <a:spcPct val="80000"/>
              </a:lnSpc>
            </a:pPr>
            <a:endParaRPr lang="es-ES" sz="2200" dirty="0">
              <a:solidFill>
                <a:srgbClr val="000000"/>
              </a:solidFill>
              <a:latin typeface="Gill Sans MT" charset="0"/>
            </a:endParaRPr>
          </a:p>
          <a:p>
            <a:pPr algn="just" eaLnBrk="1" hangingPunct="1">
              <a:lnSpc>
                <a:spcPct val="80000"/>
              </a:lnSpc>
              <a:buClr>
                <a:schemeClr val="bg2">
                  <a:lumMod val="50000"/>
                </a:schemeClr>
              </a:buClr>
            </a:pPr>
            <a:r>
              <a:rPr lang="es-ES" sz="2200" dirty="0">
                <a:solidFill>
                  <a:srgbClr val="000000"/>
                </a:solidFill>
                <a:latin typeface="Gill Sans MT" charset="0"/>
              </a:rPr>
              <a:t>Se entiende como Desarrollo ágil de Software a un paradigma de Desarrollo de Software basado en procesos ágiles. </a:t>
            </a:r>
          </a:p>
          <a:p>
            <a:pPr algn="just" eaLnBrk="1" hangingPunct="1">
              <a:lnSpc>
                <a:spcPct val="80000"/>
              </a:lnSpc>
              <a:buClr>
                <a:schemeClr val="bg2">
                  <a:lumMod val="50000"/>
                </a:schemeClr>
              </a:buClr>
            </a:pPr>
            <a:r>
              <a:rPr lang="es-ES" sz="2200" dirty="0">
                <a:solidFill>
                  <a:srgbClr val="000000"/>
                </a:solidFill>
                <a:latin typeface="Gill Sans MT" charset="0"/>
              </a:rPr>
              <a:t>Los procesos ágiles de desarrollo de software, conocidos anteriormente como metodologías livianas, intentan evitar los tortuosos y burocráticos caminos de las metodologías tradicionales enfocándose en la gente y los resultados</a:t>
            </a:r>
          </a:p>
        </p:txBody>
      </p:sp>
    </p:spTree>
    <p:extLst>
      <p:ext uri="{BB962C8B-B14F-4D97-AF65-F5344CB8AC3E}">
        <p14:creationId xmlns:p14="http://schemas.microsoft.com/office/powerpoint/2010/main" val="172921528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516754" y="1223217"/>
            <a:ext cx="6181725" cy="935038"/>
          </a:xfrm>
        </p:spPr>
        <p:txBody>
          <a:bodyPr/>
          <a:lstStyle/>
          <a:p>
            <a:pPr eaLnBrk="1" hangingPunct="1"/>
            <a:r>
              <a:rPr lang="es-ES" sz="4000" b="1" cap="none" dirty="0" smtClean="0">
                <a:solidFill>
                  <a:srgbClr val="FFFFFF"/>
                </a:solidFill>
                <a:latin typeface="Gill Sans MT" charset="0"/>
              </a:rPr>
              <a:t> AGILIDAD</a:t>
            </a:r>
            <a:endParaRPr lang="es-ES" sz="4000" b="1" cap="none" dirty="0">
              <a:solidFill>
                <a:srgbClr val="FFFFFF"/>
              </a:solidFill>
              <a:latin typeface="Gill Sans MT" charset="0"/>
            </a:endParaRPr>
          </a:p>
        </p:txBody>
      </p:sp>
      <p:sp>
        <p:nvSpPr>
          <p:cNvPr id="18434" name="Rectangle 3"/>
          <p:cNvSpPr>
            <a:spLocks noGrp="1" noChangeArrowheads="1"/>
          </p:cNvSpPr>
          <p:nvPr>
            <p:ph type="subTitle" idx="1"/>
          </p:nvPr>
        </p:nvSpPr>
        <p:spPr>
          <a:xfrm>
            <a:off x="1516754" y="2622808"/>
            <a:ext cx="6181725" cy="1800225"/>
          </a:xfrm>
        </p:spPr>
        <p:txBody>
          <a:bodyPr/>
          <a:lstStyle/>
          <a:p>
            <a:pPr algn="just" eaLnBrk="1" hangingPunct="1"/>
            <a:r>
              <a:rPr lang="es-ES" sz="2800" dirty="0">
                <a:solidFill>
                  <a:srgbClr val="000000"/>
                </a:solidFill>
                <a:latin typeface="Gill Sans MT" charset="0"/>
              </a:rPr>
              <a:t>Es dinámica, con contenido específico, ajustable al cambio de manera dinámica y orientada al crecimiento.</a:t>
            </a:r>
          </a:p>
        </p:txBody>
      </p:sp>
    </p:spTree>
    <p:extLst>
      <p:ext uri="{BB962C8B-B14F-4D97-AF65-F5344CB8AC3E}">
        <p14:creationId xmlns:p14="http://schemas.microsoft.com/office/powerpoint/2010/main" val="1768177188"/>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95288" y="1276350"/>
            <a:ext cx="8362950" cy="1228260"/>
          </a:xfrm>
        </p:spPr>
        <p:txBody>
          <a:bodyPr/>
          <a:lstStyle/>
          <a:p>
            <a:pPr algn="ctr" eaLnBrk="1" hangingPunct="1"/>
            <a:r>
              <a:rPr lang="es-ES" sz="2900" b="1" cap="none" dirty="0">
                <a:solidFill>
                  <a:schemeClr val="tx1"/>
                </a:solidFill>
                <a:latin typeface="Gill Sans MT" charset="0"/>
              </a:rPr>
              <a:t>LA ALIANZA ÁGIL DEFINE 12 PRINCIPIOS PARA ALCANZAR LA </a:t>
            </a:r>
            <a:r>
              <a:rPr lang="es-ES" sz="2900" b="1" cap="none" dirty="0" smtClean="0">
                <a:solidFill>
                  <a:schemeClr val="tx1"/>
                </a:solidFill>
                <a:latin typeface="Gill Sans MT" charset="0"/>
              </a:rPr>
              <a:t>AGILIDAD</a:t>
            </a:r>
            <a:endParaRPr lang="es-ES" sz="2900" b="1" cap="none" dirty="0">
              <a:solidFill>
                <a:schemeClr val="tx1"/>
              </a:solidFill>
              <a:latin typeface="Gill Sans MT" charset="0"/>
            </a:endParaRPr>
          </a:p>
        </p:txBody>
      </p:sp>
      <p:graphicFrame>
        <p:nvGraphicFramePr>
          <p:cNvPr id="2" name="Marcador de contenido 1"/>
          <p:cNvGraphicFramePr>
            <a:graphicFrameLocks noGrp="1"/>
          </p:cNvGraphicFramePr>
          <p:nvPr>
            <p:ph idx="1"/>
            <p:extLst>
              <p:ext uri="{D42A27DB-BD31-4B8C-83A1-F6EECF244321}">
                <p14:modId xmlns:p14="http://schemas.microsoft.com/office/powerpoint/2010/main" val="4286294622"/>
              </p:ext>
            </p:extLst>
          </p:nvPr>
        </p:nvGraphicFramePr>
        <p:xfrm>
          <a:off x="176153" y="1989137"/>
          <a:ext cx="8582085" cy="46307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851706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1979548721"/>
              </p:ext>
            </p:extLst>
          </p:nvPr>
        </p:nvGraphicFramePr>
        <p:xfrm>
          <a:off x="395288" y="175630"/>
          <a:ext cx="8616974" cy="64982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4525814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a:xfrm>
            <a:off x="520700" y="1829442"/>
            <a:ext cx="8153400" cy="869950"/>
          </a:xfrm>
        </p:spPr>
        <p:txBody>
          <a:bodyPr>
            <a:normAutofit fontScale="90000"/>
          </a:bodyPr>
          <a:lstStyle/>
          <a:p>
            <a:pPr algn="ctr" eaLnBrk="1" hangingPunct="1"/>
            <a:r>
              <a:rPr lang="es-MX" sz="3200" b="1" dirty="0" smtClean="0"/>
              <a:t>ESTRUCTURA DE LA UNIDAD DE APRENDIZAJE </a:t>
            </a:r>
            <a:br>
              <a:rPr lang="es-MX" sz="3200" b="1" dirty="0" smtClean="0"/>
            </a:br>
            <a:endParaRPr lang="es-MX" sz="3200" dirty="0" smtClean="0"/>
          </a:p>
        </p:txBody>
      </p:sp>
      <p:sp>
        <p:nvSpPr>
          <p:cNvPr id="3" name="2 Marcador de contenido"/>
          <p:cNvSpPr>
            <a:spLocks noGrp="1"/>
          </p:cNvSpPr>
          <p:nvPr>
            <p:ph sz="half" idx="2"/>
          </p:nvPr>
        </p:nvSpPr>
        <p:spPr>
          <a:xfrm>
            <a:off x="685800" y="3508149"/>
            <a:ext cx="3767328" cy="1977091"/>
          </a:xfrm>
          <a:noFill/>
          <a:ln>
            <a:solidFill>
              <a:srgbClr val="FFFFFF"/>
            </a:solidFill>
          </a:ln>
        </p:spPr>
        <p:style>
          <a:lnRef idx="2">
            <a:schemeClr val="accent5"/>
          </a:lnRef>
          <a:fillRef idx="1">
            <a:schemeClr val="lt1"/>
          </a:fillRef>
          <a:effectRef idx="0">
            <a:schemeClr val="accent5"/>
          </a:effectRef>
          <a:fontRef idx="minor">
            <a:schemeClr val="dk1"/>
          </a:fontRef>
        </p:style>
        <p:txBody>
          <a:bodyPr/>
          <a:lstStyle/>
          <a:p>
            <a:pPr eaLnBrk="1" hangingPunct="1"/>
            <a:r>
              <a:rPr lang="es-MX" sz="2400" dirty="0" smtClean="0">
                <a:solidFill>
                  <a:srgbClr val="000000"/>
                </a:solidFill>
                <a:latin typeface="+mj-lt"/>
              </a:rPr>
              <a:t>Introducci</a:t>
            </a:r>
            <a:r>
              <a:rPr lang="es-MX" sz="2400" dirty="0" smtClean="0">
                <a:solidFill>
                  <a:srgbClr val="000000"/>
                </a:solidFill>
                <a:latin typeface="+mj-lt"/>
              </a:rPr>
              <a:t>ón a la ingeniería de software.</a:t>
            </a:r>
          </a:p>
          <a:p>
            <a:pPr eaLnBrk="1" hangingPunct="1"/>
            <a:endParaRPr lang="es-MX" sz="2400" dirty="0" smtClean="0">
              <a:solidFill>
                <a:srgbClr val="000000"/>
              </a:solidFill>
              <a:latin typeface="+mj-lt"/>
            </a:endParaRPr>
          </a:p>
        </p:txBody>
      </p:sp>
      <p:sp>
        <p:nvSpPr>
          <p:cNvPr id="6" name="5 Marcador de texto"/>
          <p:cNvSpPr>
            <a:spLocks noGrp="1"/>
          </p:cNvSpPr>
          <p:nvPr>
            <p:ph type="body" sz="quarter" idx="3"/>
          </p:nvPr>
        </p:nvSpPr>
        <p:spPr>
          <a:xfrm>
            <a:off x="4716463" y="2788077"/>
            <a:ext cx="3657600" cy="658813"/>
          </a:xfrm>
        </p:spPr>
        <p:txBody>
          <a:bodyPr>
            <a:noAutofit/>
          </a:bodyPr>
          <a:lstStyle/>
          <a:p>
            <a:pPr>
              <a:defRPr/>
            </a:pPr>
            <a:r>
              <a:rPr lang="es-MX" b="1" dirty="0" smtClean="0">
                <a:solidFill>
                  <a:srgbClr val="000000"/>
                </a:solidFill>
                <a:latin typeface="+mj-lt"/>
              </a:rPr>
              <a:t>UNIDAD </a:t>
            </a:r>
            <a:r>
              <a:rPr lang="es-ES_tradnl" b="1" dirty="0" smtClean="0">
                <a:solidFill>
                  <a:srgbClr val="000000"/>
                </a:solidFill>
                <a:latin typeface="+mj-lt"/>
              </a:rPr>
              <a:t>DE COMPETENCIA II.</a:t>
            </a:r>
            <a:endParaRPr lang="es-MX" b="1" dirty="0" smtClean="0">
              <a:solidFill>
                <a:srgbClr val="000000"/>
              </a:solidFill>
              <a:latin typeface="+mj-lt"/>
            </a:endParaRPr>
          </a:p>
        </p:txBody>
      </p:sp>
      <p:sp>
        <p:nvSpPr>
          <p:cNvPr id="4" name="3 Marcador de contenido"/>
          <p:cNvSpPr>
            <a:spLocks noGrp="1"/>
          </p:cNvSpPr>
          <p:nvPr>
            <p:ph sz="quarter" idx="4"/>
          </p:nvPr>
        </p:nvSpPr>
        <p:spPr>
          <a:xfrm>
            <a:off x="4716463" y="3543759"/>
            <a:ext cx="3886200" cy="1726604"/>
          </a:xfrm>
        </p:spPr>
        <p:txBody>
          <a:bodyPr/>
          <a:lstStyle/>
          <a:p>
            <a:r>
              <a:rPr lang="es-ES" sz="2400" dirty="0"/>
              <a:t>Componentes de un sistema de </a:t>
            </a:r>
            <a:r>
              <a:rPr lang="es-ES" sz="2400" dirty="0" smtClean="0"/>
              <a:t>informaci</a:t>
            </a:r>
            <a:r>
              <a:rPr lang="es-ES" sz="2400" dirty="0" smtClean="0"/>
              <a:t>ó</a:t>
            </a:r>
            <a:r>
              <a:rPr lang="es-ES" sz="2400" dirty="0" smtClean="0"/>
              <a:t>n. </a:t>
            </a:r>
            <a:endParaRPr lang="es-ES" sz="2400" dirty="0"/>
          </a:p>
          <a:p>
            <a:r>
              <a:rPr lang="es-ES" sz="2400" dirty="0"/>
              <a:t>Enfoque de sistemas </a:t>
            </a:r>
            <a:endParaRPr lang="es-ES" sz="2400" dirty="0"/>
          </a:p>
        </p:txBody>
      </p:sp>
      <p:sp>
        <p:nvSpPr>
          <p:cNvPr id="9" name="Marcador de texto 8"/>
          <p:cNvSpPr>
            <a:spLocks noGrp="1"/>
          </p:cNvSpPr>
          <p:nvPr>
            <p:ph type="body" idx="1"/>
          </p:nvPr>
        </p:nvSpPr>
        <p:spPr>
          <a:xfrm>
            <a:off x="685800" y="2663059"/>
            <a:ext cx="3767328" cy="762000"/>
          </a:xfrm>
          <a:noFill/>
          <a:ln>
            <a:noFill/>
          </a:ln>
        </p:spPr>
        <p:style>
          <a:lnRef idx="2">
            <a:schemeClr val="accent5"/>
          </a:lnRef>
          <a:fillRef idx="1">
            <a:schemeClr val="lt1"/>
          </a:fillRef>
          <a:effectRef idx="0">
            <a:schemeClr val="accent5"/>
          </a:effectRef>
          <a:fontRef idx="minor">
            <a:schemeClr val="dk1"/>
          </a:fontRef>
        </p:style>
        <p:txBody>
          <a:bodyPr>
            <a:normAutofit lnSpcReduction="10000"/>
          </a:bodyPr>
          <a:lstStyle/>
          <a:p>
            <a:r>
              <a:rPr lang="es-MX" b="1" dirty="0" smtClean="0">
                <a:solidFill>
                  <a:srgbClr val="000000"/>
                </a:solidFill>
              </a:rPr>
              <a:t>UNIDAD DE COMPETENCIA I.</a:t>
            </a:r>
            <a:endParaRPr lang="es-MX" b="1" dirty="0">
              <a:solidFill>
                <a:srgbClr val="000000"/>
              </a:solidFill>
            </a:endParaRPr>
          </a:p>
        </p:txBody>
      </p:sp>
    </p:spTree>
    <p:extLst>
      <p:ext uri="{BB962C8B-B14F-4D97-AF65-F5344CB8AC3E}">
        <p14:creationId xmlns:p14="http://schemas.microsoft.com/office/powerpoint/2010/main" val="38609506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ssolv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dissolve">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dissolve">
                                      <p:cBhvr>
                                        <p:cTn id="22" dur="500"/>
                                        <p:tgtEl>
                                          <p:spTgt spid="4">
                                            <p:txEl>
                                              <p:pRg st="1" end="1"/>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dissolve">
                                      <p:cBhvr>
                                        <p:cTn id="2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p:bldP spid="4"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1343464259"/>
              </p:ext>
            </p:extLst>
          </p:nvPr>
        </p:nvGraphicFramePr>
        <p:xfrm>
          <a:off x="135123" y="146970"/>
          <a:ext cx="8808405" cy="61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4683056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3325177398"/>
              </p:ext>
            </p:extLst>
          </p:nvPr>
        </p:nvGraphicFramePr>
        <p:xfrm>
          <a:off x="0" y="1067288"/>
          <a:ext cx="9143999" cy="5790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375560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5925" y="1219362"/>
            <a:ext cx="8308975" cy="1143000"/>
          </a:xfrm>
        </p:spPr>
        <p:txBody>
          <a:bodyPr rtlCol="0"/>
          <a:lstStyle/>
          <a:p>
            <a:pPr algn="ctr" eaLnBrk="1" fontAlgn="auto" hangingPunct="1">
              <a:spcAft>
                <a:spcPts val="0"/>
              </a:spcAft>
              <a:defRPr/>
            </a:pPr>
            <a:r>
              <a:rPr lang="es-ES" sz="4000" b="1" dirty="0" smtClean="0">
                <a:solidFill>
                  <a:srgbClr val="000000"/>
                </a:solidFill>
                <a:latin typeface="Gill Sans"/>
                <a:ea typeface="+mj-ea"/>
                <a:cs typeface="Gill Sans"/>
              </a:rPr>
              <a:t>Modelos recientes</a:t>
            </a:r>
            <a:endParaRPr lang="es-MX" sz="4000" b="1" dirty="0">
              <a:solidFill>
                <a:srgbClr val="000000"/>
              </a:solidFill>
              <a:latin typeface="Gill Sans"/>
              <a:ea typeface="+mj-ea"/>
              <a:cs typeface="Gill Sans"/>
            </a:endParaRPr>
          </a:p>
        </p:txBody>
      </p:sp>
      <p:sp>
        <p:nvSpPr>
          <p:cNvPr id="49155" name="2 Marcador de contenido"/>
          <p:cNvSpPr>
            <a:spLocks noGrp="1"/>
          </p:cNvSpPr>
          <p:nvPr>
            <p:ph idx="1"/>
          </p:nvPr>
        </p:nvSpPr>
        <p:spPr>
          <a:xfrm>
            <a:off x="555235" y="2599765"/>
            <a:ext cx="7772400" cy="3733800"/>
          </a:xfrm>
        </p:spPr>
        <p:txBody>
          <a:bodyPr/>
          <a:lstStyle/>
          <a:p>
            <a:pPr algn="just" eaLnBrk="1" hangingPunct="1"/>
            <a:r>
              <a:rPr lang="es-ES" sz="2800" dirty="0">
                <a:latin typeface="Gill Sans MT" charset="0"/>
              </a:rPr>
              <a:t>Los modelos de procesos recientes son los siguientes:</a:t>
            </a:r>
          </a:p>
          <a:p>
            <a:pPr lvl="1" eaLnBrk="1" hangingPunct="1"/>
            <a:r>
              <a:rPr lang="es-ES" sz="2000" dirty="0">
                <a:latin typeface="Gill Sans MT" charset="0"/>
              </a:rPr>
              <a:t>Ganar-ganar</a:t>
            </a:r>
          </a:p>
          <a:p>
            <a:pPr lvl="1" eaLnBrk="1" hangingPunct="1"/>
            <a:r>
              <a:rPr lang="es-ES" sz="2000" dirty="0">
                <a:latin typeface="Gill Sans MT" charset="0"/>
              </a:rPr>
              <a:t>Programa extrema (XP)</a:t>
            </a:r>
          </a:p>
          <a:p>
            <a:pPr lvl="1" eaLnBrk="1" hangingPunct="1"/>
            <a:r>
              <a:rPr lang="es-ES" sz="2000" dirty="0">
                <a:latin typeface="Gill Sans MT" charset="0"/>
              </a:rPr>
              <a:t>Proceso unificado (UP)</a:t>
            </a:r>
          </a:p>
          <a:p>
            <a:pPr eaLnBrk="1" hangingPunct="1"/>
            <a:endParaRPr lang="es-MX" sz="2800" dirty="0">
              <a:latin typeface="Gill Sans MT" charset="0"/>
            </a:endParaRPr>
          </a:p>
        </p:txBody>
      </p:sp>
    </p:spTree>
    <p:extLst>
      <p:ext uri="{BB962C8B-B14F-4D97-AF65-F5344CB8AC3E}">
        <p14:creationId xmlns:p14="http://schemas.microsoft.com/office/powerpoint/2010/main" val="103694333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extLst>
              <p:ext uri="{D42A27DB-BD31-4B8C-83A1-F6EECF244321}">
                <p14:modId xmlns:p14="http://schemas.microsoft.com/office/powerpoint/2010/main" val="530141522"/>
              </p:ext>
            </p:extLst>
          </p:nvPr>
        </p:nvGraphicFramePr>
        <p:xfrm>
          <a:off x="807129" y="1343710"/>
          <a:ext cx="7920038"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8694601"/>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4294967295"/>
            <p:extLst>
              <p:ext uri="{D42A27DB-BD31-4B8C-83A1-F6EECF244321}">
                <p14:modId xmlns:p14="http://schemas.microsoft.com/office/powerpoint/2010/main" val="3661766134"/>
              </p:ext>
            </p:extLst>
          </p:nvPr>
        </p:nvGraphicFramePr>
        <p:xfrm>
          <a:off x="545999" y="1536629"/>
          <a:ext cx="8135938" cy="47259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9575633"/>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hangingPunct="1"/>
            <a:r>
              <a:rPr lang="es-ES" sz="4000" b="1" cap="none" dirty="0" smtClean="0">
                <a:solidFill>
                  <a:srgbClr val="000000"/>
                </a:solidFill>
                <a:latin typeface="Gill Sans MT" charset="0"/>
              </a:rPr>
              <a:t>Procesos de Ingeniería de Requerimientos</a:t>
            </a:r>
            <a:endParaRPr lang="es-MX" sz="4000" b="1" cap="none" dirty="0">
              <a:solidFill>
                <a:srgbClr val="000000"/>
              </a:solidFill>
              <a:latin typeface="Gill Sans MT" charset="0"/>
            </a:endParaRPr>
          </a:p>
        </p:txBody>
      </p:sp>
      <p:sp>
        <p:nvSpPr>
          <p:cNvPr id="52227" name="2 Marcador de contenido"/>
          <p:cNvSpPr>
            <a:spLocks noGrp="1"/>
          </p:cNvSpPr>
          <p:nvPr>
            <p:ph idx="1"/>
          </p:nvPr>
        </p:nvSpPr>
        <p:spPr>
          <a:xfrm>
            <a:off x="685800" y="2789494"/>
            <a:ext cx="7772400" cy="2544505"/>
          </a:xfrm>
        </p:spPr>
        <p:txBody>
          <a:bodyPr>
            <a:normAutofit/>
          </a:bodyPr>
          <a:lstStyle/>
          <a:p>
            <a:pPr algn="just" eaLnBrk="1" hangingPunct="1">
              <a:buClr>
                <a:schemeClr val="bg2">
                  <a:lumMod val="50000"/>
                </a:schemeClr>
              </a:buClr>
            </a:pPr>
            <a:r>
              <a:rPr lang="es-ES" sz="2400" dirty="0">
                <a:latin typeface="Gill Sans MT" charset="0"/>
              </a:rPr>
              <a:t>La meta del proceso de ingeniería de requerimientos es crear y mantener un documento de requerimientos del sistema. </a:t>
            </a:r>
            <a:endParaRPr lang="es-MX" sz="2400" dirty="0">
              <a:latin typeface="Gill Sans MT" charset="0"/>
            </a:endParaRPr>
          </a:p>
        </p:txBody>
      </p:sp>
      <p:sp>
        <p:nvSpPr>
          <p:cNvPr id="52228" name="AutoShape 2" descr="data:image/jpeg;base64,/9j/4AAQSkZJRgABAQAAAQABAAD/2wCEAAkGBhISEBUSExQUFRUWFhQYFhUUFhQXGBYYFxQYFBcYFhQXHCYeFxojGRQUHy8gJCcpLCwsFx4xNTAqNSYrLCkBCQoKDgwOGg8PGi0lHyUsLCk1Li0uLSw1LSkpLSwsLCwsLiwpKSwsLTUsKSwpLC0sLCwuKSwpLSkpKiwwKSwpLP/AABEIAMcA/gMBIgACEQEDEQH/xAAbAAEAAgMBAQAAAAAAAAAAAAAABQYDBAcBAv/EAEIQAAEDAgQDBQYDBgUCBwAAAAEAAgMEEQUSITEGQVETYXGBkSIyobHB0RRSYgcjQnKS4TOCorLxFfAWFyRDU4PS/8QAGgEBAAMBAQEAAAAAAAAAAAAAAAMEBQIGAf/EADIRAAIBAgUBBgQFBQAAAAAAAAABAgMRBBIhMVHRQXGBkaGxIjIz8AUTYcHhFCNSkvH/2gAMAwEAAhEDEQA/AO4oiIAiIgCIiAIi162uZCwvkcGtHM/IDme5AZy6y+IKlr25mODgb6jbQ2PxVX4vrTmhBD3U7hmd2dwXncNJ5C1jZfGC426OSOH8N2MUpOTV1723N/JAW9EXy6QAXOg6lAfSKEr+MqOHR0rSejPaPwUJUftPj/8Aaglf3mzR9VXliaUdHLy19irPF0YuzkvDX2LrdRmNYu+ABwhfK03zFhHs+IVMm/aRUn3YIm/zOJ+Vlij49rnGwbDc8mtcT81FLEpq0VLwXUili1JWipd6j1LVS8cUztHF0Z/WNP6hop2CqY8XY4OHUEFQeF0H4mHNVwMbISdgWkjkd7jzWpU8Elhz00ro3dDsfT6hdqVZK+/o+nsSRlXSvpJf6vp7FsuipkHFc1O7s6pm2mcDTxI+ourPR4rHI0OaRY7EG49V3CvCbts+GSU68JvLs+HozcReAr1Tk4REQBF5deoAiIgCIiAIiIAiIgCIiAIiwVlY2JjpHmzWi5P/AHzQGLE8UjgZnee4Aalx5ABROJ4KK2MS3kjdl9hj9A1173Le/a6x45STTOgqacNdlaSGyaWzDR1nc/soqippBVxWnMsxOabKbsYzoTseiAkMIx+R4/CyB7Zxdpe0A5bDR7r6dB33uthtNDSH8RVT55LWDn8h0YwLHxFO6jjJpohnlccz7Ehp3uevcNt1RnUxe/PM4yPPNx28lUrV5ReSC15e38lGviZRlkprXl7LqWPEP2hvfdtLHp/8km3iG/dQFV285vPM936QbN9AsgTMqrg561Hf28ik4OprVk36LyRihoI27NHz+a2Avi62KGlMjrcuamgktIosU4pfDFHlNhwkdbLpzIaDb5aqzYZC2nH7qJoPN7yXPPiQBbwGiz0tO1jbALyocrkYJGhGGUz/APiXL77R/lP0KkaDFopvcdqN2nQjyVNrlCunex4ewlrgbghdnZ1WWJrhZwBHQgFVjEOGHwky0ZtzdCfdd/L+UqY4fxgVMIfs4aPHRw6dx3UkVFVpRqK0iGrRjVXxefau4rGDcRCS41a9ujo3btPgp+nrA7uKieIOG+1/exHJO33XDZ36X9QozCcXL7seMkrNHsPI9R3Kmqk6Mss9eHz/ACVo1p0pfl1fB8/yXJRuOY2ymjzO1cdGMG7j9u9e0dfyd6/dZKjCYnytmc272CzT8tNrjke9XoTUldF5NPYgeGMVmc+d9Q8NY0i4dYBrt7A8rDkrRDM17Q5pBB1BGoI7iue1mBtkqDTQZ3EOLpJJCbMudbN5+PPkrPFX0tEI6fNqTrzsT/E8/wAIJXZ9J5F4CvUAREQBERAEREAREQBR2MYKypDWvc4NBJLWmwdpYX8Ft1cRcxzWuLSQQHDUi/NVZuL1NEctS0yxcpW7jpcn66+KAwh9XRyCmYWzNkv2WbduutxuAOfL5K10GHRxA5GNYXauyjc/ZaHDrJHtM83vSEuY0gfu2HYA7i4AKmLoDx5ABJ0A3v0XNuI+IfxMuWKwiYfetq89b/l6eq3+NuIi9xpIjoP8Zw/2D6+nVV2OMAWCza9bPLJHZb/q+DJxOIdSWSD0W75fHU+1O4Nws+dmdzsjT7uly7vt0Wrw/hPbyhp90au8Onn910ZjAAANANAFLRp5tWTYelm+KWxSqjgmYe45jh33afqvaOjETnMvcg2J6kb27r3V2VJqX2mkH63fNWY04xd0XI0oxd0SPbLXmlWt+IWN86kJDFVFRFUxSM0ij5ygJbgWqLags5PadO9uo+GZX9c64QZerZ3Bx/0n7hdFQCyrvE+AmQCeHSeMafrb+U9e5WJeFR1KcakcsiOrSjVi4yKZhmKiRmYaEaOad2u5gqxYbXA+yT4fZVriag/DTCpYP3chyzNHI8nL7iqcpBB03BWdSnKnNwluvVcmdRqypydOe69VyWHHGSiF7oLCS2ptqQOh/Nba6quF4GHhkjf37ZQWTZrB8bty4E6gj4+audBViRgPPn4qHxOoNHKJGR3hfmMgjb7XaHZxPTl6rUTuro1E7q5JYVH2LGQvlD3gHLewJaNtOdhbVSCqEMVVWTRzlogjjN2Ei7iDv4g+Q15q3BfT6eoiIAiIgCIiAIi166dzI3OY0vcBo0cz0QFX4ixCpjqgO17GJwAY62Zt7a5tNDf4WWXAZqyeznvjdBmc03aLvA00Ftiea9n4mp5WmGqjfFfcPabA9QRqLdbKU4aoeygDRJ2jCSYz+g7D5nzQEqAoLi/H/wAND7P+LJ7MY6Hm7wHzspx7rC65Ti2JmqqXTfwD2Yh+kHfzOvoqmKquEbLdlLG13Thlju9OrNWnhsNdSdSTuTzuVnCLZw2l7SVjPzOA8r6/C6z4LaKMqnHaKLxwrh/ZwAke0/2j4fwj0181NLxrQBYbL1bMVlVj0EYqKsgqdxVTGObP/C8f6gLH4WPqritPFMNbPEY3adD+U8iF0dFBNQvl1QtfEaWSCQxvFjyPJw6g9FqOnKA3XzrWklWq+oUvgHDctSQ43ZFzeefcwc/HZATvAlAfbmO3uN7+bj8h6q4rFS0rY2NYwWa0WAWVAEREBr19G2WN0bxdrgQfuufUIcwyUz/fiJy97e7yXSVSeOaXspYqtvUMf4cvhf0CoYyFkqq7Pb71M3H07JVVut+59Nzb4dr8smU7O08+StS5692V2ZvcR81faOfPG145gFTUJXVibC1M0bFWdQyVtTMHyOZHC/IGN3Pf8L313W3w7IYqialDzIxgDmkm5bfdpPmsmOcPxucZhMYCRZ7gbBw79Rqo2hxihowWxl0rnWzPA316mwA3OislwuSL5Y4EAjYr6QBERAEREAUJxQyqMYFNe9zmIIDrW0Av/wB6KbVfxbinspuwZE6SSwOhAGovb0QFdoKeAyNbVsqTI4gfvCS0km3Kxsr/ABRBrQ1osAAAByA2VdwbFaqom9qONkcbi143cHAaDU73tsrIUBW+PMV7KlLGn25j2Y62Orz/AE6eaosEeUAdFKcaVna1+T+GBgH+d/tH4ZQo4LFrzz1W+NDz2JqfmVm+NOvqeqe4Np81Tf8AKxzvM2aPmVAq0cA+0+d35Qxv+4n6LvD61ESYVXqouaIscswbutc3TIvCVozYmBsPX7KLqsTvub/L0QGbiBsc0eS2ZwN2u/L117wqtJh4GhDfRSM+ILQNXdyAwR0TA9riwOAIJadiAdlfMNxaKQAN9k2902B8uRHgqiRdfLTbbfcIC/oo7AsR7aIE+8NHffzCkUAREQBRXE9D21LKznlJHi3UfJSckgaCTsASfAalRNPxPTSglrrt2vYqKo4NZJPcgrSp5XCbSumUjC5u0p2nm32T5K68KVF4C38riPI6j6qn4bhpha8XBDnEi3if7Kd4YqwyR7XEAOAIvtcf2KpYRtRV+4x8BUcZ5ZE/jFFFLERMLsb7Zte/sgnlrtdUqkp53Ryvgp29lPdrRpdoGlxc89ddrq/Z2vBAII2NiDuqpHjdXA/sDBG/IzMBGcvsA2uOS0jfLLhUDmQRsebuaxoPiAttROAcQNqmuIaWlhAIJB3vsR4FSyAIiIAiIgCjcVwCGoHtt9rk9ujh58/NSSICB4fwaame9heHxG7gbWdnJA18gp1zrC5XqjeI6rs6Sd/MRPt45SB8SuZPKmzmcssW+DkxxQOklldcmSRzhboSbfABfH/VXdB8VH2tYdAB8F92Xnou6ueVi9Ls2ziT+4eAV8/ZmP3U387f9q5y0Lov7N3+xKP5D8HD6K5hfqIvYKX95LvLoSoTEKzUn08Fv1dTcWHmVWcXqcoWubxgqsRWjHNJK7LExzz+kaDxdsFLYJw2Zv3swIYdWs1Bd3u5gd3NW6Cnaxoa1oaBsGgADyCA5ZXxTtlMTgGuFr633FxYjdb2H0JGpNypjidgNULb9m2/q6ywxiyAOjsFqvdZbMsi0JXIDf4VrxHOYyfZdp57t+3mrsHjqFyipnyvv1H9l7HiBHP4oDqVTVNjaXPIDRuSqu/jfM+0YAaPzbnv7lUavES4WJJ8StOFhc7TTvQHWqaqbPEe8FpHS4XNsFb2ckke2u3eDlKnOEsTcyXI52btCBpyPI/FR2PQ9lXvtsSHeTxr8SqGMjZwnw7eZj/ilO8Yz8PP/huuetSUrwzrE+RcZjMpRaZY+DHnPIOWVp+KzVfC8lRUOknfaMeyxrNCWXuA48tSvjgiP/Fd3tb8yfmFaldpfKejw300a1Dh0cLcsbQ0d3PxO5WyiKUsBERAEREAREQBV/jt9sPm7w0er2hWBV3j1v8A6CX/AOs+kjVDiPpS7mQYn6M+5+xye3tHxWQsRjfaK2DGsSmtDy1zXDdV0DhONscP63gE+G7R9fNUXIrHTYhdoI0IAv5aK/hEszuaX4coupd720LZNOo+ONslRG12rc2oPOwJAPmFGzYzYX3PQbrYwqozVERH5/oVpG8XoBYqqpEbHPds0X/ssyheLCRTH+dl/C/3sgK92hke6R27jfw6DyCykLDTO0W0UBpylaMzluVLlEVNQgJrAuGoqsPdIXgtcAMrrbi5voVKf+XVL1m/rH/5WfgeG1MXH+N7iPAWb9CrEgKTXfs5G8Mp/ll1H9TdvRQtRwpVwguMeZo3LCHf6d/guoIgOY8JMz1cYHIlx7so59NbKS46htUxO/My3oT9wruymYHFwa0OO7gACfE81Uv2hN1gd+pw/wBpVXFq9J+HuUser0H+lvcq4lQyLPNhrtS0jXWx0WKCge6RsdiC5wb6nr4KnFGbCnqX7hKmyUrSd3ku9TYfABTS+IIg1rWjZoAHgBYL7WpFWVjdjHKkgiIujoIiIAiIgCIiAKL4npTJRzsGpMbrDvAzD5KUQhcyjmi1yczjmi4vtOJYdSvleGxtLnG2gHz6K74d+z64vO8g/lZbTxcd/JW6lw+KK4jY1l98oAv42WeyqUMJGmvi1M6h+HwhrU1foUbEf2caXhkPg/7/ANlAvwyogOWWN1tg4C49QuknGoRJ2ReM17c7X6X2ut4BdPD05O8HZ/oSSwdKbvB2a4Oe4rwo6ODtw8u9w5cti1pGubXcXHRZeGntib28gJcbiJu3s7F/mbgeBV8faxvtY3v05qhYjVdpIXbDZo6NGgAHgrZfLlhmKNmbduhG4PL+yyYhRCWJ0Z0Dha/Q8j62VOw2udC7M23Qg7EKfi4pjI9prh4WIQFV9qGQxyCzh6EdR1Ck4JAQtLiTFe3I0s1t8u1/En6KJo8VLTYoCfrKLMNN1VjhsxlEZYbudZvMHzVqpa4OG629Dr8kBYsPoxFEyMbNaB42Gp8zcrYUPhWKku7N5uT7p8OR8lMIAiIgCp/7Qvdh/nd8grgqXx8+8kDP5j8QPoq2K+k/vtKmN+jLw9zRYVOcNUV3GQ7N0b4nf0HzULBCXODRqSbBXmipRGwMHL4nmVHQhd3IsNTu78GdERXTQCIiAIiIAiIgCIiAIiIAiIgOb17LVEwP5yfX/hWDAOIbWilPc15+DXH6qO4mpslWXcntB8x/wfVRL5QsaNR0ptLlmJTlKlUlbll34mrckBA3f7Plufh81QJ67KVkrMcc5rGOddrb5b7i9tL8xosWH0X4mZsbRe5GbubfUnpotanNTjmRsQmpq6PW4tzINutisjcWaea6j2Ytawt0WhVcO00nvwxnvDQD6tsV2dnM6qtvsteioZJ35Imlzj02A6uOwC6CeAKTNfK+35e0db7/ABU3RYdHC3LGxrB0aLX8ep8UBVm8EvjiBZJmkGrgfdPc3mPPfuWGlqNFeFT8bpeyqDb3ZPaHj/EPXXzQGISlr2vG7SD6K5RPDgCNiAR5qmt1VgwGquzszu3bwP2KAlUXl16gCoPFz81cByZG343P1V+UfXUcGcTSNbmaLBx+3NQ1oZ42IK9P8yNr9t/I0uHMKyDtHD2iPZHQfcqdWCkq2yNzNNxr8FnUkEktCSCSisoREXR2EREAREQBERAEREAREQBERAV3jGjvE2QDVh18D/f5qnvYunVEAewsds4EHzXOqqkMUjonbtOneORWdiYZZ5+dPEy8XTyzz9j9yMmp1JYFiElN7lrH3mnY/YrC1mq+yxQZnHYjheOqLzh2PxS6Xyu/K76HmpRc0aVJ0WPyx2GbMOjtfQ7hWoYr/MuxxFvnLwijcHxtk97AhzbXG416FSSuxkpK6LMZKSugojiWlzQ5ubDm8tnfDXyUutXFHAQyX/KR66fVfToqkA0W1DdpDmmxHNapmawakBabsXdIckDHSu/QCQPF2w80BMVNfzc658fkF8UPFrGydmS5wty1y+J+iqdaZs+Rzm5ubWHMGdznbX7gtqjpMo01J9SVVlVcpZYeL/YpzrSlLLT7N3+y+9C6V/ErGD2BmNvAfcqGo6CasfnlJEYOw+Q/stvC+HHOs6W4bybzPj0HxVljiDQAAABsAunSzu83pwduk6jvN6cHkMLWNDWgAAWAHJZERWCyEREAREQBERAEREAREQBERAEREAKqvEQiqHmON7RUR7B2gfzyX6/dS/EGJOggc9jS52zbAmxPM9wVJ/AyND6YwiSeTLIJM3tNv1vz39VxOCnHKzipBVIuMj4gpqguLTBIHDQ+ybeR6LPUYNWgZmw36i7b+l1Y6nHHUrYInNM0paM4bvoNx11v6FSeF4zFUAmM6i2ZpFnNvyIKrLCK1nJlRYNKNnJ+nQ57FVgnK4Frhu1wsR5FbkZFwSGuA5O1Cu+JYNDOLSMDuh2cPBw1CrtTwO9pvBNp+WQX/wBQ+yhdCpDbUjdKrT7My9fLY3sOx+Joy9kI/wCQC3pupWLGIXbPHnp81Tn4ZWx7wZ+9jgfhusZmmG9NN/SVIq8o6NPyZLHEpaSTXgy+tqmHZzf6gsNdkfG5he0ZgRe4071S2OqHe7Syf5tPmFsR4FXScmRDxBPwupFXb2i/LrYk/qE/li34dbH1/wBDo4v3lTP2xGzTo3yY25d5latdxBJMOxpmdjFt7IAc4dAG+75aqXo+BmA5pXukd6D7qfpMPjjFmMa3vG/ruunGdT5tFwup8cKlT59Fwv3fQqGF8JyEC4yDq7f+n7qz0ODxQjNuRu91tPoF8Ypj7IXCMNfJI4XEcYubdT0UTW4ka6nkiiDmStIzRv0JAOoupowUVZE8YRgrJE1Q45DM9zI35i3U2Bt00OxUgqHVVdbBG137qEAtDYWht38ttSfVXmBxLWkixIBI6G2oXR2faIiAIiIAiIgCIiAIiIAiIgCIiAIiIDyyj5cHBqW1AcQ4NLSORFjbwOqkUQFBqo71cj6p0tO4kCF7fdbbQe0NNuXeVK47DPHSgRvzyXBmfGA17ma2Nhr017lZpYmuFnAEdCLj0UZieBmSQTRyuilAy3GrSN7OaUBFcOTOc5rop3vj17WOaxew2NiD0JUhg/EPawyzOaGtjLtjfMGi99eeyx4dw46ITPMmeWVrhcNDWgkHkO+yr8VU+KidSdjKJnOI0abG7hqHeGiAtLeJYewZO7M1r3ZRdtzfXkL9Ct2tr2Qs7SR2Vumtid9tlUuIqfsaWkidYWe3NfuF3fMq109dDNcMex9twCDbpcIDQZxfSEgCS5Jt7ruenRZMb4kjpS0PDiXXtltoAbXNz3qM4cYBW1jbD3gR/U77rUxtj5q9zGRtkyQ5SHOygZxqb9RmCAnOIMVfFTdtDld7pubkZXcx6hQ1VW1kMLKrtmysOUuZkDQA7a3PuWfh+GQwy0czXDKC1rrHKQejtjYkEf2WGi4cqnwsgme1kTTq1ur3C9wCdgEB81Vb+HrRVOaTDPG32gL5bgafAeRWfCh2+IOqYmuEQZlLiCA91raA78vRWdkLQ0NtoAAB3DQL7DbICNpuHIGSGUMu8kkFxJy319kHZSaIgCIiAIiIAiIgCIiAIiIAiIgCIiAIiIAiIgCIiAIiIDDUUjJBZ7WuA2zAH5rHSYZFESY2NaTvlFroiA+4qGNr3Pa0BzveI3PisjYWgkgAE7kAXPiea8RAZEREAREQBERAEREAREQBERAERE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52229" name="AutoShape 4" descr="data:image/jpeg;base64,/9j/4AAQSkZJRgABAQAAAQABAAD/2wCEAAkGBhISEBUSExQUFRUWFhQYFhUUFhQXGBYYFxQYFBcYFhQXHCYeFxojGRQUHy8gJCcpLCwsFx4xNTAqNSYrLCkBCQoKDgwOGg8PGi0lHyUsLCk1Li0uLSw1LSkpLSwsLCwsLiwpKSwsLTUsKSwpLC0sLCwuKSwpLSkpKiwwKSwpLP/AABEIAMcA/gMBIgACEQEDEQH/xAAbAAEAAgMBAQAAAAAAAAAAAAAABQYDBAcBAv/EAEIQAAEDAgQDBQYDBgUCBwAAAAEAAgMEEQUSITEGQVETYXGBkSIyobHB0RRSYgcjQnKS4TOCorLxFfAWFyRDU4PS/8QAGgEBAAMBAQEAAAAAAAAAAAAAAAMEBQIGAf/EADIRAAIBAgUBBgQFBQAAAAAAAAABAgMRBBIhMVHRQXGBkaGxIjIz8AUTYcHhFCNSkvH/2gAMAwEAAhEDEQA/AO4oiIAiIgCIiAIi162uZCwvkcGtHM/IDme5AZy6y+IKlr25mODgb6jbQ2PxVX4vrTmhBD3U7hmd2dwXncNJ5C1jZfGC426OSOH8N2MUpOTV1723N/JAW9EXy6QAXOg6lAfSKEr+MqOHR0rSejPaPwUJUftPj/8Aaglf3mzR9VXliaUdHLy19irPF0YuzkvDX2LrdRmNYu+ABwhfK03zFhHs+IVMm/aRUn3YIm/zOJ+Vlij49rnGwbDc8mtcT81FLEpq0VLwXUili1JWipd6j1LVS8cUztHF0Z/WNP6hop2CqY8XY4OHUEFQeF0H4mHNVwMbISdgWkjkd7jzWpU8Elhz00ro3dDsfT6hdqVZK+/o+nsSRlXSvpJf6vp7FsuipkHFc1O7s6pm2mcDTxI+ourPR4rHI0OaRY7EG49V3CvCbts+GSU68JvLs+HozcReAr1Tk4REQBF5deoAiIgCIiAIiIAiIgCIiAIiwVlY2JjpHmzWi5P/AHzQGLE8UjgZnee4Aalx5ABROJ4KK2MS3kjdl9hj9A1173Le/a6x45STTOgqacNdlaSGyaWzDR1nc/soqippBVxWnMsxOabKbsYzoTseiAkMIx+R4/CyB7Zxdpe0A5bDR7r6dB33uthtNDSH8RVT55LWDn8h0YwLHxFO6jjJpohnlccz7Ehp3uevcNt1RnUxe/PM4yPPNx28lUrV5ReSC15e38lGviZRlkprXl7LqWPEP2hvfdtLHp/8km3iG/dQFV285vPM936QbN9AsgTMqrg561Hf28ik4OprVk36LyRihoI27NHz+a2Avi62KGlMjrcuamgktIosU4pfDFHlNhwkdbLpzIaDb5aqzYZC2nH7qJoPN7yXPPiQBbwGiz0tO1jbALyocrkYJGhGGUz/APiXL77R/lP0KkaDFopvcdqN2nQjyVNrlCunex4ewlrgbghdnZ1WWJrhZwBHQgFVjEOGHwky0ZtzdCfdd/L+UqY4fxgVMIfs4aPHRw6dx3UkVFVpRqK0iGrRjVXxefau4rGDcRCS41a9ujo3btPgp+nrA7uKieIOG+1/exHJO33XDZ36X9QozCcXL7seMkrNHsPI9R3Kmqk6Mss9eHz/ACVo1p0pfl1fB8/yXJRuOY2ymjzO1cdGMG7j9u9e0dfyd6/dZKjCYnytmc272CzT8tNrjke9XoTUldF5NPYgeGMVmc+d9Q8NY0i4dYBrt7A8rDkrRDM17Q5pBB1BGoI7iue1mBtkqDTQZ3EOLpJJCbMudbN5+PPkrPFX0tEI6fNqTrzsT/E8/wAIJXZ9J5F4CvUAREQBERAEREAREQBR2MYKypDWvc4NBJLWmwdpYX8Ft1cRcxzWuLSQQHDUi/NVZuL1NEctS0yxcpW7jpcn66+KAwh9XRyCmYWzNkv2WbduutxuAOfL5K10GHRxA5GNYXauyjc/ZaHDrJHtM83vSEuY0gfu2HYA7i4AKmLoDx5ABJ0A3v0XNuI+IfxMuWKwiYfetq89b/l6eq3+NuIi9xpIjoP8Zw/2D6+nVV2OMAWCza9bPLJHZb/q+DJxOIdSWSD0W75fHU+1O4Nws+dmdzsjT7uly7vt0Wrw/hPbyhp90au8Onn910ZjAAANANAFLRp5tWTYelm+KWxSqjgmYe45jh33afqvaOjETnMvcg2J6kb27r3V2VJqX2mkH63fNWY04xd0XI0oxd0SPbLXmlWt+IWN86kJDFVFRFUxSM0ij5ygJbgWqLags5PadO9uo+GZX9c64QZerZ3Bx/0n7hdFQCyrvE+AmQCeHSeMafrb+U9e5WJeFR1KcakcsiOrSjVi4yKZhmKiRmYaEaOad2u5gqxYbXA+yT4fZVriag/DTCpYP3chyzNHI8nL7iqcpBB03BWdSnKnNwluvVcmdRqypydOe69VyWHHGSiF7oLCS2ptqQOh/Nba6quF4GHhkjf37ZQWTZrB8bty4E6gj4+audBViRgPPn4qHxOoNHKJGR3hfmMgjb7XaHZxPTl6rUTuro1E7q5JYVH2LGQvlD3gHLewJaNtOdhbVSCqEMVVWTRzlogjjN2Ei7iDv4g+Q15q3BfT6eoiIAiIgCIiAIi166dzI3OY0vcBo0cz0QFX4ixCpjqgO17GJwAY62Zt7a5tNDf4WWXAZqyeznvjdBmc03aLvA00Ftiea9n4mp5WmGqjfFfcPabA9QRqLdbKU4aoeygDRJ2jCSYz+g7D5nzQEqAoLi/H/wAND7P+LJ7MY6Hm7wHzspx7rC65Ti2JmqqXTfwD2Yh+kHfzOvoqmKquEbLdlLG13Thlju9OrNWnhsNdSdSTuTzuVnCLZw2l7SVjPzOA8r6/C6z4LaKMqnHaKLxwrh/ZwAke0/2j4fwj0181NLxrQBYbL1bMVlVj0EYqKsgqdxVTGObP/C8f6gLH4WPqritPFMNbPEY3adD+U8iF0dFBNQvl1QtfEaWSCQxvFjyPJw6g9FqOnKA3XzrWklWq+oUvgHDctSQ43ZFzeefcwc/HZATvAlAfbmO3uN7+bj8h6q4rFS0rY2NYwWa0WAWVAEREBr19G2WN0bxdrgQfuufUIcwyUz/fiJy97e7yXSVSeOaXspYqtvUMf4cvhf0CoYyFkqq7Pb71M3H07JVVut+59Nzb4dr8smU7O08+StS5692V2ZvcR81faOfPG145gFTUJXVibC1M0bFWdQyVtTMHyOZHC/IGN3Pf8L313W3w7IYqialDzIxgDmkm5bfdpPmsmOcPxucZhMYCRZ7gbBw79Rqo2hxihowWxl0rnWzPA316mwA3OislwuSL5Y4EAjYr6QBERAEREAUJxQyqMYFNe9zmIIDrW0Av/wB6KbVfxbinspuwZE6SSwOhAGovb0QFdoKeAyNbVsqTI4gfvCS0km3Kxsr/ABRBrQ1osAAAByA2VdwbFaqom9qONkcbi143cHAaDU73tsrIUBW+PMV7KlLGn25j2Y62Orz/AE6eaosEeUAdFKcaVna1+T+GBgH+d/tH4ZQo4LFrzz1W+NDz2JqfmVm+NOvqeqe4Np81Tf8AKxzvM2aPmVAq0cA+0+d35Qxv+4n6LvD61ESYVXqouaIscswbutc3TIvCVozYmBsPX7KLqsTvub/L0QGbiBsc0eS2ZwN2u/L117wqtJh4GhDfRSM+ILQNXdyAwR0TA9riwOAIJadiAdlfMNxaKQAN9k2902B8uRHgqiRdfLTbbfcIC/oo7AsR7aIE+8NHffzCkUAREQBRXE9D21LKznlJHi3UfJSckgaCTsASfAalRNPxPTSglrrt2vYqKo4NZJPcgrSp5XCbSumUjC5u0p2nm32T5K68KVF4C38riPI6j6qn4bhpha8XBDnEi3if7Kd4YqwyR7XEAOAIvtcf2KpYRtRV+4x8BUcZ5ZE/jFFFLERMLsb7Zte/sgnlrtdUqkp53Ryvgp29lPdrRpdoGlxc89ddrq/Z2vBAII2NiDuqpHjdXA/sDBG/IzMBGcvsA2uOS0jfLLhUDmQRsebuaxoPiAttROAcQNqmuIaWlhAIJB3vsR4FSyAIiIAiIgCjcVwCGoHtt9rk9ujh58/NSSICB4fwaame9heHxG7gbWdnJA18gp1zrC5XqjeI6rs6Sd/MRPt45SB8SuZPKmzmcssW+DkxxQOklldcmSRzhboSbfABfH/VXdB8VH2tYdAB8F92Xnou6ueVi9Ls2ziT+4eAV8/ZmP3U387f9q5y0Lov7N3+xKP5D8HD6K5hfqIvYKX95LvLoSoTEKzUn08Fv1dTcWHmVWcXqcoWubxgqsRWjHNJK7LExzz+kaDxdsFLYJw2Zv3swIYdWs1Bd3u5gd3NW6Cnaxoa1oaBsGgADyCA5ZXxTtlMTgGuFr633FxYjdb2H0JGpNypjidgNULb9m2/q6ywxiyAOjsFqvdZbMsi0JXIDf4VrxHOYyfZdp57t+3mrsHjqFyipnyvv1H9l7HiBHP4oDqVTVNjaXPIDRuSqu/jfM+0YAaPzbnv7lUavES4WJJ8StOFhc7TTvQHWqaqbPEe8FpHS4XNsFb2ckke2u3eDlKnOEsTcyXI52btCBpyPI/FR2PQ9lXvtsSHeTxr8SqGMjZwnw7eZj/ilO8Yz8PP/huuetSUrwzrE+RcZjMpRaZY+DHnPIOWVp+KzVfC8lRUOknfaMeyxrNCWXuA48tSvjgiP/Fd3tb8yfmFaldpfKejw300a1Dh0cLcsbQ0d3PxO5WyiKUsBERAEREAREQBV/jt9sPm7w0er2hWBV3j1v8A6CX/AOs+kjVDiPpS7mQYn6M+5+xye3tHxWQsRjfaK2DGsSmtDy1zXDdV0DhONscP63gE+G7R9fNUXIrHTYhdoI0IAv5aK/hEszuaX4coupd720LZNOo+ONslRG12rc2oPOwJAPmFGzYzYX3PQbrYwqozVERH5/oVpG8XoBYqqpEbHPds0X/ssyheLCRTH+dl/C/3sgK92hke6R27jfw6DyCykLDTO0W0UBpylaMzluVLlEVNQgJrAuGoqsPdIXgtcAMrrbi5voVKf+XVL1m/rH/5WfgeG1MXH+N7iPAWb9CrEgKTXfs5G8Mp/ll1H9TdvRQtRwpVwguMeZo3LCHf6d/guoIgOY8JMz1cYHIlx7so59NbKS46htUxO/My3oT9wruymYHFwa0OO7gACfE81Uv2hN1gd+pw/wBpVXFq9J+HuUser0H+lvcq4lQyLPNhrtS0jXWx0WKCge6RsdiC5wb6nr4KnFGbCnqX7hKmyUrSd3ku9TYfABTS+IIg1rWjZoAHgBYL7WpFWVjdjHKkgiIujoIiIAiIgCIiAKL4npTJRzsGpMbrDvAzD5KUQhcyjmi1yczjmi4vtOJYdSvleGxtLnG2gHz6K74d+z64vO8g/lZbTxcd/JW6lw+KK4jY1l98oAv42WeyqUMJGmvi1M6h+HwhrU1foUbEf2caXhkPg/7/ANlAvwyogOWWN1tg4C49QuknGoRJ2ReM17c7X6X2ut4BdPD05O8HZ/oSSwdKbvB2a4Oe4rwo6ODtw8u9w5cti1pGubXcXHRZeGntib28gJcbiJu3s7F/mbgeBV8faxvtY3v05qhYjVdpIXbDZo6NGgAHgrZfLlhmKNmbduhG4PL+yyYhRCWJ0Z0Dha/Q8j62VOw2udC7M23Qg7EKfi4pjI9prh4WIQFV9qGQxyCzh6EdR1Ck4JAQtLiTFe3I0s1t8u1/En6KJo8VLTYoCfrKLMNN1VjhsxlEZYbudZvMHzVqpa4OG629Dr8kBYsPoxFEyMbNaB42Gp8zcrYUPhWKku7N5uT7p8OR8lMIAiIgCp/7Qvdh/nd8grgqXx8+8kDP5j8QPoq2K+k/vtKmN+jLw9zRYVOcNUV3GQ7N0b4nf0HzULBCXODRqSbBXmipRGwMHL4nmVHQhd3IsNTu78GdERXTQCIiAIiIAiIgCIiAIiIAiIgOb17LVEwP5yfX/hWDAOIbWilPc15+DXH6qO4mpslWXcntB8x/wfVRL5QsaNR0ptLlmJTlKlUlbll34mrckBA3f7Plufh81QJ67KVkrMcc5rGOddrb5b7i9tL8xosWH0X4mZsbRe5GbubfUnpotanNTjmRsQmpq6PW4tzINutisjcWaea6j2Ytawt0WhVcO00nvwxnvDQD6tsV2dnM6qtvsteioZJ35Imlzj02A6uOwC6CeAKTNfK+35e0db7/ABU3RYdHC3LGxrB0aLX8ep8UBVm8EvjiBZJmkGrgfdPc3mPPfuWGlqNFeFT8bpeyqDb3ZPaHj/EPXXzQGISlr2vG7SD6K5RPDgCNiAR5qmt1VgwGquzszu3bwP2KAlUXl16gCoPFz81cByZG343P1V+UfXUcGcTSNbmaLBx+3NQ1oZ42IK9P8yNr9t/I0uHMKyDtHD2iPZHQfcqdWCkq2yNzNNxr8FnUkEktCSCSisoREXR2EREAREQBERAEREAREQBERAV3jGjvE2QDVh18D/f5qnvYunVEAewsds4EHzXOqqkMUjonbtOneORWdiYZZ5+dPEy8XTyzz9j9yMmp1JYFiElN7lrH3mnY/YrC1mq+yxQZnHYjheOqLzh2PxS6Xyu/K76HmpRc0aVJ0WPyx2GbMOjtfQ7hWoYr/MuxxFvnLwijcHxtk97AhzbXG416FSSuxkpK6LMZKSugojiWlzQ5ubDm8tnfDXyUutXFHAQyX/KR66fVfToqkA0W1DdpDmmxHNapmawakBabsXdIckDHSu/QCQPF2w80BMVNfzc658fkF8UPFrGydmS5wty1y+J+iqdaZs+Rzm5ubWHMGdznbX7gtqjpMo01J9SVVlVcpZYeL/YpzrSlLLT7N3+y+9C6V/ErGD2BmNvAfcqGo6CasfnlJEYOw+Q/stvC+HHOs6W4bybzPj0HxVljiDQAAABsAunSzu83pwduk6jvN6cHkMLWNDWgAAWAHJZERWCyEREAREQBERAEREAREQBERAEREAKqvEQiqHmON7RUR7B2gfzyX6/dS/EGJOggc9jS52zbAmxPM9wVJ/AyND6YwiSeTLIJM3tNv1vz39VxOCnHKzipBVIuMj4gpqguLTBIHDQ+ybeR6LPUYNWgZmw36i7b+l1Y6nHHUrYInNM0paM4bvoNx11v6FSeF4zFUAmM6i2ZpFnNvyIKrLCK1nJlRYNKNnJ+nQ57FVgnK4Frhu1wsR5FbkZFwSGuA5O1Cu+JYNDOLSMDuh2cPBw1CrtTwO9pvBNp+WQX/wBQ+yhdCpDbUjdKrT7My9fLY3sOx+Joy9kI/wCQC3pupWLGIXbPHnp81Tn4ZWx7wZ+9jgfhusZmmG9NN/SVIq8o6NPyZLHEpaSTXgy+tqmHZzf6gsNdkfG5he0ZgRe4071S2OqHe7Syf5tPmFsR4FXScmRDxBPwupFXb2i/LrYk/qE/li34dbH1/wBDo4v3lTP2xGzTo3yY25d5latdxBJMOxpmdjFt7IAc4dAG+75aqXo+BmA5pXukd6D7qfpMPjjFmMa3vG/ruunGdT5tFwup8cKlT59Fwv3fQqGF8JyEC4yDq7f+n7qz0ODxQjNuRu91tPoF8Ypj7IXCMNfJI4XEcYubdT0UTW4ka6nkiiDmStIzRv0JAOoupowUVZE8YRgrJE1Q45DM9zI35i3U2Bt00OxUgqHVVdbBG137qEAtDYWht38ttSfVXmBxLWkixIBI6G2oXR2faIiAIiIAiIgCIiAIiIAiIgCIiAIiIDyyj5cHBqW1AcQ4NLSORFjbwOqkUQFBqo71cj6p0tO4kCF7fdbbQe0NNuXeVK47DPHSgRvzyXBmfGA17ma2Nhr017lZpYmuFnAEdCLj0UZieBmSQTRyuilAy3GrSN7OaUBFcOTOc5rop3vj17WOaxew2NiD0JUhg/EPawyzOaGtjLtjfMGi99eeyx4dw46ITPMmeWVrhcNDWgkHkO+yr8VU+KidSdjKJnOI0abG7hqHeGiAtLeJYewZO7M1r3ZRdtzfXkL9Ct2tr2Qs7SR2Vumtid9tlUuIqfsaWkidYWe3NfuF3fMq109dDNcMex9twCDbpcIDQZxfSEgCS5Jt7ruenRZMb4kjpS0PDiXXtltoAbXNz3qM4cYBW1jbD3gR/U77rUxtj5q9zGRtkyQ5SHOygZxqb9RmCAnOIMVfFTdtDld7pubkZXcx6hQ1VW1kMLKrtmysOUuZkDQA7a3PuWfh+GQwy0czXDKC1rrHKQejtjYkEf2WGi4cqnwsgme1kTTq1ur3C9wCdgEB81Vb+HrRVOaTDPG32gL5bgafAeRWfCh2+IOqYmuEQZlLiCA91raA78vRWdkLQ0NtoAAB3DQL7DbICNpuHIGSGUMu8kkFxJy319kHZSaIgCIiAIiIAiIgCIiAIiIAiIgCIiAIiIAiIgCIiAIiIDDUUjJBZ7WuA2zAH5rHSYZFESY2NaTvlFroiA+4qGNr3Pa0BzveI3PisjYWgkgAE7kAXPiea8RAZEREAREQBERAEREAREQBERAEREB//9k="/>
          <p:cNvSpPr>
            <a:spLocks noChangeAspect="1" noChangeArrowheads="1"/>
          </p:cNvSpPr>
          <p:nvPr/>
        </p:nvSpPr>
        <p:spPr bwMode="auto">
          <a:xfrm>
            <a:off x="307975"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52230" name="AutoShape 6" descr="data:image/jpeg;base64,/9j/4AAQSkZJRgABAQAAAQABAAD/2wCEAAkGBhISEBUSExQUFRUWFhQYFhUUFhQXGBYYFxQYFBcYFhQXHCYeFxojGRQUHy8gJCcpLCwsFx4xNTAqNSYrLCkBCQoKDgwOGg8PGi0lHyUsLCk1Li0uLSw1LSkpLSwsLCwsLiwpKSwsLTUsKSwpLC0sLCwuKSwpLSkpKiwwKSwpLP/AABEIAMcA/gMBIgACEQEDEQH/xAAbAAEAAgMBAQAAAAAAAAAAAAAABQYDBAcBAv/EAEIQAAEDAgQDBQYDBgUCBwAAAAEAAgMEEQUSITEGQVETYXGBkSIyobHB0RRSYgcjQnKS4TOCorLxFfAWFyRDU4PS/8QAGgEBAAMBAQEAAAAAAAAAAAAAAAMEBQIGAf/EADIRAAIBAgUBBgQFBQAAAAAAAAABAgMRBBIhMVHRQXGBkaGxIjIz8AUTYcHhFCNSkvH/2gAMAwEAAhEDEQA/AO4oiIAiIgCIiAIi162uZCwvkcGtHM/IDme5AZy6y+IKlr25mODgb6jbQ2PxVX4vrTmhBD3U7hmd2dwXncNJ5C1jZfGC426OSOH8N2MUpOTV1723N/JAW9EXy6QAXOg6lAfSKEr+MqOHR0rSejPaPwUJUftPj/8Aaglf3mzR9VXliaUdHLy19irPF0YuzkvDX2LrdRmNYu+ABwhfK03zFhHs+IVMm/aRUn3YIm/zOJ+Vlij49rnGwbDc8mtcT81FLEpq0VLwXUili1JWipd6j1LVS8cUztHF0Z/WNP6hop2CqY8XY4OHUEFQeF0H4mHNVwMbISdgWkjkd7jzWpU8Elhz00ro3dDsfT6hdqVZK+/o+nsSRlXSvpJf6vp7FsuipkHFc1O7s6pm2mcDTxI+ourPR4rHI0OaRY7EG49V3CvCbts+GSU68JvLs+HozcReAr1Tk4REQBF5deoAiIgCIiAIiIAiIgCIiAIiwVlY2JjpHmzWi5P/AHzQGLE8UjgZnee4Aalx5ABROJ4KK2MS3kjdl9hj9A1173Le/a6x45STTOgqacNdlaSGyaWzDR1nc/soqippBVxWnMsxOabKbsYzoTseiAkMIx+R4/CyB7Zxdpe0A5bDR7r6dB33uthtNDSH8RVT55LWDn8h0YwLHxFO6jjJpohnlccz7Ehp3uevcNt1RnUxe/PM4yPPNx28lUrV5ReSC15e38lGviZRlkprXl7LqWPEP2hvfdtLHp/8km3iG/dQFV285vPM936QbN9AsgTMqrg561Hf28ik4OprVk36LyRihoI27NHz+a2Avi62KGlMjrcuamgktIosU4pfDFHlNhwkdbLpzIaDb5aqzYZC2nH7qJoPN7yXPPiQBbwGiz0tO1jbALyocrkYJGhGGUz/APiXL77R/lP0KkaDFopvcdqN2nQjyVNrlCunex4ewlrgbghdnZ1WWJrhZwBHQgFVjEOGHwky0ZtzdCfdd/L+UqY4fxgVMIfs4aPHRw6dx3UkVFVpRqK0iGrRjVXxefau4rGDcRCS41a9ujo3btPgp+nrA7uKieIOG+1/exHJO33XDZ36X9QozCcXL7seMkrNHsPI9R3Kmqk6Mss9eHz/ACVo1p0pfl1fB8/yXJRuOY2ymjzO1cdGMG7j9u9e0dfyd6/dZKjCYnytmc272CzT8tNrjke9XoTUldF5NPYgeGMVmc+d9Q8NY0i4dYBrt7A8rDkrRDM17Q5pBB1BGoI7iue1mBtkqDTQZ3EOLpJJCbMudbN5+PPkrPFX0tEI6fNqTrzsT/E8/wAIJXZ9J5F4CvUAREQBERAEREAREQBR2MYKypDWvc4NBJLWmwdpYX8Ft1cRcxzWuLSQQHDUi/NVZuL1NEctS0yxcpW7jpcn66+KAwh9XRyCmYWzNkv2WbduutxuAOfL5K10GHRxA5GNYXauyjc/ZaHDrJHtM83vSEuY0gfu2HYA7i4AKmLoDx5ABJ0A3v0XNuI+IfxMuWKwiYfetq89b/l6eq3+NuIi9xpIjoP8Zw/2D6+nVV2OMAWCza9bPLJHZb/q+DJxOIdSWSD0W75fHU+1O4Nws+dmdzsjT7uly7vt0Wrw/hPbyhp90au8Onn910ZjAAANANAFLRp5tWTYelm+KWxSqjgmYe45jh33afqvaOjETnMvcg2J6kb27r3V2VJqX2mkH63fNWY04xd0XI0oxd0SPbLXmlWt+IWN86kJDFVFRFUxSM0ij5ygJbgWqLags5PadO9uo+GZX9c64QZerZ3Bx/0n7hdFQCyrvE+AmQCeHSeMafrb+U9e5WJeFR1KcakcsiOrSjVi4yKZhmKiRmYaEaOad2u5gqxYbXA+yT4fZVriag/DTCpYP3chyzNHI8nL7iqcpBB03BWdSnKnNwluvVcmdRqypydOe69VyWHHGSiF7oLCS2ptqQOh/Nba6quF4GHhkjf37ZQWTZrB8bty4E6gj4+audBViRgPPn4qHxOoNHKJGR3hfmMgjb7XaHZxPTl6rUTuro1E7q5JYVH2LGQvlD3gHLewJaNtOdhbVSCqEMVVWTRzlogjjN2Ei7iDv4g+Q15q3BfT6eoiIAiIgCIiAIi166dzI3OY0vcBo0cz0QFX4ixCpjqgO17GJwAY62Zt7a5tNDf4WWXAZqyeznvjdBmc03aLvA00Ftiea9n4mp5WmGqjfFfcPabA9QRqLdbKU4aoeygDRJ2jCSYz+g7D5nzQEqAoLi/H/wAND7P+LJ7MY6Hm7wHzspx7rC65Ti2JmqqXTfwD2Yh+kHfzOvoqmKquEbLdlLG13Thlju9OrNWnhsNdSdSTuTzuVnCLZw2l7SVjPzOA8r6/C6z4LaKMqnHaKLxwrh/ZwAke0/2j4fwj0181NLxrQBYbL1bMVlVj0EYqKsgqdxVTGObP/C8f6gLH4WPqritPFMNbPEY3adD+U8iF0dFBNQvl1QtfEaWSCQxvFjyPJw6g9FqOnKA3XzrWklWq+oUvgHDctSQ43ZFzeefcwc/HZATvAlAfbmO3uN7+bj8h6q4rFS0rY2NYwWa0WAWVAEREBr19G2WN0bxdrgQfuufUIcwyUz/fiJy97e7yXSVSeOaXspYqtvUMf4cvhf0CoYyFkqq7Pb71M3H07JVVut+59Nzb4dr8smU7O08+StS5692V2ZvcR81faOfPG145gFTUJXVibC1M0bFWdQyVtTMHyOZHC/IGN3Pf8L313W3w7IYqialDzIxgDmkm5bfdpPmsmOcPxucZhMYCRZ7gbBw79Rqo2hxihowWxl0rnWzPA316mwA3OislwuSL5Y4EAjYr6QBERAEREAUJxQyqMYFNe9zmIIDrW0Av/wB6KbVfxbinspuwZE6SSwOhAGovb0QFdoKeAyNbVsqTI4gfvCS0km3Kxsr/ABRBrQ1osAAAByA2VdwbFaqom9qONkcbi143cHAaDU73tsrIUBW+PMV7KlLGn25j2Y62Orz/AE6eaosEeUAdFKcaVna1+T+GBgH+d/tH4ZQo4LFrzz1W+NDz2JqfmVm+NOvqeqe4Np81Tf8AKxzvM2aPmVAq0cA+0+d35Qxv+4n6LvD61ESYVXqouaIscswbutc3TIvCVozYmBsPX7KLqsTvub/L0QGbiBsc0eS2ZwN2u/L117wqtJh4GhDfRSM+ILQNXdyAwR0TA9riwOAIJadiAdlfMNxaKQAN9k2902B8uRHgqiRdfLTbbfcIC/oo7AsR7aIE+8NHffzCkUAREQBRXE9D21LKznlJHi3UfJSckgaCTsASfAalRNPxPTSglrrt2vYqKo4NZJPcgrSp5XCbSumUjC5u0p2nm32T5K68KVF4C38riPI6j6qn4bhpha8XBDnEi3if7Kd4YqwyR7XEAOAIvtcf2KpYRtRV+4x8BUcZ5ZE/jFFFLERMLsb7Zte/sgnlrtdUqkp53Ryvgp29lPdrRpdoGlxc89ddrq/Z2vBAII2NiDuqpHjdXA/sDBG/IzMBGcvsA2uOS0jfLLhUDmQRsebuaxoPiAttROAcQNqmuIaWlhAIJB3vsR4FSyAIiIAiIgCjcVwCGoHtt9rk9ujh58/NSSICB4fwaame9heHxG7gbWdnJA18gp1zrC5XqjeI6rs6Sd/MRPt45SB8SuZPKmzmcssW+DkxxQOklldcmSRzhboSbfABfH/VXdB8VH2tYdAB8F92Xnou6ueVi9Ls2ziT+4eAV8/ZmP3U387f9q5y0Lov7N3+xKP5D8HD6K5hfqIvYKX95LvLoSoTEKzUn08Fv1dTcWHmVWcXqcoWubxgqsRWjHNJK7LExzz+kaDxdsFLYJw2Zv3swIYdWs1Bd3u5gd3NW6Cnaxoa1oaBsGgADyCA5ZXxTtlMTgGuFr633FxYjdb2H0JGpNypjidgNULb9m2/q6ywxiyAOjsFqvdZbMsi0JXIDf4VrxHOYyfZdp57t+3mrsHjqFyipnyvv1H9l7HiBHP4oDqVTVNjaXPIDRuSqu/jfM+0YAaPzbnv7lUavES4WJJ8StOFhc7TTvQHWqaqbPEe8FpHS4XNsFb2ckke2u3eDlKnOEsTcyXI52btCBpyPI/FR2PQ9lXvtsSHeTxr8SqGMjZwnw7eZj/ilO8Yz8PP/huuetSUrwzrE+RcZjMpRaZY+DHnPIOWVp+KzVfC8lRUOknfaMeyxrNCWXuA48tSvjgiP/Fd3tb8yfmFaldpfKejw300a1Dh0cLcsbQ0d3PxO5WyiKUsBERAEREAREQBV/jt9sPm7w0er2hWBV3j1v8A6CX/AOs+kjVDiPpS7mQYn6M+5+xye3tHxWQsRjfaK2DGsSmtDy1zXDdV0DhONscP63gE+G7R9fNUXIrHTYhdoI0IAv5aK/hEszuaX4coupd720LZNOo+ONslRG12rc2oPOwJAPmFGzYzYX3PQbrYwqozVERH5/oVpG8XoBYqqpEbHPds0X/ssyheLCRTH+dl/C/3sgK92hke6R27jfw6DyCykLDTO0W0UBpylaMzluVLlEVNQgJrAuGoqsPdIXgtcAMrrbi5voVKf+XVL1m/rH/5WfgeG1MXH+N7iPAWb9CrEgKTXfs5G8Mp/ll1H9TdvRQtRwpVwguMeZo3LCHf6d/guoIgOY8JMz1cYHIlx7so59NbKS46htUxO/My3oT9wruymYHFwa0OO7gACfE81Uv2hN1gd+pw/wBpVXFq9J+HuUser0H+lvcq4lQyLPNhrtS0jXWx0WKCge6RsdiC5wb6nr4KnFGbCnqX7hKmyUrSd3ku9TYfABTS+IIg1rWjZoAHgBYL7WpFWVjdjHKkgiIujoIiIAiIgCIiAKL4npTJRzsGpMbrDvAzD5KUQhcyjmi1yczjmi4vtOJYdSvleGxtLnG2gHz6K74d+z64vO8g/lZbTxcd/JW6lw+KK4jY1l98oAv42WeyqUMJGmvi1M6h+HwhrU1foUbEf2caXhkPg/7/ANlAvwyogOWWN1tg4C49QuknGoRJ2ReM17c7X6X2ut4BdPD05O8HZ/oSSwdKbvB2a4Oe4rwo6ODtw8u9w5cti1pGubXcXHRZeGntib28gJcbiJu3s7F/mbgeBV8faxvtY3v05qhYjVdpIXbDZo6NGgAHgrZfLlhmKNmbduhG4PL+yyYhRCWJ0Z0Dha/Q8j62VOw2udC7M23Qg7EKfi4pjI9prh4WIQFV9qGQxyCzh6EdR1Ck4JAQtLiTFe3I0s1t8u1/En6KJo8VLTYoCfrKLMNN1VjhsxlEZYbudZvMHzVqpa4OG629Dr8kBYsPoxFEyMbNaB42Gp8zcrYUPhWKku7N5uT7p8OR8lMIAiIgCp/7Qvdh/nd8grgqXx8+8kDP5j8QPoq2K+k/vtKmN+jLw9zRYVOcNUV3GQ7N0b4nf0HzULBCXODRqSbBXmipRGwMHL4nmVHQhd3IsNTu78GdERXTQCIiAIiIAiIgCIiAIiIAiIgOb17LVEwP5yfX/hWDAOIbWilPc15+DXH6qO4mpslWXcntB8x/wfVRL5QsaNR0ptLlmJTlKlUlbll34mrckBA3f7Plufh81QJ67KVkrMcc5rGOddrb5b7i9tL8xosWH0X4mZsbRe5GbubfUnpotanNTjmRsQmpq6PW4tzINutisjcWaea6j2Ytawt0WhVcO00nvwxnvDQD6tsV2dnM6qtvsteioZJ35Imlzj02A6uOwC6CeAKTNfK+35e0db7/ABU3RYdHC3LGxrB0aLX8ep8UBVm8EvjiBZJmkGrgfdPc3mPPfuWGlqNFeFT8bpeyqDb3ZPaHj/EPXXzQGISlr2vG7SD6K5RPDgCNiAR5qmt1VgwGquzszu3bwP2KAlUXl16gCoPFz81cByZG343P1V+UfXUcGcTSNbmaLBx+3NQ1oZ42IK9P8yNr9t/I0uHMKyDtHD2iPZHQfcqdWCkq2yNzNNxr8FnUkEktCSCSisoREXR2EREAREQBERAEREAREQBERAV3jGjvE2QDVh18D/f5qnvYunVEAewsds4EHzXOqqkMUjonbtOneORWdiYZZ5+dPEy8XTyzz9j9yMmp1JYFiElN7lrH3mnY/YrC1mq+yxQZnHYjheOqLzh2PxS6Xyu/K76HmpRc0aVJ0WPyx2GbMOjtfQ7hWoYr/MuxxFvnLwijcHxtk97AhzbXG416FSSuxkpK6LMZKSugojiWlzQ5ubDm8tnfDXyUutXFHAQyX/KR66fVfToqkA0W1DdpDmmxHNapmawakBabsXdIckDHSu/QCQPF2w80BMVNfzc658fkF8UPFrGydmS5wty1y+J+iqdaZs+Rzm5ubWHMGdznbX7gtqjpMo01J9SVVlVcpZYeL/YpzrSlLLT7N3+y+9C6V/ErGD2BmNvAfcqGo6CasfnlJEYOw+Q/stvC+HHOs6W4bybzPj0HxVljiDQAAABsAunSzu83pwduk6jvN6cHkMLWNDWgAAWAHJZERWCyEREAREQBERAEREAREQBERAEREAKqvEQiqHmON7RUR7B2gfzyX6/dS/EGJOggc9jS52zbAmxPM9wVJ/AyND6YwiSeTLIJM3tNv1vz39VxOCnHKzipBVIuMj4gpqguLTBIHDQ+ybeR6LPUYNWgZmw36i7b+l1Y6nHHUrYInNM0paM4bvoNx11v6FSeF4zFUAmM6i2ZpFnNvyIKrLCK1nJlRYNKNnJ+nQ57FVgnK4Frhu1wsR5FbkZFwSGuA5O1Cu+JYNDOLSMDuh2cPBw1CrtTwO9pvBNp+WQX/wBQ+yhdCpDbUjdKrT7My9fLY3sOx+Joy9kI/wCQC3pupWLGIXbPHnp81Tn4ZWx7wZ+9jgfhusZmmG9NN/SVIq8o6NPyZLHEpaSTXgy+tqmHZzf6gsNdkfG5he0ZgRe4071S2OqHe7Syf5tPmFsR4FXScmRDxBPwupFXb2i/LrYk/qE/li34dbH1/wBDo4v3lTP2xGzTo3yY25d5latdxBJMOxpmdjFt7IAc4dAG+75aqXo+BmA5pXukd6D7qfpMPjjFmMa3vG/ruunGdT5tFwup8cKlT59Fwv3fQqGF8JyEC4yDq7f+n7qz0ODxQjNuRu91tPoF8Ypj7IXCMNfJI4XEcYubdT0UTW4ka6nkiiDmStIzRv0JAOoupowUVZE8YRgrJE1Q45DM9zI35i3U2Bt00OxUgqHVVdbBG137qEAtDYWht38ttSfVXmBxLWkixIBI6G2oXR2faIiAIiIAiIgCIiAIiIAiIgCIiAIiIDyyj5cHBqW1AcQ4NLSORFjbwOqkUQFBqo71cj6p0tO4kCF7fdbbQe0NNuXeVK47DPHSgRvzyXBmfGA17ma2Nhr017lZpYmuFnAEdCLj0UZieBmSQTRyuilAy3GrSN7OaUBFcOTOc5rop3vj17WOaxew2NiD0JUhg/EPawyzOaGtjLtjfMGi99eeyx4dw46ITPMmeWVrhcNDWgkHkO+yr8VU+KidSdjKJnOI0abG7hqHeGiAtLeJYewZO7M1r3ZRdtzfXkL9Ct2tr2Qs7SR2Vumtid9tlUuIqfsaWkidYWe3NfuF3fMq109dDNcMex9twCDbpcIDQZxfSEgCS5Jt7ruenRZMb4kjpS0PDiXXtltoAbXNz3qM4cYBW1jbD3gR/U77rUxtj5q9zGRtkyQ5SHOygZxqb9RmCAnOIMVfFTdtDld7pubkZXcx6hQ1VW1kMLKrtmysOUuZkDQA7a3PuWfh+GQwy0czXDKC1rrHKQejtjYkEf2WGi4cqnwsgme1kTTq1ur3C9wCdgEB81Vb+HrRVOaTDPG32gL5bgafAeRWfCh2+IOqYmuEQZlLiCA91raA78vRWdkLQ0NtoAAB3DQL7DbICNpuHIGSGUMu8kkFxJy319kHZSaIgCIiAIiIAiIgCIiAIiIAiIgCIiAIiIAiIgCIiAIiIDDUUjJBZ7WuA2zAH5rHSYZFESY2NaTvlFroiA+4qGNr3Pa0BzveI3PisjYWgkgAE7kAXPiea8RAZEREAREQBERAEREAREQBERAEREB//9k="/>
          <p:cNvSpPr>
            <a:spLocks noChangeAspect="1" noChangeArrowheads="1"/>
          </p:cNvSpPr>
          <p:nvPr/>
        </p:nvSpPr>
        <p:spPr bwMode="auto">
          <a:xfrm>
            <a:off x="460375"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pic>
        <p:nvPicPr>
          <p:cNvPr id="522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8729" y="4386261"/>
            <a:ext cx="2419350" cy="18954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098766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4 Marcador de contenido"/>
          <p:cNvSpPr>
            <a:spLocks noGrp="1"/>
          </p:cNvSpPr>
          <p:nvPr>
            <p:ph idx="4294967295"/>
          </p:nvPr>
        </p:nvSpPr>
        <p:spPr>
          <a:xfrm>
            <a:off x="218865" y="379380"/>
            <a:ext cx="8229600" cy="339725"/>
          </a:xfrm>
        </p:spPr>
        <p:txBody>
          <a:bodyPr>
            <a:noAutofit/>
          </a:bodyPr>
          <a:lstStyle/>
          <a:p>
            <a:pPr marL="0" indent="0" algn="ctr" eaLnBrk="1" hangingPunct="1">
              <a:buFont typeface="Wingdings 3" charset="0"/>
              <a:buNone/>
            </a:pPr>
            <a:r>
              <a:rPr lang="es-ES" sz="2800" dirty="0">
                <a:solidFill>
                  <a:srgbClr val="000000"/>
                </a:solidFill>
                <a:latin typeface="Gill Sans MT" charset="0"/>
              </a:rPr>
              <a:t>El proceso de ingeniería de requerimientos</a:t>
            </a:r>
            <a:endParaRPr lang="es-MX" sz="2800" dirty="0">
              <a:solidFill>
                <a:srgbClr val="000000"/>
              </a:solidFill>
              <a:latin typeface="Gill Sans MT" charset="0"/>
            </a:endParaRPr>
          </a:p>
        </p:txBody>
      </p:sp>
      <p:grpSp>
        <p:nvGrpSpPr>
          <p:cNvPr id="53252" name="3 Grupo"/>
          <p:cNvGrpSpPr>
            <a:grpSpLocks/>
          </p:cNvGrpSpPr>
          <p:nvPr/>
        </p:nvGrpSpPr>
        <p:grpSpPr bwMode="auto">
          <a:xfrm>
            <a:off x="109538" y="2114550"/>
            <a:ext cx="8839200" cy="4451350"/>
            <a:chOff x="188842" y="1713941"/>
            <a:chExt cx="8838122" cy="4451363"/>
          </a:xfrm>
        </p:grpSpPr>
        <p:sp>
          <p:nvSpPr>
            <p:cNvPr id="6" name="5 Rectángulo redondeado"/>
            <p:cNvSpPr>
              <a:spLocks noChangeArrowheads="1"/>
            </p:cNvSpPr>
            <p:nvPr/>
          </p:nvSpPr>
          <p:spPr bwMode="auto">
            <a:xfrm>
              <a:off x="2112657" y="1861579"/>
              <a:ext cx="1944450" cy="936628"/>
            </a:xfrm>
            <a:prstGeom prst="roundRect">
              <a:avLst>
                <a:gd name="adj" fmla="val 16667"/>
              </a:avLst>
            </a:prstGeom>
            <a:gradFill rotWithShape="1">
              <a:gsLst>
                <a:gs pos="0">
                  <a:srgbClr val="CCA30B"/>
                </a:gs>
                <a:gs pos="30000">
                  <a:srgbClr val="FAC504"/>
                </a:gs>
                <a:gs pos="45000">
                  <a:srgbClr val="FFD400"/>
                </a:gs>
                <a:gs pos="55000">
                  <a:srgbClr val="FFD400"/>
                </a:gs>
                <a:gs pos="73000">
                  <a:srgbClr val="FAC504"/>
                </a:gs>
                <a:gs pos="100000">
                  <a:srgbClr val="CCA30B"/>
                </a:gs>
              </a:gsLst>
              <a:lin ang="900000" scaled="1"/>
            </a:gradFill>
            <a:ln w="9525">
              <a:solidFill>
                <a:schemeClr val="tx1"/>
              </a:solidFill>
              <a:round/>
              <a:headEnd/>
              <a:tailEnd/>
            </a:ln>
            <a:effectLst>
              <a:outerShdw blurRad="63500" dist="41909" dir="5400000" rotWithShape="0">
                <a:srgbClr val="000000">
                  <a:alpha val="39999"/>
                </a:srgbClr>
              </a:outerShdw>
            </a:effectLst>
          </p:spPr>
          <p:txBody>
            <a:bodyPr anchor="ctr"/>
            <a:lstStyle/>
            <a:p>
              <a:pPr algn="ctr"/>
              <a:r>
                <a:rPr lang="es-ES" sz="1800" dirty="0">
                  <a:solidFill>
                    <a:srgbClr val="000000"/>
                  </a:solidFill>
                  <a:latin typeface="Gill Sans MT" charset="0"/>
                </a:rPr>
                <a:t>Obtención y análisis de requerimientos</a:t>
              </a:r>
              <a:endParaRPr lang="es-MX" sz="1800" dirty="0">
                <a:solidFill>
                  <a:srgbClr val="000000"/>
                </a:solidFill>
                <a:latin typeface="Gill Sans MT" charset="0"/>
              </a:endParaRPr>
            </a:p>
          </p:txBody>
        </p:sp>
        <p:sp>
          <p:nvSpPr>
            <p:cNvPr id="7" name="6 Rectángulo"/>
            <p:cNvSpPr>
              <a:spLocks noChangeArrowheads="1"/>
            </p:cNvSpPr>
            <p:nvPr/>
          </p:nvSpPr>
          <p:spPr bwMode="auto">
            <a:xfrm>
              <a:off x="188842" y="3104595"/>
              <a:ext cx="1584132" cy="720727"/>
            </a:xfrm>
            <a:prstGeom prst="rect">
              <a:avLst/>
            </a:prstGeom>
            <a:gradFill rotWithShape="1">
              <a:gsLst>
                <a:gs pos="0">
                  <a:srgbClr val="6CA71B"/>
                </a:gs>
                <a:gs pos="30000">
                  <a:srgbClr val="81CD1A"/>
                </a:gs>
                <a:gs pos="45000">
                  <a:srgbClr val="88DD15"/>
                </a:gs>
                <a:gs pos="55000">
                  <a:srgbClr val="88DD15"/>
                </a:gs>
                <a:gs pos="73000">
                  <a:srgbClr val="81CD1A"/>
                </a:gs>
                <a:gs pos="100000">
                  <a:srgbClr val="6CA71B"/>
                </a:gs>
              </a:gsLst>
              <a:lin ang="900000" scaled="1"/>
            </a:gradFill>
            <a:ln w="9525">
              <a:solidFill>
                <a:schemeClr val="tx1"/>
              </a:solidFill>
              <a:miter lim="800000"/>
              <a:headEnd/>
              <a:tailEnd/>
            </a:ln>
            <a:effectLst>
              <a:outerShdw blurRad="63500" dist="41909" dir="5400000" rotWithShape="0">
                <a:srgbClr val="000000">
                  <a:alpha val="39999"/>
                </a:srgbClr>
              </a:outerShdw>
            </a:effectLst>
          </p:spPr>
          <p:txBody>
            <a:bodyPr anchor="ctr"/>
            <a:lstStyle/>
            <a:p>
              <a:pPr algn="ctr">
                <a:buFont typeface="Wingdings" pitchFamily="2" charset="2"/>
                <a:buChar char="l"/>
                <a:defRPr/>
              </a:pPr>
              <a:r>
                <a:rPr lang="es-ES" sz="1800" dirty="0">
                  <a:solidFill>
                    <a:srgbClr val="000000"/>
                  </a:solidFill>
                  <a:latin typeface="+mn-lt"/>
                  <a:ea typeface="+mn-ea"/>
                </a:rPr>
                <a:t>Informe de viabilidad</a:t>
              </a:r>
              <a:endParaRPr lang="es-MX" sz="1800" dirty="0">
                <a:solidFill>
                  <a:srgbClr val="000000"/>
                </a:solidFill>
                <a:latin typeface="+mn-lt"/>
                <a:ea typeface="+mn-ea"/>
              </a:endParaRPr>
            </a:p>
          </p:txBody>
        </p:sp>
        <p:sp>
          <p:nvSpPr>
            <p:cNvPr id="8" name="7 Rectángulo redondeado"/>
            <p:cNvSpPr>
              <a:spLocks noChangeArrowheads="1"/>
            </p:cNvSpPr>
            <p:nvPr/>
          </p:nvSpPr>
          <p:spPr bwMode="auto">
            <a:xfrm>
              <a:off x="260270" y="1713941"/>
              <a:ext cx="1441274" cy="755652"/>
            </a:xfrm>
            <a:prstGeom prst="roundRect">
              <a:avLst>
                <a:gd name="adj" fmla="val 16667"/>
              </a:avLst>
            </a:prstGeom>
            <a:gradFill rotWithShape="1">
              <a:gsLst>
                <a:gs pos="0">
                  <a:srgbClr val="CCA30B"/>
                </a:gs>
                <a:gs pos="30000">
                  <a:srgbClr val="FAC504"/>
                </a:gs>
                <a:gs pos="45000">
                  <a:srgbClr val="FFD400"/>
                </a:gs>
                <a:gs pos="55000">
                  <a:srgbClr val="FFD400"/>
                </a:gs>
                <a:gs pos="73000">
                  <a:srgbClr val="FAC504"/>
                </a:gs>
                <a:gs pos="100000">
                  <a:srgbClr val="CCA30B"/>
                </a:gs>
              </a:gsLst>
              <a:lin ang="900000" scaled="1"/>
            </a:gradFill>
            <a:ln w="9525">
              <a:solidFill>
                <a:schemeClr val="tx1"/>
              </a:solidFill>
              <a:round/>
              <a:headEnd/>
              <a:tailEnd/>
            </a:ln>
            <a:effectLst>
              <a:outerShdw blurRad="63500" dist="41909" dir="5400000" rotWithShape="0">
                <a:srgbClr val="000000">
                  <a:alpha val="39999"/>
                </a:srgbClr>
              </a:outerShdw>
            </a:effectLst>
          </p:spPr>
          <p:txBody>
            <a:bodyPr anchor="ctr"/>
            <a:lstStyle/>
            <a:p>
              <a:pPr algn="ctr">
                <a:buFont typeface="Wingdings" pitchFamily="2" charset="2"/>
                <a:buChar char="l"/>
                <a:defRPr/>
              </a:pPr>
              <a:r>
                <a:rPr lang="es-ES" sz="1800" dirty="0">
                  <a:solidFill>
                    <a:srgbClr val="000000"/>
                  </a:solidFill>
                  <a:latin typeface="+mn-lt"/>
                  <a:ea typeface="+mn-ea"/>
                </a:rPr>
                <a:t>Estudio de Viabilidad</a:t>
              </a:r>
              <a:endParaRPr lang="es-MX" sz="1800" dirty="0">
                <a:solidFill>
                  <a:srgbClr val="000000"/>
                </a:solidFill>
                <a:latin typeface="+mn-lt"/>
                <a:ea typeface="+mn-ea"/>
              </a:endParaRPr>
            </a:p>
          </p:txBody>
        </p:sp>
        <p:sp>
          <p:nvSpPr>
            <p:cNvPr id="9" name="8 Rectángulo"/>
            <p:cNvSpPr>
              <a:spLocks noChangeArrowheads="1"/>
            </p:cNvSpPr>
            <p:nvPr/>
          </p:nvSpPr>
          <p:spPr bwMode="auto">
            <a:xfrm>
              <a:off x="2303134" y="3823735"/>
              <a:ext cx="1584132" cy="676277"/>
            </a:xfrm>
            <a:prstGeom prst="rect">
              <a:avLst/>
            </a:prstGeom>
            <a:gradFill rotWithShape="1">
              <a:gsLst>
                <a:gs pos="0">
                  <a:srgbClr val="6CA71B"/>
                </a:gs>
                <a:gs pos="30000">
                  <a:srgbClr val="81CD1A"/>
                </a:gs>
                <a:gs pos="45000">
                  <a:srgbClr val="88DD15"/>
                </a:gs>
                <a:gs pos="55000">
                  <a:srgbClr val="88DD15"/>
                </a:gs>
                <a:gs pos="73000">
                  <a:srgbClr val="81CD1A"/>
                </a:gs>
                <a:gs pos="100000">
                  <a:srgbClr val="6CA71B"/>
                </a:gs>
              </a:gsLst>
              <a:lin ang="900000" scaled="1"/>
            </a:gradFill>
            <a:ln w="9525">
              <a:solidFill>
                <a:schemeClr val="tx1"/>
              </a:solidFill>
              <a:miter lim="800000"/>
              <a:headEnd/>
              <a:tailEnd/>
            </a:ln>
            <a:effectLst>
              <a:outerShdw blurRad="63500" dist="41909" dir="5400000" rotWithShape="0">
                <a:srgbClr val="000000">
                  <a:alpha val="39999"/>
                </a:srgbClr>
              </a:outerShdw>
            </a:effectLst>
          </p:spPr>
          <p:txBody>
            <a:bodyPr anchor="ctr"/>
            <a:lstStyle/>
            <a:p>
              <a:pPr algn="ctr">
                <a:buFont typeface="Wingdings" pitchFamily="2" charset="2"/>
                <a:buChar char="l"/>
                <a:defRPr/>
              </a:pPr>
              <a:r>
                <a:rPr lang="es-ES" sz="1800" dirty="0">
                  <a:solidFill>
                    <a:srgbClr val="000000"/>
                  </a:solidFill>
                  <a:latin typeface="+mn-lt"/>
                  <a:ea typeface="+mn-ea"/>
                </a:rPr>
                <a:t>Modelos del Sistema</a:t>
              </a:r>
              <a:endParaRPr lang="es-MX" sz="1800" dirty="0">
                <a:solidFill>
                  <a:srgbClr val="000000"/>
                </a:solidFill>
                <a:latin typeface="+mn-lt"/>
                <a:ea typeface="+mn-ea"/>
              </a:endParaRPr>
            </a:p>
          </p:txBody>
        </p:sp>
        <p:sp>
          <p:nvSpPr>
            <p:cNvPr id="10" name="9 Rectángulo redondeado"/>
            <p:cNvSpPr>
              <a:spLocks noChangeArrowheads="1"/>
            </p:cNvSpPr>
            <p:nvPr/>
          </p:nvSpPr>
          <p:spPr bwMode="auto">
            <a:xfrm>
              <a:off x="4536474" y="2709307"/>
              <a:ext cx="2160325" cy="755652"/>
            </a:xfrm>
            <a:prstGeom prst="roundRect">
              <a:avLst>
                <a:gd name="adj" fmla="val 16667"/>
              </a:avLst>
            </a:prstGeom>
            <a:gradFill rotWithShape="1">
              <a:gsLst>
                <a:gs pos="0">
                  <a:srgbClr val="CCA30B"/>
                </a:gs>
                <a:gs pos="30000">
                  <a:srgbClr val="FAC504"/>
                </a:gs>
                <a:gs pos="45000">
                  <a:srgbClr val="FFD400"/>
                </a:gs>
                <a:gs pos="55000">
                  <a:srgbClr val="FFD400"/>
                </a:gs>
                <a:gs pos="73000">
                  <a:srgbClr val="FAC504"/>
                </a:gs>
                <a:gs pos="100000">
                  <a:srgbClr val="CCA30B"/>
                </a:gs>
              </a:gsLst>
              <a:lin ang="900000" scaled="1"/>
            </a:gradFill>
            <a:ln w="9525">
              <a:solidFill>
                <a:schemeClr val="tx1"/>
              </a:solidFill>
              <a:round/>
              <a:headEnd/>
              <a:tailEnd/>
            </a:ln>
            <a:effectLst>
              <a:outerShdw blurRad="63500" dist="41909" dir="5400000" rotWithShape="0">
                <a:srgbClr val="000000">
                  <a:alpha val="39999"/>
                </a:srgbClr>
              </a:outerShdw>
            </a:effectLst>
          </p:spPr>
          <p:txBody>
            <a:bodyPr anchor="ctr"/>
            <a:lstStyle/>
            <a:p>
              <a:pPr algn="ctr"/>
              <a:r>
                <a:rPr lang="es-ES" sz="1800">
                  <a:solidFill>
                    <a:srgbClr val="000000"/>
                  </a:solidFill>
                  <a:latin typeface="Gill Sans MT" charset="0"/>
                </a:rPr>
                <a:t>Especificación de requerimientos</a:t>
              </a:r>
              <a:endParaRPr lang="es-MX" sz="1800">
                <a:solidFill>
                  <a:srgbClr val="000000"/>
                </a:solidFill>
                <a:latin typeface="Gill Sans MT" charset="0"/>
              </a:endParaRPr>
            </a:p>
          </p:txBody>
        </p:sp>
        <p:sp>
          <p:nvSpPr>
            <p:cNvPr id="11" name="10 Rectángulo"/>
            <p:cNvSpPr>
              <a:spLocks noChangeArrowheads="1"/>
            </p:cNvSpPr>
            <p:nvPr/>
          </p:nvSpPr>
          <p:spPr bwMode="auto">
            <a:xfrm>
              <a:off x="4428537" y="4500012"/>
              <a:ext cx="2376198" cy="711202"/>
            </a:xfrm>
            <a:prstGeom prst="rect">
              <a:avLst/>
            </a:prstGeom>
            <a:gradFill rotWithShape="1">
              <a:gsLst>
                <a:gs pos="0">
                  <a:srgbClr val="6CA71B"/>
                </a:gs>
                <a:gs pos="30000">
                  <a:srgbClr val="81CD1A"/>
                </a:gs>
                <a:gs pos="45000">
                  <a:srgbClr val="88DD15"/>
                </a:gs>
                <a:gs pos="55000">
                  <a:srgbClr val="88DD15"/>
                </a:gs>
                <a:gs pos="73000">
                  <a:srgbClr val="81CD1A"/>
                </a:gs>
                <a:gs pos="100000">
                  <a:srgbClr val="6CA71B"/>
                </a:gs>
              </a:gsLst>
              <a:lin ang="900000" scaled="1"/>
            </a:gradFill>
            <a:ln w="9525">
              <a:solidFill>
                <a:schemeClr val="tx1"/>
              </a:solidFill>
              <a:miter lim="800000"/>
              <a:headEnd/>
              <a:tailEnd/>
            </a:ln>
            <a:effectLst>
              <a:outerShdw blurRad="63500" dist="41909" dir="5400000" rotWithShape="0">
                <a:srgbClr val="000000">
                  <a:alpha val="39999"/>
                </a:srgbClr>
              </a:outerShdw>
            </a:effectLst>
          </p:spPr>
          <p:txBody>
            <a:bodyPr anchor="ctr"/>
            <a:lstStyle/>
            <a:p>
              <a:pPr algn="ctr">
                <a:buFont typeface="Wingdings" pitchFamily="2" charset="2"/>
                <a:buChar char="l"/>
                <a:defRPr/>
              </a:pPr>
              <a:r>
                <a:rPr lang="es-ES" sz="1800" dirty="0">
                  <a:solidFill>
                    <a:srgbClr val="000000"/>
                  </a:solidFill>
                  <a:latin typeface="+mn-lt"/>
                  <a:ea typeface="+mn-ea"/>
                </a:rPr>
                <a:t>Requerimientos del usuario del sistema</a:t>
              </a:r>
              <a:endParaRPr lang="es-MX" sz="1800" dirty="0">
                <a:solidFill>
                  <a:srgbClr val="000000"/>
                </a:solidFill>
                <a:latin typeface="+mn-lt"/>
                <a:ea typeface="+mn-ea"/>
              </a:endParaRPr>
            </a:p>
          </p:txBody>
        </p:sp>
        <p:sp>
          <p:nvSpPr>
            <p:cNvPr id="12" name="11 Rectángulo redondeado"/>
            <p:cNvSpPr>
              <a:spLocks noChangeArrowheads="1"/>
            </p:cNvSpPr>
            <p:nvPr/>
          </p:nvSpPr>
          <p:spPr bwMode="auto">
            <a:xfrm>
              <a:off x="7069815" y="3310971"/>
              <a:ext cx="1907942" cy="755652"/>
            </a:xfrm>
            <a:prstGeom prst="roundRect">
              <a:avLst>
                <a:gd name="adj" fmla="val 16667"/>
              </a:avLst>
            </a:prstGeom>
            <a:gradFill rotWithShape="1">
              <a:gsLst>
                <a:gs pos="0">
                  <a:srgbClr val="CCA30B"/>
                </a:gs>
                <a:gs pos="30000">
                  <a:srgbClr val="FAC504"/>
                </a:gs>
                <a:gs pos="45000">
                  <a:srgbClr val="FFD400"/>
                </a:gs>
                <a:gs pos="55000">
                  <a:srgbClr val="FFD400"/>
                </a:gs>
                <a:gs pos="73000">
                  <a:srgbClr val="FAC504"/>
                </a:gs>
                <a:gs pos="100000">
                  <a:srgbClr val="CCA30B"/>
                </a:gs>
              </a:gsLst>
              <a:lin ang="900000" scaled="1"/>
            </a:gradFill>
            <a:ln w="9525">
              <a:solidFill>
                <a:schemeClr val="tx1"/>
              </a:solidFill>
              <a:round/>
              <a:headEnd/>
              <a:tailEnd/>
            </a:ln>
            <a:effectLst>
              <a:outerShdw blurRad="63500" dist="41909" dir="5400000" rotWithShape="0">
                <a:srgbClr val="000000">
                  <a:alpha val="39999"/>
                </a:srgbClr>
              </a:outerShdw>
            </a:effectLst>
          </p:spPr>
          <p:txBody>
            <a:bodyPr anchor="ctr"/>
            <a:lstStyle/>
            <a:p>
              <a:pPr algn="ctr"/>
              <a:r>
                <a:rPr lang="es-ES" sz="1800">
                  <a:solidFill>
                    <a:srgbClr val="000000"/>
                  </a:solidFill>
                  <a:latin typeface="Gill Sans MT" charset="0"/>
                </a:rPr>
                <a:t>Validación de requerimientos</a:t>
              </a:r>
              <a:endParaRPr lang="es-MX" sz="1800">
                <a:solidFill>
                  <a:srgbClr val="000000"/>
                </a:solidFill>
                <a:latin typeface="Gill Sans MT" charset="0"/>
              </a:endParaRPr>
            </a:p>
          </p:txBody>
        </p:sp>
        <p:sp>
          <p:nvSpPr>
            <p:cNvPr id="13" name="12 Rectángulo"/>
            <p:cNvSpPr>
              <a:spLocks noChangeArrowheads="1"/>
            </p:cNvSpPr>
            <p:nvPr/>
          </p:nvSpPr>
          <p:spPr bwMode="auto">
            <a:xfrm>
              <a:off x="7069815" y="5444577"/>
              <a:ext cx="1957149" cy="720727"/>
            </a:xfrm>
            <a:prstGeom prst="rect">
              <a:avLst/>
            </a:prstGeom>
            <a:gradFill rotWithShape="1">
              <a:gsLst>
                <a:gs pos="0">
                  <a:srgbClr val="6CA71B"/>
                </a:gs>
                <a:gs pos="30000">
                  <a:srgbClr val="81CD1A"/>
                </a:gs>
                <a:gs pos="45000">
                  <a:srgbClr val="88DD15"/>
                </a:gs>
                <a:gs pos="55000">
                  <a:srgbClr val="88DD15"/>
                </a:gs>
                <a:gs pos="73000">
                  <a:srgbClr val="81CD1A"/>
                </a:gs>
                <a:gs pos="100000">
                  <a:srgbClr val="6CA71B"/>
                </a:gs>
              </a:gsLst>
              <a:lin ang="900000" scaled="1"/>
            </a:gradFill>
            <a:ln w="9525">
              <a:solidFill>
                <a:schemeClr val="tx1"/>
              </a:solidFill>
              <a:miter lim="800000"/>
              <a:headEnd/>
              <a:tailEnd/>
            </a:ln>
            <a:effectLst>
              <a:outerShdw blurRad="63500" dist="41909" dir="5400000" rotWithShape="0">
                <a:srgbClr val="000000">
                  <a:alpha val="39999"/>
                </a:srgbClr>
              </a:outerShdw>
            </a:effectLst>
          </p:spPr>
          <p:txBody>
            <a:bodyPr anchor="ctr"/>
            <a:lstStyle/>
            <a:p>
              <a:pPr algn="ctr">
                <a:buFont typeface="Wingdings" pitchFamily="2" charset="2"/>
                <a:buChar char="l"/>
                <a:defRPr/>
              </a:pPr>
              <a:r>
                <a:rPr lang="es-ES" sz="1800" dirty="0">
                  <a:solidFill>
                    <a:srgbClr val="000000"/>
                  </a:solidFill>
                  <a:latin typeface="+mn-lt"/>
                  <a:ea typeface="+mn-ea"/>
                </a:rPr>
                <a:t>Documento de requerimientos</a:t>
              </a:r>
            </a:p>
          </p:txBody>
        </p:sp>
        <p:cxnSp>
          <p:nvCxnSpPr>
            <p:cNvPr id="15" name="14 Conector recto de flecha"/>
            <p:cNvCxnSpPr>
              <a:cxnSpLocks noChangeShapeType="1"/>
              <a:stCxn id="8" idx="3"/>
            </p:cNvCxnSpPr>
            <p:nvPr/>
          </p:nvCxnSpPr>
          <p:spPr bwMode="auto">
            <a:xfrm>
              <a:off x="1701544" y="2091767"/>
              <a:ext cx="411113" cy="0"/>
            </a:xfrm>
            <a:prstGeom prst="straightConnector1">
              <a:avLst/>
            </a:prstGeom>
            <a:noFill/>
            <a:ln w="15875">
              <a:solidFill>
                <a:schemeClr val="tx1"/>
              </a:solidFill>
              <a:round/>
              <a:headEnd/>
              <a:tailEnd type="arrow" w="med" len="med"/>
            </a:ln>
            <a:effectLst>
              <a:outerShdw blurRad="63500" dist="41909" dir="5400000" rotWithShape="0">
                <a:srgbClr val="000000">
                  <a:alpha val="39999"/>
                </a:srgbClr>
              </a:outerShdw>
            </a:effectLst>
            <a:extLst>
              <a:ext uri="{909E8E84-426E-40dd-AFC4-6F175D3DCCD1}">
                <a14:hiddenFill xmlns:a14="http://schemas.microsoft.com/office/drawing/2010/main">
                  <a:noFill/>
                </a14:hiddenFill>
              </a:ext>
            </a:extLst>
          </p:spPr>
        </p:cxnSp>
        <p:cxnSp>
          <p:nvCxnSpPr>
            <p:cNvPr id="16" name="15 Conector recto de flecha"/>
            <p:cNvCxnSpPr>
              <a:cxnSpLocks noChangeShapeType="1"/>
              <a:stCxn id="8" idx="2"/>
              <a:endCxn id="7" idx="0"/>
            </p:cNvCxnSpPr>
            <p:nvPr/>
          </p:nvCxnSpPr>
          <p:spPr bwMode="auto">
            <a:xfrm>
              <a:off x="980907" y="2469593"/>
              <a:ext cx="0" cy="635002"/>
            </a:xfrm>
            <a:prstGeom prst="straightConnector1">
              <a:avLst/>
            </a:prstGeom>
            <a:noFill/>
            <a:ln w="15875">
              <a:solidFill>
                <a:schemeClr val="tx1"/>
              </a:solidFill>
              <a:round/>
              <a:headEnd/>
              <a:tailEnd type="arrow" w="med" len="med"/>
            </a:ln>
            <a:effectLst>
              <a:outerShdw blurRad="63500" dist="41909" dir="5400000" rotWithShape="0">
                <a:srgbClr val="000000">
                  <a:alpha val="39999"/>
                </a:srgbClr>
              </a:outerShdw>
            </a:effectLst>
            <a:extLst>
              <a:ext uri="{909E8E84-426E-40dd-AFC4-6F175D3DCCD1}">
                <a14:hiddenFill xmlns:a14="http://schemas.microsoft.com/office/drawing/2010/main">
                  <a:noFill/>
                </a14:hiddenFill>
              </a:ext>
            </a:extLst>
          </p:spPr>
        </p:cxnSp>
        <p:cxnSp>
          <p:nvCxnSpPr>
            <p:cNvPr id="19" name="18 Conector recto de flecha"/>
            <p:cNvCxnSpPr>
              <a:cxnSpLocks noChangeShapeType="1"/>
              <a:stCxn id="6" idx="2"/>
              <a:endCxn id="9" idx="0"/>
            </p:cNvCxnSpPr>
            <p:nvPr/>
          </p:nvCxnSpPr>
          <p:spPr bwMode="auto">
            <a:xfrm>
              <a:off x="3084089" y="2798207"/>
              <a:ext cx="11111" cy="1025528"/>
            </a:xfrm>
            <a:prstGeom prst="straightConnector1">
              <a:avLst/>
            </a:prstGeom>
            <a:noFill/>
            <a:ln w="15875">
              <a:solidFill>
                <a:schemeClr val="tx1"/>
              </a:solidFill>
              <a:round/>
              <a:headEnd/>
              <a:tailEnd type="arrow" w="med" len="med"/>
            </a:ln>
            <a:effectLst>
              <a:outerShdw blurRad="63500" dist="41909" dir="5400000" rotWithShape="0">
                <a:srgbClr val="000000">
                  <a:alpha val="39999"/>
                </a:srgbClr>
              </a:outerShdw>
            </a:effectLst>
            <a:extLst>
              <a:ext uri="{909E8E84-426E-40dd-AFC4-6F175D3DCCD1}">
                <a14:hiddenFill xmlns:a14="http://schemas.microsoft.com/office/drawing/2010/main">
                  <a:noFill/>
                </a14:hiddenFill>
              </a:ext>
            </a:extLst>
          </p:spPr>
        </p:cxnSp>
        <p:cxnSp>
          <p:nvCxnSpPr>
            <p:cNvPr id="22" name="21 Conector recto de flecha"/>
            <p:cNvCxnSpPr>
              <a:cxnSpLocks noChangeShapeType="1"/>
            </p:cNvCxnSpPr>
            <p:nvPr/>
          </p:nvCxnSpPr>
          <p:spPr bwMode="auto">
            <a:xfrm>
              <a:off x="3420598" y="2798207"/>
              <a:ext cx="1115876" cy="311151"/>
            </a:xfrm>
            <a:prstGeom prst="bentConnector3">
              <a:avLst>
                <a:gd name="adj1" fmla="val -1829"/>
              </a:avLst>
            </a:prstGeom>
            <a:noFill/>
            <a:ln w="15875">
              <a:solidFill>
                <a:schemeClr val="tx1"/>
              </a:solidFill>
              <a:miter lim="800000"/>
              <a:headEnd/>
              <a:tailEnd type="arrow" w="med" len="med"/>
            </a:ln>
            <a:effectLst>
              <a:outerShdw blurRad="63500" dist="41909" dir="5400000" rotWithShape="0">
                <a:srgbClr val="000000">
                  <a:alpha val="39999"/>
                </a:srgbClr>
              </a:outerShdw>
            </a:effectLst>
            <a:extLst>
              <a:ext uri="{909E8E84-426E-40dd-AFC4-6F175D3DCCD1}">
                <a14:hiddenFill xmlns:a14="http://schemas.microsoft.com/office/drawing/2010/main">
                  <a:noFill/>
                </a14:hiddenFill>
              </a:ext>
            </a:extLst>
          </p:spPr>
        </p:cxnSp>
        <p:cxnSp>
          <p:nvCxnSpPr>
            <p:cNvPr id="26" name="21 Conector recto de flecha"/>
            <p:cNvCxnSpPr>
              <a:cxnSpLocks noChangeShapeType="1"/>
              <a:stCxn id="10" idx="0"/>
              <a:endCxn id="6" idx="3"/>
            </p:cNvCxnSpPr>
            <p:nvPr/>
          </p:nvCxnSpPr>
          <p:spPr bwMode="auto">
            <a:xfrm rot="16200000" flipV="1">
              <a:off x="4646768" y="1740232"/>
              <a:ext cx="379414" cy="1558735"/>
            </a:xfrm>
            <a:prstGeom prst="bentConnector2">
              <a:avLst/>
            </a:prstGeom>
            <a:noFill/>
            <a:ln w="15875">
              <a:solidFill>
                <a:schemeClr val="tx1"/>
              </a:solidFill>
              <a:miter lim="800000"/>
              <a:headEnd/>
              <a:tailEnd type="arrow" w="med" len="med"/>
            </a:ln>
            <a:effectLst>
              <a:outerShdw blurRad="63500" dist="41909" dir="5400000" rotWithShape="0">
                <a:srgbClr val="000000">
                  <a:alpha val="39999"/>
                </a:srgbClr>
              </a:outerShdw>
            </a:effectLst>
            <a:extLst>
              <a:ext uri="{909E8E84-426E-40dd-AFC4-6F175D3DCCD1}">
                <a14:hiddenFill xmlns:a14="http://schemas.microsoft.com/office/drawing/2010/main">
                  <a:noFill/>
                </a14:hiddenFill>
              </a:ext>
            </a:extLst>
          </p:spPr>
        </p:cxnSp>
        <p:cxnSp>
          <p:nvCxnSpPr>
            <p:cNvPr id="37" name="36 Conector recto de flecha"/>
            <p:cNvCxnSpPr>
              <a:cxnSpLocks noChangeShapeType="1"/>
              <a:endCxn id="11" idx="0"/>
            </p:cNvCxnSpPr>
            <p:nvPr/>
          </p:nvCxnSpPr>
          <p:spPr bwMode="auto">
            <a:xfrm>
              <a:off x="5615842" y="3463371"/>
              <a:ext cx="0" cy="1036641"/>
            </a:xfrm>
            <a:prstGeom prst="straightConnector1">
              <a:avLst/>
            </a:prstGeom>
            <a:noFill/>
            <a:ln w="15875">
              <a:solidFill>
                <a:schemeClr val="tx1"/>
              </a:solidFill>
              <a:round/>
              <a:headEnd/>
              <a:tailEnd type="arrow" w="med" len="med"/>
            </a:ln>
            <a:effectLst>
              <a:outerShdw blurRad="63500" dist="41909" dir="5400000" rotWithShape="0">
                <a:srgbClr val="000000">
                  <a:alpha val="39999"/>
                </a:srgbClr>
              </a:outerShdw>
            </a:effectLst>
            <a:extLst>
              <a:ext uri="{909E8E84-426E-40dd-AFC4-6F175D3DCCD1}">
                <a14:hiddenFill xmlns:a14="http://schemas.microsoft.com/office/drawing/2010/main">
                  <a:noFill/>
                </a14:hiddenFill>
              </a:ext>
            </a:extLst>
          </p:spPr>
        </p:cxnSp>
        <p:cxnSp>
          <p:nvCxnSpPr>
            <p:cNvPr id="39" name="21 Conector recto de flecha"/>
            <p:cNvCxnSpPr>
              <a:cxnSpLocks noChangeShapeType="1"/>
            </p:cNvCxnSpPr>
            <p:nvPr/>
          </p:nvCxnSpPr>
          <p:spPr bwMode="auto">
            <a:xfrm>
              <a:off x="5934891" y="3464959"/>
              <a:ext cx="1115876" cy="312738"/>
            </a:xfrm>
            <a:prstGeom prst="bentConnector3">
              <a:avLst>
                <a:gd name="adj1" fmla="val -1829"/>
              </a:avLst>
            </a:prstGeom>
            <a:noFill/>
            <a:ln w="15875">
              <a:solidFill>
                <a:schemeClr val="tx1"/>
              </a:solidFill>
              <a:miter lim="800000"/>
              <a:headEnd/>
              <a:tailEnd type="arrow" w="med" len="med"/>
            </a:ln>
            <a:effectLst>
              <a:outerShdw blurRad="63500" dist="41909" dir="5400000" rotWithShape="0">
                <a:srgbClr val="000000">
                  <a:alpha val="39999"/>
                </a:srgbClr>
              </a:outerShdw>
            </a:effectLst>
            <a:extLst>
              <a:ext uri="{909E8E84-426E-40dd-AFC4-6F175D3DCCD1}">
                <a14:hiddenFill xmlns:a14="http://schemas.microsoft.com/office/drawing/2010/main">
                  <a:noFill/>
                </a14:hiddenFill>
              </a:ext>
            </a:extLst>
          </p:spPr>
        </p:cxnSp>
        <p:cxnSp>
          <p:nvCxnSpPr>
            <p:cNvPr id="40" name="21 Conector recto de flecha"/>
            <p:cNvCxnSpPr>
              <a:cxnSpLocks noChangeShapeType="1"/>
              <a:stCxn id="12" idx="0"/>
              <a:endCxn id="10" idx="3"/>
            </p:cNvCxnSpPr>
            <p:nvPr/>
          </p:nvCxnSpPr>
          <p:spPr bwMode="auto">
            <a:xfrm rot="16200000" flipV="1">
              <a:off x="7248373" y="2535558"/>
              <a:ext cx="223838" cy="1326988"/>
            </a:xfrm>
            <a:prstGeom prst="bentConnector2">
              <a:avLst/>
            </a:prstGeom>
            <a:noFill/>
            <a:ln w="15875">
              <a:solidFill>
                <a:schemeClr val="tx1"/>
              </a:solidFill>
              <a:miter lim="800000"/>
              <a:headEnd/>
              <a:tailEnd type="arrow" w="med" len="med"/>
            </a:ln>
            <a:effectLst>
              <a:outerShdw blurRad="63500" dist="41909" dir="5400000" rotWithShape="0">
                <a:srgbClr val="000000">
                  <a:alpha val="39999"/>
                </a:srgbClr>
              </a:outerShdw>
            </a:effectLst>
            <a:extLst>
              <a:ext uri="{909E8E84-426E-40dd-AFC4-6F175D3DCCD1}">
                <a14:hiddenFill xmlns:a14="http://schemas.microsoft.com/office/drawing/2010/main">
                  <a:noFill/>
                </a14:hiddenFill>
              </a:ext>
            </a:extLst>
          </p:spPr>
        </p:cxnSp>
        <p:cxnSp>
          <p:nvCxnSpPr>
            <p:cNvPr id="44" name="21 Conector recto de flecha"/>
            <p:cNvCxnSpPr>
              <a:cxnSpLocks noChangeShapeType="1"/>
              <a:stCxn id="9" idx="2"/>
              <a:endCxn id="13" idx="1"/>
            </p:cNvCxnSpPr>
            <p:nvPr/>
          </p:nvCxnSpPr>
          <p:spPr bwMode="auto">
            <a:xfrm rot="16200000" flipH="1">
              <a:off x="4430042" y="3165169"/>
              <a:ext cx="1304929" cy="3974615"/>
            </a:xfrm>
            <a:prstGeom prst="bentConnector2">
              <a:avLst/>
            </a:prstGeom>
            <a:noFill/>
            <a:ln w="15875">
              <a:solidFill>
                <a:schemeClr val="tx1"/>
              </a:solidFill>
              <a:miter lim="800000"/>
              <a:headEnd/>
              <a:tailEnd type="arrow" w="med" len="med"/>
            </a:ln>
            <a:effectLst>
              <a:outerShdw blurRad="63500" dist="41909" dir="5400000" rotWithShape="0">
                <a:srgbClr val="000000">
                  <a:alpha val="39999"/>
                </a:srgbClr>
              </a:outerShdw>
            </a:effectLst>
            <a:extLst>
              <a:ext uri="{909E8E84-426E-40dd-AFC4-6F175D3DCCD1}">
                <a14:hiddenFill xmlns:a14="http://schemas.microsoft.com/office/drawing/2010/main">
                  <a:noFill/>
                </a14:hiddenFill>
              </a:ext>
            </a:extLst>
          </p:spPr>
        </p:cxnSp>
        <p:cxnSp>
          <p:nvCxnSpPr>
            <p:cNvPr id="50" name="21 Conector recto de flecha"/>
            <p:cNvCxnSpPr>
              <a:cxnSpLocks noChangeShapeType="1"/>
              <a:stCxn id="11" idx="2"/>
            </p:cNvCxnSpPr>
            <p:nvPr/>
          </p:nvCxnSpPr>
          <p:spPr bwMode="auto">
            <a:xfrm rot="16200000" flipH="1">
              <a:off x="6182491" y="4644565"/>
              <a:ext cx="301626" cy="1434925"/>
            </a:xfrm>
            <a:prstGeom prst="bentConnector2">
              <a:avLst/>
            </a:prstGeom>
            <a:noFill/>
            <a:ln w="15875">
              <a:solidFill>
                <a:schemeClr val="tx1"/>
              </a:solidFill>
              <a:miter lim="800000"/>
              <a:headEnd/>
              <a:tailEnd type="arrow" w="med" len="med"/>
            </a:ln>
            <a:effectLst>
              <a:outerShdw blurRad="63500" dist="41909" dir="5400000" rotWithShape="0">
                <a:srgbClr val="000000">
                  <a:alpha val="39999"/>
                </a:srgbClr>
              </a:outerShdw>
            </a:effectLst>
            <a:extLst>
              <a:ext uri="{909E8E84-426E-40dd-AFC4-6F175D3DCCD1}">
                <a14:hiddenFill xmlns:a14="http://schemas.microsoft.com/office/drawing/2010/main">
                  <a:noFill/>
                </a14:hiddenFill>
              </a:ext>
            </a:extLst>
          </p:spPr>
        </p:cxnSp>
        <p:cxnSp>
          <p:nvCxnSpPr>
            <p:cNvPr id="54" name="53 Conector recto de flecha"/>
            <p:cNvCxnSpPr>
              <a:cxnSpLocks noChangeShapeType="1"/>
              <a:endCxn id="13" idx="0"/>
            </p:cNvCxnSpPr>
            <p:nvPr/>
          </p:nvCxnSpPr>
          <p:spPr bwMode="auto">
            <a:xfrm>
              <a:off x="8047595" y="4066623"/>
              <a:ext cx="0" cy="1377954"/>
            </a:xfrm>
            <a:prstGeom prst="straightConnector1">
              <a:avLst/>
            </a:prstGeom>
            <a:noFill/>
            <a:ln w="15875">
              <a:solidFill>
                <a:schemeClr val="tx1"/>
              </a:solidFill>
              <a:round/>
              <a:headEnd/>
              <a:tailEnd type="arrow" w="med" len="med"/>
            </a:ln>
            <a:effectLst>
              <a:outerShdw blurRad="63500" dist="41909" dir="5400000" rotWithShape="0">
                <a:srgbClr val="000000">
                  <a:alpha val="39999"/>
                </a:srgbClr>
              </a:outerShdw>
            </a:effectLst>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9275467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5925" y="1148140"/>
            <a:ext cx="8308975" cy="1143000"/>
          </a:xfrm>
        </p:spPr>
        <p:txBody>
          <a:bodyPr rtlCol="0"/>
          <a:lstStyle/>
          <a:p>
            <a:pPr algn="ctr" eaLnBrk="1" fontAlgn="auto" hangingPunct="1">
              <a:spcAft>
                <a:spcPts val="0"/>
              </a:spcAft>
              <a:defRPr/>
            </a:pPr>
            <a:r>
              <a:rPr lang="es-ES" sz="4000" dirty="0" smtClean="0">
                <a:solidFill>
                  <a:srgbClr val="000000"/>
                </a:solidFill>
                <a:latin typeface="Gill Sans"/>
                <a:ea typeface="+mj-ea"/>
                <a:cs typeface="Gill Sans"/>
              </a:rPr>
              <a:t>Estudios de viabilidad</a:t>
            </a:r>
            <a:endParaRPr lang="es-MX" sz="4000" dirty="0">
              <a:solidFill>
                <a:srgbClr val="000000"/>
              </a:solidFill>
              <a:latin typeface="Gill Sans"/>
              <a:ea typeface="+mj-ea"/>
              <a:cs typeface="Gill Sans"/>
            </a:endParaRPr>
          </a:p>
        </p:txBody>
      </p:sp>
      <p:sp>
        <p:nvSpPr>
          <p:cNvPr id="54275" name="2 Marcador de contenido"/>
          <p:cNvSpPr>
            <a:spLocks noGrp="1"/>
          </p:cNvSpPr>
          <p:nvPr>
            <p:ph idx="1"/>
          </p:nvPr>
        </p:nvSpPr>
        <p:spPr>
          <a:xfrm>
            <a:off x="323850" y="2670791"/>
            <a:ext cx="8229600" cy="4340511"/>
          </a:xfrm>
        </p:spPr>
        <p:txBody>
          <a:bodyPr/>
          <a:lstStyle/>
          <a:p>
            <a:pPr algn="just" eaLnBrk="1" hangingPunct="1"/>
            <a:r>
              <a:rPr lang="es-ES" sz="2400" dirty="0">
                <a:latin typeface="Gill Sans MT" charset="0"/>
              </a:rPr>
              <a:t>Para todos los sistemas nuevos, el proceso de ingeniería de requerimientos debería empezar con un estudio de viabilidad.</a:t>
            </a:r>
          </a:p>
          <a:p>
            <a:pPr algn="just" eaLnBrk="1" hangingPunct="1"/>
            <a:r>
              <a:rPr lang="es-ES" sz="2400" dirty="0">
                <a:latin typeface="Gill Sans MT" charset="0"/>
              </a:rPr>
              <a:t>Un estudio de viabilidad es un estudio corto y orientado a resolver cuestiones:</a:t>
            </a:r>
          </a:p>
          <a:p>
            <a:pPr lvl="1" algn="just" eaLnBrk="1" hangingPunct="1"/>
            <a:r>
              <a:rPr lang="es-ES" sz="2000" dirty="0">
                <a:latin typeface="Gill Sans MT" charset="0"/>
              </a:rPr>
              <a:t>¿Contribuye el sistema a los objetivos generales de la organización?</a:t>
            </a:r>
          </a:p>
          <a:p>
            <a:pPr lvl="1" algn="just" eaLnBrk="1" hangingPunct="1"/>
            <a:r>
              <a:rPr lang="es-ES" sz="2000" dirty="0">
                <a:latin typeface="Gill Sans MT" charset="0"/>
              </a:rPr>
              <a:t>Se puede implementar el sistema utilizando la tecnología actual y dentro de las restricciones de coste y tiempo?</a:t>
            </a:r>
          </a:p>
          <a:p>
            <a:pPr lvl="1" algn="just" eaLnBrk="1" hangingPunct="1"/>
            <a:r>
              <a:rPr lang="es-ES" sz="2000" dirty="0">
                <a:latin typeface="Gill Sans MT" charset="0"/>
              </a:rPr>
              <a:t>Puede integrarse el sistema con otros sistemas existentes en la organización?</a:t>
            </a:r>
            <a:endParaRPr lang="es-MX" sz="2000" dirty="0">
              <a:latin typeface="Gill Sans MT" charset="0"/>
            </a:endParaRPr>
          </a:p>
        </p:txBody>
      </p:sp>
    </p:spTree>
    <p:extLst>
      <p:ext uri="{BB962C8B-B14F-4D97-AF65-F5344CB8AC3E}">
        <p14:creationId xmlns:p14="http://schemas.microsoft.com/office/powerpoint/2010/main" val="326150529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0825" y="1312537"/>
            <a:ext cx="8569325" cy="1066800"/>
          </a:xfrm>
        </p:spPr>
        <p:txBody>
          <a:bodyPr>
            <a:noAutofit/>
          </a:bodyPr>
          <a:lstStyle/>
          <a:p>
            <a:pPr algn="ctr" eaLnBrk="1" hangingPunct="1"/>
            <a:r>
              <a:rPr lang="es-ES" sz="3200" b="1" cap="none" dirty="0" smtClean="0">
                <a:solidFill>
                  <a:srgbClr val="000000"/>
                </a:solidFill>
                <a:latin typeface="Gill Sans MT" charset="0"/>
              </a:rPr>
              <a:t>Obtención y Análisis de Requerimientos</a:t>
            </a:r>
            <a:endParaRPr lang="es-MX" sz="3200" b="1" cap="none" dirty="0">
              <a:solidFill>
                <a:srgbClr val="000000"/>
              </a:solidFill>
              <a:latin typeface="Gill Sans MT" charset="0"/>
            </a:endParaRPr>
          </a:p>
        </p:txBody>
      </p:sp>
      <p:sp>
        <p:nvSpPr>
          <p:cNvPr id="55299" name="2 Marcador de contenido"/>
          <p:cNvSpPr>
            <a:spLocks noGrp="1"/>
          </p:cNvSpPr>
          <p:nvPr>
            <p:ph idx="1"/>
          </p:nvPr>
        </p:nvSpPr>
        <p:spPr>
          <a:xfrm>
            <a:off x="685800" y="2908195"/>
            <a:ext cx="7772400" cy="2853131"/>
          </a:xfrm>
        </p:spPr>
        <p:txBody>
          <a:bodyPr/>
          <a:lstStyle/>
          <a:p>
            <a:pPr algn="just" eaLnBrk="1" hangingPunct="1"/>
            <a:r>
              <a:rPr lang="es-ES" sz="2400" dirty="0" smtClean="0">
                <a:latin typeface="Gill Sans MT" charset="0"/>
              </a:rPr>
              <a:t>Es la </a:t>
            </a:r>
            <a:r>
              <a:rPr lang="es-ES" sz="2400" dirty="0">
                <a:latin typeface="Gill Sans MT" charset="0"/>
              </a:rPr>
              <a:t>siguiente etapa de procesos de ingeniería de </a:t>
            </a:r>
            <a:r>
              <a:rPr lang="es-ES" sz="2400" dirty="0" smtClean="0">
                <a:latin typeface="Gill Sans MT" charset="0"/>
              </a:rPr>
              <a:t>requerimientos, </a:t>
            </a:r>
            <a:r>
              <a:rPr lang="es-ES" sz="2400" dirty="0" smtClean="0">
                <a:latin typeface="Gill Sans MT" charset="0"/>
              </a:rPr>
              <a:t>en ella</a:t>
            </a:r>
            <a:r>
              <a:rPr lang="es-ES" sz="2400" dirty="0" smtClean="0">
                <a:latin typeface="Gill Sans MT" charset="0"/>
              </a:rPr>
              <a:t>, </a:t>
            </a:r>
            <a:r>
              <a:rPr lang="es-ES" sz="2400" dirty="0">
                <a:latin typeface="Gill Sans MT" charset="0"/>
              </a:rPr>
              <a:t>los ingenieros de software trabajan con los clientes y los usuarios finales del sistema para determinar el dominio de la aplicación, qué servicios debe proporcionar el sistema, el rendimiento requerido del sistema, las restricciones </a:t>
            </a:r>
            <a:r>
              <a:rPr lang="es-ES" sz="2400" dirty="0" smtClean="0">
                <a:latin typeface="Gill Sans MT" charset="0"/>
              </a:rPr>
              <a:t>de hardware</a:t>
            </a:r>
            <a:r>
              <a:rPr lang="es-ES" sz="2400" dirty="0">
                <a:latin typeface="Gill Sans MT" charset="0"/>
              </a:rPr>
              <a:t>, etc. </a:t>
            </a:r>
            <a:endParaRPr lang="es-MX" sz="2400" dirty="0">
              <a:latin typeface="Gill Sans MT" charset="0"/>
            </a:endParaRPr>
          </a:p>
        </p:txBody>
      </p:sp>
    </p:spTree>
    <p:extLst>
      <p:ext uri="{BB962C8B-B14F-4D97-AF65-F5344CB8AC3E}">
        <p14:creationId xmlns:p14="http://schemas.microsoft.com/office/powerpoint/2010/main" val="207315975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cstate="print">
            <a:duotone>
              <a:schemeClr val="accent2">
                <a:shade val="45000"/>
                <a:satMod val="135000"/>
              </a:schemeClr>
              <a:prstClr val="white"/>
            </a:duotone>
            <a:extLst/>
          </a:blip>
          <a:srcRect/>
          <a:stretch>
            <a:fillRect/>
          </a:stretch>
        </p:blipFill>
        <p:spPr bwMode="auto">
          <a:xfrm>
            <a:off x="1966412" y="1700808"/>
            <a:ext cx="5139167" cy="4083174"/>
          </a:xfrm>
          <a:prstGeom prst="rect">
            <a:avLst/>
          </a:prstGeom>
          <a:ln>
            <a:noFill/>
          </a:ln>
          <a:effectLst>
            <a:softEdge rad="112500"/>
          </a:effectLst>
          <a:extLst/>
        </p:spPr>
      </p:pic>
      <p:sp>
        <p:nvSpPr>
          <p:cNvPr id="6" name="1 Título"/>
          <p:cNvSpPr txBox="1">
            <a:spLocks/>
          </p:cNvSpPr>
          <p:nvPr/>
        </p:nvSpPr>
        <p:spPr>
          <a:xfrm>
            <a:off x="251520" y="995812"/>
            <a:ext cx="8568952" cy="1066800"/>
          </a:xfrm>
          <a:prstGeom prst="rect">
            <a:avLst/>
          </a:prstGeom>
        </p:spPr>
        <p:txBody>
          <a:bodyPr rIns="45720" anchor="ctr">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pPr algn="ctr">
              <a:buFont typeface="Wingdings" pitchFamily="2" charset="2"/>
              <a:buNone/>
              <a:defRPr/>
            </a:pPr>
            <a:r>
              <a:rPr lang="es-ES" sz="3200" dirty="0" smtClean="0">
                <a:solidFill>
                  <a:srgbClr val="000000"/>
                </a:solidFill>
                <a:latin typeface="Gill Sans"/>
                <a:cs typeface="Gill Sans"/>
              </a:rPr>
              <a:t>Obtención y análisis de requerimientos</a:t>
            </a:r>
            <a:endParaRPr lang="es-MX" sz="3200" dirty="0">
              <a:solidFill>
                <a:srgbClr val="000000"/>
              </a:solidFill>
              <a:latin typeface="Gill Sans"/>
              <a:cs typeface="Gill Sans"/>
            </a:endParaRPr>
          </a:p>
        </p:txBody>
      </p:sp>
    </p:spTree>
    <p:extLst>
      <p:ext uri="{BB962C8B-B14F-4D97-AF65-F5344CB8AC3E}">
        <p14:creationId xmlns:p14="http://schemas.microsoft.com/office/powerpoint/2010/main" val="17472558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523875" y="1826883"/>
            <a:ext cx="8153400" cy="869950"/>
          </a:xfrm>
        </p:spPr>
        <p:txBody>
          <a:bodyPr>
            <a:normAutofit fontScale="90000"/>
          </a:bodyPr>
          <a:lstStyle/>
          <a:p>
            <a:pPr algn="ctr" eaLnBrk="1" hangingPunct="1"/>
            <a:r>
              <a:rPr lang="es-MX" sz="3200" b="1" dirty="0" smtClean="0"/>
              <a:t>ESTRUCTURA DE LA UNIDAD DE APRENDIZAJE </a:t>
            </a:r>
            <a:br>
              <a:rPr lang="es-MX" sz="3200" b="1" dirty="0" smtClean="0"/>
            </a:br>
            <a:endParaRPr lang="es-MX" sz="3200" dirty="0" smtClean="0"/>
          </a:p>
        </p:txBody>
      </p:sp>
      <p:sp>
        <p:nvSpPr>
          <p:cNvPr id="5" name="4 Marcador de texto"/>
          <p:cNvSpPr>
            <a:spLocks noGrp="1"/>
          </p:cNvSpPr>
          <p:nvPr>
            <p:ph type="body" idx="1"/>
          </p:nvPr>
        </p:nvSpPr>
        <p:spPr>
          <a:xfrm>
            <a:off x="457200" y="2708703"/>
            <a:ext cx="3686175" cy="1014412"/>
          </a:xfrm>
        </p:spPr>
        <p:txBody>
          <a:bodyPr>
            <a:normAutofit/>
          </a:bodyPr>
          <a:lstStyle/>
          <a:p>
            <a:r>
              <a:rPr lang="es-MX" b="1" dirty="0">
                <a:solidFill>
                  <a:srgbClr val="000000"/>
                </a:solidFill>
              </a:rPr>
              <a:t>UNIDAD DE </a:t>
            </a:r>
            <a:r>
              <a:rPr lang="es-MX" b="1" dirty="0" smtClean="0">
                <a:solidFill>
                  <a:srgbClr val="000000"/>
                </a:solidFill>
              </a:rPr>
              <a:t>COMPETENCIA III.</a:t>
            </a:r>
            <a:r>
              <a:rPr lang="es-MX" dirty="0" smtClean="0"/>
              <a:t> </a:t>
            </a:r>
            <a:endParaRPr dirty="0"/>
          </a:p>
        </p:txBody>
      </p:sp>
      <p:sp>
        <p:nvSpPr>
          <p:cNvPr id="3" name="2 Marcador de contenido"/>
          <p:cNvSpPr>
            <a:spLocks noGrp="1"/>
          </p:cNvSpPr>
          <p:nvPr>
            <p:ph sz="half" idx="2"/>
          </p:nvPr>
        </p:nvSpPr>
        <p:spPr>
          <a:xfrm>
            <a:off x="457200" y="3580240"/>
            <a:ext cx="3657600" cy="3886200"/>
          </a:xfrm>
        </p:spPr>
        <p:txBody>
          <a:bodyPr/>
          <a:lstStyle/>
          <a:p>
            <a:r>
              <a:rPr lang="es-ES" sz="2400" dirty="0"/>
              <a:t>Integrar los sistemas de </a:t>
            </a:r>
            <a:r>
              <a:rPr lang="es-ES" sz="2400" dirty="0" smtClean="0"/>
              <a:t>informaci</a:t>
            </a:r>
            <a:r>
              <a:rPr lang="es-ES" sz="2400" dirty="0" smtClean="0"/>
              <a:t>ó</a:t>
            </a:r>
            <a:r>
              <a:rPr lang="es-ES" sz="2400" dirty="0" smtClean="0"/>
              <a:t>n </a:t>
            </a:r>
            <a:r>
              <a:rPr lang="es-ES" sz="2400" dirty="0"/>
              <a:t>dentro de una </a:t>
            </a:r>
            <a:r>
              <a:rPr lang="es-ES" sz="2400" dirty="0" smtClean="0"/>
              <a:t>organizaci</a:t>
            </a:r>
            <a:r>
              <a:rPr lang="es-ES" sz="2400" dirty="0" smtClean="0"/>
              <a:t>ó</a:t>
            </a:r>
            <a:r>
              <a:rPr lang="es-ES" sz="2400" dirty="0" smtClean="0"/>
              <a:t>n</a:t>
            </a:r>
            <a:r>
              <a:rPr lang="es-ES" sz="2400" dirty="0"/>
              <a:t>. </a:t>
            </a:r>
            <a:endParaRPr lang="es-ES" sz="2400" dirty="0">
              <a:effectLst/>
            </a:endParaRPr>
          </a:p>
        </p:txBody>
      </p:sp>
      <p:sp>
        <p:nvSpPr>
          <p:cNvPr id="6" name="5 Marcador de texto"/>
          <p:cNvSpPr>
            <a:spLocks noGrp="1"/>
          </p:cNvSpPr>
          <p:nvPr>
            <p:ph type="body" sz="quarter" idx="3"/>
          </p:nvPr>
        </p:nvSpPr>
        <p:spPr>
          <a:xfrm>
            <a:off x="4600575" y="2937303"/>
            <a:ext cx="3933826" cy="1014412"/>
          </a:xfrm>
          <a:solidFill>
            <a:srgbClr val="FFFF00"/>
          </a:solidFill>
          <a:ln w="38100" cmpd="sng">
            <a:solidFill>
              <a:srgbClr val="FD4244"/>
            </a:solidFill>
          </a:ln>
        </p:spPr>
        <p:txBody>
          <a:bodyPr>
            <a:noAutofit/>
          </a:bodyPr>
          <a:lstStyle/>
          <a:p>
            <a:pPr>
              <a:defRPr/>
            </a:pPr>
            <a:r>
              <a:rPr lang="es-MX" b="1" dirty="0">
                <a:solidFill>
                  <a:srgbClr val="000000"/>
                </a:solidFill>
              </a:rPr>
              <a:t>UNIDAD DE </a:t>
            </a:r>
            <a:r>
              <a:rPr lang="es-MX" b="1" dirty="0" smtClean="0">
                <a:solidFill>
                  <a:srgbClr val="000000"/>
                </a:solidFill>
              </a:rPr>
              <a:t>COMPETENCIA IV.</a:t>
            </a:r>
            <a:r>
              <a:rPr dirty="0" smtClean="0"/>
              <a:t> </a:t>
            </a:r>
            <a:endParaRPr dirty="0" smtClean="0"/>
          </a:p>
        </p:txBody>
      </p:sp>
      <p:sp>
        <p:nvSpPr>
          <p:cNvPr id="4" name="3 Marcador de contenido"/>
          <p:cNvSpPr>
            <a:spLocks noGrp="1"/>
          </p:cNvSpPr>
          <p:nvPr>
            <p:ph sz="quarter" idx="4"/>
          </p:nvPr>
        </p:nvSpPr>
        <p:spPr>
          <a:xfrm>
            <a:off x="4600575" y="3939846"/>
            <a:ext cx="3933825" cy="1709308"/>
          </a:xfrm>
          <a:solidFill>
            <a:srgbClr val="FFFF00"/>
          </a:solidFill>
          <a:ln w="38100" cmpd="sng">
            <a:solidFill>
              <a:srgbClr val="FD4244"/>
            </a:solidFill>
          </a:ln>
        </p:spPr>
        <p:txBody>
          <a:bodyPr>
            <a:normAutofit/>
          </a:bodyPr>
          <a:lstStyle/>
          <a:p>
            <a:r>
              <a:rPr lang="es-ES" sz="2400" dirty="0"/>
              <a:t>Diferenciar los distintos tipos de sistemas de </a:t>
            </a:r>
            <a:r>
              <a:rPr lang="es-ES" sz="2400" dirty="0" smtClean="0"/>
              <a:t>informaci</a:t>
            </a:r>
            <a:r>
              <a:rPr lang="es-ES" sz="2400" dirty="0" smtClean="0"/>
              <a:t>ó</a:t>
            </a:r>
            <a:r>
              <a:rPr lang="es-ES" sz="2400" dirty="0" smtClean="0"/>
              <a:t>n </a:t>
            </a:r>
            <a:r>
              <a:rPr lang="es-ES" sz="2400" dirty="0"/>
              <a:t>computarizados y sus elementos principales. </a:t>
            </a:r>
            <a:endParaRPr lang="es-ES" sz="2400" dirty="0"/>
          </a:p>
          <a:p>
            <a:pPr eaLnBrk="1" hangingPunct="1"/>
            <a:endParaRPr lang="es-MX" sz="2400" dirty="0" smtClean="0"/>
          </a:p>
          <a:p>
            <a:pPr eaLnBrk="1" hangingPunct="1"/>
            <a:endParaRPr lang="es-MX" sz="2400" dirty="0" smtClean="0"/>
          </a:p>
        </p:txBody>
      </p:sp>
    </p:spTree>
    <p:extLst>
      <p:ext uri="{BB962C8B-B14F-4D97-AF65-F5344CB8AC3E}">
        <p14:creationId xmlns:p14="http://schemas.microsoft.com/office/powerpoint/2010/main" val="26506143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bg/>
                                          </p:spTgt>
                                        </p:tgtEl>
                                        <p:attrNameLst>
                                          <p:attrName>style.visibility</p:attrName>
                                        </p:attrNameLst>
                                      </p:cBhvr>
                                      <p:to>
                                        <p:strVal val="visible"/>
                                      </p:to>
                                    </p:set>
                                    <p:animEffect transition="in" filter="dissolve">
                                      <p:cBhvr>
                                        <p:cTn id="10" dur="500"/>
                                        <p:tgtEl>
                                          <p:spTgt spid="5">
                                            <p:bg/>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dissolve">
                                      <p:cBhvr>
                                        <p:cTn id="15" dur="500"/>
                                        <p:tgtEl>
                                          <p:spTgt spid="5">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6">
                                            <p:bg/>
                                          </p:spTgt>
                                        </p:tgtEl>
                                        <p:attrNameLst>
                                          <p:attrName>style.visibility</p:attrName>
                                        </p:attrNameLst>
                                      </p:cBhvr>
                                      <p:to>
                                        <p:strVal val="visible"/>
                                      </p:to>
                                    </p:set>
                                    <p:animEffect transition="in" filter="dissolve">
                                      <p:cBhvr>
                                        <p:cTn id="20" dur="500"/>
                                        <p:tgtEl>
                                          <p:spTgt spid="6">
                                            <p:bg/>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dissolve">
                                      <p:cBhvr>
                                        <p:cTn id="2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3" grpId="0" build="p"/>
      <p:bldP spid="6"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https://encrypted-tbn0.gstatic.com/images?q=tbn:ANd9GcSjH6ndJXhkPQFKQFZ_fTZJEhx9OEcF2zCs-EvvmGIj17sO86pJ3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0345" y="4478551"/>
            <a:ext cx="2438400" cy="18288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xfrm>
            <a:off x="559207" y="1289675"/>
            <a:ext cx="8042276" cy="959712"/>
          </a:xfrm>
        </p:spPr>
        <p:txBody>
          <a:bodyPr/>
          <a:lstStyle/>
          <a:p>
            <a:pPr algn="ctr" eaLnBrk="1" hangingPunct="1"/>
            <a:r>
              <a:rPr lang="es-ES" sz="4000" b="1" cap="none" dirty="0" smtClean="0">
                <a:solidFill>
                  <a:srgbClr val="000000"/>
                </a:solidFill>
                <a:latin typeface="Gill Sans MT" charset="0"/>
              </a:rPr>
              <a:t>Validación de Requerimientos</a:t>
            </a:r>
            <a:endParaRPr lang="es-MX" sz="4000" b="1" cap="none" dirty="0">
              <a:solidFill>
                <a:srgbClr val="000000"/>
              </a:solidFill>
              <a:latin typeface="Gill Sans MT" charset="0"/>
            </a:endParaRPr>
          </a:p>
        </p:txBody>
      </p:sp>
      <p:sp>
        <p:nvSpPr>
          <p:cNvPr id="57348" name="2 Marcador de contenido"/>
          <p:cNvSpPr>
            <a:spLocks noGrp="1"/>
          </p:cNvSpPr>
          <p:nvPr>
            <p:ph idx="1"/>
          </p:nvPr>
        </p:nvSpPr>
        <p:spPr>
          <a:xfrm>
            <a:off x="685800" y="2573551"/>
            <a:ext cx="7772400" cy="3733800"/>
          </a:xfrm>
        </p:spPr>
        <p:txBody>
          <a:bodyPr>
            <a:normAutofit/>
          </a:bodyPr>
          <a:lstStyle/>
          <a:p>
            <a:pPr algn="just" eaLnBrk="1" hangingPunct="1">
              <a:buClr>
                <a:schemeClr val="bg2">
                  <a:lumMod val="50000"/>
                </a:schemeClr>
              </a:buClr>
            </a:pPr>
            <a:r>
              <a:rPr lang="es-ES" dirty="0">
                <a:latin typeface="Gill Sans MT" charset="0"/>
              </a:rPr>
              <a:t>La validación de requerimientos trata de mostrar que éstos realmente definen el sistema que el cliente desea. Coincide parcialmente con el análisis ya que éste implica encontrar problemas con los requerimientos. </a:t>
            </a:r>
            <a:endParaRPr lang="es-ES" dirty="0" smtClean="0">
              <a:latin typeface="Gill Sans MT" charset="0"/>
            </a:endParaRPr>
          </a:p>
          <a:p>
            <a:pPr algn="just" eaLnBrk="1" hangingPunct="1">
              <a:buClr>
                <a:schemeClr val="bg2">
                  <a:lumMod val="50000"/>
                </a:schemeClr>
              </a:buClr>
            </a:pPr>
            <a:r>
              <a:rPr lang="es-ES" dirty="0" smtClean="0">
                <a:latin typeface="Gill Sans MT" charset="0"/>
              </a:rPr>
              <a:t>Se </a:t>
            </a:r>
            <a:r>
              <a:rPr lang="es-ES" dirty="0">
                <a:latin typeface="Gill Sans MT" charset="0"/>
              </a:rPr>
              <a:t>deben llevar a cabo verificaciones sobre requerimientos en el documento de requerimientos.</a:t>
            </a:r>
            <a:endParaRPr lang="es-MX" dirty="0">
              <a:latin typeface="Gill Sans MT" charset="0"/>
            </a:endParaRPr>
          </a:p>
        </p:txBody>
      </p:sp>
    </p:spTree>
    <p:extLst>
      <p:ext uri="{BB962C8B-B14F-4D97-AF65-F5344CB8AC3E}">
        <p14:creationId xmlns:p14="http://schemas.microsoft.com/office/powerpoint/2010/main" val="1345175837"/>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2 Marcador de contenido"/>
          <p:cNvSpPr>
            <a:spLocks noGrp="1"/>
          </p:cNvSpPr>
          <p:nvPr>
            <p:ph idx="4294967295"/>
          </p:nvPr>
        </p:nvSpPr>
        <p:spPr>
          <a:xfrm>
            <a:off x="641400" y="1195859"/>
            <a:ext cx="8229600" cy="288925"/>
          </a:xfrm>
        </p:spPr>
        <p:txBody>
          <a:bodyPr>
            <a:noAutofit/>
          </a:bodyPr>
          <a:lstStyle/>
          <a:p>
            <a:pPr marL="109538" indent="0" algn="ctr" eaLnBrk="1" hangingPunct="1">
              <a:buFont typeface="Wingdings 3" charset="0"/>
              <a:buNone/>
            </a:pPr>
            <a:r>
              <a:rPr lang="es-ES" sz="2000" dirty="0">
                <a:solidFill>
                  <a:srgbClr val="000000"/>
                </a:solidFill>
                <a:latin typeface="Gill Sans MT" charset="0"/>
              </a:rPr>
              <a:t>Estas verificaciones que comprende la validación de requerimientos </a:t>
            </a:r>
            <a:endParaRPr lang="es-MX" sz="2000" dirty="0">
              <a:solidFill>
                <a:srgbClr val="000000"/>
              </a:solidFill>
              <a:latin typeface="Gill Sans MT" charset="0"/>
            </a:endParaRPr>
          </a:p>
        </p:txBody>
      </p:sp>
      <p:graphicFrame>
        <p:nvGraphicFramePr>
          <p:cNvPr id="6" name="5 Diagrama"/>
          <p:cNvGraphicFramePr/>
          <p:nvPr>
            <p:extLst>
              <p:ext uri="{D42A27DB-BD31-4B8C-83A1-F6EECF244321}">
                <p14:modId xmlns:p14="http://schemas.microsoft.com/office/powerpoint/2010/main" val="2929161965"/>
              </p:ext>
            </p:extLst>
          </p:nvPr>
        </p:nvGraphicFramePr>
        <p:xfrm>
          <a:off x="1007999" y="1829019"/>
          <a:ext cx="7200800"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uadroTexto 1"/>
          <p:cNvSpPr txBox="1"/>
          <p:nvPr/>
        </p:nvSpPr>
        <p:spPr>
          <a:xfrm>
            <a:off x="1554910" y="1733047"/>
            <a:ext cx="184666" cy="369332"/>
          </a:xfrm>
          <a:prstGeom prst="rect">
            <a:avLst/>
          </a:prstGeom>
          <a:noFill/>
        </p:spPr>
        <p:txBody>
          <a:bodyPr wrap="none" rtlCol="0">
            <a:spAutoFit/>
          </a:bodyPr>
          <a:lstStyle/>
          <a:p>
            <a:endParaRPr lang="es-ES" dirty="0"/>
          </a:p>
        </p:txBody>
      </p:sp>
    </p:spTree>
    <p:extLst>
      <p:ext uri="{BB962C8B-B14F-4D97-AF65-F5344CB8AC3E}">
        <p14:creationId xmlns:p14="http://schemas.microsoft.com/office/powerpoint/2010/main" val="2385824784"/>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3209" y="972464"/>
            <a:ext cx="8348342" cy="1336956"/>
          </a:xfrm>
        </p:spPr>
        <p:txBody>
          <a:bodyPr/>
          <a:lstStyle/>
          <a:p>
            <a:pPr algn="ctr" eaLnBrk="1" hangingPunct="1"/>
            <a:r>
              <a:rPr lang="es-ES" sz="4000" b="1" cap="none" dirty="0" smtClean="0">
                <a:solidFill>
                  <a:srgbClr val="000000"/>
                </a:solidFill>
                <a:latin typeface="Gill Sans MT" charset="0"/>
              </a:rPr>
              <a:t>Gestión de Requerimientos</a:t>
            </a:r>
            <a:endParaRPr lang="es-MX" sz="4000" b="1" cap="none" dirty="0">
              <a:solidFill>
                <a:srgbClr val="000000"/>
              </a:solidFill>
              <a:latin typeface="Gill Sans MT" charset="0"/>
            </a:endParaRPr>
          </a:p>
        </p:txBody>
      </p:sp>
      <p:sp>
        <p:nvSpPr>
          <p:cNvPr id="3" name="2 Marcador de contenido"/>
          <p:cNvSpPr>
            <a:spLocks noGrp="1"/>
          </p:cNvSpPr>
          <p:nvPr>
            <p:ph idx="1"/>
          </p:nvPr>
        </p:nvSpPr>
        <p:spPr>
          <a:xfrm>
            <a:off x="602713" y="2763478"/>
            <a:ext cx="7772400" cy="3733800"/>
          </a:xfrm>
        </p:spPr>
        <p:txBody>
          <a:bodyPr>
            <a:normAutofit/>
          </a:bodyPr>
          <a:lstStyle/>
          <a:p>
            <a:pPr algn="just" eaLnBrk="1" hangingPunct="1">
              <a:buClr>
                <a:schemeClr val="bg2">
                  <a:lumMod val="50000"/>
                </a:schemeClr>
              </a:buClr>
            </a:pPr>
            <a:r>
              <a:rPr lang="es-ES" sz="2200" dirty="0">
                <a:latin typeface="Gill Sans MT" charset="0"/>
              </a:rPr>
              <a:t>Los sistemas para sistemas software grandes son siempre cambiantes. Una razón es que estos sistemas normalmente se desarrollan para abordar problemas. </a:t>
            </a:r>
          </a:p>
          <a:p>
            <a:pPr algn="just" eaLnBrk="1" hangingPunct="1">
              <a:buClr>
                <a:schemeClr val="bg2">
                  <a:lumMod val="50000"/>
                </a:schemeClr>
              </a:buClr>
            </a:pPr>
            <a:r>
              <a:rPr lang="es-ES" sz="2200" dirty="0">
                <a:latin typeface="Gill Sans MT" charset="0"/>
              </a:rPr>
              <a:t>La gestión de requerimientos es el procesos de comprender y controlarlos cambios en los requerimientos del </a:t>
            </a:r>
            <a:r>
              <a:rPr lang="es-ES" sz="2200" dirty="0" smtClean="0">
                <a:latin typeface="Gill Sans MT" charset="0"/>
              </a:rPr>
              <a:t>sistema.</a:t>
            </a:r>
            <a:endParaRPr lang="es-ES" sz="2200" dirty="0">
              <a:latin typeface="Gill Sans MT" charset="0"/>
            </a:endParaRPr>
          </a:p>
          <a:p>
            <a:pPr algn="just" eaLnBrk="1" hangingPunct="1">
              <a:buFont typeface="Wingdings 3" charset="0"/>
              <a:buNone/>
            </a:pPr>
            <a:endParaRPr lang="es-MX" sz="2400" dirty="0">
              <a:latin typeface="Gill Sans MT" charset="0"/>
            </a:endParaRPr>
          </a:p>
        </p:txBody>
      </p:sp>
    </p:spTree>
    <p:extLst>
      <p:ext uri="{BB962C8B-B14F-4D97-AF65-F5344CB8AC3E}">
        <p14:creationId xmlns:p14="http://schemas.microsoft.com/office/powerpoint/2010/main" val="175058039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idx="4294967295"/>
          </p:nvPr>
        </p:nvSpPr>
        <p:spPr>
          <a:xfrm>
            <a:off x="581683" y="389876"/>
            <a:ext cx="8348662" cy="1336675"/>
          </a:xfrm>
        </p:spPr>
        <p:txBody>
          <a:bodyPr/>
          <a:lstStyle/>
          <a:p>
            <a:pPr algn="ctr" eaLnBrk="1" hangingPunct="1"/>
            <a:r>
              <a:rPr lang="es-ES" sz="4000" b="1" cap="none" dirty="0" smtClean="0">
                <a:solidFill>
                  <a:srgbClr val="000000"/>
                </a:solidFill>
                <a:latin typeface="Gill Sans MT" charset="0"/>
              </a:rPr>
              <a:t>Gestión de Requerimientos</a:t>
            </a:r>
            <a:endParaRPr lang="es-MX" sz="4000" b="1" cap="none" dirty="0">
              <a:solidFill>
                <a:srgbClr val="000000"/>
              </a:solidFill>
              <a:latin typeface="Gill Sans MT" charset="0"/>
            </a:endParaRPr>
          </a:p>
        </p:txBody>
      </p:sp>
      <p:graphicFrame>
        <p:nvGraphicFramePr>
          <p:cNvPr id="4" name="3 Marcador de contenido"/>
          <p:cNvGraphicFramePr>
            <a:graphicFrameLocks noGrp="1"/>
          </p:cNvGraphicFramePr>
          <p:nvPr>
            <p:ph idx="4294967295"/>
            <p:extLst>
              <p:ext uri="{D42A27DB-BD31-4B8C-83A1-F6EECF244321}">
                <p14:modId xmlns:p14="http://schemas.microsoft.com/office/powerpoint/2010/main" val="2313988927"/>
              </p:ext>
            </p:extLst>
          </p:nvPr>
        </p:nvGraphicFramePr>
        <p:xfrm>
          <a:off x="581683" y="2059565"/>
          <a:ext cx="7931150" cy="41322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87102446"/>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415925" y="1017568"/>
            <a:ext cx="8308975" cy="1143000"/>
          </a:xfrm>
        </p:spPr>
        <p:txBody>
          <a:bodyPr rtlCol="0"/>
          <a:lstStyle/>
          <a:p>
            <a:pPr algn="ctr" eaLnBrk="1" fontAlgn="auto" hangingPunct="1">
              <a:spcAft>
                <a:spcPts val="0"/>
              </a:spcAft>
              <a:defRPr/>
            </a:pPr>
            <a:r>
              <a:rPr lang="es-MX" b="1" dirty="0" smtClean="0">
                <a:solidFill>
                  <a:srgbClr val="000000"/>
                </a:solidFill>
                <a:ea typeface="+mj-ea"/>
              </a:rPr>
              <a:t>Marco de Trabajo</a:t>
            </a:r>
            <a:endParaRPr lang="es-ES" b="1" dirty="0">
              <a:solidFill>
                <a:srgbClr val="000000"/>
              </a:solidFill>
              <a:ea typeface="+mj-ea"/>
            </a:endParaRPr>
          </a:p>
        </p:txBody>
      </p:sp>
      <p:sp>
        <p:nvSpPr>
          <p:cNvPr id="61443" name="Rectangle 3"/>
          <p:cNvSpPr>
            <a:spLocks noGrp="1" noChangeArrowheads="1"/>
          </p:cNvSpPr>
          <p:nvPr>
            <p:ph idx="1"/>
          </p:nvPr>
        </p:nvSpPr>
        <p:spPr>
          <a:xfrm>
            <a:off x="415925" y="2599765"/>
            <a:ext cx="7772400" cy="3733800"/>
          </a:xfrm>
        </p:spPr>
        <p:txBody>
          <a:bodyPr/>
          <a:lstStyle/>
          <a:p>
            <a:pPr algn="just" eaLnBrk="1" hangingPunct="1"/>
            <a:r>
              <a:rPr lang="es-MX" sz="2400" dirty="0">
                <a:latin typeface="Gill Sans MT" charset="0"/>
              </a:rPr>
              <a:t>Establece las bases para un proceso de software completo al identificar un número pequeño de actividades aplicables a todos los proyectos de software, sin importar su tamaño o complejidad.</a:t>
            </a:r>
            <a:endParaRPr lang="es-ES" sz="2400" dirty="0">
              <a:latin typeface="Gill Sans MT" charset="0"/>
            </a:endParaRPr>
          </a:p>
        </p:txBody>
      </p:sp>
    </p:spTree>
    <p:extLst>
      <p:ext uri="{BB962C8B-B14F-4D97-AF65-F5344CB8AC3E}">
        <p14:creationId xmlns:p14="http://schemas.microsoft.com/office/powerpoint/2010/main" val="1019802799"/>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idx="4294967295"/>
          </p:nvPr>
        </p:nvSpPr>
        <p:spPr>
          <a:xfrm>
            <a:off x="1305677" y="308626"/>
            <a:ext cx="7772400" cy="703804"/>
          </a:xfrm>
        </p:spPr>
        <p:txBody>
          <a:bodyPr/>
          <a:lstStyle/>
          <a:p>
            <a:pPr eaLnBrk="1" hangingPunct="1"/>
            <a:r>
              <a:rPr lang="es-MX" b="1" cap="none" dirty="0" smtClean="0">
                <a:solidFill>
                  <a:srgbClr val="000000"/>
                </a:solidFill>
                <a:latin typeface="Gill Sans MT" charset="0"/>
              </a:rPr>
              <a:t>Marco de Trabajo Genérico</a:t>
            </a:r>
            <a:endParaRPr lang="es-ES" b="1" cap="none" dirty="0">
              <a:solidFill>
                <a:srgbClr val="000000"/>
              </a:solidFill>
              <a:latin typeface="Gill Sans MT" charset="0"/>
            </a:endParaRPr>
          </a:p>
        </p:txBody>
      </p:sp>
      <p:graphicFrame>
        <p:nvGraphicFramePr>
          <p:cNvPr id="2" name="1 Marcador de contenido"/>
          <p:cNvGraphicFramePr>
            <a:graphicFrameLocks noGrp="1"/>
          </p:cNvGraphicFramePr>
          <p:nvPr>
            <p:ph idx="4294967295"/>
            <p:extLst>
              <p:ext uri="{D42A27DB-BD31-4B8C-83A1-F6EECF244321}">
                <p14:modId xmlns:p14="http://schemas.microsoft.com/office/powerpoint/2010/main" val="2445109256"/>
              </p:ext>
            </p:extLst>
          </p:nvPr>
        </p:nvGraphicFramePr>
        <p:xfrm>
          <a:off x="284870" y="1341438"/>
          <a:ext cx="8569325" cy="4752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674798"/>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222564" y="95142"/>
            <a:ext cx="6397684" cy="1068138"/>
          </a:xfrm>
        </p:spPr>
        <p:style>
          <a:lnRef idx="2">
            <a:schemeClr val="dk1">
              <a:shade val="50000"/>
            </a:schemeClr>
          </a:lnRef>
          <a:fillRef idx="1">
            <a:schemeClr val="dk1"/>
          </a:fillRef>
          <a:effectRef idx="0">
            <a:schemeClr val="dk1"/>
          </a:effectRef>
          <a:fontRef idx="minor">
            <a:schemeClr val="lt1"/>
          </a:fontRef>
        </p:style>
        <p:txBody>
          <a:bodyPr anchor="ctr"/>
          <a:lstStyle/>
          <a:p>
            <a:pPr eaLnBrk="1" hangingPunct="1"/>
            <a:r>
              <a:rPr lang="es-ES" sz="2800" b="1" dirty="0">
                <a:latin typeface="Gill Sans MT" charset="0"/>
              </a:rPr>
              <a:t>V</a:t>
            </a:r>
            <a:r>
              <a:rPr lang="es-ES" sz="2800" b="1" dirty="0" smtClean="0">
                <a:latin typeface="Gill Sans MT" charset="0"/>
              </a:rPr>
              <a:t>II. REFERENCIAS DE CONSULTA</a:t>
            </a:r>
            <a:endParaRPr lang="es-MX" sz="2800" b="1" cap="none" dirty="0">
              <a:latin typeface="Gill Sans MT" charset="0"/>
            </a:endParaRPr>
          </a:p>
        </p:txBody>
      </p:sp>
      <p:sp>
        <p:nvSpPr>
          <p:cNvPr id="3" name="2 Marcador de contenido"/>
          <p:cNvSpPr>
            <a:spLocks noGrp="1"/>
          </p:cNvSpPr>
          <p:nvPr>
            <p:ph idx="4294967295"/>
          </p:nvPr>
        </p:nvSpPr>
        <p:spPr>
          <a:xfrm>
            <a:off x="593477" y="1600200"/>
            <a:ext cx="7772400" cy="4654550"/>
          </a:xfrm>
        </p:spPr>
        <p:txBody>
          <a:bodyPr>
            <a:normAutofit/>
          </a:bodyPr>
          <a:lstStyle/>
          <a:p>
            <a:pPr marL="269875" indent="-269875" algn="just">
              <a:lnSpc>
                <a:spcPct val="110000"/>
              </a:lnSpc>
              <a:buNone/>
            </a:pPr>
            <a:r>
              <a:rPr lang="es-ES" sz="1700" dirty="0" err="1" smtClean="0">
                <a:latin typeface="Gill Sans MT" charset="0"/>
              </a:rPr>
              <a:t>Bruegge</a:t>
            </a:r>
            <a:r>
              <a:rPr lang="es-ES" sz="1700" dirty="0" smtClean="0">
                <a:latin typeface="Gill Sans MT" charset="0"/>
              </a:rPr>
              <a:t>, B</a:t>
            </a:r>
            <a:r>
              <a:rPr lang="es-ES" sz="1700" b="1" dirty="0" smtClean="0">
                <a:latin typeface="Gill Sans MT" charset="0"/>
              </a:rPr>
              <a:t>.</a:t>
            </a:r>
            <a:r>
              <a:rPr lang="es-ES" sz="1700" dirty="0" smtClean="0">
                <a:latin typeface="Gill Sans MT" charset="0"/>
              </a:rPr>
              <a:t> </a:t>
            </a:r>
            <a:r>
              <a:rPr lang="es-ES" sz="1700" dirty="0">
                <a:latin typeface="Gill Sans MT" charset="0"/>
              </a:rPr>
              <a:t>(2002). Ingeniería de Software. Orientada a Objetos.  Prentice Hall</a:t>
            </a:r>
            <a:r>
              <a:rPr lang="es-ES" sz="1700" dirty="0" smtClean="0">
                <a:latin typeface="Gill Sans MT" charset="0"/>
              </a:rPr>
              <a:t>.</a:t>
            </a:r>
          </a:p>
          <a:p>
            <a:pPr marL="269875" indent="-269875" algn="just">
              <a:lnSpc>
                <a:spcPct val="110000"/>
              </a:lnSpc>
              <a:buNone/>
            </a:pPr>
            <a:r>
              <a:rPr lang="es-ES" sz="1700" dirty="0" err="1">
                <a:latin typeface="Gill Sans MT" charset="0"/>
              </a:rPr>
              <a:t>Fairley</a:t>
            </a:r>
            <a:r>
              <a:rPr lang="es-ES" sz="1700" dirty="0">
                <a:latin typeface="Gill Sans MT" charset="0"/>
              </a:rPr>
              <a:t>, R. (1988).  Ingeniería de software. McGraw Hill</a:t>
            </a:r>
            <a:r>
              <a:rPr lang="es-ES" sz="1700" dirty="0" smtClean="0">
                <a:latin typeface="Gill Sans MT" charset="0"/>
              </a:rPr>
              <a:t>,</a:t>
            </a:r>
          </a:p>
          <a:p>
            <a:pPr marL="269875" indent="-269875" algn="just" eaLnBrk="1" hangingPunct="1">
              <a:lnSpc>
                <a:spcPct val="110000"/>
              </a:lnSpc>
              <a:buNone/>
            </a:pPr>
            <a:r>
              <a:rPr lang="es-ES" sz="1700" dirty="0" smtClean="0">
                <a:latin typeface="Gill Sans MT" charset="0"/>
              </a:rPr>
              <a:t>García, </a:t>
            </a:r>
            <a:r>
              <a:rPr lang="es-ES" sz="1700" dirty="0">
                <a:latin typeface="Gill Sans MT" charset="0"/>
              </a:rPr>
              <a:t>G. A., &amp; </a:t>
            </a:r>
            <a:r>
              <a:rPr lang="es-ES" sz="1700" dirty="0" smtClean="0">
                <a:latin typeface="Gill Sans MT" charset="0"/>
              </a:rPr>
              <a:t>Rodríguez, </a:t>
            </a:r>
            <a:r>
              <a:rPr lang="es-ES" sz="1700" dirty="0">
                <a:latin typeface="Gill Sans MT" charset="0"/>
              </a:rPr>
              <a:t>J. (2006). </a:t>
            </a:r>
            <a:r>
              <a:rPr lang="es-ES" sz="1700" i="1" dirty="0">
                <a:latin typeface="Gill Sans MT" charset="0"/>
              </a:rPr>
              <a:t>Aplicación del modelado de procesos en un curso de ingeniería de software.</a:t>
            </a:r>
            <a:r>
              <a:rPr lang="es-ES" sz="1700" dirty="0">
                <a:latin typeface="Gill Sans MT" charset="0"/>
              </a:rPr>
              <a:t> México: Red Revista Electrónica de Investigación Educativa</a:t>
            </a:r>
            <a:r>
              <a:rPr lang="es-ES" sz="1700" dirty="0" smtClean="0">
                <a:latin typeface="Gill Sans MT" charset="0"/>
              </a:rPr>
              <a:t>.</a:t>
            </a:r>
          </a:p>
          <a:p>
            <a:pPr marL="269875" indent="-269875">
              <a:lnSpc>
                <a:spcPct val="110000"/>
              </a:lnSpc>
              <a:buNone/>
            </a:pPr>
            <a:r>
              <a:rPr lang="es-ES" sz="1700" dirty="0">
                <a:latin typeface="Gill Sans MT" charset="0"/>
              </a:rPr>
              <a:t>Lawrence, S.  (2002). Ingeniería de Software, Teoría y Práctica,  Argentina: Prentice Hall. </a:t>
            </a:r>
            <a:endParaRPr lang="es-ES" sz="1700" dirty="0" smtClean="0">
              <a:latin typeface="Gill Sans MT" charset="0"/>
            </a:endParaRPr>
          </a:p>
          <a:p>
            <a:pPr marL="269875" indent="-269875">
              <a:lnSpc>
                <a:spcPct val="110000"/>
              </a:lnSpc>
              <a:buNone/>
            </a:pPr>
            <a:r>
              <a:rPr lang="es-ES" sz="1700" dirty="0" err="1" smtClean="0">
                <a:latin typeface="Gill Sans MT" charset="0"/>
              </a:rPr>
              <a:t>Pressman</a:t>
            </a:r>
            <a:r>
              <a:rPr lang="es-ES" sz="1700" dirty="0" smtClean="0">
                <a:latin typeface="Gill Sans MT" charset="0"/>
              </a:rPr>
              <a:t> </a:t>
            </a:r>
            <a:r>
              <a:rPr lang="es-ES" sz="1700" dirty="0">
                <a:latin typeface="Gill Sans MT" charset="0"/>
              </a:rPr>
              <a:t>Roger S. (2004). Ingeniería de Software. Un enfoque práctico, 5ta. Edición, McGraw Hill.</a:t>
            </a:r>
            <a:endParaRPr lang="es-MX" sz="1700" dirty="0">
              <a:latin typeface="Gill Sans MT" charset="0"/>
            </a:endParaRPr>
          </a:p>
          <a:p>
            <a:pPr marL="269875" indent="-269875" algn="just" eaLnBrk="1" hangingPunct="1">
              <a:lnSpc>
                <a:spcPct val="110000"/>
              </a:lnSpc>
              <a:buNone/>
            </a:pPr>
            <a:r>
              <a:rPr lang="es-ES" sz="1700" dirty="0" err="1" smtClean="0">
                <a:latin typeface="Gill Sans MT" charset="0"/>
              </a:rPr>
              <a:t>Sommerville</a:t>
            </a:r>
            <a:r>
              <a:rPr lang="es-ES" sz="1700" dirty="0">
                <a:latin typeface="Gill Sans MT" charset="0"/>
              </a:rPr>
              <a:t>, I. (2005). </a:t>
            </a:r>
            <a:r>
              <a:rPr lang="es-ES" sz="1700" i="1" dirty="0">
                <a:latin typeface="Gill Sans MT" charset="0"/>
              </a:rPr>
              <a:t>Ingeniería del Software.</a:t>
            </a:r>
            <a:r>
              <a:rPr lang="es-ES" sz="1700" dirty="0">
                <a:latin typeface="Gill Sans MT" charset="0"/>
              </a:rPr>
              <a:t> Madrid: Pearson Educación.</a:t>
            </a:r>
            <a:endParaRPr lang="es-MX" sz="1700" dirty="0">
              <a:latin typeface="Gill Sans MT" charset="0"/>
            </a:endParaRPr>
          </a:p>
          <a:p>
            <a:pPr marL="269875" indent="-269875" eaLnBrk="1" hangingPunct="1">
              <a:lnSpc>
                <a:spcPct val="110000"/>
              </a:lnSpc>
              <a:buNone/>
            </a:pPr>
            <a:r>
              <a:rPr lang="es-ES" sz="1700" dirty="0" err="1">
                <a:latin typeface="Gill Sans MT" charset="0"/>
              </a:rPr>
              <a:t>Weitzenfeld</a:t>
            </a:r>
            <a:r>
              <a:rPr lang="es-ES" sz="1700" dirty="0">
                <a:latin typeface="Gill Sans MT" charset="0"/>
              </a:rPr>
              <a:t>, A. (2005). </a:t>
            </a:r>
            <a:r>
              <a:rPr lang="es-ES" sz="1700" i="1" dirty="0">
                <a:latin typeface="Gill Sans MT" charset="0"/>
              </a:rPr>
              <a:t>Ingeniería de Software Orientada a Objetos con UML, Java e Internet.</a:t>
            </a:r>
            <a:r>
              <a:rPr lang="es-ES" sz="1700" dirty="0">
                <a:latin typeface="Gill Sans MT" charset="0"/>
              </a:rPr>
              <a:t> México: Thomson</a:t>
            </a:r>
            <a:r>
              <a:rPr lang="es-ES" sz="1700" dirty="0" smtClean="0">
                <a:latin typeface="Gill Sans MT" charset="0"/>
              </a:rPr>
              <a:t>.</a:t>
            </a:r>
            <a:endParaRPr lang="es-ES" sz="1700" dirty="0">
              <a:latin typeface="Gill Sans MT" charset="0"/>
            </a:endParaRPr>
          </a:p>
        </p:txBody>
      </p:sp>
    </p:spTree>
    <p:extLst>
      <p:ext uri="{BB962C8B-B14F-4D97-AF65-F5344CB8AC3E}">
        <p14:creationId xmlns:p14="http://schemas.microsoft.com/office/powerpoint/2010/main" val="153535491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523875" y="1826883"/>
            <a:ext cx="8153400" cy="869950"/>
          </a:xfrm>
        </p:spPr>
        <p:txBody>
          <a:bodyPr>
            <a:normAutofit fontScale="90000"/>
          </a:bodyPr>
          <a:lstStyle/>
          <a:p>
            <a:pPr algn="ctr" eaLnBrk="1" hangingPunct="1"/>
            <a:r>
              <a:rPr lang="es-MX" sz="3200" b="1" dirty="0" smtClean="0"/>
              <a:t>ESTRUCTURA DE LA UNIDAD DE APRENDIZAJE </a:t>
            </a:r>
            <a:br>
              <a:rPr lang="es-MX" sz="3200" b="1" dirty="0" smtClean="0"/>
            </a:br>
            <a:endParaRPr lang="es-MX" sz="3200" dirty="0" smtClean="0"/>
          </a:p>
        </p:txBody>
      </p:sp>
      <p:sp>
        <p:nvSpPr>
          <p:cNvPr id="5" name="4 Marcador de texto"/>
          <p:cNvSpPr>
            <a:spLocks noGrp="1"/>
          </p:cNvSpPr>
          <p:nvPr>
            <p:ph type="body" idx="1"/>
          </p:nvPr>
        </p:nvSpPr>
        <p:spPr>
          <a:xfrm>
            <a:off x="485775" y="2708703"/>
            <a:ext cx="3657600" cy="1014412"/>
          </a:xfrm>
          <a:solidFill>
            <a:srgbClr val="FFFF00"/>
          </a:solidFill>
          <a:ln w="38100" cmpd="sng">
            <a:solidFill>
              <a:srgbClr val="FF0000"/>
            </a:solidFill>
          </a:ln>
        </p:spPr>
        <p:txBody>
          <a:bodyPr>
            <a:normAutofit/>
          </a:bodyPr>
          <a:lstStyle/>
          <a:p>
            <a:r>
              <a:rPr lang="es-MX" b="1" dirty="0">
                <a:solidFill>
                  <a:srgbClr val="000000"/>
                </a:solidFill>
              </a:rPr>
              <a:t>UNIDAD DE </a:t>
            </a:r>
            <a:r>
              <a:rPr lang="es-MX" b="1" dirty="0" smtClean="0">
                <a:solidFill>
                  <a:srgbClr val="000000"/>
                </a:solidFill>
              </a:rPr>
              <a:t>COMPETENCIA V. </a:t>
            </a:r>
            <a:endParaRPr dirty="0"/>
          </a:p>
        </p:txBody>
      </p:sp>
      <p:sp>
        <p:nvSpPr>
          <p:cNvPr id="3" name="2 Marcador de contenido"/>
          <p:cNvSpPr>
            <a:spLocks noGrp="1"/>
          </p:cNvSpPr>
          <p:nvPr>
            <p:ph sz="half" idx="2"/>
          </p:nvPr>
        </p:nvSpPr>
        <p:spPr>
          <a:xfrm>
            <a:off x="485775" y="3644145"/>
            <a:ext cx="3657600" cy="2112894"/>
          </a:xfrm>
          <a:solidFill>
            <a:srgbClr val="FFFF00"/>
          </a:solidFill>
          <a:ln w="38100" cmpd="sng">
            <a:solidFill>
              <a:srgbClr val="FF0000"/>
            </a:solidFill>
          </a:ln>
        </p:spPr>
        <p:txBody>
          <a:bodyPr/>
          <a:lstStyle/>
          <a:p>
            <a:r>
              <a:rPr lang="es-ES" sz="2400" dirty="0"/>
              <a:t>Analizar las diferentes </a:t>
            </a:r>
            <a:r>
              <a:rPr lang="es-ES" sz="2400" dirty="0" smtClean="0"/>
              <a:t>metodolog</a:t>
            </a:r>
            <a:r>
              <a:rPr lang="es-ES" sz="2400" dirty="0" smtClean="0"/>
              <a:t>í</a:t>
            </a:r>
            <a:r>
              <a:rPr lang="es-ES" sz="2400" dirty="0" smtClean="0"/>
              <a:t>as </a:t>
            </a:r>
            <a:r>
              <a:rPr lang="es-ES" sz="2400" dirty="0"/>
              <a:t>para el desarrollo de sistemas de </a:t>
            </a:r>
            <a:r>
              <a:rPr lang="es-ES" sz="2400" dirty="0" smtClean="0"/>
              <a:t>informaci</a:t>
            </a:r>
            <a:r>
              <a:rPr lang="es-ES" sz="2400" dirty="0" smtClean="0"/>
              <a:t>ó</a:t>
            </a:r>
            <a:r>
              <a:rPr lang="es-ES" sz="2400" dirty="0" smtClean="0"/>
              <a:t>n</a:t>
            </a:r>
            <a:r>
              <a:rPr lang="es-ES" sz="2400" dirty="0"/>
              <a:t>. </a:t>
            </a:r>
            <a:endParaRPr lang="es-ES" sz="2400" dirty="0">
              <a:effectLst/>
            </a:endParaRPr>
          </a:p>
        </p:txBody>
      </p:sp>
    </p:spTree>
    <p:extLst>
      <p:ext uri="{BB962C8B-B14F-4D97-AF65-F5344CB8AC3E}">
        <p14:creationId xmlns:p14="http://schemas.microsoft.com/office/powerpoint/2010/main" val="21734820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ssolv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dissolve">
                                      <p:cBhvr>
                                        <p:cTn id="15" dur="500"/>
                                        <p:tgtEl>
                                          <p:spTgt spid="5">
                                            <p:bg/>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dissolve">
                                      <p:cBhvr>
                                        <p:cTn id="2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20781" y="1437090"/>
            <a:ext cx="6531403" cy="1030266"/>
          </a:xfrm>
        </p:spPr>
        <p:txBody>
          <a:bodyPr>
            <a:noAutofit/>
          </a:bodyPr>
          <a:lstStyle/>
          <a:p>
            <a:pPr algn="ctr"/>
            <a:r>
              <a:rPr lang="es-MX" sz="3200" b="1" dirty="0" smtClean="0">
                <a:solidFill>
                  <a:srgbClr val="000000"/>
                </a:solidFill>
              </a:rPr>
              <a:t>UNIDAD DE COMPETENCIA IV</a:t>
            </a:r>
            <a:endParaRPr lang="es-MX" sz="3200" b="1" dirty="0">
              <a:solidFill>
                <a:srgbClr val="000000"/>
              </a:solidFill>
            </a:endParaRPr>
          </a:p>
        </p:txBody>
      </p:sp>
      <p:sp>
        <p:nvSpPr>
          <p:cNvPr id="3" name="2 Subtítulo"/>
          <p:cNvSpPr>
            <a:spLocks noGrp="1"/>
          </p:cNvSpPr>
          <p:nvPr>
            <p:ph type="subTitle" idx="1"/>
          </p:nvPr>
        </p:nvSpPr>
        <p:spPr>
          <a:xfrm>
            <a:off x="794104" y="2637971"/>
            <a:ext cx="7894402" cy="1296144"/>
          </a:xfrm>
        </p:spPr>
        <p:txBody>
          <a:bodyPr>
            <a:noAutofit/>
          </a:bodyPr>
          <a:lstStyle/>
          <a:p>
            <a:r>
              <a:rPr lang="es-ES" sz="2800" dirty="0" smtClean="0"/>
              <a:t>Ingenier</a:t>
            </a:r>
            <a:r>
              <a:rPr lang="es-ES" sz="2800" dirty="0" smtClean="0"/>
              <a:t>í</a:t>
            </a:r>
            <a:r>
              <a:rPr lang="es-ES" sz="2800" dirty="0" smtClean="0"/>
              <a:t>a </a:t>
            </a:r>
            <a:r>
              <a:rPr lang="es-ES" sz="2800" dirty="0"/>
              <a:t>de </a:t>
            </a:r>
            <a:r>
              <a:rPr lang="es-ES" sz="2800" dirty="0" smtClean="0"/>
              <a:t>software. </a:t>
            </a:r>
            <a:endParaRPr lang="es-ES" sz="2800" dirty="0">
              <a:effectLst/>
            </a:endParaRPr>
          </a:p>
        </p:txBody>
      </p:sp>
      <p:sp>
        <p:nvSpPr>
          <p:cNvPr id="5" name="1 Título"/>
          <p:cNvSpPr txBox="1">
            <a:spLocks/>
          </p:cNvSpPr>
          <p:nvPr/>
        </p:nvSpPr>
        <p:spPr>
          <a:xfrm>
            <a:off x="937694" y="3937286"/>
            <a:ext cx="6531403" cy="1030266"/>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bg1"/>
                </a:solidFill>
                <a:latin typeface="+mj-lt"/>
                <a:ea typeface="+mj-ea"/>
                <a:cs typeface="+mj-cs"/>
              </a:defRPr>
            </a:lvl1pPr>
          </a:lstStyle>
          <a:p>
            <a:r>
              <a:rPr lang="es-MX" sz="3200" b="1" dirty="0" smtClean="0">
                <a:solidFill>
                  <a:srgbClr val="000000"/>
                </a:solidFill>
              </a:rPr>
              <a:t>UNIDAD DE COMPETENCIA V</a:t>
            </a:r>
            <a:endParaRPr lang="es-MX" sz="3200" b="1" dirty="0">
              <a:solidFill>
                <a:srgbClr val="000000"/>
              </a:solidFill>
            </a:endParaRPr>
          </a:p>
        </p:txBody>
      </p:sp>
      <p:sp>
        <p:nvSpPr>
          <p:cNvPr id="6" name="2 Subtítulo"/>
          <p:cNvSpPr txBox="1">
            <a:spLocks/>
          </p:cNvSpPr>
          <p:nvPr/>
        </p:nvSpPr>
        <p:spPr>
          <a:xfrm>
            <a:off x="711017" y="5138167"/>
            <a:ext cx="7894402" cy="1296144"/>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tx1">
                  <a:lumMod val="50000"/>
                  <a:lumOff val="50000"/>
                </a:schemeClr>
              </a:buClr>
              <a:buSzPct val="70000"/>
              <a:buFont typeface="Wingdings" pitchFamily="2" charset="2"/>
              <a:buNone/>
              <a:defRPr sz="1800" kern="1200">
                <a:solidFill>
                  <a:schemeClr val="bg1"/>
                </a:solidFill>
                <a:latin typeface="+mn-lt"/>
                <a:ea typeface="+mn-ea"/>
                <a:cs typeface="+mn-cs"/>
              </a:defRPr>
            </a:lvl1pPr>
            <a:lvl2pPr marL="457200" indent="0" algn="ctr" defTabSz="914400" rtl="0" eaLnBrk="1" latinLnBrk="0" hangingPunct="1">
              <a:spcBef>
                <a:spcPts val="600"/>
              </a:spcBef>
              <a:buClr>
                <a:schemeClr val="tx1">
                  <a:lumMod val="85000"/>
                  <a:lumOff val="15000"/>
                </a:schemeClr>
              </a:buClr>
              <a:buSzPct val="70000"/>
              <a:buFont typeface="Wingdings" pitchFamily="2" charset="2"/>
              <a:buNone/>
              <a:defRPr sz="18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tx1">
                  <a:lumMod val="50000"/>
                  <a:lumOff val="50000"/>
                </a:schemeClr>
              </a:buClr>
              <a:buSzPct val="70000"/>
              <a:buFont typeface="Wingdings" pitchFamily="2" charset="2"/>
              <a:buNone/>
              <a:defRPr sz="18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tx1">
                  <a:lumMod val="85000"/>
                  <a:lumOff val="15000"/>
                </a:schemeClr>
              </a:buClr>
              <a:buSzPct val="70000"/>
              <a:buFont typeface="Wingdings" pitchFamily="2"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tx1">
                  <a:lumMod val="50000"/>
                  <a:lumOff val="50000"/>
                </a:schemeClr>
              </a:buClr>
              <a:buSzPct val="70000"/>
              <a:buFont typeface="Wingdings" pitchFamily="2"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tx1">
                  <a:lumMod val="85000"/>
                  <a:lumOff val="15000"/>
                </a:schemeClr>
              </a:buClr>
              <a:buSzPct val="70000"/>
              <a:buFont typeface="Wingdings" pitchFamily="2"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1">
                  <a:lumMod val="50000"/>
                  <a:lumOff val="50000"/>
                </a:schemeClr>
              </a:buClr>
              <a:buSzPct val="70000"/>
              <a:buFont typeface="Wingdings" pitchFamily="2"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1">
                  <a:lumMod val="85000"/>
                  <a:lumOff val="15000"/>
                </a:schemeClr>
              </a:buClr>
              <a:buSzPct val="70000"/>
              <a:buFont typeface="Wingdings" pitchFamily="2"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1">
                  <a:lumMod val="50000"/>
                  <a:lumOff val="50000"/>
                </a:schemeClr>
              </a:buClr>
              <a:buSzPct val="70000"/>
              <a:buFont typeface="Wingdings" pitchFamily="2" charset="2"/>
              <a:buNone/>
              <a:defRPr lang="en-US" sz="1800" kern="1200">
                <a:solidFill>
                  <a:schemeClr val="tx1">
                    <a:tint val="75000"/>
                  </a:schemeClr>
                </a:solidFill>
                <a:latin typeface="+mn-lt"/>
                <a:ea typeface="+mn-ea"/>
                <a:cs typeface="+mn-cs"/>
              </a:defRPr>
            </a:lvl9pPr>
          </a:lstStyle>
          <a:p>
            <a:r>
              <a:rPr lang="es-ES" sz="2800" dirty="0"/>
              <a:t>Etapas, elementos, ventajas, </a:t>
            </a:r>
            <a:r>
              <a:rPr lang="es-ES" sz="2800" dirty="0" smtClean="0"/>
              <a:t>desventajas</a:t>
            </a:r>
            <a:r>
              <a:rPr lang="es-ES" sz="2800" dirty="0"/>
              <a:t>.</a:t>
            </a:r>
            <a:r>
              <a:rPr lang="es-ES" sz="2800" dirty="0"/>
              <a:t/>
            </a:r>
            <a:br>
              <a:rPr lang="es-ES" sz="2800" dirty="0"/>
            </a:br>
            <a:r>
              <a:rPr lang="es-ES" sz="2800" dirty="0" smtClean="0"/>
              <a:t>Modelos. </a:t>
            </a:r>
            <a:endParaRPr lang="es-ES" sz="2800" dirty="0">
              <a:effectLst/>
            </a:endParaRPr>
          </a:p>
        </p:txBody>
      </p:sp>
      <p:sp>
        <p:nvSpPr>
          <p:cNvPr id="4" name="CuadroTexto 3"/>
          <p:cNvSpPr txBox="1"/>
          <p:nvPr/>
        </p:nvSpPr>
        <p:spPr>
          <a:xfrm>
            <a:off x="1566779" y="213664"/>
            <a:ext cx="5902317" cy="954107"/>
          </a:xfrm>
          <a:prstGeom prst="rect">
            <a:avLst/>
          </a:prstGeom>
          <a:noFill/>
        </p:spPr>
        <p:txBody>
          <a:bodyPr wrap="square" rtlCol="0">
            <a:spAutoFit/>
          </a:bodyPr>
          <a:lstStyle/>
          <a:p>
            <a:pPr algn="ctr"/>
            <a:r>
              <a:rPr lang="es-ES" sz="2800" dirty="0" smtClean="0"/>
              <a:t>Temas de las Unidades de competencia abordados en la presentaci</a:t>
            </a:r>
            <a:r>
              <a:rPr lang="es-ES" sz="2800" dirty="0" smtClean="0"/>
              <a:t>ón</a:t>
            </a:r>
            <a:endParaRPr lang="es-ES" sz="2800" dirty="0"/>
          </a:p>
        </p:txBody>
      </p:sp>
    </p:spTree>
    <p:extLst>
      <p:ext uri="{BB962C8B-B14F-4D97-AF65-F5344CB8AC3E}">
        <p14:creationId xmlns:p14="http://schemas.microsoft.com/office/powerpoint/2010/main" val="374734976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mv="urn:schemas-microsoft-com:mac:vml" xmlns="">
      <mp:transition xmlns:mp="http://schemas.microsoft.com/office/mac/powerpoint/2008/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chor="ctr"/>
          <a:lstStyle/>
          <a:p>
            <a:pPr algn="ctr"/>
            <a:r>
              <a:rPr lang="es-ES" b="1" dirty="0" smtClean="0">
                <a:solidFill>
                  <a:srgbClr val="000000"/>
                </a:solidFill>
                <a:latin typeface="Gill Sans"/>
                <a:cs typeface="Gill Sans"/>
              </a:rPr>
              <a:t>CONTENIDO</a:t>
            </a:r>
            <a:endParaRPr lang="es-ES" b="1" dirty="0">
              <a:solidFill>
                <a:srgbClr val="000000"/>
              </a:solidFill>
              <a:latin typeface="Gill Sans"/>
              <a:cs typeface="Gill Sans"/>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74500854"/>
              </p:ext>
            </p:extLst>
          </p:nvPr>
        </p:nvGraphicFramePr>
        <p:xfrm>
          <a:off x="415925" y="2755900"/>
          <a:ext cx="8308975" cy="3492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939809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ctrTitle"/>
          </p:nvPr>
        </p:nvSpPr>
        <p:spPr>
          <a:xfrm>
            <a:off x="557869" y="1195220"/>
            <a:ext cx="7928855" cy="1119470"/>
          </a:xfrm>
        </p:spPr>
        <p:style>
          <a:lnRef idx="1">
            <a:schemeClr val="dk1"/>
          </a:lnRef>
          <a:fillRef idx="2">
            <a:schemeClr val="dk1"/>
          </a:fillRef>
          <a:effectRef idx="1">
            <a:schemeClr val="dk1"/>
          </a:effectRef>
          <a:fontRef idx="minor">
            <a:schemeClr val="dk1"/>
          </a:fontRef>
        </p:style>
        <p:txBody>
          <a:bodyPr anchor="ctr"/>
          <a:lstStyle/>
          <a:p>
            <a:pPr eaLnBrk="1" hangingPunct="1"/>
            <a:r>
              <a:rPr lang="es-MX" sz="4000" b="1" cap="none" dirty="0" smtClean="0">
                <a:solidFill>
                  <a:srgbClr val="FFFFFF"/>
                </a:solidFill>
                <a:latin typeface="Gill Sans MT" charset="0"/>
              </a:rPr>
              <a:t>I. INGENIERÍA </a:t>
            </a:r>
            <a:r>
              <a:rPr lang="es-MX" sz="4000" b="1" cap="none" dirty="0">
                <a:solidFill>
                  <a:srgbClr val="FFFFFF"/>
                </a:solidFill>
                <a:latin typeface="Gill Sans MT" charset="0"/>
              </a:rPr>
              <a:t>DE SOFTWARE</a:t>
            </a:r>
            <a:endParaRPr lang="es-ES" sz="4000" b="1" cap="none" dirty="0">
              <a:solidFill>
                <a:srgbClr val="FFFFFF"/>
              </a:solidFill>
              <a:latin typeface="Gill Sans MT" charset="0"/>
            </a:endParaRPr>
          </a:p>
        </p:txBody>
      </p:sp>
      <p:sp>
        <p:nvSpPr>
          <p:cNvPr id="5122" name="Rectangle 3"/>
          <p:cNvSpPr>
            <a:spLocks noGrp="1" noChangeArrowheads="1"/>
          </p:cNvSpPr>
          <p:nvPr>
            <p:ph type="subTitle" idx="1"/>
          </p:nvPr>
        </p:nvSpPr>
        <p:spPr>
          <a:xfrm>
            <a:off x="1378186" y="2876548"/>
            <a:ext cx="6298785" cy="2133600"/>
          </a:xfrm>
        </p:spPr>
        <p:txBody>
          <a:bodyPr/>
          <a:lstStyle/>
          <a:p>
            <a:pPr algn="just" eaLnBrk="1" hangingPunct="1">
              <a:lnSpc>
                <a:spcPct val="90000"/>
              </a:lnSpc>
            </a:pPr>
            <a:r>
              <a:rPr lang="es-MX" sz="2200" dirty="0">
                <a:solidFill>
                  <a:schemeClr val="tx1"/>
                </a:solidFill>
                <a:latin typeface="Gill Sans MT" charset="0"/>
              </a:rPr>
              <a:t>Fritz Bauer</a:t>
            </a:r>
          </a:p>
          <a:p>
            <a:pPr algn="just" eaLnBrk="1" hangingPunct="1">
              <a:lnSpc>
                <a:spcPct val="90000"/>
              </a:lnSpc>
            </a:pPr>
            <a:endParaRPr lang="es-MX" sz="2200" dirty="0">
              <a:solidFill>
                <a:schemeClr val="tx1"/>
              </a:solidFill>
              <a:latin typeface="Gill Sans MT" charset="0"/>
            </a:endParaRPr>
          </a:p>
          <a:p>
            <a:pPr algn="just" eaLnBrk="1" hangingPunct="1">
              <a:lnSpc>
                <a:spcPct val="90000"/>
              </a:lnSpc>
            </a:pPr>
            <a:r>
              <a:rPr lang="es-MX" sz="2200" dirty="0">
                <a:solidFill>
                  <a:schemeClr val="tx1"/>
                </a:solidFill>
                <a:latin typeface="Gill Sans MT" charset="0"/>
              </a:rPr>
              <a:t>La ingeniería de sw es el establecimiento y uso de principios sólidos de ingeniería para obtener económicamente un sw confiable y que funcione de modo eficiente en máquinas reales.</a:t>
            </a:r>
          </a:p>
        </p:txBody>
      </p:sp>
    </p:spTree>
    <p:extLst>
      <p:ext uri="{BB962C8B-B14F-4D97-AF65-F5344CB8AC3E}">
        <p14:creationId xmlns:p14="http://schemas.microsoft.com/office/powerpoint/2010/main" val="100969174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po">
  <a:themeElements>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Expo">
      <a:fillStyleLst>
        <a:solidFill>
          <a:schemeClr val="phClr"/>
        </a:solidFill>
        <a:gradFill rotWithShape="1">
          <a:gsLst>
            <a:gs pos="0">
              <a:schemeClr val="phClr">
                <a:tint val="100000"/>
                <a:satMod val="130000"/>
              </a:schemeClr>
            </a:gs>
            <a:gs pos="100000">
              <a:schemeClr val="phClr">
                <a:tint val="50000"/>
                <a:satMod val="150000"/>
              </a:schemeClr>
            </a:gs>
          </a:gsLst>
          <a:lin ang="16200000" scaled="1"/>
        </a:gradFill>
        <a:gradFill rotWithShape="1">
          <a:gsLst>
            <a:gs pos="0">
              <a:schemeClr val="phClr">
                <a:shade val="93000"/>
                <a:satMod val="130000"/>
              </a:schemeClr>
            </a:gs>
            <a:gs pos="60000">
              <a:schemeClr val="phClr">
                <a:tint val="80000"/>
                <a:shade val="93000"/>
                <a:satMod val="130000"/>
              </a:schemeClr>
            </a:gs>
            <a:gs pos="100000">
              <a:schemeClr val="phClr">
                <a:tint val="50000"/>
                <a:shade val="94000"/>
                <a:alpha val="100000"/>
                <a:satMod val="135000"/>
              </a:schemeClr>
            </a:gs>
          </a:gsLst>
          <a:lin ang="16200000" scaled="0"/>
        </a:gra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34925" cap="flat" cmpd="sng" algn="ctr">
          <a:gradFill>
            <a:gsLst>
              <a:gs pos="0">
                <a:schemeClr val="accent1">
                  <a:lumMod val="40000"/>
                  <a:lumOff val="60000"/>
                </a:schemeClr>
              </a:gs>
              <a:gs pos="50000">
                <a:schemeClr val="accent1"/>
              </a:gs>
              <a:gs pos="100000">
                <a:schemeClr val="accent1">
                  <a:lumMod val="50000"/>
                </a:schemeClr>
              </a:gs>
            </a:gsLst>
            <a:lin ang="18600000" scaled="0"/>
          </a:gradFill>
          <a:prstDash val="solid"/>
        </a:ln>
      </a:lnStyleLst>
      <a:effectStyleLst>
        <a:effectStyle>
          <a:effectLst/>
        </a:effectStyle>
        <a:effectStyle>
          <a:effectLst>
            <a:innerShdw blurRad="50800" dist="25400" dir="13500000">
              <a:srgbClr val="C0C0C0">
                <a:alpha val="75000"/>
              </a:srgbClr>
            </a:innerShdw>
            <a:outerShdw blurRad="63500" dist="38100" dir="5400000" sx="105000" sy="105000" algn="br" rotWithShape="0">
              <a:srgbClr val="000000">
                <a:alpha val="30000"/>
              </a:srgbClr>
            </a:outerShdw>
          </a:effectLst>
        </a:effectStyle>
        <a:effectStyle>
          <a:effectLst>
            <a:innerShdw blurRad="50800" dist="25400" dir="16200000">
              <a:srgbClr val="C0C0C0">
                <a:alpha val="75000"/>
              </a:srgbClr>
            </a:innerShdw>
            <a:reflection blurRad="63500" stA="40000" endPos="50000" dist="12700" dir="54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a:blip xmlns:r="http://schemas.openxmlformats.org/officeDocument/2006/relationships" r:embed="rId1"/>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Expo.thmx</Template>
  <TotalTime>143</TotalTime>
  <Words>2462</Words>
  <Application>Microsoft Macintosh PowerPoint</Application>
  <PresentationFormat>Presentación en pantalla (4:3)</PresentationFormat>
  <Paragraphs>311</Paragraphs>
  <Slides>56</Slides>
  <Notes>1</Notes>
  <HiddenSlides>0</HiddenSlides>
  <MMClips>0</MMClips>
  <ScaleCrop>false</ScaleCrop>
  <HeadingPairs>
    <vt:vector size="4" baseType="variant">
      <vt:variant>
        <vt:lpstr>Tema</vt:lpstr>
      </vt:variant>
      <vt:variant>
        <vt:i4>1</vt:i4>
      </vt:variant>
      <vt:variant>
        <vt:lpstr>Títulos de diapositiva</vt:lpstr>
      </vt:variant>
      <vt:variant>
        <vt:i4>56</vt:i4>
      </vt:variant>
    </vt:vector>
  </HeadingPairs>
  <TitlesOfParts>
    <vt:vector size="57" baseType="lpstr">
      <vt:lpstr>Expo</vt:lpstr>
      <vt:lpstr>Presentación de PowerPoint</vt:lpstr>
      <vt:lpstr>TEORÍA DE SISTEMAS </vt:lpstr>
      <vt:lpstr>Presentación</vt:lpstr>
      <vt:lpstr>ESTRUCTURA DE LA UNIDAD DE APRENDIZAJE  </vt:lpstr>
      <vt:lpstr>ESTRUCTURA DE LA UNIDAD DE APRENDIZAJE  </vt:lpstr>
      <vt:lpstr>ESTRUCTURA DE LA UNIDAD DE APRENDIZAJE  </vt:lpstr>
      <vt:lpstr>UNIDAD DE COMPETENCIA IV</vt:lpstr>
      <vt:lpstr>CONTENIDO</vt:lpstr>
      <vt:lpstr>I. INGENIERÍA DE SOFTWARE</vt:lpstr>
      <vt:lpstr>Presentación de PowerPoint</vt:lpstr>
      <vt:lpstr>II. PROCESO DEL SOFTWARE </vt:lpstr>
      <vt:lpstr>Presentación de PowerPoint</vt:lpstr>
      <vt:lpstr>Presentación de PowerPoint</vt:lpstr>
      <vt:lpstr>Especificación del Software</vt:lpstr>
      <vt:lpstr>Desarrollo del Software</vt:lpstr>
      <vt:lpstr>Validación del Software</vt:lpstr>
      <vt:lpstr>Evolución del Software</vt:lpstr>
      <vt:lpstr>III. MODELO DE PROCESOS</vt:lpstr>
      <vt:lpstr>Arquitectura</vt:lpstr>
      <vt:lpstr>Actividad</vt:lpstr>
      <vt:lpstr>Presentación de PowerPoint</vt:lpstr>
      <vt:lpstr>IV. MÉTODOS Y METODOLOGÍAS</vt:lpstr>
      <vt:lpstr>Presentación de PowerPoint</vt:lpstr>
      <vt:lpstr>Estrategias</vt:lpstr>
      <vt:lpstr>Prototipos</vt:lpstr>
      <vt:lpstr>Reutilización</vt:lpstr>
      <vt:lpstr>Herramientas</vt:lpstr>
      <vt:lpstr>V. MODELOS CLÁSICOS</vt:lpstr>
      <vt:lpstr>Modelos Clásicos</vt:lpstr>
      <vt:lpstr>Modelos Clásicos</vt:lpstr>
      <vt:lpstr>Modelo en espiral</vt:lpstr>
      <vt:lpstr>Presentación de PowerPoint</vt:lpstr>
      <vt:lpstr>Actividades estructurales</vt:lpstr>
      <vt:lpstr>Ventajas del Modelo de Espiral</vt:lpstr>
      <vt:lpstr>Problemas con el Modelo de Espiral</vt:lpstr>
      <vt:lpstr>VI. DESARROLLO ÁGIL DE SOFTWARE</vt:lpstr>
      <vt:lpstr> AGILIDAD</vt:lpstr>
      <vt:lpstr>LA ALIANZA ÁGIL DEFINE 12 PRINCIPIOS PARA ALCANZAR LA AGILIDAD</vt:lpstr>
      <vt:lpstr>Presentación de PowerPoint</vt:lpstr>
      <vt:lpstr>Presentación de PowerPoint</vt:lpstr>
      <vt:lpstr>Presentación de PowerPoint</vt:lpstr>
      <vt:lpstr>Modelos recientes</vt:lpstr>
      <vt:lpstr>Presentación de PowerPoint</vt:lpstr>
      <vt:lpstr>Presentación de PowerPoint</vt:lpstr>
      <vt:lpstr>Procesos de Ingeniería de Requerimientos</vt:lpstr>
      <vt:lpstr>Presentación de PowerPoint</vt:lpstr>
      <vt:lpstr>Estudios de viabilidad</vt:lpstr>
      <vt:lpstr>Obtención y Análisis de Requerimientos</vt:lpstr>
      <vt:lpstr>Presentación de PowerPoint</vt:lpstr>
      <vt:lpstr>Validación de Requerimientos</vt:lpstr>
      <vt:lpstr>Presentación de PowerPoint</vt:lpstr>
      <vt:lpstr>Gestión de Requerimientos</vt:lpstr>
      <vt:lpstr>Gestión de Requerimientos</vt:lpstr>
      <vt:lpstr>Marco de Trabajo</vt:lpstr>
      <vt:lpstr>Marco de Trabajo Genérico</vt:lpstr>
      <vt:lpstr>VII. REFERENCIAS DE CONSULTA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Castillo Soberanes</dc:creator>
  <cp:lastModifiedBy>Castillo Soberanes</cp:lastModifiedBy>
  <cp:revision>32</cp:revision>
  <dcterms:created xsi:type="dcterms:W3CDTF">2016-10-12T18:25:13Z</dcterms:created>
  <dcterms:modified xsi:type="dcterms:W3CDTF">2016-10-12T21:04:59Z</dcterms:modified>
</cp:coreProperties>
</file>