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84"/>
  </p:notesMasterIdLst>
  <p:handoutMasterIdLst>
    <p:handoutMasterId r:id="rId85"/>
  </p:handoutMasterIdLst>
  <p:sldIdLst>
    <p:sldId id="296" r:id="rId2"/>
    <p:sldId id="297" r:id="rId3"/>
    <p:sldId id="298" r:id="rId4"/>
    <p:sldId id="299" r:id="rId5"/>
    <p:sldId id="300" r:id="rId6"/>
    <p:sldId id="301" r:id="rId7"/>
    <p:sldId id="256"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2" r:id="rId21"/>
    <p:sldId id="353" r:id="rId22"/>
    <p:sldId id="354" r:id="rId23"/>
    <p:sldId id="355" r:id="rId24"/>
    <p:sldId id="356" r:id="rId25"/>
    <p:sldId id="393" r:id="rId26"/>
    <p:sldId id="394" r:id="rId27"/>
    <p:sldId id="395" r:id="rId28"/>
    <p:sldId id="396" r:id="rId29"/>
    <p:sldId id="397" r:id="rId30"/>
    <p:sldId id="398" r:id="rId31"/>
    <p:sldId id="399" r:id="rId32"/>
    <p:sldId id="400" r:id="rId33"/>
    <p:sldId id="401" r:id="rId34"/>
    <p:sldId id="402" r:id="rId35"/>
    <p:sldId id="403" r:id="rId36"/>
    <p:sldId id="404" r:id="rId37"/>
    <p:sldId id="405" r:id="rId38"/>
    <p:sldId id="406" r:id="rId39"/>
    <p:sldId id="407" r:id="rId40"/>
    <p:sldId id="408" r:id="rId41"/>
    <p:sldId id="409" r:id="rId42"/>
    <p:sldId id="410" r:id="rId43"/>
    <p:sldId id="411" r:id="rId44"/>
    <p:sldId id="412" r:id="rId45"/>
    <p:sldId id="413" r:id="rId46"/>
    <p:sldId id="414" r:id="rId47"/>
    <p:sldId id="415" r:id="rId48"/>
    <p:sldId id="416" r:id="rId49"/>
    <p:sldId id="417" r:id="rId50"/>
    <p:sldId id="418" r:id="rId51"/>
    <p:sldId id="419" r:id="rId52"/>
    <p:sldId id="420" r:id="rId53"/>
    <p:sldId id="421" r:id="rId54"/>
    <p:sldId id="422" r:id="rId55"/>
    <p:sldId id="423" r:id="rId56"/>
    <p:sldId id="424" r:id="rId57"/>
    <p:sldId id="425" r:id="rId58"/>
    <p:sldId id="426" r:id="rId59"/>
    <p:sldId id="357" r:id="rId60"/>
    <p:sldId id="358" r:id="rId61"/>
    <p:sldId id="359" r:id="rId62"/>
    <p:sldId id="360" r:id="rId63"/>
    <p:sldId id="361" r:id="rId64"/>
    <p:sldId id="362" r:id="rId65"/>
    <p:sldId id="363" r:id="rId66"/>
    <p:sldId id="364" r:id="rId67"/>
    <p:sldId id="365" r:id="rId68"/>
    <p:sldId id="367" r:id="rId69"/>
    <p:sldId id="368" r:id="rId70"/>
    <p:sldId id="392" r:id="rId71"/>
    <p:sldId id="376" r:id="rId72"/>
    <p:sldId id="377" r:id="rId73"/>
    <p:sldId id="378" r:id="rId74"/>
    <p:sldId id="379" r:id="rId75"/>
    <p:sldId id="380" r:id="rId76"/>
    <p:sldId id="381" r:id="rId77"/>
    <p:sldId id="382" r:id="rId78"/>
    <p:sldId id="383" r:id="rId79"/>
    <p:sldId id="384" r:id="rId80"/>
    <p:sldId id="386" r:id="rId81"/>
    <p:sldId id="387" r:id="rId82"/>
    <p:sldId id="295" r:id="rId8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5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notesMaster" Target="notesMasters/notesMaster1.xml"/><Relationship Id="rId85" Type="http://schemas.openxmlformats.org/officeDocument/2006/relationships/handoutMaster" Target="handoutMasters/handoutMaster1.xml"/><Relationship Id="rId86" Type="http://schemas.openxmlformats.org/officeDocument/2006/relationships/printerSettings" Target="printerSettings/printerSettings1.bin"/><Relationship Id="rId87" Type="http://schemas.openxmlformats.org/officeDocument/2006/relationships/presProps" Target="presProps.xml"/><Relationship Id="rId88" Type="http://schemas.openxmlformats.org/officeDocument/2006/relationships/viewProps" Target="viewProps.xml"/><Relationship Id="rId8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2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3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3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06628-D865-41BE-B5B9-4F87738BBA58}" type="doc">
      <dgm:prSet loTypeId="urn:microsoft.com/office/officeart/2008/layout/VerticalCurvedList" loCatId="list" qsTypeId="urn:microsoft.com/office/officeart/2005/8/quickstyle/3d3" qsCatId="3D" csTypeId="urn:microsoft.com/office/officeart/2005/8/colors/colorful1#28" csCatId="colorful" phldr="1"/>
      <dgm:spPr/>
      <dgm:t>
        <a:bodyPr/>
        <a:lstStyle/>
        <a:p>
          <a:endParaRPr lang="es-ES"/>
        </a:p>
      </dgm:t>
    </dgm:pt>
    <dgm:pt modelId="{433B6143-E55C-475D-96CC-6FB9DC720622}">
      <dgm:prSet phldrT="[Texto]" custT="1"/>
      <dgm:spPr/>
      <dgm:t>
        <a:bodyPr/>
        <a:lstStyle/>
        <a:p>
          <a:r>
            <a:rPr lang="es-ES_tradnl" sz="2400" b="0" dirty="0" smtClean="0"/>
            <a:t>I. Modalidades de titulación</a:t>
          </a:r>
        </a:p>
      </dgm:t>
    </dgm:pt>
    <dgm:pt modelId="{2DC14AA3-6490-4B97-8585-095B3F40CDF0}" type="parTrans" cxnId="{847C2762-344D-4C15-89D9-792E8B9662CB}">
      <dgm:prSet/>
      <dgm:spPr/>
      <dgm:t>
        <a:bodyPr/>
        <a:lstStyle/>
        <a:p>
          <a:endParaRPr lang="es-ES"/>
        </a:p>
      </dgm:t>
    </dgm:pt>
    <dgm:pt modelId="{143843D6-1BB2-4E58-BC0D-DB497C5D6B0E}" type="sibTrans" cxnId="{847C2762-344D-4C15-89D9-792E8B9662CB}">
      <dgm:prSet/>
      <dgm:spPr/>
      <dgm:t>
        <a:bodyPr/>
        <a:lstStyle/>
        <a:p>
          <a:endParaRPr lang="es-ES"/>
        </a:p>
      </dgm:t>
    </dgm:pt>
    <dgm:pt modelId="{87985BDF-CA7C-4518-8943-E2E4AF1D3F17}">
      <dgm:prSet phldrT="[Texto]" custT="1"/>
      <dgm:spPr/>
      <dgm:t>
        <a:bodyPr/>
        <a:lstStyle/>
        <a:p>
          <a:r>
            <a:rPr lang="es-ES_tradnl" sz="2400" b="0" dirty="0" smtClean="0"/>
            <a:t>Tesis</a:t>
          </a:r>
          <a:endParaRPr lang="es-ES" sz="2400" b="0" dirty="0"/>
        </a:p>
      </dgm:t>
    </dgm:pt>
    <dgm:pt modelId="{C94BDBF4-9773-41E3-92D7-98C04C20BC34}" type="parTrans" cxnId="{32B335BC-A1D2-486C-8490-8913D600D005}">
      <dgm:prSet/>
      <dgm:spPr/>
      <dgm:t>
        <a:bodyPr/>
        <a:lstStyle/>
        <a:p>
          <a:endParaRPr lang="es-ES"/>
        </a:p>
      </dgm:t>
    </dgm:pt>
    <dgm:pt modelId="{63BCFE24-4AA7-4ACF-B6FE-740B7C7A0D83}" type="sibTrans" cxnId="{32B335BC-A1D2-486C-8490-8913D600D005}">
      <dgm:prSet/>
      <dgm:spPr/>
      <dgm:t>
        <a:bodyPr/>
        <a:lstStyle/>
        <a:p>
          <a:endParaRPr lang="es-ES"/>
        </a:p>
      </dgm:t>
    </dgm:pt>
    <dgm:pt modelId="{28C0AF3E-9510-40FD-9301-D414CD04A8E3}">
      <dgm:prSet phldrT="[Texto]" custT="1"/>
      <dgm:spPr/>
      <dgm:t>
        <a:bodyPr/>
        <a:lstStyle/>
        <a:p>
          <a:r>
            <a:rPr lang="es-ES_tradnl" sz="3400" dirty="0" smtClean="0"/>
            <a:t> </a:t>
          </a:r>
          <a:r>
            <a:rPr lang="es-ES_tradnl" sz="2400" b="0" dirty="0" smtClean="0"/>
            <a:t>Presentación</a:t>
          </a:r>
          <a:endParaRPr lang="es-ES" sz="2400" b="0" dirty="0"/>
        </a:p>
      </dgm:t>
    </dgm:pt>
    <dgm:pt modelId="{7706F729-6E3F-4F2E-A792-C55D11AFA3D4}" type="parTrans" cxnId="{20EB8210-B1E5-48DC-B9DB-422D45FF60F1}">
      <dgm:prSet/>
      <dgm:spPr/>
      <dgm:t>
        <a:bodyPr/>
        <a:lstStyle/>
        <a:p>
          <a:endParaRPr lang="es-ES"/>
        </a:p>
      </dgm:t>
    </dgm:pt>
    <dgm:pt modelId="{281149BC-516A-4E1C-9008-8743F3549C19}" type="sibTrans" cxnId="{20EB8210-B1E5-48DC-B9DB-422D45FF60F1}">
      <dgm:prSet/>
      <dgm:spPr/>
      <dgm:t>
        <a:bodyPr/>
        <a:lstStyle/>
        <a:p>
          <a:endParaRPr lang="es-ES"/>
        </a:p>
      </dgm:t>
    </dgm:pt>
    <dgm:pt modelId="{190FF56C-A35E-4F6A-A05A-14DAC4768410}">
      <dgm:prSet phldrT="[Texto]" custT="1"/>
      <dgm:spPr/>
      <dgm:t>
        <a:bodyPr/>
        <a:lstStyle/>
        <a:p>
          <a:r>
            <a:rPr lang="es-ES_tradnl" sz="2400" b="0" dirty="0" smtClean="0"/>
            <a:t>Referencias</a:t>
          </a:r>
          <a:endParaRPr lang="es-ES" sz="2400" b="0" dirty="0"/>
        </a:p>
      </dgm:t>
    </dgm:pt>
    <dgm:pt modelId="{367AD1AE-ED7B-4239-9E30-EB42E7ABDE00}" type="parTrans" cxnId="{248EC2BC-683C-45C7-8BBC-1AA4D8824ECE}">
      <dgm:prSet/>
      <dgm:spPr/>
      <dgm:t>
        <a:bodyPr/>
        <a:lstStyle/>
        <a:p>
          <a:endParaRPr lang="es-MX"/>
        </a:p>
      </dgm:t>
    </dgm:pt>
    <dgm:pt modelId="{573014A1-D465-4DA6-B3CC-C9EF5A85DA4B}" type="sibTrans" cxnId="{248EC2BC-683C-45C7-8BBC-1AA4D8824ECE}">
      <dgm:prSet/>
      <dgm:spPr/>
      <dgm:t>
        <a:bodyPr/>
        <a:lstStyle/>
        <a:p>
          <a:endParaRPr lang="es-MX"/>
        </a:p>
      </dgm:t>
    </dgm:pt>
    <dgm:pt modelId="{258E91B9-BF1B-834B-ABB2-CF54B32BCFB9}">
      <dgm:prSet phldrT="[Texto]" custT="1"/>
      <dgm:spPr/>
      <dgm:t>
        <a:bodyPr/>
        <a:lstStyle/>
        <a:p>
          <a:r>
            <a:rPr lang="es-ES" sz="2400" b="0" dirty="0" smtClean="0"/>
            <a:t>Ensayo</a:t>
          </a:r>
          <a:endParaRPr lang="es-ES" sz="2400" b="0" dirty="0"/>
        </a:p>
      </dgm:t>
    </dgm:pt>
    <dgm:pt modelId="{2C418E2F-C95F-D24D-9392-DA62AC7F8A6E}" type="parTrans" cxnId="{1D23D32F-AF2B-EA4B-85A9-51B4599FDAD1}">
      <dgm:prSet/>
      <dgm:spPr/>
      <dgm:t>
        <a:bodyPr/>
        <a:lstStyle/>
        <a:p>
          <a:endParaRPr lang="es-ES"/>
        </a:p>
      </dgm:t>
    </dgm:pt>
    <dgm:pt modelId="{25388198-33EC-5B4F-B8A3-8CF8918A01A0}" type="sibTrans" cxnId="{1D23D32F-AF2B-EA4B-85A9-51B4599FDAD1}">
      <dgm:prSet/>
      <dgm:spPr/>
      <dgm:t>
        <a:bodyPr/>
        <a:lstStyle/>
        <a:p>
          <a:endParaRPr lang="es-ES"/>
        </a:p>
      </dgm:t>
    </dgm:pt>
    <dgm:pt modelId="{348C2082-41D4-FF46-A993-BA1AE3B7F099}">
      <dgm:prSet phldrT="[Texto]" custT="1"/>
      <dgm:spPr/>
      <dgm:t>
        <a:bodyPr/>
        <a:lstStyle/>
        <a:p>
          <a:r>
            <a:rPr lang="es-ES" sz="2400" b="0" dirty="0" smtClean="0"/>
            <a:t>II. Proceso de titulación</a:t>
          </a:r>
          <a:endParaRPr lang="es-ES" sz="2400" b="0" dirty="0"/>
        </a:p>
      </dgm:t>
    </dgm:pt>
    <dgm:pt modelId="{967BB82B-2C89-454E-93F9-CD9AFC37A182}" type="parTrans" cxnId="{289956A9-8E19-7149-9592-4D797DCD68E8}">
      <dgm:prSet/>
      <dgm:spPr/>
      <dgm:t>
        <a:bodyPr/>
        <a:lstStyle/>
        <a:p>
          <a:endParaRPr lang="es-ES"/>
        </a:p>
      </dgm:t>
    </dgm:pt>
    <dgm:pt modelId="{B2E95D21-B800-314B-9E4A-733D2262E245}" type="sibTrans" cxnId="{289956A9-8E19-7149-9592-4D797DCD68E8}">
      <dgm:prSet/>
      <dgm:spPr/>
      <dgm:t>
        <a:bodyPr/>
        <a:lstStyle/>
        <a:p>
          <a:endParaRPr lang="es-ES"/>
        </a:p>
      </dgm:t>
    </dgm:pt>
    <dgm:pt modelId="{3605E382-61AF-475E-9881-C11FCC3E1AAE}" type="pres">
      <dgm:prSet presAssocID="{F5406628-D865-41BE-B5B9-4F87738BBA58}" presName="Name0" presStyleCnt="0">
        <dgm:presLayoutVars>
          <dgm:chMax val="7"/>
          <dgm:chPref val="7"/>
          <dgm:dir/>
        </dgm:presLayoutVars>
      </dgm:prSet>
      <dgm:spPr/>
      <dgm:t>
        <a:bodyPr/>
        <a:lstStyle/>
        <a:p>
          <a:endParaRPr lang="es-ES"/>
        </a:p>
      </dgm:t>
    </dgm:pt>
    <dgm:pt modelId="{B2FF829C-BEB6-4D64-B9A2-1BD27ACDC98D}" type="pres">
      <dgm:prSet presAssocID="{F5406628-D865-41BE-B5B9-4F87738BBA58}" presName="Name1" presStyleCnt="0"/>
      <dgm:spPr/>
      <dgm:t>
        <a:bodyPr/>
        <a:lstStyle/>
        <a:p>
          <a:endParaRPr lang="es-MX"/>
        </a:p>
      </dgm:t>
    </dgm:pt>
    <dgm:pt modelId="{3614EC95-83F8-49D1-A793-E748C6AEE531}" type="pres">
      <dgm:prSet presAssocID="{F5406628-D865-41BE-B5B9-4F87738BBA58}" presName="cycle" presStyleCnt="0"/>
      <dgm:spPr/>
      <dgm:t>
        <a:bodyPr/>
        <a:lstStyle/>
        <a:p>
          <a:endParaRPr lang="es-MX"/>
        </a:p>
      </dgm:t>
    </dgm:pt>
    <dgm:pt modelId="{7F6D5BED-CE89-4F22-83F5-310540B87357}" type="pres">
      <dgm:prSet presAssocID="{F5406628-D865-41BE-B5B9-4F87738BBA58}" presName="srcNode" presStyleLbl="node1" presStyleIdx="0" presStyleCnt="6"/>
      <dgm:spPr/>
      <dgm:t>
        <a:bodyPr/>
        <a:lstStyle/>
        <a:p>
          <a:endParaRPr lang="es-MX"/>
        </a:p>
      </dgm:t>
    </dgm:pt>
    <dgm:pt modelId="{CADA236B-77BA-4F03-B2C0-B72C428E0327}" type="pres">
      <dgm:prSet presAssocID="{F5406628-D865-41BE-B5B9-4F87738BBA58}" presName="conn" presStyleLbl="parChTrans1D2" presStyleIdx="0" presStyleCnt="1"/>
      <dgm:spPr/>
      <dgm:t>
        <a:bodyPr/>
        <a:lstStyle/>
        <a:p>
          <a:endParaRPr lang="es-MX"/>
        </a:p>
      </dgm:t>
    </dgm:pt>
    <dgm:pt modelId="{E22E02E5-0950-4B3C-9A44-CCFCE9CA5A32}" type="pres">
      <dgm:prSet presAssocID="{F5406628-D865-41BE-B5B9-4F87738BBA58}" presName="extraNode" presStyleLbl="node1" presStyleIdx="0" presStyleCnt="6"/>
      <dgm:spPr/>
      <dgm:t>
        <a:bodyPr/>
        <a:lstStyle/>
        <a:p>
          <a:endParaRPr lang="es-MX"/>
        </a:p>
      </dgm:t>
    </dgm:pt>
    <dgm:pt modelId="{13E2E7AC-CCEE-4BBE-B274-E5F2E0E7C3DB}" type="pres">
      <dgm:prSet presAssocID="{F5406628-D865-41BE-B5B9-4F87738BBA58}" presName="dstNode" presStyleLbl="node1" presStyleIdx="0" presStyleCnt="6"/>
      <dgm:spPr/>
      <dgm:t>
        <a:bodyPr/>
        <a:lstStyle/>
        <a:p>
          <a:endParaRPr lang="es-MX"/>
        </a:p>
      </dgm:t>
    </dgm:pt>
    <dgm:pt modelId="{C04C93E1-A174-4AE0-A850-A213BD8E68D2}" type="pres">
      <dgm:prSet presAssocID="{28C0AF3E-9510-40FD-9301-D414CD04A8E3}" presName="text_1" presStyleLbl="node1" presStyleIdx="0" presStyleCnt="6">
        <dgm:presLayoutVars>
          <dgm:bulletEnabled val="1"/>
        </dgm:presLayoutVars>
      </dgm:prSet>
      <dgm:spPr/>
      <dgm:t>
        <a:bodyPr/>
        <a:lstStyle/>
        <a:p>
          <a:endParaRPr lang="es-ES"/>
        </a:p>
      </dgm:t>
    </dgm:pt>
    <dgm:pt modelId="{566FEB8E-B148-44F3-B861-9DBD81006F25}" type="pres">
      <dgm:prSet presAssocID="{28C0AF3E-9510-40FD-9301-D414CD04A8E3}" presName="accent_1" presStyleCnt="0"/>
      <dgm:spPr/>
      <dgm:t>
        <a:bodyPr/>
        <a:lstStyle/>
        <a:p>
          <a:endParaRPr lang="es-MX"/>
        </a:p>
      </dgm:t>
    </dgm:pt>
    <dgm:pt modelId="{FAE20686-30F2-475F-A9D2-305B7477D57A}" type="pres">
      <dgm:prSet presAssocID="{28C0AF3E-9510-40FD-9301-D414CD04A8E3}" presName="accentRepeatNode" presStyleLbl="solidFgAcc1" presStyleIdx="0" presStyleCnt="6"/>
      <dgm:spPr/>
      <dgm:t>
        <a:bodyPr/>
        <a:lstStyle/>
        <a:p>
          <a:endParaRPr lang="es-MX"/>
        </a:p>
      </dgm:t>
    </dgm:pt>
    <dgm:pt modelId="{4F0DC097-636B-4D4C-AD3B-36F12415BD14}" type="pres">
      <dgm:prSet presAssocID="{433B6143-E55C-475D-96CC-6FB9DC720622}" presName="text_2" presStyleLbl="node1" presStyleIdx="1" presStyleCnt="6">
        <dgm:presLayoutVars>
          <dgm:bulletEnabled val="1"/>
        </dgm:presLayoutVars>
      </dgm:prSet>
      <dgm:spPr/>
      <dgm:t>
        <a:bodyPr/>
        <a:lstStyle/>
        <a:p>
          <a:endParaRPr lang="es-ES"/>
        </a:p>
      </dgm:t>
    </dgm:pt>
    <dgm:pt modelId="{434BFE60-7CD1-44B7-98DD-DCC3A823E64B}" type="pres">
      <dgm:prSet presAssocID="{433B6143-E55C-475D-96CC-6FB9DC720622}" presName="accent_2" presStyleCnt="0"/>
      <dgm:spPr/>
      <dgm:t>
        <a:bodyPr/>
        <a:lstStyle/>
        <a:p>
          <a:endParaRPr lang="es-MX"/>
        </a:p>
      </dgm:t>
    </dgm:pt>
    <dgm:pt modelId="{8F8FF3F3-1EB1-4BFB-B9FE-AC5DCB892968}" type="pres">
      <dgm:prSet presAssocID="{433B6143-E55C-475D-96CC-6FB9DC720622}" presName="accentRepeatNode" presStyleLbl="solidFgAcc1" presStyleIdx="1" presStyleCnt="6"/>
      <dgm:spPr/>
      <dgm:t>
        <a:bodyPr/>
        <a:lstStyle/>
        <a:p>
          <a:endParaRPr lang="es-MX"/>
        </a:p>
      </dgm:t>
    </dgm:pt>
    <dgm:pt modelId="{77E48DB7-4BDD-5B46-878B-80016AEF1D5C}" type="pres">
      <dgm:prSet presAssocID="{87985BDF-CA7C-4518-8943-E2E4AF1D3F17}" presName="text_3" presStyleLbl="node1" presStyleIdx="2" presStyleCnt="6">
        <dgm:presLayoutVars>
          <dgm:bulletEnabled val="1"/>
        </dgm:presLayoutVars>
      </dgm:prSet>
      <dgm:spPr/>
      <dgm:t>
        <a:bodyPr/>
        <a:lstStyle/>
        <a:p>
          <a:endParaRPr lang="es-ES"/>
        </a:p>
      </dgm:t>
    </dgm:pt>
    <dgm:pt modelId="{845B50FE-1A4D-B24D-BDDD-81A482559CE5}" type="pres">
      <dgm:prSet presAssocID="{87985BDF-CA7C-4518-8943-E2E4AF1D3F17}" presName="accent_3" presStyleCnt="0"/>
      <dgm:spPr/>
    </dgm:pt>
    <dgm:pt modelId="{61FF30E1-5C88-42EA-BE7B-8290FAE568F1}" type="pres">
      <dgm:prSet presAssocID="{87985BDF-CA7C-4518-8943-E2E4AF1D3F17}" presName="accentRepeatNode" presStyleLbl="solidFgAcc1" presStyleIdx="2" presStyleCnt="6"/>
      <dgm:spPr/>
      <dgm:t>
        <a:bodyPr/>
        <a:lstStyle/>
        <a:p>
          <a:endParaRPr lang="es-MX"/>
        </a:p>
      </dgm:t>
    </dgm:pt>
    <dgm:pt modelId="{07E9EE7A-CCA2-F44E-B195-BDF15BE09A23}" type="pres">
      <dgm:prSet presAssocID="{258E91B9-BF1B-834B-ABB2-CF54B32BCFB9}" presName="text_4" presStyleLbl="node1" presStyleIdx="3" presStyleCnt="6">
        <dgm:presLayoutVars>
          <dgm:bulletEnabled val="1"/>
        </dgm:presLayoutVars>
      </dgm:prSet>
      <dgm:spPr/>
      <dgm:t>
        <a:bodyPr/>
        <a:lstStyle/>
        <a:p>
          <a:endParaRPr lang="es-ES"/>
        </a:p>
      </dgm:t>
    </dgm:pt>
    <dgm:pt modelId="{3AADFF9B-9614-5B46-85EB-0AEA9BA545BB}" type="pres">
      <dgm:prSet presAssocID="{258E91B9-BF1B-834B-ABB2-CF54B32BCFB9}" presName="accent_4" presStyleCnt="0"/>
      <dgm:spPr/>
    </dgm:pt>
    <dgm:pt modelId="{0D038317-49F6-7A49-BCBA-0DD7CE9E8236}" type="pres">
      <dgm:prSet presAssocID="{258E91B9-BF1B-834B-ABB2-CF54B32BCFB9}" presName="accentRepeatNode" presStyleLbl="solidFgAcc1" presStyleIdx="3" presStyleCnt="6"/>
      <dgm:spPr/>
    </dgm:pt>
    <dgm:pt modelId="{7FD8A68A-45BD-9947-BF23-1B85808B334C}" type="pres">
      <dgm:prSet presAssocID="{348C2082-41D4-FF46-A993-BA1AE3B7F099}" presName="text_5" presStyleLbl="node1" presStyleIdx="4" presStyleCnt="6">
        <dgm:presLayoutVars>
          <dgm:bulletEnabled val="1"/>
        </dgm:presLayoutVars>
      </dgm:prSet>
      <dgm:spPr/>
      <dgm:t>
        <a:bodyPr/>
        <a:lstStyle/>
        <a:p>
          <a:endParaRPr lang="es-ES"/>
        </a:p>
      </dgm:t>
    </dgm:pt>
    <dgm:pt modelId="{831CA9B6-C298-F442-9829-F9AF5DDFEC27}" type="pres">
      <dgm:prSet presAssocID="{348C2082-41D4-FF46-A993-BA1AE3B7F099}" presName="accent_5" presStyleCnt="0"/>
      <dgm:spPr/>
    </dgm:pt>
    <dgm:pt modelId="{DF254E61-12BB-9244-880A-996E5AF8042F}" type="pres">
      <dgm:prSet presAssocID="{348C2082-41D4-FF46-A993-BA1AE3B7F099}" presName="accentRepeatNode" presStyleLbl="solidFgAcc1" presStyleIdx="4" presStyleCnt="6"/>
      <dgm:spPr/>
    </dgm:pt>
    <dgm:pt modelId="{E9A57F76-567D-F741-AC30-1C5DF7708766}" type="pres">
      <dgm:prSet presAssocID="{190FF56C-A35E-4F6A-A05A-14DAC4768410}" presName="text_6" presStyleLbl="node1" presStyleIdx="5" presStyleCnt="6">
        <dgm:presLayoutVars>
          <dgm:bulletEnabled val="1"/>
        </dgm:presLayoutVars>
      </dgm:prSet>
      <dgm:spPr/>
      <dgm:t>
        <a:bodyPr/>
        <a:lstStyle/>
        <a:p>
          <a:endParaRPr lang="es-ES"/>
        </a:p>
      </dgm:t>
    </dgm:pt>
    <dgm:pt modelId="{2DE1FF66-EB6B-974B-A841-998AAB14B91D}" type="pres">
      <dgm:prSet presAssocID="{190FF56C-A35E-4F6A-A05A-14DAC4768410}" presName="accent_6" presStyleCnt="0"/>
      <dgm:spPr/>
    </dgm:pt>
    <dgm:pt modelId="{D9EA4104-6831-47E9-A7F5-B485F1DD6EE1}" type="pres">
      <dgm:prSet presAssocID="{190FF56C-A35E-4F6A-A05A-14DAC4768410}" presName="accentRepeatNode" presStyleLbl="solidFgAcc1" presStyleIdx="5" presStyleCnt="6"/>
      <dgm:spPr/>
      <dgm:t>
        <a:bodyPr/>
        <a:lstStyle/>
        <a:p>
          <a:endParaRPr lang="es-MX"/>
        </a:p>
      </dgm:t>
    </dgm:pt>
  </dgm:ptLst>
  <dgm:cxnLst>
    <dgm:cxn modelId="{6AD06A38-F5B8-134B-8A2E-8811FB21D304}" type="presOf" srcId="{F5406628-D865-41BE-B5B9-4F87738BBA58}" destId="{3605E382-61AF-475E-9881-C11FCC3E1AAE}" srcOrd="0" destOrd="0" presId="urn:microsoft.com/office/officeart/2008/layout/VerticalCurvedList"/>
    <dgm:cxn modelId="{80D59986-5DC8-524F-9C67-7BA427E16629}" type="presOf" srcId="{87985BDF-CA7C-4518-8943-E2E4AF1D3F17}" destId="{77E48DB7-4BDD-5B46-878B-80016AEF1D5C}" srcOrd="0" destOrd="0" presId="urn:microsoft.com/office/officeart/2008/layout/VerticalCurvedList"/>
    <dgm:cxn modelId="{1D23D32F-AF2B-EA4B-85A9-51B4599FDAD1}" srcId="{F5406628-D865-41BE-B5B9-4F87738BBA58}" destId="{258E91B9-BF1B-834B-ABB2-CF54B32BCFB9}" srcOrd="3" destOrd="0" parTransId="{2C418E2F-C95F-D24D-9392-DA62AC7F8A6E}" sibTransId="{25388198-33EC-5B4F-B8A3-8CF8918A01A0}"/>
    <dgm:cxn modelId="{2E97E108-4343-394B-AD78-028CAE78A7FE}" type="presOf" srcId="{281149BC-516A-4E1C-9008-8743F3549C19}" destId="{CADA236B-77BA-4F03-B2C0-B72C428E0327}" srcOrd="0" destOrd="0" presId="urn:microsoft.com/office/officeart/2008/layout/VerticalCurvedList"/>
    <dgm:cxn modelId="{20EB8210-B1E5-48DC-B9DB-422D45FF60F1}" srcId="{F5406628-D865-41BE-B5B9-4F87738BBA58}" destId="{28C0AF3E-9510-40FD-9301-D414CD04A8E3}" srcOrd="0" destOrd="0" parTransId="{7706F729-6E3F-4F2E-A792-C55D11AFA3D4}" sibTransId="{281149BC-516A-4E1C-9008-8743F3549C19}"/>
    <dgm:cxn modelId="{32B335BC-A1D2-486C-8490-8913D600D005}" srcId="{F5406628-D865-41BE-B5B9-4F87738BBA58}" destId="{87985BDF-CA7C-4518-8943-E2E4AF1D3F17}" srcOrd="2" destOrd="0" parTransId="{C94BDBF4-9773-41E3-92D7-98C04C20BC34}" sibTransId="{63BCFE24-4AA7-4ACF-B6FE-740B7C7A0D83}"/>
    <dgm:cxn modelId="{88D3B43C-E5FA-A74E-87C2-4E2E5A1A662F}" type="presOf" srcId="{190FF56C-A35E-4F6A-A05A-14DAC4768410}" destId="{E9A57F76-567D-F741-AC30-1C5DF7708766}" srcOrd="0" destOrd="0" presId="urn:microsoft.com/office/officeart/2008/layout/VerticalCurvedList"/>
    <dgm:cxn modelId="{847C2762-344D-4C15-89D9-792E8B9662CB}" srcId="{F5406628-D865-41BE-B5B9-4F87738BBA58}" destId="{433B6143-E55C-475D-96CC-6FB9DC720622}" srcOrd="1" destOrd="0" parTransId="{2DC14AA3-6490-4B97-8585-095B3F40CDF0}" sibTransId="{143843D6-1BB2-4E58-BC0D-DB497C5D6B0E}"/>
    <dgm:cxn modelId="{5024E649-F3FD-3D4D-929D-49B2B07299CD}" type="presOf" srcId="{433B6143-E55C-475D-96CC-6FB9DC720622}" destId="{4F0DC097-636B-4D4C-AD3B-36F12415BD14}" srcOrd="0" destOrd="0" presId="urn:microsoft.com/office/officeart/2008/layout/VerticalCurvedList"/>
    <dgm:cxn modelId="{D23248E3-F56F-5446-BEE1-93062AF1CF15}" type="presOf" srcId="{258E91B9-BF1B-834B-ABB2-CF54B32BCFB9}" destId="{07E9EE7A-CCA2-F44E-B195-BDF15BE09A23}" srcOrd="0" destOrd="0" presId="urn:microsoft.com/office/officeart/2008/layout/VerticalCurvedList"/>
    <dgm:cxn modelId="{289956A9-8E19-7149-9592-4D797DCD68E8}" srcId="{F5406628-D865-41BE-B5B9-4F87738BBA58}" destId="{348C2082-41D4-FF46-A993-BA1AE3B7F099}" srcOrd="4" destOrd="0" parTransId="{967BB82B-2C89-454E-93F9-CD9AFC37A182}" sibTransId="{B2E95D21-B800-314B-9E4A-733D2262E245}"/>
    <dgm:cxn modelId="{B6C26F22-EEE7-CE47-A304-57A78B2A9E22}" type="presOf" srcId="{348C2082-41D4-FF46-A993-BA1AE3B7F099}" destId="{7FD8A68A-45BD-9947-BF23-1B85808B334C}" srcOrd="0" destOrd="0" presId="urn:microsoft.com/office/officeart/2008/layout/VerticalCurvedList"/>
    <dgm:cxn modelId="{248EC2BC-683C-45C7-8BBC-1AA4D8824ECE}" srcId="{F5406628-D865-41BE-B5B9-4F87738BBA58}" destId="{190FF56C-A35E-4F6A-A05A-14DAC4768410}" srcOrd="5" destOrd="0" parTransId="{367AD1AE-ED7B-4239-9E30-EB42E7ABDE00}" sibTransId="{573014A1-D465-4DA6-B3CC-C9EF5A85DA4B}"/>
    <dgm:cxn modelId="{04970479-D958-BE46-93F0-B5264235B579}" type="presOf" srcId="{28C0AF3E-9510-40FD-9301-D414CD04A8E3}" destId="{C04C93E1-A174-4AE0-A850-A213BD8E68D2}" srcOrd="0" destOrd="0" presId="urn:microsoft.com/office/officeart/2008/layout/VerticalCurvedList"/>
    <dgm:cxn modelId="{711B92CD-5D32-E849-994E-2B69368357EF}" type="presParOf" srcId="{3605E382-61AF-475E-9881-C11FCC3E1AAE}" destId="{B2FF829C-BEB6-4D64-B9A2-1BD27ACDC98D}" srcOrd="0" destOrd="0" presId="urn:microsoft.com/office/officeart/2008/layout/VerticalCurvedList"/>
    <dgm:cxn modelId="{7AFEB44B-BB01-6548-B150-6B430E840F76}" type="presParOf" srcId="{B2FF829C-BEB6-4D64-B9A2-1BD27ACDC98D}" destId="{3614EC95-83F8-49D1-A793-E748C6AEE531}" srcOrd="0" destOrd="0" presId="urn:microsoft.com/office/officeart/2008/layout/VerticalCurvedList"/>
    <dgm:cxn modelId="{9E777545-F761-AD44-BE7F-ABFA9AE8CC6F}" type="presParOf" srcId="{3614EC95-83F8-49D1-A793-E748C6AEE531}" destId="{7F6D5BED-CE89-4F22-83F5-310540B87357}" srcOrd="0" destOrd="0" presId="urn:microsoft.com/office/officeart/2008/layout/VerticalCurvedList"/>
    <dgm:cxn modelId="{0C6562C2-6CAA-5C4E-B77E-6F512D62FC51}" type="presParOf" srcId="{3614EC95-83F8-49D1-A793-E748C6AEE531}" destId="{CADA236B-77BA-4F03-B2C0-B72C428E0327}" srcOrd="1" destOrd="0" presId="urn:microsoft.com/office/officeart/2008/layout/VerticalCurvedList"/>
    <dgm:cxn modelId="{FB58AAA2-83ED-E54B-B6DE-B235F1651502}" type="presParOf" srcId="{3614EC95-83F8-49D1-A793-E748C6AEE531}" destId="{E22E02E5-0950-4B3C-9A44-CCFCE9CA5A32}" srcOrd="2" destOrd="0" presId="urn:microsoft.com/office/officeart/2008/layout/VerticalCurvedList"/>
    <dgm:cxn modelId="{991657E5-8A0B-974C-8379-6B9B791E9488}" type="presParOf" srcId="{3614EC95-83F8-49D1-A793-E748C6AEE531}" destId="{13E2E7AC-CCEE-4BBE-B274-E5F2E0E7C3DB}" srcOrd="3" destOrd="0" presId="urn:microsoft.com/office/officeart/2008/layout/VerticalCurvedList"/>
    <dgm:cxn modelId="{DDF80CF5-8EC6-BF44-A8E4-D11DB3E125D4}" type="presParOf" srcId="{B2FF829C-BEB6-4D64-B9A2-1BD27ACDC98D}" destId="{C04C93E1-A174-4AE0-A850-A213BD8E68D2}" srcOrd="1" destOrd="0" presId="urn:microsoft.com/office/officeart/2008/layout/VerticalCurvedList"/>
    <dgm:cxn modelId="{C5B09587-0205-474D-9F15-928C4CD7696A}" type="presParOf" srcId="{B2FF829C-BEB6-4D64-B9A2-1BD27ACDC98D}" destId="{566FEB8E-B148-44F3-B861-9DBD81006F25}" srcOrd="2" destOrd="0" presId="urn:microsoft.com/office/officeart/2008/layout/VerticalCurvedList"/>
    <dgm:cxn modelId="{62D109D2-7C08-7448-8185-7F2F11AE219C}" type="presParOf" srcId="{566FEB8E-B148-44F3-B861-9DBD81006F25}" destId="{FAE20686-30F2-475F-A9D2-305B7477D57A}" srcOrd="0" destOrd="0" presId="urn:microsoft.com/office/officeart/2008/layout/VerticalCurvedList"/>
    <dgm:cxn modelId="{9A97EA75-D0E1-CB4C-897A-C6CE62C06D44}" type="presParOf" srcId="{B2FF829C-BEB6-4D64-B9A2-1BD27ACDC98D}" destId="{4F0DC097-636B-4D4C-AD3B-36F12415BD14}" srcOrd="3" destOrd="0" presId="urn:microsoft.com/office/officeart/2008/layout/VerticalCurvedList"/>
    <dgm:cxn modelId="{DBCAFB19-0E13-5641-B476-470755029F83}" type="presParOf" srcId="{B2FF829C-BEB6-4D64-B9A2-1BD27ACDC98D}" destId="{434BFE60-7CD1-44B7-98DD-DCC3A823E64B}" srcOrd="4" destOrd="0" presId="urn:microsoft.com/office/officeart/2008/layout/VerticalCurvedList"/>
    <dgm:cxn modelId="{83119AF3-6172-6448-8CE4-04B1775D528E}" type="presParOf" srcId="{434BFE60-7CD1-44B7-98DD-DCC3A823E64B}" destId="{8F8FF3F3-1EB1-4BFB-B9FE-AC5DCB892968}" srcOrd="0" destOrd="0" presId="urn:microsoft.com/office/officeart/2008/layout/VerticalCurvedList"/>
    <dgm:cxn modelId="{B25F6C8E-198C-BB4C-8387-84313D387D0E}" type="presParOf" srcId="{B2FF829C-BEB6-4D64-B9A2-1BD27ACDC98D}" destId="{77E48DB7-4BDD-5B46-878B-80016AEF1D5C}" srcOrd="5" destOrd="0" presId="urn:microsoft.com/office/officeart/2008/layout/VerticalCurvedList"/>
    <dgm:cxn modelId="{EF6940AC-8CE9-9540-B0C5-1D978B97AA60}" type="presParOf" srcId="{B2FF829C-BEB6-4D64-B9A2-1BD27ACDC98D}" destId="{845B50FE-1A4D-B24D-BDDD-81A482559CE5}" srcOrd="6" destOrd="0" presId="urn:microsoft.com/office/officeart/2008/layout/VerticalCurvedList"/>
    <dgm:cxn modelId="{DC789D69-825C-9D4E-B386-1E9F31234234}" type="presParOf" srcId="{845B50FE-1A4D-B24D-BDDD-81A482559CE5}" destId="{61FF30E1-5C88-42EA-BE7B-8290FAE568F1}" srcOrd="0" destOrd="0" presId="urn:microsoft.com/office/officeart/2008/layout/VerticalCurvedList"/>
    <dgm:cxn modelId="{3401BB41-8978-ED4B-92CF-754A76E0594D}" type="presParOf" srcId="{B2FF829C-BEB6-4D64-B9A2-1BD27ACDC98D}" destId="{07E9EE7A-CCA2-F44E-B195-BDF15BE09A23}" srcOrd="7" destOrd="0" presId="urn:microsoft.com/office/officeart/2008/layout/VerticalCurvedList"/>
    <dgm:cxn modelId="{F9095C4C-7C63-3445-8B9E-E52FA65F3F9B}" type="presParOf" srcId="{B2FF829C-BEB6-4D64-B9A2-1BD27ACDC98D}" destId="{3AADFF9B-9614-5B46-85EB-0AEA9BA545BB}" srcOrd="8" destOrd="0" presId="urn:microsoft.com/office/officeart/2008/layout/VerticalCurvedList"/>
    <dgm:cxn modelId="{CF7DB5A8-11AE-4D48-8ACF-CB30174EE24B}" type="presParOf" srcId="{3AADFF9B-9614-5B46-85EB-0AEA9BA545BB}" destId="{0D038317-49F6-7A49-BCBA-0DD7CE9E8236}" srcOrd="0" destOrd="0" presId="urn:microsoft.com/office/officeart/2008/layout/VerticalCurvedList"/>
    <dgm:cxn modelId="{6C473895-D9B8-E24C-B205-D82DBC2056B5}" type="presParOf" srcId="{B2FF829C-BEB6-4D64-B9A2-1BD27ACDC98D}" destId="{7FD8A68A-45BD-9947-BF23-1B85808B334C}" srcOrd="9" destOrd="0" presId="urn:microsoft.com/office/officeart/2008/layout/VerticalCurvedList"/>
    <dgm:cxn modelId="{8CBF0B65-07E4-3743-8713-D50A202316FF}" type="presParOf" srcId="{B2FF829C-BEB6-4D64-B9A2-1BD27ACDC98D}" destId="{831CA9B6-C298-F442-9829-F9AF5DDFEC27}" srcOrd="10" destOrd="0" presId="urn:microsoft.com/office/officeart/2008/layout/VerticalCurvedList"/>
    <dgm:cxn modelId="{C46CC1BC-877F-6640-B83C-C3A114C6D3B2}" type="presParOf" srcId="{831CA9B6-C298-F442-9829-F9AF5DDFEC27}" destId="{DF254E61-12BB-9244-880A-996E5AF8042F}" srcOrd="0" destOrd="0" presId="urn:microsoft.com/office/officeart/2008/layout/VerticalCurvedList"/>
    <dgm:cxn modelId="{A1E17C7B-FFD4-1C46-9733-0CD675D47E56}" type="presParOf" srcId="{B2FF829C-BEB6-4D64-B9A2-1BD27ACDC98D}" destId="{E9A57F76-567D-F741-AC30-1C5DF7708766}" srcOrd="11" destOrd="0" presId="urn:microsoft.com/office/officeart/2008/layout/VerticalCurvedList"/>
    <dgm:cxn modelId="{9C868BBA-B8CE-AC49-8485-F01FB18CAE04}" type="presParOf" srcId="{B2FF829C-BEB6-4D64-B9A2-1BD27ACDC98D}" destId="{2DE1FF66-EB6B-974B-A841-998AAB14B91D}" srcOrd="12" destOrd="0" presId="urn:microsoft.com/office/officeart/2008/layout/VerticalCurvedList"/>
    <dgm:cxn modelId="{79318EEF-EADE-8743-8647-73A45B48F0E4}" type="presParOf" srcId="{2DE1FF66-EB6B-974B-A841-998AAB14B91D}" destId="{D9EA4104-6831-47E9-A7F5-B485F1DD6EE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4" loCatId="process" qsTypeId="urn:microsoft.com/office/officeart/2005/8/quickstyle/3D3" qsCatId="3D" csTypeId="urn:microsoft.com/office/officeart/2005/8/colors/accent2_2" csCatId="accent2" phldr="1"/>
      <dgm:spPr/>
      <dgm:t>
        <a:bodyPr/>
        <a:lstStyle/>
        <a:p>
          <a:endParaRPr lang="es-MX"/>
        </a:p>
      </dgm:t>
    </dgm:pt>
    <dgm:pt modelId="{F347B1B0-FD52-49D7-A5B4-F4CE4AC401B0}">
      <dgm:prSet/>
      <dgm:spPr/>
      <dgm:t>
        <a:bodyPr/>
        <a:lstStyle/>
        <a:p>
          <a:r>
            <a:rPr lang="es-MX" dirty="0" smtClean="0"/>
            <a:t>I.</a:t>
          </a:r>
          <a:endParaRPr lang="es-MX" dirty="0"/>
        </a:p>
      </dgm:t>
    </dgm:pt>
    <dgm:pt modelId="{6258691D-B6D7-4596-BF2A-3BAE3FF0039C}" type="parTrans" cxnId="{550020EF-44D2-4427-B64B-30D646125D60}">
      <dgm:prSet/>
      <dgm:spPr/>
      <dgm:t>
        <a:bodyPr/>
        <a:lstStyle/>
        <a:p>
          <a:endParaRPr lang="es-MX"/>
        </a:p>
      </dgm:t>
    </dgm:pt>
    <dgm:pt modelId="{D34204C9-E45F-4D05-8804-BCACBD65376E}" type="sibTrans" cxnId="{550020EF-44D2-4427-B64B-30D646125D60}">
      <dgm:prSet/>
      <dgm:spPr/>
      <dgm:t>
        <a:bodyPr/>
        <a:lstStyle/>
        <a:p>
          <a:endParaRPr lang="es-MX"/>
        </a:p>
      </dgm:t>
    </dgm:pt>
    <dgm:pt modelId="{AE002AED-06F5-4A25-B1E7-1FA589E9A6FA}">
      <dgm:prSet/>
      <dgm:spPr/>
      <dgm:t>
        <a:bodyPr/>
        <a:lstStyle/>
        <a:p>
          <a:r>
            <a:rPr lang="es-MX" dirty="0" smtClean="0"/>
            <a:t>II.  </a:t>
          </a:r>
          <a:endParaRPr lang="es-MX" dirty="0"/>
        </a:p>
      </dgm:t>
    </dgm:pt>
    <dgm:pt modelId="{ABED28AE-4020-4117-B879-614BCDCCDA7F}" type="parTrans" cxnId="{30AAB9B9-0ACB-4B87-AE2C-EE377140A42B}">
      <dgm:prSet/>
      <dgm:spPr/>
      <dgm:t>
        <a:bodyPr/>
        <a:lstStyle/>
        <a:p>
          <a:endParaRPr lang="es-MX"/>
        </a:p>
      </dgm:t>
    </dgm:pt>
    <dgm:pt modelId="{FF56C11E-8800-4F6A-A9D1-CB1B599C5C47}" type="sibTrans" cxnId="{30AAB9B9-0ACB-4B87-AE2C-EE377140A42B}">
      <dgm:prSet/>
      <dgm:spPr/>
      <dgm:t>
        <a:bodyPr/>
        <a:lstStyle/>
        <a:p>
          <a:endParaRPr lang="es-MX"/>
        </a:p>
      </dgm:t>
    </dgm:pt>
    <dgm:pt modelId="{81A75FE3-C042-4681-A610-1F6087F64026}">
      <dgm:prSet custT="1"/>
      <dgm:spPr/>
      <dgm:t>
        <a:bodyPr/>
        <a:lstStyle/>
        <a:p>
          <a:r>
            <a:rPr lang="es-MX" sz="5400" dirty="0" smtClean="0"/>
            <a:t>III.  </a:t>
          </a:r>
          <a:endParaRPr lang="es-MX" sz="5400" dirty="0"/>
        </a:p>
      </dgm:t>
    </dgm:pt>
    <dgm:pt modelId="{137EF9FE-D880-4319-ACC0-A9C7D02D0523}" type="parTrans" cxnId="{0F90BFA2-DEAF-42AE-A5D4-E144EACA520A}">
      <dgm:prSet/>
      <dgm:spPr/>
      <dgm:t>
        <a:bodyPr/>
        <a:lstStyle/>
        <a:p>
          <a:endParaRPr lang="es-MX"/>
        </a:p>
      </dgm:t>
    </dgm:pt>
    <dgm:pt modelId="{26723635-4EE2-4D97-8057-93EA2C20C469}" type="sibTrans" cxnId="{0F90BFA2-DEAF-42AE-A5D4-E144EACA520A}">
      <dgm:prSet/>
      <dgm:spPr/>
      <dgm:t>
        <a:bodyPr/>
        <a:lstStyle/>
        <a:p>
          <a:endParaRPr lang="es-MX"/>
        </a:p>
      </dgm:t>
    </dgm:pt>
    <dgm:pt modelId="{94F45A9B-EAB3-4D91-B7F2-62AA29761C9D}">
      <dgm:prSet custT="1"/>
      <dgm:spPr/>
      <dgm:t>
        <a:bodyPr/>
        <a:lstStyle/>
        <a:p>
          <a:r>
            <a:rPr lang="es-MX" sz="1400" dirty="0" smtClean="0"/>
            <a:t> El pasante entregará su solicitud anexando el protocolo donde se muestre la planeación y alcance del trabajo a desarrollar, los medios a emplear y los resultados a alcanzar.</a:t>
          </a:r>
          <a:endParaRPr lang="es-MX" sz="1400" dirty="0"/>
        </a:p>
      </dgm:t>
    </dgm:pt>
    <dgm:pt modelId="{CE05D905-7BD7-4C2C-95CE-EB470EBE42C9}" type="parTrans" cxnId="{441DB80C-37A5-4002-9F22-3CB8C2C040E4}">
      <dgm:prSet/>
      <dgm:spPr/>
      <dgm:t>
        <a:bodyPr/>
        <a:lstStyle/>
        <a:p>
          <a:endParaRPr lang="es-MX"/>
        </a:p>
      </dgm:t>
    </dgm:pt>
    <dgm:pt modelId="{F7B03E35-BD0A-4D64-80F9-957FCA67FFC1}" type="sibTrans" cxnId="{441DB80C-37A5-4002-9F22-3CB8C2C040E4}">
      <dgm:prSet/>
      <dgm:spPr/>
      <dgm:t>
        <a:bodyPr/>
        <a:lstStyle/>
        <a:p>
          <a:endParaRPr lang="es-MX"/>
        </a:p>
      </dgm:t>
    </dgm:pt>
    <dgm:pt modelId="{52196D5F-E939-427D-BDC3-511829C3A22F}">
      <dgm:prSet custT="1"/>
      <dgm:spPr/>
      <dgm:t>
        <a:bodyPr/>
        <a:lstStyle/>
        <a:p>
          <a:r>
            <a:rPr lang="es-MX" sz="1600" dirty="0" smtClean="0"/>
            <a:t>El pasante, en la misma solicitud, podrá proponer al integrante del personal académico que fungirá como asesor del trabajo escrito.</a:t>
          </a:r>
          <a:endParaRPr lang="es-MX" sz="1600" dirty="0"/>
        </a:p>
      </dgm:t>
    </dgm:pt>
    <dgm:pt modelId="{A48337D6-9BF3-4F56-B83D-CE497BBDF642}" type="parTrans" cxnId="{5204A97B-6104-4605-8D99-B012ECA86F7F}">
      <dgm:prSet/>
      <dgm:spPr/>
      <dgm:t>
        <a:bodyPr/>
        <a:lstStyle/>
        <a:p>
          <a:endParaRPr lang="es-MX"/>
        </a:p>
      </dgm:t>
    </dgm:pt>
    <dgm:pt modelId="{BD9ED262-83C4-47B1-A3F7-275141D56F7C}" type="sibTrans" cxnId="{5204A97B-6104-4605-8D99-B012ECA86F7F}">
      <dgm:prSet/>
      <dgm:spPr/>
      <dgm:t>
        <a:bodyPr/>
        <a:lstStyle/>
        <a:p>
          <a:endParaRPr lang="es-MX"/>
        </a:p>
      </dgm:t>
    </dgm:pt>
    <dgm:pt modelId="{F2CE7F7F-44FD-44F4-BF7A-3B4774A3FEF8}">
      <dgm:prSet custT="1"/>
      <dgm:spPr/>
      <dgm:t>
        <a:bodyPr/>
        <a:lstStyle/>
        <a:p>
          <a:r>
            <a:rPr lang="es-MX" sz="1600" dirty="0" smtClean="0"/>
            <a:t>La subdirección verificará con el área responsable el cumplimiento de la acreditación total del plan de estudios</a:t>
          </a:r>
          <a:endParaRPr lang="es-MX" sz="1600" dirty="0"/>
        </a:p>
      </dgm:t>
    </dgm:pt>
    <dgm:pt modelId="{2D764CB2-3273-4732-8FFE-6452199B9B03}" type="parTrans" cxnId="{59526277-8EBE-446E-92B2-15F4181600C9}">
      <dgm:prSet/>
      <dgm:spPr/>
      <dgm:t>
        <a:bodyPr/>
        <a:lstStyle/>
        <a:p>
          <a:endParaRPr lang="es-MX"/>
        </a:p>
      </dgm:t>
    </dgm:pt>
    <dgm:pt modelId="{1E84FDCB-A77B-4A17-857F-D4DB98AA8838}" type="sibTrans" cxnId="{59526277-8EBE-446E-92B2-15F4181600C9}">
      <dgm:prSet/>
      <dgm:spPr/>
      <dgm:t>
        <a:bodyPr/>
        <a:lstStyle/>
        <a:p>
          <a:endParaRPr lang="es-MX"/>
        </a:p>
      </dgm:t>
    </dgm:pt>
    <dgm:pt modelId="{FC70C2D4-48F5-4B89-B794-214D7FBD022C}" type="pres">
      <dgm:prSet presAssocID="{1FF03745-AB05-49AC-9C92-2F6B6E6219E9}" presName="Name0" presStyleCnt="0">
        <dgm:presLayoutVars>
          <dgm:dir/>
          <dgm:animLvl val="lvl"/>
          <dgm:resizeHandles val="exact"/>
        </dgm:presLayoutVars>
      </dgm:prSet>
      <dgm:spPr/>
      <dgm:t>
        <a:bodyPr/>
        <a:lstStyle/>
        <a:p>
          <a:endParaRPr lang="es-MX"/>
        </a:p>
      </dgm:t>
    </dgm:pt>
    <dgm:pt modelId="{015421EC-389E-4B9B-B1EF-34788EFB02EF}" type="pres">
      <dgm:prSet presAssocID="{1FF03745-AB05-49AC-9C92-2F6B6E6219E9}" presName="tSp" presStyleCnt="0"/>
      <dgm:spPr/>
      <dgm:t>
        <a:bodyPr/>
        <a:lstStyle/>
        <a:p>
          <a:endParaRPr lang="es-ES"/>
        </a:p>
      </dgm:t>
    </dgm:pt>
    <dgm:pt modelId="{7A3C38BF-3A7C-4983-BD5B-77069EA036B9}" type="pres">
      <dgm:prSet presAssocID="{1FF03745-AB05-49AC-9C92-2F6B6E6219E9}" presName="bSp" presStyleCnt="0"/>
      <dgm:spPr/>
      <dgm:t>
        <a:bodyPr/>
        <a:lstStyle/>
        <a:p>
          <a:endParaRPr lang="es-ES"/>
        </a:p>
      </dgm:t>
    </dgm:pt>
    <dgm:pt modelId="{FEB6374E-2251-43EC-B4CB-1225B2553AA0}" type="pres">
      <dgm:prSet presAssocID="{1FF03745-AB05-49AC-9C92-2F6B6E6219E9}" presName="process" presStyleCnt="0"/>
      <dgm:spPr/>
      <dgm:t>
        <a:bodyPr/>
        <a:lstStyle/>
        <a:p>
          <a:endParaRPr lang="es-ES"/>
        </a:p>
      </dgm:t>
    </dgm:pt>
    <dgm:pt modelId="{629A8668-23DE-486F-AC26-345580F69797}" type="pres">
      <dgm:prSet presAssocID="{F347B1B0-FD52-49D7-A5B4-F4CE4AC401B0}" presName="composite1" presStyleCnt="0"/>
      <dgm:spPr/>
      <dgm:t>
        <a:bodyPr/>
        <a:lstStyle/>
        <a:p>
          <a:endParaRPr lang="es-ES"/>
        </a:p>
      </dgm:t>
    </dgm:pt>
    <dgm:pt modelId="{738C618F-E99A-4D13-86CD-082F0AC09702}" type="pres">
      <dgm:prSet presAssocID="{F347B1B0-FD52-49D7-A5B4-F4CE4AC401B0}" presName="dummyNode1" presStyleLbl="node1" presStyleIdx="0" presStyleCnt="3"/>
      <dgm:spPr/>
      <dgm:t>
        <a:bodyPr/>
        <a:lstStyle/>
        <a:p>
          <a:endParaRPr lang="es-ES"/>
        </a:p>
      </dgm:t>
    </dgm:pt>
    <dgm:pt modelId="{460C5B63-0843-46D7-B04E-23AE98ACC1CF}" type="pres">
      <dgm:prSet presAssocID="{F347B1B0-FD52-49D7-A5B4-F4CE4AC401B0}" presName="childNode1" presStyleLbl="bgAcc1" presStyleIdx="0" presStyleCnt="3" custScaleX="118168" custLinFactNeighborX="-6450" custLinFactNeighborY="-20986">
        <dgm:presLayoutVars>
          <dgm:bulletEnabled val="1"/>
        </dgm:presLayoutVars>
      </dgm:prSet>
      <dgm:spPr/>
      <dgm:t>
        <a:bodyPr/>
        <a:lstStyle/>
        <a:p>
          <a:endParaRPr lang="es-MX"/>
        </a:p>
      </dgm:t>
    </dgm:pt>
    <dgm:pt modelId="{9317E5D9-4CB7-46DF-B8A3-DA1ADB17321E}" type="pres">
      <dgm:prSet presAssocID="{F347B1B0-FD52-49D7-A5B4-F4CE4AC401B0}" presName="childNode1tx" presStyleLbl="bgAcc1" presStyleIdx="0" presStyleCnt="3">
        <dgm:presLayoutVars>
          <dgm:bulletEnabled val="1"/>
        </dgm:presLayoutVars>
      </dgm:prSet>
      <dgm:spPr/>
      <dgm:t>
        <a:bodyPr/>
        <a:lstStyle/>
        <a:p>
          <a:endParaRPr lang="es-MX"/>
        </a:p>
      </dgm:t>
    </dgm:pt>
    <dgm:pt modelId="{879D9ABE-5326-444E-A5BC-DCDECC39A35E}" type="pres">
      <dgm:prSet presAssocID="{F347B1B0-FD52-49D7-A5B4-F4CE4AC401B0}" presName="parentNode1" presStyleLbl="node1" presStyleIdx="0" presStyleCnt="3" custLinFactNeighborX="-17793" custLinFactNeighborY="31369">
        <dgm:presLayoutVars>
          <dgm:chMax val="1"/>
          <dgm:bulletEnabled val="1"/>
        </dgm:presLayoutVars>
      </dgm:prSet>
      <dgm:spPr/>
      <dgm:t>
        <a:bodyPr/>
        <a:lstStyle/>
        <a:p>
          <a:endParaRPr lang="es-MX"/>
        </a:p>
      </dgm:t>
    </dgm:pt>
    <dgm:pt modelId="{209F0092-01AA-4720-A96F-4EEB4D55CD85}" type="pres">
      <dgm:prSet presAssocID="{F347B1B0-FD52-49D7-A5B4-F4CE4AC401B0}" presName="connSite1" presStyleCnt="0"/>
      <dgm:spPr/>
      <dgm:t>
        <a:bodyPr/>
        <a:lstStyle/>
        <a:p>
          <a:endParaRPr lang="es-ES"/>
        </a:p>
      </dgm:t>
    </dgm:pt>
    <dgm:pt modelId="{CAECA034-1729-4734-95BD-FADAC78FABFB}" type="pres">
      <dgm:prSet presAssocID="{D34204C9-E45F-4D05-8804-BCACBD65376E}" presName="Name9" presStyleLbl="sibTrans2D1" presStyleIdx="0" presStyleCnt="2"/>
      <dgm:spPr/>
      <dgm:t>
        <a:bodyPr/>
        <a:lstStyle/>
        <a:p>
          <a:endParaRPr lang="es-MX"/>
        </a:p>
      </dgm:t>
    </dgm:pt>
    <dgm:pt modelId="{CCF68739-0BD7-454F-90A6-025237930346}" type="pres">
      <dgm:prSet presAssocID="{AE002AED-06F5-4A25-B1E7-1FA589E9A6FA}" presName="composite2" presStyleCnt="0"/>
      <dgm:spPr/>
      <dgm:t>
        <a:bodyPr/>
        <a:lstStyle/>
        <a:p>
          <a:endParaRPr lang="es-ES"/>
        </a:p>
      </dgm:t>
    </dgm:pt>
    <dgm:pt modelId="{A9CC6575-97C5-4273-BFDB-F8B702BD7601}" type="pres">
      <dgm:prSet presAssocID="{AE002AED-06F5-4A25-B1E7-1FA589E9A6FA}" presName="dummyNode2" presStyleLbl="node1" presStyleIdx="0" presStyleCnt="3"/>
      <dgm:spPr/>
      <dgm:t>
        <a:bodyPr/>
        <a:lstStyle/>
        <a:p>
          <a:endParaRPr lang="es-ES"/>
        </a:p>
      </dgm:t>
    </dgm:pt>
    <dgm:pt modelId="{8534F1F5-E241-4622-9A8E-E113E4612910}" type="pres">
      <dgm:prSet presAssocID="{AE002AED-06F5-4A25-B1E7-1FA589E9A6FA}" presName="childNode2" presStyleLbl="bgAcc1" presStyleIdx="1" presStyleCnt="3" custScaleX="131421" custScaleY="131421">
        <dgm:presLayoutVars>
          <dgm:bulletEnabled val="1"/>
        </dgm:presLayoutVars>
      </dgm:prSet>
      <dgm:spPr/>
      <dgm:t>
        <a:bodyPr/>
        <a:lstStyle/>
        <a:p>
          <a:endParaRPr lang="es-MX"/>
        </a:p>
      </dgm:t>
    </dgm:pt>
    <dgm:pt modelId="{FF33DBA0-2EAF-408B-AAFE-3C3B69E60CB4}" type="pres">
      <dgm:prSet presAssocID="{AE002AED-06F5-4A25-B1E7-1FA589E9A6FA}" presName="childNode2tx" presStyleLbl="bgAcc1" presStyleIdx="1" presStyleCnt="3">
        <dgm:presLayoutVars>
          <dgm:bulletEnabled val="1"/>
        </dgm:presLayoutVars>
      </dgm:prSet>
      <dgm:spPr/>
      <dgm:t>
        <a:bodyPr/>
        <a:lstStyle/>
        <a:p>
          <a:endParaRPr lang="es-MX"/>
        </a:p>
      </dgm:t>
    </dgm:pt>
    <dgm:pt modelId="{5B0BE353-4CBD-48DB-B224-06F078AE18E2}" type="pres">
      <dgm:prSet presAssocID="{AE002AED-06F5-4A25-B1E7-1FA589E9A6FA}" presName="parentNode2" presStyleLbl="node1" presStyleIdx="1" presStyleCnt="3" custLinFactNeighborX="-11725" custLinFactNeighborY="-17150">
        <dgm:presLayoutVars>
          <dgm:chMax val="0"/>
          <dgm:bulletEnabled val="1"/>
        </dgm:presLayoutVars>
      </dgm:prSet>
      <dgm:spPr/>
      <dgm:t>
        <a:bodyPr/>
        <a:lstStyle/>
        <a:p>
          <a:endParaRPr lang="es-MX"/>
        </a:p>
      </dgm:t>
    </dgm:pt>
    <dgm:pt modelId="{7EA2C0EA-8F2B-4469-B221-0F0B07AEC6A4}" type="pres">
      <dgm:prSet presAssocID="{AE002AED-06F5-4A25-B1E7-1FA589E9A6FA}" presName="connSite2" presStyleCnt="0"/>
      <dgm:spPr/>
      <dgm:t>
        <a:bodyPr/>
        <a:lstStyle/>
        <a:p>
          <a:endParaRPr lang="es-ES"/>
        </a:p>
      </dgm:t>
    </dgm:pt>
    <dgm:pt modelId="{A7FB1B01-ECFC-4D2A-8F5D-EE8D08B63454}" type="pres">
      <dgm:prSet presAssocID="{FF56C11E-8800-4F6A-A9D1-CB1B599C5C47}" presName="Name18" presStyleLbl="sibTrans2D1" presStyleIdx="1" presStyleCnt="2"/>
      <dgm:spPr/>
      <dgm:t>
        <a:bodyPr/>
        <a:lstStyle/>
        <a:p>
          <a:endParaRPr lang="es-MX"/>
        </a:p>
      </dgm:t>
    </dgm:pt>
    <dgm:pt modelId="{2A091484-6EF5-4712-8051-73430111955A}" type="pres">
      <dgm:prSet presAssocID="{81A75FE3-C042-4681-A610-1F6087F64026}" presName="composite1" presStyleCnt="0"/>
      <dgm:spPr/>
      <dgm:t>
        <a:bodyPr/>
        <a:lstStyle/>
        <a:p>
          <a:endParaRPr lang="es-ES"/>
        </a:p>
      </dgm:t>
    </dgm:pt>
    <dgm:pt modelId="{4ED2EDA8-B377-4FD0-8FB3-19320E07D0E9}" type="pres">
      <dgm:prSet presAssocID="{81A75FE3-C042-4681-A610-1F6087F64026}" presName="dummyNode1" presStyleLbl="node1" presStyleIdx="1" presStyleCnt="3"/>
      <dgm:spPr/>
      <dgm:t>
        <a:bodyPr/>
        <a:lstStyle/>
        <a:p>
          <a:endParaRPr lang="es-ES"/>
        </a:p>
      </dgm:t>
    </dgm:pt>
    <dgm:pt modelId="{DA162852-F45A-4FBF-9289-D8022F6FD28F}" type="pres">
      <dgm:prSet presAssocID="{81A75FE3-C042-4681-A610-1F6087F64026}" presName="childNode1" presStyleLbl="bgAcc1" presStyleIdx="2" presStyleCnt="3" custLinFactNeighborX="-728" custLinFactNeighborY="-9934">
        <dgm:presLayoutVars>
          <dgm:bulletEnabled val="1"/>
        </dgm:presLayoutVars>
      </dgm:prSet>
      <dgm:spPr/>
      <dgm:t>
        <a:bodyPr/>
        <a:lstStyle/>
        <a:p>
          <a:endParaRPr lang="es-MX"/>
        </a:p>
      </dgm:t>
    </dgm:pt>
    <dgm:pt modelId="{04918E3F-3D5C-497B-A5B4-DA8321D5AA5B}" type="pres">
      <dgm:prSet presAssocID="{81A75FE3-C042-4681-A610-1F6087F64026}" presName="childNode1tx" presStyleLbl="bgAcc1" presStyleIdx="2" presStyleCnt="3">
        <dgm:presLayoutVars>
          <dgm:bulletEnabled val="1"/>
        </dgm:presLayoutVars>
      </dgm:prSet>
      <dgm:spPr/>
      <dgm:t>
        <a:bodyPr/>
        <a:lstStyle/>
        <a:p>
          <a:endParaRPr lang="es-MX"/>
        </a:p>
      </dgm:t>
    </dgm:pt>
    <dgm:pt modelId="{72A52323-91C1-49A8-8D82-17CD95C40059}" type="pres">
      <dgm:prSet presAssocID="{81A75FE3-C042-4681-A610-1F6087F64026}" presName="parentNode1" presStyleLbl="node1" presStyleIdx="2" presStyleCnt="3" custLinFactNeighborX="-12887" custLinFactNeighborY="22277">
        <dgm:presLayoutVars>
          <dgm:chMax val="1"/>
          <dgm:bulletEnabled val="1"/>
        </dgm:presLayoutVars>
      </dgm:prSet>
      <dgm:spPr/>
      <dgm:t>
        <a:bodyPr/>
        <a:lstStyle/>
        <a:p>
          <a:endParaRPr lang="es-MX"/>
        </a:p>
      </dgm:t>
    </dgm:pt>
    <dgm:pt modelId="{64EE71E6-F061-444B-9812-576088EE408D}" type="pres">
      <dgm:prSet presAssocID="{81A75FE3-C042-4681-A610-1F6087F64026}" presName="connSite1" presStyleCnt="0"/>
      <dgm:spPr/>
      <dgm:t>
        <a:bodyPr/>
        <a:lstStyle/>
        <a:p>
          <a:endParaRPr lang="es-ES"/>
        </a:p>
      </dgm:t>
    </dgm:pt>
  </dgm:ptLst>
  <dgm:cxnLst>
    <dgm:cxn modelId="{2FBAB9AE-3512-564C-A0DB-3430EADAF1DA}" type="presOf" srcId="{AE002AED-06F5-4A25-B1E7-1FA589E9A6FA}" destId="{5B0BE353-4CBD-48DB-B224-06F078AE18E2}" srcOrd="0" destOrd="0" presId="urn:microsoft.com/office/officeart/2005/8/layout/hProcess4"/>
    <dgm:cxn modelId="{2CD774F2-181D-8E4E-8089-E99C358113D1}" type="presOf" srcId="{81A75FE3-C042-4681-A610-1F6087F64026}" destId="{72A52323-91C1-49A8-8D82-17CD95C40059}" srcOrd="0" destOrd="0" presId="urn:microsoft.com/office/officeart/2005/8/layout/hProcess4"/>
    <dgm:cxn modelId="{DC4C7261-3D9C-2844-B605-06E2B84312D3}" type="presOf" srcId="{94F45A9B-EAB3-4D91-B7F2-62AA29761C9D}" destId="{9317E5D9-4CB7-46DF-B8A3-DA1ADB17321E}" srcOrd="1" destOrd="0" presId="urn:microsoft.com/office/officeart/2005/8/layout/hProcess4"/>
    <dgm:cxn modelId="{5204A97B-6104-4605-8D99-B012ECA86F7F}" srcId="{AE002AED-06F5-4A25-B1E7-1FA589E9A6FA}" destId="{52196D5F-E939-427D-BDC3-511829C3A22F}" srcOrd="0" destOrd="0" parTransId="{A48337D6-9BF3-4F56-B83D-CE497BBDF642}" sibTransId="{BD9ED262-83C4-47B1-A3F7-275141D56F7C}"/>
    <dgm:cxn modelId="{5DFC845D-B9EC-D849-9542-CA1E72ADBDD6}" type="presOf" srcId="{F347B1B0-FD52-49D7-A5B4-F4CE4AC401B0}" destId="{879D9ABE-5326-444E-A5BC-DCDECC39A35E}" srcOrd="0" destOrd="0" presId="urn:microsoft.com/office/officeart/2005/8/layout/hProcess4"/>
    <dgm:cxn modelId="{8BB87ECF-A15E-3249-ABFB-7B0390813B26}" type="presOf" srcId="{F2CE7F7F-44FD-44F4-BF7A-3B4774A3FEF8}" destId="{DA162852-F45A-4FBF-9289-D8022F6FD28F}" srcOrd="0" destOrd="0" presId="urn:microsoft.com/office/officeart/2005/8/layout/hProcess4"/>
    <dgm:cxn modelId="{C124FB96-41FA-7847-A088-D6DD0EF27626}" type="presOf" srcId="{D34204C9-E45F-4D05-8804-BCACBD65376E}" destId="{CAECA034-1729-4734-95BD-FADAC78FABFB}" srcOrd="0" destOrd="0" presId="urn:microsoft.com/office/officeart/2005/8/layout/hProcess4"/>
    <dgm:cxn modelId="{550020EF-44D2-4427-B64B-30D646125D60}" srcId="{1FF03745-AB05-49AC-9C92-2F6B6E6219E9}" destId="{F347B1B0-FD52-49D7-A5B4-F4CE4AC401B0}" srcOrd="0" destOrd="0" parTransId="{6258691D-B6D7-4596-BF2A-3BAE3FF0039C}" sibTransId="{D34204C9-E45F-4D05-8804-BCACBD65376E}"/>
    <dgm:cxn modelId="{59526277-8EBE-446E-92B2-15F4181600C9}" srcId="{81A75FE3-C042-4681-A610-1F6087F64026}" destId="{F2CE7F7F-44FD-44F4-BF7A-3B4774A3FEF8}" srcOrd="0" destOrd="0" parTransId="{2D764CB2-3273-4732-8FFE-6452199B9B03}" sibTransId="{1E84FDCB-A77B-4A17-857F-D4DB98AA8838}"/>
    <dgm:cxn modelId="{1B206E15-A057-0D42-826D-1A9EECAAECAA}" type="presOf" srcId="{F2CE7F7F-44FD-44F4-BF7A-3B4774A3FEF8}" destId="{04918E3F-3D5C-497B-A5B4-DA8321D5AA5B}" srcOrd="1" destOrd="0" presId="urn:microsoft.com/office/officeart/2005/8/layout/hProcess4"/>
    <dgm:cxn modelId="{0F90BFA2-DEAF-42AE-A5D4-E144EACA520A}" srcId="{1FF03745-AB05-49AC-9C92-2F6B6E6219E9}" destId="{81A75FE3-C042-4681-A610-1F6087F64026}" srcOrd="2" destOrd="0" parTransId="{137EF9FE-D880-4319-ACC0-A9C7D02D0523}" sibTransId="{26723635-4EE2-4D97-8057-93EA2C20C469}"/>
    <dgm:cxn modelId="{91744427-D200-F244-A9FC-6223B45E31C0}" type="presOf" srcId="{94F45A9B-EAB3-4D91-B7F2-62AA29761C9D}" destId="{460C5B63-0843-46D7-B04E-23AE98ACC1CF}" srcOrd="0" destOrd="0" presId="urn:microsoft.com/office/officeart/2005/8/layout/hProcess4"/>
    <dgm:cxn modelId="{30AAB9B9-0ACB-4B87-AE2C-EE377140A42B}" srcId="{1FF03745-AB05-49AC-9C92-2F6B6E6219E9}" destId="{AE002AED-06F5-4A25-B1E7-1FA589E9A6FA}" srcOrd="1" destOrd="0" parTransId="{ABED28AE-4020-4117-B879-614BCDCCDA7F}" sibTransId="{FF56C11E-8800-4F6A-A9D1-CB1B599C5C47}"/>
    <dgm:cxn modelId="{46EA5D61-51E9-A74A-A7C8-F88D90B61AAA}" type="presOf" srcId="{1FF03745-AB05-49AC-9C92-2F6B6E6219E9}" destId="{FC70C2D4-48F5-4B89-B794-214D7FBD022C}" srcOrd="0" destOrd="0" presId="urn:microsoft.com/office/officeart/2005/8/layout/hProcess4"/>
    <dgm:cxn modelId="{441DB80C-37A5-4002-9F22-3CB8C2C040E4}" srcId="{F347B1B0-FD52-49D7-A5B4-F4CE4AC401B0}" destId="{94F45A9B-EAB3-4D91-B7F2-62AA29761C9D}" srcOrd="0" destOrd="0" parTransId="{CE05D905-7BD7-4C2C-95CE-EB470EBE42C9}" sibTransId="{F7B03E35-BD0A-4D64-80F9-957FCA67FFC1}"/>
    <dgm:cxn modelId="{8921B2EC-7F35-EF49-B822-DFBECD1C6835}" type="presOf" srcId="{52196D5F-E939-427D-BDC3-511829C3A22F}" destId="{8534F1F5-E241-4622-9A8E-E113E4612910}" srcOrd="0" destOrd="0" presId="urn:microsoft.com/office/officeart/2005/8/layout/hProcess4"/>
    <dgm:cxn modelId="{C40D6F60-919C-0C4E-B1AF-B58E6A02FAD8}" type="presOf" srcId="{FF56C11E-8800-4F6A-A9D1-CB1B599C5C47}" destId="{A7FB1B01-ECFC-4D2A-8F5D-EE8D08B63454}" srcOrd="0" destOrd="0" presId="urn:microsoft.com/office/officeart/2005/8/layout/hProcess4"/>
    <dgm:cxn modelId="{7958377B-113F-C743-B205-9F460F28A95E}" type="presOf" srcId="{52196D5F-E939-427D-BDC3-511829C3A22F}" destId="{FF33DBA0-2EAF-408B-AAFE-3C3B69E60CB4}" srcOrd="1" destOrd="0" presId="urn:microsoft.com/office/officeart/2005/8/layout/hProcess4"/>
    <dgm:cxn modelId="{62435317-1D75-164D-9724-EECBB6DC8C65}" type="presParOf" srcId="{FC70C2D4-48F5-4B89-B794-214D7FBD022C}" destId="{015421EC-389E-4B9B-B1EF-34788EFB02EF}" srcOrd="0" destOrd="0" presId="urn:microsoft.com/office/officeart/2005/8/layout/hProcess4"/>
    <dgm:cxn modelId="{2436CC75-EFA7-A146-9C09-F166F393A357}" type="presParOf" srcId="{FC70C2D4-48F5-4B89-B794-214D7FBD022C}" destId="{7A3C38BF-3A7C-4983-BD5B-77069EA036B9}" srcOrd="1" destOrd="0" presId="urn:microsoft.com/office/officeart/2005/8/layout/hProcess4"/>
    <dgm:cxn modelId="{A9663B83-C352-604A-8E81-8B02E8EA58EC}" type="presParOf" srcId="{FC70C2D4-48F5-4B89-B794-214D7FBD022C}" destId="{FEB6374E-2251-43EC-B4CB-1225B2553AA0}" srcOrd="2" destOrd="0" presId="urn:microsoft.com/office/officeart/2005/8/layout/hProcess4"/>
    <dgm:cxn modelId="{A3F15227-0801-F84A-9150-6CEFE8E7E30F}" type="presParOf" srcId="{FEB6374E-2251-43EC-B4CB-1225B2553AA0}" destId="{629A8668-23DE-486F-AC26-345580F69797}" srcOrd="0" destOrd="0" presId="urn:microsoft.com/office/officeart/2005/8/layout/hProcess4"/>
    <dgm:cxn modelId="{72A1DB4B-5A18-5C40-BBF3-EEB66CC4D8A3}" type="presParOf" srcId="{629A8668-23DE-486F-AC26-345580F69797}" destId="{738C618F-E99A-4D13-86CD-082F0AC09702}" srcOrd="0" destOrd="0" presId="urn:microsoft.com/office/officeart/2005/8/layout/hProcess4"/>
    <dgm:cxn modelId="{454ADEF3-DB07-3642-AE96-EAA9AA8EC106}" type="presParOf" srcId="{629A8668-23DE-486F-AC26-345580F69797}" destId="{460C5B63-0843-46D7-B04E-23AE98ACC1CF}" srcOrd="1" destOrd="0" presId="urn:microsoft.com/office/officeart/2005/8/layout/hProcess4"/>
    <dgm:cxn modelId="{8EAFCC14-0F5E-F34C-B8AE-7BF0E19448EE}" type="presParOf" srcId="{629A8668-23DE-486F-AC26-345580F69797}" destId="{9317E5D9-4CB7-46DF-B8A3-DA1ADB17321E}" srcOrd="2" destOrd="0" presId="urn:microsoft.com/office/officeart/2005/8/layout/hProcess4"/>
    <dgm:cxn modelId="{4D377F1D-6D74-F543-A563-90AB86E9831D}" type="presParOf" srcId="{629A8668-23DE-486F-AC26-345580F69797}" destId="{879D9ABE-5326-444E-A5BC-DCDECC39A35E}" srcOrd="3" destOrd="0" presId="urn:microsoft.com/office/officeart/2005/8/layout/hProcess4"/>
    <dgm:cxn modelId="{A57DF2D9-1DB4-1A45-88AF-5A0B109D96BE}" type="presParOf" srcId="{629A8668-23DE-486F-AC26-345580F69797}" destId="{209F0092-01AA-4720-A96F-4EEB4D55CD85}" srcOrd="4" destOrd="0" presId="urn:microsoft.com/office/officeart/2005/8/layout/hProcess4"/>
    <dgm:cxn modelId="{31A88948-2323-5D4C-AB49-7D6F97C0F899}" type="presParOf" srcId="{FEB6374E-2251-43EC-B4CB-1225B2553AA0}" destId="{CAECA034-1729-4734-95BD-FADAC78FABFB}" srcOrd="1" destOrd="0" presId="urn:microsoft.com/office/officeart/2005/8/layout/hProcess4"/>
    <dgm:cxn modelId="{CCE2005B-DD67-344B-9021-F43A889C4599}" type="presParOf" srcId="{FEB6374E-2251-43EC-B4CB-1225B2553AA0}" destId="{CCF68739-0BD7-454F-90A6-025237930346}" srcOrd="2" destOrd="0" presId="urn:microsoft.com/office/officeart/2005/8/layout/hProcess4"/>
    <dgm:cxn modelId="{F795DB73-B538-DA41-92E2-29A0BDD01B35}" type="presParOf" srcId="{CCF68739-0BD7-454F-90A6-025237930346}" destId="{A9CC6575-97C5-4273-BFDB-F8B702BD7601}" srcOrd="0" destOrd="0" presId="urn:microsoft.com/office/officeart/2005/8/layout/hProcess4"/>
    <dgm:cxn modelId="{6FCF462A-5E87-3E41-BDBF-CBA8CCD3C267}" type="presParOf" srcId="{CCF68739-0BD7-454F-90A6-025237930346}" destId="{8534F1F5-E241-4622-9A8E-E113E4612910}" srcOrd="1" destOrd="0" presId="urn:microsoft.com/office/officeart/2005/8/layout/hProcess4"/>
    <dgm:cxn modelId="{7E057F2C-6C6B-8348-8D8A-C68AF7D3B994}" type="presParOf" srcId="{CCF68739-0BD7-454F-90A6-025237930346}" destId="{FF33DBA0-2EAF-408B-AAFE-3C3B69E60CB4}" srcOrd="2" destOrd="0" presId="urn:microsoft.com/office/officeart/2005/8/layout/hProcess4"/>
    <dgm:cxn modelId="{B5B68F1F-BF7A-5D48-94ED-180D9C4E146C}" type="presParOf" srcId="{CCF68739-0BD7-454F-90A6-025237930346}" destId="{5B0BE353-4CBD-48DB-B224-06F078AE18E2}" srcOrd="3" destOrd="0" presId="urn:microsoft.com/office/officeart/2005/8/layout/hProcess4"/>
    <dgm:cxn modelId="{5569AB53-6E01-0341-8D5C-72AF71817229}" type="presParOf" srcId="{CCF68739-0BD7-454F-90A6-025237930346}" destId="{7EA2C0EA-8F2B-4469-B221-0F0B07AEC6A4}" srcOrd="4" destOrd="0" presId="urn:microsoft.com/office/officeart/2005/8/layout/hProcess4"/>
    <dgm:cxn modelId="{503301F9-3EBF-6C4B-A3FB-AD68F4E65260}" type="presParOf" srcId="{FEB6374E-2251-43EC-B4CB-1225B2553AA0}" destId="{A7FB1B01-ECFC-4D2A-8F5D-EE8D08B63454}" srcOrd="3" destOrd="0" presId="urn:microsoft.com/office/officeart/2005/8/layout/hProcess4"/>
    <dgm:cxn modelId="{D7E714F1-2822-D743-8549-B57A92C25183}" type="presParOf" srcId="{FEB6374E-2251-43EC-B4CB-1225B2553AA0}" destId="{2A091484-6EF5-4712-8051-73430111955A}" srcOrd="4" destOrd="0" presId="urn:microsoft.com/office/officeart/2005/8/layout/hProcess4"/>
    <dgm:cxn modelId="{524C4FE7-5F69-FE46-8935-EAF9CB845515}" type="presParOf" srcId="{2A091484-6EF5-4712-8051-73430111955A}" destId="{4ED2EDA8-B377-4FD0-8FB3-19320E07D0E9}" srcOrd="0" destOrd="0" presId="urn:microsoft.com/office/officeart/2005/8/layout/hProcess4"/>
    <dgm:cxn modelId="{41A9C4D2-C939-924C-A7AE-8EA39CE36CA5}" type="presParOf" srcId="{2A091484-6EF5-4712-8051-73430111955A}" destId="{DA162852-F45A-4FBF-9289-D8022F6FD28F}" srcOrd="1" destOrd="0" presId="urn:microsoft.com/office/officeart/2005/8/layout/hProcess4"/>
    <dgm:cxn modelId="{CA2895A9-8580-2943-9629-749538F8B6B9}" type="presParOf" srcId="{2A091484-6EF5-4712-8051-73430111955A}" destId="{04918E3F-3D5C-497B-A5B4-DA8321D5AA5B}" srcOrd="2" destOrd="0" presId="urn:microsoft.com/office/officeart/2005/8/layout/hProcess4"/>
    <dgm:cxn modelId="{DA4297DF-7F6D-2542-9769-AE0A0DDB6DA9}" type="presParOf" srcId="{2A091484-6EF5-4712-8051-73430111955A}" destId="{72A52323-91C1-49A8-8D82-17CD95C40059}" srcOrd="3" destOrd="0" presId="urn:microsoft.com/office/officeart/2005/8/layout/hProcess4"/>
    <dgm:cxn modelId="{C32D7943-5B07-4344-AFC1-E573887F4642}" type="presParOf" srcId="{2A091484-6EF5-4712-8051-73430111955A}" destId="{64EE71E6-F061-444B-9812-576088EE408D}"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4" loCatId="process" qsTypeId="urn:microsoft.com/office/officeart/2005/8/quickstyle/3D3" qsCatId="3D" csTypeId="urn:microsoft.com/office/officeart/2005/8/colors/accent1_2" csCatId="accent1" phldr="1"/>
      <dgm:spPr/>
      <dgm:t>
        <a:bodyPr/>
        <a:lstStyle/>
        <a:p>
          <a:endParaRPr lang="es-MX"/>
        </a:p>
      </dgm:t>
    </dgm:pt>
    <dgm:pt modelId="{F347B1B0-FD52-49D7-A5B4-F4CE4AC401B0}">
      <dgm:prSet custT="1"/>
      <dgm:spPr/>
      <dgm:t>
        <a:bodyPr/>
        <a:lstStyle/>
        <a:p>
          <a:r>
            <a:rPr lang="es-MX" sz="4000" dirty="0" smtClean="0"/>
            <a:t>IV.  </a:t>
          </a:r>
          <a:endParaRPr lang="es-MX" sz="4000" dirty="0"/>
        </a:p>
      </dgm:t>
    </dgm:pt>
    <dgm:pt modelId="{6258691D-B6D7-4596-BF2A-3BAE3FF0039C}" type="parTrans" cxnId="{550020EF-44D2-4427-B64B-30D646125D60}">
      <dgm:prSet/>
      <dgm:spPr/>
      <dgm:t>
        <a:bodyPr/>
        <a:lstStyle/>
        <a:p>
          <a:endParaRPr lang="es-MX"/>
        </a:p>
      </dgm:t>
    </dgm:pt>
    <dgm:pt modelId="{D34204C9-E45F-4D05-8804-BCACBD65376E}" type="sibTrans" cxnId="{550020EF-44D2-4427-B64B-30D646125D60}">
      <dgm:prSet/>
      <dgm:spPr/>
      <dgm:t>
        <a:bodyPr/>
        <a:lstStyle/>
        <a:p>
          <a:endParaRPr lang="es-MX"/>
        </a:p>
      </dgm:t>
    </dgm:pt>
    <dgm:pt modelId="{B27A31CC-EB63-4C19-B883-ABEB4AE28A86}">
      <dgm:prSet custT="1"/>
      <dgm:spPr/>
      <dgm:t>
        <a:bodyPr/>
        <a:lstStyle/>
        <a:p>
          <a:r>
            <a:rPr lang="es-MX" sz="3600" dirty="0" smtClean="0"/>
            <a:t>V. </a:t>
          </a:r>
          <a:endParaRPr lang="es-MX" sz="3600" dirty="0"/>
        </a:p>
      </dgm:t>
    </dgm:pt>
    <dgm:pt modelId="{7D7F1172-17A0-4837-9362-16DBD618F405}" type="parTrans" cxnId="{D9ABDD33-F091-43C2-B7C4-CF5FB8F9033D}">
      <dgm:prSet/>
      <dgm:spPr/>
      <dgm:t>
        <a:bodyPr/>
        <a:lstStyle/>
        <a:p>
          <a:endParaRPr lang="es-MX"/>
        </a:p>
      </dgm:t>
    </dgm:pt>
    <dgm:pt modelId="{EE95BE0A-04E0-481E-B899-89D516056ECE}" type="sibTrans" cxnId="{D9ABDD33-F091-43C2-B7C4-CF5FB8F9033D}">
      <dgm:prSet/>
      <dgm:spPr/>
      <dgm:t>
        <a:bodyPr/>
        <a:lstStyle/>
        <a:p>
          <a:endParaRPr lang="es-MX"/>
        </a:p>
      </dgm:t>
    </dgm:pt>
    <dgm:pt modelId="{56391861-2477-40DA-B53D-A25CC6069AC8}">
      <dgm:prSet custT="1"/>
      <dgm:spPr/>
      <dgm:t>
        <a:bodyPr/>
        <a:lstStyle/>
        <a:p>
          <a:r>
            <a:rPr lang="es-MX" sz="1600" dirty="0" smtClean="0"/>
            <a:t>La subdirección, con el apoyo del área de Docencia o el Cuerpo Académico más pertinente a la temática sobre la que versará el trabajo escrito del pasante, preparará la propuesta y argumentos para la autorización o no de la presentación de la evaluación profesional.</a:t>
          </a:r>
          <a:endParaRPr lang="es-MX" sz="1600" dirty="0"/>
        </a:p>
      </dgm:t>
    </dgm:pt>
    <dgm:pt modelId="{0849F0CD-243A-45B4-8F89-D668F835E552}" type="parTrans" cxnId="{6A5E6E15-F056-4A71-BA8B-869D6EB3FCA7}">
      <dgm:prSet/>
      <dgm:spPr/>
      <dgm:t>
        <a:bodyPr/>
        <a:lstStyle/>
        <a:p>
          <a:endParaRPr lang="es-MX"/>
        </a:p>
      </dgm:t>
    </dgm:pt>
    <dgm:pt modelId="{CACBF891-47C2-4C67-BC33-DCA08243971A}" type="sibTrans" cxnId="{6A5E6E15-F056-4A71-BA8B-869D6EB3FCA7}">
      <dgm:prSet/>
      <dgm:spPr/>
      <dgm:t>
        <a:bodyPr/>
        <a:lstStyle/>
        <a:p>
          <a:endParaRPr lang="es-MX"/>
        </a:p>
      </dgm:t>
    </dgm:pt>
    <dgm:pt modelId="{048A982C-D2EF-4167-838D-3E545AE75B8C}">
      <dgm:prSet custT="1"/>
      <dgm:spPr/>
      <dgm:t>
        <a:bodyPr/>
        <a:lstStyle/>
        <a:p>
          <a:r>
            <a:rPr lang="es-MX" sz="1600" dirty="0" smtClean="0"/>
            <a:t> La propuesta y argumentos de la subdirección podrán ser revisados por los Consejos del espacio académico, en cuyo caso dictaminarán al respecto y su resolución será inapelable.</a:t>
          </a:r>
          <a:endParaRPr lang="es-MX" sz="1600" dirty="0"/>
        </a:p>
      </dgm:t>
    </dgm:pt>
    <dgm:pt modelId="{DFA2E373-D9DC-447C-BF9E-7512C3262968}" type="parTrans" cxnId="{D846BC82-393C-406E-95A4-34DC72232CD0}">
      <dgm:prSet/>
      <dgm:spPr/>
      <dgm:t>
        <a:bodyPr/>
        <a:lstStyle/>
        <a:p>
          <a:endParaRPr lang="es-MX"/>
        </a:p>
      </dgm:t>
    </dgm:pt>
    <dgm:pt modelId="{3CBAA676-AB7C-4C52-A36B-1CE3D9239C18}" type="sibTrans" cxnId="{D846BC82-393C-406E-95A4-34DC72232CD0}">
      <dgm:prSet/>
      <dgm:spPr/>
      <dgm:t>
        <a:bodyPr/>
        <a:lstStyle/>
        <a:p>
          <a:endParaRPr lang="es-MX"/>
        </a:p>
      </dgm:t>
    </dgm:pt>
    <dgm:pt modelId="{FC70C2D4-48F5-4B89-B794-214D7FBD022C}" type="pres">
      <dgm:prSet presAssocID="{1FF03745-AB05-49AC-9C92-2F6B6E6219E9}" presName="Name0" presStyleCnt="0">
        <dgm:presLayoutVars>
          <dgm:dir/>
          <dgm:animLvl val="lvl"/>
          <dgm:resizeHandles val="exact"/>
        </dgm:presLayoutVars>
      </dgm:prSet>
      <dgm:spPr/>
      <dgm:t>
        <a:bodyPr/>
        <a:lstStyle/>
        <a:p>
          <a:endParaRPr lang="es-MX"/>
        </a:p>
      </dgm:t>
    </dgm:pt>
    <dgm:pt modelId="{015421EC-389E-4B9B-B1EF-34788EFB02EF}" type="pres">
      <dgm:prSet presAssocID="{1FF03745-AB05-49AC-9C92-2F6B6E6219E9}" presName="tSp" presStyleCnt="0"/>
      <dgm:spPr/>
      <dgm:t>
        <a:bodyPr/>
        <a:lstStyle/>
        <a:p>
          <a:endParaRPr lang="es-ES"/>
        </a:p>
      </dgm:t>
    </dgm:pt>
    <dgm:pt modelId="{7A3C38BF-3A7C-4983-BD5B-77069EA036B9}" type="pres">
      <dgm:prSet presAssocID="{1FF03745-AB05-49AC-9C92-2F6B6E6219E9}" presName="bSp" presStyleCnt="0"/>
      <dgm:spPr/>
      <dgm:t>
        <a:bodyPr/>
        <a:lstStyle/>
        <a:p>
          <a:endParaRPr lang="es-ES"/>
        </a:p>
      </dgm:t>
    </dgm:pt>
    <dgm:pt modelId="{FEB6374E-2251-43EC-B4CB-1225B2553AA0}" type="pres">
      <dgm:prSet presAssocID="{1FF03745-AB05-49AC-9C92-2F6B6E6219E9}" presName="process" presStyleCnt="0"/>
      <dgm:spPr/>
      <dgm:t>
        <a:bodyPr/>
        <a:lstStyle/>
        <a:p>
          <a:endParaRPr lang="es-ES"/>
        </a:p>
      </dgm:t>
    </dgm:pt>
    <dgm:pt modelId="{629A8668-23DE-486F-AC26-345580F69797}" type="pres">
      <dgm:prSet presAssocID="{F347B1B0-FD52-49D7-A5B4-F4CE4AC401B0}" presName="composite1" presStyleCnt="0"/>
      <dgm:spPr/>
      <dgm:t>
        <a:bodyPr/>
        <a:lstStyle/>
        <a:p>
          <a:endParaRPr lang="es-ES"/>
        </a:p>
      </dgm:t>
    </dgm:pt>
    <dgm:pt modelId="{738C618F-E99A-4D13-86CD-082F0AC09702}" type="pres">
      <dgm:prSet presAssocID="{F347B1B0-FD52-49D7-A5B4-F4CE4AC401B0}" presName="dummyNode1" presStyleLbl="node1" presStyleIdx="0" presStyleCnt="2"/>
      <dgm:spPr/>
      <dgm:t>
        <a:bodyPr/>
        <a:lstStyle/>
        <a:p>
          <a:endParaRPr lang="es-ES"/>
        </a:p>
      </dgm:t>
    </dgm:pt>
    <dgm:pt modelId="{460C5B63-0843-46D7-B04E-23AE98ACC1CF}" type="pres">
      <dgm:prSet presAssocID="{F347B1B0-FD52-49D7-A5B4-F4CE4AC401B0}" presName="childNode1" presStyleLbl="bgAcc1" presStyleIdx="0" presStyleCnt="2" custScaleX="121228" custScaleY="132429" custLinFactNeighborX="-12693" custLinFactNeighborY="-26291">
        <dgm:presLayoutVars>
          <dgm:bulletEnabled val="1"/>
        </dgm:presLayoutVars>
      </dgm:prSet>
      <dgm:spPr/>
      <dgm:t>
        <a:bodyPr/>
        <a:lstStyle/>
        <a:p>
          <a:endParaRPr lang="es-MX"/>
        </a:p>
      </dgm:t>
    </dgm:pt>
    <dgm:pt modelId="{9317E5D9-4CB7-46DF-B8A3-DA1ADB17321E}" type="pres">
      <dgm:prSet presAssocID="{F347B1B0-FD52-49D7-A5B4-F4CE4AC401B0}" presName="childNode1tx" presStyleLbl="bgAcc1" presStyleIdx="0" presStyleCnt="2">
        <dgm:presLayoutVars>
          <dgm:bulletEnabled val="1"/>
        </dgm:presLayoutVars>
      </dgm:prSet>
      <dgm:spPr/>
      <dgm:t>
        <a:bodyPr/>
        <a:lstStyle/>
        <a:p>
          <a:endParaRPr lang="es-MX"/>
        </a:p>
      </dgm:t>
    </dgm:pt>
    <dgm:pt modelId="{879D9ABE-5326-444E-A5BC-DCDECC39A35E}" type="pres">
      <dgm:prSet presAssocID="{F347B1B0-FD52-49D7-A5B4-F4CE4AC401B0}" presName="parentNode1" presStyleLbl="node1" presStyleIdx="0" presStyleCnt="2" custLinFactNeighborX="-6868" custLinFactNeighborY="10523">
        <dgm:presLayoutVars>
          <dgm:chMax val="1"/>
          <dgm:bulletEnabled val="1"/>
        </dgm:presLayoutVars>
      </dgm:prSet>
      <dgm:spPr/>
      <dgm:t>
        <a:bodyPr/>
        <a:lstStyle/>
        <a:p>
          <a:endParaRPr lang="es-MX"/>
        </a:p>
      </dgm:t>
    </dgm:pt>
    <dgm:pt modelId="{209F0092-01AA-4720-A96F-4EEB4D55CD85}" type="pres">
      <dgm:prSet presAssocID="{F347B1B0-FD52-49D7-A5B4-F4CE4AC401B0}" presName="connSite1" presStyleCnt="0"/>
      <dgm:spPr/>
      <dgm:t>
        <a:bodyPr/>
        <a:lstStyle/>
        <a:p>
          <a:endParaRPr lang="es-ES"/>
        </a:p>
      </dgm:t>
    </dgm:pt>
    <dgm:pt modelId="{CAECA034-1729-4734-95BD-FADAC78FABFB}" type="pres">
      <dgm:prSet presAssocID="{D34204C9-E45F-4D05-8804-BCACBD65376E}" presName="Name9" presStyleLbl="sibTrans2D1" presStyleIdx="0" presStyleCnt="1"/>
      <dgm:spPr/>
      <dgm:t>
        <a:bodyPr/>
        <a:lstStyle/>
        <a:p>
          <a:endParaRPr lang="es-MX"/>
        </a:p>
      </dgm:t>
    </dgm:pt>
    <dgm:pt modelId="{838821FB-A36C-416D-9281-F16DE4513F59}" type="pres">
      <dgm:prSet presAssocID="{B27A31CC-EB63-4C19-B883-ABEB4AE28A86}" presName="composite2" presStyleCnt="0"/>
      <dgm:spPr/>
      <dgm:t>
        <a:bodyPr/>
        <a:lstStyle/>
        <a:p>
          <a:endParaRPr lang="es-ES"/>
        </a:p>
      </dgm:t>
    </dgm:pt>
    <dgm:pt modelId="{BCE0F4D3-B6BC-4E38-AAF8-BD4096751237}" type="pres">
      <dgm:prSet presAssocID="{B27A31CC-EB63-4C19-B883-ABEB4AE28A86}" presName="dummyNode2" presStyleLbl="node1" presStyleIdx="0" presStyleCnt="2"/>
      <dgm:spPr/>
      <dgm:t>
        <a:bodyPr/>
        <a:lstStyle/>
        <a:p>
          <a:endParaRPr lang="es-ES"/>
        </a:p>
      </dgm:t>
    </dgm:pt>
    <dgm:pt modelId="{AA8AC170-59E2-4705-8D4E-F3C8844C3292}" type="pres">
      <dgm:prSet presAssocID="{B27A31CC-EB63-4C19-B883-ABEB4AE28A86}" presName="childNode2" presStyleLbl="bgAcc1" presStyleIdx="1" presStyleCnt="2" custScaleX="109387" custScaleY="111203" custLinFactNeighborX="3553" custLinFactNeighborY="17945">
        <dgm:presLayoutVars>
          <dgm:bulletEnabled val="1"/>
        </dgm:presLayoutVars>
      </dgm:prSet>
      <dgm:spPr/>
      <dgm:t>
        <a:bodyPr/>
        <a:lstStyle/>
        <a:p>
          <a:endParaRPr lang="es-MX"/>
        </a:p>
      </dgm:t>
    </dgm:pt>
    <dgm:pt modelId="{D1C9F05A-AC8D-40D4-B9FB-A4F198561A67}" type="pres">
      <dgm:prSet presAssocID="{B27A31CC-EB63-4C19-B883-ABEB4AE28A86}" presName="childNode2tx" presStyleLbl="bgAcc1" presStyleIdx="1" presStyleCnt="2">
        <dgm:presLayoutVars>
          <dgm:bulletEnabled val="1"/>
        </dgm:presLayoutVars>
      </dgm:prSet>
      <dgm:spPr/>
      <dgm:t>
        <a:bodyPr/>
        <a:lstStyle/>
        <a:p>
          <a:endParaRPr lang="es-MX"/>
        </a:p>
      </dgm:t>
    </dgm:pt>
    <dgm:pt modelId="{972FEE62-E3C2-4968-ADF4-7F6A60E13120}" type="pres">
      <dgm:prSet presAssocID="{B27A31CC-EB63-4C19-B883-ABEB4AE28A86}" presName="parentNode2" presStyleLbl="node1" presStyleIdx="1" presStyleCnt="2">
        <dgm:presLayoutVars>
          <dgm:chMax val="0"/>
          <dgm:bulletEnabled val="1"/>
        </dgm:presLayoutVars>
      </dgm:prSet>
      <dgm:spPr/>
      <dgm:t>
        <a:bodyPr/>
        <a:lstStyle/>
        <a:p>
          <a:endParaRPr lang="es-MX"/>
        </a:p>
      </dgm:t>
    </dgm:pt>
    <dgm:pt modelId="{FF8F60EB-BC6E-438A-BAD5-A7F661345162}" type="pres">
      <dgm:prSet presAssocID="{B27A31CC-EB63-4C19-B883-ABEB4AE28A86}" presName="connSite2" presStyleCnt="0"/>
      <dgm:spPr/>
      <dgm:t>
        <a:bodyPr/>
        <a:lstStyle/>
        <a:p>
          <a:endParaRPr lang="es-ES"/>
        </a:p>
      </dgm:t>
    </dgm:pt>
  </dgm:ptLst>
  <dgm:cxnLst>
    <dgm:cxn modelId="{FAAB2712-151A-A940-93D9-F8546D9809DF}" type="presOf" srcId="{1FF03745-AB05-49AC-9C92-2F6B6E6219E9}" destId="{FC70C2D4-48F5-4B89-B794-214D7FBD022C}" srcOrd="0" destOrd="0" presId="urn:microsoft.com/office/officeart/2005/8/layout/hProcess4"/>
    <dgm:cxn modelId="{032B60D9-E726-984B-98CB-F5E9D2AB7B4D}" type="presOf" srcId="{048A982C-D2EF-4167-838D-3E545AE75B8C}" destId="{D1C9F05A-AC8D-40D4-B9FB-A4F198561A67}" srcOrd="1" destOrd="0" presId="urn:microsoft.com/office/officeart/2005/8/layout/hProcess4"/>
    <dgm:cxn modelId="{AA2A075F-E705-2847-AF55-F023812C7D1A}" type="presOf" srcId="{048A982C-D2EF-4167-838D-3E545AE75B8C}" destId="{AA8AC170-59E2-4705-8D4E-F3C8844C3292}" srcOrd="0" destOrd="0" presId="urn:microsoft.com/office/officeart/2005/8/layout/hProcess4"/>
    <dgm:cxn modelId="{7FF77DC9-7730-EC47-9E5E-257FDD21FC2E}" type="presOf" srcId="{F347B1B0-FD52-49D7-A5B4-F4CE4AC401B0}" destId="{879D9ABE-5326-444E-A5BC-DCDECC39A35E}" srcOrd="0" destOrd="0" presId="urn:microsoft.com/office/officeart/2005/8/layout/hProcess4"/>
    <dgm:cxn modelId="{1F7426D7-0CFA-E048-AFD9-D481BA6E71A0}" type="presOf" srcId="{56391861-2477-40DA-B53D-A25CC6069AC8}" destId="{460C5B63-0843-46D7-B04E-23AE98ACC1CF}" srcOrd="0" destOrd="0" presId="urn:microsoft.com/office/officeart/2005/8/layout/hProcess4"/>
    <dgm:cxn modelId="{550020EF-44D2-4427-B64B-30D646125D60}" srcId="{1FF03745-AB05-49AC-9C92-2F6B6E6219E9}" destId="{F347B1B0-FD52-49D7-A5B4-F4CE4AC401B0}" srcOrd="0" destOrd="0" parTransId="{6258691D-B6D7-4596-BF2A-3BAE3FF0039C}" sibTransId="{D34204C9-E45F-4D05-8804-BCACBD65376E}"/>
    <dgm:cxn modelId="{6A5E6E15-F056-4A71-BA8B-869D6EB3FCA7}" srcId="{F347B1B0-FD52-49D7-A5B4-F4CE4AC401B0}" destId="{56391861-2477-40DA-B53D-A25CC6069AC8}" srcOrd="0" destOrd="0" parTransId="{0849F0CD-243A-45B4-8F89-D668F835E552}" sibTransId="{CACBF891-47C2-4C67-BC33-DCA08243971A}"/>
    <dgm:cxn modelId="{AEBF664C-0420-C94E-9C61-E54731899230}" type="presOf" srcId="{B27A31CC-EB63-4C19-B883-ABEB4AE28A86}" destId="{972FEE62-E3C2-4968-ADF4-7F6A60E13120}" srcOrd="0" destOrd="0" presId="urn:microsoft.com/office/officeart/2005/8/layout/hProcess4"/>
    <dgm:cxn modelId="{39E9F5CD-8261-2549-88C7-1D0C42B9ACF8}" type="presOf" srcId="{D34204C9-E45F-4D05-8804-BCACBD65376E}" destId="{CAECA034-1729-4734-95BD-FADAC78FABFB}" srcOrd="0" destOrd="0" presId="urn:microsoft.com/office/officeart/2005/8/layout/hProcess4"/>
    <dgm:cxn modelId="{D9ABDD33-F091-43C2-B7C4-CF5FB8F9033D}" srcId="{1FF03745-AB05-49AC-9C92-2F6B6E6219E9}" destId="{B27A31CC-EB63-4C19-B883-ABEB4AE28A86}" srcOrd="1" destOrd="0" parTransId="{7D7F1172-17A0-4837-9362-16DBD618F405}" sibTransId="{EE95BE0A-04E0-481E-B899-89D516056ECE}"/>
    <dgm:cxn modelId="{D846BC82-393C-406E-95A4-34DC72232CD0}" srcId="{B27A31CC-EB63-4C19-B883-ABEB4AE28A86}" destId="{048A982C-D2EF-4167-838D-3E545AE75B8C}" srcOrd="0" destOrd="0" parTransId="{DFA2E373-D9DC-447C-BF9E-7512C3262968}" sibTransId="{3CBAA676-AB7C-4C52-A36B-1CE3D9239C18}"/>
    <dgm:cxn modelId="{621C2DF3-9D8E-5342-8FE5-AED5BCDDF750}" type="presOf" srcId="{56391861-2477-40DA-B53D-A25CC6069AC8}" destId="{9317E5D9-4CB7-46DF-B8A3-DA1ADB17321E}" srcOrd="1" destOrd="0" presId="urn:microsoft.com/office/officeart/2005/8/layout/hProcess4"/>
    <dgm:cxn modelId="{B22C94A3-8EBE-6346-9ECA-68B613E51574}" type="presParOf" srcId="{FC70C2D4-48F5-4B89-B794-214D7FBD022C}" destId="{015421EC-389E-4B9B-B1EF-34788EFB02EF}" srcOrd="0" destOrd="0" presId="urn:microsoft.com/office/officeart/2005/8/layout/hProcess4"/>
    <dgm:cxn modelId="{00A82ACF-D522-A445-B68D-8440FF5F111A}" type="presParOf" srcId="{FC70C2D4-48F5-4B89-B794-214D7FBD022C}" destId="{7A3C38BF-3A7C-4983-BD5B-77069EA036B9}" srcOrd="1" destOrd="0" presId="urn:microsoft.com/office/officeart/2005/8/layout/hProcess4"/>
    <dgm:cxn modelId="{C9C69980-0771-E840-8E13-C2D95D3922FE}" type="presParOf" srcId="{FC70C2D4-48F5-4B89-B794-214D7FBD022C}" destId="{FEB6374E-2251-43EC-B4CB-1225B2553AA0}" srcOrd="2" destOrd="0" presId="urn:microsoft.com/office/officeart/2005/8/layout/hProcess4"/>
    <dgm:cxn modelId="{4F6D507F-680F-BC45-9554-25A4574784FC}" type="presParOf" srcId="{FEB6374E-2251-43EC-B4CB-1225B2553AA0}" destId="{629A8668-23DE-486F-AC26-345580F69797}" srcOrd="0" destOrd="0" presId="urn:microsoft.com/office/officeart/2005/8/layout/hProcess4"/>
    <dgm:cxn modelId="{3851DBC5-A450-E342-84CB-44CF743D1F57}" type="presParOf" srcId="{629A8668-23DE-486F-AC26-345580F69797}" destId="{738C618F-E99A-4D13-86CD-082F0AC09702}" srcOrd="0" destOrd="0" presId="urn:microsoft.com/office/officeart/2005/8/layout/hProcess4"/>
    <dgm:cxn modelId="{06B5FE29-796A-934F-B911-4F13BF4D9200}" type="presParOf" srcId="{629A8668-23DE-486F-AC26-345580F69797}" destId="{460C5B63-0843-46D7-B04E-23AE98ACC1CF}" srcOrd="1" destOrd="0" presId="urn:microsoft.com/office/officeart/2005/8/layout/hProcess4"/>
    <dgm:cxn modelId="{E1E778EA-CFF7-4044-9992-70622F49FD27}" type="presParOf" srcId="{629A8668-23DE-486F-AC26-345580F69797}" destId="{9317E5D9-4CB7-46DF-B8A3-DA1ADB17321E}" srcOrd="2" destOrd="0" presId="urn:microsoft.com/office/officeart/2005/8/layout/hProcess4"/>
    <dgm:cxn modelId="{A7D41F24-B04B-724D-8D63-6904C174555C}" type="presParOf" srcId="{629A8668-23DE-486F-AC26-345580F69797}" destId="{879D9ABE-5326-444E-A5BC-DCDECC39A35E}" srcOrd="3" destOrd="0" presId="urn:microsoft.com/office/officeart/2005/8/layout/hProcess4"/>
    <dgm:cxn modelId="{8E65EBC1-A016-B24B-BA71-123BC1109302}" type="presParOf" srcId="{629A8668-23DE-486F-AC26-345580F69797}" destId="{209F0092-01AA-4720-A96F-4EEB4D55CD85}" srcOrd="4" destOrd="0" presId="urn:microsoft.com/office/officeart/2005/8/layout/hProcess4"/>
    <dgm:cxn modelId="{1D83C6FC-1F81-7746-B740-B52A943DF831}" type="presParOf" srcId="{FEB6374E-2251-43EC-B4CB-1225B2553AA0}" destId="{CAECA034-1729-4734-95BD-FADAC78FABFB}" srcOrd="1" destOrd="0" presId="urn:microsoft.com/office/officeart/2005/8/layout/hProcess4"/>
    <dgm:cxn modelId="{339EC6F7-D2CC-6844-96B2-A8FA44A94E65}" type="presParOf" srcId="{FEB6374E-2251-43EC-B4CB-1225B2553AA0}" destId="{838821FB-A36C-416D-9281-F16DE4513F59}" srcOrd="2" destOrd="0" presId="urn:microsoft.com/office/officeart/2005/8/layout/hProcess4"/>
    <dgm:cxn modelId="{ACF175E7-772D-4E4B-9470-F256651CBEA5}" type="presParOf" srcId="{838821FB-A36C-416D-9281-F16DE4513F59}" destId="{BCE0F4D3-B6BC-4E38-AAF8-BD4096751237}" srcOrd="0" destOrd="0" presId="urn:microsoft.com/office/officeart/2005/8/layout/hProcess4"/>
    <dgm:cxn modelId="{5C6CEAB7-4F9D-4F4C-B2E6-135E47F7A21E}" type="presParOf" srcId="{838821FB-A36C-416D-9281-F16DE4513F59}" destId="{AA8AC170-59E2-4705-8D4E-F3C8844C3292}" srcOrd="1" destOrd="0" presId="urn:microsoft.com/office/officeart/2005/8/layout/hProcess4"/>
    <dgm:cxn modelId="{9C354492-BBD3-0D43-9D70-BCB484792B46}" type="presParOf" srcId="{838821FB-A36C-416D-9281-F16DE4513F59}" destId="{D1C9F05A-AC8D-40D4-B9FB-A4F198561A67}" srcOrd="2" destOrd="0" presId="urn:microsoft.com/office/officeart/2005/8/layout/hProcess4"/>
    <dgm:cxn modelId="{0DF08CB8-A761-6947-9628-696FA661D234}" type="presParOf" srcId="{838821FB-A36C-416D-9281-F16DE4513F59}" destId="{972FEE62-E3C2-4968-ADF4-7F6A60E13120}" srcOrd="3" destOrd="0" presId="urn:microsoft.com/office/officeart/2005/8/layout/hProcess4"/>
    <dgm:cxn modelId="{52BB5BB6-3BB3-964D-ACA3-941350A00694}" type="presParOf" srcId="{838821FB-A36C-416D-9281-F16DE4513F59}" destId="{FF8F60EB-BC6E-438A-BAD5-A7F661345162}"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4" loCatId="process" qsTypeId="urn:microsoft.com/office/officeart/2005/8/quickstyle/3D3" qsCatId="3D" csTypeId="urn:microsoft.com/office/officeart/2005/8/colors/colorful1" csCatId="colorful" phldr="1"/>
      <dgm:spPr/>
      <dgm:t>
        <a:bodyPr/>
        <a:lstStyle/>
        <a:p>
          <a:endParaRPr lang="es-MX"/>
        </a:p>
      </dgm:t>
    </dgm:pt>
    <dgm:pt modelId="{B26BDCF8-D82F-4B38-97FB-2C6EE9BCBB10}">
      <dgm:prSet custT="1"/>
      <dgm:spPr/>
      <dgm:t>
        <a:bodyPr/>
        <a:lstStyle/>
        <a:p>
          <a:r>
            <a:rPr lang="es-MX" sz="2000" smtClean="0"/>
            <a:t>VI.  </a:t>
          </a:r>
          <a:endParaRPr lang="es-MX" sz="2000" dirty="0"/>
        </a:p>
      </dgm:t>
    </dgm:pt>
    <dgm:pt modelId="{4FB8EED9-33E7-4ADD-AA6D-CF091B82BDB7}" type="parTrans" cxnId="{25F3C6DF-6EA3-42E8-B3D6-21D8A91F5127}">
      <dgm:prSet/>
      <dgm:spPr/>
      <dgm:t>
        <a:bodyPr/>
        <a:lstStyle/>
        <a:p>
          <a:endParaRPr lang="es-MX" sz="1400"/>
        </a:p>
      </dgm:t>
    </dgm:pt>
    <dgm:pt modelId="{32DFE806-4876-4C86-B3A5-7543701DED6E}" type="sibTrans" cxnId="{25F3C6DF-6EA3-42E8-B3D6-21D8A91F5127}">
      <dgm:prSet/>
      <dgm:spPr/>
      <dgm:t>
        <a:bodyPr/>
        <a:lstStyle/>
        <a:p>
          <a:endParaRPr lang="es-MX" sz="1400"/>
        </a:p>
      </dgm:t>
    </dgm:pt>
    <dgm:pt modelId="{E1020480-11E6-4C09-8BC4-BB53ECEE9BFE}">
      <dgm:prSet custT="1"/>
      <dgm:spPr/>
      <dgm:t>
        <a:bodyPr/>
        <a:lstStyle/>
        <a:p>
          <a:r>
            <a:rPr lang="es-MX" sz="1400" dirty="0" smtClean="0"/>
            <a:t>La subdirección comunicará por escrito al interesado en un plazo no mayor a quince días la respuesta a la solicitud de evaluación profesional.</a:t>
          </a:r>
          <a:endParaRPr lang="es-MX" sz="1400" dirty="0"/>
        </a:p>
      </dgm:t>
    </dgm:pt>
    <dgm:pt modelId="{C5E56E95-00A3-4B7A-B39D-B03CCD57377D}" type="parTrans" cxnId="{C0D0B464-6F75-4D7A-884D-7FF73019F5A7}">
      <dgm:prSet/>
      <dgm:spPr/>
      <dgm:t>
        <a:bodyPr/>
        <a:lstStyle/>
        <a:p>
          <a:endParaRPr lang="es-MX" sz="1400"/>
        </a:p>
      </dgm:t>
    </dgm:pt>
    <dgm:pt modelId="{CE87561E-B05A-4C66-AE3E-CC25DADDE31A}" type="sibTrans" cxnId="{C0D0B464-6F75-4D7A-884D-7FF73019F5A7}">
      <dgm:prSet/>
      <dgm:spPr/>
      <dgm:t>
        <a:bodyPr/>
        <a:lstStyle/>
        <a:p>
          <a:endParaRPr lang="es-MX" sz="1400"/>
        </a:p>
      </dgm:t>
    </dgm:pt>
    <dgm:pt modelId="{40B71C8B-790C-4166-94E7-774754C08F03}">
      <dgm:prSet custT="1"/>
      <dgm:spPr/>
      <dgm:t>
        <a:bodyPr/>
        <a:lstStyle/>
        <a:p>
          <a:r>
            <a:rPr lang="es-MX" sz="2400" smtClean="0"/>
            <a:t>VII.  </a:t>
          </a:r>
          <a:endParaRPr lang="es-MX" sz="2400" dirty="0"/>
        </a:p>
      </dgm:t>
    </dgm:pt>
    <dgm:pt modelId="{80DC5B80-FAD1-437F-9377-F7DF53F85156}" type="parTrans" cxnId="{14814D47-9402-4DAB-B537-9CCD1524822E}">
      <dgm:prSet/>
      <dgm:spPr/>
      <dgm:t>
        <a:bodyPr/>
        <a:lstStyle/>
        <a:p>
          <a:endParaRPr lang="es-MX" sz="1400"/>
        </a:p>
      </dgm:t>
    </dgm:pt>
    <dgm:pt modelId="{50D642BD-5691-451B-89FC-2B6D3A0BE889}" type="sibTrans" cxnId="{14814D47-9402-4DAB-B537-9CCD1524822E}">
      <dgm:prSet/>
      <dgm:spPr/>
      <dgm:t>
        <a:bodyPr/>
        <a:lstStyle/>
        <a:p>
          <a:endParaRPr lang="es-MX" sz="1400"/>
        </a:p>
      </dgm:t>
    </dgm:pt>
    <dgm:pt modelId="{F4F3A935-6DC8-4C2D-A9E6-36C0F8CFDE1A}">
      <dgm:prSet custT="1"/>
      <dgm:spPr/>
      <dgm:t>
        <a:bodyPr/>
        <a:lstStyle/>
        <a:p>
          <a:r>
            <a:rPr lang="es-MX" sz="1800" b="1" smtClean="0"/>
            <a:t>VIII.  </a:t>
          </a:r>
          <a:endParaRPr lang="es-MX" sz="1800" b="1" dirty="0"/>
        </a:p>
      </dgm:t>
    </dgm:pt>
    <dgm:pt modelId="{A9E2A181-16B8-4FE6-9BC2-949606530300}" type="parTrans" cxnId="{4F77A325-9373-4C83-BCF2-99CB0695E51A}">
      <dgm:prSet/>
      <dgm:spPr/>
      <dgm:t>
        <a:bodyPr/>
        <a:lstStyle/>
        <a:p>
          <a:endParaRPr lang="es-MX" sz="1400"/>
        </a:p>
      </dgm:t>
    </dgm:pt>
    <dgm:pt modelId="{F37D1DDC-8D66-4730-A610-376D5BEF5265}" type="sibTrans" cxnId="{4F77A325-9373-4C83-BCF2-99CB0695E51A}">
      <dgm:prSet/>
      <dgm:spPr/>
      <dgm:t>
        <a:bodyPr/>
        <a:lstStyle/>
        <a:p>
          <a:endParaRPr lang="es-MX" sz="1400"/>
        </a:p>
      </dgm:t>
    </dgm:pt>
    <dgm:pt modelId="{7E40E67B-2664-4F53-8132-9619073EBAC9}">
      <dgm:prSet custT="1"/>
      <dgm:spPr/>
      <dgm:t>
        <a:bodyPr/>
        <a:lstStyle/>
        <a:p>
          <a:r>
            <a:rPr lang="es-MX" sz="1400" dirty="0" smtClean="0"/>
            <a:t>Una vez registrado el trabajo escrito, el  tema o la opción de evaluación profesional sólo podrán cambiarse a petición del interesado y con la aprobación del asesor y de la subdirección. Para el caso de trabajo colectivo será necesario que dicho cambio lo solicite la totalidad de los participantes.</a:t>
          </a:r>
          <a:endParaRPr lang="es-MX" sz="1400" dirty="0"/>
        </a:p>
      </dgm:t>
    </dgm:pt>
    <dgm:pt modelId="{70DBA0A0-A3C1-499A-8CB3-480F63354E47}" type="parTrans" cxnId="{A2C496E6-C4E7-4684-AAB7-4C8629A4A6C7}">
      <dgm:prSet/>
      <dgm:spPr/>
      <dgm:t>
        <a:bodyPr/>
        <a:lstStyle/>
        <a:p>
          <a:endParaRPr lang="es-MX" sz="1400"/>
        </a:p>
      </dgm:t>
    </dgm:pt>
    <dgm:pt modelId="{B2891F64-49E9-4260-ACA4-353BF27B1C35}" type="sibTrans" cxnId="{A2C496E6-C4E7-4684-AAB7-4C8629A4A6C7}">
      <dgm:prSet/>
      <dgm:spPr/>
      <dgm:t>
        <a:bodyPr/>
        <a:lstStyle/>
        <a:p>
          <a:endParaRPr lang="es-MX" sz="1400"/>
        </a:p>
      </dgm:t>
    </dgm:pt>
    <dgm:pt modelId="{18F5C3B0-15D4-4FE8-B8E3-B1409878878D}">
      <dgm:prSet custT="1"/>
      <dgm:spPr/>
      <dgm:t>
        <a:bodyPr/>
        <a:lstStyle/>
        <a:p>
          <a:r>
            <a:rPr lang="es-MX" sz="1400" dirty="0" smtClean="0"/>
            <a:t>Una vez registrada la solicitud, el pasante tendrá exclusividad sobre el tema del trabajo escrito durante dos años, contados a partir de la fecha de aceptación. Podrá renovarse hasta por otro año, teniendo como límite la sustentación ante el jurado. </a:t>
          </a:r>
          <a:endParaRPr lang="es-MX" sz="1400" dirty="0"/>
        </a:p>
      </dgm:t>
    </dgm:pt>
    <dgm:pt modelId="{B6A10683-EF22-463D-9632-ABA1DA82BBC3}" type="parTrans" cxnId="{04D79339-8EB6-406E-A39E-242D6906A02D}">
      <dgm:prSet/>
      <dgm:spPr/>
      <dgm:t>
        <a:bodyPr/>
        <a:lstStyle/>
        <a:p>
          <a:endParaRPr lang="es-MX" sz="1400"/>
        </a:p>
      </dgm:t>
    </dgm:pt>
    <dgm:pt modelId="{F11269D6-7553-41C4-ABEF-9536F2F6C0F4}" type="sibTrans" cxnId="{04D79339-8EB6-406E-A39E-242D6906A02D}">
      <dgm:prSet/>
      <dgm:spPr/>
      <dgm:t>
        <a:bodyPr/>
        <a:lstStyle/>
        <a:p>
          <a:endParaRPr lang="es-MX" sz="1400"/>
        </a:p>
      </dgm:t>
    </dgm:pt>
    <dgm:pt modelId="{5A62E218-88D3-2D4E-AE50-B564E749C136}">
      <dgm:prSet custT="1"/>
      <dgm:spPr/>
      <dgm:t>
        <a:bodyPr/>
        <a:lstStyle/>
        <a:p>
          <a:r>
            <a:rPr lang="es-MX" sz="1400" dirty="0" smtClean="0"/>
            <a:t> Le informará sobre el personal académico que fungirá como asesor y sobre los dos revisores del trabajo.</a:t>
          </a:r>
          <a:endParaRPr lang="es-MX" sz="1400" dirty="0"/>
        </a:p>
      </dgm:t>
    </dgm:pt>
    <dgm:pt modelId="{CBBDCECE-50E4-A94D-B148-90E81BC0503D}" type="parTrans" cxnId="{C53F311B-DDA4-B44C-AB29-40DB69C4D2E5}">
      <dgm:prSet/>
      <dgm:spPr/>
      <dgm:t>
        <a:bodyPr/>
        <a:lstStyle/>
        <a:p>
          <a:endParaRPr lang="es-ES_tradnl"/>
        </a:p>
      </dgm:t>
    </dgm:pt>
    <dgm:pt modelId="{5B1F6E51-3084-D64E-9EE0-743A8FF1AF1F}" type="sibTrans" cxnId="{C53F311B-DDA4-B44C-AB29-40DB69C4D2E5}">
      <dgm:prSet/>
      <dgm:spPr/>
      <dgm:t>
        <a:bodyPr/>
        <a:lstStyle/>
        <a:p>
          <a:endParaRPr lang="es-ES_tradnl"/>
        </a:p>
      </dgm:t>
    </dgm:pt>
    <dgm:pt modelId="{FC70C2D4-48F5-4B89-B794-214D7FBD022C}" type="pres">
      <dgm:prSet presAssocID="{1FF03745-AB05-49AC-9C92-2F6B6E6219E9}" presName="Name0" presStyleCnt="0">
        <dgm:presLayoutVars>
          <dgm:dir/>
          <dgm:animLvl val="lvl"/>
          <dgm:resizeHandles val="exact"/>
        </dgm:presLayoutVars>
      </dgm:prSet>
      <dgm:spPr/>
      <dgm:t>
        <a:bodyPr/>
        <a:lstStyle/>
        <a:p>
          <a:endParaRPr lang="es-MX"/>
        </a:p>
      </dgm:t>
    </dgm:pt>
    <dgm:pt modelId="{015421EC-389E-4B9B-B1EF-34788EFB02EF}" type="pres">
      <dgm:prSet presAssocID="{1FF03745-AB05-49AC-9C92-2F6B6E6219E9}" presName="tSp" presStyleCnt="0"/>
      <dgm:spPr/>
      <dgm:t>
        <a:bodyPr/>
        <a:lstStyle/>
        <a:p>
          <a:endParaRPr lang="es-ES"/>
        </a:p>
      </dgm:t>
    </dgm:pt>
    <dgm:pt modelId="{7A3C38BF-3A7C-4983-BD5B-77069EA036B9}" type="pres">
      <dgm:prSet presAssocID="{1FF03745-AB05-49AC-9C92-2F6B6E6219E9}" presName="bSp" presStyleCnt="0"/>
      <dgm:spPr/>
      <dgm:t>
        <a:bodyPr/>
        <a:lstStyle/>
        <a:p>
          <a:endParaRPr lang="es-ES"/>
        </a:p>
      </dgm:t>
    </dgm:pt>
    <dgm:pt modelId="{FEB6374E-2251-43EC-B4CB-1225B2553AA0}" type="pres">
      <dgm:prSet presAssocID="{1FF03745-AB05-49AC-9C92-2F6B6E6219E9}" presName="process" presStyleCnt="0"/>
      <dgm:spPr/>
      <dgm:t>
        <a:bodyPr/>
        <a:lstStyle/>
        <a:p>
          <a:endParaRPr lang="es-ES"/>
        </a:p>
      </dgm:t>
    </dgm:pt>
    <dgm:pt modelId="{A4384B2E-7315-4C9E-8AFF-06CE3E068AD4}" type="pres">
      <dgm:prSet presAssocID="{B26BDCF8-D82F-4B38-97FB-2C6EE9BCBB10}" presName="composite1" presStyleCnt="0"/>
      <dgm:spPr/>
      <dgm:t>
        <a:bodyPr/>
        <a:lstStyle/>
        <a:p>
          <a:endParaRPr lang="es-ES"/>
        </a:p>
      </dgm:t>
    </dgm:pt>
    <dgm:pt modelId="{6C6E2740-B61D-4443-BDC0-9037F01BD352}" type="pres">
      <dgm:prSet presAssocID="{B26BDCF8-D82F-4B38-97FB-2C6EE9BCBB10}" presName="dummyNode1" presStyleLbl="node1" presStyleIdx="0" presStyleCnt="3"/>
      <dgm:spPr/>
      <dgm:t>
        <a:bodyPr/>
        <a:lstStyle/>
        <a:p>
          <a:endParaRPr lang="es-ES"/>
        </a:p>
      </dgm:t>
    </dgm:pt>
    <dgm:pt modelId="{24F19A44-1359-43AD-9DC2-2E613A9DE3F0}" type="pres">
      <dgm:prSet presAssocID="{B26BDCF8-D82F-4B38-97FB-2C6EE9BCBB10}" presName="childNode1" presStyleLbl="bgAcc1" presStyleIdx="0" presStyleCnt="3" custScaleX="121801" custScaleY="140597" custLinFactNeighborX="350" custLinFactNeighborY="-46541">
        <dgm:presLayoutVars>
          <dgm:bulletEnabled val="1"/>
        </dgm:presLayoutVars>
      </dgm:prSet>
      <dgm:spPr/>
      <dgm:t>
        <a:bodyPr/>
        <a:lstStyle/>
        <a:p>
          <a:endParaRPr lang="es-MX"/>
        </a:p>
      </dgm:t>
    </dgm:pt>
    <dgm:pt modelId="{1CB4FE7C-9543-4ECD-A34F-F4B1D8071966}" type="pres">
      <dgm:prSet presAssocID="{B26BDCF8-D82F-4B38-97FB-2C6EE9BCBB10}" presName="childNode1tx" presStyleLbl="bgAcc1" presStyleIdx="0" presStyleCnt="3">
        <dgm:presLayoutVars>
          <dgm:bulletEnabled val="1"/>
        </dgm:presLayoutVars>
      </dgm:prSet>
      <dgm:spPr/>
      <dgm:t>
        <a:bodyPr/>
        <a:lstStyle/>
        <a:p>
          <a:endParaRPr lang="es-MX"/>
        </a:p>
      </dgm:t>
    </dgm:pt>
    <dgm:pt modelId="{E31A1B2B-FFB7-4620-9532-8A27E3383A12}" type="pres">
      <dgm:prSet presAssocID="{B26BDCF8-D82F-4B38-97FB-2C6EE9BCBB10}" presName="parentNode1" presStyleLbl="node1" presStyleIdx="0" presStyleCnt="3">
        <dgm:presLayoutVars>
          <dgm:chMax val="1"/>
          <dgm:bulletEnabled val="1"/>
        </dgm:presLayoutVars>
      </dgm:prSet>
      <dgm:spPr/>
      <dgm:t>
        <a:bodyPr/>
        <a:lstStyle/>
        <a:p>
          <a:endParaRPr lang="es-MX"/>
        </a:p>
      </dgm:t>
    </dgm:pt>
    <dgm:pt modelId="{BE8CC8EF-B2AD-4CD4-897A-933B4233FBF5}" type="pres">
      <dgm:prSet presAssocID="{B26BDCF8-D82F-4B38-97FB-2C6EE9BCBB10}" presName="connSite1" presStyleCnt="0"/>
      <dgm:spPr/>
      <dgm:t>
        <a:bodyPr/>
        <a:lstStyle/>
        <a:p>
          <a:endParaRPr lang="es-ES"/>
        </a:p>
      </dgm:t>
    </dgm:pt>
    <dgm:pt modelId="{107ADBD0-7BB6-46AC-911F-F1B15542C7B3}" type="pres">
      <dgm:prSet presAssocID="{32DFE806-4876-4C86-B3A5-7543701DED6E}" presName="Name9" presStyleLbl="sibTrans2D1" presStyleIdx="0" presStyleCnt="2"/>
      <dgm:spPr/>
      <dgm:t>
        <a:bodyPr/>
        <a:lstStyle/>
        <a:p>
          <a:endParaRPr lang="es-MX"/>
        </a:p>
      </dgm:t>
    </dgm:pt>
    <dgm:pt modelId="{6B993B3A-91A7-417A-8899-146CD6A05896}" type="pres">
      <dgm:prSet presAssocID="{40B71C8B-790C-4166-94E7-774754C08F03}" presName="composite2" presStyleCnt="0"/>
      <dgm:spPr/>
      <dgm:t>
        <a:bodyPr/>
        <a:lstStyle/>
        <a:p>
          <a:endParaRPr lang="es-ES"/>
        </a:p>
      </dgm:t>
    </dgm:pt>
    <dgm:pt modelId="{F9991C8B-89B9-4ACD-A139-053AEF4B8A71}" type="pres">
      <dgm:prSet presAssocID="{40B71C8B-790C-4166-94E7-774754C08F03}" presName="dummyNode2" presStyleLbl="node1" presStyleIdx="0" presStyleCnt="3"/>
      <dgm:spPr/>
      <dgm:t>
        <a:bodyPr/>
        <a:lstStyle/>
        <a:p>
          <a:endParaRPr lang="es-ES"/>
        </a:p>
      </dgm:t>
    </dgm:pt>
    <dgm:pt modelId="{F5ACC9D6-0EBD-49C8-B1DC-EBAA1AD3F929}" type="pres">
      <dgm:prSet presAssocID="{40B71C8B-790C-4166-94E7-774754C08F03}" presName="childNode2" presStyleLbl="bgAcc1" presStyleIdx="1" presStyleCnt="3" custScaleX="133941" custScaleY="164399">
        <dgm:presLayoutVars>
          <dgm:bulletEnabled val="1"/>
        </dgm:presLayoutVars>
      </dgm:prSet>
      <dgm:spPr/>
      <dgm:t>
        <a:bodyPr/>
        <a:lstStyle/>
        <a:p>
          <a:endParaRPr lang="es-MX"/>
        </a:p>
      </dgm:t>
    </dgm:pt>
    <dgm:pt modelId="{FCDF0B19-4F43-440C-ADD4-34BB5075C4B7}" type="pres">
      <dgm:prSet presAssocID="{40B71C8B-790C-4166-94E7-774754C08F03}" presName="childNode2tx" presStyleLbl="bgAcc1" presStyleIdx="1" presStyleCnt="3">
        <dgm:presLayoutVars>
          <dgm:bulletEnabled val="1"/>
        </dgm:presLayoutVars>
      </dgm:prSet>
      <dgm:spPr/>
      <dgm:t>
        <a:bodyPr/>
        <a:lstStyle/>
        <a:p>
          <a:endParaRPr lang="es-MX"/>
        </a:p>
      </dgm:t>
    </dgm:pt>
    <dgm:pt modelId="{6648619E-D6B7-495E-B19E-B5A4D42A86F5}" type="pres">
      <dgm:prSet presAssocID="{40B71C8B-790C-4166-94E7-774754C08F03}" presName="parentNode2" presStyleLbl="node1" presStyleIdx="1" presStyleCnt="3" custLinFactNeighborX="-23837" custLinFactNeighborY="-52477">
        <dgm:presLayoutVars>
          <dgm:chMax val="0"/>
          <dgm:bulletEnabled val="1"/>
        </dgm:presLayoutVars>
      </dgm:prSet>
      <dgm:spPr/>
      <dgm:t>
        <a:bodyPr/>
        <a:lstStyle/>
        <a:p>
          <a:endParaRPr lang="es-MX"/>
        </a:p>
      </dgm:t>
    </dgm:pt>
    <dgm:pt modelId="{D27C0C0A-883D-4C3F-9231-479E50C9C116}" type="pres">
      <dgm:prSet presAssocID="{40B71C8B-790C-4166-94E7-774754C08F03}" presName="connSite2" presStyleCnt="0"/>
      <dgm:spPr/>
      <dgm:t>
        <a:bodyPr/>
        <a:lstStyle/>
        <a:p>
          <a:endParaRPr lang="es-ES"/>
        </a:p>
      </dgm:t>
    </dgm:pt>
    <dgm:pt modelId="{BB7E16A4-564F-493A-8415-9395402CF9B6}" type="pres">
      <dgm:prSet presAssocID="{50D642BD-5691-451B-89FC-2B6D3A0BE889}" presName="Name18" presStyleLbl="sibTrans2D1" presStyleIdx="1" presStyleCnt="2"/>
      <dgm:spPr/>
      <dgm:t>
        <a:bodyPr/>
        <a:lstStyle/>
        <a:p>
          <a:endParaRPr lang="es-MX"/>
        </a:p>
      </dgm:t>
    </dgm:pt>
    <dgm:pt modelId="{55F4C157-E9E3-40DF-823A-04B60C18B639}" type="pres">
      <dgm:prSet presAssocID="{F4F3A935-6DC8-4C2D-A9E6-36C0F8CFDE1A}" presName="composite1" presStyleCnt="0"/>
      <dgm:spPr/>
      <dgm:t>
        <a:bodyPr/>
        <a:lstStyle/>
        <a:p>
          <a:endParaRPr lang="es-ES"/>
        </a:p>
      </dgm:t>
    </dgm:pt>
    <dgm:pt modelId="{E337B1D4-3262-4EE3-A50B-FDB5B6E4F1A8}" type="pres">
      <dgm:prSet presAssocID="{F4F3A935-6DC8-4C2D-A9E6-36C0F8CFDE1A}" presName="dummyNode1" presStyleLbl="node1" presStyleIdx="1" presStyleCnt="3"/>
      <dgm:spPr/>
      <dgm:t>
        <a:bodyPr/>
        <a:lstStyle/>
        <a:p>
          <a:endParaRPr lang="es-ES"/>
        </a:p>
      </dgm:t>
    </dgm:pt>
    <dgm:pt modelId="{9DC7F7B4-F058-4930-B2C4-48F5E57F7D9D}" type="pres">
      <dgm:prSet presAssocID="{F4F3A935-6DC8-4C2D-A9E6-36C0F8CFDE1A}" presName="childNode1" presStyleLbl="bgAcc1" presStyleIdx="2" presStyleCnt="3" custScaleX="113874" custScaleY="143468">
        <dgm:presLayoutVars>
          <dgm:bulletEnabled val="1"/>
        </dgm:presLayoutVars>
      </dgm:prSet>
      <dgm:spPr/>
      <dgm:t>
        <a:bodyPr/>
        <a:lstStyle/>
        <a:p>
          <a:endParaRPr lang="es-MX"/>
        </a:p>
      </dgm:t>
    </dgm:pt>
    <dgm:pt modelId="{F29064A7-9782-47BA-A613-0C23E4294905}" type="pres">
      <dgm:prSet presAssocID="{F4F3A935-6DC8-4C2D-A9E6-36C0F8CFDE1A}" presName="childNode1tx" presStyleLbl="bgAcc1" presStyleIdx="2" presStyleCnt="3">
        <dgm:presLayoutVars>
          <dgm:bulletEnabled val="1"/>
        </dgm:presLayoutVars>
      </dgm:prSet>
      <dgm:spPr/>
      <dgm:t>
        <a:bodyPr/>
        <a:lstStyle/>
        <a:p>
          <a:endParaRPr lang="es-MX"/>
        </a:p>
      </dgm:t>
    </dgm:pt>
    <dgm:pt modelId="{60B4F9EF-8008-48E9-9717-4638028DCA7B}" type="pres">
      <dgm:prSet presAssocID="{F4F3A935-6DC8-4C2D-A9E6-36C0F8CFDE1A}" presName="parentNode1" presStyleLbl="node1" presStyleIdx="2" presStyleCnt="3" custLinFactY="3013" custLinFactNeighborX="-14382" custLinFactNeighborY="100000">
        <dgm:presLayoutVars>
          <dgm:chMax val="1"/>
          <dgm:bulletEnabled val="1"/>
        </dgm:presLayoutVars>
      </dgm:prSet>
      <dgm:spPr/>
      <dgm:t>
        <a:bodyPr/>
        <a:lstStyle/>
        <a:p>
          <a:endParaRPr lang="es-MX"/>
        </a:p>
      </dgm:t>
    </dgm:pt>
    <dgm:pt modelId="{DA55AD89-A298-4053-B769-97A0D62253DB}" type="pres">
      <dgm:prSet presAssocID="{F4F3A935-6DC8-4C2D-A9E6-36C0F8CFDE1A}" presName="connSite1" presStyleCnt="0"/>
      <dgm:spPr/>
      <dgm:t>
        <a:bodyPr/>
        <a:lstStyle/>
        <a:p>
          <a:endParaRPr lang="es-ES"/>
        </a:p>
      </dgm:t>
    </dgm:pt>
  </dgm:ptLst>
  <dgm:cxnLst>
    <dgm:cxn modelId="{C0D0B464-6F75-4D7A-884D-7FF73019F5A7}" srcId="{B26BDCF8-D82F-4B38-97FB-2C6EE9BCBB10}" destId="{E1020480-11E6-4C09-8BC4-BB53ECEE9BFE}" srcOrd="0" destOrd="0" parTransId="{C5E56E95-00A3-4B7A-B39D-B03CCD57377D}" sibTransId="{CE87561E-B05A-4C66-AE3E-CC25DADDE31A}"/>
    <dgm:cxn modelId="{9017C00E-F3AB-964A-8C1B-38DADC323A16}" type="presOf" srcId="{B26BDCF8-D82F-4B38-97FB-2C6EE9BCBB10}" destId="{E31A1B2B-FFB7-4620-9532-8A27E3383A12}" srcOrd="0" destOrd="0" presId="urn:microsoft.com/office/officeart/2005/8/layout/hProcess4"/>
    <dgm:cxn modelId="{04D79339-8EB6-406E-A39E-242D6906A02D}" srcId="{F4F3A935-6DC8-4C2D-A9E6-36C0F8CFDE1A}" destId="{18F5C3B0-15D4-4FE8-B8E3-B1409878878D}" srcOrd="0" destOrd="0" parTransId="{B6A10683-EF22-463D-9632-ABA1DA82BBC3}" sibTransId="{F11269D6-7553-41C4-ABEF-9536F2F6C0F4}"/>
    <dgm:cxn modelId="{4AA634E7-C13C-034B-86FE-A2F661AC5DA0}" type="presOf" srcId="{18F5C3B0-15D4-4FE8-B8E3-B1409878878D}" destId="{F29064A7-9782-47BA-A613-0C23E4294905}" srcOrd="1" destOrd="0" presId="urn:microsoft.com/office/officeart/2005/8/layout/hProcess4"/>
    <dgm:cxn modelId="{EAD6750C-F75C-7842-8CFB-E9E86D498427}" type="presOf" srcId="{7E40E67B-2664-4F53-8132-9619073EBAC9}" destId="{F5ACC9D6-0EBD-49C8-B1DC-EBAA1AD3F929}" srcOrd="0" destOrd="0" presId="urn:microsoft.com/office/officeart/2005/8/layout/hProcess4"/>
    <dgm:cxn modelId="{5FCED6A6-8145-5B4F-9E9A-7902B00C6287}" type="presOf" srcId="{5A62E218-88D3-2D4E-AE50-B564E749C136}" destId="{24F19A44-1359-43AD-9DC2-2E613A9DE3F0}" srcOrd="0" destOrd="1" presId="urn:microsoft.com/office/officeart/2005/8/layout/hProcess4"/>
    <dgm:cxn modelId="{576173AF-6373-9649-B684-EB5124C56A7D}" type="presOf" srcId="{50D642BD-5691-451B-89FC-2B6D3A0BE889}" destId="{BB7E16A4-564F-493A-8415-9395402CF9B6}" srcOrd="0" destOrd="0" presId="urn:microsoft.com/office/officeart/2005/8/layout/hProcess4"/>
    <dgm:cxn modelId="{B7D41B25-11A0-4D4F-91C4-DFBBC67AACA4}" type="presOf" srcId="{5A62E218-88D3-2D4E-AE50-B564E749C136}" destId="{1CB4FE7C-9543-4ECD-A34F-F4B1D8071966}" srcOrd="1" destOrd="1" presId="urn:microsoft.com/office/officeart/2005/8/layout/hProcess4"/>
    <dgm:cxn modelId="{C80FD36F-6379-8746-A256-8457154B7EC3}" type="presOf" srcId="{E1020480-11E6-4C09-8BC4-BB53ECEE9BFE}" destId="{1CB4FE7C-9543-4ECD-A34F-F4B1D8071966}" srcOrd="1" destOrd="0" presId="urn:microsoft.com/office/officeart/2005/8/layout/hProcess4"/>
    <dgm:cxn modelId="{03BE792F-BC90-F941-862D-E7E135A3ED44}" type="presOf" srcId="{7E40E67B-2664-4F53-8132-9619073EBAC9}" destId="{FCDF0B19-4F43-440C-ADD4-34BB5075C4B7}" srcOrd="1" destOrd="0" presId="urn:microsoft.com/office/officeart/2005/8/layout/hProcess4"/>
    <dgm:cxn modelId="{14814D47-9402-4DAB-B537-9CCD1524822E}" srcId="{1FF03745-AB05-49AC-9C92-2F6B6E6219E9}" destId="{40B71C8B-790C-4166-94E7-774754C08F03}" srcOrd="1" destOrd="0" parTransId="{80DC5B80-FAD1-437F-9377-F7DF53F85156}" sibTransId="{50D642BD-5691-451B-89FC-2B6D3A0BE889}"/>
    <dgm:cxn modelId="{DD0ED3B3-2FE5-C14F-AAC5-5C561A37A071}" type="presOf" srcId="{E1020480-11E6-4C09-8BC4-BB53ECEE9BFE}" destId="{24F19A44-1359-43AD-9DC2-2E613A9DE3F0}" srcOrd="0" destOrd="0" presId="urn:microsoft.com/office/officeart/2005/8/layout/hProcess4"/>
    <dgm:cxn modelId="{B3866D29-0950-CD4E-8D8D-8FFAA858CAC7}" type="presOf" srcId="{1FF03745-AB05-49AC-9C92-2F6B6E6219E9}" destId="{FC70C2D4-48F5-4B89-B794-214D7FBD022C}" srcOrd="0" destOrd="0" presId="urn:microsoft.com/office/officeart/2005/8/layout/hProcess4"/>
    <dgm:cxn modelId="{25F3C6DF-6EA3-42E8-B3D6-21D8A91F5127}" srcId="{1FF03745-AB05-49AC-9C92-2F6B6E6219E9}" destId="{B26BDCF8-D82F-4B38-97FB-2C6EE9BCBB10}" srcOrd="0" destOrd="0" parTransId="{4FB8EED9-33E7-4ADD-AA6D-CF091B82BDB7}" sibTransId="{32DFE806-4876-4C86-B3A5-7543701DED6E}"/>
    <dgm:cxn modelId="{C53F311B-DDA4-B44C-AB29-40DB69C4D2E5}" srcId="{B26BDCF8-D82F-4B38-97FB-2C6EE9BCBB10}" destId="{5A62E218-88D3-2D4E-AE50-B564E749C136}" srcOrd="1" destOrd="0" parTransId="{CBBDCECE-50E4-A94D-B148-90E81BC0503D}" sibTransId="{5B1F6E51-3084-D64E-9EE0-743A8FF1AF1F}"/>
    <dgm:cxn modelId="{A2C496E6-C4E7-4684-AAB7-4C8629A4A6C7}" srcId="{40B71C8B-790C-4166-94E7-774754C08F03}" destId="{7E40E67B-2664-4F53-8132-9619073EBAC9}" srcOrd="0" destOrd="0" parTransId="{70DBA0A0-A3C1-499A-8CB3-480F63354E47}" sibTransId="{B2891F64-49E9-4260-ACA4-353BF27B1C35}"/>
    <dgm:cxn modelId="{1BACD1CC-9234-964F-A56A-9B53D2C71FEB}" type="presOf" srcId="{40B71C8B-790C-4166-94E7-774754C08F03}" destId="{6648619E-D6B7-495E-B19E-B5A4D42A86F5}" srcOrd="0" destOrd="0" presId="urn:microsoft.com/office/officeart/2005/8/layout/hProcess4"/>
    <dgm:cxn modelId="{4F77A325-9373-4C83-BCF2-99CB0695E51A}" srcId="{1FF03745-AB05-49AC-9C92-2F6B6E6219E9}" destId="{F4F3A935-6DC8-4C2D-A9E6-36C0F8CFDE1A}" srcOrd="2" destOrd="0" parTransId="{A9E2A181-16B8-4FE6-9BC2-949606530300}" sibTransId="{F37D1DDC-8D66-4730-A610-376D5BEF5265}"/>
    <dgm:cxn modelId="{42DC0FFA-3B68-7847-A566-C9B43962E17C}" type="presOf" srcId="{18F5C3B0-15D4-4FE8-B8E3-B1409878878D}" destId="{9DC7F7B4-F058-4930-B2C4-48F5E57F7D9D}" srcOrd="0" destOrd="0" presId="urn:microsoft.com/office/officeart/2005/8/layout/hProcess4"/>
    <dgm:cxn modelId="{DE549577-918A-2D4C-AD1F-D85CD6E9C8A5}" type="presOf" srcId="{F4F3A935-6DC8-4C2D-A9E6-36C0F8CFDE1A}" destId="{60B4F9EF-8008-48E9-9717-4638028DCA7B}" srcOrd="0" destOrd="0" presId="urn:microsoft.com/office/officeart/2005/8/layout/hProcess4"/>
    <dgm:cxn modelId="{EEF6F272-7ADE-B148-A905-A093D8DC38F0}" type="presOf" srcId="{32DFE806-4876-4C86-B3A5-7543701DED6E}" destId="{107ADBD0-7BB6-46AC-911F-F1B15542C7B3}" srcOrd="0" destOrd="0" presId="urn:microsoft.com/office/officeart/2005/8/layout/hProcess4"/>
    <dgm:cxn modelId="{DD547B56-3692-9C44-A9CD-CBAD7C8CF9BC}" type="presParOf" srcId="{FC70C2D4-48F5-4B89-B794-214D7FBD022C}" destId="{015421EC-389E-4B9B-B1EF-34788EFB02EF}" srcOrd="0" destOrd="0" presId="urn:microsoft.com/office/officeart/2005/8/layout/hProcess4"/>
    <dgm:cxn modelId="{DBBD2D2D-57AB-434D-9645-5C006C18D87A}" type="presParOf" srcId="{FC70C2D4-48F5-4B89-B794-214D7FBD022C}" destId="{7A3C38BF-3A7C-4983-BD5B-77069EA036B9}" srcOrd="1" destOrd="0" presId="urn:microsoft.com/office/officeart/2005/8/layout/hProcess4"/>
    <dgm:cxn modelId="{2F05A93A-236E-5846-B7BB-B60DA90C7B86}" type="presParOf" srcId="{FC70C2D4-48F5-4B89-B794-214D7FBD022C}" destId="{FEB6374E-2251-43EC-B4CB-1225B2553AA0}" srcOrd="2" destOrd="0" presId="urn:microsoft.com/office/officeart/2005/8/layout/hProcess4"/>
    <dgm:cxn modelId="{2134F65A-53C7-E24C-A08A-C89693A86B77}" type="presParOf" srcId="{FEB6374E-2251-43EC-B4CB-1225B2553AA0}" destId="{A4384B2E-7315-4C9E-8AFF-06CE3E068AD4}" srcOrd="0" destOrd="0" presId="urn:microsoft.com/office/officeart/2005/8/layout/hProcess4"/>
    <dgm:cxn modelId="{E858967F-6207-B44C-9CD0-5F5BAAEDF8CD}" type="presParOf" srcId="{A4384B2E-7315-4C9E-8AFF-06CE3E068AD4}" destId="{6C6E2740-B61D-4443-BDC0-9037F01BD352}" srcOrd="0" destOrd="0" presId="urn:microsoft.com/office/officeart/2005/8/layout/hProcess4"/>
    <dgm:cxn modelId="{58057B6E-7B96-E340-BDE8-1E5D70030B08}" type="presParOf" srcId="{A4384B2E-7315-4C9E-8AFF-06CE3E068AD4}" destId="{24F19A44-1359-43AD-9DC2-2E613A9DE3F0}" srcOrd="1" destOrd="0" presId="urn:microsoft.com/office/officeart/2005/8/layout/hProcess4"/>
    <dgm:cxn modelId="{7A4150AC-BDB8-804D-BAF8-B4D41DF3E31A}" type="presParOf" srcId="{A4384B2E-7315-4C9E-8AFF-06CE3E068AD4}" destId="{1CB4FE7C-9543-4ECD-A34F-F4B1D8071966}" srcOrd="2" destOrd="0" presId="urn:microsoft.com/office/officeart/2005/8/layout/hProcess4"/>
    <dgm:cxn modelId="{F7E39AF9-B110-234F-909C-46AD3802E834}" type="presParOf" srcId="{A4384B2E-7315-4C9E-8AFF-06CE3E068AD4}" destId="{E31A1B2B-FFB7-4620-9532-8A27E3383A12}" srcOrd="3" destOrd="0" presId="urn:microsoft.com/office/officeart/2005/8/layout/hProcess4"/>
    <dgm:cxn modelId="{50346DE8-A31A-6544-A84E-149CA18A3A30}" type="presParOf" srcId="{A4384B2E-7315-4C9E-8AFF-06CE3E068AD4}" destId="{BE8CC8EF-B2AD-4CD4-897A-933B4233FBF5}" srcOrd="4" destOrd="0" presId="urn:microsoft.com/office/officeart/2005/8/layout/hProcess4"/>
    <dgm:cxn modelId="{5F7C4D26-E2FD-4A4C-91EF-2C93D894813A}" type="presParOf" srcId="{FEB6374E-2251-43EC-B4CB-1225B2553AA0}" destId="{107ADBD0-7BB6-46AC-911F-F1B15542C7B3}" srcOrd="1" destOrd="0" presId="urn:microsoft.com/office/officeart/2005/8/layout/hProcess4"/>
    <dgm:cxn modelId="{EB46C971-3633-8447-8046-8F2E4C2B08E4}" type="presParOf" srcId="{FEB6374E-2251-43EC-B4CB-1225B2553AA0}" destId="{6B993B3A-91A7-417A-8899-146CD6A05896}" srcOrd="2" destOrd="0" presId="urn:microsoft.com/office/officeart/2005/8/layout/hProcess4"/>
    <dgm:cxn modelId="{60753427-FC83-424A-BA3E-842873A9C3C0}" type="presParOf" srcId="{6B993B3A-91A7-417A-8899-146CD6A05896}" destId="{F9991C8B-89B9-4ACD-A139-053AEF4B8A71}" srcOrd="0" destOrd="0" presId="urn:microsoft.com/office/officeart/2005/8/layout/hProcess4"/>
    <dgm:cxn modelId="{C319ADCE-7323-6248-8531-518ABB7249EE}" type="presParOf" srcId="{6B993B3A-91A7-417A-8899-146CD6A05896}" destId="{F5ACC9D6-0EBD-49C8-B1DC-EBAA1AD3F929}" srcOrd="1" destOrd="0" presId="urn:microsoft.com/office/officeart/2005/8/layout/hProcess4"/>
    <dgm:cxn modelId="{44908ABA-4304-6246-89B6-7B82B48907E3}" type="presParOf" srcId="{6B993B3A-91A7-417A-8899-146CD6A05896}" destId="{FCDF0B19-4F43-440C-ADD4-34BB5075C4B7}" srcOrd="2" destOrd="0" presId="urn:microsoft.com/office/officeart/2005/8/layout/hProcess4"/>
    <dgm:cxn modelId="{E97215FC-C494-B34A-885E-B3AD3D115AAC}" type="presParOf" srcId="{6B993B3A-91A7-417A-8899-146CD6A05896}" destId="{6648619E-D6B7-495E-B19E-B5A4D42A86F5}" srcOrd="3" destOrd="0" presId="urn:microsoft.com/office/officeart/2005/8/layout/hProcess4"/>
    <dgm:cxn modelId="{E319811F-A118-1641-9A77-5DAE4853C1CB}" type="presParOf" srcId="{6B993B3A-91A7-417A-8899-146CD6A05896}" destId="{D27C0C0A-883D-4C3F-9231-479E50C9C116}" srcOrd="4" destOrd="0" presId="urn:microsoft.com/office/officeart/2005/8/layout/hProcess4"/>
    <dgm:cxn modelId="{21177882-3FD4-FC40-AEF3-E73FA78B751C}" type="presParOf" srcId="{FEB6374E-2251-43EC-B4CB-1225B2553AA0}" destId="{BB7E16A4-564F-493A-8415-9395402CF9B6}" srcOrd="3" destOrd="0" presId="urn:microsoft.com/office/officeart/2005/8/layout/hProcess4"/>
    <dgm:cxn modelId="{A15D5D00-8246-E54D-BA7D-9DFC38365B22}" type="presParOf" srcId="{FEB6374E-2251-43EC-B4CB-1225B2553AA0}" destId="{55F4C157-E9E3-40DF-823A-04B60C18B639}" srcOrd="4" destOrd="0" presId="urn:microsoft.com/office/officeart/2005/8/layout/hProcess4"/>
    <dgm:cxn modelId="{7F88552A-054A-214D-84C1-0837628C1BE6}" type="presParOf" srcId="{55F4C157-E9E3-40DF-823A-04B60C18B639}" destId="{E337B1D4-3262-4EE3-A50B-FDB5B6E4F1A8}" srcOrd="0" destOrd="0" presId="urn:microsoft.com/office/officeart/2005/8/layout/hProcess4"/>
    <dgm:cxn modelId="{52BDD80F-F82C-EE43-8A65-4855BC04CE51}" type="presParOf" srcId="{55F4C157-E9E3-40DF-823A-04B60C18B639}" destId="{9DC7F7B4-F058-4930-B2C4-48F5E57F7D9D}" srcOrd="1" destOrd="0" presId="urn:microsoft.com/office/officeart/2005/8/layout/hProcess4"/>
    <dgm:cxn modelId="{F1D9A55C-4A71-B548-BC83-D5E406327AE7}" type="presParOf" srcId="{55F4C157-E9E3-40DF-823A-04B60C18B639}" destId="{F29064A7-9782-47BA-A613-0C23E4294905}" srcOrd="2" destOrd="0" presId="urn:microsoft.com/office/officeart/2005/8/layout/hProcess4"/>
    <dgm:cxn modelId="{8A967114-A100-0B43-B8E0-FA58A4809A33}" type="presParOf" srcId="{55F4C157-E9E3-40DF-823A-04B60C18B639}" destId="{60B4F9EF-8008-48E9-9717-4638028DCA7B}" srcOrd="3" destOrd="0" presId="urn:microsoft.com/office/officeart/2005/8/layout/hProcess4"/>
    <dgm:cxn modelId="{7E57C278-F1B4-AB41-9CAA-EC686C58CD6F}" type="presParOf" srcId="{55F4C157-E9E3-40DF-823A-04B60C18B639}" destId="{DA55AD89-A298-4053-B769-97A0D62253DB}"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70453CA-FA12-4D81-88C4-AF997A5A8D11}" type="doc">
      <dgm:prSet loTypeId="urn:microsoft.com/office/officeart/2005/8/layout/hProcess9" loCatId="process" qsTypeId="urn:microsoft.com/office/officeart/2005/8/quickstyle/3D3" qsCatId="3D" csTypeId="urn:microsoft.com/office/officeart/2005/8/colors/colorful1#5" csCatId="colorful" phldr="1"/>
      <dgm:spPr/>
    </dgm:pt>
    <dgm:pt modelId="{31D6B945-012E-4EFF-BA9B-33D341DC3ED0}">
      <dgm:prSet phldrT="[Texto]"/>
      <dgm:spPr/>
      <dgm:t>
        <a:bodyPr/>
        <a:lstStyle/>
        <a:p>
          <a:r>
            <a:rPr lang="es-MX" dirty="0" smtClean="0"/>
            <a:t>Obtenido un promedio general no menor de 9 puntos en el programa educativo. </a:t>
          </a:r>
          <a:endParaRPr lang="es-MX" dirty="0"/>
        </a:p>
      </dgm:t>
    </dgm:pt>
    <dgm:pt modelId="{1D36D437-FC7A-45E8-B59A-DE55039BAEF4}" type="parTrans" cxnId="{7C1C26F7-A3D6-4E20-8A95-495400A63B65}">
      <dgm:prSet/>
      <dgm:spPr/>
      <dgm:t>
        <a:bodyPr/>
        <a:lstStyle/>
        <a:p>
          <a:endParaRPr lang="es-MX"/>
        </a:p>
      </dgm:t>
    </dgm:pt>
    <dgm:pt modelId="{A185D6EB-0368-44EB-9196-DF77C1E6470B}" type="sibTrans" cxnId="{7C1C26F7-A3D6-4E20-8A95-495400A63B65}">
      <dgm:prSet/>
      <dgm:spPr/>
      <dgm:t>
        <a:bodyPr/>
        <a:lstStyle/>
        <a:p>
          <a:endParaRPr lang="es-MX"/>
        </a:p>
      </dgm:t>
    </dgm:pt>
    <dgm:pt modelId="{88DE09AB-6F9B-4B1D-B222-AB179CCC7649}">
      <dgm:prSet phldrT="[Texto]"/>
      <dgm:spPr/>
      <dgm:t>
        <a:bodyPr/>
        <a:lstStyle/>
        <a:p>
          <a:r>
            <a:rPr lang="es-MX" dirty="0" smtClean="0"/>
            <a:t>Aprobado en primera oportunidad y en evaluación ordinaria todas sus unidades de aprendizaje de su plan de estudios.</a:t>
          </a:r>
          <a:endParaRPr lang="es-MX" dirty="0"/>
        </a:p>
      </dgm:t>
    </dgm:pt>
    <dgm:pt modelId="{70F016C5-3951-407D-92C1-3F95F9D8D946}" type="parTrans" cxnId="{7D454155-4A9D-4F96-A6D3-CD1E26DAF69C}">
      <dgm:prSet/>
      <dgm:spPr/>
      <dgm:t>
        <a:bodyPr/>
        <a:lstStyle/>
        <a:p>
          <a:endParaRPr lang="es-MX"/>
        </a:p>
      </dgm:t>
    </dgm:pt>
    <dgm:pt modelId="{DE8B4689-B2F3-4D54-A09F-C304A4E69347}" type="sibTrans" cxnId="{7D454155-4A9D-4F96-A6D3-CD1E26DAF69C}">
      <dgm:prSet/>
      <dgm:spPr/>
      <dgm:t>
        <a:bodyPr/>
        <a:lstStyle/>
        <a:p>
          <a:endParaRPr lang="es-MX"/>
        </a:p>
      </dgm:t>
    </dgm:pt>
    <dgm:pt modelId="{CA8FFEA1-F81A-4AFC-A6CE-CB6C28AEF754}">
      <dgm:prSet phldrT="[Texto]"/>
      <dgm:spPr/>
      <dgm:t>
        <a:bodyPr/>
        <a:lstStyle/>
        <a:p>
          <a:r>
            <a:rPr lang="es-MX" dirty="0" smtClean="0"/>
            <a:t>Que la tesis presentada constituya una aportación académica valiosa.</a:t>
          </a:r>
          <a:endParaRPr lang="es-MX" dirty="0"/>
        </a:p>
      </dgm:t>
    </dgm:pt>
    <dgm:pt modelId="{56BB8F43-C5CB-4D2C-BDD1-789C0912688E}" type="parTrans" cxnId="{E86AA95B-99E3-497C-9A1D-A96B2020D71D}">
      <dgm:prSet/>
      <dgm:spPr/>
      <dgm:t>
        <a:bodyPr/>
        <a:lstStyle/>
        <a:p>
          <a:endParaRPr lang="es-MX"/>
        </a:p>
      </dgm:t>
    </dgm:pt>
    <dgm:pt modelId="{75C8BB51-9E13-4E25-B73C-194DC7C7F47E}" type="sibTrans" cxnId="{E86AA95B-99E3-497C-9A1D-A96B2020D71D}">
      <dgm:prSet/>
      <dgm:spPr/>
      <dgm:t>
        <a:bodyPr/>
        <a:lstStyle/>
        <a:p>
          <a:endParaRPr lang="es-MX"/>
        </a:p>
      </dgm:t>
    </dgm:pt>
    <dgm:pt modelId="{F08AF52C-B14E-45AB-8ECB-2374E487501A}">
      <dgm:prSet phldrT="[Texto]"/>
      <dgm:spPr/>
      <dgm:t>
        <a:bodyPr/>
        <a:lstStyle/>
        <a:p>
          <a:r>
            <a:rPr lang="es-MX" dirty="0" smtClean="0"/>
            <a:t>Que la sustentación de la tesis haya tenido un nivel excepcional.</a:t>
          </a:r>
          <a:endParaRPr lang="es-MX" dirty="0"/>
        </a:p>
      </dgm:t>
    </dgm:pt>
    <dgm:pt modelId="{D6304FFF-EAAD-4E32-AB90-79E94783AAFF}" type="parTrans" cxnId="{DF852B97-5908-4202-9FD8-E0BBD817B763}">
      <dgm:prSet/>
      <dgm:spPr/>
      <dgm:t>
        <a:bodyPr/>
        <a:lstStyle/>
        <a:p>
          <a:endParaRPr lang="es-MX"/>
        </a:p>
      </dgm:t>
    </dgm:pt>
    <dgm:pt modelId="{494DA763-FEDE-4F9A-B433-9389BAFE868B}" type="sibTrans" cxnId="{DF852B97-5908-4202-9FD8-E0BBD817B763}">
      <dgm:prSet/>
      <dgm:spPr/>
      <dgm:t>
        <a:bodyPr/>
        <a:lstStyle/>
        <a:p>
          <a:endParaRPr lang="es-MX"/>
        </a:p>
      </dgm:t>
    </dgm:pt>
    <dgm:pt modelId="{2C0B5010-B69E-42F9-A8F4-DEB745E63502}">
      <dgm:prSet phldrT="[Texto]"/>
      <dgm:spPr/>
      <dgm:t>
        <a:bodyPr/>
        <a:lstStyle/>
        <a:p>
          <a:r>
            <a:rPr lang="es-MX" dirty="0" smtClean="0"/>
            <a:t>Que la evaluación profesional se presente dentro del primer año siguiente a la terminación de la carrera.</a:t>
          </a:r>
          <a:endParaRPr lang="es-MX" dirty="0"/>
        </a:p>
      </dgm:t>
    </dgm:pt>
    <dgm:pt modelId="{5BFC59EB-E0DD-4354-B41F-84F0A2E7084E}" type="parTrans" cxnId="{2B889E32-F271-4ED6-B01F-A911EED47089}">
      <dgm:prSet/>
      <dgm:spPr/>
      <dgm:t>
        <a:bodyPr/>
        <a:lstStyle/>
        <a:p>
          <a:endParaRPr lang="es-MX"/>
        </a:p>
      </dgm:t>
    </dgm:pt>
    <dgm:pt modelId="{93850E5D-2EAB-4D62-A86D-6B5CFEAB9665}" type="sibTrans" cxnId="{2B889E32-F271-4ED6-B01F-A911EED47089}">
      <dgm:prSet/>
      <dgm:spPr/>
      <dgm:t>
        <a:bodyPr/>
        <a:lstStyle/>
        <a:p>
          <a:endParaRPr lang="es-MX"/>
        </a:p>
      </dgm:t>
    </dgm:pt>
    <dgm:pt modelId="{BA554D66-61DD-4CE8-B335-52350ABF6535}">
      <dgm:prSet phldrT="[Texto]"/>
      <dgm:spPr/>
      <dgm:t>
        <a:bodyPr/>
        <a:lstStyle/>
        <a:p>
          <a:r>
            <a:rPr lang="es-MX" dirty="0" smtClean="0"/>
            <a:t>Que la votación para su otorgamiento sea unánime.</a:t>
          </a:r>
          <a:endParaRPr lang="es-MX" dirty="0"/>
        </a:p>
      </dgm:t>
    </dgm:pt>
    <dgm:pt modelId="{3B8E66C6-70BD-4040-A185-2CF0BBA4C897}" type="parTrans" cxnId="{125077B8-A63C-4E2E-BEC4-31BD8065FF81}">
      <dgm:prSet/>
      <dgm:spPr/>
      <dgm:t>
        <a:bodyPr/>
        <a:lstStyle/>
        <a:p>
          <a:endParaRPr lang="es-MX"/>
        </a:p>
      </dgm:t>
    </dgm:pt>
    <dgm:pt modelId="{894B302F-D1FA-4AAA-B913-746CB26B6436}" type="sibTrans" cxnId="{125077B8-A63C-4E2E-BEC4-31BD8065FF81}">
      <dgm:prSet/>
      <dgm:spPr/>
      <dgm:t>
        <a:bodyPr/>
        <a:lstStyle/>
        <a:p>
          <a:endParaRPr lang="es-MX"/>
        </a:p>
      </dgm:t>
    </dgm:pt>
    <dgm:pt modelId="{BAB31449-6939-49CE-A673-7919DF57490D}" type="pres">
      <dgm:prSet presAssocID="{270453CA-FA12-4D81-88C4-AF997A5A8D11}" presName="CompostProcess" presStyleCnt="0">
        <dgm:presLayoutVars>
          <dgm:dir/>
          <dgm:resizeHandles val="exact"/>
        </dgm:presLayoutVars>
      </dgm:prSet>
      <dgm:spPr/>
    </dgm:pt>
    <dgm:pt modelId="{E30E9A9A-3EAB-4C2E-9EA3-6BB6F28A223F}" type="pres">
      <dgm:prSet presAssocID="{270453CA-FA12-4D81-88C4-AF997A5A8D11}" presName="arrow" presStyleLbl="bgShp" presStyleIdx="0" presStyleCnt="1" custLinFactNeighborY="1506"/>
      <dgm:spPr/>
    </dgm:pt>
    <dgm:pt modelId="{3A0676E1-B749-4812-B26D-2E3D4E7B9848}" type="pres">
      <dgm:prSet presAssocID="{270453CA-FA12-4D81-88C4-AF997A5A8D11}" presName="linearProcess" presStyleCnt="0"/>
      <dgm:spPr/>
    </dgm:pt>
    <dgm:pt modelId="{32694E69-7058-4F40-B7A1-743F836EA1C4}" type="pres">
      <dgm:prSet presAssocID="{31D6B945-012E-4EFF-BA9B-33D341DC3ED0}" presName="textNode" presStyleLbl="node1" presStyleIdx="0" presStyleCnt="6">
        <dgm:presLayoutVars>
          <dgm:bulletEnabled val="1"/>
        </dgm:presLayoutVars>
      </dgm:prSet>
      <dgm:spPr/>
      <dgm:t>
        <a:bodyPr/>
        <a:lstStyle/>
        <a:p>
          <a:endParaRPr lang="es-MX"/>
        </a:p>
      </dgm:t>
    </dgm:pt>
    <dgm:pt modelId="{5B8A7E28-5704-40BF-8E2D-8354DD716590}" type="pres">
      <dgm:prSet presAssocID="{A185D6EB-0368-44EB-9196-DF77C1E6470B}" presName="sibTrans" presStyleCnt="0"/>
      <dgm:spPr/>
    </dgm:pt>
    <dgm:pt modelId="{34426043-D6C6-4008-A687-81663E3D2F29}" type="pres">
      <dgm:prSet presAssocID="{88DE09AB-6F9B-4B1D-B222-AB179CCC7649}" presName="textNode" presStyleLbl="node1" presStyleIdx="1" presStyleCnt="6">
        <dgm:presLayoutVars>
          <dgm:bulletEnabled val="1"/>
        </dgm:presLayoutVars>
      </dgm:prSet>
      <dgm:spPr/>
      <dgm:t>
        <a:bodyPr/>
        <a:lstStyle/>
        <a:p>
          <a:endParaRPr lang="es-MX"/>
        </a:p>
      </dgm:t>
    </dgm:pt>
    <dgm:pt modelId="{59200DEE-762C-433A-81F3-9873E7215CE3}" type="pres">
      <dgm:prSet presAssocID="{DE8B4689-B2F3-4D54-A09F-C304A4E69347}" presName="sibTrans" presStyleCnt="0"/>
      <dgm:spPr/>
    </dgm:pt>
    <dgm:pt modelId="{CB860C5A-6B4D-4443-A7B8-DA08D87FD32C}" type="pres">
      <dgm:prSet presAssocID="{CA8FFEA1-F81A-4AFC-A6CE-CB6C28AEF754}" presName="textNode" presStyleLbl="node1" presStyleIdx="2" presStyleCnt="6">
        <dgm:presLayoutVars>
          <dgm:bulletEnabled val="1"/>
        </dgm:presLayoutVars>
      </dgm:prSet>
      <dgm:spPr/>
      <dgm:t>
        <a:bodyPr/>
        <a:lstStyle/>
        <a:p>
          <a:endParaRPr lang="es-MX"/>
        </a:p>
      </dgm:t>
    </dgm:pt>
    <dgm:pt modelId="{5DC6DC58-CABB-4861-8FE2-9F8AE75A0D09}" type="pres">
      <dgm:prSet presAssocID="{75C8BB51-9E13-4E25-B73C-194DC7C7F47E}" presName="sibTrans" presStyleCnt="0"/>
      <dgm:spPr/>
    </dgm:pt>
    <dgm:pt modelId="{3AE2831E-98F7-464B-B54B-EB63C2EB55B2}" type="pres">
      <dgm:prSet presAssocID="{F08AF52C-B14E-45AB-8ECB-2374E487501A}" presName="textNode" presStyleLbl="node1" presStyleIdx="3" presStyleCnt="6">
        <dgm:presLayoutVars>
          <dgm:bulletEnabled val="1"/>
        </dgm:presLayoutVars>
      </dgm:prSet>
      <dgm:spPr/>
      <dgm:t>
        <a:bodyPr/>
        <a:lstStyle/>
        <a:p>
          <a:endParaRPr lang="es-MX"/>
        </a:p>
      </dgm:t>
    </dgm:pt>
    <dgm:pt modelId="{BB8FAD61-6417-4DC5-B7B2-64BB6AB7480E}" type="pres">
      <dgm:prSet presAssocID="{494DA763-FEDE-4F9A-B433-9389BAFE868B}" presName="sibTrans" presStyleCnt="0"/>
      <dgm:spPr/>
    </dgm:pt>
    <dgm:pt modelId="{4612341D-7D52-43F6-89AD-FA0099B7104C}" type="pres">
      <dgm:prSet presAssocID="{2C0B5010-B69E-42F9-A8F4-DEB745E63502}" presName="textNode" presStyleLbl="node1" presStyleIdx="4" presStyleCnt="6">
        <dgm:presLayoutVars>
          <dgm:bulletEnabled val="1"/>
        </dgm:presLayoutVars>
      </dgm:prSet>
      <dgm:spPr/>
      <dgm:t>
        <a:bodyPr/>
        <a:lstStyle/>
        <a:p>
          <a:endParaRPr lang="es-MX"/>
        </a:p>
      </dgm:t>
    </dgm:pt>
    <dgm:pt modelId="{5E5E57C5-C462-4207-97E0-C0289CA38CB3}" type="pres">
      <dgm:prSet presAssocID="{93850E5D-2EAB-4D62-A86D-6B5CFEAB9665}" presName="sibTrans" presStyleCnt="0"/>
      <dgm:spPr/>
    </dgm:pt>
    <dgm:pt modelId="{ACEF4025-38A4-4449-82FB-F8125FA7C28D}" type="pres">
      <dgm:prSet presAssocID="{BA554D66-61DD-4CE8-B335-52350ABF6535}" presName="textNode" presStyleLbl="node1" presStyleIdx="5" presStyleCnt="6">
        <dgm:presLayoutVars>
          <dgm:bulletEnabled val="1"/>
        </dgm:presLayoutVars>
      </dgm:prSet>
      <dgm:spPr/>
      <dgm:t>
        <a:bodyPr/>
        <a:lstStyle/>
        <a:p>
          <a:endParaRPr lang="es-MX"/>
        </a:p>
      </dgm:t>
    </dgm:pt>
  </dgm:ptLst>
  <dgm:cxnLst>
    <dgm:cxn modelId="{E66E0C30-FBBD-864E-A8FC-5525FC1BF392}" type="presOf" srcId="{88DE09AB-6F9B-4B1D-B222-AB179CCC7649}" destId="{34426043-D6C6-4008-A687-81663E3D2F29}" srcOrd="0" destOrd="0" presId="urn:microsoft.com/office/officeart/2005/8/layout/hProcess9"/>
    <dgm:cxn modelId="{49A1A9ED-0A4D-CD48-BBAF-5C2BE412C2FF}" type="presOf" srcId="{270453CA-FA12-4D81-88C4-AF997A5A8D11}" destId="{BAB31449-6939-49CE-A673-7919DF57490D}" srcOrd="0" destOrd="0" presId="urn:microsoft.com/office/officeart/2005/8/layout/hProcess9"/>
    <dgm:cxn modelId="{A5DDB6F5-D500-BD41-8045-6EDBDF4E7B2C}" type="presOf" srcId="{F08AF52C-B14E-45AB-8ECB-2374E487501A}" destId="{3AE2831E-98F7-464B-B54B-EB63C2EB55B2}" srcOrd="0" destOrd="0" presId="urn:microsoft.com/office/officeart/2005/8/layout/hProcess9"/>
    <dgm:cxn modelId="{4DDFFB91-9EBC-5547-BF4A-506A456DF338}" type="presOf" srcId="{31D6B945-012E-4EFF-BA9B-33D341DC3ED0}" destId="{32694E69-7058-4F40-B7A1-743F836EA1C4}" srcOrd="0" destOrd="0" presId="urn:microsoft.com/office/officeart/2005/8/layout/hProcess9"/>
    <dgm:cxn modelId="{7D454155-4A9D-4F96-A6D3-CD1E26DAF69C}" srcId="{270453CA-FA12-4D81-88C4-AF997A5A8D11}" destId="{88DE09AB-6F9B-4B1D-B222-AB179CCC7649}" srcOrd="1" destOrd="0" parTransId="{70F016C5-3951-407D-92C1-3F95F9D8D946}" sibTransId="{DE8B4689-B2F3-4D54-A09F-C304A4E69347}"/>
    <dgm:cxn modelId="{DF852B97-5908-4202-9FD8-E0BBD817B763}" srcId="{270453CA-FA12-4D81-88C4-AF997A5A8D11}" destId="{F08AF52C-B14E-45AB-8ECB-2374E487501A}" srcOrd="3" destOrd="0" parTransId="{D6304FFF-EAAD-4E32-AB90-79E94783AAFF}" sibTransId="{494DA763-FEDE-4F9A-B433-9389BAFE868B}"/>
    <dgm:cxn modelId="{2B889E32-F271-4ED6-B01F-A911EED47089}" srcId="{270453CA-FA12-4D81-88C4-AF997A5A8D11}" destId="{2C0B5010-B69E-42F9-A8F4-DEB745E63502}" srcOrd="4" destOrd="0" parTransId="{5BFC59EB-E0DD-4354-B41F-84F0A2E7084E}" sibTransId="{93850E5D-2EAB-4D62-A86D-6B5CFEAB9665}"/>
    <dgm:cxn modelId="{F4C2CD67-05CD-FB4E-ABE1-7572E59CBB75}" type="presOf" srcId="{2C0B5010-B69E-42F9-A8F4-DEB745E63502}" destId="{4612341D-7D52-43F6-89AD-FA0099B7104C}" srcOrd="0" destOrd="0" presId="urn:microsoft.com/office/officeart/2005/8/layout/hProcess9"/>
    <dgm:cxn modelId="{7C1C26F7-A3D6-4E20-8A95-495400A63B65}" srcId="{270453CA-FA12-4D81-88C4-AF997A5A8D11}" destId="{31D6B945-012E-4EFF-BA9B-33D341DC3ED0}" srcOrd="0" destOrd="0" parTransId="{1D36D437-FC7A-45E8-B59A-DE55039BAEF4}" sibTransId="{A185D6EB-0368-44EB-9196-DF77C1E6470B}"/>
    <dgm:cxn modelId="{91F63D44-319C-6C40-8608-3CA7A6809578}" type="presOf" srcId="{BA554D66-61DD-4CE8-B335-52350ABF6535}" destId="{ACEF4025-38A4-4449-82FB-F8125FA7C28D}" srcOrd="0" destOrd="0" presId="urn:microsoft.com/office/officeart/2005/8/layout/hProcess9"/>
    <dgm:cxn modelId="{8A4BD8C3-66B4-BC45-98D4-D273AF6FD4D1}" type="presOf" srcId="{CA8FFEA1-F81A-4AFC-A6CE-CB6C28AEF754}" destId="{CB860C5A-6B4D-4443-A7B8-DA08D87FD32C}" srcOrd="0" destOrd="0" presId="urn:microsoft.com/office/officeart/2005/8/layout/hProcess9"/>
    <dgm:cxn modelId="{125077B8-A63C-4E2E-BEC4-31BD8065FF81}" srcId="{270453CA-FA12-4D81-88C4-AF997A5A8D11}" destId="{BA554D66-61DD-4CE8-B335-52350ABF6535}" srcOrd="5" destOrd="0" parTransId="{3B8E66C6-70BD-4040-A185-2CF0BBA4C897}" sibTransId="{894B302F-D1FA-4AAA-B913-746CB26B6436}"/>
    <dgm:cxn modelId="{E86AA95B-99E3-497C-9A1D-A96B2020D71D}" srcId="{270453CA-FA12-4D81-88C4-AF997A5A8D11}" destId="{CA8FFEA1-F81A-4AFC-A6CE-CB6C28AEF754}" srcOrd="2" destOrd="0" parTransId="{56BB8F43-C5CB-4D2C-BDD1-789C0912688E}" sibTransId="{75C8BB51-9E13-4E25-B73C-194DC7C7F47E}"/>
    <dgm:cxn modelId="{B002033E-751D-6341-A213-7DFE4F713F45}" type="presParOf" srcId="{BAB31449-6939-49CE-A673-7919DF57490D}" destId="{E30E9A9A-3EAB-4C2E-9EA3-6BB6F28A223F}" srcOrd="0" destOrd="0" presId="urn:microsoft.com/office/officeart/2005/8/layout/hProcess9"/>
    <dgm:cxn modelId="{948719F3-1781-DE43-BFFB-842CF6246390}" type="presParOf" srcId="{BAB31449-6939-49CE-A673-7919DF57490D}" destId="{3A0676E1-B749-4812-B26D-2E3D4E7B9848}" srcOrd="1" destOrd="0" presId="urn:microsoft.com/office/officeart/2005/8/layout/hProcess9"/>
    <dgm:cxn modelId="{8FE3851D-3B86-D64B-A782-EE57DC76F4F8}" type="presParOf" srcId="{3A0676E1-B749-4812-B26D-2E3D4E7B9848}" destId="{32694E69-7058-4F40-B7A1-743F836EA1C4}" srcOrd="0" destOrd="0" presId="urn:microsoft.com/office/officeart/2005/8/layout/hProcess9"/>
    <dgm:cxn modelId="{62C0A379-3A5A-1B4E-8E22-272311B0DC16}" type="presParOf" srcId="{3A0676E1-B749-4812-B26D-2E3D4E7B9848}" destId="{5B8A7E28-5704-40BF-8E2D-8354DD716590}" srcOrd="1" destOrd="0" presId="urn:microsoft.com/office/officeart/2005/8/layout/hProcess9"/>
    <dgm:cxn modelId="{F9C35CD3-C2BA-D049-B5E8-CE346F920E3B}" type="presParOf" srcId="{3A0676E1-B749-4812-B26D-2E3D4E7B9848}" destId="{34426043-D6C6-4008-A687-81663E3D2F29}" srcOrd="2" destOrd="0" presId="urn:microsoft.com/office/officeart/2005/8/layout/hProcess9"/>
    <dgm:cxn modelId="{B19DE61D-7CE5-B740-A614-F110C8CE9825}" type="presParOf" srcId="{3A0676E1-B749-4812-B26D-2E3D4E7B9848}" destId="{59200DEE-762C-433A-81F3-9873E7215CE3}" srcOrd="3" destOrd="0" presId="urn:microsoft.com/office/officeart/2005/8/layout/hProcess9"/>
    <dgm:cxn modelId="{DB8B98A7-57D6-904C-B93B-E8DB57E5AE73}" type="presParOf" srcId="{3A0676E1-B749-4812-B26D-2E3D4E7B9848}" destId="{CB860C5A-6B4D-4443-A7B8-DA08D87FD32C}" srcOrd="4" destOrd="0" presId="urn:microsoft.com/office/officeart/2005/8/layout/hProcess9"/>
    <dgm:cxn modelId="{F2220A2C-5563-1745-8BC0-946DF9A4DAE4}" type="presParOf" srcId="{3A0676E1-B749-4812-B26D-2E3D4E7B9848}" destId="{5DC6DC58-CABB-4861-8FE2-9F8AE75A0D09}" srcOrd="5" destOrd="0" presId="urn:microsoft.com/office/officeart/2005/8/layout/hProcess9"/>
    <dgm:cxn modelId="{DD3B29EA-A447-AE44-859B-EB57A192F928}" type="presParOf" srcId="{3A0676E1-B749-4812-B26D-2E3D4E7B9848}" destId="{3AE2831E-98F7-464B-B54B-EB63C2EB55B2}" srcOrd="6" destOrd="0" presId="urn:microsoft.com/office/officeart/2005/8/layout/hProcess9"/>
    <dgm:cxn modelId="{EA4C14BB-FE20-0D4B-BBD0-A554F88FBFEA}" type="presParOf" srcId="{3A0676E1-B749-4812-B26D-2E3D4E7B9848}" destId="{BB8FAD61-6417-4DC5-B7B2-64BB6AB7480E}" srcOrd="7" destOrd="0" presId="urn:microsoft.com/office/officeart/2005/8/layout/hProcess9"/>
    <dgm:cxn modelId="{DFD080F2-6FAC-2846-AF51-99CE41E0508F}" type="presParOf" srcId="{3A0676E1-B749-4812-B26D-2E3D4E7B9848}" destId="{4612341D-7D52-43F6-89AD-FA0099B7104C}" srcOrd="8" destOrd="0" presId="urn:microsoft.com/office/officeart/2005/8/layout/hProcess9"/>
    <dgm:cxn modelId="{01B486E0-144B-7047-AB58-84CFA29B0FBB}" type="presParOf" srcId="{3A0676E1-B749-4812-B26D-2E3D4E7B9848}" destId="{5E5E57C5-C462-4207-97E0-C0289CA38CB3}" srcOrd="9" destOrd="0" presId="urn:microsoft.com/office/officeart/2005/8/layout/hProcess9"/>
    <dgm:cxn modelId="{5A96B5C1-0F5D-A941-A1E7-1C6B022DBFE5}" type="presParOf" srcId="{3A0676E1-B749-4812-B26D-2E3D4E7B9848}" destId="{ACEF4025-38A4-4449-82FB-F8125FA7C28D}"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55BCDD-B232-48E7-8623-4A6D600EFB46}" type="doc">
      <dgm:prSet loTypeId="urn:microsoft.com/office/officeart/2005/8/layout/process4" loCatId="process" qsTypeId="urn:microsoft.com/office/officeart/2005/8/quickstyle/3D3" qsCatId="3D" csTypeId="urn:microsoft.com/office/officeart/2005/8/colors/colorful1#9" csCatId="colorful" phldr="1"/>
      <dgm:spPr/>
    </dgm:pt>
    <dgm:pt modelId="{DDD49348-ACAC-4136-BAE7-00E1B4D4811C}">
      <dgm:prSet phldrT="[Texto]" custT="1"/>
      <dgm:spPr/>
      <dgm:t>
        <a:bodyPr/>
        <a:lstStyle/>
        <a:p>
          <a:r>
            <a:rPr lang="es-MX" sz="2000" dirty="0" smtClean="0"/>
            <a:t>Resumen </a:t>
          </a:r>
          <a:endParaRPr lang="es-MX" sz="2000" dirty="0"/>
        </a:p>
      </dgm:t>
    </dgm:pt>
    <dgm:pt modelId="{8D70F374-0093-4E65-8777-9B26F9CCE7F3}" type="parTrans" cxnId="{A6B4258C-D34D-4527-A9D7-27D985A12D39}">
      <dgm:prSet/>
      <dgm:spPr/>
      <dgm:t>
        <a:bodyPr/>
        <a:lstStyle/>
        <a:p>
          <a:endParaRPr lang="es-MX" sz="5400"/>
        </a:p>
      </dgm:t>
    </dgm:pt>
    <dgm:pt modelId="{003B39D7-EF39-4A31-82C4-43B0EB62CDBD}" type="sibTrans" cxnId="{A6B4258C-D34D-4527-A9D7-27D985A12D39}">
      <dgm:prSet/>
      <dgm:spPr/>
      <dgm:t>
        <a:bodyPr/>
        <a:lstStyle/>
        <a:p>
          <a:endParaRPr lang="es-MX" sz="5400"/>
        </a:p>
      </dgm:t>
    </dgm:pt>
    <dgm:pt modelId="{377175F7-42D6-4C80-9D09-F977D4343BFE}">
      <dgm:prSet phldrT="[Texto]" custT="1"/>
      <dgm:spPr/>
      <dgm:t>
        <a:bodyPr/>
        <a:lstStyle/>
        <a:p>
          <a:r>
            <a:rPr lang="es-MX" sz="2000" dirty="0" smtClean="0"/>
            <a:t>Importancia del problema</a:t>
          </a:r>
          <a:endParaRPr lang="es-MX" sz="2000" dirty="0"/>
        </a:p>
      </dgm:t>
    </dgm:pt>
    <dgm:pt modelId="{CAD5C7CB-92A3-4571-B96A-D6035D03C960}" type="parTrans" cxnId="{1CA67F9C-C9A3-4C8F-A8AE-9D1E98ADAC44}">
      <dgm:prSet/>
      <dgm:spPr/>
      <dgm:t>
        <a:bodyPr/>
        <a:lstStyle/>
        <a:p>
          <a:endParaRPr lang="es-MX" sz="5400"/>
        </a:p>
      </dgm:t>
    </dgm:pt>
    <dgm:pt modelId="{8B596D05-E520-4CFA-ACF1-D1C9AB5AAA2F}" type="sibTrans" cxnId="{1CA67F9C-C9A3-4C8F-A8AE-9D1E98ADAC44}">
      <dgm:prSet/>
      <dgm:spPr/>
      <dgm:t>
        <a:bodyPr/>
        <a:lstStyle/>
        <a:p>
          <a:endParaRPr lang="es-MX" sz="5400"/>
        </a:p>
      </dgm:t>
    </dgm:pt>
    <dgm:pt modelId="{DD1DE073-8CB3-43B1-B8C4-AD49A9711BE8}">
      <dgm:prSet phldrT="[Texto]" custT="1"/>
      <dgm:spPr/>
      <dgm:t>
        <a:bodyPr/>
        <a:lstStyle/>
        <a:p>
          <a:r>
            <a:rPr lang="es-MX" sz="2000" dirty="0" smtClean="0"/>
            <a:t>Marco conceptual o teórico</a:t>
          </a:r>
          <a:endParaRPr lang="es-MX" sz="2000" dirty="0"/>
        </a:p>
      </dgm:t>
    </dgm:pt>
    <dgm:pt modelId="{F247C631-4452-4CCF-BA39-F211770550D9}" type="parTrans" cxnId="{45F1536E-B354-4395-8BFE-0424BD985146}">
      <dgm:prSet/>
      <dgm:spPr/>
      <dgm:t>
        <a:bodyPr/>
        <a:lstStyle/>
        <a:p>
          <a:endParaRPr lang="es-MX" sz="5400"/>
        </a:p>
      </dgm:t>
    </dgm:pt>
    <dgm:pt modelId="{A5AC94EC-08F9-4364-8E36-4A6DF4EA2DDB}" type="sibTrans" cxnId="{45F1536E-B354-4395-8BFE-0424BD985146}">
      <dgm:prSet/>
      <dgm:spPr/>
      <dgm:t>
        <a:bodyPr/>
        <a:lstStyle/>
        <a:p>
          <a:endParaRPr lang="es-MX" sz="5400"/>
        </a:p>
      </dgm:t>
    </dgm:pt>
    <dgm:pt modelId="{25F0597F-DEA7-4658-9DB8-DA5EDD701A6B}">
      <dgm:prSet phldrT="[Texto]" custT="1"/>
      <dgm:spPr/>
      <dgm:t>
        <a:bodyPr/>
        <a:lstStyle/>
        <a:p>
          <a:r>
            <a:rPr lang="es-MX" sz="2000" dirty="0" smtClean="0"/>
            <a:t>Antecedentes de la temática</a:t>
          </a:r>
          <a:endParaRPr lang="es-MX" sz="2000" dirty="0"/>
        </a:p>
      </dgm:t>
    </dgm:pt>
    <dgm:pt modelId="{424147CE-B185-4E39-9235-E8F08ECF738D}" type="parTrans" cxnId="{BB6F2A9B-2B4A-4BE7-BB2F-3BD8FD3C388B}">
      <dgm:prSet/>
      <dgm:spPr/>
      <dgm:t>
        <a:bodyPr/>
        <a:lstStyle/>
        <a:p>
          <a:endParaRPr lang="es-MX" sz="5400"/>
        </a:p>
      </dgm:t>
    </dgm:pt>
    <dgm:pt modelId="{21C6550B-424C-4BC8-BA98-89C6655E809B}" type="sibTrans" cxnId="{BB6F2A9B-2B4A-4BE7-BB2F-3BD8FD3C388B}">
      <dgm:prSet/>
      <dgm:spPr/>
      <dgm:t>
        <a:bodyPr/>
        <a:lstStyle/>
        <a:p>
          <a:endParaRPr lang="es-MX" sz="5400"/>
        </a:p>
      </dgm:t>
    </dgm:pt>
    <dgm:pt modelId="{FA2A35E7-C1FC-45DD-B96B-4357D31E7BE6}">
      <dgm:prSet phldrT="[Texto]" custT="1"/>
      <dgm:spPr/>
      <dgm:t>
        <a:bodyPr/>
        <a:lstStyle/>
        <a:p>
          <a:r>
            <a:rPr lang="es-MX" sz="2000" dirty="0" smtClean="0"/>
            <a:t>Planteamiento del problema</a:t>
          </a:r>
          <a:endParaRPr lang="es-MX" sz="2000" dirty="0"/>
        </a:p>
      </dgm:t>
    </dgm:pt>
    <dgm:pt modelId="{1B1D7BAB-8BEA-4FCF-BDDF-FD9A0BDC787F}" type="parTrans" cxnId="{56625745-E34A-453B-9F1F-7D92070072C1}">
      <dgm:prSet/>
      <dgm:spPr/>
      <dgm:t>
        <a:bodyPr/>
        <a:lstStyle/>
        <a:p>
          <a:endParaRPr lang="es-MX" sz="5400"/>
        </a:p>
      </dgm:t>
    </dgm:pt>
    <dgm:pt modelId="{75912ADC-6B4C-4C52-ADC2-8D0E079162CC}" type="sibTrans" cxnId="{56625745-E34A-453B-9F1F-7D92070072C1}">
      <dgm:prSet/>
      <dgm:spPr/>
      <dgm:t>
        <a:bodyPr/>
        <a:lstStyle/>
        <a:p>
          <a:endParaRPr lang="es-MX" sz="5400"/>
        </a:p>
      </dgm:t>
    </dgm:pt>
    <dgm:pt modelId="{77AFB3B9-EF2D-46DC-A783-895082323899}">
      <dgm:prSet phldrT="[Texto]" custT="1"/>
      <dgm:spPr/>
      <dgm:t>
        <a:bodyPr/>
        <a:lstStyle/>
        <a:p>
          <a:r>
            <a:rPr lang="es-MX" sz="2000" dirty="0" smtClean="0"/>
            <a:t>Métodos y técnicas de investigación empleadas</a:t>
          </a:r>
          <a:endParaRPr lang="es-MX" sz="2000" dirty="0"/>
        </a:p>
      </dgm:t>
    </dgm:pt>
    <dgm:pt modelId="{16E32CC0-D505-413F-898C-B0FA1D1DBD87}" type="parTrans" cxnId="{05E056DD-EE48-4CDF-A315-F80F0DAE3BFA}">
      <dgm:prSet/>
      <dgm:spPr/>
      <dgm:t>
        <a:bodyPr/>
        <a:lstStyle/>
        <a:p>
          <a:endParaRPr lang="es-MX" sz="5400"/>
        </a:p>
      </dgm:t>
    </dgm:pt>
    <dgm:pt modelId="{047915D9-C925-4B4B-858F-5DAE477AF7D6}" type="sibTrans" cxnId="{05E056DD-EE48-4CDF-A315-F80F0DAE3BFA}">
      <dgm:prSet/>
      <dgm:spPr/>
      <dgm:t>
        <a:bodyPr/>
        <a:lstStyle/>
        <a:p>
          <a:endParaRPr lang="es-MX" sz="5400"/>
        </a:p>
      </dgm:t>
    </dgm:pt>
    <dgm:pt modelId="{A1DF2849-CD70-4776-A84F-21C6B19E46CB}">
      <dgm:prSet phldrT="[Texto]" custT="1"/>
      <dgm:spPr/>
      <dgm:t>
        <a:bodyPr/>
        <a:lstStyle/>
        <a:p>
          <a:r>
            <a:rPr lang="es-MX" sz="2000" dirty="0" smtClean="0"/>
            <a:t>Presentación y discusión de resultados</a:t>
          </a:r>
          <a:endParaRPr lang="es-MX" sz="2000" dirty="0"/>
        </a:p>
      </dgm:t>
    </dgm:pt>
    <dgm:pt modelId="{9C8F7D7E-0229-4545-8DC4-BBDF18FB4C3B}" type="parTrans" cxnId="{F6E933CF-81F8-4C00-A6CB-E4665B8D0D3B}">
      <dgm:prSet/>
      <dgm:spPr/>
      <dgm:t>
        <a:bodyPr/>
        <a:lstStyle/>
        <a:p>
          <a:endParaRPr lang="es-MX" sz="5400"/>
        </a:p>
      </dgm:t>
    </dgm:pt>
    <dgm:pt modelId="{3F4EBE74-C4C3-41E7-85DC-95400B51F8EA}" type="sibTrans" cxnId="{F6E933CF-81F8-4C00-A6CB-E4665B8D0D3B}">
      <dgm:prSet/>
      <dgm:spPr/>
      <dgm:t>
        <a:bodyPr/>
        <a:lstStyle/>
        <a:p>
          <a:endParaRPr lang="es-MX" sz="5400"/>
        </a:p>
      </dgm:t>
    </dgm:pt>
    <dgm:pt modelId="{C4CC9B44-5A94-490C-9CB7-2FC804D92017}">
      <dgm:prSet phldrT="[Texto]" custT="1"/>
      <dgm:spPr/>
      <dgm:t>
        <a:bodyPr/>
        <a:lstStyle/>
        <a:p>
          <a:r>
            <a:rPr lang="es-MX" sz="2000" dirty="0" smtClean="0"/>
            <a:t>Conclusiones y sugerencias</a:t>
          </a:r>
          <a:endParaRPr lang="es-MX" sz="2000" dirty="0"/>
        </a:p>
      </dgm:t>
    </dgm:pt>
    <dgm:pt modelId="{2CD19C18-6030-45DB-999B-B79454A23696}" type="parTrans" cxnId="{38DBDAD1-FAFE-4CBD-BD43-F3244597D031}">
      <dgm:prSet/>
      <dgm:spPr/>
      <dgm:t>
        <a:bodyPr/>
        <a:lstStyle/>
        <a:p>
          <a:endParaRPr lang="es-MX" sz="5400"/>
        </a:p>
      </dgm:t>
    </dgm:pt>
    <dgm:pt modelId="{08A9703B-ED8D-424B-B1E2-9EA4521CEE94}" type="sibTrans" cxnId="{38DBDAD1-FAFE-4CBD-BD43-F3244597D031}">
      <dgm:prSet/>
      <dgm:spPr/>
      <dgm:t>
        <a:bodyPr/>
        <a:lstStyle/>
        <a:p>
          <a:endParaRPr lang="es-MX" sz="5400"/>
        </a:p>
      </dgm:t>
    </dgm:pt>
    <dgm:pt modelId="{CB9ABD17-63BB-404D-9F2E-B5C6F75936ED}">
      <dgm:prSet phldrT="[Texto]" custT="1"/>
      <dgm:spPr/>
      <dgm:t>
        <a:bodyPr/>
        <a:lstStyle/>
        <a:p>
          <a:r>
            <a:rPr lang="es-MX" sz="2000" dirty="0" smtClean="0"/>
            <a:t>Referencias de consulta</a:t>
          </a:r>
          <a:endParaRPr lang="es-MX" sz="2000" dirty="0"/>
        </a:p>
      </dgm:t>
    </dgm:pt>
    <dgm:pt modelId="{6508A734-C3A8-40C8-8A9D-932461140354}" type="parTrans" cxnId="{54D121A5-F8D1-4599-9C7D-02C6A114D44E}">
      <dgm:prSet/>
      <dgm:spPr/>
      <dgm:t>
        <a:bodyPr/>
        <a:lstStyle/>
        <a:p>
          <a:endParaRPr lang="es-MX" sz="5400"/>
        </a:p>
      </dgm:t>
    </dgm:pt>
    <dgm:pt modelId="{F0010311-43E2-451F-BB71-F1951CA964E4}" type="sibTrans" cxnId="{54D121A5-F8D1-4599-9C7D-02C6A114D44E}">
      <dgm:prSet/>
      <dgm:spPr/>
      <dgm:t>
        <a:bodyPr/>
        <a:lstStyle/>
        <a:p>
          <a:endParaRPr lang="es-MX" sz="5400"/>
        </a:p>
      </dgm:t>
    </dgm:pt>
    <dgm:pt modelId="{9889BAE8-DF69-4531-8277-E54D067BB347}">
      <dgm:prSet phldrT="[Texto]" custT="1"/>
      <dgm:spPr/>
      <dgm:t>
        <a:bodyPr/>
        <a:lstStyle/>
        <a:p>
          <a:r>
            <a:rPr lang="es-MX" sz="2000" dirty="0" smtClean="0"/>
            <a:t>Anexos</a:t>
          </a:r>
          <a:endParaRPr lang="es-MX" sz="2000" dirty="0"/>
        </a:p>
      </dgm:t>
    </dgm:pt>
    <dgm:pt modelId="{CD42E73E-21BA-4483-9475-02FA71E9A661}" type="parTrans" cxnId="{599232B5-3D6B-498D-9C3F-479318EC552C}">
      <dgm:prSet/>
      <dgm:spPr/>
      <dgm:t>
        <a:bodyPr/>
        <a:lstStyle/>
        <a:p>
          <a:endParaRPr lang="es-MX" sz="5400"/>
        </a:p>
      </dgm:t>
    </dgm:pt>
    <dgm:pt modelId="{FB13403D-0784-47CF-8CEE-429F9A464C03}" type="sibTrans" cxnId="{599232B5-3D6B-498D-9C3F-479318EC552C}">
      <dgm:prSet/>
      <dgm:spPr/>
      <dgm:t>
        <a:bodyPr/>
        <a:lstStyle/>
        <a:p>
          <a:endParaRPr lang="es-MX" sz="5400"/>
        </a:p>
      </dgm:t>
    </dgm:pt>
    <dgm:pt modelId="{00C5F2D7-A175-4434-B865-4EF2CC8C0441}" type="pres">
      <dgm:prSet presAssocID="{FD55BCDD-B232-48E7-8623-4A6D600EFB46}" presName="Name0" presStyleCnt="0">
        <dgm:presLayoutVars>
          <dgm:dir/>
          <dgm:animLvl val="lvl"/>
          <dgm:resizeHandles val="exact"/>
        </dgm:presLayoutVars>
      </dgm:prSet>
      <dgm:spPr/>
    </dgm:pt>
    <dgm:pt modelId="{500966A4-39A0-4D08-838E-F313B4029602}" type="pres">
      <dgm:prSet presAssocID="{9889BAE8-DF69-4531-8277-E54D067BB347}" presName="boxAndChildren" presStyleCnt="0"/>
      <dgm:spPr/>
    </dgm:pt>
    <dgm:pt modelId="{30D35882-6099-48BD-AE1F-6B0A49CE038E}" type="pres">
      <dgm:prSet presAssocID="{9889BAE8-DF69-4531-8277-E54D067BB347}" presName="parentTextBox" presStyleLbl="node1" presStyleIdx="0" presStyleCnt="10"/>
      <dgm:spPr/>
      <dgm:t>
        <a:bodyPr/>
        <a:lstStyle/>
        <a:p>
          <a:endParaRPr lang="es-MX"/>
        </a:p>
      </dgm:t>
    </dgm:pt>
    <dgm:pt modelId="{141C289E-56DE-410E-97D8-2D9ED2265F14}" type="pres">
      <dgm:prSet presAssocID="{F0010311-43E2-451F-BB71-F1951CA964E4}" presName="sp" presStyleCnt="0"/>
      <dgm:spPr/>
    </dgm:pt>
    <dgm:pt modelId="{1230EA66-1025-4D19-B2EE-705B859101FB}" type="pres">
      <dgm:prSet presAssocID="{CB9ABD17-63BB-404D-9F2E-B5C6F75936ED}" presName="arrowAndChildren" presStyleCnt="0"/>
      <dgm:spPr/>
    </dgm:pt>
    <dgm:pt modelId="{A57290B3-5C22-4BF4-AC1C-C7C8D54059EC}" type="pres">
      <dgm:prSet presAssocID="{CB9ABD17-63BB-404D-9F2E-B5C6F75936ED}" presName="parentTextArrow" presStyleLbl="node1" presStyleIdx="1" presStyleCnt="10"/>
      <dgm:spPr/>
      <dgm:t>
        <a:bodyPr/>
        <a:lstStyle/>
        <a:p>
          <a:endParaRPr lang="es-MX"/>
        </a:p>
      </dgm:t>
    </dgm:pt>
    <dgm:pt modelId="{63588F5D-0F30-4A6B-BE40-A585EC83AB87}" type="pres">
      <dgm:prSet presAssocID="{08A9703B-ED8D-424B-B1E2-9EA4521CEE94}" presName="sp" presStyleCnt="0"/>
      <dgm:spPr/>
    </dgm:pt>
    <dgm:pt modelId="{F17EBE9B-A674-40FD-B78D-AE94936A9BF8}" type="pres">
      <dgm:prSet presAssocID="{C4CC9B44-5A94-490C-9CB7-2FC804D92017}" presName="arrowAndChildren" presStyleCnt="0"/>
      <dgm:spPr/>
    </dgm:pt>
    <dgm:pt modelId="{8BC8CD02-8346-498B-A091-C2EBDB35F053}" type="pres">
      <dgm:prSet presAssocID="{C4CC9B44-5A94-490C-9CB7-2FC804D92017}" presName="parentTextArrow" presStyleLbl="node1" presStyleIdx="2" presStyleCnt="10"/>
      <dgm:spPr/>
      <dgm:t>
        <a:bodyPr/>
        <a:lstStyle/>
        <a:p>
          <a:endParaRPr lang="es-MX"/>
        </a:p>
      </dgm:t>
    </dgm:pt>
    <dgm:pt modelId="{A42A4D0B-2DD3-44C9-AE91-E433EC34A334}" type="pres">
      <dgm:prSet presAssocID="{3F4EBE74-C4C3-41E7-85DC-95400B51F8EA}" presName="sp" presStyleCnt="0"/>
      <dgm:spPr/>
    </dgm:pt>
    <dgm:pt modelId="{216915DD-3DDC-4E2C-8247-F795EFB7EFD4}" type="pres">
      <dgm:prSet presAssocID="{A1DF2849-CD70-4776-A84F-21C6B19E46CB}" presName="arrowAndChildren" presStyleCnt="0"/>
      <dgm:spPr/>
    </dgm:pt>
    <dgm:pt modelId="{030B200E-1404-436C-8A60-66A2BE595E52}" type="pres">
      <dgm:prSet presAssocID="{A1DF2849-CD70-4776-A84F-21C6B19E46CB}" presName="parentTextArrow" presStyleLbl="node1" presStyleIdx="3" presStyleCnt="10"/>
      <dgm:spPr/>
      <dgm:t>
        <a:bodyPr/>
        <a:lstStyle/>
        <a:p>
          <a:endParaRPr lang="es-MX"/>
        </a:p>
      </dgm:t>
    </dgm:pt>
    <dgm:pt modelId="{A1D54EA8-0642-4D48-A58C-B82D794FFD69}" type="pres">
      <dgm:prSet presAssocID="{047915D9-C925-4B4B-858F-5DAE477AF7D6}" presName="sp" presStyleCnt="0"/>
      <dgm:spPr/>
    </dgm:pt>
    <dgm:pt modelId="{35CAC3FC-E89C-434F-BD70-C95172D1D17E}" type="pres">
      <dgm:prSet presAssocID="{77AFB3B9-EF2D-46DC-A783-895082323899}" presName="arrowAndChildren" presStyleCnt="0"/>
      <dgm:spPr/>
    </dgm:pt>
    <dgm:pt modelId="{5E97C48E-9469-4C55-8E87-F533F6DD75DB}" type="pres">
      <dgm:prSet presAssocID="{77AFB3B9-EF2D-46DC-A783-895082323899}" presName="parentTextArrow" presStyleLbl="node1" presStyleIdx="4" presStyleCnt="10"/>
      <dgm:spPr/>
      <dgm:t>
        <a:bodyPr/>
        <a:lstStyle/>
        <a:p>
          <a:endParaRPr lang="es-MX"/>
        </a:p>
      </dgm:t>
    </dgm:pt>
    <dgm:pt modelId="{D14DB1DC-C5FC-485D-9D20-558DA760E6D4}" type="pres">
      <dgm:prSet presAssocID="{A5AC94EC-08F9-4364-8E36-4A6DF4EA2DDB}" presName="sp" presStyleCnt="0"/>
      <dgm:spPr/>
    </dgm:pt>
    <dgm:pt modelId="{82D8C8B2-3601-4DD4-A21A-229C07DEC3EE}" type="pres">
      <dgm:prSet presAssocID="{DD1DE073-8CB3-43B1-B8C4-AD49A9711BE8}" presName="arrowAndChildren" presStyleCnt="0"/>
      <dgm:spPr/>
    </dgm:pt>
    <dgm:pt modelId="{09549D8E-FB17-4C00-B8BA-63525130CB55}" type="pres">
      <dgm:prSet presAssocID="{DD1DE073-8CB3-43B1-B8C4-AD49A9711BE8}" presName="parentTextArrow" presStyleLbl="node1" presStyleIdx="5" presStyleCnt="10"/>
      <dgm:spPr/>
      <dgm:t>
        <a:bodyPr/>
        <a:lstStyle/>
        <a:p>
          <a:endParaRPr lang="es-MX"/>
        </a:p>
      </dgm:t>
    </dgm:pt>
    <dgm:pt modelId="{041F0F7E-F094-49A4-8C53-4A0AA584BFAA}" type="pres">
      <dgm:prSet presAssocID="{75912ADC-6B4C-4C52-ADC2-8D0E079162CC}" presName="sp" presStyleCnt="0"/>
      <dgm:spPr/>
    </dgm:pt>
    <dgm:pt modelId="{BE66720C-A4E4-4731-A350-72312464CEFC}" type="pres">
      <dgm:prSet presAssocID="{FA2A35E7-C1FC-45DD-B96B-4357D31E7BE6}" presName="arrowAndChildren" presStyleCnt="0"/>
      <dgm:spPr/>
    </dgm:pt>
    <dgm:pt modelId="{F479AC88-3D07-4CAF-9364-085EEF2B171B}" type="pres">
      <dgm:prSet presAssocID="{FA2A35E7-C1FC-45DD-B96B-4357D31E7BE6}" presName="parentTextArrow" presStyleLbl="node1" presStyleIdx="6" presStyleCnt="10"/>
      <dgm:spPr/>
      <dgm:t>
        <a:bodyPr/>
        <a:lstStyle/>
        <a:p>
          <a:endParaRPr lang="es-MX"/>
        </a:p>
      </dgm:t>
    </dgm:pt>
    <dgm:pt modelId="{86CCF97B-9858-419C-8B01-301A1ABD425A}" type="pres">
      <dgm:prSet presAssocID="{8B596D05-E520-4CFA-ACF1-D1C9AB5AAA2F}" presName="sp" presStyleCnt="0"/>
      <dgm:spPr/>
    </dgm:pt>
    <dgm:pt modelId="{67BF9AC9-BC09-4F0C-8B71-57F382C1F14A}" type="pres">
      <dgm:prSet presAssocID="{377175F7-42D6-4C80-9D09-F977D4343BFE}" presName="arrowAndChildren" presStyleCnt="0"/>
      <dgm:spPr/>
    </dgm:pt>
    <dgm:pt modelId="{55DBC211-0643-4883-994A-D6445955F746}" type="pres">
      <dgm:prSet presAssocID="{377175F7-42D6-4C80-9D09-F977D4343BFE}" presName="parentTextArrow" presStyleLbl="node1" presStyleIdx="7" presStyleCnt="10"/>
      <dgm:spPr/>
      <dgm:t>
        <a:bodyPr/>
        <a:lstStyle/>
        <a:p>
          <a:endParaRPr lang="es-MX"/>
        </a:p>
      </dgm:t>
    </dgm:pt>
    <dgm:pt modelId="{11115049-846B-4CC3-9A4C-8618ACE5F8C3}" type="pres">
      <dgm:prSet presAssocID="{21C6550B-424C-4BC8-BA98-89C6655E809B}" presName="sp" presStyleCnt="0"/>
      <dgm:spPr/>
    </dgm:pt>
    <dgm:pt modelId="{7B1C6041-3597-4B83-9235-42515BDF3F3E}" type="pres">
      <dgm:prSet presAssocID="{25F0597F-DEA7-4658-9DB8-DA5EDD701A6B}" presName="arrowAndChildren" presStyleCnt="0"/>
      <dgm:spPr/>
    </dgm:pt>
    <dgm:pt modelId="{E9B3DD0B-4841-4828-89AD-CD844F6B6D83}" type="pres">
      <dgm:prSet presAssocID="{25F0597F-DEA7-4658-9DB8-DA5EDD701A6B}" presName="parentTextArrow" presStyleLbl="node1" presStyleIdx="8" presStyleCnt="10"/>
      <dgm:spPr/>
      <dgm:t>
        <a:bodyPr/>
        <a:lstStyle/>
        <a:p>
          <a:endParaRPr lang="es-MX"/>
        </a:p>
      </dgm:t>
    </dgm:pt>
    <dgm:pt modelId="{FB42C772-E544-4D92-8F5F-55B0A3DA70D9}" type="pres">
      <dgm:prSet presAssocID="{003B39D7-EF39-4A31-82C4-43B0EB62CDBD}" presName="sp" presStyleCnt="0"/>
      <dgm:spPr/>
    </dgm:pt>
    <dgm:pt modelId="{751F5E4E-D95F-42FB-8EDB-740D42497F4C}" type="pres">
      <dgm:prSet presAssocID="{DDD49348-ACAC-4136-BAE7-00E1B4D4811C}" presName="arrowAndChildren" presStyleCnt="0"/>
      <dgm:spPr/>
    </dgm:pt>
    <dgm:pt modelId="{7EFEA000-3173-4A4D-BFFF-BEF6C0F0FEA0}" type="pres">
      <dgm:prSet presAssocID="{DDD49348-ACAC-4136-BAE7-00E1B4D4811C}" presName="parentTextArrow" presStyleLbl="node1" presStyleIdx="9" presStyleCnt="10"/>
      <dgm:spPr/>
      <dgm:t>
        <a:bodyPr/>
        <a:lstStyle/>
        <a:p>
          <a:endParaRPr lang="es-MX"/>
        </a:p>
      </dgm:t>
    </dgm:pt>
  </dgm:ptLst>
  <dgm:cxnLst>
    <dgm:cxn modelId="{FD5E7F66-A26F-0C48-B49F-4C7160E88A3F}" type="presOf" srcId="{A1DF2849-CD70-4776-A84F-21C6B19E46CB}" destId="{030B200E-1404-436C-8A60-66A2BE595E52}" srcOrd="0" destOrd="0" presId="urn:microsoft.com/office/officeart/2005/8/layout/process4"/>
    <dgm:cxn modelId="{1CA67F9C-C9A3-4C8F-A8AE-9D1E98ADAC44}" srcId="{FD55BCDD-B232-48E7-8623-4A6D600EFB46}" destId="{377175F7-42D6-4C80-9D09-F977D4343BFE}" srcOrd="2" destOrd="0" parTransId="{CAD5C7CB-92A3-4571-B96A-D6035D03C960}" sibTransId="{8B596D05-E520-4CFA-ACF1-D1C9AB5AAA2F}"/>
    <dgm:cxn modelId="{56625745-E34A-453B-9F1F-7D92070072C1}" srcId="{FD55BCDD-B232-48E7-8623-4A6D600EFB46}" destId="{FA2A35E7-C1FC-45DD-B96B-4357D31E7BE6}" srcOrd="3" destOrd="0" parTransId="{1B1D7BAB-8BEA-4FCF-BDDF-FD9A0BDC787F}" sibTransId="{75912ADC-6B4C-4C52-ADC2-8D0E079162CC}"/>
    <dgm:cxn modelId="{BB6F2A9B-2B4A-4BE7-BB2F-3BD8FD3C388B}" srcId="{FD55BCDD-B232-48E7-8623-4A6D600EFB46}" destId="{25F0597F-DEA7-4658-9DB8-DA5EDD701A6B}" srcOrd="1" destOrd="0" parTransId="{424147CE-B185-4E39-9235-E8F08ECF738D}" sibTransId="{21C6550B-424C-4BC8-BA98-89C6655E809B}"/>
    <dgm:cxn modelId="{5C0396DA-A2CD-0340-9D9E-E8E154F559BF}" type="presOf" srcId="{DDD49348-ACAC-4136-BAE7-00E1B4D4811C}" destId="{7EFEA000-3173-4A4D-BFFF-BEF6C0F0FEA0}" srcOrd="0" destOrd="0" presId="urn:microsoft.com/office/officeart/2005/8/layout/process4"/>
    <dgm:cxn modelId="{25856FE9-0085-DB4C-A101-D1BAF2509997}" type="presOf" srcId="{FD55BCDD-B232-48E7-8623-4A6D600EFB46}" destId="{00C5F2D7-A175-4434-B865-4EF2CC8C0441}" srcOrd="0" destOrd="0" presId="urn:microsoft.com/office/officeart/2005/8/layout/process4"/>
    <dgm:cxn modelId="{45F1536E-B354-4395-8BFE-0424BD985146}" srcId="{FD55BCDD-B232-48E7-8623-4A6D600EFB46}" destId="{DD1DE073-8CB3-43B1-B8C4-AD49A9711BE8}" srcOrd="4" destOrd="0" parTransId="{F247C631-4452-4CCF-BA39-F211770550D9}" sibTransId="{A5AC94EC-08F9-4364-8E36-4A6DF4EA2DDB}"/>
    <dgm:cxn modelId="{A6B4258C-D34D-4527-A9D7-27D985A12D39}" srcId="{FD55BCDD-B232-48E7-8623-4A6D600EFB46}" destId="{DDD49348-ACAC-4136-BAE7-00E1B4D4811C}" srcOrd="0" destOrd="0" parTransId="{8D70F374-0093-4E65-8777-9B26F9CCE7F3}" sibTransId="{003B39D7-EF39-4A31-82C4-43B0EB62CDBD}"/>
    <dgm:cxn modelId="{F6E933CF-81F8-4C00-A6CB-E4665B8D0D3B}" srcId="{FD55BCDD-B232-48E7-8623-4A6D600EFB46}" destId="{A1DF2849-CD70-4776-A84F-21C6B19E46CB}" srcOrd="6" destOrd="0" parTransId="{9C8F7D7E-0229-4545-8DC4-BBDF18FB4C3B}" sibTransId="{3F4EBE74-C4C3-41E7-85DC-95400B51F8EA}"/>
    <dgm:cxn modelId="{5801DF75-D595-0F4D-853A-9FCDBEE9C6C5}" type="presOf" srcId="{DD1DE073-8CB3-43B1-B8C4-AD49A9711BE8}" destId="{09549D8E-FB17-4C00-B8BA-63525130CB55}" srcOrd="0" destOrd="0" presId="urn:microsoft.com/office/officeart/2005/8/layout/process4"/>
    <dgm:cxn modelId="{599232B5-3D6B-498D-9C3F-479318EC552C}" srcId="{FD55BCDD-B232-48E7-8623-4A6D600EFB46}" destId="{9889BAE8-DF69-4531-8277-E54D067BB347}" srcOrd="9" destOrd="0" parTransId="{CD42E73E-21BA-4483-9475-02FA71E9A661}" sibTransId="{FB13403D-0784-47CF-8CEE-429F9A464C03}"/>
    <dgm:cxn modelId="{05E056DD-EE48-4CDF-A315-F80F0DAE3BFA}" srcId="{FD55BCDD-B232-48E7-8623-4A6D600EFB46}" destId="{77AFB3B9-EF2D-46DC-A783-895082323899}" srcOrd="5" destOrd="0" parTransId="{16E32CC0-D505-413F-898C-B0FA1D1DBD87}" sibTransId="{047915D9-C925-4B4B-858F-5DAE477AF7D6}"/>
    <dgm:cxn modelId="{54D121A5-F8D1-4599-9C7D-02C6A114D44E}" srcId="{FD55BCDD-B232-48E7-8623-4A6D600EFB46}" destId="{CB9ABD17-63BB-404D-9F2E-B5C6F75936ED}" srcOrd="8" destOrd="0" parTransId="{6508A734-C3A8-40C8-8A9D-932461140354}" sibTransId="{F0010311-43E2-451F-BB71-F1951CA964E4}"/>
    <dgm:cxn modelId="{E058A789-A268-3E43-A680-51789129F140}" type="presOf" srcId="{25F0597F-DEA7-4658-9DB8-DA5EDD701A6B}" destId="{E9B3DD0B-4841-4828-89AD-CD844F6B6D83}" srcOrd="0" destOrd="0" presId="urn:microsoft.com/office/officeart/2005/8/layout/process4"/>
    <dgm:cxn modelId="{8122F71C-D7D7-7E4C-8844-1E7A31AD4684}" type="presOf" srcId="{377175F7-42D6-4C80-9D09-F977D4343BFE}" destId="{55DBC211-0643-4883-994A-D6445955F746}" srcOrd="0" destOrd="0" presId="urn:microsoft.com/office/officeart/2005/8/layout/process4"/>
    <dgm:cxn modelId="{DDE735F6-50E9-7D4D-ABB8-272A8ECE29E3}" type="presOf" srcId="{CB9ABD17-63BB-404D-9F2E-B5C6F75936ED}" destId="{A57290B3-5C22-4BF4-AC1C-C7C8D54059EC}" srcOrd="0" destOrd="0" presId="urn:microsoft.com/office/officeart/2005/8/layout/process4"/>
    <dgm:cxn modelId="{C8D4422B-FF29-6F4D-A5CB-1C8747766C8D}" type="presOf" srcId="{C4CC9B44-5A94-490C-9CB7-2FC804D92017}" destId="{8BC8CD02-8346-498B-A091-C2EBDB35F053}" srcOrd="0" destOrd="0" presId="urn:microsoft.com/office/officeart/2005/8/layout/process4"/>
    <dgm:cxn modelId="{D4049519-099C-B14B-8B9B-A4F8576B6985}" type="presOf" srcId="{9889BAE8-DF69-4531-8277-E54D067BB347}" destId="{30D35882-6099-48BD-AE1F-6B0A49CE038E}" srcOrd="0" destOrd="0" presId="urn:microsoft.com/office/officeart/2005/8/layout/process4"/>
    <dgm:cxn modelId="{E456E562-1E50-E247-9285-8157F9DC2F9A}" type="presOf" srcId="{FA2A35E7-C1FC-45DD-B96B-4357D31E7BE6}" destId="{F479AC88-3D07-4CAF-9364-085EEF2B171B}" srcOrd="0" destOrd="0" presId="urn:microsoft.com/office/officeart/2005/8/layout/process4"/>
    <dgm:cxn modelId="{73273207-6C69-9C49-9738-A1C50BD9FD55}" type="presOf" srcId="{77AFB3B9-EF2D-46DC-A783-895082323899}" destId="{5E97C48E-9469-4C55-8E87-F533F6DD75DB}" srcOrd="0" destOrd="0" presId="urn:microsoft.com/office/officeart/2005/8/layout/process4"/>
    <dgm:cxn modelId="{38DBDAD1-FAFE-4CBD-BD43-F3244597D031}" srcId="{FD55BCDD-B232-48E7-8623-4A6D600EFB46}" destId="{C4CC9B44-5A94-490C-9CB7-2FC804D92017}" srcOrd="7" destOrd="0" parTransId="{2CD19C18-6030-45DB-999B-B79454A23696}" sibTransId="{08A9703B-ED8D-424B-B1E2-9EA4521CEE94}"/>
    <dgm:cxn modelId="{DB47ECC5-9F97-A14F-893C-B5EEBDE9C997}" type="presParOf" srcId="{00C5F2D7-A175-4434-B865-4EF2CC8C0441}" destId="{500966A4-39A0-4D08-838E-F313B4029602}" srcOrd="0" destOrd="0" presId="urn:microsoft.com/office/officeart/2005/8/layout/process4"/>
    <dgm:cxn modelId="{0EE7BEDB-A93F-714F-AC97-B165AE29C264}" type="presParOf" srcId="{500966A4-39A0-4D08-838E-F313B4029602}" destId="{30D35882-6099-48BD-AE1F-6B0A49CE038E}" srcOrd="0" destOrd="0" presId="urn:microsoft.com/office/officeart/2005/8/layout/process4"/>
    <dgm:cxn modelId="{46545785-9B5E-484B-9699-F07C8EDF0A97}" type="presParOf" srcId="{00C5F2D7-A175-4434-B865-4EF2CC8C0441}" destId="{141C289E-56DE-410E-97D8-2D9ED2265F14}" srcOrd="1" destOrd="0" presId="urn:microsoft.com/office/officeart/2005/8/layout/process4"/>
    <dgm:cxn modelId="{457F2DE4-0071-E04A-BD01-F4786F22EC4A}" type="presParOf" srcId="{00C5F2D7-A175-4434-B865-4EF2CC8C0441}" destId="{1230EA66-1025-4D19-B2EE-705B859101FB}" srcOrd="2" destOrd="0" presId="urn:microsoft.com/office/officeart/2005/8/layout/process4"/>
    <dgm:cxn modelId="{29B9D738-9CFB-1C4E-AC14-C4E016339938}" type="presParOf" srcId="{1230EA66-1025-4D19-B2EE-705B859101FB}" destId="{A57290B3-5C22-4BF4-AC1C-C7C8D54059EC}" srcOrd="0" destOrd="0" presId="urn:microsoft.com/office/officeart/2005/8/layout/process4"/>
    <dgm:cxn modelId="{09B4D0C9-FD6B-6645-B604-EE78F928476A}" type="presParOf" srcId="{00C5F2D7-A175-4434-B865-4EF2CC8C0441}" destId="{63588F5D-0F30-4A6B-BE40-A585EC83AB87}" srcOrd="3" destOrd="0" presId="urn:microsoft.com/office/officeart/2005/8/layout/process4"/>
    <dgm:cxn modelId="{10740415-0255-7640-ACF1-264290C66C55}" type="presParOf" srcId="{00C5F2D7-A175-4434-B865-4EF2CC8C0441}" destId="{F17EBE9B-A674-40FD-B78D-AE94936A9BF8}" srcOrd="4" destOrd="0" presId="urn:microsoft.com/office/officeart/2005/8/layout/process4"/>
    <dgm:cxn modelId="{8714922A-FEA0-2147-AB0E-B62FA1BB09E3}" type="presParOf" srcId="{F17EBE9B-A674-40FD-B78D-AE94936A9BF8}" destId="{8BC8CD02-8346-498B-A091-C2EBDB35F053}" srcOrd="0" destOrd="0" presId="urn:microsoft.com/office/officeart/2005/8/layout/process4"/>
    <dgm:cxn modelId="{08925A6C-96E3-4349-B8C4-4EADE796F871}" type="presParOf" srcId="{00C5F2D7-A175-4434-B865-4EF2CC8C0441}" destId="{A42A4D0B-2DD3-44C9-AE91-E433EC34A334}" srcOrd="5" destOrd="0" presId="urn:microsoft.com/office/officeart/2005/8/layout/process4"/>
    <dgm:cxn modelId="{EBABD6CF-093A-A644-AEC0-4C101DF4AA90}" type="presParOf" srcId="{00C5F2D7-A175-4434-B865-4EF2CC8C0441}" destId="{216915DD-3DDC-4E2C-8247-F795EFB7EFD4}" srcOrd="6" destOrd="0" presId="urn:microsoft.com/office/officeart/2005/8/layout/process4"/>
    <dgm:cxn modelId="{EF9A0D72-3C92-5E4E-92CC-E5681C5087F0}" type="presParOf" srcId="{216915DD-3DDC-4E2C-8247-F795EFB7EFD4}" destId="{030B200E-1404-436C-8A60-66A2BE595E52}" srcOrd="0" destOrd="0" presId="urn:microsoft.com/office/officeart/2005/8/layout/process4"/>
    <dgm:cxn modelId="{ACAB9F5C-0214-BE44-BE6E-B19A51344DA4}" type="presParOf" srcId="{00C5F2D7-A175-4434-B865-4EF2CC8C0441}" destId="{A1D54EA8-0642-4D48-A58C-B82D794FFD69}" srcOrd="7" destOrd="0" presId="urn:microsoft.com/office/officeart/2005/8/layout/process4"/>
    <dgm:cxn modelId="{3C47AA88-9D92-F043-BFB2-1C83036372DE}" type="presParOf" srcId="{00C5F2D7-A175-4434-B865-4EF2CC8C0441}" destId="{35CAC3FC-E89C-434F-BD70-C95172D1D17E}" srcOrd="8" destOrd="0" presId="urn:microsoft.com/office/officeart/2005/8/layout/process4"/>
    <dgm:cxn modelId="{732D37F8-F84B-6447-9615-0D48AF78C883}" type="presParOf" srcId="{35CAC3FC-E89C-434F-BD70-C95172D1D17E}" destId="{5E97C48E-9469-4C55-8E87-F533F6DD75DB}" srcOrd="0" destOrd="0" presId="urn:microsoft.com/office/officeart/2005/8/layout/process4"/>
    <dgm:cxn modelId="{E2A94FCF-4693-8744-852C-A92DB68A6BDA}" type="presParOf" srcId="{00C5F2D7-A175-4434-B865-4EF2CC8C0441}" destId="{D14DB1DC-C5FC-485D-9D20-558DA760E6D4}" srcOrd="9" destOrd="0" presId="urn:microsoft.com/office/officeart/2005/8/layout/process4"/>
    <dgm:cxn modelId="{62E0FAC1-994F-FD45-B9F6-924E83308F4F}" type="presParOf" srcId="{00C5F2D7-A175-4434-B865-4EF2CC8C0441}" destId="{82D8C8B2-3601-4DD4-A21A-229C07DEC3EE}" srcOrd="10" destOrd="0" presId="urn:microsoft.com/office/officeart/2005/8/layout/process4"/>
    <dgm:cxn modelId="{8126443F-DF47-1442-87CF-2D4FBDB5F915}" type="presParOf" srcId="{82D8C8B2-3601-4DD4-A21A-229C07DEC3EE}" destId="{09549D8E-FB17-4C00-B8BA-63525130CB55}" srcOrd="0" destOrd="0" presId="urn:microsoft.com/office/officeart/2005/8/layout/process4"/>
    <dgm:cxn modelId="{A745B33B-B19B-4F41-BCFF-BE6516A7E31F}" type="presParOf" srcId="{00C5F2D7-A175-4434-B865-4EF2CC8C0441}" destId="{041F0F7E-F094-49A4-8C53-4A0AA584BFAA}" srcOrd="11" destOrd="0" presId="urn:microsoft.com/office/officeart/2005/8/layout/process4"/>
    <dgm:cxn modelId="{20CDFA0F-ABB0-2A42-8F3B-11D0C7131E63}" type="presParOf" srcId="{00C5F2D7-A175-4434-B865-4EF2CC8C0441}" destId="{BE66720C-A4E4-4731-A350-72312464CEFC}" srcOrd="12" destOrd="0" presId="urn:microsoft.com/office/officeart/2005/8/layout/process4"/>
    <dgm:cxn modelId="{1506E008-5BC4-B943-92B1-076DB286D8B4}" type="presParOf" srcId="{BE66720C-A4E4-4731-A350-72312464CEFC}" destId="{F479AC88-3D07-4CAF-9364-085EEF2B171B}" srcOrd="0" destOrd="0" presId="urn:microsoft.com/office/officeart/2005/8/layout/process4"/>
    <dgm:cxn modelId="{92D48B5F-F0F4-D344-9F2D-FC996D344C3F}" type="presParOf" srcId="{00C5F2D7-A175-4434-B865-4EF2CC8C0441}" destId="{86CCF97B-9858-419C-8B01-301A1ABD425A}" srcOrd="13" destOrd="0" presId="urn:microsoft.com/office/officeart/2005/8/layout/process4"/>
    <dgm:cxn modelId="{4DE85491-B67E-E74F-9D44-6D7BA793F2D4}" type="presParOf" srcId="{00C5F2D7-A175-4434-B865-4EF2CC8C0441}" destId="{67BF9AC9-BC09-4F0C-8B71-57F382C1F14A}" srcOrd="14" destOrd="0" presId="urn:microsoft.com/office/officeart/2005/8/layout/process4"/>
    <dgm:cxn modelId="{CC10096F-ED65-4141-828D-E2A052D494C1}" type="presParOf" srcId="{67BF9AC9-BC09-4F0C-8B71-57F382C1F14A}" destId="{55DBC211-0643-4883-994A-D6445955F746}" srcOrd="0" destOrd="0" presId="urn:microsoft.com/office/officeart/2005/8/layout/process4"/>
    <dgm:cxn modelId="{7F36D09A-3E84-D545-B93C-32DE639D0B97}" type="presParOf" srcId="{00C5F2D7-A175-4434-B865-4EF2CC8C0441}" destId="{11115049-846B-4CC3-9A4C-8618ACE5F8C3}" srcOrd="15" destOrd="0" presId="urn:microsoft.com/office/officeart/2005/8/layout/process4"/>
    <dgm:cxn modelId="{676DD9E7-44BA-B94C-8612-71025AB58A55}" type="presParOf" srcId="{00C5F2D7-A175-4434-B865-4EF2CC8C0441}" destId="{7B1C6041-3597-4B83-9235-42515BDF3F3E}" srcOrd="16" destOrd="0" presId="urn:microsoft.com/office/officeart/2005/8/layout/process4"/>
    <dgm:cxn modelId="{AC42D96D-CB35-B842-AD79-96197CC2D722}" type="presParOf" srcId="{7B1C6041-3597-4B83-9235-42515BDF3F3E}" destId="{E9B3DD0B-4841-4828-89AD-CD844F6B6D83}" srcOrd="0" destOrd="0" presId="urn:microsoft.com/office/officeart/2005/8/layout/process4"/>
    <dgm:cxn modelId="{625EF7EF-4145-CC47-A15D-F04AF4B04344}" type="presParOf" srcId="{00C5F2D7-A175-4434-B865-4EF2CC8C0441}" destId="{FB42C772-E544-4D92-8F5F-55B0A3DA70D9}" srcOrd="17" destOrd="0" presId="urn:microsoft.com/office/officeart/2005/8/layout/process4"/>
    <dgm:cxn modelId="{C942FE8F-5151-1541-B3DC-0C9742DD2A22}" type="presParOf" srcId="{00C5F2D7-A175-4434-B865-4EF2CC8C0441}" destId="{751F5E4E-D95F-42FB-8EDB-740D42497F4C}" srcOrd="18" destOrd="0" presId="urn:microsoft.com/office/officeart/2005/8/layout/process4"/>
    <dgm:cxn modelId="{61E09F8F-02D5-174C-B429-DB3537EFC2FF}" type="presParOf" srcId="{751F5E4E-D95F-42FB-8EDB-740D42497F4C}" destId="{7EFEA000-3173-4A4D-BFFF-BEF6C0F0FEA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835BE0-1554-416A-8549-EC2CA99D0755}" type="doc">
      <dgm:prSet loTypeId="urn:microsoft.com/office/officeart/2005/8/layout/process4" loCatId="process" qsTypeId="urn:microsoft.com/office/officeart/2005/8/quickstyle/3D3" qsCatId="3D" csTypeId="urn:microsoft.com/office/officeart/2005/8/colors/colorful1#10" csCatId="colorful" phldr="1"/>
      <dgm:spPr/>
      <dgm:t>
        <a:bodyPr/>
        <a:lstStyle/>
        <a:p>
          <a:endParaRPr lang="es-MX"/>
        </a:p>
      </dgm:t>
    </dgm:pt>
    <dgm:pt modelId="{6743CE38-C3F2-4147-AA08-04167203E268}">
      <dgm:prSet phldrT="[Texto]"/>
      <dgm:spPr/>
      <dgm:t>
        <a:bodyPr/>
        <a:lstStyle/>
        <a:p>
          <a:r>
            <a:rPr lang="es-MX" dirty="0" smtClean="0"/>
            <a:t>Lectura exploratoria del capítulo o fragmento que se estudiará.</a:t>
          </a:r>
          <a:endParaRPr lang="es-MX" dirty="0"/>
        </a:p>
      </dgm:t>
    </dgm:pt>
    <dgm:pt modelId="{79662379-2938-4D2E-A393-220DA2174284}" type="parTrans" cxnId="{81838EA4-98D7-4273-8E0A-2409AEBE576E}">
      <dgm:prSet/>
      <dgm:spPr/>
      <dgm:t>
        <a:bodyPr/>
        <a:lstStyle/>
        <a:p>
          <a:endParaRPr lang="es-MX"/>
        </a:p>
      </dgm:t>
    </dgm:pt>
    <dgm:pt modelId="{E7806720-465B-41ED-BCE3-C9D63E08961B}" type="sibTrans" cxnId="{81838EA4-98D7-4273-8E0A-2409AEBE576E}">
      <dgm:prSet/>
      <dgm:spPr/>
      <dgm:t>
        <a:bodyPr/>
        <a:lstStyle/>
        <a:p>
          <a:endParaRPr lang="es-MX"/>
        </a:p>
      </dgm:t>
    </dgm:pt>
    <dgm:pt modelId="{28750EF7-EEC2-484D-BD33-269688651945}">
      <dgm:prSet/>
      <dgm:spPr/>
      <dgm:t>
        <a:bodyPr/>
        <a:lstStyle/>
        <a:p>
          <a:pPr algn="l"/>
          <a:r>
            <a:rPr lang="es-MX" dirty="0" smtClean="0"/>
            <a:t>2</a:t>
          </a:r>
          <a:endParaRPr lang="es-MX" dirty="0"/>
        </a:p>
      </dgm:t>
    </dgm:pt>
    <dgm:pt modelId="{1274E830-A735-4450-9083-9127EC183FA9}" type="parTrans" cxnId="{A2A9A25C-D209-463C-AD75-EB489F1DDA64}">
      <dgm:prSet/>
      <dgm:spPr/>
      <dgm:t>
        <a:bodyPr/>
        <a:lstStyle/>
        <a:p>
          <a:endParaRPr lang="es-MX"/>
        </a:p>
      </dgm:t>
    </dgm:pt>
    <dgm:pt modelId="{7766983D-00B3-423A-B992-24EFF8F2707F}" type="sibTrans" cxnId="{A2A9A25C-D209-463C-AD75-EB489F1DDA64}">
      <dgm:prSet/>
      <dgm:spPr/>
      <dgm:t>
        <a:bodyPr/>
        <a:lstStyle/>
        <a:p>
          <a:endParaRPr lang="es-MX"/>
        </a:p>
      </dgm:t>
    </dgm:pt>
    <dgm:pt modelId="{9E57FCA8-BF67-4126-A74E-978EF2169638}">
      <dgm:prSet/>
      <dgm:spPr/>
      <dgm:t>
        <a:bodyPr/>
        <a:lstStyle/>
        <a:p>
          <a:pPr algn="l"/>
          <a:r>
            <a:rPr lang="es-MX" dirty="0" smtClean="0"/>
            <a:t>3</a:t>
          </a:r>
          <a:endParaRPr lang="es-MX" dirty="0"/>
        </a:p>
      </dgm:t>
    </dgm:pt>
    <dgm:pt modelId="{0C37309F-7716-4088-B5B2-9A5E3D449853}" type="parTrans" cxnId="{D3D19262-EC62-45C8-8821-5C66E707C6C2}">
      <dgm:prSet/>
      <dgm:spPr/>
      <dgm:t>
        <a:bodyPr/>
        <a:lstStyle/>
        <a:p>
          <a:endParaRPr lang="es-MX"/>
        </a:p>
      </dgm:t>
    </dgm:pt>
    <dgm:pt modelId="{D12EA396-4A35-4989-92C0-623D85282BFB}" type="sibTrans" cxnId="{D3D19262-EC62-45C8-8821-5C66E707C6C2}">
      <dgm:prSet/>
      <dgm:spPr/>
      <dgm:t>
        <a:bodyPr/>
        <a:lstStyle/>
        <a:p>
          <a:endParaRPr lang="es-MX"/>
        </a:p>
      </dgm:t>
    </dgm:pt>
    <dgm:pt modelId="{6B5AEA83-CEA6-4ACB-835D-01682ECD9064}">
      <dgm:prSet/>
      <dgm:spPr/>
      <dgm:t>
        <a:bodyPr/>
        <a:lstStyle/>
        <a:p>
          <a:pPr algn="l"/>
          <a:r>
            <a:rPr lang="es-MX" dirty="0" smtClean="0"/>
            <a:t>4</a:t>
          </a:r>
          <a:endParaRPr lang="es-MX" dirty="0"/>
        </a:p>
      </dgm:t>
    </dgm:pt>
    <dgm:pt modelId="{69C8BEF2-A004-450E-BB81-3E7628597369}" type="parTrans" cxnId="{810551CA-DCEE-4B2B-AE8A-9199CFD03C77}">
      <dgm:prSet/>
      <dgm:spPr/>
      <dgm:t>
        <a:bodyPr/>
        <a:lstStyle/>
        <a:p>
          <a:endParaRPr lang="es-MX"/>
        </a:p>
      </dgm:t>
    </dgm:pt>
    <dgm:pt modelId="{3AB56BA4-29AD-4B0F-AF3B-76C0546D39CC}" type="sibTrans" cxnId="{810551CA-DCEE-4B2B-AE8A-9199CFD03C77}">
      <dgm:prSet/>
      <dgm:spPr/>
      <dgm:t>
        <a:bodyPr/>
        <a:lstStyle/>
        <a:p>
          <a:endParaRPr lang="es-MX"/>
        </a:p>
      </dgm:t>
    </dgm:pt>
    <dgm:pt modelId="{E44525C0-9C79-47DA-90C8-53A789FBB7D8}">
      <dgm:prSet/>
      <dgm:spPr/>
      <dgm:t>
        <a:bodyPr/>
        <a:lstStyle/>
        <a:p>
          <a:pPr algn="l"/>
          <a:r>
            <a:rPr lang="es-MX" dirty="0" smtClean="0"/>
            <a:t>5</a:t>
          </a:r>
          <a:endParaRPr lang="es-MX" dirty="0"/>
        </a:p>
      </dgm:t>
    </dgm:pt>
    <dgm:pt modelId="{946FEE42-D142-4659-A364-2967A2752886}" type="parTrans" cxnId="{A966D760-0999-4B52-981D-091FC0286DFD}">
      <dgm:prSet/>
      <dgm:spPr/>
      <dgm:t>
        <a:bodyPr/>
        <a:lstStyle/>
        <a:p>
          <a:endParaRPr lang="es-MX"/>
        </a:p>
      </dgm:t>
    </dgm:pt>
    <dgm:pt modelId="{FFF78C80-51BA-449C-95B7-1957814D55A3}" type="sibTrans" cxnId="{A966D760-0999-4B52-981D-091FC0286DFD}">
      <dgm:prSet/>
      <dgm:spPr/>
      <dgm:t>
        <a:bodyPr/>
        <a:lstStyle/>
        <a:p>
          <a:endParaRPr lang="es-MX"/>
        </a:p>
      </dgm:t>
    </dgm:pt>
    <dgm:pt modelId="{66DF3307-698C-452A-9D75-B45E7FE20757}">
      <dgm:prSet phldrT="[Texto]"/>
      <dgm:spPr/>
      <dgm:t>
        <a:bodyPr/>
        <a:lstStyle/>
        <a:p>
          <a:pPr algn="l"/>
          <a:r>
            <a:rPr lang="es-MX" dirty="0" smtClean="0"/>
            <a:t>1</a:t>
          </a:r>
          <a:endParaRPr lang="es-MX" dirty="0"/>
        </a:p>
      </dgm:t>
    </dgm:pt>
    <dgm:pt modelId="{AAD8440C-33B0-4173-B3A3-6C7D160DD18C}" type="parTrans" cxnId="{951DBA3F-C979-46B4-90F7-315F1D2AEB86}">
      <dgm:prSet/>
      <dgm:spPr/>
      <dgm:t>
        <a:bodyPr/>
        <a:lstStyle/>
        <a:p>
          <a:endParaRPr lang="es-MX"/>
        </a:p>
      </dgm:t>
    </dgm:pt>
    <dgm:pt modelId="{FCB3F18D-EF35-435A-B1D8-DF5BCCE16ED9}" type="sibTrans" cxnId="{951DBA3F-C979-46B4-90F7-315F1D2AEB86}">
      <dgm:prSet/>
      <dgm:spPr/>
      <dgm:t>
        <a:bodyPr/>
        <a:lstStyle/>
        <a:p>
          <a:endParaRPr lang="es-MX"/>
        </a:p>
      </dgm:t>
    </dgm:pt>
    <dgm:pt modelId="{C241DA56-9BF2-44A7-94CB-2B02363AFC2B}">
      <dgm:prSet/>
      <dgm:spPr/>
      <dgm:t>
        <a:bodyPr/>
        <a:lstStyle/>
        <a:p>
          <a:r>
            <a:rPr lang="es-MX" dirty="0" smtClean="0"/>
            <a:t>Lectura pormenorizada hasta su total comprensión, sobre los párrafos fundamentales.</a:t>
          </a:r>
          <a:endParaRPr lang="es-MX" dirty="0"/>
        </a:p>
      </dgm:t>
    </dgm:pt>
    <dgm:pt modelId="{15905A66-E77F-4183-A3F9-944FA5244DF2}" type="parTrans" cxnId="{756B17A7-356C-4669-A347-533632CED798}">
      <dgm:prSet/>
      <dgm:spPr/>
      <dgm:t>
        <a:bodyPr/>
        <a:lstStyle/>
        <a:p>
          <a:endParaRPr lang="es-MX"/>
        </a:p>
      </dgm:t>
    </dgm:pt>
    <dgm:pt modelId="{E6B1B2AE-1B7E-4044-B4B3-60E832674D2C}" type="sibTrans" cxnId="{756B17A7-356C-4669-A347-533632CED798}">
      <dgm:prSet/>
      <dgm:spPr/>
      <dgm:t>
        <a:bodyPr/>
        <a:lstStyle/>
        <a:p>
          <a:endParaRPr lang="es-MX"/>
        </a:p>
      </dgm:t>
    </dgm:pt>
    <dgm:pt modelId="{D4E66813-34BA-4F5F-A448-7FE99BB0D652}">
      <dgm:prSet/>
      <dgm:spPr/>
      <dgm:t>
        <a:bodyPr/>
        <a:lstStyle/>
        <a:p>
          <a:r>
            <a:rPr lang="es-MX" dirty="0" smtClean="0"/>
            <a:t>Subrayado de las ideas más importantes.</a:t>
          </a:r>
          <a:endParaRPr lang="es-MX" dirty="0"/>
        </a:p>
      </dgm:t>
    </dgm:pt>
    <dgm:pt modelId="{25DA110A-577D-4466-8B9D-E7673C495B8B}" type="parTrans" cxnId="{618531FC-F73A-4C83-971E-704F6084ADA2}">
      <dgm:prSet/>
      <dgm:spPr/>
      <dgm:t>
        <a:bodyPr/>
        <a:lstStyle/>
        <a:p>
          <a:endParaRPr lang="es-MX"/>
        </a:p>
      </dgm:t>
    </dgm:pt>
    <dgm:pt modelId="{8571F1A1-E635-4F75-B8FF-69CACB222991}" type="sibTrans" cxnId="{618531FC-F73A-4C83-971E-704F6084ADA2}">
      <dgm:prSet/>
      <dgm:spPr/>
      <dgm:t>
        <a:bodyPr/>
        <a:lstStyle/>
        <a:p>
          <a:endParaRPr lang="es-MX"/>
        </a:p>
      </dgm:t>
    </dgm:pt>
    <dgm:pt modelId="{109DA982-AC88-498B-93DA-CCC7E0FFC93D}">
      <dgm:prSet/>
      <dgm:spPr/>
      <dgm:t>
        <a:bodyPr/>
        <a:lstStyle/>
        <a:p>
          <a:r>
            <a:rPr lang="es-MX" dirty="0" smtClean="0"/>
            <a:t>Comprobación de que lo subrayado tiene unidad y sentido.</a:t>
          </a:r>
          <a:endParaRPr lang="es-MX" dirty="0"/>
        </a:p>
      </dgm:t>
    </dgm:pt>
    <dgm:pt modelId="{60540EB4-0739-4857-BF6E-CC3A0DC65700}" type="parTrans" cxnId="{1C090848-1EF6-48AC-B95A-650BDC0883C0}">
      <dgm:prSet/>
      <dgm:spPr/>
      <dgm:t>
        <a:bodyPr/>
        <a:lstStyle/>
        <a:p>
          <a:endParaRPr lang="es-MX"/>
        </a:p>
      </dgm:t>
    </dgm:pt>
    <dgm:pt modelId="{C0A3C307-3800-409D-A50A-8EADB790033B}" type="sibTrans" cxnId="{1C090848-1EF6-48AC-B95A-650BDC0883C0}">
      <dgm:prSet/>
      <dgm:spPr/>
      <dgm:t>
        <a:bodyPr/>
        <a:lstStyle/>
        <a:p>
          <a:endParaRPr lang="es-MX"/>
        </a:p>
      </dgm:t>
    </dgm:pt>
    <dgm:pt modelId="{9E4C0C44-D1C5-4F07-A574-FE66C31C8950}">
      <dgm:prSet/>
      <dgm:spPr/>
      <dgm:t>
        <a:bodyPr/>
        <a:lstStyle/>
        <a:p>
          <a:r>
            <a:rPr lang="es-MX" smtClean="0"/>
            <a:t>A </a:t>
          </a:r>
          <a:r>
            <a:rPr lang="es-MX" dirty="0" smtClean="0"/>
            <a:t>partir de lo subrayado, escribe las ideas significativas con las propias palabras del autor; procura que exista ilación en el contenido, para que el tema no pierda su significado.</a:t>
          </a:r>
          <a:endParaRPr lang="es-MX" dirty="0"/>
        </a:p>
      </dgm:t>
    </dgm:pt>
    <dgm:pt modelId="{E0B03983-129B-479A-9A1E-7C7503D4FBE5}" type="parTrans" cxnId="{56BE4900-B4C2-4F96-9F76-54819F41C9CC}">
      <dgm:prSet/>
      <dgm:spPr/>
      <dgm:t>
        <a:bodyPr/>
        <a:lstStyle/>
        <a:p>
          <a:endParaRPr lang="es-MX"/>
        </a:p>
      </dgm:t>
    </dgm:pt>
    <dgm:pt modelId="{55F6A130-A552-4690-B95C-A6FCC4A7A118}" type="sibTrans" cxnId="{56BE4900-B4C2-4F96-9F76-54819F41C9CC}">
      <dgm:prSet/>
      <dgm:spPr/>
      <dgm:t>
        <a:bodyPr/>
        <a:lstStyle/>
        <a:p>
          <a:endParaRPr lang="es-MX"/>
        </a:p>
      </dgm:t>
    </dgm:pt>
    <dgm:pt modelId="{74617D98-04FB-4A89-A9AE-4609DB364F69}" type="pres">
      <dgm:prSet presAssocID="{1A835BE0-1554-416A-8549-EC2CA99D0755}" presName="Name0" presStyleCnt="0">
        <dgm:presLayoutVars>
          <dgm:dir/>
          <dgm:animLvl val="lvl"/>
          <dgm:resizeHandles val="exact"/>
        </dgm:presLayoutVars>
      </dgm:prSet>
      <dgm:spPr/>
      <dgm:t>
        <a:bodyPr/>
        <a:lstStyle/>
        <a:p>
          <a:endParaRPr lang="es-MX"/>
        </a:p>
      </dgm:t>
    </dgm:pt>
    <dgm:pt modelId="{7D205705-5900-44D9-B8BB-9AB6261663D7}" type="pres">
      <dgm:prSet presAssocID="{E44525C0-9C79-47DA-90C8-53A789FBB7D8}" presName="boxAndChildren" presStyleCnt="0"/>
      <dgm:spPr/>
      <dgm:t>
        <a:bodyPr/>
        <a:lstStyle/>
        <a:p>
          <a:endParaRPr lang="es-ES"/>
        </a:p>
      </dgm:t>
    </dgm:pt>
    <dgm:pt modelId="{80BB5EB2-1D49-4590-A5A1-9DD83715F31C}" type="pres">
      <dgm:prSet presAssocID="{E44525C0-9C79-47DA-90C8-53A789FBB7D8}" presName="parentTextBox" presStyleLbl="node1" presStyleIdx="0" presStyleCnt="5"/>
      <dgm:spPr/>
      <dgm:t>
        <a:bodyPr/>
        <a:lstStyle/>
        <a:p>
          <a:endParaRPr lang="es-MX"/>
        </a:p>
      </dgm:t>
    </dgm:pt>
    <dgm:pt modelId="{869718A2-04B1-4242-9A17-832825A83B56}" type="pres">
      <dgm:prSet presAssocID="{E44525C0-9C79-47DA-90C8-53A789FBB7D8}" presName="entireBox" presStyleLbl="node1" presStyleIdx="0" presStyleCnt="5"/>
      <dgm:spPr/>
      <dgm:t>
        <a:bodyPr/>
        <a:lstStyle/>
        <a:p>
          <a:endParaRPr lang="es-MX"/>
        </a:p>
      </dgm:t>
    </dgm:pt>
    <dgm:pt modelId="{CF31A2B7-104A-484B-8ADC-0186B6E02E2F}" type="pres">
      <dgm:prSet presAssocID="{E44525C0-9C79-47DA-90C8-53A789FBB7D8}" presName="descendantBox" presStyleCnt="0"/>
      <dgm:spPr/>
      <dgm:t>
        <a:bodyPr/>
        <a:lstStyle/>
        <a:p>
          <a:endParaRPr lang="es-ES"/>
        </a:p>
      </dgm:t>
    </dgm:pt>
    <dgm:pt modelId="{1EF04124-F904-46AC-82B4-38396E71E6B0}" type="pres">
      <dgm:prSet presAssocID="{9E4C0C44-D1C5-4F07-A574-FE66C31C8950}" presName="childTextBox" presStyleLbl="fgAccFollowNode1" presStyleIdx="0" presStyleCnt="5">
        <dgm:presLayoutVars>
          <dgm:bulletEnabled val="1"/>
        </dgm:presLayoutVars>
      </dgm:prSet>
      <dgm:spPr/>
      <dgm:t>
        <a:bodyPr/>
        <a:lstStyle/>
        <a:p>
          <a:endParaRPr lang="es-MX"/>
        </a:p>
      </dgm:t>
    </dgm:pt>
    <dgm:pt modelId="{511B48BD-4D12-4A46-AA28-5E462DB498BB}" type="pres">
      <dgm:prSet presAssocID="{3AB56BA4-29AD-4B0F-AF3B-76C0546D39CC}" presName="sp" presStyleCnt="0"/>
      <dgm:spPr/>
      <dgm:t>
        <a:bodyPr/>
        <a:lstStyle/>
        <a:p>
          <a:endParaRPr lang="es-ES"/>
        </a:p>
      </dgm:t>
    </dgm:pt>
    <dgm:pt modelId="{2E6A23EB-493C-4EF9-AA5E-1E65879C2B9F}" type="pres">
      <dgm:prSet presAssocID="{6B5AEA83-CEA6-4ACB-835D-01682ECD9064}" presName="arrowAndChildren" presStyleCnt="0"/>
      <dgm:spPr/>
      <dgm:t>
        <a:bodyPr/>
        <a:lstStyle/>
        <a:p>
          <a:endParaRPr lang="es-ES"/>
        </a:p>
      </dgm:t>
    </dgm:pt>
    <dgm:pt modelId="{0A8B0885-6C3B-47F4-93E9-9FFE43CAABEA}" type="pres">
      <dgm:prSet presAssocID="{6B5AEA83-CEA6-4ACB-835D-01682ECD9064}" presName="parentTextArrow" presStyleLbl="node1" presStyleIdx="0" presStyleCnt="5"/>
      <dgm:spPr/>
      <dgm:t>
        <a:bodyPr/>
        <a:lstStyle/>
        <a:p>
          <a:endParaRPr lang="es-MX"/>
        </a:p>
      </dgm:t>
    </dgm:pt>
    <dgm:pt modelId="{CA2E6375-E93C-4EA0-8518-A701C3AFB722}" type="pres">
      <dgm:prSet presAssocID="{6B5AEA83-CEA6-4ACB-835D-01682ECD9064}" presName="arrow" presStyleLbl="node1" presStyleIdx="1" presStyleCnt="5"/>
      <dgm:spPr/>
      <dgm:t>
        <a:bodyPr/>
        <a:lstStyle/>
        <a:p>
          <a:endParaRPr lang="es-MX"/>
        </a:p>
      </dgm:t>
    </dgm:pt>
    <dgm:pt modelId="{8A10E665-C6BC-4381-A2F1-181F0AD25F89}" type="pres">
      <dgm:prSet presAssocID="{6B5AEA83-CEA6-4ACB-835D-01682ECD9064}" presName="descendantArrow" presStyleCnt="0"/>
      <dgm:spPr/>
      <dgm:t>
        <a:bodyPr/>
        <a:lstStyle/>
        <a:p>
          <a:endParaRPr lang="es-ES"/>
        </a:p>
      </dgm:t>
    </dgm:pt>
    <dgm:pt modelId="{5D793466-1E6F-4FDD-AE4A-510E67739FDF}" type="pres">
      <dgm:prSet presAssocID="{109DA982-AC88-498B-93DA-CCC7E0FFC93D}" presName="childTextArrow" presStyleLbl="fgAccFollowNode1" presStyleIdx="1" presStyleCnt="5">
        <dgm:presLayoutVars>
          <dgm:bulletEnabled val="1"/>
        </dgm:presLayoutVars>
      </dgm:prSet>
      <dgm:spPr/>
      <dgm:t>
        <a:bodyPr/>
        <a:lstStyle/>
        <a:p>
          <a:endParaRPr lang="es-MX"/>
        </a:p>
      </dgm:t>
    </dgm:pt>
    <dgm:pt modelId="{BAA8884F-EADC-4675-B5C6-C5EB66752651}" type="pres">
      <dgm:prSet presAssocID="{D12EA396-4A35-4989-92C0-623D85282BFB}" presName="sp" presStyleCnt="0"/>
      <dgm:spPr/>
      <dgm:t>
        <a:bodyPr/>
        <a:lstStyle/>
        <a:p>
          <a:endParaRPr lang="es-ES"/>
        </a:p>
      </dgm:t>
    </dgm:pt>
    <dgm:pt modelId="{D8A94C98-805F-48A6-A9E7-6ED478C8E68A}" type="pres">
      <dgm:prSet presAssocID="{9E57FCA8-BF67-4126-A74E-978EF2169638}" presName="arrowAndChildren" presStyleCnt="0"/>
      <dgm:spPr/>
      <dgm:t>
        <a:bodyPr/>
        <a:lstStyle/>
        <a:p>
          <a:endParaRPr lang="es-ES"/>
        </a:p>
      </dgm:t>
    </dgm:pt>
    <dgm:pt modelId="{5BBBEBD0-80F7-4542-B352-185E36FBDCCB}" type="pres">
      <dgm:prSet presAssocID="{9E57FCA8-BF67-4126-A74E-978EF2169638}" presName="parentTextArrow" presStyleLbl="node1" presStyleIdx="1" presStyleCnt="5"/>
      <dgm:spPr/>
      <dgm:t>
        <a:bodyPr/>
        <a:lstStyle/>
        <a:p>
          <a:endParaRPr lang="es-MX"/>
        </a:p>
      </dgm:t>
    </dgm:pt>
    <dgm:pt modelId="{DFF8B5C7-4182-46B3-970F-F457573A28E1}" type="pres">
      <dgm:prSet presAssocID="{9E57FCA8-BF67-4126-A74E-978EF2169638}" presName="arrow" presStyleLbl="node1" presStyleIdx="2" presStyleCnt="5"/>
      <dgm:spPr/>
      <dgm:t>
        <a:bodyPr/>
        <a:lstStyle/>
        <a:p>
          <a:endParaRPr lang="es-MX"/>
        </a:p>
      </dgm:t>
    </dgm:pt>
    <dgm:pt modelId="{4692C319-5AF3-476B-8CA9-81046FF0F707}" type="pres">
      <dgm:prSet presAssocID="{9E57FCA8-BF67-4126-A74E-978EF2169638}" presName="descendantArrow" presStyleCnt="0"/>
      <dgm:spPr/>
      <dgm:t>
        <a:bodyPr/>
        <a:lstStyle/>
        <a:p>
          <a:endParaRPr lang="es-ES"/>
        </a:p>
      </dgm:t>
    </dgm:pt>
    <dgm:pt modelId="{604DE299-8EB6-489F-BEE4-3157905F4E1A}" type="pres">
      <dgm:prSet presAssocID="{D4E66813-34BA-4F5F-A448-7FE99BB0D652}" presName="childTextArrow" presStyleLbl="fgAccFollowNode1" presStyleIdx="2" presStyleCnt="5">
        <dgm:presLayoutVars>
          <dgm:bulletEnabled val="1"/>
        </dgm:presLayoutVars>
      </dgm:prSet>
      <dgm:spPr/>
      <dgm:t>
        <a:bodyPr/>
        <a:lstStyle/>
        <a:p>
          <a:endParaRPr lang="es-MX"/>
        </a:p>
      </dgm:t>
    </dgm:pt>
    <dgm:pt modelId="{2828CD4F-E0E3-4BB8-9A64-43E18D9A3C94}" type="pres">
      <dgm:prSet presAssocID="{7766983D-00B3-423A-B992-24EFF8F2707F}" presName="sp" presStyleCnt="0"/>
      <dgm:spPr/>
      <dgm:t>
        <a:bodyPr/>
        <a:lstStyle/>
        <a:p>
          <a:endParaRPr lang="es-ES"/>
        </a:p>
      </dgm:t>
    </dgm:pt>
    <dgm:pt modelId="{5D53825E-9623-4639-AF77-5DFA095FF70B}" type="pres">
      <dgm:prSet presAssocID="{28750EF7-EEC2-484D-BD33-269688651945}" presName="arrowAndChildren" presStyleCnt="0"/>
      <dgm:spPr/>
      <dgm:t>
        <a:bodyPr/>
        <a:lstStyle/>
        <a:p>
          <a:endParaRPr lang="es-ES"/>
        </a:p>
      </dgm:t>
    </dgm:pt>
    <dgm:pt modelId="{1F3A8603-B64E-4568-A056-E1A02AAA29A5}" type="pres">
      <dgm:prSet presAssocID="{28750EF7-EEC2-484D-BD33-269688651945}" presName="parentTextArrow" presStyleLbl="node1" presStyleIdx="2" presStyleCnt="5"/>
      <dgm:spPr/>
      <dgm:t>
        <a:bodyPr/>
        <a:lstStyle/>
        <a:p>
          <a:endParaRPr lang="es-MX"/>
        </a:p>
      </dgm:t>
    </dgm:pt>
    <dgm:pt modelId="{5C237AF6-B5DF-49AC-A554-2634BE33EAB3}" type="pres">
      <dgm:prSet presAssocID="{28750EF7-EEC2-484D-BD33-269688651945}" presName="arrow" presStyleLbl="node1" presStyleIdx="3" presStyleCnt="5"/>
      <dgm:spPr/>
      <dgm:t>
        <a:bodyPr/>
        <a:lstStyle/>
        <a:p>
          <a:endParaRPr lang="es-MX"/>
        </a:p>
      </dgm:t>
    </dgm:pt>
    <dgm:pt modelId="{642C97C2-D8C4-414B-8806-43A9FC28998F}" type="pres">
      <dgm:prSet presAssocID="{28750EF7-EEC2-484D-BD33-269688651945}" presName="descendantArrow" presStyleCnt="0"/>
      <dgm:spPr/>
      <dgm:t>
        <a:bodyPr/>
        <a:lstStyle/>
        <a:p>
          <a:endParaRPr lang="es-ES"/>
        </a:p>
      </dgm:t>
    </dgm:pt>
    <dgm:pt modelId="{28EF7F0E-CB37-46EC-859C-FA265251F706}" type="pres">
      <dgm:prSet presAssocID="{C241DA56-9BF2-44A7-94CB-2B02363AFC2B}" presName="childTextArrow" presStyleLbl="fgAccFollowNode1" presStyleIdx="3" presStyleCnt="5">
        <dgm:presLayoutVars>
          <dgm:bulletEnabled val="1"/>
        </dgm:presLayoutVars>
      </dgm:prSet>
      <dgm:spPr/>
      <dgm:t>
        <a:bodyPr/>
        <a:lstStyle/>
        <a:p>
          <a:endParaRPr lang="es-MX"/>
        </a:p>
      </dgm:t>
    </dgm:pt>
    <dgm:pt modelId="{B8785136-907D-4DA7-9ABA-5E6433A69BBC}" type="pres">
      <dgm:prSet presAssocID="{FCB3F18D-EF35-435A-B1D8-DF5BCCE16ED9}" presName="sp" presStyleCnt="0"/>
      <dgm:spPr/>
      <dgm:t>
        <a:bodyPr/>
        <a:lstStyle/>
        <a:p>
          <a:endParaRPr lang="es-ES"/>
        </a:p>
      </dgm:t>
    </dgm:pt>
    <dgm:pt modelId="{791F6356-3FC5-4B19-8020-188CA946E945}" type="pres">
      <dgm:prSet presAssocID="{66DF3307-698C-452A-9D75-B45E7FE20757}" presName="arrowAndChildren" presStyleCnt="0"/>
      <dgm:spPr/>
      <dgm:t>
        <a:bodyPr/>
        <a:lstStyle/>
        <a:p>
          <a:endParaRPr lang="es-ES"/>
        </a:p>
      </dgm:t>
    </dgm:pt>
    <dgm:pt modelId="{FA007F89-F419-4331-A708-B57BCAD648D3}" type="pres">
      <dgm:prSet presAssocID="{66DF3307-698C-452A-9D75-B45E7FE20757}" presName="parentTextArrow" presStyleLbl="node1" presStyleIdx="3" presStyleCnt="5"/>
      <dgm:spPr/>
      <dgm:t>
        <a:bodyPr/>
        <a:lstStyle/>
        <a:p>
          <a:endParaRPr lang="es-MX"/>
        </a:p>
      </dgm:t>
    </dgm:pt>
    <dgm:pt modelId="{46871920-8224-4AA4-A121-BB85687D70BD}" type="pres">
      <dgm:prSet presAssocID="{66DF3307-698C-452A-9D75-B45E7FE20757}" presName="arrow" presStyleLbl="node1" presStyleIdx="4" presStyleCnt="5"/>
      <dgm:spPr/>
      <dgm:t>
        <a:bodyPr/>
        <a:lstStyle/>
        <a:p>
          <a:endParaRPr lang="es-MX"/>
        </a:p>
      </dgm:t>
    </dgm:pt>
    <dgm:pt modelId="{A60C2B9E-09A9-462B-8AD6-D192F20E542A}" type="pres">
      <dgm:prSet presAssocID="{66DF3307-698C-452A-9D75-B45E7FE20757}" presName="descendantArrow" presStyleCnt="0"/>
      <dgm:spPr/>
      <dgm:t>
        <a:bodyPr/>
        <a:lstStyle/>
        <a:p>
          <a:endParaRPr lang="es-ES"/>
        </a:p>
      </dgm:t>
    </dgm:pt>
    <dgm:pt modelId="{2F3DBEDD-BAA5-434A-944B-17445C4EA841}" type="pres">
      <dgm:prSet presAssocID="{6743CE38-C3F2-4147-AA08-04167203E268}" presName="childTextArrow" presStyleLbl="fgAccFollowNode1" presStyleIdx="4" presStyleCnt="5">
        <dgm:presLayoutVars>
          <dgm:bulletEnabled val="1"/>
        </dgm:presLayoutVars>
      </dgm:prSet>
      <dgm:spPr/>
      <dgm:t>
        <a:bodyPr/>
        <a:lstStyle/>
        <a:p>
          <a:endParaRPr lang="es-MX"/>
        </a:p>
      </dgm:t>
    </dgm:pt>
  </dgm:ptLst>
  <dgm:cxnLst>
    <dgm:cxn modelId="{D3D19262-EC62-45C8-8821-5C66E707C6C2}" srcId="{1A835BE0-1554-416A-8549-EC2CA99D0755}" destId="{9E57FCA8-BF67-4126-A74E-978EF2169638}" srcOrd="2" destOrd="0" parTransId="{0C37309F-7716-4088-B5B2-9A5E3D449853}" sibTransId="{D12EA396-4A35-4989-92C0-623D85282BFB}"/>
    <dgm:cxn modelId="{BFAAEA95-C8E0-0B4C-A9AA-78471652760C}" type="presOf" srcId="{9E4C0C44-D1C5-4F07-A574-FE66C31C8950}" destId="{1EF04124-F904-46AC-82B4-38396E71E6B0}" srcOrd="0" destOrd="0" presId="urn:microsoft.com/office/officeart/2005/8/layout/process4"/>
    <dgm:cxn modelId="{618531FC-F73A-4C83-971E-704F6084ADA2}" srcId="{9E57FCA8-BF67-4126-A74E-978EF2169638}" destId="{D4E66813-34BA-4F5F-A448-7FE99BB0D652}" srcOrd="0" destOrd="0" parTransId="{25DA110A-577D-4466-8B9D-E7673C495B8B}" sibTransId="{8571F1A1-E635-4F75-B8FF-69CACB222991}"/>
    <dgm:cxn modelId="{80F29D9E-F2D2-EF43-AD72-3E8BE9DBDE22}" type="presOf" srcId="{1A835BE0-1554-416A-8549-EC2CA99D0755}" destId="{74617D98-04FB-4A89-A9AE-4609DB364F69}" srcOrd="0" destOrd="0" presId="urn:microsoft.com/office/officeart/2005/8/layout/process4"/>
    <dgm:cxn modelId="{654218A1-23BC-B64C-AB54-506704AC82DC}" type="presOf" srcId="{6B5AEA83-CEA6-4ACB-835D-01682ECD9064}" destId="{0A8B0885-6C3B-47F4-93E9-9FFE43CAABEA}" srcOrd="0" destOrd="0" presId="urn:microsoft.com/office/officeart/2005/8/layout/process4"/>
    <dgm:cxn modelId="{1C090848-1EF6-48AC-B95A-650BDC0883C0}" srcId="{6B5AEA83-CEA6-4ACB-835D-01682ECD9064}" destId="{109DA982-AC88-498B-93DA-CCC7E0FFC93D}" srcOrd="0" destOrd="0" parTransId="{60540EB4-0739-4857-BF6E-CC3A0DC65700}" sibTransId="{C0A3C307-3800-409D-A50A-8EADB790033B}"/>
    <dgm:cxn modelId="{06612DCC-0D40-C647-B928-63AC695BFE6B}" type="presOf" srcId="{28750EF7-EEC2-484D-BD33-269688651945}" destId="{5C237AF6-B5DF-49AC-A554-2634BE33EAB3}" srcOrd="1" destOrd="0" presId="urn:microsoft.com/office/officeart/2005/8/layout/process4"/>
    <dgm:cxn modelId="{81838EA4-98D7-4273-8E0A-2409AEBE576E}" srcId="{66DF3307-698C-452A-9D75-B45E7FE20757}" destId="{6743CE38-C3F2-4147-AA08-04167203E268}" srcOrd="0" destOrd="0" parTransId="{79662379-2938-4D2E-A393-220DA2174284}" sibTransId="{E7806720-465B-41ED-BCE3-C9D63E08961B}"/>
    <dgm:cxn modelId="{B3FD31C0-F699-6548-9D60-4CF1138F9B5A}" type="presOf" srcId="{9E57FCA8-BF67-4126-A74E-978EF2169638}" destId="{5BBBEBD0-80F7-4542-B352-185E36FBDCCB}" srcOrd="0" destOrd="0" presId="urn:microsoft.com/office/officeart/2005/8/layout/process4"/>
    <dgm:cxn modelId="{756B17A7-356C-4669-A347-533632CED798}" srcId="{28750EF7-EEC2-484D-BD33-269688651945}" destId="{C241DA56-9BF2-44A7-94CB-2B02363AFC2B}" srcOrd="0" destOrd="0" parTransId="{15905A66-E77F-4183-A3F9-944FA5244DF2}" sibTransId="{E6B1B2AE-1B7E-4044-B4B3-60E832674D2C}"/>
    <dgm:cxn modelId="{B60F6308-49AE-954A-B9F7-B122DA337DE1}" type="presOf" srcId="{109DA982-AC88-498B-93DA-CCC7E0FFC93D}" destId="{5D793466-1E6F-4FDD-AE4A-510E67739FDF}" srcOrd="0" destOrd="0" presId="urn:microsoft.com/office/officeart/2005/8/layout/process4"/>
    <dgm:cxn modelId="{77492FC0-6A83-B541-9414-F703AAF0B802}" type="presOf" srcId="{D4E66813-34BA-4F5F-A448-7FE99BB0D652}" destId="{604DE299-8EB6-489F-BEE4-3157905F4E1A}" srcOrd="0" destOrd="0" presId="urn:microsoft.com/office/officeart/2005/8/layout/process4"/>
    <dgm:cxn modelId="{951DBA3F-C979-46B4-90F7-315F1D2AEB86}" srcId="{1A835BE0-1554-416A-8549-EC2CA99D0755}" destId="{66DF3307-698C-452A-9D75-B45E7FE20757}" srcOrd="0" destOrd="0" parTransId="{AAD8440C-33B0-4173-B3A3-6C7D160DD18C}" sibTransId="{FCB3F18D-EF35-435A-B1D8-DF5BCCE16ED9}"/>
    <dgm:cxn modelId="{9AA15C52-C1DD-FC41-BC91-4B690949F688}" type="presOf" srcId="{E44525C0-9C79-47DA-90C8-53A789FBB7D8}" destId="{80BB5EB2-1D49-4590-A5A1-9DD83715F31C}" srcOrd="0" destOrd="0" presId="urn:microsoft.com/office/officeart/2005/8/layout/process4"/>
    <dgm:cxn modelId="{56BE4900-B4C2-4F96-9F76-54819F41C9CC}" srcId="{E44525C0-9C79-47DA-90C8-53A789FBB7D8}" destId="{9E4C0C44-D1C5-4F07-A574-FE66C31C8950}" srcOrd="0" destOrd="0" parTransId="{E0B03983-129B-479A-9A1E-7C7503D4FBE5}" sibTransId="{55F6A130-A552-4690-B95C-A6FCC4A7A118}"/>
    <dgm:cxn modelId="{810551CA-DCEE-4B2B-AE8A-9199CFD03C77}" srcId="{1A835BE0-1554-416A-8549-EC2CA99D0755}" destId="{6B5AEA83-CEA6-4ACB-835D-01682ECD9064}" srcOrd="3" destOrd="0" parTransId="{69C8BEF2-A004-450E-BB81-3E7628597369}" sibTransId="{3AB56BA4-29AD-4B0F-AF3B-76C0546D39CC}"/>
    <dgm:cxn modelId="{1564E875-B618-5649-9060-F152A5AC00B4}" type="presOf" srcId="{6743CE38-C3F2-4147-AA08-04167203E268}" destId="{2F3DBEDD-BAA5-434A-944B-17445C4EA841}" srcOrd="0" destOrd="0" presId="urn:microsoft.com/office/officeart/2005/8/layout/process4"/>
    <dgm:cxn modelId="{44DD2A5A-1ADD-9E4A-BA5E-0F03D0C6B887}" type="presOf" srcId="{28750EF7-EEC2-484D-BD33-269688651945}" destId="{1F3A8603-B64E-4568-A056-E1A02AAA29A5}" srcOrd="0" destOrd="0" presId="urn:microsoft.com/office/officeart/2005/8/layout/process4"/>
    <dgm:cxn modelId="{4810C22C-74B0-6448-A459-3AD6E1213EFE}" type="presOf" srcId="{C241DA56-9BF2-44A7-94CB-2B02363AFC2B}" destId="{28EF7F0E-CB37-46EC-859C-FA265251F706}" srcOrd="0" destOrd="0" presId="urn:microsoft.com/office/officeart/2005/8/layout/process4"/>
    <dgm:cxn modelId="{F1F82D90-6889-7141-AF5D-E49A74B6031E}" type="presOf" srcId="{66DF3307-698C-452A-9D75-B45E7FE20757}" destId="{FA007F89-F419-4331-A708-B57BCAD648D3}" srcOrd="0" destOrd="0" presId="urn:microsoft.com/office/officeart/2005/8/layout/process4"/>
    <dgm:cxn modelId="{06AB589F-7698-A144-BF1B-03A55A8A28B8}" type="presOf" srcId="{E44525C0-9C79-47DA-90C8-53A789FBB7D8}" destId="{869718A2-04B1-4242-9A17-832825A83B56}" srcOrd="1" destOrd="0" presId="urn:microsoft.com/office/officeart/2005/8/layout/process4"/>
    <dgm:cxn modelId="{CE9E59CA-6B9B-9F4A-AABC-5696F5012332}" type="presOf" srcId="{66DF3307-698C-452A-9D75-B45E7FE20757}" destId="{46871920-8224-4AA4-A121-BB85687D70BD}" srcOrd="1" destOrd="0" presId="urn:microsoft.com/office/officeart/2005/8/layout/process4"/>
    <dgm:cxn modelId="{9DB8AD02-E056-3F47-B3D8-B62FFAE0C35C}" type="presOf" srcId="{6B5AEA83-CEA6-4ACB-835D-01682ECD9064}" destId="{CA2E6375-E93C-4EA0-8518-A701C3AFB722}" srcOrd="1" destOrd="0" presId="urn:microsoft.com/office/officeart/2005/8/layout/process4"/>
    <dgm:cxn modelId="{E1C1582A-6EC8-8B48-8544-EFD9595119AD}" type="presOf" srcId="{9E57FCA8-BF67-4126-A74E-978EF2169638}" destId="{DFF8B5C7-4182-46B3-970F-F457573A28E1}" srcOrd="1" destOrd="0" presId="urn:microsoft.com/office/officeart/2005/8/layout/process4"/>
    <dgm:cxn modelId="{A2A9A25C-D209-463C-AD75-EB489F1DDA64}" srcId="{1A835BE0-1554-416A-8549-EC2CA99D0755}" destId="{28750EF7-EEC2-484D-BD33-269688651945}" srcOrd="1" destOrd="0" parTransId="{1274E830-A735-4450-9083-9127EC183FA9}" sibTransId="{7766983D-00B3-423A-B992-24EFF8F2707F}"/>
    <dgm:cxn modelId="{A966D760-0999-4B52-981D-091FC0286DFD}" srcId="{1A835BE0-1554-416A-8549-EC2CA99D0755}" destId="{E44525C0-9C79-47DA-90C8-53A789FBB7D8}" srcOrd="4" destOrd="0" parTransId="{946FEE42-D142-4659-A364-2967A2752886}" sibTransId="{FFF78C80-51BA-449C-95B7-1957814D55A3}"/>
    <dgm:cxn modelId="{55736B19-6BDF-B441-9C60-A839CDCC865F}" type="presParOf" srcId="{74617D98-04FB-4A89-A9AE-4609DB364F69}" destId="{7D205705-5900-44D9-B8BB-9AB6261663D7}" srcOrd="0" destOrd="0" presId="urn:microsoft.com/office/officeart/2005/8/layout/process4"/>
    <dgm:cxn modelId="{163DFC74-114B-B146-B691-D1042D10F0A9}" type="presParOf" srcId="{7D205705-5900-44D9-B8BB-9AB6261663D7}" destId="{80BB5EB2-1D49-4590-A5A1-9DD83715F31C}" srcOrd="0" destOrd="0" presId="urn:microsoft.com/office/officeart/2005/8/layout/process4"/>
    <dgm:cxn modelId="{A062B4EF-CB0B-544E-8A69-8D8320E75D80}" type="presParOf" srcId="{7D205705-5900-44D9-B8BB-9AB6261663D7}" destId="{869718A2-04B1-4242-9A17-832825A83B56}" srcOrd="1" destOrd="0" presId="urn:microsoft.com/office/officeart/2005/8/layout/process4"/>
    <dgm:cxn modelId="{C8AC5485-F50B-A64B-9E9F-8928AF253413}" type="presParOf" srcId="{7D205705-5900-44D9-B8BB-9AB6261663D7}" destId="{CF31A2B7-104A-484B-8ADC-0186B6E02E2F}" srcOrd="2" destOrd="0" presId="urn:microsoft.com/office/officeart/2005/8/layout/process4"/>
    <dgm:cxn modelId="{72593E53-81D5-A747-82E2-6D484E681E1E}" type="presParOf" srcId="{CF31A2B7-104A-484B-8ADC-0186B6E02E2F}" destId="{1EF04124-F904-46AC-82B4-38396E71E6B0}" srcOrd="0" destOrd="0" presId="urn:microsoft.com/office/officeart/2005/8/layout/process4"/>
    <dgm:cxn modelId="{DC7C056B-4721-7C4E-8063-54BD30A9E0D3}" type="presParOf" srcId="{74617D98-04FB-4A89-A9AE-4609DB364F69}" destId="{511B48BD-4D12-4A46-AA28-5E462DB498BB}" srcOrd="1" destOrd="0" presId="urn:microsoft.com/office/officeart/2005/8/layout/process4"/>
    <dgm:cxn modelId="{15F9F619-E896-9D4F-8AE9-0EEEBDCA3ABD}" type="presParOf" srcId="{74617D98-04FB-4A89-A9AE-4609DB364F69}" destId="{2E6A23EB-493C-4EF9-AA5E-1E65879C2B9F}" srcOrd="2" destOrd="0" presId="urn:microsoft.com/office/officeart/2005/8/layout/process4"/>
    <dgm:cxn modelId="{496B7C81-0A69-294A-A410-C6CE628A3FC8}" type="presParOf" srcId="{2E6A23EB-493C-4EF9-AA5E-1E65879C2B9F}" destId="{0A8B0885-6C3B-47F4-93E9-9FFE43CAABEA}" srcOrd="0" destOrd="0" presId="urn:microsoft.com/office/officeart/2005/8/layout/process4"/>
    <dgm:cxn modelId="{D99E4A1D-CB18-4347-B5A2-20FD633F4B85}" type="presParOf" srcId="{2E6A23EB-493C-4EF9-AA5E-1E65879C2B9F}" destId="{CA2E6375-E93C-4EA0-8518-A701C3AFB722}" srcOrd="1" destOrd="0" presId="urn:microsoft.com/office/officeart/2005/8/layout/process4"/>
    <dgm:cxn modelId="{88E97B43-F7C8-294B-A9CE-58C5671C3752}" type="presParOf" srcId="{2E6A23EB-493C-4EF9-AA5E-1E65879C2B9F}" destId="{8A10E665-C6BC-4381-A2F1-181F0AD25F89}" srcOrd="2" destOrd="0" presId="urn:microsoft.com/office/officeart/2005/8/layout/process4"/>
    <dgm:cxn modelId="{F83282CB-F490-CF47-BB35-83C44327CFD1}" type="presParOf" srcId="{8A10E665-C6BC-4381-A2F1-181F0AD25F89}" destId="{5D793466-1E6F-4FDD-AE4A-510E67739FDF}" srcOrd="0" destOrd="0" presId="urn:microsoft.com/office/officeart/2005/8/layout/process4"/>
    <dgm:cxn modelId="{FEBE8421-715D-5748-A99F-D680A8FF417D}" type="presParOf" srcId="{74617D98-04FB-4A89-A9AE-4609DB364F69}" destId="{BAA8884F-EADC-4675-B5C6-C5EB66752651}" srcOrd="3" destOrd="0" presId="urn:microsoft.com/office/officeart/2005/8/layout/process4"/>
    <dgm:cxn modelId="{34C0A254-FE6E-B94C-B7F0-9686B35003F2}" type="presParOf" srcId="{74617D98-04FB-4A89-A9AE-4609DB364F69}" destId="{D8A94C98-805F-48A6-A9E7-6ED478C8E68A}" srcOrd="4" destOrd="0" presId="urn:microsoft.com/office/officeart/2005/8/layout/process4"/>
    <dgm:cxn modelId="{679E25AC-9510-0040-81EC-C92BCB935EF8}" type="presParOf" srcId="{D8A94C98-805F-48A6-A9E7-6ED478C8E68A}" destId="{5BBBEBD0-80F7-4542-B352-185E36FBDCCB}" srcOrd="0" destOrd="0" presId="urn:microsoft.com/office/officeart/2005/8/layout/process4"/>
    <dgm:cxn modelId="{4E8C555B-4E61-344F-8ECA-E449424E5DC8}" type="presParOf" srcId="{D8A94C98-805F-48A6-A9E7-6ED478C8E68A}" destId="{DFF8B5C7-4182-46B3-970F-F457573A28E1}" srcOrd="1" destOrd="0" presId="urn:microsoft.com/office/officeart/2005/8/layout/process4"/>
    <dgm:cxn modelId="{61585409-E493-474C-BDDB-8356AFE1BC60}" type="presParOf" srcId="{D8A94C98-805F-48A6-A9E7-6ED478C8E68A}" destId="{4692C319-5AF3-476B-8CA9-81046FF0F707}" srcOrd="2" destOrd="0" presId="urn:microsoft.com/office/officeart/2005/8/layout/process4"/>
    <dgm:cxn modelId="{EC0BC88C-6405-C14F-A199-B1DB68469736}" type="presParOf" srcId="{4692C319-5AF3-476B-8CA9-81046FF0F707}" destId="{604DE299-8EB6-489F-BEE4-3157905F4E1A}" srcOrd="0" destOrd="0" presId="urn:microsoft.com/office/officeart/2005/8/layout/process4"/>
    <dgm:cxn modelId="{CF77604B-4587-5F4D-9370-8566A36899E9}" type="presParOf" srcId="{74617D98-04FB-4A89-A9AE-4609DB364F69}" destId="{2828CD4F-E0E3-4BB8-9A64-43E18D9A3C94}" srcOrd="5" destOrd="0" presId="urn:microsoft.com/office/officeart/2005/8/layout/process4"/>
    <dgm:cxn modelId="{11E08B67-ACA8-7041-B4F4-E7107FBB12D4}" type="presParOf" srcId="{74617D98-04FB-4A89-A9AE-4609DB364F69}" destId="{5D53825E-9623-4639-AF77-5DFA095FF70B}" srcOrd="6" destOrd="0" presId="urn:microsoft.com/office/officeart/2005/8/layout/process4"/>
    <dgm:cxn modelId="{C28FBC5E-BFB8-E641-B310-D7B684C37E5F}" type="presParOf" srcId="{5D53825E-9623-4639-AF77-5DFA095FF70B}" destId="{1F3A8603-B64E-4568-A056-E1A02AAA29A5}" srcOrd="0" destOrd="0" presId="urn:microsoft.com/office/officeart/2005/8/layout/process4"/>
    <dgm:cxn modelId="{7AF1449E-79C9-F145-AB08-469456DA178F}" type="presParOf" srcId="{5D53825E-9623-4639-AF77-5DFA095FF70B}" destId="{5C237AF6-B5DF-49AC-A554-2634BE33EAB3}" srcOrd="1" destOrd="0" presId="urn:microsoft.com/office/officeart/2005/8/layout/process4"/>
    <dgm:cxn modelId="{8F1ACFE6-2E0C-7B47-8A51-650A989CA1CF}" type="presParOf" srcId="{5D53825E-9623-4639-AF77-5DFA095FF70B}" destId="{642C97C2-D8C4-414B-8806-43A9FC28998F}" srcOrd="2" destOrd="0" presId="urn:microsoft.com/office/officeart/2005/8/layout/process4"/>
    <dgm:cxn modelId="{FE98751D-2C85-0A40-8B8F-7F2C714959FE}" type="presParOf" srcId="{642C97C2-D8C4-414B-8806-43A9FC28998F}" destId="{28EF7F0E-CB37-46EC-859C-FA265251F706}" srcOrd="0" destOrd="0" presId="urn:microsoft.com/office/officeart/2005/8/layout/process4"/>
    <dgm:cxn modelId="{BC8D0248-66F2-8848-8859-3F84F76CDE65}" type="presParOf" srcId="{74617D98-04FB-4A89-A9AE-4609DB364F69}" destId="{B8785136-907D-4DA7-9ABA-5E6433A69BBC}" srcOrd="7" destOrd="0" presId="urn:microsoft.com/office/officeart/2005/8/layout/process4"/>
    <dgm:cxn modelId="{80CBF1FB-1B87-2545-BADD-6F24D24EA651}" type="presParOf" srcId="{74617D98-04FB-4A89-A9AE-4609DB364F69}" destId="{791F6356-3FC5-4B19-8020-188CA946E945}" srcOrd="8" destOrd="0" presId="urn:microsoft.com/office/officeart/2005/8/layout/process4"/>
    <dgm:cxn modelId="{389B64F1-7F7D-3C42-9A0B-EB8ED8FF5DA8}" type="presParOf" srcId="{791F6356-3FC5-4B19-8020-188CA946E945}" destId="{FA007F89-F419-4331-A708-B57BCAD648D3}" srcOrd="0" destOrd="0" presId="urn:microsoft.com/office/officeart/2005/8/layout/process4"/>
    <dgm:cxn modelId="{F6D31C47-760E-B547-8783-456F7232B53B}" type="presParOf" srcId="{791F6356-3FC5-4B19-8020-188CA946E945}" destId="{46871920-8224-4AA4-A121-BB85687D70BD}" srcOrd="1" destOrd="0" presId="urn:microsoft.com/office/officeart/2005/8/layout/process4"/>
    <dgm:cxn modelId="{80CD17C4-C82C-024E-AD6F-A70E337330E6}" type="presParOf" srcId="{791F6356-3FC5-4B19-8020-188CA946E945}" destId="{A60C2B9E-09A9-462B-8AD6-D192F20E542A}" srcOrd="2" destOrd="0" presId="urn:microsoft.com/office/officeart/2005/8/layout/process4"/>
    <dgm:cxn modelId="{4BEF4601-EF54-B84F-A3E6-90404C813929}" type="presParOf" srcId="{A60C2B9E-09A9-462B-8AD6-D192F20E542A}" destId="{2F3DBEDD-BAA5-434A-944B-17445C4EA841}"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B4CD74-C60F-42CE-AFB9-670FAB7813A2}" type="doc">
      <dgm:prSet loTypeId="urn:microsoft.com/office/officeart/2005/8/layout/list1" loCatId="list" qsTypeId="urn:microsoft.com/office/officeart/2005/8/quickstyle/3D3" qsCatId="3D" csTypeId="urn:microsoft.com/office/officeart/2005/8/colors/colorful1#11" csCatId="colorful" phldr="1"/>
      <dgm:spPr/>
      <dgm:t>
        <a:bodyPr/>
        <a:lstStyle/>
        <a:p>
          <a:endParaRPr lang="es-MX"/>
        </a:p>
      </dgm:t>
    </dgm:pt>
    <dgm:pt modelId="{7A2D9124-0208-4000-BC74-C620CC4EB1BF}">
      <dgm:prSet phldrT="[Texto]"/>
      <dgm:spPr/>
      <dgm:t>
        <a:bodyPr/>
        <a:lstStyle/>
        <a:p>
          <a:r>
            <a:rPr lang="es-MX" smtClean="0"/>
            <a:t>El cuestionario.</a:t>
          </a:r>
          <a:endParaRPr lang="es-MX"/>
        </a:p>
      </dgm:t>
    </dgm:pt>
    <dgm:pt modelId="{47193DDC-BC7C-4BBD-895C-C2835CBC132C}" type="parTrans" cxnId="{58B42B88-ADFD-4FE2-937B-CCAB24E7D1F7}">
      <dgm:prSet/>
      <dgm:spPr/>
      <dgm:t>
        <a:bodyPr/>
        <a:lstStyle/>
        <a:p>
          <a:endParaRPr lang="es-MX"/>
        </a:p>
      </dgm:t>
    </dgm:pt>
    <dgm:pt modelId="{1E282FC3-8E38-42F0-881F-21B3CEFCE013}" type="sibTrans" cxnId="{58B42B88-ADFD-4FE2-937B-CCAB24E7D1F7}">
      <dgm:prSet/>
      <dgm:spPr/>
      <dgm:t>
        <a:bodyPr/>
        <a:lstStyle/>
        <a:p>
          <a:endParaRPr lang="es-MX"/>
        </a:p>
      </dgm:t>
    </dgm:pt>
    <dgm:pt modelId="{0D0D5662-08C7-4C2F-BFDA-F23E6E8F1EB5}">
      <dgm:prSet/>
      <dgm:spPr/>
      <dgm:t>
        <a:bodyPr/>
        <a:lstStyle/>
        <a:p>
          <a:r>
            <a:rPr lang="es-MX" dirty="0" smtClean="0"/>
            <a:t>La encuesta.</a:t>
          </a:r>
          <a:endParaRPr lang="es-MX" dirty="0"/>
        </a:p>
      </dgm:t>
    </dgm:pt>
    <dgm:pt modelId="{01F36B0C-E50F-4C96-A24B-B0E929647A40}" type="parTrans" cxnId="{F057A0D5-0C4B-40F9-B4D2-EB6EE5DB2DAF}">
      <dgm:prSet/>
      <dgm:spPr/>
      <dgm:t>
        <a:bodyPr/>
        <a:lstStyle/>
        <a:p>
          <a:endParaRPr lang="es-MX"/>
        </a:p>
      </dgm:t>
    </dgm:pt>
    <dgm:pt modelId="{28478844-514D-4709-8360-0603F77A463F}" type="sibTrans" cxnId="{F057A0D5-0C4B-40F9-B4D2-EB6EE5DB2DAF}">
      <dgm:prSet/>
      <dgm:spPr/>
      <dgm:t>
        <a:bodyPr/>
        <a:lstStyle/>
        <a:p>
          <a:endParaRPr lang="es-MX"/>
        </a:p>
      </dgm:t>
    </dgm:pt>
    <dgm:pt modelId="{B9B6D1E1-D5D3-45FA-AE74-E27D8068FA00}">
      <dgm:prSet/>
      <dgm:spPr/>
      <dgm:t>
        <a:bodyPr/>
        <a:lstStyle/>
        <a:p>
          <a:r>
            <a:rPr lang="es-MX" dirty="0" smtClean="0"/>
            <a:t>La observación.</a:t>
          </a:r>
          <a:endParaRPr lang="es-MX" dirty="0"/>
        </a:p>
      </dgm:t>
    </dgm:pt>
    <dgm:pt modelId="{AF6B28AE-24D2-488A-AAA3-C93E7A9F4F86}" type="parTrans" cxnId="{4C0023AA-4E5E-4FB4-A25B-C31E83C1D294}">
      <dgm:prSet/>
      <dgm:spPr/>
      <dgm:t>
        <a:bodyPr/>
        <a:lstStyle/>
        <a:p>
          <a:endParaRPr lang="es-MX"/>
        </a:p>
      </dgm:t>
    </dgm:pt>
    <dgm:pt modelId="{1090B973-E728-4D4C-8F79-F93BD941C2B6}" type="sibTrans" cxnId="{4C0023AA-4E5E-4FB4-A25B-C31E83C1D294}">
      <dgm:prSet/>
      <dgm:spPr/>
      <dgm:t>
        <a:bodyPr/>
        <a:lstStyle/>
        <a:p>
          <a:endParaRPr lang="es-MX"/>
        </a:p>
      </dgm:t>
    </dgm:pt>
    <dgm:pt modelId="{7A8DD1CA-8373-445A-B943-CAFF47F531B9}">
      <dgm:prSet/>
      <dgm:spPr/>
      <dgm:t>
        <a:bodyPr/>
        <a:lstStyle/>
        <a:p>
          <a:r>
            <a:rPr lang="es-MX" dirty="0" smtClean="0"/>
            <a:t>La experimentación.</a:t>
          </a:r>
          <a:endParaRPr lang="es-MX" dirty="0"/>
        </a:p>
      </dgm:t>
    </dgm:pt>
    <dgm:pt modelId="{D7E35DB6-6424-4317-8814-9A7048336694}" type="parTrans" cxnId="{7B19374A-6A4F-4A8A-8132-FE4DC4ADBEDE}">
      <dgm:prSet/>
      <dgm:spPr/>
      <dgm:t>
        <a:bodyPr/>
        <a:lstStyle/>
        <a:p>
          <a:endParaRPr lang="es-MX"/>
        </a:p>
      </dgm:t>
    </dgm:pt>
    <dgm:pt modelId="{EEF0B0CA-A5CD-4CD1-921E-3049664F506F}" type="sibTrans" cxnId="{7B19374A-6A4F-4A8A-8132-FE4DC4ADBEDE}">
      <dgm:prSet/>
      <dgm:spPr/>
      <dgm:t>
        <a:bodyPr/>
        <a:lstStyle/>
        <a:p>
          <a:endParaRPr lang="es-MX"/>
        </a:p>
      </dgm:t>
    </dgm:pt>
    <dgm:pt modelId="{FEB80FBD-36ED-47D1-8291-04E25321015C}">
      <dgm:prSet/>
      <dgm:spPr/>
      <dgm:t>
        <a:bodyPr/>
        <a:lstStyle/>
        <a:p>
          <a:r>
            <a:rPr lang="es-MX" smtClean="0"/>
            <a:t>La entrevista.</a:t>
          </a:r>
          <a:endParaRPr lang="es-MX"/>
        </a:p>
      </dgm:t>
    </dgm:pt>
    <dgm:pt modelId="{138416E1-8166-449C-95BE-A3538F77A464}" type="parTrans" cxnId="{286ECA39-702D-4E53-A428-904E65CDEE02}">
      <dgm:prSet/>
      <dgm:spPr/>
      <dgm:t>
        <a:bodyPr/>
        <a:lstStyle/>
        <a:p>
          <a:endParaRPr lang="es-MX"/>
        </a:p>
      </dgm:t>
    </dgm:pt>
    <dgm:pt modelId="{75672558-72FE-4F4E-9FA8-4E05EC91B1E1}" type="sibTrans" cxnId="{286ECA39-702D-4E53-A428-904E65CDEE02}">
      <dgm:prSet/>
      <dgm:spPr/>
      <dgm:t>
        <a:bodyPr/>
        <a:lstStyle/>
        <a:p>
          <a:endParaRPr lang="es-MX"/>
        </a:p>
      </dgm:t>
    </dgm:pt>
    <dgm:pt modelId="{4F7D9660-D876-404B-923E-1F0F1652BDAB}" type="pres">
      <dgm:prSet presAssocID="{CDB4CD74-C60F-42CE-AFB9-670FAB7813A2}" presName="linear" presStyleCnt="0">
        <dgm:presLayoutVars>
          <dgm:dir/>
          <dgm:animLvl val="lvl"/>
          <dgm:resizeHandles val="exact"/>
        </dgm:presLayoutVars>
      </dgm:prSet>
      <dgm:spPr/>
      <dgm:t>
        <a:bodyPr/>
        <a:lstStyle/>
        <a:p>
          <a:endParaRPr lang="es-MX"/>
        </a:p>
      </dgm:t>
    </dgm:pt>
    <dgm:pt modelId="{C9700F2B-82B8-44A2-A3F9-CE4D0F198EC1}" type="pres">
      <dgm:prSet presAssocID="{7A2D9124-0208-4000-BC74-C620CC4EB1BF}" presName="parentLin" presStyleCnt="0"/>
      <dgm:spPr/>
      <dgm:t>
        <a:bodyPr/>
        <a:lstStyle/>
        <a:p>
          <a:endParaRPr lang="es-ES"/>
        </a:p>
      </dgm:t>
    </dgm:pt>
    <dgm:pt modelId="{CABF0F99-C784-4CC5-A41A-83505A6C0F3D}" type="pres">
      <dgm:prSet presAssocID="{7A2D9124-0208-4000-BC74-C620CC4EB1BF}" presName="parentLeftMargin" presStyleLbl="node1" presStyleIdx="0" presStyleCnt="5"/>
      <dgm:spPr/>
      <dgm:t>
        <a:bodyPr/>
        <a:lstStyle/>
        <a:p>
          <a:endParaRPr lang="es-MX"/>
        </a:p>
      </dgm:t>
    </dgm:pt>
    <dgm:pt modelId="{00FBA5F2-0F3D-456B-9168-B8BEAD99772B}" type="pres">
      <dgm:prSet presAssocID="{7A2D9124-0208-4000-BC74-C620CC4EB1BF}" presName="parentText" presStyleLbl="node1" presStyleIdx="0" presStyleCnt="5">
        <dgm:presLayoutVars>
          <dgm:chMax val="0"/>
          <dgm:bulletEnabled val="1"/>
        </dgm:presLayoutVars>
      </dgm:prSet>
      <dgm:spPr/>
      <dgm:t>
        <a:bodyPr/>
        <a:lstStyle/>
        <a:p>
          <a:endParaRPr lang="es-MX"/>
        </a:p>
      </dgm:t>
    </dgm:pt>
    <dgm:pt modelId="{1C10F9EE-562E-463A-BD81-F62493ADF79E}" type="pres">
      <dgm:prSet presAssocID="{7A2D9124-0208-4000-BC74-C620CC4EB1BF}" presName="negativeSpace" presStyleCnt="0"/>
      <dgm:spPr/>
      <dgm:t>
        <a:bodyPr/>
        <a:lstStyle/>
        <a:p>
          <a:endParaRPr lang="es-ES"/>
        </a:p>
      </dgm:t>
    </dgm:pt>
    <dgm:pt modelId="{999FF773-91A0-4301-9170-D1764D598538}" type="pres">
      <dgm:prSet presAssocID="{7A2D9124-0208-4000-BC74-C620CC4EB1BF}" presName="childText" presStyleLbl="conFgAcc1" presStyleIdx="0" presStyleCnt="5">
        <dgm:presLayoutVars>
          <dgm:bulletEnabled val="1"/>
        </dgm:presLayoutVars>
      </dgm:prSet>
      <dgm:spPr/>
      <dgm:t>
        <a:bodyPr/>
        <a:lstStyle/>
        <a:p>
          <a:endParaRPr lang="es-ES"/>
        </a:p>
      </dgm:t>
    </dgm:pt>
    <dgm:pt modelId="{2849BBBD-EAEF-4866-A1E7-62A946809262}" type="pres">
      <dgm:prSet presAssocID="{1E282FC3-8E38-42F0-881F-21B3CEFCE013}" presName="spaceBetweenRectangles" presStyleCnt="0"/>
      <dgm:spPr/>
      <dgm:t>
        <a:bodyPr/>
        <a:lstStyle/>
        <a:p>
          <a:endParaRPr lang="es-ES"/>
        </a:p>
      </dgm:t>
    </dgm:pt>
    <dgm:pt modelId="{95AF63E1-38A0-4989-BC53-28E9A9CF736A}" type="pres">
      <dgm:prSet presAssocID="{FEB80FBD-36ED-47D1-8291-04E25321015C}" presName="parentLin" presStyleCnt="0"/>
      <dgm:spPr/>
      <dgm:t>
        <a:bodyPr/>
        <a:lstStyle/>
        <a:p>
          <a:endParaRPr lang="es-ES"/>
        </a:p>
      </dgm:t>
    </dgm:pt>
    <dgm:pt modelId="{77588DA3-DE6B-40F8-ADAD-65B90879FA65}" type="pres">
      <dgm:prSet presAssocID="{FEB80FBD-36ED-47D1-8291-04E25321015C}" presName="parentLeftMargin" presStyleLbl="node1" presStyleIdx="0" presStyleCnt="5"/>
      <dgm:spPr/>
      <dgm:t>
        <a:bodyPr/>
        <a:lstStyle/>
        <a:p>
          <a:endParaRPr lang="es-MX"/>
        </a:p>
      </dgm:t>
    </dgm:pt>
    <dgm:pt modelId="{A42111D4-2E16-4C5F-8599-813464A9FCCF}" type="pres">
      <dgm:prSet presAssocID="{FEB80FBD-36ED-47D1-8291-04E25321015C}" presName="parentText" presStyleLbl="node1" presStyleIdx="1" presStyleCnt="5">
        <dgm:presLayoutVars>
          <dgm:chMax val="0"/>
          <dgm:bulletEnabled val="1"/>
        </dgm:presLayoutVars>
      </dgm:prSet>
      <dgm:spPr/>
      <dgm:t>
        <a:bodyPr/>
        <a:lstStyle/>
        <a:p>
          <a:endParaRPr lang="es-MX"/>
        </a:p>
      </dgm:t>
    </dgm:pt>
    <dgm:pt modelId="{B1B5E246-1CA9-4447-8A3F-6004118DE7F7}" type="pres">
      <dgm:prSet presAssocID="{FEB80FBD-36ED-47D1-8291-04E25321015C}" presName="negativeSpace" presStyleCnt="0"/>
      <dgm:spPr/>
      <dgm:t>
        <a:bodyPr/>
        <a:lstStyle/>
        <a:p>
          <a:endParaRPr lang="es-ES"/>
        </a:p>
      </dgm:t>
    </dgm:pt>
    <dgm:pt modelId="{619CE1F0-CE7C-4F5C-803D-D0091626208F}" type="pres">
      <dgm:prSet presAssocID="{FEB80FBD-36ED-47D1-8291-04E25321015C}" presName="childText" presStyleLbl="conFgAcc1" presStyleIdx="1" presStyleCnt="5">
        <dgm:presLayoutVars>
          <dgm:bulletEnabled val="1"/>
        </dgm:presLayoutVars>
      </dgm:prSet>
      <dgm:spPr/>
      <dgm:t>
        <a:bodyPr/>
        <a:lstStyle/>
        <a:p>
          <a:endParaRPr lang="es-ES"/>
        </a:p>
      </dgm:t>
    </dgm:pt>
    <dgm:pt modelId="{257BCEFD-3F7A-4028-98BC-FC5CA64505DE}" type="pres">
      <dgm:prSet presAssocID="{75672558-72FE-4F4E-9FA8-4E05EC91B1E1}" presName="spaceBetweenRectangles" presStyleCnt="0"/>
      <dgm:spPr/>
      <dgm:t>
        <a:bodyPr/>
        <a:lstStyle/>
        <a:p>
          <a:endParaRPr lang="es-ES"/>
        </a:p>
      </dgm:t>
    </dgm:pt>
    <dgm:pt modelId="{8D8AF0CD-0124-45A1-86B5-7F5AC0FC11DE}" type="pres">
      <dgm:prSet presAssocID="{0D0D5662-08C7-4C2F-BFDA-F23E6E8F1EB5}" presName="parentLin" presStyleCnt="0"/>
      <dgm:spPr/>
      <dgm:t>
        <a:bodyPr/>
        <a:lstStyle/>
        <a:p>
          <a:endParaRPr lang="es-ES"/>
        </a:p>
      </dgm:t>
    </dgm:pt>
    <dgm:pt modelId="{7AC98065-4592-4D62-ABCC-10F690BBD018}" type="pres">
      <dgm:prSet presAssocID="{0D0D5662-08C7-4C2F-BFDA-F23E6E8F1EB5}" presName="parentLeftMargin" presStyleLbl="node1" presStyleIdx="1" presStyleCnt="5"/>
      <dgm:spPr/>
      <dgm:t>
        <a:bodyPr/>
        <a:lstStyle/>
        <a:p>
          <a:endParaRPr lang="es-MX"/>
        </a:p>
      </dgm:t>
    </dgm:pt>
    <dgm:pt modelId="{F5EA0100-6FAD-425F-B941-8016A4C6C111}" type="pres">
      <dgm:prSet presAssocID="{0D0D5662-08C7-4C2F-BFDA-F23E6E8F1EB5}" presName="parentText" presStyleLbl="node1" presStyleIdx="2" presStyleCnt="5">
        <dgm:presLayoutVars>
          <dgm:chMax val="0"/>
          <dgm:bulletEnabled val="1"/>
        </dgm:presLayoutVars>
      </dgm:prSet>
      <dgm:spPr/>
      <dgm:t>
        <a:bodyPr/>
        <a:lstStyle/>
        <a:p>
          <a:endParaRPr lang="es-MX"/>
        </a:p>
      </dgm:t>
    </dgm:pt>
    <dgm:pt modelId="{374A26FE-A9DB-4C51-921D-575AFEDD944A}" type="pres">
      <dgm:prSet presAssocID="{0D0D5662-08C7-4C2F-BFDA-F23E6E8F1EB5}" presName="negativeSpace" presStyleCnt="0"/>
      <dgm:spPr/>
      <dgm:t>
        <a:bodyPr/>
        <a:lstStyle/>
        <a:p>
          <a:endParaRPr lang="es-ES"/>
        </a:p>
      </dgm:t>
    </dgm:pt>
    <dgm:pt modelId="{574FFBC5-E915-4286-BDB6-03203FEAAC71}" type="pres">
      <dgm:prSet presAssocID="{0D0D5662-08C7-4C2F-BFDA-F23E6E8F1EB5}" presName="childText" presStyleLbl="conFgAcc1" presStyleIdx="2" presStyleCnt="5">
        <dgm:presLayoutVars>
          <dgm:bulletEnabled val="1"/>
        </dgm:presLayoutVars>
      </dgm:prSet>
      <dgm:spPr/>
      <dgm:t>
        <a:bodyPr/>
        <a:lstStyle/>
        <a:p>
          <a:endParaRPr lang="es-ES"/>
        </a:p>
      </dgm:t>
    </dgm:pt>
    <dgm:pt modelId="{6D872327-C960-4833-BB33-CA3C97D1F804}" type="pres">
      <dgm:prSet presAssocID="{28478844-514D-4709-8360-0603F77A463F}" presName="spaceBetweenRectangles" presStyleCnt="0"/>
      <dgm:spPr/>
      <dgm:t>
        <a:bodyPr/>
        <a:lstStyle/>
        <a:p>
          <a:endParaRPr lang="es-ES"/>
        </a:p>
      </dgm:t>
    </dgm:pt>
    <dgm:pt modelId="{CE7F7729-DB70-4B63-8E5B-5A0181C93200}" type="pres">
      <dgm:prSet presAssocID="{B9B6D1E1-D5D3-45FA-AE74-E27D8068FA00}" presName="parentLin" presStyleCnt="0"/>
      <dgm:spPr/>
      <dgm:t>
        <a:bodyPr/>
        <a:lstStyle/>
        <a:p>
          <a:endParaRPr lang="es-ES"/>
        </a:p>
      </dgm:t>
    </dgm:pt>
    <dgm:pt modelId="{0A7E016F-597A-437F-BFBE-405742D89FD6}" type="pres">
      <dgm:prSet presAssocID="{B9B6D1E1-D5D3-45FA-AE74-E27D8068FA00}" presName="parentLeftMargin" presStyleLbl="node1" presStyleIdx="2" presStyleCnt="5"/>
      <dgm:spPr/>
      <dgm:t>
        <a:bodyPr/>
        <a:lstStyle/>
        <a:p>
          <a:endParaRPr lang="es-MX"/>
        </a:p>
      </dgm:t>
    </dgm:pt>
    <dgm:pt modelId="{2559583C-4007-4820-9C9D-D4E388F8BBBD}" type="pres">
      <dgm:prSet presAssocID="{B9B6D1E1-D5D3-45FA-AE74-E27D8068FA00}" presName="parentText" presStyleLbl="node1" presStyleIdx="3" presStyleCnt="5">
        <dgm:presLayoutVars>
          <dgm:chMax val="0"/>
          <dgm:bulletEnabled val="1"/>
        </dgm:presLayoutVars>
      </dgm:prSet>
      <dgm:spPr/>
      <dgm:t>
        <a:bodyPr/>
        <a:lstStyle/>
        <a:p>
          <a:endParaRPr lang="es-MX"/>
        </a:p>
      </dgm:t>
    </dgm:pt>
    <dgm:pt modelId="{963CD98E-76C6-4964-93B4-88EC61A3CCFC}" type="pres">
      <dgm:prSet presAssocID="{B9B6D1E1-D5D3-45FA-AE74-E27D8068FA00}" presName="negativeSpace" presStyleCnt="0"/>
      <dgm:spPr/>
      <dgm:t>
        <a:bodyPr/>
        <a:lstStyle/>
        <a:p>
          <a:endParaRPr lang="es-ES"/>
        </a:p>
      </dgm:t>
    </dgm:pt>
    <dgm:pt modelId="{9E761CDA-9A2E-442C-8C77-F5A806B3DED6}" type="pres">
      <dgm:prSet presAssocID="{B9B6D1E1-D5D3-45FA-AE74-E27D8068FA00}" presName="childText" presStyleLbl="conFgAcc1" presStyleIdx="3" presStyleCnt="5">
        <dgm:presLayoutVars>
          <dgm:bulletEnabled val="1"/>
        </dgm:presLayoutVars>
      </dgm:prSet>
      <dgm:spPr/>
      <dgm:t>
        <a:bodyPr/>
        <a:lstStyle/>
        <a:p>
          <a:endParaRPr lang="es-ES"/>
        </a:p>
      </dgm:t>
    </dgm:pt>
    <dgm:pt modelId="{FAFB717F-8FBD-4F73-AB9A-69E9BDFF9852}" type="pres">
      <dgm:prSet presAssocID="{1090B973-E728-4D4C-8F79-F93BD941C2B6}" presName="spaceBetweenRectangles" presStyleCnt="0"/>
      <dgm:spPr/>
      <dgm:t>
        <a:bodyPr/>
        <a:lstStyle/>
        <a:p>
          <a:endParaRPr lang="es-ES"/>
        </a:p>
      </dgm:t>
    </dgm:pt>
    <dgm:pt modelId="{40092848-CA41-4F46-A558-A76F6F2B8C85}" type="pres">
      <dgm:prSet presAssocID="{7A8DD1CA-8373-445A-B943-CAFF47F531B9}" presName="parentLin" presStyleCnt="0"/>
      <dgm:spPr/>
      <dgm:t>
        <a:bodyPr/>
        <a:lstStyle/>
        <a:p>
          <a:endParaRPr lang="es-ES"/>
        </a:p>
      </dgm:t>
    </dgm:pt>
    <dgm:pt modelId="{8C524C36-FCFE-4E6B-AC20-E5D7E5B9EEDD}" type="pres">
      <dgm:prSet presAssocID="{7A8DD1CA-8373-445A-B943-CAFF47F531B9}" presName="parentLeftMargin" presStyleLbl="node1" presStyleIdx="3" presStyleCnt="5"/>
      <dgm:spPr/>
      <dgm:t>
        <a:bodyPr/>
        <a:lstStyle/>
        <a:p>
          <a:endParaRPr lang="es-MX"/>
        </a:p>
      </dgm:t>
    </dgm:pt>
    <dgm:pt modelId="{D0B30D2F-BBBC-46D6-9F54-C42421A1028E}" type="pres">
      <dgm:prSet presAssocID="{7A8DD1CA-8373-445A-B943-CAFF47F531B9}" presName="parentText" presStyleLbl="node1" presStyleIdx="4" presStyleCnt="5">
        <dgm:presLayoutVars>
          <dgm:chMax val="0"/>
          <dgm:bulletEnabled val="1"/>
        </dgm:presLayoutVars>
      </dgm:prSet>
      <dgm:spPr/>
      <dgm:t>
        <a:bodyPr/>
        <a:lstStyle/>
        <a:p>
          <a:endParaRPr lang="es-MX"/>
        </a:p>
      </dgm:t>
    </dgm:pt>
    <dgm:pt modelId="{AC7A14CC-D621-4D4C-A3BD-F9DE17CAFF63}" type="pres">
      <dgm:prSet presAssocID="{7A8DD1CA-8373-445A-B943-CAFF47F531B9}" presName="negativeSpace" presStyleCnt="0"/>
      <dgm:spPr/>
      <dgm:t>
        <a:bodyPr/>
        <a:lstStyle/>
        <a:p>
          <a:endParaRPr lang="es-ES"/>
        </a:p>
      </dgm:t>
    </dgm:pt>
    <dgm:pt modelId="{991C6CBE-2D45-4E0E-88C7-828B8A6CCA15}" type="pres">
      <dgm:prSet presAssocID="{7A8DD1CA-8373-445A-B943-CAFF47F531B9}" presName="childText" presStyleLbl="conFgAcc1" presStyleIdx="4" presStyleCnt="5">
        <dgm:presLayoutVars>
          <dgm:bulletEnabled val="1"/>
        </dgm:presLayoutVars>
      </dgm:prSet>
      <dgm:spPr/>
      <dgm:t>
        <a:bodyPr/>
        <a:lstStyle/>
        <a:p>
          <a:endParaRPr lang="es-ES"/>
        </a:p>
      </dgm:t>
    </dgm:pt>
  </dgm:ptLst>
  <dgm:cxnLst>
    <dgm:cxn modelId="{9E10DFA0-FEC5-2649-91EB-5701C79CCE8A}" type="presOf" srcId="{CDB4CD74-C60F-42CE-AFB9-670FAB7813A2}" destId="{4F7D9660-D876-404B-923E-1F0F1652BDAB}" srcOrd="0" destOrd="0" presId="urn:microsoft.com/office/officeart/2005/8/layout/list1"/>
    <dgm:cxn modelId="{35B1A636-DCC2-C047-9068-0BFDCC1641C8}" type="presOf" srcId="{7A2D9124-0208-4000-BC74-C620CC4EB1BF}" destId="{CABF0F99-C784-4CC5-A41A-83505A6C0F3D}" srcOrd="0" destOrd="0" presId="urn:microsoft.com/office/officeart/2005/8/layout/list1"/>
    <dgm:cxn modelId="{8BE66DCF-EE87-E64F-8440-5AD0B20726F1}" type="presOf" srcId="{7A2D9124-0208-4000-BC74-C620CC4EB1BF}" destId="{00FBA5F2-0F3D-456B-9168-B8BEAD99772B}" srcOrd="1" destOrd="0" presId="urn:microsoft.com/office/officeart/2005/8/layout/list1"/>
    <dgm:cxn modelId="{6C85D1D5-8194-F24C-8B8E-AF09DE1A9192}" type="presOf" srcId="{FEB80FBD-36ED-47D1-8291-04E25321015C}" destId="{A42111D4-2E16-4C5F-8599-813464A9FCCF}" srcOrd="1" destOrd="0" presId="urn:microsoft.com/office/officeart/2005/8/layout/list1"/>
    <dgm:cxn modelId="{58B42B88-ADFD-4FE2-937B-CCAB24E7D1F7}" srcId="{CDB4CD74-C60F-42CE-AFB9-670FAB7813A2}" destId="{7A2D9124-0208-4000-BC74-C620CC4EB1BF}" srcOrd="0" destOrd="0" parTransId="{47193DDC-BC7C-4BBD-895C-C2835CBC132C}" sibTransId="{1E282FC3-8E38-42F0-881F-21B3CEFCE013}"/>
    <dgm:cxn modelId="{286ECA39-702D-4E53-A428-904E65CDEE02}" srcId="{CDB4CD74-C60F-42CE-AFB9-670FAB7813A2}" destId="{FEB80FBD-36ED-47D1-8291-04E25321015C}" srcOrd="1" destOrd="0" parTransId="{138416E1-8166-449C-95BE-A3538F77A464}" sibTransId="{75672558-72FE-4F4E-9FA8-4E05EC91B1E1}"/>
    <dgm:cxn modelId="{5C33CD03-495B-1B49-B891-9EDC10054B87}" type="presOf" srcId="{FEB80FBD-36ED-47D1-8291-04E25321015C}" destId="{77588DA3-DE6B-40F8-ADAD-65B90879FA65}" srcOrd="0" destOrd="0" presId="urn:microsoft.com/office/officeart/2005/8/layout/list1"/>
    <dgm:cxn modelId="{969603C9-2632-FB40-943B-FD5DD0C6F7B5}" type="presOf" srcId="{7A8DD1CA-8373-445A-B943-CAFF47F531B9}" destId="{D0B30D2F-BBBC-46D6-9F54-C42421A1028E}" srcOrd="1" destOrd="0" presId="urn:microsoft.com/office/officeart/2005/8/layout/list1"/>
    <dgm:cxn modelId="{F6F454AD-8DB0-8640-8911-2220543C65FA}" type="presOf" srcId="{0D0D5662-08C7-4C2F-BFDA-F23E6E8F1EB5}" destId="{7AC98065-4592-4D62-ABCC-10F690BBD018}" srcOrd="0" destOrd="0" presId="urn:microsoft.com/office/officeart/2005/8/layout/list1"/>
    <dgm:cxn modelId="{F057A0D5-0C4B-40F9-B4D2-EB6EE5DB2DAF}" srcId="{CDB4CD74-C60F-42CE-AFB9-670FAB7813A2}" destId="{0D0D5662-08C7-4C2F-BFDA-F23E6E8F1EB5}" srcOrd="2" destOrd="0" parTransId="{01F36B0C-E50F-4C96-A24B-B0E929647A40}" sibTransId="{28478844-514D-4709-8360-0603F77A463F}"/>
    <dgm:cxn modelId="{4C0023AA-4E5E-4FB4-A25B-C31E83C1D294}" srcId="{CDB4CD74-C60F-42CE-AFB9-670FAB7813A2}" destId="{B9B6D1E1-D5D3-45FA-AE74-E27D8068FA00}" srcOrd="3" destOrd="0" parTransId="{AF6B28AE-24D2-488A-AAA3-C93E7A9F4F86}" sibTransId="{1090B973-E728-4D4C-8F79-F93BD941C2B6}"/>
    <dgm:cxn modelId="{E772507B-9470-3140-A80A-82D8C26AF13E}" type="presOf" srcId="{0D0D5662-08C7-4C2F-BFDA-F23E6E8F1EB5}" destId="{F5EA0100-6FAD-425F-B941-8016A4C6C111}" srcOrd="1" destOrd="0" presId="urn:microsoft.com/office/officeart/2005/8/layout/list1"/>
    <dgm:cxn modelId="{965A37DC-E907-4041-AAAA-DD3F5A77A079}" type="presOf" srcId="{B9B6D1E1-D5D3-45FA-AE74-E27D8068FA00}" destId="{2559583C-4007-4820-9C9D-D4E388F8BBBD}" srcOrd="1" destOrd="0" presId="urn:microsoft.com/office/officeart/2005/8/layout/list1"/>
    <dgm:cxn modelId="{A265E687-FB7B-034F-B7BB-ED850D09154F}" type="presOf" srcId="{B9B6D1E1-D5D3-45FA-AE74-E27D8068FA00}" destId="{0A7E016F-597A-437F-BFBE-405742D89FD6}" srcOrd="0" destOrd="0" presId="urn:microsoft.com/office/officeart/2005/8/layout/list1"/>
    <dgm:cxn modelId="{3954408E-B1C7-BA47-B8CE-C98C6175FC93}" type="presOf" srcId="{7A8DD1CA-8373-445A-B943-CAFF47F531B9}" destId="{8C524C36-FCFE-4E6B-AC20-E5D7E5B9EEDD}" srcOrd="0" destOrd="0" presId="urn:microsoft.com/office/officeart/2005/8/layout/list1"/>
    <dgm:cxn modelId="{7B19374A-6A4F-4A8A-8132-FE4DC4ADBEDE}" srcId="{CDB4CD74-C60F-42CE-AFB9-670FAB7813A2}" destId="{7A8DD1CA-8373-445A-B943-CAFF47F531B9}" srcOrd="4" destOrd="0" parTransId="{D7E35DB6-6424-4317-8814-9A7048336694}" sibTransId="{EEF0B0CA-A5CD-4CD1-921E-3049664F506F}"/>
    <dgm:cxn modelId="{1DA15778-A3CF-1B49-BE6D-D4B3184CE76B}" type="presParOf" srcId="{4F7D9660-D876-404B-923E-1F0F1652BDAB}" destId="{C9700F2B-82B8-44A2-A3F9-CE4D0F198EC1}" srcOrd="0" destOrd="0" presId="urn:microsoft.com/office/officeart/2005/8/layout/list1"/>
    <dgm:cxn modelId="{6091E1C0-C6F4-6F45-9946-983CEEBE4274}" type="presParOf" srcId="{C9700F2B-82B8-44A2-A3F9-CE4D0F198EC1}" destId="{CABF0F99-C784-4CC5-A41A-83505A6C0F3D}" srcOrd="0" destOrd="0" presId="urn:microsoft.com/office/officeart/2005/8/layout/list1"/>
    <dgm:cxn modelId="{26322AC3-F8DF-E643-A8B9-2DB46B54FC03}" type="presParOf" srcId="{C9700F2B-82B8-44A2-A3F9-CE4D0F198EC1}" destId="{00FBA5F2-0F3D-456B-9168-B8BEAD99772B}" srcOrd="1" destOrd="0" presId="urn:microsoft.com/office/officeart/2005/8/layout/list1"/>
    <dgm:cxn modelId="{DECA12DE-A5D2-CC4A-9EA4-6BB93057BF9F}" type="presParOf" srcId="{4F7D9660-D876-404B-923E-1F0F1652BDAB}" destId="{1C10F9EE-562E-463A-BD81-F62493ADF79E}" srcOrd="1" destOrd="0" presId="urn:microsoft.com/office/officeart/2005/8/layout/list1"/>
    <dgm:cxn modelId="{DE6683DA-E307-0E42-A1E3-6C841539C2DC}" type="presParOf" srcId="{4F7D9660-D876-404B-923E-1F0F1652BDAB}" destId="{999FF773-91A0-4301-9170-D1764D598538}" srcOrd="2" destOrd="0" presId="urn:microsoft.com/office/officeart/2005/8/layout/list1"/>
    <dgm:cxn modelId="{CF0C1AFB-C8BC-FF4B-A943-CEEA402D825E}" type="presParOf" srcId="{4F7D9660-D876-404B-923E-1F0F1652BDAB}" destId="{2849BBBD-EAEF-4866-A1E7-62A946809262}" srcOrd="3" destOrd="0" presId="urn:microsoft.com/office/officeart/2005/8/layout/list1"/>
    <dgm:cxn modelId="{167E6E75-E017-F94F-B505-71D90263C04D}" type="presParOf" srcId="{4F7D9660-D876-404B-923E-1F0F1652BDAB}" destId="{95AF63E1-38A0-4989-BC53-28E9A9CF736A}" srcOrd="4" destOrd="0" presId="urn:microsoft.com/office/officeart/2005/8/layout/list1"/>
    <dgm:cxn modelId="{B75E5070-F89E-DA4D-9AFE-AC824F1E5FEE}" type="presParOf" srcId="{95AF63E1-38A0-4989-BC53-28E9A9CF736A}" destId="{77588DA3-DE6B-40F8-ADAD-65B90879FA65}" srcOrd="0" destOrd="0" presId="urn:microsoft.com/office/officeart/2005/8/layout/list1"/>
    <dgm:cxn modelId="{A7F9CF77-D465-FB49-B687-F0E378166709}" type="presParOf" srcId="{95AF63E1-38A0-4989-BC53-28E9A9CF736A}" destId="{A42111D4-2E16-4C5F-8599-813464A9FCCF}" srcOrd="1" destOrd="0" presId="urn:microsoft.com/office/officeart/2005/8/layout/list1"/>
    <dgm:cxn modelId="{F9AAFF61-AB4A-3F43-B97F-CD4CFB390C3B}" type="presParOf" srcId="{4F7D9660-D876-404B-923E-1F0F1652BDAB}" destId="{B1B5E246-1CA9-4447-8A3F-6004118DE7F7}" srcOrd="5" destOrd="0" presId="urn:microsoft.com/office/officeart/2005/8/layout/list1"/>
    <dgm:cxn modelId="{E3E0666B-043A-0245-800B-1AEE184A0134}" type="presParOf" srcId="{4F7D9660-D876-404B-923E-1F0F1652BDAB}" destId="{619CE1F0-CE7C-4F5C-803D-D0091626208F}" srcOrd="6" destOrd="0" presId="urn:microsoft.com/office/officeart/2005/8/layout/list1"/>
    <dgm:cxn modelId="{C86B1A7E-1846-9B47-BBB0-C82EB836EE37}" type="presParOf" srcId="{4F7D9660-D876-404B-923E-1F0F1652BDAB}" destId="{257BCEFD-3F7A-4028-98BC-FC5CA64505DE}" srcOrd="7" destOrd="0" presId="urn:microsoft.com/office/officeart/2005/8/layout/list1"/>
    <dgm:cxn modelId="{01D08ACD-AD2D-C641-AD54-77FAE3BE6B3A}" type="presParOf" srcId="{4F7D9660-D876-404B-923E-1F0F1652BDAB}" destId="{8D8AF0CD-0124-45A1-86B5-7F5AC0FC11DE}" srcOrd="8" destOrd="0" presId="urn:microsoft.com/office/officeart/2005/8/layout/list1"/>
    <dgm:cxn modelId="{E71D97FF-9A11-8948-A0B3-98EF62E6ED36}" type="presParOf" srcId="{8D8AF0CD-0124-45A1-86B5-7F5AC0FC11DE}" destId="{7AC98065-4592-4D62-ABCC-10F690BBD018}" srcOrd="0" destOrd="0" presId="urn:microsoft.com/office/officeart/2005/8/layout/list1"/>
    <dgm:cxn modelId="{3BD6F50B-66B0-0B45-8024-68EEE3C93E9D}" type="presParOf" srcId="{8D8AF0CD-0124-45A1-86B5-7F5AC0FC11DE}" destId="{F5EA0100-6FAD-425F-B941-8016A4C6C111}" srcOrd="1" destOrd="0" presId="urn:microsoft.com/office/officeart/2005/8/layout/list1"/>
    <dgm:cxn modelId="{03AE99E5-A098-9949-A51B-6DDCE6A0665C}" type="presParOf" srcId="{4F7D9660-D876-404B-923E-1F0F1652BDAB}" destId="{374A26FE-A9DB-4C51-921D-575AFEDD944A}" srcOrd="9" destOrd="0" presId="urn:microsoft.com/office/officeart/2005/8/layout/list1"/>
    <dgm:cxn modelId="{07BE50E8-E6E5-8E47-B945-CC869B58F8E5}" type="presParOf" srcId="{4F7D9660-D876-404B-923E-1F0F1652BDAB}" destId="{574FFBC5-E915-4286-BDB6-03203FEAAC71}" srcOrd="10" destOrd="0" presId="urn:microsoft.com/office/officeart/2005/8/layout/list1"/>
    <dgm:cxn modelId="{EE561139-54B0-DE4A-80E9-D4383D581562}" type="presParOf" srcId="{4F7D9660-D876-404B-923E-1F0F1652BDAB}" destId="{6D872327-C960-4833-BB33-CA3C97D1F804}" srcOrd="11" destOrd="0" presId="urn:microsoft.com/office/officeart/2005/8/layout/list1"/>
    <dgm:cxn modelId="{09076559-44AE-E04B-A3B3-5A27F528F74E}" type="presParOf" srcId="{4F7D9660-D876-404B-923E-1F0F1652BDAB}" destId="{CE7F7729-DB70-4B63-8E5B-5A0181C93200}" srcOrd="12" destOrd="0" presId="urn:microsoft.com/office/officeart/2005/8/layout/list1"/>
    <dgm:cxn modelId="{69D6A2F8-1EB4-6D48-9146-2EA54C560300}" type="presParOf" srcId="{CE7F7729-DB70-4B63-8E5B-5A0181C93200}" destId="{0A7E016F-597A-437F-BFBE-405742D89FD6}" srcOrd="0" destOrd="0" presId="urn:microsoft.com/office/officeart/2005/8/layout/list1"/>
    <dgm:cxn modelId="{E0476F28-7C2D-9E42-82C2-A76C4B9D3A26}" type="presParOf" srcId="{CE7F7729-DB70-4B63-8E5B-5A0181C93200}" destId="{2559583C-4007-4820-9C9D-D4E388F8BBBD}" srcOrd="1" destOrd="0" presId="urn:microsoft.com/office/officeart/2005/8/layout/list1"/>
    <dgm:cxn modelId="{3D54F47A-10E4-2E48-BAEC-4A0053995CD5}" type="presParOf" srcId="{4F7D9660-D876-404B-923E-1F0F1652BDAB}" destId="{963CD98E-76C6-4964-93B4-88EC61A3CCFC}" srcOrd="13" destOrd="0" presId="urn:microsoft.com/office/officeart/2005/8/layout/list1"/>
    <dgm:cxn modelId="{E00D6EE5-C092-5E4F-A58B-D059E4816EFA}" type="presParOf" srcId="{4F7D9660-D876-404B-923E-1F0F1652BDAB}" destId="{9E761CDA-9A2E-442C-8C77-F5A806B3DED6}" srcOrd="14" destOrd="0" presId="urn:microsoft.com/office/officeart/2005/8/layout/list1"/>
    <dgm:cxn modelId="{942143A4-7A40-1B49-BB28-95087E486190}" type="presParOf" srcId="{4F7D9660-D876-404B-923E-1F0F1652BDAB}" destId="{FAFB717F-8FBD-4F73-AB9A-69E9BDFF9852}" srcOrd="15" destOrd="0" presId="urn:microsoft.com/office/officeart/2005/8/layout/list1"/>
    <dgm:cxn modelId="{A1300401-E8BD-7A47-8859-89664F8E423E}" type="presParOf" srcId="{4F7D9660-D876-404B-923E-1F0F1652BDAB}" destId="{40092848-CA41-4F46-A558-A76F6F2B8C85}" srcOrd="16" destOrd="0" presId="urn:microsoft.com/office/officeart/2005/8/layout/list1"/>
    <dgm:cxn modelId="{7170B37B-680F-9346-8C52-D0D732187B77}" type="presParOf" srcId="{40092848-CA41-4F46-A558-A76F6F2B8C85}" destId="{8C524C36-FCFE-4E6B-AC20-E5D7E5B9EEDD}" srcOrd="0" destOrd="0" presId="urn:microsoft.com/office/officeart/2005/8/layout/list1"/>
    <dgm:cxn modelId="{837AA86D-DC1A-9B42-9F04-1BA44127B5FA}" type="presParOf" srcId="{40092848-CA41-4F46-A558-A76F6F2B8C85}" destId="{D0B30D2F-BBBC-46D6-9F54-C42421A1028E}" srcOrd="1" destOrd="0" presId="urn:microsoft.com/office/officeart/2005/8/layout/list1"/>
    <dgm:cxn modelId="{9E115846-7A99-3849-B3B6-32CA1F553E78}" type="presParOf" srcId="{4F7D9660-D876-404B-923E-1F0F1652BDAB}" destId="{AC7A14CC-D621-4D4C-A3BD-F9DE17CAFF63}" srcOrd="17" destOrd="0" presId="urn:microsoft.com/office/officeart/2005/8/layout/list1"/>
    <dgm:cxn modelId="{D241F4BD-F4CE-404E-B1C4-2B3F44BB53DC}" type="presParOf" srcId="{4F7D9660-D876-404B-923E-1F0F1652BDAB}" destId="{991C6CBE-2D45-4E0E-88C7-828B8A6CCA1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F3E1F1-287A-44C1-88FC-B05ABC7FD9DE}" type="doc">
      <dgm:prSet loTypeId="urn:microsoft.com/office/officeart/2005/8/layout/list1" loCatId="list" qsTypeId="urn:microsoft.com/office/officeart/2005/8/quickstyle/3d3" qsCatId="3D" csTypeId="urn:microsoft.com/office/officeart/2005/8/colors/colorful1#34" csCatId="colorful" phldr="1"/>
      <dgm:spPr/>
      <dgm:t>
        <a:bodyPr/>
        <a:lstStyle/>
        <a:p>
          <a:endParaRPr lang="es-MX"/>
        </a:p>
      </dgm:t>
    </dgm:pt>
    <dgm:pt modelId="{07CC9B40-E074-4977-B7B8-856CC8E7E1CD}">
      <dgm:prSet/>
      <dgm:spPr/>
      <dgm:t>
        <a:bodyPr/>
        <a:lstStyle/>
        <a:p>
          <a:pPr rtl="0"/>
          <a:r>
            <a:rPr lang="es-MX" b="1" i="0" u="none" dirty="0" smtClean="0"/>
            <a:t>Introducción </a:t>
          </a:r>
          <a:endParaRPr lang="es-MX" b="0" i="0" u="none" dirty="0"/>
        </a:p>
      </dgm:t>
    </dgm:pt>
    <dgm:pt modelId="{D08CB6DD-DF27-4752-96C3-6689C06E3728}" type="parTrans" cxnId="{7F3A829C-9F0D-4606-919F-EF7D6B3D2692}">
      <dgm:prSet/>
      <dgm:spPr/>
      <dgm:t>
        <a:bodyPr/>
        <a:lstStyle/>
        <a:p>
          <a:endParaRPr lang="es-MX"/>
        </a:p>
      </dgm:t>
    </dgm:pt>
    <dgm:pt modelId="{C4917BB2-8FD3-4107-A23A-71E28EFE6E8B}" type="sibTrans" cxnId="{7F3A829C-9F0D-4606-919F-EF7D6B3D2692}">
      <dgm:prSet/>
      <dgm:spPr/>
      <dgm:t>
        <a:bodyPr/>
        <a:lstStyle/>
        <a:p>
          <a:endParaRPr lang="es-MX"/>
        </a:p>
      </dgm:t>
    </dgm:pt>
    <dgm:pt modelId="{52A54A28-C7A7-41A8-B4BB-859DA7781689}">
      <dgm:prSet/>
      <dgm:spPr/>
      <dgm:t>
        <a:bodyPr/>
        <a:lstStyle/>
        <a:p>
          <a:pPr rtl="0"/>
          <a:r>
            <a:rPr lang="es-MX" b="1" i="0" u="none" dirty="0" smtClean="0"/>
            <a:t>Desarrollo</a:t>
          </a:r>
          <a:endParaRPr lang="es-MX" b="0" i="0" u="none" dirty="0"/>
        </a:p>
      </dgm:t>
    </dgm:pt>
    <dgm:pt modelId="{783B9D07-35E5-49F2-B89D-1C72302648A6}" type="parTrans" cxnId="{2B35FD55-1417-4169-A82C-B8898B9328CB}">
      <dgm:prSet/>
      <dgm:spPr/>
      <dgm:t>
        <a:bodyPr/>
        <a:lstStyle/>
        <a:p>
          <a:endParaRPr lang="es-MX"/>
        </a:p>
      </dgm:t>
    </dgm:pt>
    <dgm:pt modelId="{98ECA6F7-46E2-412D-87EA-67FA081520A0}" type="sibTrans" cxnId="{2B35FD55-1417-4169-A82C-B8898B9328CB}">
      <dgm:prSet/>
      <dgm:spPr/>
      <dgm:t>
        <a:bodyPr/>
        <a:lstStyle/>
        <a:p>
          <a:endParaRPr lang="es-MX"/>
        </a:p>
      </dgm:t>
    </dgm:pt>
    <dgm:pt modelId="{CD6903C2-DE32-4061-A48B-0962B582476E}">
      <dgm:prSet/>
      <dgm:spPr/>
      <dgm:t>
        <a:bodyPr/>
        <a:lstStyle/>
        <a:p>
          <a:pPr rtl="0"/>
          <a:r>
            <a:rPr lang="es-MX" b="1" i="0" u="none" dirty="0" smtClean="0"/>
            <a:t>Conclusiones</a:t>
          </a:r>
          <a:endParaRPr lang="es-MX" b="0" i="0" u="none" dirty="0"/>
        </a:p>
      </dgm:t>
    </dgm:pt>
    <dgm:pt modelId="{F8762F2A-F2FF-4071-AAD7-818BFFAF410E}" type="parTrans" cxnId="{B9B2C99E-A9DF-49D3-88B3-55A992181EBF}">
      <dgm:prSet/>
      <dgm:spPr/>
      <dgm:t>
        <a:bodyPr/>
        <a:lstStyle/>
        <a:p>
          <a:endParaRPr lang="es-MX"/>
        </a:p>
      </dgm:t>
    </dgm:pt>
    <dgm:pt modelId="{2C32A046-A923-4391-9A91-94FD2733321D}" type="sibTrans" cxnId="{B9B2C99E-A9DF-49D3-88B3-55A992181EBF}">
      <dgm:prSet/>
      <dgm:spPr/>
      <dgm:t>
        <a:bodyPr/>
        <a:lstStyle/>
        <a:p>
          <a:endParaRPr lang="es-MX"/>
        </a:p>
      </dgm:t>
    </dgm:pt>
    <dgm:pt modelId="{640A607B-0AA5-4D61-9A7C-021C60C759FA}">
      <dgm:prSet/>
      <dgm:spPr/>
      <dgm:t>
        <a:bodyPr/>
        <a:lstStyle/>
        <a:p>
          <a:pPr rtl="0"/>
          <a:r>
            <a:rPr lang="es-MX" b="1" i="0" u="none" dirty="0" smtClean="0"/>
            <a:t>Referencias de Consulta</a:t>
          </a:r>
          <a:endParaRPr lang="es-MX" b="0" i="0" u="none" dirty="0"/>
        </a:p>
      </dgm:t>
    </dgm:pt>
    <dgm:pt modelId="{8E2115C3-EA8D-4208-915A-27C6930D234C}" type="parTrans" cxnId="{4CA06D3B-0675-485D-A5AC-498F0DDF2A8D}">
      <dgm:prSet/>
      <dgm:spPr/>
      <dgm:t>
        <a:bodyPr/>
        <a:lstStyle/>
        <a:p>
          <a:endParaRPr lang="es-MX"/>
        </a:p>
      </dgm:t>
    </dgm:pt>
    <dgm:pt modelId="{E34A3FD9-F67D-4EF0-A156-6B352CD7F642}" type="sibTrans" cxnId="{4CA06D3B-0675-485D-A5AC-498F0DDF2A8D}">
      <dgm:prSet/>
      <dgm:spPr/>
      <dgm:t>
        <a:bodyPr/>
        <a:lstStyle/>
        <a:p>
          <a:endParaRPr lang="es-MX"/>
        </a:p>
      </dgm:t>
    </dgm:pt>
    <dgm:pt modelId="{7E2C54CF-C1CF-4E2C-B1B4-732F1C1A3E8E}" type="pres">
      <dgm:prSet presAssocID="{41F3E1F1-287A-44C1-88FC-B05ABC7FD9DE}" presName="linear" presStyleCnt="0">
        <dgm:presLayoutVars>
          <dgm:dir/>
          <dgm:animLvl val="lvl"/>
          <dgm:resizeHandles val="exact"/>
        </dgm:presLayoutVars>
      </dgm:prSet>
      <dgm:spPr/>
      <dgm:t>
        <a:bodyPr/>
        <a:lstStyle/>
        <a:p>
          <a:endParaRPr lang="es-MX"/>
        </a:p>
      </dgm:t>
    </dgm:pt>
    <dgm:pt modelId="{B864A8A7-ADD2-48DB-8871-E4C5FC14B2F9}" type="pres">
      <dgm:prSet presAssocID="{07CC9B40-E074-4977-B7B8-856CC8E7E1CD}" presName="parentLin" presStyleCnt="0"/>
      <dgm:spPr/>
    </dgm:pt>
    <dgm:pt modelId="{BC1841D3-88B9-4703-8E8F-27106520291B}" type="pres">
      <dgm:prSet presAssocID="{07CC9B40-E074-4977-B7B8-856CC8E7E1CD}" presName="parentLeftMargin" presStyleLbl="node1" presStyleIdx="0" presStyleCnt="4"/>
      <dgm:spPr/>
      <dgm:t>
        <a:bodyPr/>
        <a:lstStyle/>
        <a:p>
          <a:endParaRPr lang="es-MX"/>
        </a:p>
      </dgm:t>
    </dgm:pt>
    <dgm:pt modelId="{7273DB06-E988-41B7-9A9F-D539E5B6E6B5}" type="pres">
      <dgm:prSet presAssocID="{07CC9B40-E074-4977-B7B8-856CC8E7E1CD}" presName="parentText" presStyleLbl="node1" presStyleIdx="0" presStyleCnt="4">
        <dgm:presLayoutVars>
          <dgm:chMax val="0"/>
          <dgm:bulletEnabled val="1"/>
        </dgm:presLayoutVars>
      </dgm:prSet>
      <dgm:spPr/>
      <dgm:t>
        <a:bodyPr/>
        <a:lstStyle/>
        <a:p>
          <a:endParaRPr lang="es-MX"/>
        </a:p>
      </dgm:t>
    </dgm:pt>
    <dgm:pt modelId="{1F4DFA5C-C0F0-4FE9-9020-BBAD589A1718}" type="pres">
      <dgm:prSet presAssocID="{07CC9B40-E074-4977-B7B8-856CC8E7E1CD}" presName="negativeSpace" presStyleCnt="0"/>
      <dgm:spPr/>
    </dgm:pt>
    <dgm:pt modelId="{C08C528D-5D58-4D03-B11F-480F93D4F55A}" type="pres">
      <dgm:prSet presAssocID="{07CC9B40-E074-4977-B7B8-856CC8E7E1CD}" presName="childText" presStyleLbl="conFgAcc1" presStyleIdx="0" presStyleCnt="4">
        <dgm:presLayoutVars>
          <dgm:bulletEnabled val="1"/>
        </dgm:presLayoutVars>
      </dgm:prSet>
      <dgm:spPr/>
    </dgm:pt>
    <dgm:pt modelId="{B2091FDD-248D-4BAD-BFD4-CBA37179FB69}" type="pres">
      <dgm:prSet presAssocID="{C4917BB2-8FD3-4107-A23A-71E28EFE6E8B}" presName="spaceBetweenRectangles" presStyleCnt="0"/>
      <dgm:spPr/>
    </dgm:pt>
    <dgm:pt modelId="{4B95E6BB-C31E-41A3-BCD5-FFCB0F56652C}" type="pres">
      <dgm:prSet presAssocID="{52A54A28-C7A7-41A8-B4BB-859DA7781689}" presName="parentLin" presStyleCnt="0"/>
      <dgm:spPr/>
    </dgm:pt>
    <dgm:pt modelId="{43BE39C9-EF36-4D62-A0A9-A8F9D3C6AA4A}" type="pres">
      <dgm:prSet presAssocID="{52A54A28-C7A7-41A8-B4BB-859DA7781689}" presName="parentLeftMargin" presStyleLbl="node1" presStyleIdx="0" presStyleCnt="4"/>
      <dgm:spPr/>
      <dgm:t>
        <a:bodyPr/>
        <a:lstStyle/>
        <a:p>
          <a:endParaRPr lang="es-MX"/>
        </a:p>
      </dgm:t>
    </dgm:pt>
    <dgm:pt modelId="{F9572C38-BB02-46B4-B498-505CDB286BF4}" type="pres">
      <dgm:prSet presAssocID="{52A54A28-C7A7-41A8-B4BB-859DA7781689}" presName="parentText" presStyleLbl="node1" presStyleIdx="1" presStyleCnt="4">
        <dgm:presLayoutVars>
          <dgm:chMax val="0"/>
          <dgm:bulletEnabled val="1"/>
        </dgm:presLayoutVars>
      </dgm:prSet>
      <dgm:spPr/>
      <dgm:t>
        <a:bodyPr/>
        <a:lstStyle/>
        <a:p>
          <a:endParaRPr lang="es-MX"/>
        </a:p>
      </dgm:t>
    </dgm:pt>
    <dgm:pt modelId="{E92D8F3D-FF1F-492E-886C-87E771C43EB1}" type="pres">
      <dgm:prSet presAssocID="{52A54A28-C7A7-41A8-B4BB-859DA7781689}" presName="negativeSpace" presStyleCnt="0"/>
      <dgm:spPr/>
    </dgm:pt>
    <dgm:pt modelId="{66B37164-12BC-4DB1-84AB-4DA15F6BA30F}" type="pres">
      <dgm:prSet presAssocID="{52A54A28-C7A7-41A8-B4BB-859DA7781689}" presName="childText" presStyleLbl="conFgAcc1" presStyleIdx="1" presStyleCnt="4">
        <dgm:presLayoutVars>
          <dgm:bulletEnabled val="1"/>
        </dgm:presLayoutVars>
      </dgm:prSet>
      <dgm:spPr/>
    </dgm:pt>
    <dgm:pt modelId="{A31FA35F-74DF-4FC5-9E8E-7E9E3839EE80}" type="pres">
      <dgm:prSet presAssocID="{98ECA6F7-46E2-412D-87EA-67FA081520A0}" presName="spaceBetweenRectangles" presStyleCnt="0"/>
      <dgm:spPr/>
    </dgm:pt>
    <dgm:pt modelId="{33D666FD-8F79-47D4-A95A-E5A1A929844F}" type="pres">
      <dgm:prSet presAssocID="{CD6903C2-DE32-4061-A48B-0962B582476E}" presName="parentLin" presStyleCnt="0"/>
      <dgm:spPr/>
    </dgm:pt>
    <dgm:pt modelId="{67417288-6173-4AA8-93E9-FF430603F9BA}" type="pres">
      <dgm:prSet presAssocID="{CD6903C2-DE32-4061-A48B-0962B582476E}" presName="parentLeftMargin" presStyleLbl="node1" presStyleIdx="1" presStyleCnt="4"/>
      <dgm:spPr/>
      <dgm:t>
        <a:bodyPr/>
        <a:lstStyle/>
        <a:p>
          <a:endParaRPr lang="es-MX"/>
        </a:p>
      </dgm:t>
    </dgm:pt>
    <dgm:pt modelId="{EC11F750-4372-431D-86BC-4D37D02A74F6}" type="pres">
      <dgm:prSet presAssocID="{CD6903C2-DE32-4061-A48B-0962B582476E}" presName="parentText" presStyleLbl="node1" presStyleIdx="2" presStyleCnt="4">
        <dgm:presLayoutVars>
          <dgm:chMax val="0"/>
          <dgm:bulletEnabled val="1"/>
        </dgm:presLayoutVars>
      </dgm:prSet>
      <dgm:spPr/>
      <dgm:t>
        <a:bodyPr/>
        <a:lstStyle/>
        <a:p>
          <a:endParaRPr lang="es-MX"/>
        </a:p>
      </dgm:t>
    </dgm:pt>
    <dgm:pt modelId="{6DA5CBE2-BDB6-4EBD-B7B7-A4F6B9631504}" type="pres">
      <dgm:prSet presAssocID="{CD6903C2-DE32-4061-A48B-0962B582476E}" presName="negativeSpace" presStyleCnt="0"/>
      <dgm:spPr/>
    </dgm:pt>
    <dgm:pt modelId="{70FFD423-C6C2-42D8-8369-F5544515CD74}" type="pres">
      <dgm:prSet presAssocID="{CD6903C2-DE32-4061-A48B-0962B582476E}" presName="childText" presStyleLbl="conFgAcc1" presStyleIdx="2" presStyleCnt="4">
        <dgm:presLayoutVars>
          <dgm:bulletEnabled val="1"/>
        </dgm:presLayoutVars>
      </dgm:prSet>
      <dgm:spPr/>
    </dgm:pt>
    <dgm:pt modelId="{A955A924-3069-4B0C-968F-FFB2A1289D98}" type="pres">
      <dgm:prSet presAssocID="{2C32A046-A923-4391-9A91-94FD2733321D}" presName="spaceBetweenRectangles" presStyleCnt="0"/>
      <dgm:spPr/>
    </dgm:pt>
    <dgm:pt modelId="{FFBFE422-F5D1-4E3A-BB61-7F5FBB23C3C4}" type="pres">
      <dgm:prSet presAssocID="{640A607B-0AA5-4D61-9A7C-021C60C759FA}" presName="parentLin" presStyleCnt="0"/>
      <dgm:spPr/>
    </dgm:pt>
    <dgm:pt modelId="{A6BD4DB8-6ABC-4F68-8639-CF33794FB3F5}" type="pres">
      <dgm:prSet presAssocID="{640A607B-0AA5-4D61-9A7C-021C60C759FA}" presName="parentLeftMargin" presStyleLbl="node1" presStyleIdx="2" presStyleCnt="4"/>
      <dgm:spPr/>
      <dgm:t>
        <a:bodyPr/>
        <a:lstStyle/>
        <a:p>
          <a:endParaRPr lang="es-MX"/>
        </a:p>
      </dgm:t>
    </dgm:pt>
    <dgm:pt modelId="{3E31B840-9044-4A31-85AF-994AAC929A4C}" type="pres">
      <dgm:prSet presAssocID="{640A607B-0AA5-4D61-9A7C-021C60C759FA}" presName="parentText" presStyleLbl="node1" presStyleIdx="3" presStyleCnt="4">
        <dgm:presLayoutVars>
          <dgm:chMax val="0"/>
          <dgm:bulletEnabled val="1"/>
        </dgm:presLayoutVars>
      </dgm:prSet>
      <dgm:spPr/>
      <dgm:t>
        <a:bodyPr/>
        <a:lstStyle/>
        <a:p>
          <a:endParaRPr lang="es-MX"/>
        </a:p>
      </dgm:t>
    </dgm:pt>
    <dgm:pt modelId="{60633ADF-4FEC-47F3-B468-9AF53B520DC7}" type="pres">
      <dgm:prSet presAssocID="{640A607B-0AA5-4D61-9A7C-021C60C759FA}" presName="negativeSpace" presStyleCnt="0"/>
      <dgm:spPr/>
    </dgm:pt>
    <dgm:pt modelId="{22D86688-DD14-4101-BE4E-0756F7CFBD3C}" type="pres">
      <dgm:prSet presAssocID="{640A607B-0AA5-4D61-9A7C-021C60C759FA}" presName="childText" presStyleLbl="conFgAcc1" presStyleIdx="3" presStyleCnt="4">
        <dgm:presLayoutVars>
          <dgm:bulletEnabled val="1"/>
        </dgm:presLayoutVars>
      </dgm:prSet>
      <dgm:spPr/>
    </dgm:pt>
  </dgm:ptLst>
  <dgm:cxnLst>
    <dgm:cxn modelId="{4CA06D3B-0675-485D-A5AC-498F0DDF2A8D}" srcId="{41F3E1F1-287A-44C1-88FC-B05ABC7FD9DE}" destId="{640A607B-0AA5-4D61-9A7C-021C60C759FA}" srcOrd="3" destOrd="0" parTransId="{8E2115C3-EA8D-4208-915A-27C6930D234C}" sibTransId="{E34A3FD9-F67D-4EF0-A156-6B352CD7F642}"/>
    <dgm:cxn modelId="{6E598263-7643-444E-92F6-A88ADD632B1A}" type="presOf" srcId="{CD6903C2-DE32-4061-A48B-0962B582476E}" destId="{67417288-6173-4AA8-93E9-FF430603F9BA}" srcOrd="0" destOrd="0" presId="urn:microsoft.com/office/officeart/2005/8/layout/list1"/>
    <dgm:cxn modelId="{2B35FD55-1417-4169-A82C-B8898B9328CB}" srcId="{41F3E1F1-287A-44C1-88FC-B05ABC7FD9DE}" destId="{52A54A28-C7A7-41A8-B4BB-859DA7781689}" srcOrd="1" destOrd="0" parTransId="{783B9D07-35E5-49F2-B89D-1C72302648A6}" sibTransId="{98ECA6F7-46E2-412D-87EA-67FA081520A0}"/>
    <dgm:cxn modelId="{7F3A829C-9F0D-4606-919F-EF7D6B3D2692}" srcId="{41F3E1F1-287A-44C1-88FC-B05ABC7FD9DE}" destId="{07CC9B40-E074-4977-B7B8-856CC8E7E1CD}" srcOrd="0" destOrd="0" parTransId="{D08CB6DD-DF27-4752-96C3-6689C06E3728}" sibTransId="{C4917BB2-8FD3-4107-A23A-71E28EFE6E8B}"/>
    <dgm:cxn modelId="{B9B2C99E-A9DF-49D3-88B3-55A992181EBF}" srcId="{41F3E1F1-287A-44C1-88FC-B05ABC7FD9DE}" destId="{CD6903C2-DE32-4061-A48B-0962B582476E}" srcOrd="2" destOrd="0" parTransId="{F8762F2A-F2FF-4071-AAD7-818BFFAF410E}" sibTransId="{2C32A046-A923-4391-9A91-94FD2733321D}"/>
    <dgm:cxn modelId="{C0FA356C-AABC-C14E-BEE8-D05DE5F05806}" type="presOf" srcId="{41F3E1F1-287A-44C1-88FC-B05ABC7FD9DE}" destId="{7E2C54CF-C1CF-4E2C-B1B4-732F1C1A3E8E}" srcOrd="0" destOrd="0" presId="urn:microsoft.com/office/officeart/2005/8/layout/list1"/>
    <dgm:cxn modelId="{F06A6D95-E260-D648-8B2A-4E055C8F4CDD}" type="presOf" srcId="{CD6903C2-DE32-4061-A48B-0962B582476E}" destId="{EC11F750-4372-431D-86BC-4D37D02A74F6}" srcOrd="1" destOrd="0" presId="urn:microsoft.com/office/officeart/2005/8/layout/list1"/>
    <dgm:cxn modelId="{79C30A96-4D99-A94B-898D-ACB5557DE366}" type="presOf" srcId="{640A607B-0AA5-4D61-9A7C-021C60C759FA}" destId="{A6BD4DB8-6ABC-4F68-8639-CF33794FB3F5}" srcOrd="0" destOrd="0" presId="urn:microsoft.com/office/officeart/2005/8/layout/list1"/>
    <dgm:cxn modelId="{D446A2DC-3E65-854A-874D-D1F2BD89DDCE}" type="presOf" srcId="{07CC9B40-E074-4977-B7B8-856CC8E7E1CD}" destId="{BC1841D3-88B9-4703-8E8F-27106520291B}" srcOrd="0" destOrd="0" presId="urn:microsoft.com/office/officeart/2005/8/layout/list1"/>
    <dgm:cxn modelId="{40B33919-EDAA-7A49-B039-52C2FC5998ED}" type="presOf" srcId="{52A54A28-C7A7-41A8-B4BB-859DA7781689}" destId="{43BE39C9-EF36-4D62-A0A9-A8F9D3C6AA4A}" srcOrd="0" destOrd="0" presId="urn:microsoft.com/office/officeart/2005/8/layout/list1"/>
    <dgm:cxn modelId="{D24E19A3-0599-3144-B39C-CB22A2B7D359}" type="presOf" srcId="{52A54A28-C7A7-41A8-B4BB-859DA7781689}" destId="{F9572C38-BB02-46B4-B498-505CDB286BF4}" srcOrd="1" destOrd="0" presId="urn:microsoft.com/office/officeart/2005/8/layout/list1"/>
    <dgm:cxn modelId="{39F6F5D6-4309-FF43-9368-6B976640671D}" type="presOf" srcId="{640A607B-0AA5-4D61-9A7C-021C60C759FA}" destId="{3E31B840-9044-4A31-85AF-994AAC929A4C}" srcOrd="1" destOrd="0" presId="urn:microsoft.com/office/officeart/2005/8/layout/list1"/>
    <dgm:cxn modelId="{682ADDF5-8C2A-9849-BD57-5E8E1D0C0EC3}" type="presOf" srcId="{07CC9B40-E074-4977-B7B8-856CC8E7E1CD}" destId="{7273DB06-E988-41B7-9A9F-D539E5B6E6B5}" srcOrd="1" destOrd="0" presId="urn:microsoft.com/office/officeart/2005/8/layout/list1"/>
    <dgm:cxn modelId="{40E1F503-05DB-0848-B08A-E350E45E6342}" type="presParOf" srcId="{7E2C54CF-C1CF-4E2C-B1B4-732F1C1A3E8E}" destId="{B864A8A7-ADD2-48DB-8871-E4C5FC14B2F9}" srcOrd="0" destOrd="0" presId="urn:microsoft.com/office/officeart/2005/8/layout/list1"/>
    <dgm:cxn modelId="{10E26568-3A57-1147-B4A8-B1582EBBCE45}" type="presParOf" srcId="{B864A8A7-ADD2-48DB-8871-E4C5FC14B2F9}" destId="{BC1841D3-88B9-4703-8E8F-27106520291B}" srcOrd="0" destOrd="0" presId="urn:microsoft.com/office/officeart/2005/8/layout/list1"/>
    <dgm:cxn modelId="{ECE1766E-1776-E04F-8D4D-86D7E9CCF38E}" type="presParOf" srcId="{B864A8A7-ADD2-48DB-8871-E4C5FC14B2F9}" destId="{7273DB06-E988-41B7-9A9F-D539E5B6E6B5}" srcOrd="1" destOrd="0" presId="urn:microsoft.com/office/officeart/2005/8/layout/list1"/>
    <dgm:cxn modelId="{ADB4C2D4-9415-8D49-92E6-7A96B8480D5C}" type="presParOf" srcId="{7E2C54CF-C1CF-4E2C-B1B4-732F1C1A3E8E}" destId="{1F4DFA5C-C0F0-4FE9-9020-BBAD589A1718}" srcOrd="1" destOrd="0" presId="urn:microsoft.com/office/officeart/2005/8/layout/list1"/>
    <dgm:cxn modelId="{2EA723D3-92A8-3B41-8DD7-E51BE1BE9CBF}" type="presParOf" srcId="{7E2C54CF-C1CF-4E2C-B1B4-732F1C1A3E8E}" destId="{C08C528D-5D58-4D03-B11F-480F93D4F55A}" srcOrd="2" destOrd="0" presId="urn:microsoft.com/office/officeart/2005/8/layout/list1"/>
    <dgm:cxn modelId="{32019780-5EE2-A34E-AE18-E99730E92510}" type="presParOf" srcId="{7E2C54CF-C1CF-4E2C-B1B4-732F1C1A3E8E}" destId="{B2091FDD-248D-4BAD-BFD4-CBA37179FB69}" srcOrd="3" destOrd="0" presId="urn:microsoft.com/office/officeart/2005/8/layout/list1"/>
    <dgm:cxn modelId="{50B9A9D7-2DD6-5245-A95A-E7587F0DD997}" type="presParOf" srcId="{7E2C54CF-C1CF-4E2C-B1B4-732F1C1A3E8E}" destId="{4B95E6BB-C31E-41A3-BCD5-FFCB0F56652C}" srcOrd="4" destOrd="0" presId="urn:microsoft.com/office/officeart/2005/8/layout/list1"/>
    <dgm:cxn modelId="{6E302ECE-4AD7-8D46-867A-B7022644F79E}" type="presParOf" srcId="{4B95E6BB-C31E-41A3-BCD5-FFCB0F56652C}" destId="{43BE39C9-EF36-4D62-A0A9-A8F9D3C6AA4A}" srcOrd="0" destOrd="0" presId="urn:microsoft.com/office/officeart/2005/8/layout/list1"/>
    <dgm:cxn modelId="{C716ADE2-0F1B-AD45-B347-0D70DD5BF132}" type="presParOf" srcId="{4B95E6BB-C31E-41A3-BCD5-FFCB0F56652C}" destId="{F9572C38-BB02-46B4-B498-505CDB286BF4}" srcOrd="1" destOrd="0" presId="urn:microsoft.com/office/officeart/2005/8/layout/list1"/>
    <dgm:cxn modelId="{04EACDE6-DE61-224B-B085-11B5D92847C0}" type="presParOf" srcId="{7E2C54CF-C1CF-4E2C-B1B4-732F1C1A3E8E}" destId="{E92D8F3D-FF1F-492E-886C-87E771C43EB1}" srcOrd="5" destOrd="0" presId="urn:microsoft.com/office/officeart/2005/8/layout/list1"/>
    <dgm:cxn modelId="{0662D4BB-339C-4240-9746-9F73DAA4C047}" type="presParOf" srcId="{7E2C54CF-C1CF-4E2C-B1B4-732F1C1A3E8E}" destId="{66B37164-12BC-4DB1-84AB-4DA15F6BA30F}" srcOrd="6" destOrd="0" presId="urn:microsoft.com/office/officeart/2005/8/layout/list1"/>
    <dgm:cxn modelId="{DDADD5F0-F691-C242-A1A5-FF2EA396E9B9}" type="presParOf" srcId="{7E2C54CF-C1CF-4E2C-B1B4-732F1C1A3E8E}" destId="{A31FA35F-74DF-4FC5-9E8E-7E9E3839EE80}" srcOrd="7" destOrd="0" presId="urn:microsoft.com/office/officeart/2005/8/layout/list1"/>
    <dgm:cxn modelId="{809806F4-8D22-D542-9DB5-81D8D4595B2C}" type="presParOf" srcId="{7E2C54CF-C1CF-4E2C-B1B4-732F1C1A3E8E}" destId="{33D666FD-8F79-47D4-A95A-E5A1A929844F}" srcOrd="8" destOrd="0" presId="urn:microsoft.com/office/officeart/2005/8/layout/list1"/>
    <dgm:cxn modelId="{E32539C5-D408-0348-A263-05784708A914}" type="presParOf" srcId="{33D666FD-8F79-47D4-A95A-E5A1A929844F}" destId="{67417288-6173-4AA8-93E9-FF430603F9BA}" srcOrd="0" destOrd="0" presId="urn:microsoft.com/office/officeart/2005/8/layout/list1"/>
    <dgm:cxn modelId="{3F81E00C-091D-564A-8D5F-EF3478F0C559}" type="presParOf" srcId="{33D666FD-8F79-47D4-A95A-E5A1A929844F}" destId="{EC11F750-4372-431D-86BC-4D37D02A74F6}" srcOrd="1" destOrd="0" presId="urn:microsoft.com/office/officeart/2005/8/layout/list1"/>
    <dgm:cxn modelId="{C72EE34E-FED7-8943-A6C3-0A2ECCFCD738}" type="presParOf" srcId="{7E2C54CF-C1CF-4E2C-B1B4-732F1C1A3E8E}" destId="{6DA5CBE2-BDB6-4EBD-B7B7-A4F6B9631504}" srcOrd="9" destOrd="0" presId="urn:microsoft.com/office/officeart/2005/8/layout/list1"/>
    <dgm:cxn modelId="{085004CC-F146-474D-B27D-AE24BA9A3B0D}" type="presParOf" srcId="{7E2C54CF-C1CF-4E2C-B1B4-732F1C1A3E8E}" destId="{70FFD423-C6C2-42D8-8369-F5544515CD74}" srcOrd="10" destOrd="0" presId="urn:microsoft.com/office/officeart/2005/8/layout/list1"/>
    <dgm:cxn modelId="{E6F98015-15AC-FD4D-9C54-77D4AF7D3D7B}" type="presParOf" srcId="{7E2C54CF-C1CF-4E2C-B1B4-732F1C1A3E8E}" destId="{A955A924-3069-4B0C-968F-FFB2A1289D98}" srcOrd="11" destOrd="0" presId="urn:microsoft.com/office/officeart/2005/8/layout/list1"/>
    <dgm:cxn modelId="{80600EA9-4662-4441-B865-509C051B2F6A}" type="presParOf" srcId="{7E2C54CF-C1CF-4E2C-B1B4-732F1C1A3E8E}" destId="{FFBFE422-F5D1-4E3A-BB61-7F5FBB23C3C4}" srcOrd="12" destOrd="0" presId="urn:microsoft.com/office/officeart/2005/8/layout/list1"/>
    <dgm:cxn modelId="{A3FC5B2D-9676-3643-8AE3-6286E960B93C}" type="presParOf" srcId="{FFBFE422-F5D1-4E3A-BB61-7F5FBB23C3C4}" destId="{A6BD4DB8-6ABC-4F68-8639-CF33794FB3F5}" srcOrd="0" destOrd="0" presId="urn:microsoft.com/office/officeart/2005/8/layout/list1"/>
    <dgm:cxn modelId="{FCCFC078-E2F1-2A49-8054-F33E17E68615}" type="presParOf" srcId="{FFBFE422-F5D1-4E3A-BB61-7F5FBB23C3C4}" destId="{3E31B840-9044-4A31-85AF-994AAC929A4C}" srcOrd="1" destOrd="0" presId="urn:microsoft.com/office/officeart/2005/8/layout/list1"/>
    <dgm:cxn modelId="{D68EF1A9-C84C-B14D-8317-3F3DDF5E7829}" type="presParOf" srcId="{7E2C54CF-C1CF-4E2C-B1B4-732F1C1A3E8E}" destId="{60633ADF-4FEC-47F3-B468-9AF53B520DC7}" srcOrd="13" destOrd="0" presId="urn:microsoft.com/office/officeart/2005/8/layout/list1"/>
    <dgm:cxn modelId="{6DC47F58-6543-3A44-8FFD-605EA29B439A}" type="presParOf" srcId="{7E2C54CF-C1CF-4E2C-B1B4-732F1C1A3E8E}" destId="{22D86688-DD14-4101-BE4E-0756F7CFBD3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3" loCatId="process" qsTypeId="urn:microsoft.com/office/officeart/2005/8/quickstyle/3D2" qsCatId="3D" csTypeId="urn:microsoft.com/office/officeart/2005/8/colors/colorful1#36" csCatId="colorful" phldr="1"/>
      <dgm:spPr/>
    </dgm:pt>
    <dgm:pt modelId="{5228EA66-2EE3-4465-A834-D70328DBE4DE}">
      <dgm:prSet phldrT="[Texto]"/>
      <dgm:spPr/>
      <dgm:t>
        <a:bodyPr/>
        <a:lstStyle/>
        <a:p>
          <a:r>
            <a:rPr lang="es-MX" dirty="0" smtClean="0"/>
            <a:t>El interesado en obtener el título deberá entregar por escrito ante la subdirección, la solicitud para presentar la evaluación profesional elegida, siempre y cuando haya aprobado todas las unidades de aprendizaje del plan de estudios.</a:t>
          </a:r>
          <a:endParaRPr lang="es-MX" dirty="0"/>
        </a:p>
      </dgm:t>
    </dgm:pt>
    <dgm:pt modelId="{6E7C4028-695C-4154-972E-4C4A9BCF2D83}" type="parTrans" cxnId="{4F717266-95BD-4AF5-A795-0811B0433A79}">
      <dgm:prSet/>
      <dgm:spPr/>
      <dgm:t>
        <a:bodyPr/>
        <a:lstStyle/>
        <a:p>
          <a:endParaRPr lang="es-MX"/>
        </a:p>
      </dgm:t>
    </dgm:pt>
    <dgm:pt modelId="{25A55A55-97A8-4B19-9BCE-F6ABD3AE3398}" type="sibTrans" cxnId="{4F717266-95BD-4AF5-A795-0811B0433A79}">
      <dgm:prSet/>
      <dgm:spPr/>
      <dgm:t>
        <a:bodyPr/>
        <a:lstStyle/>
        <a:p>
          <a:endParaRPr lang="es-MX"/>
        </a:p>
      </dgm:t>
    </dgm:pt>
    <dgm:pt modelId="{28C42B05-B825-4E7D-87AE-ACE86CE374B2}" type="pres">
      <dgm:prSet presAssocID="{1FF03745-AB05-49AC-9C92-2F6B6E6219E9}" presName="Name0" presStyleCnt="0">
        <dgm:presLayoutVars>
          <dgm:dir/>
          <dgm:animLvl val="lvl"/>
          <dgm:resizeHandles val="exact"/>
        </dgm:presLayoutVars>
      </dgm:prSet>
      <dgm:spPr/>
    </dgm:pt>
    <dgm:pt modelId="{8908CA19-0183-4CCB-8466-5334B64D3ADD}" type="pres">
      <dgm:prSet presAssocID="{1FF03745-AB05-49AC-9C92-2F6B6E6219E9}" presName="dummy" presStyleCnt="0"/>
      <dgm:spPr/>
    </dgm:pt>
    <dgm:pt modelId="{46F78AEB-0DF3-4CAA-8DE2-E8DD2E9DB330}" type="pres">
      <dgm:prSet presAssocID="{1FF03745-AB05-49AC-9C92-2F6B6E6219E9}" presName="linH" presStyleCnt="0"/>
      <dgm:spPr/>
    </dgm:pt>
    <dgm:pt modelId="{7FE52C22-CC81-4156-B0F4-C700B2173552}" type="pres">
      <dgm:prSet presAssocID="{1FF03745-AB05-49AC-9C92-2F6B6E6219E9}" presName="padding1" presStyleCnt="0"/>
      <dgm:spPr/>
    </dgm:pt>
    <dgm:pt modelId="{1DED6478-13D1-4A53-A08F-42FEBB27EBC1}" type="pres">
      <dgm:prSet presAssocID="{5228EA66-2EE3-4465-A834-D70328DBE4DE}" presName="linV" presStyleCnt="0"/>
      <dgm:spPr/>
    </dgm:pt>
    <dgm:pt modelId="{C60EAD4E-0809-45B5-9B72-EC1B0165F996}" type="pres">
      <dgm:prSet presAssocID="{5228EA66-2EE3-4465-A834-D70328DBE4DE}" presName="spVertical1" presStyleCnt="0"/>
      <dgm:spPr/>
    </dgm:pt>
    <dgm:pt modelId="{8505B8BD-4B96-42A8-98DE-CF4F9C68C7D8}" type="pres">
      <dgm:prSet presAssocID="{5228EA66-2EE3-4465-A834-D70328DBE4DE}" presName="parTx" presStyleLbl="revTx" presStyleIdx="0" presStyleCnt="1">
        <dgm:presLayoutVars>
          <dgm:chMax val="0"/>
          <dgm:chPref val="0"/>
          <dgm:bulletEnabled val="1"/>
        </dgm:presLayoutVars>
      </dgm:prSet>
      <dgm:spPr/>
      <dgm:t>
        <a:bodyPr/>
        <a:lstStyle/>
        <a:p>
          <a:endParaRPr lang="es-MX"/>
        </a:p>
      </dgm:t>
    </dgm:pt>
    <dgm:pt modelId="{310A8EB6-B203-4977-87B0-949FC2E25DC0}" type="pres">
      <dgm:prSet presAssocID="{5228EA66-2EE3-4465-A834-D70328DBE4DE}" presName="spVertical2" presStyleCnt="0"/>
      <dgm:spPr/>
    </dgm:pt>
    <dgm:pt modelId="{52EE5277-6181-4F02-82FD-07F284FFAE5F}" type="pres">
      <dgm:prSet presAssocID="{5228EA66-2EE3-4465-A834-D70328DBE4DE}" presName="spVertical3" presStyleCnt="0"/>
      <dgm:spPr/>
    </dgm:pt>
    <dgm:pt modelId="{4417FD85-25BB-4A3E-AFE1-5A49F6B6F23E}" type="pres">
      <dgm:prSet presAssocID="{1FF03745-AB05-49AC-9C92-2F6B6E6219E9}" presName="padding2" presStyleCnt="0"/>
      <dgm:spPr/>
    </dgm:pt>
    <dgm:pt modelId="{86E7D2AF-A6D0-419F-9D3F-CDA7EF31FF81}" type="pres">
      <dgm:prSet presAssocID="{1FF03745-AB05-49AC-9C92-2F6B6E6219E9}" presName="negArrow" presStyleCnt="0"/>
      <dgm:spPr/>
    </dgm:pt>
    <dgm:pt modelId="{70869C01-F926-458C-86CA-2BDA4AAB10B2}" type="pres">
      <dgm:prSet presAssocID="{1FF03745-AB05-49AC-9C92-2F6B6E6219E9}" presName="backgroundArrow" presStyleLbl="node1" presStyleIdx="0" presStyleCnt="1"/>
      <dgm:spPr/>
    </dgm:pt>
  </dgm:ptLst>
  <dgm:cxnLst>
    <dgm:cxn modelId="{B2A77B53-C5FD-374C-A7C0-0B10155023F7}" type="presOf" srcId="{1FF03745-AB05-49AC-9C92-2F6B6E6219E9}" destId="{28C42B05-B825-4E7D-87AE-ACE86CE374B2}" srcOrd="0" destOrd="0" presId="urn:microsoft.com/office/officeart/2005/8/layout/hProcess3"/>
    <dgm:cxn modelId="{22B02F85-43CB-C349-84CE-620E9D57E1C9}" type="presOf" srcId="{5228EA66-2EE3-4465-A834-D70328DBE4DE}" destId="{8505B8BD-4B96-42A8-98DE-CF4F9C68C7D8}" srcOrd="0" destOrd="0" presId="urn:microsoft.com/office/officeart/2005/8/layout/hProcess3"/>
    <dgm:cxn modelId="{4F717266-95BD-4AF5-A795-0811B0433A79}" srcId="{1FF03745-AB05-49AC-9C92-2F6B6E6219E9}" destId="{5228EA66-2EE3-4465-A834-D70328DBE4DE}" srcOrd="0" destOrd="0" parTransId="{6E7C4028-695C-4154-972E-4C4A9BCF2D83}" sibTransId="{25A55A55-97A8-4B19-9BCE-F6ABD3AE3398}"/>
    <dgm:cxn modelId="{ED8BCFC5-9829-F94E-8A23-E40AB98EFA7B}" type="presParOf" srcId="{28C42B05-B825-4E7D-87AE-ACE86CE374B2}" destId="{8908CA19-0183-4CCB-8466-5334B64D3ADD}" srcOrd="0" destOrd="0" presId="urn:microsoft.com/office/officeart/2005/8/layout/hProcess3"/>
    <dgm:cxn modelId="{D99A6AE9-2C5E-FA43-9450-8470D408E057}" type="presParOf" srcId="{28C42B05-B825-4E7D-87AE-ACE86CE374B2}" destId="{46F78AEB-0DF3-4CAA-8DE2-E8DD2E9DB330}" srcOrd="1" destOrd="0" presId="urn:microsoft.com/office/officeart/2005/8/layout/hProcess3"/>
    <dgm:cxn modelId="{759B716A-655E-374A-95A0-211373471C38}" type="presParOf" srcId="{46F78AEB-0DF3-4CAA-8DE2-E8DD2E9DB330}" destId="{7FE52C22-CC81-4156-B0F4-C700B2173552}" srcOrd="0" destOrd="0" presId="urn:microsoft.com/office/officeart/2005/8/layout/hProcess3"/>
    <dgm:cxn modelId="{4AF9E98B-4F61-7C4A-8D93-FF052F7D7D58}" type="presParOf" srcId="{46F78AEB-0DF3-4CAA-8DE2-E8DD2E9DB330}" destId="{1DED6478-13D1-4A53-A08F-42FEBB27EBC1}" srcOrd="1" destOrd="0" presId="urn:microsoft.com/office/officeart/2005/8/layout/hProcess3"/>
    <dgm:cxn modelId="{CFAA23B6-6FE9-704F-95AB-83F5994AC838}" type="presParOf" srcId="{1DED6478-13D1-4A53-A08F-42FEBB27EBC1}" destId="{C60EAD4E-0809-45B5-9B72-EC1B0165F996}" srcOrd="0" destOrd="0" presId="urn:microsoft.com/office/officeart/2005/8/layout/hProcess3"/>
    <dgm:cxn modelId="{AE8327EB-5171-C047-86B3-ADA7F466DFCC}" type="presParOf" srcId="{1DED6478-13D1-4A53-A08F-42FEBB27EBC1}" destId="{8505B8BD-4B96-42A8-98DE-CF4F9C68C7D8}" srcOrd="1" destOrd="0" presId="urn:microsoft.com/office/officeart/2005/8/layout/hProcess3"/>
    <dgm:cxn modelId="{CBB4C958-B6F4-7944-AF97-46EC6A25B929}" type="presParOf" srcId="{1DED6478-13D1-4A53-A08F-42FEBB27EBC1}" destId="{310A8EB6-B203-4977-87B0-949FC2E25DC0}" srcOrd="2" destOrd="0" presId="urn:microsoft.com/office/officeart/2005/8/layout/hProcess3"/>
    <dgm:cxn modelId="{297B40B8-3B60-4948-AC51-DCD3E0EC75A1}" type="presParOf" srcId="{1DED6478-13D1-4A53-A08F-42FEBB27EBC1}" destId="{52EE5277-6181-4F02-82FD-07F284FFAE5F}" srcOrd="3" destOrd="0" presId="urn:microsoft.com/office/officeart/2005/8/layout/hProcess3"/>
    <dgm:cxn modelId="{8FCB4D97-ADEA-6C4C-A82A-D9B4B9E4E775}" type="presParOf" srcId="{46F78AEB-0DF3-4CAA-8DE2-E8DD2E9DB330}" destId="{4417FD85-25BB-4A3E-AFE1-5A49F6B6F23E}" srcOrd="2" destOrd="0" presId="urn:microsoft.com/office/officeart/2005/8/layout/hProcess3"/>
    <dgm:cxn modelId="{E95C929A-7DED-744A-A2C5-11FA879A0FB3}" type="presParOf" srcId="{46F78AEB-0DF3-4CAA-8DE2-E8DD2E9DB330}" destId="{86E7D2AF-A6D0-419F-9D3F-CDA7EF31FF81}" srcOrd="3" destOrd="0" presId="urn:microsoft.com/office/officeart/2005/8/layout/hProcess3"/>
    <dgm:cxn modelId="{65AB8E4B-DDC6-4D41-B611-38D7DE45EC4A}" type="presParOf" srcId="{46F78AEB-0DF3-4CAA-8DE2-E8DD2E9DB330}" destId="{70869C01-F926-458C-86CA-2BDA4AAB10B2}"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9" loCatId="process" qsTypeId="urn:microsoft.com/office/officeart/2005/8/quickstyle/3D3" qsCatId="3D" csTypeId="urn:microsoft.com/office/officeart/2005/8/colors/accent0_1" csCatId="mainScheme" phldr="1"/>
      <dgm:spPr/>
    </dgm:pt>
    <dgm:pt modelId="{818CF477-1811-4EB7-99FD-0BA2AB35ABCB}">
      <dgm:prSet custT="1"/>
      <dgm:spPr/>
      <dgm:t>
        <a:bodyPr/>
        <a:lstStyle/>
        <a:p>
          <a:r>
            <a:rPr lang="es-MX" sz="1600" dirty="0" smtClean="0"/>
            <a:t>I.  El pasante entregará su solicitud anexando la documentación que prueba el cumplimiento de los requisitos que correspondan a la opción de evaluación profesional.</a:t>
          </a:r>
        </a:p>
      </dgm:t>
    </dgm:pt>
    <dgm:pt modelId="{088BA0C4-487D-4FFD-82FE-68C3B1129263}" type="parTrans" cxnId="{D7B7273D-CF73-4BBB-9C49-D756A0A6E818}">
      <dgm:prSet/>
      <dgm:spPr/>
      <dgm:t>
        <a:bodyPr/>
        <a:lstStyle/>
        <a:p>
          <a:endParaRPr lang="es-MX" sz="2000"/>
        </a:p>
      </dgm:t>
    </dgm:pt>
    <dgm:pt modelId="{66CC8B37-F574-4583-BD4F-A1D8CE1C4958}" type="sibTrans" cxnId="{D7B7273D-CF73-4BBB-9C49-D756A0A6E818}">
      <dgm:prSet/>
      <dgm:spPr/>
      <dgm:t>
        <a:bodyPr/>
        <a:lstStyle/>
        <a:p>
          <a:endParaRPr lang="es-MX" sz="2000"/>
        </a:p>
      </dgm:t>
    </dgm:pt>
    <dgm:pt modelId="{1CAE09F3-7B9D-40EC-9D8B-14524CA73797}">
      <dgm:prSet custT="1"/>
      <dgm:spPr/>
      <dgm:t>
        <a:bodyPr/>
        <a:lstStyle/>
        <a:p>
          <a:r>
            <a:rPr lang="es-MX" sz="1600" dirty="0" smtClean="0"/>
            <a:t>II.  La subdirección verificará con las áreas responsables el cumplimiento de la liberación del servicio social y la acreditación total del plan de estudios.</a:t>
          </a:r>
        </a:p>
      </dgm:t>
    </dgm:pt>
    <dgm:pt modelId="{BE05DA4C-189A-4867-8ED5-145CF5433D3B}" type="parTrans" cxnId="{A287AEE2-0A39-4AC0-83A7-C3D5A9071BBA}">
      <dgm:prSet/>
      <dgm:spPr/>
      <dgm:t>
        <a:bodyPr/>
        <a:lstStyle/>
        <a:p>
          <a:endParaRPr lang="es-MX" sz="2000"/>
        </a:p>
      </dgm:t>
    </dgm:pt>
    <dgm:pt modelId="{1DB20893-891E-4A97-B1B7-3121DEEE3FF5}" type="sibTrans" cxnId="{A287AEE2-0A39-4AC0-83A7-C3D5A9071BBA}">
      <dgm:prSet/>
      <dgm:spPr/>
      <dgm:t>
        <a:bodyPr/>
        <a:lstStyle/>
        <a:p>
          <a:endParaRPr lang="es-MX" sz="2000"/>
        </a:p>
      </dgm:t>
    </dgm:pt>
    <dgm:pt modelId="{722E9674-3C39-4B40-8D65-9A5181CB4EA2}">
      <dgm:prSet custT="1"/>
      <dgm:spPr/>
      <dgm:t>
        <a:bodyPr/>
        <a:lstStyle/>
        <a:p>
          <a:r>
            <a:rPr lang="es-MX" sz="1600" dirty="0" smtClean="0"/>
            <a:t>III.  La subdirección analizará la suficiencia y validez de la documentación probatoria entregada por el pasante, y preparará la propuesta y argumentos para la autorización o no de la presentación de la evaluación profesional.</a:t>
          </a:r>
        </a:p>
      </dgm:t>
    </dgm:pt>
    <dgm:pt modelId="{7417462B-3893-44EC-A8AD-BFF49E4DA974}" type="parTrans" cxnId="{74240D43-2E12-40D3-9DC0-79D61335ABA2}">
      <dgm:prSet/>
      <dgm:spPr/>
      <dgm:t>
        <a:bodyPr/>
        <a:lstStyle/>
        <a:p>
          <a:endParaRPr lang="es-MX" sz="2000"/>
        </a:p>
      </dgm:t>
    </dgm:pt>
    <dgm:pt modelId="{D85C4082-0C7B-4E32-B5D7-C610984B55A4}" type="sibTrans" cxnId="{74240D43-2E12-40D3-9DC0-79D61335ABA2}">
      <dgm:prSet/>
      <dgm:spPr/>
      <dgm:t>
        <a:bodyPr/>
        <a:lstStyle/>
        <a:p>
          <a:endParaRPr lang="es-MX" sz="2000"/>
        </a:p>
      </dgm:t>
    </dgm:pt>
    <dgm:pt modelId="{516F2774-7EAE-47FF-A43F-161A34CF2B96}" type="pres">
      <dgm:prSet presAssocID="{1FF03745-AB05-49AC-9C92-2F6B6E6219E9}" presName="CompostProcess" presStyleCnt="0">
        <dgm:presLayoutVars>
          <dgm:dir/>
          <dgm:resizeHandles val="exact"/>
        </dgm:presLayoutVars>
      </dgm:prSet>
      <dgm:spPr/>
    </dgm:pt>
    <dgm:pt modelId="{3DDCD4ED-6372-410A-AACC-2C806A7F3FB0}" type="pres">
      <dgm:prSet presAssocID="{1FF03745-AB05-49AC-9C92-2F6B6E6219E9}" presName="arrow" presStyleLbl="bgShp" presStyleIdx="0" presStyleCnt="1"/>
      <dgm:spPr/>
    </dgm:pt>
    <dgm:pt modelId="{7006C059-07D5-4084-A6A6-181026989560}" type="pres">
      <dgm:prSet presAssocID="{1FF03745-AB05-49AC-9C92-2F6B6E6219E9}" presName="linearProcess" presStyleCnt="0"/>
      <dgm:spPr/>
    </dgm:pt>
    <dgm:pt modelId="{7393AD73-6901-4450-B9E1-CA2DA6FF0662}" type="pres">
      <dgm:prSet presAssocID="{818CF477-1811-4EB7-99FD-0BA2AB35ABCB}" presName="textNode" presStyleLbl="node1" presStyleIdx="0" presStyleCnt="3">
        <dgm:presLayoutVars>
          <dgm:bulletEnabled val="1"/>
        </dgm:presLayoutVars>
      </dgm:prSet>
      <dgm:spPr/>
      <dgm:t>
        <a:bodyPr/>
        <a:lstStyle/>
        <a:p>
          <a:endParaRPr lang="es-MX"/>
        </a:p>
      </dgm:t>
    </dgm:pt>
    <dgm:pt modelId="{B2400658-E2E1-4E8C-BEF5-3710026A7455}" type="pres">
      <dgm:prSet presAssocID="{66CC8B37-F574-4583-BD4F-A1D8CE1C4958}" presName="sibTrans" presStyleCnt="0"/>
      <dgm:spPr/>
    </dgm:pt>
    <dgm:pt modelId="{06BF1101-8BD5-4C5E-8159-69B55C403FA1}" type="pres">
      <dgm:prSet presAssocID="{1CAE09F3-7B9D-40EC-9D8B-14524CA73797}" presName="textNode" presStyleLbl="node1" presStyleIdx="1" presStyleCnt="3">
        <dgm:presLayoutVars>
          <dgm:bulletEnabled val="1"/>
        </dgm:presLayoutVars>
      </dgm:prSet>
      <dgm:spPr/>
      <dgm:t>
        <a:bodyPr/>
        <a:lstStyle/>
        <a:p>
          <a:endParaRPr lang="es-MX"/>
        </a:p>
      </dgm:t>
    </dgm:pt>
    <dgm:pt modelId="{C5DC6D04-1DCF-4F43-800A-BCE4237ABBFE}" type="pres">
      <dgm:prSet presAssocID="{1DB20893-891E-4A97-B1B7-3121DEEE3FF5}" presName="sibTrans" presStyleCnt="0"/>
      <dgm:spPr/>
    </dgm:pt>
    <dgm:pt modelId="{B1A9CD66-2173-4B7A-B8D1-6A2482BF36E6}" type="pres">
      <dgm:prSet presAssocID="{722E9674-3C39-4B40-8D65-9A5181CB4EA2}" presName="textNode" presStyleLbl="node1" presStyleIdx="2" presStyleCnt="3">
        <dgm:presLayoutVars>
          <dgm:bulletEnabled val="1"/>
        </dgm:presLayoutVars>
      </dgm:prSet>
      <dgm:spPr/>
      <dgm:t>
        <a:bodyPr/>
        <a:lstStyle/>
        <a:p>
          <a:endParaRPr lang="es-MX"/>
        </a:p>
      </dgm:t>
    </dgm:pt>
  </dgm:ptLst>
  <dgm:cxnLst>
    <dgm:cxn modelId="{972FDE2F-50FB-AC46-B4D8-B05EC1176622}" type="presOf" srcId="{818CF477-1811-4EB7-99FD-0BA2AB35ABCB}" destId="{7393AD73-6901-4450-B9E1-CA2DA6FF0662}" srcOrd="0" destOrd="0" presId="urn:microsoft.com/office/officeart/2005/8/layout/hProcess9"/>
    <dgm:cxn modelId="{74240D43-2E12-40D3-9DC0-79D61335ABA2}" srcId="{1FF03745-AB05-49AC-9C92-2F6B6E6219E9}" destId="{722E9674-3C39-4B40-8D65-9A5181CB4EA2}" srcOrd="2" destOrd="0" parTransId="{7417462B-3893-44EC-A8AD-BFF49E4DA974}" sibTransId="{D85C4082-0C7B-4E32-B5D7-C610984B55A4}"/>
    <dgm:cxn modelId="{1F43F543-29C9-4245-9D6B-3987DF8FA7E0}" type="presOf" srcId="{722E9674-3C39-4B40-8D65-9A5181CB4EA2}" destId="{B1A9CD66-2173-4B7A-B8D1-6A2482BF36E6}" srcOrd="0" destOrd="0" presId="urn:microsoft.com/office/officeart/2005/8/layout/hProcess9"/>
    <dgm:cxn modelId="{0A117E65-437F-1347-8684-5A57BCD7912D}" type="presOf" srcId="{1CAE09F3-7B9D-40EC-9D8B-14524CA73797}" destId="{06BF1101-8BD5-4C5E-8159-69B55C403FA1}" srcOrd="0" destOrd="0" presId="urn:microsoft.com/office/officeart/2005/8/layout/hProcess9"/>
    <dgm:cxn modelId="{D7B7273D-CF73-4BBB-9C49-D756A0A6E818}" srcId="{1FF03745-AB05-49AC-9C92-2F6B6E6219E9}" destId="{818CF477-1811-4EB7-99FD-0BA2AB35ABCB}" srcOrd="0" destOrd="0" parTransId="{088BA0C4-487D-4FFD-82FE-68C3B1129263}" sibTransId="{66CC8B37-F574-4583-BD4F-A1D8CE1C4958}"/>
    <dgm:cxn modelId="{A287AEE2-0A39-4AC0-83A7-C3D5A9071BBA}" srcId="{1FF03745-AB05-49AC-9C92-2F6B6E6219E9}" destId="{1CAE09F3-7B9D-40EC-9D8B-14524CA73797}" srcOrd="1" destOrd="0" parTransId="{BE05DA4C-189A-4867-8ED5-145CF5433D3B}" sibTransId="{1DB20893-891E-4A97-B1B7-3121DEEE3FF5}"/>
    <dgm:cxn modelId="{86986106-4E48-0845-90BB-9C283D915AD2}" type="presOf" srcId="{1FF03745-AB05-49AC-9C92-2F6B6E6219E9}" destId="{516F2774-7EAE-47FF-A43F-161A34CF2B96}" srcOrd="0" destOrd="0" presId="urn:microsoft.com/office/officeart/2005/8/layout/hProcess9"/>
    <dgm:cxn modelId="{E34F7DE3-765D-BC47-B098-2963EC67C9B5}" type="presParOf" srcId="{516F2774-7EAE-47FF-A43F-161A34CF2B96}" destId="{3DDCD4ED-6372-410A-AACC-2C806A7F3FB0}" srcOrd="0" destOrd="0" presId="urn:microsoft.com/office/officeart/2005/8/layout/hProcess9"/>
    <dgm:cxn modelId="{E85BDB10-0B8A-784A-B3B9-99D2E48171E1}" type="presParOf" srcId="{516F2774-7EAE-47FF-A43F-161A34CF2B96}" destId="{7006C059-07D5-4084-A6A6-181026989560}" srcOrd="1" destOrd="0" presId="urn:microsoft.com/office/officeart/2005/8/layout/hProcess9"/>
    <dgm:cxn modelId="{18A7FB56-AC21-294C-8B6D-222AA66B258C}" type="presParOf" srcId="{7006C059-07D5-4084-A6A6-181026989560}" destId="{7393AD73-6901-4450-B9E1-CA2DA6FF0662}" srcOrd="0" destOrd="0" presId="urn:microsoft.com/office/officeart/2005/8/layout/hProcess9"/>
    <dgm:cxn modelId="{F5963806-EBF2-3A44-97AF-C31A351C27AC}" type="presParOf" srcId="{7006C059-07D5-4084-A6A6-181026989560}" destId="{B2400658-E2E1-4E8C-BEF5-3710026A7455}" srcOrd="1" destOrd="0" presId="urn:microsoft.com/office/officeart/2005/8/layout/hProcess9"/>
    <dgm:cxn modelId="{F06744CB-E632-2047-8F53-C4D2C8A220DC}" type="presParOf" srcId="{7006C059-07D5-4084-A6A6-181026989560}" destId="{06BF1101-8BD5-4C5E-8159-69B55C403FA1}" srcOrd="2" destOrd="0" presId="urn:microsoft.com/office/officeart/2005/8/layout/hProcess9"/>
    <dgm:cxn modelId="{23EBD562-2C74-6144-83E8-C2C7FE08CFE7}" type="presParOf" srcId="{7006C059-07D5-4084-A6A6-181026989560}" destId="{C5DC6D04-1DCF-4F43-800A-BCE4237ABBFE}" srcOrd="3" destOrd="0" presId="urn:microsoft.com/office/officeart/2005/8/layout/hProcess9"/>
    <dgm:cxn modelId="{E456E37B-8D8E-3543-9C9A-F9A9ADCCF860}" type="presParOf" srcId="{7006C059-07D5-4084-A6A6-181026989560}" destId="{B1A9CD66-2173-4B7A-B8D1-6A2482BF36E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FF03745-AB05-49AC-9C92-2F6B6E6219E9}" type="doc">
      <dgm:prSet loTypeId="urn:microsoft.com/office/officeart/2005/8/layout/hProcess9" loCatId="process" qsTypeId="urn:microsoft.com/office/officeart/2005/8/quickstyle/3D3" qsCatId="3D" csTypeId="urn:microsoft.com/office/officeart/2005/8/colors/accent0_1" csCatId="mainScheme" phldr="1"/>
      <dgm:spPr/>
    </dgm:pt>
    <dgm:pt modelId="{4D303AC2-BCFE-4A5A-930A-ED135A0C2D22}">
      <dgm:prSet/>
      <dgm:spPr/>
      <dgm:t>
        <a:bodyPr/>
        <a:lstStyle/>
        <a:p>
          <a:r>
            <a:rPr lang="es-MX" dirty="0" smtClean="0"/>
            <a:t>IV.  La propuesta y argumentos de la subdirección podrán ser revisados por los Consejos del espacio académico, en cuyo caso dictaminarán al respecto y su resolución será inapelable.</a:t>
          </a:r>
        </a:p>
      </dgm:t>
    </dgm:pt>
    <dgm:pt modelId="{21641E18-DAFE-4E88-AEF0-C4E311AEC0C1}" type="parTrans" cxnId="{E139308B-910F-4A04-8D2D-2A12DE3409D0}">
      <dgm:prSet/>
      <dgm:spPr/>
      <dgm:t>
        <a:bodyPr/>
        <a:lstStyle/>
        <a:p>
          <a:endParaRPr lang="es-MX"/>
        </a:p>
      </dgm:t>
    </dgm:pt>
    <dgm:pt modelId="{F0E992F1-80AC-4B9A-A4D0-92ABCCBDBEE5}" type="sibTrans" cxnId="{E139308B-910F-4A04-8D2D-2A12DE3409D0}">
      <dgm:prSet/>
      <dgm:spPr/>
      <dgm:t>
        <a:bodyPr/>
        <a:lstStyle/>
        <a:p>
          <a:endParaRPr lang="es-MX"/>
        </a:p>
      </dgm:t>
    </dgm:pt>
    <dgm:pt modelId="{EAA11148-FA06-4359-90DC-2F05F14291FB}">
      <dgm:prSet/>
      <dgm:spPr/>
      <dgm:t>
        <a:bodyPr/>
        <a:lstStyle/>
        <a:p>
          <a:r>
            <a:rPr lang="es-MX" dirty="0" smtClean="0"/>
            <a:t>V.  La subdirección comunicará por escrito al interesado, en un plazo no mayor a quince días, la respuesta a la solicitud de evaluación profesional, y, de ser el caso, le informará la fecha, hora y lugar en que se llevará a cabo la ceremonia de toma de protesta</a:t>
          </a:r>
        </a:p>
      </dgm:t>
    </dgm:pt>
    <dgm:pt modelId="{BA1AE4BE-652C-49D1-BEC8-5A6E197BBE04}" type="parTrans" cxnId="{70A74B83-D64E-476A-9F73-8BB8A6A21541}">
      <dgm:prSet/>
      <dgm:spPr/>
      <dgm:t>
        <a:bodyPr/>
        <a:lstStyle/>
        <a:p>
          <a:endParaRPr lang="es-MX"/>
        </a:p>
      </dgm:t>
    </dgm:pt>
    <dgm:pt modelId="{8DB63A3B-E8E8-43A4-9E7E-E1E09B11664B}" type="sibTrans" cxnId="{70A74B83-D64E-476A-9F73-8BB8A6A21541}">
      <dgm:prSet/>
      <dgm:spPr/>
      <dgm:t>
        <a:bodyPr/>
        <a:lstStyle/>
        <a:p>
          <a:endParaRPr lang="es-MX"/>
        </a:p>
      </dgm:t>
    </dgm:pt>
    <dgm:pt modelId="{516F2774-7EAE-47FF-A43F-161A34CF2B96}" type="pres">
      <dgm:prSet presAssocID="{1FF03745-AB05-49AC-9C92-2F6B6E6219E9}" presName="CompostProcess" presStyleCnt="0">
        <dgm:presLayoutVars>
          <dgm:dir/>
          <dgm:resizeHandles val="exact"/>
        </dgm:presLayoutVars>
      </dgm:prSet>
      <dgm:spPr/>
    </dgm:pt>
    <dgm:pt modelId="{3DDCD4ED-6372-410A-AACC-2C806A7F3FB0}" type="pres">
      <dgm:prSet presAssocID="{1FF03745-AB05-49AC-9C92-2F6B6E6219E9}" presName="arrow" presStyleLbl="bgShp" presStyleIdx="0" presStyleCnt="1"/>
      <dgm:spPr/>
    </dgm:pt>
    <dgm:pt modelId="{7006C059-07D5-4084-A6A6-181026989560}" type="pres">
      <dgm:prSet presAssocID="{1FF03745-AB05-49AC-9C92-2F6B6E6219E9}" presName="linearProcess" presStyleCnt="0"/>
      <dgm:spPr/>
    </dgm:pt>
    <dgm:pt modelId="{42E62A94-F808-4CE6-A494-166735C7C9F8}" type="pres">
      <dgm:prSet presAssocID="{4D303AC2-BCFE-4A5A-930A-ED135A0C2D22}" presName="textNode" presStyleLbl="node1" presStyleIdx="0" presStyleCnt="2">
        <dgm:presLayoutVars>
          <dgm:bulletEnabled val="1"/>
        </dgm:presLayoutVars>
      </dgm:prSet>
      <dgm:spPr/>
      <dgm:t>
        <a:bodyPr/>
        <a:lstStyle/>
        <a:p>
          <a:endParaRPr lang="es-MX"/>
        </a:p>
      </dgm:t>
    </dgm:pt>
    <dgm:pt modelId="{8477BCEF-87FF-432A-8047-167052618D19}" type="pres">
      <dgm:prSet presAssocID="{F0E992F1-80AC-4B9A-A4D0-92ABCCBDBEE5}" presName="sibTrans" presStyleCnt="0"/>
      <dgm:spPr/>
    </dgm:pt>
    <dgm:pt modelId="{DDA16EEB-D662-45E1-B9A0-F479988D10D8}" type="pres">
      <dgm:prSet presAssocID="{EAA11148-FA06-4359-90DC-2F05F14291FB}" presName="textNode" presStyleLbl="node1" presStyleIdx="1" presStyleCnt="2">
        <dgm:presLayoutVars>
          <dgm:bulletEnabled val="1"/>
        </dgm:presLayoutVars>
      </dgm:prSet>
      <dgm:spPr/>
      <dgm:t>
        <a:bodyPr/>
        <a:lstStyle/>
        <a:p>
          <a:endParaRPr lang="es-MX"/>
        </a:p>
      </dgm:t>
    </dgm:pt>
  </dgm:ptLst>
  <dgm:cxnLst>
    <dgm:cxn modelId="{70A74B83-D64E-476A-9F73-8BB8A6A21541}" srcId="{1FF03745-AB05-49AC-9C92-2F6B6E6219E9}" destId="{EAA11148-FA06-4359-90DC-2F05F14291FB}" srcOrd="1" destOrd="0" parTransId="{BA1AE4BE-652C-49D1-BEC8-5A6E197BBE04}" sibTransId="{8DB63A3B-E8E8-43A4-9E7E-E1E09B11664B}"/>
    <dgm:cxn modelId="{06B96863-4CC1-C14A-B4C8-926983F4BBE6}" type="presOf" srcId="{EAA11148-FA06-4359-90DC-2F05F14291FB}" destId="{DDA16EEB-D662-45E1-B9A0-F479988D10D8}" srcOrd="0" destOrd="0" presId="urn:microsoft.com/office/officeart/2005/8/layout/hProcess9"/>
    <dgm:cxn modelId="{894CA457-344F-9447-9947-20BAEBFC1915}" type="presOf" srcId="{1FF03745-AB05-49AC-9C92-2F6B6E6219E9}" destId="{516F2774-7EAE-47FF-A43F-161A34CF2B96}" srcOrd="0" destOrd="0" presId="urn:microsoft.com/office/officeart/2005/8/layout/hProcess9"/>
    <dgm:cxn modelId="{E139308B-910F-4A04-8D2D-2A12DE3409D0}" srcId="{1FF03745-AB05-49AC-9C92-2F6B6E6219E9}" destId="{4D303AC2-BCFE-4A5A-930A-ED135A0C2D22}" srcOrd="0" destOrd="0" parTransId="{21641E18-DAFE-4E88-AEF0-C4E311AEC0C1}" sibTransId="{F0E992F1-80AC-4B9A-A4D0-92ABCCBDBEE5}"/>
    <dgm:cxn modelId="{50A08248-B8B4-C64F-A828-B279E540E76B}" type="presOf" srcId="{4D303AC2-BCFE-4A5A-930A-ED135A0C2D22}" destId="{42E62A94-F808-4CE6-A494-166735C7C9F8}" srcOrd="0" destOrd="0" presId="urn:microsoft.com/office/officeart/2005/8/layout/hProcess9"/>
    <dgm:cxn modelId="{90D5FC43-86FB-094D-8CDA-1A1DFB69B7FA}" type="presParOf" srcId="{516F2774-7EAE-47FF-A43F-161A34CF2B96}" destId="{3DDCD4ED-6372-410A-AACC-2C806A7F3FB0}" srcOrd="0" destOrd="0" presId="urn:microsoft.com/office/officeart/2005/8/layout/hProcess9"/>
    <dgm:cxn modelId="{7D73BE6D-6011-1345-94BD-59C402FDD6D6}" type="presParOf" srcId="{516F2774-7EAE-47FF-A43F-161A34CF2B96}" destId="{7006C059-07D5-4084-A6A6-181026989560}" srcOrd="1" destOrd="0" presId="urn:microsoft.com/office/officeart/2005/8/layout/hProcess9"/>
    <dgm:cxn modelId="{511ABCFE-67AF-E14E-A519-C85531E98CB7}" type="presParOf" srcId="{7006C059-07D5-4084-A6A6-181026989560}" destId="{42E62A94-F808-4CE6-A494-166735C7C9F8}" srcOrd="0" destOrd="0" presId="urn:microsoft.com/office/officeart/2005/8/layout/hProcess9"/>
    <dgm:cxn modelId="{6CE1DAE0-5E8B-AA43-B70A-BD64A9FC97A1}" type="presParOf" srcId="{7006C059-07D5-4084-A6A6-181026989560}" destId="{8477BCEF-87FF-432A-8047-167052618D19}" srcOrd="1" destOrd="0" presId="urn:microsoft.com/office/officeart/2005/8/layout/hProcess9"/>
    <dgm:cxn modelId="{96465548-6B84-964C-AF02-01EAF3719227}" type="presParOf" srcId="{7006C059-07D5-4084-A6A6-181026989560}" destId="{DDA16EEB-D662-45E1-B9A0-F479988D10D8}"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FF03745-AB05-49AC-9C92-2F6B6E6219E9}" type="doc">
      <dgm:prSet loTypeId="urn:microsoft.com/office/officeart/2005/8/layout/vProcess5" loCatId="process" qsTypeId="urn:microsoft.com/office/officeart/2005/8/quickstyle/3d3" qsCatId="3D" csTypeId="urn:microsoft.com/office/officeart/2005/8/colors/accent1_1" csCatId="accent1" phldr="1"/>
      <dgm:spPr/>
    </dgm:pt>
    <dgm:pt modelId="{5228EA66-2EE3-4465-A834-D70328DBE4DE}">
      <dgm:prSet phldrT="[Texto]"/>
      <dgm:spPr/>
      <dgm:t>
        <a:bodyPr/>
        <a:lstStyle/>
        <a:p>
          <a:r>
            <a:rPr lang="es-MX" dirty="0" smtClean="0"/>
            <a:t>Para el caso de la opción de Aprovechamiento académico:</a:t>
          </a:r>
          <a:endParaRPr lang="es-MX" dirty="0"/>
        </a:p>
      </dgm:t>
    </dgm:pt>
    <dgm:pt modelId="{6E7C4028-695C-4154-972E-4C4A9BCF2D83}" type="parTrans" cxnId="{4F717266-95BD-4AF5-A795-0811B0433A79}">
      <dgm:prSet/>
      <dgm:spPr/>
      <dgm:t>
        <a:bodyPr/>
        <a:lstStyle/>
        <a:p>
          <a:endParaRPr lang="es-MX"/>
        </a:p>
      </dgm:t>
    </dgm:pt>
    <dgm:pt modelId="{25A55A55-97A8-4B19-9BCE-F6ABD3AE3398}" type="sibTrans" cxnId="{4F717266-95BD-4AF5-A795-0811B0433A79}">
      <dgm:prSet/>
      <dgm:spPr/>
      <dgm:t>
        <a:bodyPr/>
        <a:lstStyle/>
        <a:p>
          <a:endParaRPr lang="es-MX"/>
        </a:p>
      </dgm:t>
    </dgm:pt>
    <dgm:pt modelId="{5FFF3B26-C391-4DD5-8A47-7C81B0EF66A8}">
      <dgm:prSet phldrT="[Texto]"/>
      <dgm:spPr/>
      <dgm:t>
        <a:bodyPr/>
        <a:lstStyle/>
        <a:p>
          <a:r>
            <a:rPr lang="es-MX" dirty="0" smtClean="0"/>
            <a:t>La subdirección del espacio académico elaborará, por generación y programa educativo, un listado de los pasantes que pueden elegir esta evaluación profesional, tomando en cuenta las condiciones señaladas en el presente reglamento</a:t>
          </a:r>
          <a:endParaRPr lang="es-MX" dirty="0"/>
        </a:p>
      </dgm:t>
    </dgm:pt>
    <dgm:pt modelId="{7D60DE95-C0F2-4E98-AD14-BB1B7D108B63}" type="parTrans" cxnId="{B53BFD7B-6E3F-4FCF-9125-BF84DBBFD5F7}">
      <dgm:prSet/>
      <dgm:spPr/>
      <dgm:t>
        <a:bodyPr/>
        <a:lstStyle/>
        <a:p>
          <a:endParaRPr lang="es-MX"/>
        </a:p>
      </dgm:t>
    </dgm:pt>
    <dgm:pt modelId="{A9E05A2C-D9C2-4CEF-83D2-2E5082E05A9F}" type="sibTrans" cxnId="{B53BFD7B-6E3F-4FCF-9125-BF84DBBFD5F7}">
      <dgm:prSet/>
      <dgm:spPr/>
      <dgm:t>
        <a:bodyPr/>
        <a:lstStyle/>
        <a:p>
          <a:endParaRPr lang="es-MX"/>
        </a:p>
      </dgm:t>
    </dgm:pt>
    <dgm:pt modelId="{34D232D1-9AC1-4BB5-ADC8-F289B589C9F4}" type="pres">
      <dgm:prSet presAssocID="{1FF03745-AB05-49AC-9C92-2F6B6E6219E9}" presName="outerComposite" presStyleCnt="0">
        <dgm:presLayoutVars>
          <dgm:chMax val="5"/>
          <dgm:dir/>
          <dgm:resizeHandles val="exact"/>
        </dgm:presLayoutVars>
      </dgm:prSet>
      <dgm:spPr/>
    </dgm:pt>
    <dgm:pt modelId="{7D823C23-D9B2-4A86-B756-1482C2FB19CC}" type="pres">
      <dgm:prSet presAssocID="{1FF03745-AB05-49AC-9C92-2F6B6E6219E9}" presName="dummyMaxCanvas" presStyleCnt="0">
        <dgm:presLayoutVars/>
      </dgm:prSet>
      <dgm:spPr/>
    </dgm:pt>
    <dgm:pt modelId="{245612E6-6649-447E-AA44-1593D930DE74}" type="pres">
      <dgm:prSet presAssocID="{1FF03745-AB05-49AC-9C92-2F6B6E6219E9}" presName="TwoNodes_1" presStyleLbl="node1" presStyleIdx="0" presStyleCnt="2">
        <dgm:presLayoutVars>
          <dgm:bulletEnabled val="1"/>
        </dgm:presLayoutVars>
      </dgm:prSet>
      <dgm:spPr/>
      <dgm:t>
        <a:bodyPr/>
        <a:lstStyle/>
        <a:p>
          <a:endParaRPr lang="es-MX"/>
        </a:p>
      </dgm:t>
    </dgm:pt>
    <dgm:pt modelId="{13E29F42-AC8A-4CDB-9309-9BBB69E95FEC}" type="pres">
      <dgm:prSet presAssocID="{1FF03745-AB05-49AC-9C92-2F6B6E6219E9}" presName="TwoNodes_2" presStyleLbl="node1" presStyleIdx="1" presStyleCnt="2">
        <dgm:presLayoutVars>
          <dgm:bulletEnabled val="1"/>
        </dgm:presLayoutVars>
      </dgm:prSet>
      <dgm:spPr/>
      <dgm:t>
        <a:bodyPr/>
        <a:lstStyle/>
        <a:p>
          <a:endParaRPr lang="es-MX"/>
        </a:p>
      </dgm:t>
    </dgm:pt>
    <dgm:pt modelId="{63440469-82CD-420B-AE08-F14DB1A167F5}" type="pres">
      <dgm:prSet presAssocID="{1FF03745-AB05-49AC-9C92-2F6B6E6219E9}" presName="TwoConn_1-2" presStyleLbl="fgAccFollowNode1" presStyleIdx="0" presStyleCnt="1">
        <dgm:presLayoutVars>
          <dgm:bulletEnabled val="1"/>
        </dgm:presLayoutVars>
      </dgm:prSet>
      <dgm:spPr/>
      <dgm:t>
        <a:bodyPr/>
        <a:lstStyle/>
        <a:p>
          <a:endParaRPr lang="es-MX"/>
        </a:p>
      </dgm:t>
    </dgm:pt>
    <dgm:pt modelId="{641C55EC-3369-4A00-9D7D-98F1401DC091}" type="pres">
      <dgm:prSet presAssocID="{1FF03745-AB05-49AC-9C92-2F6B6E6219E9}" presName="TwoNodes_1_text" presStyleLbl="node1" presStyleIdx="1" presStyleCnt="2">
        <dgm:presLayoutVars>
          <dgm:bulletEnabled val="1"/>
        </dgm:presLayoutVars>
      </dgm:prSet>
      <dgm:spPr/>
      <dgm:t>
        <a:bodyPr/>
        <a:lstStyle/>
        <a:p>
          <a:endParaRPr lang="es-MX"/>
        </a:p>
      </dgm:t>
    </dgm:pt>
    <dgm:pt modelId="{91C60818-5B5A-4CE6-BDC2-7263D011608F}" type="pres">
      <dgm:prSet presAssocID="{1FF03745-AB05-49AC-9C92-2F6B6E6219E9}" presName="TwoNodes_2_text" presStyleLbl="node1" presStyleIdx="1" presStyleCnt="2">
        <dgm:presLayoutVars>
          <dgm:bulletEnabled val="1"/>
        </dgm:presLayoutVars>
      </dgm:prSet>
      <dgm:spPr/>
      <dgm:t>
        <a:bodyPr/>
        <a:lstStyle/>
        <a:p>
          <a:endParaRPr lang="es-MX"/>
        </a:p>
      </dgm:t>
    </dgm:pt>
  </dgm:ptLst>
  <dgm:cxnLst>
    <dgm:cxn modelId="{EC5883CB-EC7C-314A-93F6-59ECB5330561}" type="presOf" srcId="{1FF03745-AB05-49AC-9C92-2F6B6E6219E9}" destId="{34D232D1-9AC1-4BB5-ADC8-F289B589C9F4}" srcOrd="0" destOrd="0" presId="urn:microsoft.com/office/officeart/2005/8/layout/vProcess5"/>
    <dgm:cxn modelId="{709A7254-DBF5-0A4C-BEE9-F985052AD612}" type="presOf" srcId="{5228EA66-2EE3-4465-A834-D70328DBE4DE}" destId="{245612E6-6649-447E-AA44-1593D930DE74}" srcOrd="0" destOrd="0" presId="urn:microsoft.com/office/officeart/2005/8/layout/vProcess5"/>
    <dgm:cxn modelId="{63A4B3F5-6312-4845-B91A-EEA8347BCF86}" type="presOf" srcId="{25A55A55-97A8-4B19-9BCE-F6ABD3AE3398}" destId="{63440469-82CD-420B-AE08-F14DB1A167F5}" srcOrd="0" destOrd="0" presId="urn:microsoft.com/office/officeart/2005/8/layout/vProcess5"/>
    <dgm:cxn modelId="{B53BFD7B-6E3F-4FCF-9125-BF84DBBFD5F7}" srcId="{1FF03745-AB05-49AC-9C92-2F6B6E6219E9}" destId="{5FFF3B26-C391-4DD5-8A47-7C81B0EF66A8}" srcOrd="1" destOrd="0" parTransId="{7D60DE95-C0F2-4E98-AD14-BB1B7D108B63}" sibTransId="{A9E05A2C-D9C2-4CEF-83D2-2E5082E05A9F}"/>
    <dgm:cxn modelId="{805FF325-290E-5040-A182-4DBEB5FB35EF}" type="presOf" srcId="{5228EA66-2EE3-4465-A834-D70328DBE4DE}" destId="{641C55EC-3369-4A00-9D7D-98F1401DC091}" srcOrd="1" destOrd="0" presId="urn:microsoft.com/office/officeart/2005/8/layout/vProcess5"/>
    <dgm:cxn modelId="{067F60F7-6881-E14C-B669-0A222B139621}" type="presOf" srcId="{5FFF3B26-C391-4DD5-8A47-7C81B0EF66A8}" destId="{91C60818-5B5A-4CE6-BDC2-7263D011608F}" srcOrd="1" destOrd="0" presId="urn:microsoft.com/office/officeart/2005/8/layout/vProcess5"/>
    <dgm:cxn modelId="{4F717266-95BD-4AF5-A795-0811B0433A79}" srcId="{1FF03745-AB05-49AC-9C92-2F6B6E6219E9}" destId="{5228EA66-2EE3-4465-A834-D70328DBE4DE}" srcOrd="0" destOrd="0" parTransId="{6E7C4028-695C-4154-972E-4C4A9BCF2D83}" sibTransId="{25A55A55-97A8-4B19-9BCE-F6ABD3AE3398}"/>
    <dgm:cxn modelId="{03A7B48B-A277-7C4B-8C07-D54FCA5FE966}" type="presOf" srcId="{5FFF3B26-C391-4DD5-8A47-7C81B0EF66A8}" destId="{13E29F42-AC8A-4CDB-9309-9BBB69E95FEC}" srcOrd="0" destOrd="0" presId="urn:microsoft.com/office/officeart/2005/8/layout/vProcess5"/>
    <dgm:cxn modelId="{D53335DB-A973-8A4D-A2B5-2C2FE1430394}" type="presParOf" srcId="{34D232D1-9AC1-4BB5-ADC8-F289B589C9F4}" destId="{7D823C23-D9B2-4A86-B756-1482C2FB19CC}" srcOrd="0" destOrd="0" presId="urn:microsoft.com/office/officeart/2005/8/layout/vProcess5"/>
    <dgm:cxn modelId="{A1440399-B910-4D4F-AC3D-306402FE9A8D}" type="presParOf" srcId="{34D232D1-9AC1-4BB5-ADC8-F289B589C9F4}" destId="{245612E6-6649-447E-AA44-1593D930DE74}" srcOrd="1" destOrd="0" presId="urn:microsoft.com/office/officeart/2005/8/layout/vProcess5"/>
    <dgm:cxn modelId="{1A55BFAB-5C7B-1A49-9072-EAC9F031352E}" type="presParOf" srcId="{34D232D1-9AC1-4BB5-ADC8-F289B589C9F4}" destId="{13E29F42-AC8A-4CDB-9309-9BBB69E95FEC}" srcOrd="2" destOrd="0" presId="urn:microsoft.com/office/officeart/2005/8/layout/vProcess5"/>
    <dgm:cxn modelId="{D1E8A76E-63A0-C949-A404-1E736E41C29E}" type="presParOf" srcId="{34D232D1-9AC1-4BB5-ADC8-F289B589C9F4}" destId="{63440469-82CD-420B-AE08-F14DB1A167F5}" srcOrd="3" destOrd="0" presId="urn:microsoft.com/office/officeart/2005/8/layout/vProcess5"/>
    <dgm:cxn modelId="{19652849-3E08-A442-B467-0DFA8ECA37CE}" type="presParOf" srcId="{34D232D1-9AC1-4BB5-ADC8-F289B589C9F4}" destId="{641C55EC-3369-4A00-9D7D-98F1401DC091}" srcOrd="4" destOrd="0" presId="urn:microsoft.com/office/officeart/2005/8/layout/vProcess5"/>
    <dgm:cxn modelId="{84D6D366-79C3-D045-A7F1-94438C808248}" type="presParOf" srcId="{34D232D1-9AC1-4BB5-ADC8-F289B589C9F4}" destId="{91C60818-5B5A-4CE6-BDC2-7263D011608F}"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A236B-77BA-4F03-B2C0-B72C428E0327}">
      <dsp:nvSpPr>
        <dsp:cNvPr id="0" name=""/>
        <dsp:cNvSpPr/>
      </dsp:nvSpPr>
      <dsp:spPr>
        <a:xfrm>
          <a:off x="-5509657" y="-843561"/>
          <a:ext cx="6560152" cy="6560152"/>
        </a:xfrm>
        <a:prstGeom prst="blockArc">
          <a:avLst>
            <a:gd name="adj1" fmla="val 18900000"/>
            <a:gd name="adj2" fmla="val 2700000"/>
            <a:gd name="adj3" fmla="val 329"/>
          </a:avLst>
        </a:prstGeom>
        <a:noFill/>
        <a:ln w="3175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04C93E1-A174-4AE0-A850-A213BD8E68D2}">
      <dsp:nvSpPr>
        <dsp:cNvPr id="0" name=""/>
        <dsp:cNvSpPr/>
      </dsp:nvSpPr>
      <dsp:spPr>
        <a:xfrm>
          <a:off x="391562" y="256613"/>
          <a:ext cx="6463585" cy="513032"/>
        </a:xfrm>
        <a:prstGeom prst="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86360" rIns="86360" bIns="86360" numCol="1" spcCol="1270" anchor="ctr" anchorCtr="0">
          <a:noAutofit/>
        </a:bodyPr>
        <a:lstStyle/>
        <a:p>
          <a:pPr lvl="0" algn="l" defTabSz="1511300">
            <a:lnSpc>
              <a:spcPct val="90000"/>
            </a:lnSpc>
            <a:spcBef>
              <a:spcPct val="0"/>
            </a:spcBef>
            <a:spcAft>
              <a:spcPct val="35000"/>
            </a:spcAft>
          </a:pPr>
          <a:r>
            <a:rPr lang="es-ES_tradnl" sz="3400" kern="1200" dirty="0" smtClean="0"/>
            <a:t> </a:t>
          </a:r>
          <a:r>
            <a:rPr lang="es-ES_tradnl" sz="2400" b="0" kern="1200" dirty="0" smtClean="0"/>
            <a:t>Presentación</a:t>
          </a:r>
          <a:endParaRPr lang="es-ES" sz="2400" b="0" kern="1200" dirty="0"/>
        </a:p>
      </dsp:txBody>
      <dsp:txXfrm>
        <a:off x="391562" y="256613"/>
        <a:ext cx="6463585" cy="513032"/>
      </dsp:txXfrm>
    </dsp:sp>
    <dsp:sp modelId="{FAE20686-30F2-475F-A9D2-305B7477D57A}">
      <dsp:nvSpPr>
        <dsp:cNvPr id="0" name=""/>
        <dsp:cNvSpPr/>
      </dsp:nvSpPr>
      <dsp:spPr>
        <a:xfrm>
          <a:off x="70917" y="192484"/>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F0DC097-636B-4D4C-AD3B-36F12415BD14}">
      <dsp:nvSpPr>
        <dsp:cNvPr id="0" name=""/>
        <dsp:cNvSpPr/>
      </dsp:nvSpPr>
      <dsp:spPr>
        <a:xfrm>
          <a:off x="813566" y="1026065"/>
          <a:ext cx="6041580" cy="513032"/>
        </a:xfrm>
        <a:prstGeom prst="rec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60960" rIns="60960" bIns="60960" numCol="1" spcCol="1270" anchor="ctr" anchorCtr="0">
          <a:noAutofit/>
        </a:bodyPr>
        <a:lstStyle/>
        <a:p>
          <a:pPr lvl="0" algn="l" defTabSz="1066800">
            <a:lnSpc>
              <a:spcPct val="90000"/>
            </a:lnSpc>
            <a:spcBef>
              <a:spcPct val="0"/>
            </a:spcBef>
            <a:spcAft>
              <a:spcPct val="35000"/>
            </a:spcAft>
          </a:pPr>
          <a:r>
            <a:rPr lang="es-ES_tradnl" sz="2400" b="0" kern="1200" dirty="0" smtClean="0"/>
            <a:t>I. Modalidades de titulación</a:t>
          </a:r>
        </a:p>
      </dsp:txBody>
      <dsp:txXfrm>
        <a:off x="813566" y="1026065"/>
        <a:ext cx="6041580" cy="513032"/>
      </dsp:txXfrm>
    </dsp:sp>
    <dsp:sp modelId="{8F8FF3F3-1EB1-4BFB-B9FE-AC5DCB892968}">
      <dsp:nvSpPr>
        <dsp:cNvPr id="0" name=""/>
        <dsp:cNvSpPr/>
      </dsp:nvSpPr>
      <dsp:spPr>
        <a:xfrm>
          <a:off x="492921" y="961936"/>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7E48DB7-4BDD-5B46-878B-80016AEF1D5C}">
      <dsp:nvSpPr>
        <dsp:cNvPr id="0" name=""/>
        <dsp:cNvSpPr/>
      </dsp:nvSpPr>
      <dsp:spPr>
        <a:xfrm>
          <a:off x="1006538" y="1795516"/>
          <a:ext cx="5848608" cy="513032"/>
        </a:xfrm>
        <a:prstGeom prst="rec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60960" rIns="60960" bIns="60960" numCol="1" spcCol="1270" anchor="ctr" anchorCtr="0">
          <a:noAutofit/>
        </a:bodyPr>
        <a:lstStyle/>
        <a:p>
          <a:pPr lvl="0" algn="l" defTabSz="1066800">
            <a:lnSpc>
              <a:spcPct val="90000"/>
            </a:lnSpc>
            <a:spcBef>
              <a:spcPct val="0"/>
            </a:spcBef>
            <a:spcAft>
              <a:spcPct val="35000"/>
            </a:spcAft>
          </a:pPr>
          <a:r>
            <a:rPr lang="es-ES_tradnl" sz="2400" b="0" kern="1200" dirty="0" smtClean="0"/>
            <a:t>Tesis</a:t>
          </a:r>
          <a:endParaRPr lang="es-ES" sz="2400" b="0" kern="1200" dirty="0"/>
        </a:p>
      </dsp:txBody>
      <dsp:txXfrm>
        <a:off x="1006538" y="1795516"/>
        <a:ext cx="5848608" cy="513032"/>
      </dsp:txXfrm>
    </dsp:sp>
    <dsp:sp modelId="{61FF30E1-5C88-42EA-BE7B-8290FAE568F1}">
      <dsp:nvSpPr>
        <dsp:cNvPr id="0" name=""/>
        <dsp:cNvSpPr/>
      </dsp:nvSpPr>
      <dsp:spPr>
        <a:xfrm>
          <a:off x="685893" y="1731387"/>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07E9EE7A-CCA2-F44E-B195-BDF15BE09A23}">
      <dsp:nvSpPr>
        <dsp:cNvPr id="0" name=""/>
        <dsp:cNvSpPr/>
      </dsp:nvSpPr>
      <dsp:spPr>
        <a:xfrm>
          <a:off x="1006538" y="2564480"/>
          <a:ext cx="5848608" cy="513032"/>
        </a:xfrm>
        <a:prstGeom prst="rec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60960" rIns="60960" bIns="60960" numCol="1" spcCol="1270" anchor="ctr" anchorCtr="0">
          <a:noAutofit/>
        </a:bodyPr>
        <a:lstStyle/>
        <a:p>
          <a:pPr lvl="0" algn="l" defTabSz="1066800">
            <a:lnSpc>
              <a:spcPct val="90000"/>
            </a:lnSpc>
            <a:spcBef>
              <a:spcPct val="0"/>
            </a:spcBef>
            <a:spcAft>
              <a:spcPct val="35000"/>
            </a:spcAft>
          </a:pPr>
          <a:r>
            <a:rPr lang="es-ES" sz="2400" b="0" kern="1200" dirty="0" smtClean="0"/>
            <a:t>Ensayo</a:t>
          </a:r>
          <a:endParaRPr lang="es-ES" sz="2400" b="0" kern="1200" dirty="0"/>
        </a:p>
      </dsp:txBody>
      <dsp:txXfrm>
        <a:off x="1006538" y="2564480"/>
        <a:ext cx="5848608" cy="513032"/>
      </dsp:txXfrm>
    </dsp:sp>
    <dsp:sp modelId="{0D038317-49F6-7A49-BCBA-0DD7CE9E8236}">
      <dsp:nvSpPr>
        <dsp:cNvPr id="0" name=""/>
        <dsp:cNvSpPr/>
      </dsp:nvSpPr>
      <dsp:spPr>
        <a:xfrm>
          <a:off x="685893" y="2500351"/>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FD8A68A-45BD-9947-BF23-1B85808B334C}">
      <dsp:nvSpPr>
        <dsp:cNvPr id="0" name=""/>
        <dsp:cNvSpPr/>
      </dsp:nvSpPr>
      <dsp:spPr>
        <a:xfrm>
          <a:off x="813566" y="3333932"/>
          <a:ext cx="6041580" cy="513032"/>
        </a:xfrm>
        <a:prstGeom prst="rec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60960" rIns="60960" bIns="60960" numCol="1" spcCol="1270" anchor="ctr" anchorCtr="0">
          <a:noAutofit/>
        </a:bodyPr>
        <a:lstStyle/>
        <a:p>
          <a:pPr lvl="0" algn="l" defTabSz="1066800">
            <a:lnSpc>
              <a:spcPct val="90000"/>
            </a:lnSpc>
            <a:spcBef>
              <a:spcPct val="0"/>
            </a:spcBef>
            <a:spcAft>
              <a:spcPct val="35000"/>
            </a:spcAft>
          </a:pPr>
          <a:r>
            <a:rPr lang="es-ES" sz="2400" b="0" kern="1200" dirty="0" smtClean="0"/>
            <a:t>II. Proceso de titulación</a:t>
          </a:r>
          <a:endParaRPr lang="es-ES" sz="2400" b="0" kern="1200" dirty="0"/>
        </a:p>
      </dsp:txBody>
      <dsp:txXfrm>
        <a:off x="813566" y="3333932"/>
        <a:ext cx="6041580" cy="513032"/>
      </dsp:txXfrm>
    </dsp:sp>
    <dsp:sp modelId="{DF254E61-12BB-9244-880A-996E5AF8042F}">
      <dsp:nvSpPr>
        <dsp:cNvPr id="0" name=""/>
        <dsp:cNvSpPr/>
      </dsp:nvSpPr>
      <dsp:spPr>
        <a:xfrm>
          <a:off x="492921" y="3269803"/>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E9A57F76-567D-F741-AC30-1C5DF7708766}">
      <dsp:nvSpPr>
        <dsp:cNvPr id="0" name=""/>
        <dsp:cNvSpPr/>
      </dsp:nvSpPr>
      <dsp:spPr>
        <a:xfrm>
          <a:off x="391562" y="4103383"/>
          <a:ext cx="6463585" cy="513032"/>
        </a:xfrm>
        <a:prstGeom prst="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7220" tIns="60960" rIns="60960" bIns="60960" numCol="1" spcCol="1270" anchor="ctr" anchorCtr="0">
          <a:noAutofit/>
        </a:bodyPr>
        <a:lstStyle/>
        <a:p>
          <a:pPr lvl="0" algn="l" defTabSz="1066800">
            <a:lnSpc>
              <a:spcPct val="90000"/>
            </a:lnSpc>
            <a:spcBef>
              <a:spcPct val="0"/>
            </a:spcBef>
            <a:spcAft>
              <a:spcPct val="35000"/>
            </a:spcAft>
          </a:pPr>
          <a:r>
            <a:rPr lang="es-ES_tradnl" sz="2400" b="0" kern="1200" dirty="0" smtClean="0"/>
            <a:t>Referencias</a:t>
          </a:r>
          <a:endParaRPr lang="es-ES" sz="2400" b="0" kern="1200" dirty="0"/>
        </a:p>
      </dsp:txBody>
      <dsp:txXfrm>
        <a:off x="391562" y="4103383"/>
        <a:ext cx="6463585" cy="513032"/>
      </dsp:txXfrm>
    </dsp:sp>
    <dsp:sp modelId="{D9EA4104-6831-47E9-A7F5-B485F1DD6EE1}">
      <dsp:nvSpPr>
        <dsp:cNvPr id="0" name=""/>
        <dsp:cNvSpPr/>
      </dsp:nvSpPr>
      <dsp:spPr>
        <a:xfrm>
          <a:off x="70917" y="4039254"/>
          <a:ext cx="641290" cy="64129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C5B63-0843-46D7-B04E-23AE98ACC1CF}">
      <dsp:nvSpPr>
        <dsp:cNvPr id="0" name=""/>
        <dsp:cNvSpPr/>
      </dsp:nvSpPr>
      <dsp:spPr>
        <a:xfrm>
          <a:off x="0" y="1112000"/>
          <a:ext cx="2543665" cy="177543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 El pasante entregará su solicitud anexando el protocolo donde se muestre la planeación y alcance del trabajo a desarrollar, los medios a emplear y los resultados a alcanzar.</a:t>
          </a:r>
          <a:endParaRPr lang="es-MX" sz="1400" kern="1200" dirty="0"/>
        </a:p>
      </dsp:txBody>
      <dsp:txXfrm>
        <a:off x="40858" y="1152858"/>
        <a:ext cx="2461949" cy="1313265"/>
      </dsp:txXfrm>
    </dsp:sp>
    <dsp:sp modelId="{CAECA034-1729-4734-95BD-FADAC78FABFB}">
      <dsp:nvSpPr>
        <dsp:cNvPr id="0" name=""/>
        <dsp:cNvSpPr/>
      </dsp:nvSpPr>
      <dsp:spPr>
        <a:xfrm>
          <a:off x="953602" y="1475053"/>
          <a:ext cx="3113017" cy="3113017"/>
        </a:xfrm>
        <a:prstGeom prst="leftCircularArrow">
          <a:avLst>
            <a:gd name="adj1" fmla="val 2179"/>
            <a:gd name="adj2" fmla="val 262154"/>
            <a:gd name="adj3" fmla="val 1721732"/>
            <a:gd name="adj4" fmla="val 8708557"/>
            <a:gd name="adj5" fmla="val 2542"/>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79D9ABE-5326-444E-A5BC-DCDECC39A35E}">
      <dsp:nvSpPr>
        <dsp:cNvPr id="0" name=""/>
        <dsp:cNvSpPr/>
      </dsp:nvSpPr>
      <dsp:spPr>
        <a:xfrm>
          <a:off x="336476" y="3118260"/>
          <a:ext cx="1913407" cy="760899"/>
        </a:xfrm>
        <a:prstGeom prst="roundRect">
          <a:avLst>
            <a:gd name="adj" fmla="val 10000"/>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1915" tIns="54610" rIns="81915" bIns="54610" numCol="1" spcCol="1270" anchor="ctr" anchorCtr="0">
          <a:noAutofit/>
        </a:bodyPr>
        <a:lstStyle/>
        <a:p>
          <a:pPr lvl="0" algn="ctr" defTabSz="1911350">
            <a:lnSpc>
              <a:spcPct val="90000"/>
            </a:lnSpc>
            <a:spcBef>
              <a:spcPct val="0"/>
            </a:spcBef>
            <a:spcAft>
              <a:spcPct val="35000"/>
            </a:spcAft>
          </a:pPr>
          <a:r>
            <a:rPr lang="es-MX" sz="4300" kern="1200" dirty="0" smtClean="0"/>
            <a:t>I.</a:t>
          </a:r>
          <a:endParaRPr lang="es-MX" sz="4300" kern="1200" dirty="0"/>
        </a:p>
      </dsp:txBody>
      <dsp:txXfrm>
        <a:off x="358762" y="3140546"/>
        <a:ext cx="1868835" cy="716327"/>
      </dsp:txXfrm>
    </dsp:sp>
    <dsp:sp modelId="{8534F1F5-E241-4622-9A8E-E113E4612910}">
      <dsp:nvSpPr>
        <dsp:cNvPr id="0" name=""/>
        <dsp:cNvSpPr/>
      </dsp:nvSpPr>
      <dsp:spPr>
        <a:xfrm>
          <a:off x="2913376" y="1203670"/>
          <a:ext cx="2828947" cy="2333289"/>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El pasante, en la misma solicitud, podrá proponer al integrante del personal académico que fungirá como asesor del trabajo escrito.</a:t>
          </a:r>
          <a:endParaRPr lang="es-MX" sz="1600" kern="1200" dirty="0"/>
        </a:p>
      </dsp:txBody>
      <dsp:txXfrm>
        <a:off x="2967071" y="1757356"/>
        <a:ext cx="2721557" cy="1725909"/>
      </dsp:txXfrm>
    </dsp:sp>
    <dsp:sp modelId="{A7FB1B01-ECFC-4D2A-8F5D-EE8D08B63454}">
      <dsp:nvSpPr>
        <dsp:cNvPr id="0" name=""/>
        <dsp:cNvSpPr/>
      </dsp:nvSpPr>
      <dsp:spPr>
        <a:xfrm>
          <a:off x="4218271" y="166840"/>
          <a:ext cx="2949412" cy="2949412"/>
        </a:xfrm>
        <a:prstGeom prst="circularArrow">
          <a:avLst>
            <a:gd name="adj1" fmla="val 2300"/>
            <a:gd name="adj2" fmla="val 277466"/>
            <a:gd name="adj3" fmla="val 19485111"/>
            <a:gd name="adj4" fmla="val 12513599"/>
            <a:gd name="adj5" fmla="val 2683"/>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5B0BE353-4CBD-48DB-B224-06F078AE18E2}">
      <dsp:nvSpPr>
        <dsp:cNvPr id="0" name=""/>
        <dsp:cNvSpPr/>
      </dsp:nvSpPr>
      <dsp:spPr>
        <a:xfrm>
          <a:off x="3505563" y="971655"/>
          <a:ext cx="1913407" cy="760899"/>
        </a:xfrm>
        <a:prstGeom prst="roundRect">
          <a:avLst>
            <a:gd name="adj" fmla="val 10000"/>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1915" tIns="54610" rIns="81915" bIns="54610" numCol="1" spcCol="1270" anchor="ctr" anchorCtr="0">
          <a:noAutofit/>
        </a:bodyPr>
        <a:lstStyle/>
        <a:p>
          <a:pPr lvl="0" algn="ctr" defTabSz="1911350">
            <a:lnSpc>
              <a:spcPct val="90000"/>
            </a:lnSpc>
            <a:spcBef>
              <a:spcPct val="0"/>
            </a:spcBef>
            <a:spcAft>
              <a:spcPct val="35000"/>
            </a:spcAft>
          </a:pPr>
          <a:r>
            <a:rPr lang="es-MX" sz="4300" kern="1200" dirty="0" smtClean="0"/>
            <a:t>II.  </a:t>
          </a:r>
          <a:endParaRPr lang="es-MX" sz="4300" kern="1200" dirty="0"/>
        </a:p>
      </dsp:txBody>
      <dsp:txXfrm>
        <a:off x="3527849" y="993941"/>
        <a:ext cx="1868835" cy="716327"/>
      </dsp:txXfrm>
    </dsp:sp>
    <dsp:sp modelId="{DA162852-F45A-4FBF-9289-D8022F6FD28F}">
      <dsp:nvSpPr>
        <dsp:cNvPr id="0" name=""/>
        <dsp:cNvSpPr/>
      </dsp:nvSpPr>
      <dsp:spPr>
        <a:xfrm>
          <a:off x="6049692" y="1308220"/>
          <a:ext cx="2152583" cy="177543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La subdirección verificará con el área responsable el cumplimiento de la acreditación total del plan de estudios</a:t>
          </a:r>
          <a:endParaRPr lang="es-MX" sz="1600" kern="1200" dirty="0"/>
        </a:p>
      </dsp:txBody>
      <dsp:txXfrm>
        <a:off x="6090550" y="1349078"/>
        <a:ext cx="2070867" cy="1313265"/>
      </dsp:txXfrm>
    </dsp:sp>
    <dsp:sp modelId="{72A52323-91C1-49A8-8D82-17CD95C40059}">
      <dsp:nvSpPr>
        <dsp:cNvPr id="0" name=""/>
        <dsp:cNvSpPr/>
      </dsp:nvSpPr>
      <dsp:spPr>
        <a:xfrm>
          <a:off x="6297134" y="3049079"/>
          <a:ext cx="1913407" cy="760899"/>
        </a:xfrm>
        <a:prstGeom prst="roundRect">
          <a:avLst>
            <a:gd name="adj" fmla="val 10000"/>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68580" rIns="102870" bIns="68580" numCol="1" spcCol="1270" anchor="ctr" anchorCtr="0">
          <a:noAutofit/>
        </a:bodyPr>
        <a:lstStyle/>
        <a:p>
          <a:pPr lvl="0" algn="ctr" defTabSz="2400300">
            <a:lnSpc>
              <a:spcPct val="90000"/>
            </a:lnSpc>
            <a:spcBef>
              <a:spcPct val="0"/>
            </a:spcBef>
            <a:spcAft>
              <a:spcPct val="35000"/>
            </a:spcAft>
          </a:pPr>
          <a:r>
            <a:rPr lang="es-MX" sz="5400" kern="1200" dirty="0" smtClean="0"/>
            <a:t>III.  </a:t>
          </a:r>
          <a:endParaRPr lang="es-MX" sz="5400" kern="1200" dirty="0"/>
        </a:p>
      </dsp:txBody>
      <dsp:txXfrm>
        <a:off x="6319420" y="3071365"/>
        <a:ext cx="1868835" cy="71632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C5B63-0843-46D7-B04E-23AE98ACC1CF}">
      <dsp:nvSpPr>
        <dsp:cNvPr id="0" name=""/>
        <dsp:cNvSpPr/>
      </dsp:nvSpPr>
      <dsp:spPr>
        <a:xfrm>
          <a:off x="827589" y="216014"/>
          <a:ext cx="3289750" cy="296406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La subdirección, con el apoyo del área de Docencia o el Cuerpo Académico más pertinente a la temática sobre la que versará el trabajo escrito del pasante, preparará la propuesta y argumentos para la autorización o no de la presentación de la evaluación profesional.</a:t>
          </a:r>
          <a:endParaRPr lang="es-MX" sz="1600" kern="1200" dirty="0"/>
        </a:p>
      </dsp:txBody>
      <dsp:txXfrm>
        <a:off x="895800" y="284225"/>
        <a:ext cx="3153328" cy="2192482"/>
      </dsp:txXfrm>
    </dsp:sp>
    <dsp:sp modelId="{CAECA034-1729-4734-95BD-FADAC78FABFB}">
      <dsp:nvSpPr>
        <dsp:cNvPr id="0" name=""/>
        <dsp:cNvSpPr/>
      </dsp:nvSpPr>
      <dsp:spPr>
        <a:xfrm>
          <a:off x="2862087" y="1593087"/>
          <a:ext cx="3479726" cy="3479726"/>
        </a:xfrm>
        <a:prstGeom prst="leftCircularArrow">
          <a:avLst>
            <a:gd name="adj1" fmla="val 2792"/>
            <a:gd name="adj2" fmla="val 340670"/>
            <a:gd name="adj3" fmla="val 2478440"/>
            <a:gd name="adj4" fmla="val 9386748"/>
            <a:gd name="adj5" fmla="val 3257"/>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79D9ABE-5326-444E-A5BC-DCDECC39A35E}">
      <dsp:nvSpPr>
        <dsp:cNvPr id="0" name=""/>
        <dsp:cNvSpPr/>
      </dsp:nvSpPr>
      <dsp:spPr>
        <a:xfrm>
          <a:off x="1897443" y="3026930"/>
          <a:ext cx="2412168" cy="959239"/>
        </a:xfrm>
        <a:prstGeom prst="roundRect">
          <a:avLst>
            <a:gd name="adj" fmla="val 10000"/>
          </a:avLst>
        </a:prstGeom>
        <a:solidFill>
          <a:schemeClr val="accen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s-MX" sz="4000" kern="1200" dirty="0" smtClean="0"/>
            <a:t>IV.  </a:t>
          </a:r>
          <a:endParaRPr lang="es-MX" sz="4000" kern="1200" dirty="0"/>
        </a:p>
      </dsp:txBody>
      <dsp:txXfrm>
        <a:off x="1925538" y="3055025"/>
        <a:ext cx="2355978" cy="903049"/>
      </dsp:txXfrm>
    </dsp:sp>
    <dsp:sp modelId="{AA8AC170-59E2-4705-8D4E-F3C8844C3292}">
      <dsp:nvSpPr>
        <dsp:cNvPr id="0" name=""/>
        <dsp:cNvSpPr/>
      </dsp:nvSpPr>
      <dsp:spPr>
        <a:xfrm>
          <a:off x="5034322" y="1440170"/>
          <a:ext cx="2968423" cy="248897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t> La propuesta y argumentos de la subdirección podrán ser revisados por los Consejos del espacio académico, en cuyo caso dictaminarán al respecto y su resolución será inapelable.</a:t>
          </a:r>
          <a:endParaRPr lang="es-MX" sz="1600" kern="1200" dirty="0"/>
        </a:p>
      </dsp:txBody>
      <dsp:txXfrm>
        <a:off x="5091600" y="2030800"/>
        <a:ext cx="2853867" cy="1841066"/>
      </dsp:txXfrm>
    </dsp:sp>
    <dsp:sp modelId="{972FEE62-E3C2-4968-ADF4-7F6A60E13120}">
      <dsp:nvSpPr>
        <dsp:cNvPr id="0" name=""/>
        <dsp:cNvSpPr/>
      </dsp:nvSpPr>
      <dsp:spPr>
        <a:xfrm>
          <a:off x="5668313" y="684275"/>
          <a:ext cx="2412168" cy="959239"/>
        </a:xfrm>
        <a:prstGeom prst="roundRect">
          <a:avLst>
            <a:gd name="adj" fmla="val 10000"/>
          </a:avLst>
        </a:prstGeom>
        <a:solidFill>
          <a:schemeClr val="accen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s-MX" sz="3600" kern="1200" dirty="0" smtClean="0"/>
            <a:t>V. </a:t>
          </a:r>
          <a:endParaRPr lang="es-MX" sz="3600" kern="1200" dirty="0"/>
        </a:p>
      </dsp:txBody>
      <dsp:txXfrm>
        <a:off x="5696408" y="712370"/>
        <a:ext cx="2355978" cy="90304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19A44-1359-43AD-9DC2-2E613A9DE3F0}">
      <dsp:nvSpPr>
        <dsp:cNvPr id="0" name=""/>
        <dsp:cNvSpPr/>
      </dsp:nvSpPr>
      <dsp:spPr>
        <a:xfrm>
          <a:off x="10434" y="208219"/>
          <a:ext cx="2670596" cy="254259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La subdirección comunicará por escrito al interesado en un plazo no mayor a quince días la respuesta a la solicitud de evaluación profesional.</a:t>
          </a:r>
          <a:endParaRPr lang="es-MX" sz="1400" kern="1200" dirty="0"/>
        </a:p>
        <a:p>
          <a:pPr marL="114300" lvl="1" indent="-114300" algn="l" defTabSz="622300">
            <a:lnSpc>
              <a:spcPct val="90000"/>
            </a:lnSpc>
            <a:spcBef>
              <a:spcPct val="0"/>
            </a:spcBef>
            <a:spcAft>
              <a:spcPct val="15000"/>
            </a:spcAft>
            <a:buChar char="••"/>
          </a:pPr>
          <a:r>
            <a:rPr lang="es-MX" sz="1400" kern="1200" dirty="0" smtClean="0"/>
            <a:t> Le informará sobre el personal académico que fungirá como asesor y sobre los dos revisores del trabajo.</a:t>
          </a:r>
          <a:endParaRPr lang="es-MX" sz="1400" kern="1200" dirty="0"/>
        </a:p>
      </dsp:txBody>
      <dsp:txXfrm>
        <a:off x="68946" y="266731"/>
        <a:ext cx="2553572" cy="1880730"/>
      </dsp:txXfrm>
    </dsp:sp>
    <dsp:sp modelId="{107ADBD0-7BB6-46AC-911F-F1B15542C7B3}">
      <dsp:nvSpPr>
        <dsp:cNvPr id="0" name=""/>
        <dsp:cNvSpPr/>
      </dsp:nvSpPr>
      <dsp:spPr>
        <a:xfrm>
          <a:off x="1450195" y="1540056"/>
          <a:ext cx="2832425" cy="2832425"/>
        </a:xfrm>
        <a:prstGeom prst="leftCircularArrow">
          <a:avLst>
            <a:gd name="adj1" fmla="val 2630"/>
            <a:gd name="adj2" fmla="val 319760"/>
            <a:gd name="adj3" fmla="val 2103702"/>
            <a:gd name="adj4" fmla="val 9032921"/>
            <a:gd name="adj5" fmla="val 3069"/>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E31A1B2B-FFB7-4620-9532-8A27E3383A12}">
      <dsp:nvSpPr>
        <dsp:cNvPr id="0" name=""/>
        <dsp:cNvSpPr/>
      </dsp:nvSpPr>
      <dsp:spPr>
        <a:xfrm>
          <a:off x="729006" y="2837871"/>
          <a:ext cx="1948969" cy="775040"/>
        </a:xfrm>
        <a:prstGeom prst="roundRect">
          <a:avLst>
            <a:gd name="adj" fmla="val 10000"/>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smtClean="0"/>
            <a:t>VI.  </a:t>
          </a:r>
          <a:endParaRPr lang="es-MX" sz="2000" kern="1200" dirty="0"/>
        </a:p>
      </dsp:txBody>
      <dsp:txXfrm>
        <a:off x="751706" y="2860571"/>
        <a:ext cx="1903569" cy="729640"/>
      </dsp:txXfrm>
    </dsp:sp>
    <dsp:sp modelId="{F5ACC9D6-0EBD-49C8-B1DC-EBAA1AD3F929}">
      <dsp:nvSpPr>
        <dsp:cNvPr id="0" name=""/>
        <dsp:cNvSpPr/>
      </dsp:nvSpPr>
      <dsp:spPr>
        <a:xfrm>
          <a:off x="3032762" y="832036"/>
          <a:ext cx="2936777" cy="2973038"/>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Una vez registrado el trabajo escrito, el  tema o la opción de evaluación profesional sólo podrán cambiarse a petición del interesado y con la aprobación del asesor y de la subdirección. Para el caso de trabajo colectivo será necesario que dicho cambio lo solicite la totalidad de los participantes.</a:t>
          </a:r>
          <a:endParaRPr lang="es-MX" sz="1400" kern="1200" dirty="0"/>
        </a:p>
      </dsp:txBody>
      <dsp:txXfrm>
        <a:off x="3101180" y="1537534"/>
        <a:ext cx="2799941" cy="2199122"/>
      </dsp:txXfrm>
    </dsp:sp>
    <dsp:sp modelId="{BB7E16A4-564F-493A-8415-9395402CF9B6}">
      <dsp:nvSpPr>
        <dsp:cNvPr id="0" name=""/>
        <dsp:cNvSpPr/>
      </dsp:nvSpPr>
      <dsp:spPr>
        <a:xfrm>
          <a:off x="3971275" y="-131193"/>
          <a:ext cx="3572930" cy="3572930"/>
        </a:xfrm>
        <a:prstGeom prst="circularArrow">
          <a:avLst>
            <a:gd name="adj1" fmla="val 2085"/>
            <a:gd name="adj2" fmla="val 250317"/>
            <a:gd name="adj3" fmla="val 20040471"/>
            <a:gd name="adj4" fmla="val 13041810"/>
            <a:gd name="adj5" fmla="val 2433"/>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648619E-D6B7-495E-B19E-B5A4D42A86F5}">
      <dsp:nvSpPr>
        <dsp:cNvPr id="0" name=""/>
        <dsp:cNvSpPr/>
      </dsp:nvSpPr>
      <dsp:spPr>
        <a:xfrm>
          <a:off x="3427523" y="620103"/>
          <a:ext cx="1948969" cy="775040"/>
        </a:xfrm>
        <a:prstGeom prst="roundRect">
          <a:avLst>
            <a:gd name="adj" fmla="val 10000"/>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MX" sz="2400" kern="1200" smtClean="0"/>
            <a:t>VII.  </a:t>
          </a:r>
          <a:endParaRPr lang="es-MX" sz="2400" kern="1200" dirty="0"/>
        </a:p>
      </dsp:txBody>
      <dsp:txXfrm>
        <a:off x="3450223" y="642803"/>
        <a:ext cx="1903569" cy="729640"/>
      </dsp:txXfrm>
    </dsp:sp>
    <dsp:sp modelId="{9DC7F7B4-F058-4930-B2C4-48F5E57F7D9D}">
      <dsp:nvSpPr>
        <dsp:cNvPr id="0" name=""/>
        <dsp:cNvSpPr/>
      </dsp:nvSpPr>
      <dsp:spPr>
        <a:xfrm>
          <a:off x="6324327" y="1021343"/>
          <a:ext cx="2496790" cy="259451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Una vez registrada la solicitud, el pasante tendrá exclusividad sobre el tema del trabajo escrito durante dos años, contados a partir de la fecha de aceptación. Podrá renovarse hasta por otro año, teniendo como límite la sustentación ante el jurado. </a:t>
          </a:r>
          <a:endParaRPr lang="es-MX" sz="1400" kern="1200" dirty="0"/>
        </a:p>
      </dsp:txBody>
      <dsp:txXfrm>
        <a:off x="6384034" y="1081050"/>
        <a:ext cx="2377376" cy="1919134"/>
      </dsp:txXfrm>
    </dsp:sp>
    <dsp:sp modelId="{60B4F9EF-8008-48E9-9717-4638028DCA7B}">
      <dsp:nvSpPr>
        <dsp:cNvPr id="0" name=""/>
        <dsp:cNvSpPr/>
      </dsp:nvSpPr>
      <dsp:spPr>
        <a:xfrm>
          <a:off x="6683369" y="3633688"/>
          <a:ext cx="1948969" cy="775040"/>
        </a:xfrm>
        <a:prstGeom prst="roundRect">
          <a:avLst>
            <a:gd name="adj" fmla="val 10000"/>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b="1" kern="1200" smtClean="0"/>
            <a:t>VIII.  </a:t>
          </a:r>
          <a:endParaRPr lang="es-MX" sz="1800" b="1" kern="1200" dirty="0"/>
        </a:p>
      </dsp:txBody>
      <dsp:txXfrm>
        <a:off x="6706069" y="3656388"/>
        <a:ext cx="1903569" cy="72964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E9A9A-3EAB-4C2E-9EA3-6BB6F28A223F}">
      <dsp:nvSpPr>
        <dsp:cNvPr id="0" name=""/>
        <dsp:cNvSpPr/>
      </dsp:nvSpPr>
      <dsp:spPr>
        <a:xfrm>
          <a:off x="658873" y="0"/>
          <a:ext cx="7467228" cy="4781128"/>
        </a:xfrm>
        <a:prstGeom prst="rightArrow">
          <a:avLst/>
        </a:prstGeom>
        <a:solidFill>
          <a:schemeClr val="accent2">
            <a:tint val="40000"/>
            <a:hueOff val="0"/>
            <a:satOff val="0"/>
            <a:lumOff val="0"/>
            <a:alphaOff val="0"/>
          </a:schemeClr>
        </a:solid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2694E69-7058-4F40-B7A1-743F836EA1C4}">
      <dsp:nvSpPr>
        <dsp:cNvPr id="0" name=""/>
        <dsp:cNvSpPr/>
      </dsp:nvSpPr>
      <dsp:spPr>
        <a:xfrm>
          <a:off x="2412" y="1434338"/>
          <a:ext cx="1404823" cy="1912451"/>
        </a:xfrm>
        <a:prstGeom prst="round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Obtenido un promedio general no menor de 9 puntos en el programa educativo. </a:t>
          </a:r>
          <a:endParaRPr lang="es-MX" sz="1300" kern="1200" dirty="0"/>
        </a:p>
      </dsp:txBody>
      <dsp:txXfrm>
        <a:off x="70990" y="1502916"/>
        <a:ext cx="1267667" cy="1775295"/>
      </dsp:txXfrm>
    </dsp:sp>
    <dsp:sp modelId="{34426043-D6C6-4008-A687-81663E3D2F29}">
      <dsp:nvSpPr>
        <dsp:cNvPr id="0" name=""/>
        <dsp:cNvSpPr/>
      </dsp:nvSpPr>
      <dsp:spPr>
        <a:xfrm>
          <a:off x="1477477" y="1434338"/>
          <a:ext cx="1404823" cy="1912451"/>
        </a:xfrm>
        <a:prstGeom prst="roundRec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Aprobado en primera oportunidad y en evaluación ordinaria todas sus unidades de aprendizaje de su plan de estudios.</a:t>
          </a:r>
          <a:endParaRPr lang="es-MX" sz="1300" kern="1200" dirty="0"/>
        </a:p>
      </dsp:txBody>
      <dsp:txXfrm>
        <a:off x="1546055" y="1502916"/>
        <a:ext cx="1267667" cy="1775295"/>
      </dsp:txXfrm>
    </dsp:sp>
    <dsp:sp modelId="{CB860C5A-6B4D-4443-A7B8-DA08D87FD32C}">
      <dsp:nvSpPr>
        <dsp:cNvPr id="0" name=""/>
        <dsp:cNvSpPr/>
      </dsp:nvSpPr>
      <dsp:spPr>
        <a:xfrm>
          <a:off x="2952543" y="1434338"/>
          <a:ext cx="1404823" cy="1912451"/>
        </a:xfrm>
        <a:prstGeom prst="roundRec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Que la tesis presentada constituya una aportación académica valiosa.</a:t>
          </a:r>
          <a:endParaRPr lang="es-MX" sz="1300" kern="1200" dirty="0"/>
        </a:p>
      </dsp:txBody>
      <dsp:txXfrm>
        <a:off x="3021121" y="1502916"/>
        <a:ext cx="1267667" cy="1775295"/>
      </dsp:txXfrm>
    </dsp:sp>
    <dsp:sp modelId="{3AE2831E-98F7-464B-B54B-EB63C2EB55B2}">
      <dsp:nvSpPr>
        <dsp:cNvPr id="0" name=""/>
        <dsp:cNvSpPr/>
      </dsp:nvSpPr>
      <dsp:spPr>
        <a:xfrm>
          <a:off x="4427608" y="1434338"/>
          <a:ext cx="1404823" cy="1912451"/>
        </a:xfrm>
        <a:prstGeom prst="roundRec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Que la sustentación de la tesis haya tenido un nivel excepcional.</a:t>
          </a:r>
          <a:endParaRPr lang="es-MX" sz="1300" kern="1200" dirty="0"/>
        </a:p>
      </dsp:txBody>
      <dsp:txXfrm>
        <a:off x="4496186" y="1502916"/>
        <a:ext cx="1267667" cy="1775295"/>
      </dsp:txXfrm>
    </dsp:sp>
    <dsp:sp modelId="{4612341D-7D52-43F6-89AD-FA0099B7104C}">
      <dsp:nvSpPr>
        <dsp:cNvPr id="0" name=""/>
        <dsp:cNvSpPr/>
      </dsp:nvSpPr>
      <dsp:spPr>
        <a:xfrm>
          <a:off x="5902673" y="1434338"/>
          <a:ext cx="1404823" cy="1912451"/>
        </a:xfrm>
        <a:prstGeom prst="roundRec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Que la evaluación profesional se presente dentro del primer año siguiente a la terminación de la carrera.</a:t>
          </a:r>
          <a:endParaRPr lang="es-MX" sz="1300" kern="1200" dirty="0"/>
        </a:p>
      </dsp:txBody>
      <dsp:txXfrm>
        <a:off x="5971251" y="1502916"/>
        <a:ext cx="1267667" cy="1775295"/>
      </dsp:txXfrm>
    </dsp:sp>
    <dsp:sp modelId="{ACEF4025-38A4-4449-82FB-F8125FA7C28D}">
      <dsp:nvSpPr>
        <dsp:cNvPr id="0" name=""/>
        <dsp:cNvSpPr/>
      </dsp:nvSpPr>
      <dsp:spPr>
        <a:xfrm>
          <a:off x="7377738" y="1434338"/>
          <a:ext cx="1404823" cy="1912451"/>
        </a:xfrm>
        <a:prstGeom prst="round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Que la votación para su otorgamiento sea unánime.</a:t>
          </a:r>
          <a:endParaRPr lang="es-MX" sz="1300" kern="1200" dirty="0"/>
        </a:p>
      </dsp:txBody>
      <dsp:txXfrm>
        <a:off x="7446316" y="1502916"/>
        <a:ext cx="1267667" cy="17752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D35882-6099-48BD-AE1F-6B0A49CE038E}">
      <dsp:nvSpPr>
        <dsp:cNvPr id="0" name=""/>
        <dsp:cNvSpPr/>
      </dsp:nvSpPr>
      <dsp:spPr>
        <a:xfrm>
          <a:off x="0" y="4900241"/>
          <a:ext cx="6911975" cy="357494"/>
        </a:xfrm>
        <a:prstGeom prst="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Anexos</a:t>
          </a:r>
          <a:endParaRPr lang="es-MX" sz="2000" kern="1200" dirty="0"/>
        </a:p>
      </dsp:txBody>
      <dsp:txXfrm>
        <a:off x="0" y="4900241"/>
        <a:ext cx="6911975" cy="357494"/>
      </dsp:txXfrm>
    </dsp:sp>
    <dsp:sp modelId="{A57290B3-5C22-4BF4-AC1C-C7C8D54059EC}">
      <dsp:nvSpPr>
        <dsp:cNvPr id="0" name=""/>
        <dsp:cNvSpPr/>
      </dsp:nvSpPr>
      <dsp:spPr>
        <a:xfrm rot="10800000">
          <a:off x="0" y="4355776"/>
          <a:ext cx="6911975" cy="549826"/>
        </a:xfrm>
        <a:prstGeom prst="upArrowCallou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Referencias de consulta</a:t>
          </a:r>
          <a:endParaRPr lang="es-MX" sz="2000" kern="1200" dirty="0"/>
        </a:p>
      </dsp:txBody>
      <dsp:txXfrm rot="10800000">
        <a:off x="0" y="4355776"/>
        <a:ext cx="6911975" cy="357260"/>
      </dsp:txXfrm>
    </dsp:sp>
    <dsp:sp modelId="{8BC8CD02-8346-498B-A091-C2EBDB35F053}">
      <dsp:nvSpPr>
        <dsp:cNvPr id="0" name=""/>
        <dsp:cNvSpPr/>
      </dsp:nvSpPr>
      <dsp:spPr>
        <a:xfrm rot="10800000">
          <a:off x="0" y="3811312"/>
          <a:ext cx="6911975" cy="549826"/>
        </a:xfrm>
        <a:prstGeom prst="upArrowCallou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Conclusiones y sugerencias</a:t>
          </a:r>
          <a:endParaRPr lang="es-MX" sz="2000" kern="1200" dirty="0"/>
        </a:p>
      </dsp:txBody>
      <dsp:txXfrm rot="10800000">
        <a:off x="0" y="3811312"/>
        <a:ext cx="6911975" cy="357260"/>
      </dsp:txXfrm>
    </dsp:sp>
    <dsp:sp modelId="{030B200E-1404-436C-8A60-66A2BE595E52}">
      <dsp:nvSpPr>
        <dsp:cNvPr id="0" name=""/>
        <dsp:cNvSpPr/>
      </dsp:nvSpPr>
      <dsp:spPr>
        <a:xfrm rot="10800000">
          <a:off x="0" y="3266848"/>
          <a:ext cx="6911975" cy="549826"/>
        </a:xfrm>
        <a:prstGeom prst="upArrowCallou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Presentación y discusión de resultados</a:t>
          </a:r>
          <a:endParaRPr lang="es-MX" sz="2000" kern="1200" dirty="0"/>
        </a:p>
      </dsp:txBody>
      <dsp:txXfrm rot="10800000">
        <a:off x="0" y="3266848"/>
        <a:ext cx="6911975" cy="357260"/>
      </dsp:txXfrm>
    </dsp:sp>
    <dsp:sp modelId="{5E97C48E-9469-4C55-8E87-F533F6DD75DB}">
      <dsp:nvSpPr>
        <dsp:cNvPr id="0" name=""/>
        <dsp:cNvSpPr/>
      </dsp:nvSpPr>
      <dsp:spPr>
        <a:xfrm rot="10800000">
          <a:off x="0" y="2722384"/>
          <a:ext cx="6911975" cy="549826"/>
        </a:xfrm>
        <a:prstGeom prst="upArrowCallou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Métodos y técnicas de investigación empleadas</a:t>
          </a:r>
          <a:endParaRPr lang="es-MX" sz="2000" kern="1200" dirty="0"/>
        </a:p>
      </dsp:txBody>
      <dsp:txXfrm rot="10800000">
        <a:off x="0" y="2722384"/>
        <a:ext cx="6911975" cy="357260"/>
      </dsp:txXfrm>
    </dsp:sp>
    <dsp:sp modelId="{09549D8E-FB17-4C00-B8BA-63525130CB55}">
      <dsp:nvSpPr>
        <dsp:cNvPr id="0" name=""/>
        <dsp:cNvSpPr/>
      </dsp:nvSpPr>
      <dsp:spPr>
        <a:xfrm rot="10800000">
          <a:off x="0" y="2177920"/>
          <a:ext cx="6911975" cy="549826"/>
        </a:xfrm>
        <a:prstGeom prst="upArrowCallou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Marco conceptual o teórico</a:t>
          </a:r>
          <a:endParaRPr lang="es-MX" sz="2000" kern="1200" dirty="0"/>
        </a:p>
      </dsp:txBody>
      <dsp:txXfrm rot="10800000">
        <a:off x="0" y="2177920"/>
        <a:ext cx="6911975" cy="357260"/>
      </dsp:txXfrm>
    </dsp:sp>
    <dsp:sp modelId="{F479AC88-3D07-4CAF-9364-085EEF2B171B}">
      <dsp:nvSpPr>
        <dsp:cNvPr id="0" name=""/>
        <dsp:cNvSpPr/>
      </dsp:nvSpPr>
      <dsp:spPr>
        <a:xfrm rot="10800000">
          <a:off x="0" y="1633456"/>
          <a:ext cx="6911975" cy="549826"/>
        </a:xfrm>
        <a:prstGeom prst="upArrowCallou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Planteamiento del problema</a:t>
          </a:r>
          <a:endParaRPr lang="es-MX" sz="2000" kern="1200" dirty="0"/>
        </a:p>
      </dsp:txBody>
      <dsp:txXfrm rot="10800000">
        <a:off x="0" y="1633456"/>
        <a:ext cx="6911975" cy="357260"/>
      </dsp:txXfrm>
    </dsp:sp>
    <dsp:sp modelId="{55DBC211-0643-4883-994A-D6445955F746}">
      <dsp:nvSpPr>
        <dsp:cNvPr id="0" name=""/>
        <dsp:cNvSpPr/>
      </dsp:nvSpPr>
      <dsp:spPr>
        <a:xfrm rot="10800000">
          <a:off x="0" y="1088992"/>
          <a:ext cx="6911975" cy="549826"/>
        </a:xfrm>
        <a:prstGeom prst="upArrowCallou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Importancia del problema</a:t>
          </a:r>
          <a:endParaRPr lang="es-MX" sz="2000" kern="1200" dirty="0"/>
        </a:p>
      </dsp:txBody>
      <dsp:txXfrm rot="10800000">
        <a:off x="0" y="1088992"/>
        <a:ext cx="6911975" cy="357260"/>
      </dsp:txXfrm>
    </dsp:sp>
    <dsp:sp modelId="{E9B3DD0B-4841-4828-89AD-CD844F6B6D83}">
      <dsp:nvSpPr>
        <dsp:cNvPr id="0" name=""/>
        <dsp:cNvSpPr/>
      </dsp:nvSpPr>
      <dsp:spPr>
        <a:xfrm rot="10800000">
          <a:off x="0" y="544528"/>
          <a:ext cx="6911975" cy="549826"/>
        </a:xfrm>
        <a:prstGeom prst="upArrowCallou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Antecedentes de la temática</a:t>
          </a:r>
          <a:endParaRPr lang="es-MX" sz="2000" kern="1200" dirty="0"/>
        </a:p>
      </dsp:txBody>
      <dsp:txXfrm rot="10800000">
        <a:off x="0" y="544528"/>
        <a:ext cx="6911975" cy="357260"/>
      </dsp:txXfrm>
    </dsp:sp>
    <dsp:sp modelId="{7EFEA000-3173-4A4D-BFFF-BEF6C0F0FEA0}">
      <dsp:nvSpPr>
        <dsp:cNvPr id="0" name=""/>
        <dsp:cNvSpPr/>
      </dsp:nvSpPr>
      <dsp:spPr>
        <a:xfrm rot="10800000">
          <a:off x="0" y="64"/>
          <a:ext cx="6911975" cy="549826"/>
        </a:xfrm>
        <a:prstGeom prst="upArrowCallou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Resumen </a:t>
          </a:r>
          <a:endParaRPr lang="es-MX" sz="2000" kern="1200" dirty="0"/>
        </a:p>
      </dsp:txBody>
      <dsp:txXfrm rot="10800000">
        <a:off x="0" y="64"/>
        <a:ext cx="6911975" cy="3572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9718A2-04B1-4242-9A17-832825A83B56}">
      <dsp:nvSpPr>
        <dsp:cNvPr id="0" name=""/>
        <dsp:cNvSpPr/>
      </dsp:nvSpPr>
      <dsp:spPr>
        <a:xfrm>
          <a:off x="0" y="4693107"/>
          <a:ext cx="5921375" cy="769943"/>
        </a:xfrm>
        <a:prstGeom prst="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t>5</a:t>
          </a:r>
          <a:endParaRPr lang="es-MX" sz="1400" kern="1200" dirty="0"/>
        </a:p>
      </dsp:txBody>
      <dsp:txXfrm>
        <a:off x="0" y="4693107"/>
        <a:ext cx="5921375" cy="415769"/>
      </dsp:txXfrm>
    </dsp:sp>
    <dsp:sp modelId="{1EF04124-F904-46AC-82B4-38396E71E6B0}">
      <dsp:nvSpPr>
        <dsp:cNvPr id="0" name=""/>
        <dsp:cNvSpPr/>
      </dsp:nvSpPr>
      <dsp:spPr>
        <a:xfrm>
          <a:off x="0" y="5093477"/>
          <a:ext cx="5921375" cy="354173"/>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s-MX" sz="1100" kern="1200" smtClean="0"/>
            <a:t>A </a:t>
          </a:r>
          <a:r>
            <a:rPr lang="es-MX" sz="1100" kern="1200" dirty="0" smtClean="0"/>
            <a:t>partir de lo subrayado, escribe las ideas significativas con las propias palabras del autor; procura que exista ilación en el contenido, para que el tema no pierda su significado.</a:t>
          </a:r>
          <a:endParaRPr lang="es-MX" sz="1100" kern="1200" dirty="0"/>
        </a:p>
      </dsp:txBody>
      <dsp:txXfrm>
        <a:off x="0" y="5093477"/>
        <a:ext cx="5921375" cy="354173"/>
      </dsp:txXfrm>
    </dsp:sp>
    <dsp:sp modelId="{CA2E6375-E93C-4EA0-8518-A701C3AFB722}">
      <dsp:nvSpPr>
        <dsp:cNvPr id="0" name=""/>
        <dsp:cNvSpPr/>
      </dsp:nvSpPr>
      <dsp:spPr>
        <a:xfrm rot="10800000">
          <a:off x="0" y="3520483"/>
          <a:ext cx="5921375" cy="1184172"/>
        </a:xfrm>
        <a:prstGeom prst="upArrowCallou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t>4</a:t>
          </a:r>
          <a:endParaRPr lang="es-MX" sz="1400" kern="1200" dirty="0"/>
        </a:p>
      </dsp:txBody>
      <dsp:txXfrm rot="-10800000">
        <a:off x="0" y="3520483"/>
        <a:ext cx="5921375" cy="415644"/>
      </dsp:txXfrm>
    </dsp:sp>
    <dsp:sp modelId="{5D793466-1E6F-4FDD-AE4A-510E67739FDF}">
      <dsp:nvSpPr>
        <dsp:cNvPr id="0" name=""/>
        <dsp:cNvSpPr/>
      </dsp:nvSpPr>
      <dsp:spPr>
        <a:xfrm>
          <a:off x="0" y="3936128"/>
          <a:ext cx="5921375" cy="354067"/>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s-MX" sz="1100" kern="1200" dirty="0" smtClean="0"/>
            <a:t>Comprobación de que lo subrayado tiene unidad y sentido.</a:t>
          </a:r>
          <a:endParaRPr lang="es-MX" sz="1100" kern="1200" dirty="0"/>
        </a:p>
      </dsp:txBody>
      <dsp:txXfrm>
        <a:off x="0" y="3936128"/>
        <a:ext cx="5921375" cy="354067"/>
      </dsp:txXfrm>
    </dsp:sp>
    <dsp:sp modelId="{DFF8B5C7-4182-46B3-970F-F457573A28E1}">
      <dsp:nvSpPr>
        <dsp:cNvPr id="0" name=""/>
        <dsp:cNvSpPr/>
      </dsp:nvSpPr>
      <dsp:spPr>
        <a:xfrm rot="10800000">
          <a:off x="0" y="2347859"/>
          <a:ext cx="5921375" cy="1184172"/>
        </a:xfrm>
        <a:prstGeom prst="upArrowCallou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t>3</a:t>
          </a:r>
          <a:endParaRPr lang="es-MX" sz="1400" kern="1200" dirty="0"/>
        </a:p>
      </dsp:txBody>
      <dsp:txXfrm rot="-10800000">
        <a:off x="0" y="2347859"/>
        <a:ext cx="5921375" cy="415644"/>
      </dsp:txXfrm>
    </dsp:sp>
    <dsp:sp modelId="{604DE299-8EB6-489F-BEE4-3157905F4E1A}">
      <dsp:nvSpPr>
        <dsp:cNvPr id="0" name=""/>
        <dsp:cNvSpPr/>
      </dsp:nvSpPr>
      <dsp:spPr>
        <a:xfrm>
          <a:off x="0" y="2763504"/>
          <a:ext cx="5921375" cy="354067"/>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s-MX" sz="1100" kern="1200" dirty="0" smtClean="0"/>
            <a:t>Subrayado de las ideas más importantes.</a:t>
          </a:r>
          <a:endParaRPr lang="es-MX" sz="1100" kern="1200" dirty="0"/>
        </a:p>
      </dsp:txBody>
      <dsp:txXfrm>
        <a:off x="0" y="2763504"/>
        <a:ext cx="5921375" cy="354067"/>
      </dsp:txXfrm>
    </dsp:sp>
    <dsp:sp modelId="{5C237AF6-B5DF-49AC-A554-2634BE33EAB3}">
      <dsp:nvSpPr>
        <dsp:cNvPr id="0" name=""/>
        <dsp:cNvSpPr/>
      </dsp:nvSpPr>
      <dsp:spPr>
        <a:xfrm rot="10800000">
          <a:off x="0" y="1175236"/>
          <a:ext cx="5921375" cy="1184172"/>
        </a:xfrm>
        <a:prstGeom prst="upArrowCallou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t>2</a:t>
          </a:r>
          <a:endParaRPr lang="es-MX" sz="1400" kern="1200" dirty="0"/>
        </a:p>
      </dsp:txBody>
      <dsp:txXfrm rot="-10800000">
        <a:off x="0" y="1175236"/>
        <a:ext cx="5921375" cy="415644"/>
      </dsp:txXfrm>
    </dsp:sp>
    <dsp:sp modelId="{28EF7F0E-CB37-46EC-859C-FA265251F706}">
      <dsp:nvSpPr>
        <dsp:cNvPr id="0" name=""/>
        <dsp:cNvSpPr/>
      </dsp:nvSpPr>
      <dsp:spPr>
        <a:xfrm>
          <a:off x="0" y="1590880"/>
          <a:ext cx="5921375" cy="354067"/>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s-MX" sz="1100" kern="1200" dirty="0" smtClean="0"/>
            <a:t>Lectura pormenorizada hasta su total comprensión, sobre los párrafos fundamentales.</a:t>
          </a:r>
          <a:endParaRPr lang="es-MX" sz="1100" kern="1200" dirty="0"/>
        </a:p>
      </dsp:txBody>
      <dsp:txXfrm>
        <a:off x="0" y="1590880"/>
        <a:ext cx="5921375" cy="354067"/>
      </dsp:txXfrm>
    </dsp:sp>
    <dsp:sp modelId="{46871920-8224-4AA4-A121-BB85687D70BD}">
      <dsp:nvSpPr>
        <dsp:cNvPr id="0" name=""/>
        <dsp:cNvSpPr/>
      </dsp:nvSpPr>
      <dsp:spPr>
        <a:xfrm rot="10800000">
          <a:off x="0" y="2612"/>
          <a:ext cx="5921375" cy="1184172"/>
        </a:xfrm>
        <a:prstGeom prst="upArrowCallou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t>1</a:t>
          </a:r>
          <a:endParaRPr lang="es-MX" sz="1400" kern="1200" dirty="0"/>
        </a:p>
      </dsp:txBody>
      <dsp:txXfrm rot="-10800000">
        <a:off x="0" y="2612"/>
        <a:ext cx="5921375" cy="415644"/>
      </dsp:txXfrm>
    </dsp:sp>
    <dsp:sp modelId="{2F3DBEDD-BAA5-434A-944B-17445C4EA841}">
      <dsp:nvSpPr>
        <dsp:cNvPr id="0" name=""/>
        <dsp:cNvSpPr/>
      </dsp:nvSpPr>
      <dsp:spPr>
        <a:xfrm>
          <a:off x="0" y="418257"/>
          <a:ext cx="5921375" cy="354067"/>
        </a:xfrm>
        <a:prstGeom prst="rect">
          <a:avLst/>
        </a:prstGeom>
        <a:solidFill>
          <a:schemeClr val="accent6">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s-MX" sz="1100" kern="1200" dirty="0" smtClean="0"/>
            <a:t>Lectura exploratoria del capítulo o fragmento que se estudiará.</a:t>
          </a:r>
          <a:endParaRPr lang="es-MX" sz="1100" kern="1200" dirty="0"/>
        </a:p>
      </dsp:txBody>
      <dsp:txXfrm>
        <a:off x="0" y="418257"/>
        <a:ext cx="5921375" cy="3540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FF773-91A0-4301-9170-D1764D598538}">
      <dsp:nvSpPr>
        <dsp:cNvPr id="0" name=""/>
        <dsp:cNvSpPr/>
      </dsp:nvSpPr>
      <dsp:spPr>
        <a:xfrm>
          <a:off x="0" y="360849"/>
          <a:ext cx="5921375" cy="504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0FBA5F2-0F3D-456B-9168-B8BEAD99772B}">
      <dsp:nvSpPr>
        <dsp:cNvPr id="0" name=""/>
        <dsp:cNvSpPr/>
      </dsp:nvSpPr>
      <dsp:spPr>
        <a:xfrm>
          <a:off x="296068" y="65649"/>
          <a:ext cx="4144962" cy="590400"/>
        </a:xfrm>
        <a:prstGeom prst="round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670" tIns="0" rIns="156670" bIns="0" numCol="1" spcCol="1270" anchor="ctr" anchorCtr="0">
          <a:noAutofit/>
        </a:bodyPr>
        <a:lstStyle/>
        <a:p>
          <a:pPr lvl="0" algn="l" defTabSz="889000">
            <a:lnSpc>
              <a:spcPct val="90000"/>
            </a:lnSpc>
            <a:spcBef>
              <a:spcPct val="0"/>
            </a:spcBef>
            <a:spcAft>
              <a:spcPct val="35000"/>
            </a:spcAft>
          </a:pPr>
          <a:r>
            <a:rPr lang="es-MX" sz="2000" kern="1200" smtClean="0"/>
            <a:t>El cuestionario.</a:t>
          </a:r>
          <a:endParaRPr lang="es-MX" sz="2000" kern="1200"/>
        </a:p>
      </dsp:txBody>
      <dsp:txXfrm>
        <a:off x="324889" y="94470"/>
        <a:ext cx="4087320" cy="532758"/>
      </dsp:txXfrm>
    </dsp:sp>
    <dsp:sp modelId="{619CE1F0-CE7C-4F5C-803D-D0091626208F}">
      <dsp:nvSpPr>
        <dsp:cNvPr id="0" name=""/>
        <dsp:cNvSpPr/>
      </dsp:nvSpPr>
      <dsp:spPr>
        <a:xfrm>
          <a:off x="0" y="1268050"/>
          <a:ext cx="5921375" cy="504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42111D4-2E16-4C5F-8599-813464A9FCCF}">
      <dsp:nvSpPr>
        <dsp:cNvPr id="0" name=""/>
        <dsp:cNvSpPr/>
      </dsp:nvSpPr>
      <dsp:spPr>
        <a:xfrm>
          <a:off x="296068" y="972850"/>
          <a:ext cx="4144962" cy="590400"/>
        </a:xfrm>
        <a:prstGeom prst="roundRec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670" tIns="0" rIns="156670" bIns="0" numCol="1" spcCol="1270" anchor="ctr" anchorCtr="0">
          <a:noAutofit/>
        </a:bodyPr>
        <a:lstStyle/>
        <a:p>
          <a:pPr lvl="0" algn="l" defTabSz="889000">
            <a:lnSpc>
              <a:spcPct val="90000"/>
            </a:lnSpc>
            <a:spcBef>
              <a:spcPct val="0"/>
            </a:spcBef>
            <a:spcAft>
              <a:spcPct val="35000"/>
            </a:spcAft>
          </a:pPr>
          <a:r>
            <a:rPr lang="es-MX" sz="2000" kern="1200" smtClean="0"/>
            <a:t>La entrevista.</a:t>
          </a:r>
          <a:endParaRPr lang="es-MX" sz="2000" kern="1200"/>
        </a:p>
      </dsp:txBody>
      <dsp:txXfrm>
        <a:off x="324889" y="1001671"/>
        <a:ext cx="4087320" cy="532758"/>
      </dsp:txXfrm>
    </dsp:sp>
    <dsp:sp modelId="{574FFBC5-E915-4286-BDB6-03203FEAAC71}">
      <dsp:nvSpPr>
        <dsp:cNvPr id="0" name=""/>
        <dsp:cNvSpPr/>
      </dsp:nvSpPr>
      <dsp:spPr>
        <a:xfrm>
          <a:off x="0" y="2175250"/>
          <a:ext cx="5921375" cy="504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EA0100-6FAD-425F-B941-8016A4C6C111}">
      <dsp:nvSpPr>
        <dsp:cNvPr id="0" name=""/>
        <dsp:cNvSpPr/>
      </dsp:nvSpPr>
      <dsp:spPr>
        <a:xfrm>
          <a:off x="296068" y="1880050"/>
          <a:ext cx="4144962" cy="590400"/>
        </a:xfrm>
        <a:prstGeom prst="roundRec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670" tIns="0" rIns="156670" bIns="0" numCol="1" spcCol="1270" anchor="ctr" anchorCtr="0">
          <a:noAutofit/>
        </a:bodyPr>
        <a:lstStyle/>
        <a:p>
          <a:pPr lvl="0" algn="l" defTabSz="889000">
            <a:lnSpc>
              <a:spcPct val="90000"/>
            </a:lnSpc>
            <a:spcBef>
              <a:spcPct val="0"/>
            </a:spcBef>
            <a:spcAft>
              <a:spcPct val="35000"/>
            </a:spcAft>
          </a:pPr>
          <a:r>
            <a:rPr lang="es-MX" sz="2000" kern="1200" dirty="0" smtClean="0"/>
            <a:t>La encuesta.</a:t>
          </a:r>
          <a:endParaRPr lang="es-MX" sz="2000" kern="1200" dirty="0"/>
        </a:p>
      </dsp:txBody>
      <dsp:txXfrm>
        <a:off x="324889" y="1908871"/>
        <a:ext cx="4087320" cy="532758"/>
      </dsp:txXfrm>
    </dsp:sp>
    <dsp:sp modelId="{9E761CDA-9A2E-442C-8C77-F5A806B3DED6}">
      <dsp:nvSpPr>
        <dsp:cNvPr id="0" name=""/>
        <dsp:cNvSpPr/>
      </dsp:nvSpPr>
      <dsp:spPr>
        <a:xfrm>
          <a:off x="0" y="3082450"/>
          <a:ext cx="5921375" cy="504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559583C-4007-4820-9C9D-D4E388F8BBBD}">
      <dsp:nvSpPr>
        <dsp:cNvPr id="0" name=""/>
        <dsp:cNvSpPr/>
      </dsp:nvSpPr>
      <dsp:spPr>
        <a:xfrm>
          <a:off x="296068" y="2787250"/>
          <a:ext cx="4144962" cy="590400"/>
        </a:xfrm>
        <a:prstGeom prst="roundRec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670" tIns="0" rIns="156670" bIns="0" numCol="1" spcCol="1270" anchor="ctr" anchorCtr="0">
          <a:noAutofit/>
        </a:bodyPr>
        <a:lstStyle/>
        <a:p>
          <a:pPr lvl="0" algn="l" defTabSz="889000">
            <a:lnSpc>
              <a:spcPct val="90000"/>
            </a:lnSpc>
            <a:spcBef>
              <a:spcPct val="0"/>
            </a:spcBef>
            <a:spcAft>
              <a:spcPct val="35000"/>
            </a:spcAft>
          </a:pPr>
          <a:r>
            <a:rPr lang="es-MX" sz="2000" kern="1200" dirty="0" smtClean="0"/>
            <a:t>La observación.</a:t>
          </a:r>
          <a:endParaRPr lang="es-MX" sz="2000" kern="1200" dirty="0"/>
        </a:p>
      </dsp:txBody>
      <dsp:txXfrm>
        <a:off x="324889" y="2816071"/>
        <a:ext cx="4087320" cy="532758"/>
      </dsp:txXfrm>
    </dsp:sp>
    <dsp:sp modelId="{991C6CBE-2D45-4E0E-88C7-828B8A6CCA15}">
      <dsp:nvSpPr>
        <dsp:cNvPr id="0" name=""/>
        <dsp:cNvSpPr/>
      </dsp:nvSpPr>
      <dsp:spPr>
        <a:xfrm>
          <a:off x="0" y="3989650"/>
          <a:ext cx="5921375" cy="504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0B30D2F-BBBC-46D6-9F54-C42421A1028E}">
      <dsp:nvSpPr>
        <dsp:cNvPr id="0" name=""/>
        <dsp:cNvSpPr/>
      </dsp:nvSpPr>
      <dsp:spPr>
        <a:xfrm>
          <a:off x="296068" y="3694450"/>
          <a:ext cx="4144962" cy="590400"/>
        </a:xfrm>
        <a:prstGeom prst="roundRect">
          <a:avLst/>
        </a:prstGeom>
        <a:solidFill>
          <a:schemeClr val="accent6">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670" tIns="0" rIns="156670" bIns="0" numCol="1" spcCol="1270" anchor="ctr" anchorCtr="0">
          <a:noAutofit/>
        </a:bodyPr>
        <a:lstStyle/>
        <a:p>
          <a:pPr lvl="0" algn="l" defTabSz="889000">
            <a:lnSpc>
              <a:spcPct val="90000"/>
            </a:lnSpc>
            <a:spcBef>
              <a:spcPct val="0"/>
            </a:spcBef>
            <a:spcAft>
              <a:spcPct val="35000"/>
            </a:spcAft>
          </a:pPr>
          <a:r>
            <a:rPr lang="es-MX" sz="2000" kern="1200" dirty="0" smtClean="0"/>
            <a:t>La experimentación.</a:t>
          </a:r>
          <a:endParaRPr lang="es-MX" sz="2000" kern="1200" dirty="0"/>
        </a:p>
      </dsp:txBody>
      <dsp:txXfrm>
        <a:off x="324889" y="3723271"/>
        <a:ext cx="4087320"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C528D-5D58-4D03-B11F-480F93D4F55A}">
      <dsp:nvSpPr>
        <dsp:cNvPr id="0" name=""/>
        <dsp:cNvSpPr/>
      </dsp:nvSpPr>
      <dsp:spPr>
        <a:xfrm>
          <a:off x="0" y="326728"/>
          <a:ext cx="6105872"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273DB06-E988-41B7-9A9F-D539E5B6E6B5}">
      <dsp:nvSpPr>
        <dsp:cNvPr id="0" name=""/>
        <dsp:cNvSpPr/>
      </dsp:nvSpPr>
      <dsp:spPr>
        <a:xfrm>
          <a:off x="305293" y="2008"/>
          <a:ext cx="4274110" cy="649440"/>
        </a:xfrm>
        <a:prstGeom prst="roundRect">
          <a:avLst/>
        </a:prstGeom>
        <a:solidFill>
          <a:schemeClr val="accent2">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551" tIns="0" rIns="161551" bIns="0" numCol="1" spcCol="1270" anchor="ctr" anchorCtr="0">
          <a:noAutofit/>
        </a:bodyPr>
        <a:lstStyle/>
        <a:p>
          <a:pPr lvl="0" algn="l" defTabSz="977900" rtl="0">
            <a:lnSpc>
              <a:spcPct val="90000"/>
            </a:lnSpc>
            <a:spcBef>
              <a:spcPct val="0"/>
            </a:spcBef>
            <a:spcAft>
              <a:spcPct val="35000"/>
            </a:spcAft>
          </a:pPr>
          <a:r>
            <a:rPr lang="es-MX" sz="2200" b="1" i="0" u="none" kern="1200" dirty="0" smtClean="0"/>
            <a:t>Introducción </a:t>
          </a:r>
          <a:endParaRPr lang="es-MX" sz="2200" b="0" i="0" u="none" kern="1200" dirty="0"/>
        </a:p>
      </dsp:txBody>
      <dsp:txXfrm>
        <a:off x="336996" y="33711"/>
        <a:ext cx="4210704" cy="586034"/>
      </dsp:txXfrm>
    </dsp:sp>
    <dsp:sp modelId="{66B37164-12BC-4DB1-84AB-4DA15F6BA30F}">
      <dsp:nvSpPr>
        <dsp:cNvPr id="0" name=""/>
        <dsp:cNvSpPr/>
      </dsp:nvSpPr>
      <dsp:spPr>
        <a:xfrm>
          <a:off x="0" y="1324648"/>
          <a:ext cx="6105872"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9572C38-BB02-46B4-B498-505CDB286BF4}">
      <dsp:nvSpPr>
        <dsp:cNvPr id="0" name=""/>
        <dsp:cNvSpPr/>
      </dsp:nvSpPr>
      <dsp:spPr>
        <a:xfrm>
          <a:off x="305293" y="999928"/>
          <a:ext cx="4274110" cy="649440"/>
        </a:xfrm>
        <a:prstGeom prst="roundRect">
          <a:avLst/>
        </a:prstGeom>
        <a:solidFill>
          <a:schemeClr val="accent3">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551" tIns="0" rIns="161551" bIns="0" numCol="1" spcCol="1270" anchor="ctr" anchorCtr="0">
          <a:noAutofit/>
        </a:bodyPr>
        <a:lstStyle/>
        <a:p>
          <a:pPr lvl="0" algn="l" defTabSz="977900" rtl="0">
            <a:lnSpc>
              <a:spcPct val="90000"/>
            </a:lnSpc>
            <a:spcBef>
              <a:spcPct val="0"/>
            </a:spcBef>
            <a:spcAft>
              <a:spcPct val="35000"/>
            </a:spcAft>
          </a:pPr>
          <a:r>
            <a:rPr lang="es-MX" sz="2200" b="1" i="0" u="none" kern="1200" dirty="0" smtClean="0"/>
            <a:t>Desarrollo</a:t>
          </a:r>
          <a:endParaRPr lang="es-MX" sz="2200" b="0" i="0" u="none" kern="1200" dirty="0"/>
        </a:p>
      </dsp:txBody>
      <dsp:txXfrm>
        <a:off x="336996" y="1031631"/>
        <a:ext cx="4210704" cy="586034"/>
      </dsp:txXfrm>
    </dsp:sp>
    <dsp:sp modelId="{70FFD423-C6C2-42D8-8369-F5544515CD74}">
      <dsp:nvSpPr>
        <dsp:cNvPr id="0" name=""/>
        <dsp:cNvSpPr/>
      </dsp:nvSpPr>
      <dsp:spPr>
        <a:xfrm>
          <a:off x="0" y="2322568"/>
          <a:ext cx="6105872"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C11F750-4372-431D-86BC-4D37D02A74F6}">
      <dsp:nvSpPr>
        <dsp:cNvPr id="0" name=""/>
        <dsp:cNvSpPr/>
      </dsp:nvSpPr>
      <dsp:spPr>
        <a:xfrm>
          <a:off x="305293" y="1997848"/>
          <a:ext cx="4274110" cy="649440"/>
        </a:xfrm>
        <a:prstGeom prst="roundRect">
          <a:avLst/>
        </a:prstGeom>
        <a:solidFill>
          <a:schemeClr val="accent4">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551" tIns="0" rIns="161551" bIns="0" numCol="1" spcCol="1270" anchor="ctr" anchorCtr="0">
          <a:noAutofit/>
        </a:bodyPr>
        <a:lstStyle/>
        <a:p>
          <a:pPr lvl="0" algn="l" defTabSz="977900" rtl="0">
            <a:lnSpc>
              <a:spcPct val="90000"/>
            </a:lnSpc>
            <a:spcBef>
              <a:spcPct val="0"/>
            </a:spcBef>
            <a:spcAft>
              <a:spcPct val="35000"/>
            </a:spcAft>
          </a:pPr>
          <a:r>
            <a:rPr lang="es-MX" sz="2200" b="1" i="0" u="none" kern="1200" dirty="0" smtClean="0"/>
            <a:t>Conclusiones</a:t>
          </a:r>
          <a:endParaRPr lang="es-MX" sz="2200" b="0" i="0" u="none" kern="1200" dirty="0"/>
        </a:p>
      </dsp:txBody>
      <dsp:txXfrm>
        <a:off x="336996" y="2029551"/>
        <a:ext cx="4210704" cy="586034"/>
      </dsp:txXfrm>
    </dsp:sp>
    <dsp:sp modelId="{22D86688-DD14-4101-BE4E-0756F7CFBD3C}">
      <dsp:nvSpPr>
        <dsp:cNvPr id="0" name=""/>
        <dsp:cNvSpPr/>
      </dsp:nvSpPr>
      <dsp:spPr>
        <a:xfrm>
          <a:off x="0" y="3320489"/>
          <a:ext cx="6105872"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E31B840-9044-4A31-85AF-994AAC929A4C}">
      <dsp:nvSpPr>
        <dsp:cNvPr id="0" name=""/>
        <dsp:cNvSpPr/>
      </dsp:nvSpPr>
      <dsp:spPr>
        <a:xfrm>
          <a:off x="305293" y="2995769"/>
          <a:ext cx="4274110" cy="649440"/>
        </a:xfrm>
        <a:prstGeom prst="roundRect">
          <a:avLst/>
        </a:prstGeom>
        <a:solidFill>
          <a:schemeClr val="accent5">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551" tIns="0" rIns="161551" bIns="0" numCol="1" spcCol="1270" anchor="ctr" anchorCtr="0">
          <a:noAutofit/>
        </a:bodyPr>
        <a:lstStyle/>
        <a:p>
          <a:pPr lvl="0" algn="l" defTabSz="977900" rtl="0">
            <a:lnSpc>
              <a:spcPct val="90000"/>
            </a:lnSpc>
            <a:spcBef>
              <a:spcPct val="0"/>
            </a:spcBef>
            <a:spcAft>
              <a:spcPct val="35000"/>
            </a:spcAft>
          </a:pPr>
          <a:r>
            <a:rPr lang="es-MX" sz="2200" b="1" i="0" u="none" kern="1200" dirty="0" smtClean="0"/>
            <a:t>Referencias de Consulta</a:t>
          </a:r>
          <a:endParaRPr lang="es-MX" sz="2200" b="0" i="0" u="none" kern="1200" dirty="0"/>
        </a:p>
      </dsp:txBody>
      <dsp:txXfrm>
        <a:off x="336996" y="3027472"/>
        <a:ext cx="4210704" cy="5860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869C01-F926-458C-86CA-2BDA4AAB10B2}">
      <dsp:nvSpPr>
        <dsp:cNvPr id="0" name=""/>
        <dsp:cNvSpPr/>
      </dsp:nvSpPr>
      <dsp:spPr>
        <a:xfrm>
          <a:off x="0" y="862890"/>
          <a:ext cx="8153400" cy="2770019"/>
        </a:xfrm>
        <a:prstGeom prst="rightArrow">
          <a:avLst/>
        </a:prstGeom>
        <a:gradFill rotWithShape="0">
          <a:gsLst>
            <a:gs pos="0">
              <a:schemeClr val="accent2">
                <a:hueOff val="0"/>
                <a:satOff val="0"/>
                <a:lumOff val="0"/>
                <a:alphaOff val="0"/>
                <a:tint val="50000"/>
                <a:shade val="100000"/>
                <a:alpha val="100000"/>
                <a:satMod val="150000"/>
              </a:schemeClr>
            </a:gs>
            <a:gs pos="40000">
              <a:schemeClr val="accent2">
                <a:hueOff val="0"/>
                <a:satOff val="0"/>
                <a:lumOff val="0"/>
                <a:alphaOff val="0"/>
                <a:tint val="70000"/>
                <a:shade val="100000"/>
                <a:alpha val="100000"/>
                <a:satMod val="150000"/>
              </a:schemeClr>
            </a:gs>
            <a:gs pos="100000">
              <a:schemeClr val="accent2">
                <a:hueOff val="0"/>
                <a:satOff val="0"/>
                <a:lumOff val="0"/>
                <a:alphaOff val="0"/>
                <a:shade val="90000"/>
                <a:satMod val="110000"/>
              </a:schemeClr>
            </a:gs>
          </a:gsLst>
          <a:lin ang="5400000" scaled="0"/>
        </a:gradFill>
        <a:ln>
          <a:noFill/>
        </a:ln>
        <a:effectLst>
          <a:outerShdw blurRad="88900" dist="50800" dir="11400000" sx="102000" sy="101000" algn="tl"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505B8BD-4B96-42A8-98DE-CF4F9C68C7D8}">
      <dsp:nvSpPr>
        <dsp:cNvPr id="0" name=""/>
        <dsp:cNvSpPr/>
      </dsp:nvSpPr>
      <dsp:spPr>
        <a:xfrm>
          <a:off x="657686" y="1555395"/>
          <a:ext cx="6680373" cy="1385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82880" rIns="0" bIns="182880" numCol="1" spcCol="1270" anchor="ctr" anchorCtr="0">
          <a:noAutofit/>
        </a:bodyPr>
        <a:lstStyle/>
        <a:p>
          <a:pPr lvl="0" algn="ctr" defTabSz="800100">
            <a:lnSpc>
              <a:spcPct val="90000"/>
            </a:lnSpc>
            <a:spcBef>
              <a:spcPct val="0"/>
            </a:spcBef>
            <a:spcAft>
              <a:spcPct val="35000"/>
            </a:spcAft>
          </a:pPr>
          <a:r>
            <a:rPr lang="es-MX" sz="1800" kern="1200" dirty="0" smtClean="0"/>
            <a:t>El interesado en obtener el título deberá entregar por escrito ante la subdirección, la solicitud para presentar la evaluación profesional elegida, siempre y cuando haya aprobado todas las unidades de aprendizaje del plan de estudios.</a:t>
          </a:r>
          <a:endParaRPr lang="es-MX" sz="1800" kern="1200" dirty="0"/>
        </a:p>
      </dsp:txBody>
      <dsp:txXfrm>
        <a:off x="657686" y="1555395"/>
        <a:ext cx="6680373" cy="13850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CD4ED-6372-410A-AACC-2C806A7F3FB0}">
      <dsp:nvSpPr>
        <dsp:cNvPr id="0" name=""/>
        <dsp:cNvSpPr/>
      </dsp:nvSpPr>
      <dsp:spPr>
        <a:xfrm>
          <a:off x="681375" y="0"/>
          <a:ext cx="7722255" cy="5353665"/>
        </a:xfrm>
        <a:prstGeom prst="rightArrow">
          <a:avLst/>
        </a:prstGeom>
        <a:solidFill>
          <a:schemeClr val="dk1">
            <a:tint val="40000"/>
            <a:hueOff val="0"/>
            <a:satOff val="0"/>
            <a:lumOff val="0"/>
            <a:alphaOff val="0"/>
          </a:schemeClr>
        </a:solid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7393AD73-6901-4450-B9E1-CA2DA6FF0662}">
      <dsp:nvSpPr>
        <dsp:cNvPr id="0" name=""/>
        <dsp:cNvSpPr/>
      </dsp:nvSpPr>
      <dsp:spPr>
        <a:xfrm>
          <a:off x="2980" y="1606099"/>
          <a:ext cx="2773494" cy="2141466"/>
        </a:xfrm>
        <a:prstGeom prst="roundRect">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  El pasante entregará su solicitud anexando la documentación que prueba el cumplimiento de los requisitos que correspondan a la opción de evaluación profesional.</a:t>
          </a:r>
        </a:p>
      </dsp:txBody>
      <dsp:txXfrm>
        <a:off x="107518" y="1710637"/>
        <a:ext cx="2564418" cy="1932390"/>
      </dsp:txXfrm>
    </dsp:sp>
    <dsp:sp modelId="{06BF1101-8BD5-4C5E-8159-69B55C403FA1}">
      <dsp:nvSpPr>
        <dsp:cNvPr id="0" name=""/>
        <dsp:cNvSpPr/>
      </dsp:nvSpPr>
      <dsp:spPr>
        <a:xfrm>
          <a:off x="3155755" y="1606099"/>
          <a:ext cx="2773494" cy="2141466"/>
        </a:xfrm>
        <a:prstGeom prst="roundRect">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II.  La subdirección verificará con las áreas responsables el cumplimiento de la liberación del servicio social y la acreditación total del plan de estudios.</a:t>
          </a:r>
        </a:p>
      </dsp:txBody>
      <dsp:txXfrm>
        <a:off x="3260293" y="1710637"/>
        <a:ext cx="2564418" cy="1932390"/>
      </dsp:txXfrm>
    </dsp:sp>
    <dsp:sp modelId="{B1A9CD66-2173-4B7A-B8D1-6A2482BF36E6}">
      <dsp:nvSpPr>
        <dsp:cNvPr id="0" name=""/>
        <dsp:cNvSpPr/>
      </dsp:nvSpPr>
      <dsp:spPr>
        <a:xfrm>
          <a:off x="6308531" y="1606099"/>
          <a:ext cx="2773494" cy="2141466"/>
        </a:xfrm>
        <a:prstGeom prst="roundRect">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III.  La subdirección analizará la suficiencia y validez de la documentación probatoria entregada por el pasante, y preparará la propuesta y argumentos para la autorización o no de la presentación de la evaluación profesional.</a:t>
          </a:r>
        </a:p>
      </dsp:txBody>
      <dsp:txXfrm>
        <a:off x="6413069" y="1710637"/>
        <a:ext cx="2564418" cy="19323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CD4ED-6372-410A-AACC-2C806A7F3FB0}">
      <dsp:nvSpPr>
        <dsp:cNvPr id="0" name=""/>
        <dsp:cNvSpPr/>
      </dsp:nvSpPr>
      <dsp:spPr>
        <a:xfrm>
          <a:off x="611504" y="0"/>
          <a:ext cx="6930390" cy="4896544"/>
        </a:xfrm>
        <a:prstGeom prst="rightArrow">
          <a:avLst/>
        </a:prstGeom>
        <a:solidFill>
          <a:schemeClr val="dk1">
            <a:tint val="40000"/>
            <a:hueOff val="0"/>
            <a:satOff val="0"/>
            <a:lumOff val="0"/>
            <a:alphaOff val="0"/>
          </a:schemeClr>
        </a:solidFill>
        <a:ln w="12700"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42E62A94-F808-4CE6-A494-166735C7C9F8}">
      <dsp:nvSpPr>
        <dsp:cNvPr id="0" name=""/>
        <dsp:cNvSpPr/>
      </dsp:nvSpPr>
      <dsp:spPr>
        <a:xfrm>
          <a:off x="193583" y="1468963"/>
          <a:ext cx="3783687" cy="1958617"/>
        </a:xfrm>
        <a:prstGeom prst="roundRect">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IV.  La propuesta y argumentos de la subdirección podrán ser revisados por los Consejos del espacio académico, en cuyo caso dictaminarán al respecto y su resolución será inapelable.</a:t>
          </a:r>
        </a:p>
      </dsp:txBody>
      <dsp:txXfrm>
        <a:off x="289195" y="1564575"/>
        <a:ext cx="3592463" cy="1767393"/>
      </dsp:txXfrm>
    </dsp:sp>
    <dsp:sp modelId="{DDA16EEB-D662-45E1-B9A0-F479988D10D8}">
      <dsp:nvSpPr>
        <dsp:cNvPr id="0" name=""/>
        <dsp:cNvSpPr/>
      </dsp:nvSpPr>
      <dsp:spPr>
        <a:xfrm>
          <a:off x="4176129" y="1468963"/>
          <a:ext cx="3783687" cy="1958617"/>
        </a:xfrm>
        <a:prstGeom prst="roundRect">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V.  La subdirección comunicará por escrito al interesado, en un plazo no mayor a quince días, la respuesta a la solicitud de evaluación profesional, y, de ser el caso, le informará la fecha, hora y lugar en que se llevará a cabo la ceremonia de toma de protesta</a:t>
          </a:r>
        </a:p>
      </dsp:txBody>
      <dsp:txXfrm>
        <a:off x="4271741" y="1564575"/>
        <a:ext cx="3592463" cy="176739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612E6-6649-447E-AA44-1593D930DE74}">
      <dsp:nvSpPr>
        <dsp:cNvPr id="0" name=""/>
        <dsp:cNvSpPr/>
      </dsp:nvSpPr>
      <dsp:spPr>
        <a:xfrm>
          <a:off x="0" y="0"/>
          <a:ext cx="6930390" cy="2023110"/>
        </a:xfrm>
        <a:prstGeom prst="roundRect">
          <a:avLst>
            <a:gd name="adj" fmla="val 10000"/>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t>Para el caso de la opción de Aprovechamiento académico:</a:t>
          </a:r>
          <a:endParaRPr lang="es-MX" sz="1800" kern="1200" dirty="0"/>
        </a:p>
      </dsp:txBody>
      <dsp:txXfrm>
        <a:off x="59255" y="59255"/>
        <a:ext cx="4839347" cy="1904600"/>
      </dsp:txXfrm>
    </dsp:sp>
    <dsp:sp modelId="{13E29F42-AC8A-4CDB-9309-9BBB69E95FEC}">
      <dsp:nvSpPr>
        <dsp:cNvPr id="0" name=""/>
        <dsp:cNvSpPr/>
      </dsp:nvSpPr>
      <dsp:spPr>
        <a:xfrm>
          <a:off x="1223009" y="2472690"/>
          <a:ext cx="6930390" cy="2023110"/>
        </a:xfrm>
        <a:prstGeom prst="roundRect">
          <a:avLst>
            <a:gd name="adj" fmla="val 10000"/>
          </a:avLst>
        </a:prstGeom>
        <a:solidFill>
          <a:schemeClr val="lt1">
            <a:hueOff val="0"/>
            <a:satOff val="0"/>
            <a:lumOff val="0"/>
            <a:alphaOff val="0"/>
          </a:schemeClr>
        </a:solidFill>
        <a:ln>
          <a:noFill/>
        </a:ln>
        <a:effectLst>
          <a:outerShdw blurRad="88900" dist="50800" dir="11400000" sx="102000" sy="101000" algn="tl"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t>La subdirección del espacio académico elaborará, por generación y programa educativo, un listado de los pasantes que pueden elegir esta evaluación profesional, tomando en cuenta las condiciones señaladas en el presente reglamento</a:t>
          </a:r>
          <a:endParaRPr lang="es-MX" sz="1800" kern="1200" dirty="0"/>
        </a:p>
      </dsp:txBody>
      <dsp:txXfrm>
        <a:off x="1282264" y="2531945"/>
        <a:ext cx="4273848" cy="1904600"/>
      </dsp:txXfrm>
    </dsp:sp>
    <dsp:sp modelId="{63440469-82CD-420B-AE08-F14DB1A167F5}">
      <dsp:nvSpPr>
        <dsp:cNvPr id="0" name=""/>
        <dsp:cNvSpPr/>
      </dsp:nvSpPr>
      <dsp:spPr>
        <a:xfrm>
          <a:off x="5615368" y="1590389"/>
          <a:ext cx="1315021" cy="1315021"/>
        </a:xfrm>
        <a:prstGeom prst="downArrow">
          <a:avLst>
            <a:gd name="adj1" fmla="val 55000"/>
            <a:gd name="adj2" fmla="val 45000"/>
          </a:avLst>
        </a:prstGeom>
        <a:solidFill>
          <a:schemeClr val="l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911248" y="1590389"/>
        <a:ext cx="723261" cy="98955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B8E712-30AC-024F-9A9B-215A1B43EFE0}" type="datetimeFigureOut">
              <a:rPr lang="es-ES_tradnl" smtClean="0"/>
              <a:pPr/>
              <a:t>12/10/16</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073B3-3461-B446-8D5E-4802A034AC4F}" type="slidenum">
              <a:rPr lang="es-ES_tradnl" smtClean="0"/>
              <a:pPr/>
              <a:t>‹Nr.›</a:t>
            </a:fld>
            <a:endParaRPr lang="es-ES_tradnl"/>
          </a:p>
        </p:txBody>
      </p:sp>
    </p:spTree>
    <p:extLst>
      <p:ext uri="{BB962C8B-B14F-4D97-AF65-F5344CB8AC3E}">
        <p14:creationId xmlns:p14="http://schemas.microsoft.com/office/powerpoint/2010/main" val="29951477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800817-E6A0-3E44-B5B4-FBCC229CE185}" type="datetimeFigureOut">
              <a:rPr lang="es-ES_tradnl" smtClean="0"/>
              <a:pPr/>
              <a:t>12/10/16</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18699F-4C4D-6642-B1FC-DAE13327D57C}" type="slidenum">
              <a:rPr lang="es-ES_tradnl" smtClean="0"/>
              <a:pPr/>
              <a:t>‹Nr.›</a:t>
            </a:fld>
            <a:endParaRPr lang="es-ES_tradnl"/>
          </a:p>
        </p:txBody>
      </p:sp>
    </p:spTree>
    <p:extLst>
      <p:ext uri="{BB962C8B-B14F-4D97-AF65-F5344CB8AC3E}">
        <p14:creationId xmlns:p14="http://schemas.microsoft.com/office/powerpoint/2010/main" val="19126146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71E24F6F-90CA-4198-8F83-131629A17459}" type="slidenum">
              <a:rPr lang="es-ES" smtClean="0"/>
              <a:pPr>
                <a:defRPr/>
              </a:pPr>
              <a:t>10</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5D18699F-4C4D-6642-B1FC-DAE13327D57C}" type="slidenum">
              <a:rPr lang="es-ES_tradnl" smtClean="0"/>
              <a:pPr/>
              <a:t>62</a:t>
            </a:fld>
            <a:endParaRPr lang="es-ES_tradnl"/>
          </a:p>
        </p:txBody>
      </p:sp>
    </p:spTree>
    <p:extLst>
      <p:ext uri="{BB962C8B-B14F-4D97-AF65-F5344CB8AC3E}">
        <p14:creationId xmlns:p14="http://schemas.microsoft.com/office/powerpoint/2010/main" val="288780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s-ES_tradnl" smtClean="0"/>
              <a:t>Clic para editar título</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22879264-1BC4-934F-AB22-A39C62B0BE58}" type="datetime1">
              <a:rPr lang="es-ES_tradnl" smtClean="0"/>
              <a:pPr/>
              <a:t>12/10/16</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8A49B-6EB7-7D47-B927-057F6162917F}" type="datetime1">
              <a:rPr lang="es-ES_tradnl" smtClean="0"/>
              <a:pPr/>
              <a:t>12/10/16</a:t>
            </a:fld>
            <a:endParaRPr lang="es-MX"/>
          </a:p>
        </p:txBody>
      </p:sp>
      <p:sp>
        <p:nvSpPr>
          <p:cNvPr id="3" name="Footer Placeholder 2"/>
          <p:cNvSpPr>
            <a:spLocks noGrp="1"/>
          </p:cNvSpPr>
          <p:nvPr>
            <p:ph type="ftr" sz="quarter" idx="11"/>
          </p:nvPr>
        </p:nvSpPr>
        <p:spPr/>
        <p:txBody>
          <a:bodyPr/>
          <a:lstStyle/>
          <a:p>
            <a:r>
              <a:rPr lang="es-MX" smtClean="0"/>
              <a:t>ELABORÓ ANABELEM SOBERANES M</a:t>
            </a:r>
            <a:endParaRPr lang="es-MX"/>
          </a:p>
        </p:txBody>
      </p:sp>
      <p:sp>
        <p:nvSpPr>
          <p:cNvPr id="4" name="Slide Number Placeholder 3"/>
          <p:cNvSpPr>
            <a:spLocks noGrp="1"/>
          </p:cNvSpPr>
          <p:nvPr>
            <p:ph type="sldNum" sz="quarter" idx="12"/>
          </p:nvPr>
        </p:nvSpPr>
        <p:spPr/>
        <p:txBody>
          <a:bodyPr/>
          <a:lstStyle/>
          <a:p>
            <a:fld id="{11F1617E-E8FC-4873-874B-BDE603297BCA}" type="slidenum">
              <a:rPr lang="es-MX" smtClean="0"/>
              <a:pPr/>
              <a:t>‹Nr.›</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s-ES_tradnl" smtClean="0"/>
              <a:t>Clic para editar título</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525941C2-79DD-4342-943B-55C95BC3213E}"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A6B67BE0-BBA4-C842-8083-DDB6236F8928}"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imágenes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F96AC371-9894-B441-BC17-05699522B20E}"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Arrastre la imagen al marcador de posición o haga clic en el icono para agregar</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s-ES_tradnl" smtClean="0"/>
              <a:t>Arrastre la imagen al marcador de posición o haga clic en el icono para agregar</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s-ES_tradnl" smtClean="0"/>
              <a:t>Arrastre la imagen al marcador de posición o haga clic en el icono para agregar</a:t>
            </a:r>
            <a:endParaRPr/>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185A9B32-9022-6840-91EC-7F323263C465}" type="datetime1">
              <a:rPr lang="es-ES_tradnl" smtClean="0"/>
              <a:pPr/>
              <a:t>12/10/16</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1F0E8631-E25B-DB45-A418-81E34E4923FA}" type="datetime1">
              <a:rPr lang="es-ES_tradnl" smtClean="0"/>
              <a:pPr/>
              <a:t>12/10/16</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ier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96AC371-9894-B441-BC17-05699522B20E}" type="datetime1">
              <a:rPr lang="es-ES_tradnl" smtClean="0"/>
              <a:pPr/>
              <a:t>12/10/16</a:t>
            </a:fld>
            <a:endParaRPr lang="es-MX"/>
          </a:p>
        </p:txBody>
      </p:sp>
      <p:sp>
        <p:nvSpPr>
          <p:cNvPr id="4" name="Footer Placeholder 3"/>
          <p:cNvSpPr>
            <a:spLocks noGrp="1"/>
          </p:cNvSpPr>
          <p:nvPr>
            <p:ph type="ftr" sz="quarter" idx="11"/>
          </p:nvPr>
        </p:nvSpPr>
        <p:spPr/>
        <p:txBody>
          <a:bodyPr/>
          <a:lstStyle/>
          <a:p>
            <a:r>
              <a:rPr lang="es-MX" smtClean="0"/>
              <a:t>ELABORÓ ANABELEM SOBERANES M</a:t>
            </a:r>
            <a:endParaRPr lang="es-MX"/>
          </a:p>
        </p:txBody>
      </p:sp>
      <p:sp>
        <p:nvSpPr>
          <p:cNvPr id="5" name="Slide Number Placeholder 4"/>
          <p:cNvSpPr>
            <a:spLocks noGrp="1"/>
          </p:cNvSpPr>
          <p:nvPr>
            <p:ph type="sldNum" sz="quarter" idx="12"/>
          </p:nvPr>
        </p:nvSpPr>
        <p:spPr/>
        <p:txBody>
          <a:bodyPr/>
          <a:lstStyle/>
          <a:p>
            <a:fld id="{11F1617E-E8FC-4873-874B-BDE603297BCA}" type="slidenum">
              <a:rPr lang="es-MX" smtClean="0"/>
              <a:pPr/>
              <a:t>‹Nr.›</a:t>
            </a:fld>
            <a:endParaRPr lang="es-MX"/>
          </a:p>
        </p:txBody>
      </p:sp>
    </p:spTree>
  </p:cSld>
  <p:clrMapOvr>
    <a:overrideClrMapping bg1="lt1" tx1="dk1" bg2="lt2" tx2="dk2" accent1="accent1" accent2="accent2" accent3="accent3" accent4="accent4" accent5="accent5" accent6="accent6" hlink="hlink" folHlink="folHlink"/>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E0E536C3-AB68-5F40-89CD-23EA707E4584}" type="datetime1">
              <a:rPr lang="es-ES_tradnl" smtClean="0"/>
              <a:pPr/>
              <a:t>12/10/16</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bg1"/>
                </a:solidFill>
              </a:defRPr>
            </a:lvl1pPr>
          </a:lstStyle>
          <a:p>
            <a:fld id="{E08F505E-9AD7-BF44-B9B4-CC853D656350}" type="datetime1">
              <a:rPr lang="es-ES_tradnl" smtClean="0"/>
              <a:pPr/>
              <a:t>12/10/16</a:t>
            </a:fld>
            <a:endParaRPr lang="es-MX"/>
          </a:p>
        </p:txBody>
      </p:sp>
      <p:sp>
        <p:nvSpPr>
          <p:cNvPr id="5" name="Footer Placeholder 4"/>
          <p:cNvSpPr>
            <a:spLocks noGrp="1"/>
          </p:cNvSpPr>
          <p:nvPr>
            <p:ph type="ftr" sz="quarter" idx="11"/>
          </p:nvPr>
        </p:nvSpPr>
        <p:spPr>
          <a:xfrm>
            <a:off x="7238999" y="6356350"/>
            <a:ext cx="1446213" cy="365125"/>
          </a:xfrm>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11F1617E-E8FC-4873-874B-BDE603297BCA}" type="slidenum">
              <a:rPr lang="es-MX" smtClean="0"/>
              <a:pPr/>
              <a:t>‹Nr.›</a:t>
            </a:fld>
            <a:endParaRPr lang="es-MX"/>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82B1B3BB-B689-C048-9A3C-790CB6917939}"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97EACFDD-00E6-A841-AB80-D05D1DE4D094}" type="datetime1">
              <a:rPr lang="es-ES_tradnl" smtClean="0"/>
              <a:pPr/>
              <a:t>12/10/16</a:t>
            </a:fld>
            <a:endParaRPr lang="es-MX"/>
          </a:p>
        </p:txBody>
      </p:sp>
      <p:sp>
        <p:nvSpPr>
          <p:cNvPr id="8" name="Footer Placeholder 7"/>
          <p:cNvSpPr>
            <a:spLocks noGrp="1"/>
          </p:cNvSpPr>
          <p:nvPr>
            <p:ph type="ftr" sz="quarter" idx="11"/>
          </p:nvPr>
        </p:nvSpPr>
        <p:spPr/>
        <p:txBody>
          <a:bodyPr/>
          <a:lstStyle/>
          <a:p>
            <a:r>
              <a:rPr lang="es-MX" smtClean="0"/>
              <a:t>ELABORÓ ANABELEM SOBERANES M</a:t>
            </a:r>
            <a:endParaRPr lang="es-MX"/>
          </a:p>
        </p:txBody>
      </p:sp>
      <p:sp>
        <p:nvSpPr>
          <p:cNvPr id="9" name="Slide Number Placeholder 8"/>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F96AC371-9894-B441-BC17-05699522B20E}"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F96AC371-9894-B441-BC17-05699522B20E}"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F96AC371-9894-B441-BC17-05699522B20E}" type="datetime1">
              <a:rPr lang="es-ES_tradnl" smtClean="0"/>
              <a:pPr/>
              <a:t>12/10/16</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F61129D5-698F-FD46-BBD2-F1BF49E15EC2}" type="datetime1">
              <a:rPr lang="es-ES_tradnl" smtClean="0"/>
              <a:pPr/>
              <a:t>12/10/16</a:t>
            </a:fld>
            <a:endParaRPr lang="es-MX"/>
          </a:p>
        </p:txBody>
      </p:sp>
      <p:sp>
        <p:nvSpPr>
          <p:cNvPr id="4" name="Footer Placeholder 3"/>
          <p:cNvSpPr>
            <a:spLocks noGrp="1"/>
          </p:cNvSpPr>
          <p:nvPr>
            <p:ph type="ftr" sz="quarter" idx="11"/>
          </p:nvPr>
        </p:nvSpPr>
        <p:spPr/>
        <p:txBody>
          <a:bodyPr/>
          <a:lstStyle/>
          <a:p>
            <a:r>
              <a:rPr lang="es-MX" smtClean="0"/>
              <a:t>ELABORÓ ANABELEM SOBERANES M</a:t>
            </a:r>
            <a:endParaRPr lang="es-MX"/>
          </a:p>
        </p:txBody>
      </p:sp>
      <p:sp>
        <p:nvSpPr>
          <p:cNvPr id="5" name="Slide Number Placeholder 4"/>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F96AC371-9894-B441-BC17-05699522B20E}" type="datetime1">
              <a:rPr lang="es-ES_tradnl" smtClean="0"/>
              <a:pPr/>
              <a:t>12/10/16</a:t>
            </a:fld>
            <a:endParaRPr lang="es-MX"/>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r>
              <a:rPr lang="es-MX" smtClean="0"/>
              <a:t>ELABORÓ ANABELEM SOBERANES M</a:t>
            </a:r>
            <a:endParaRPr lang="es-MX"/>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11F1617E-E8FC-4873-874B-BDE603297BCA}"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hd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slide" Target="slide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0.xml"/><Relationship Id="rId2" Type="http://schemas.openxmlformats.org/officeDocument/2006/relationships/diagramData" Target="../diagrams/data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resumen&amp;source=images&amp;cd=&amp;cad=rja&amp;docid=8WqxrXrP497Y1M&amp;tbnid=t5uYfRERjKezUM:&amp;ved=0CAUQjRw&amp;url=http://lclcarmen1.wordpress.com/2011/05/03/el-resumen/&amp;ei=lj15UdTqBqa42AWBi4DYBg&amp;psig=AFQjCNGzJwrgUbLDFae-aQH9R5Ue8JEn0g&amp;ust=1366986367721687" TargetMode="External"/><Relationship Id="rId3" Type="http://schemas.openxmlformats.org/officeDocument/2006/relationships/image" Target="../media/image1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resumen&amp;source=images&amp;cd=&amp;cad=rja&amp;docid=8WqxrXrP497Y1M&amp;tbnid=t5uYfRERjKezUM:&amp;ved=0CAUQjRw&amp;url=http://lclcarmen1.wordpress.com/2011/05/03/el-resumen/&amp;ei=lj15UdTqBqa42AWBi4DYBg&amp;psig=AFQjCNGzJwrgUbLDFae-aQH9R5Ue8JEn0g&amp;ust=1366986367721687" TargetMode="External"/><Relationship Id="rId3"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hyperlink" Target="http://www.google.com.mx/url?sa=i&amp;rct=j&amp;q=resumen&amp;source=images&amp;cd=&amp;cad=rja&amp;docid=8WqxrXrP497Y1M&amp;tbnid=t5uYfRERjKezUM:&amp;ved=0CAUQjRw&amp;url=http://lclcarmen1.wordpress.com/2011/05/03/el-resumen/&amp;ei=lj15UdTqBqa42AWBi4DYBg&amp;psig=AFQjCNGzJwrgUbLDFae-aQH9R5Ue8JEn0g&amp;ust=1366986367721687" TargetMode="External"/><Relationship Id="rId8" Type="http://schemas.openxmlformats.org/officeDocument/2006/relationships/image" Target="../media/image16.jpeg"/><Relationship Id="rId1" Type="http://schemas.openxmlformats.org/officeDocument/2006/relationships/slideLayout" Target="../slideLayouts/slideLayout11.xml"/><Relationship Id="rId2" Type="http://schemas.openxmlformats.org/officeDocument/2006/relationships/diagramData" Target="../diagrams/data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problema&amp;source=images&amp;cd=&amp;cad=rja&amp;docid=Op3V9_hvQXpXfM&amp;tbnid=IocC1_U0ua9tyM:&amp;ved=0CAUQjRw&amp;url=http://es.123rf.com/photo_13501514_idea-resolver-problema-del-hombre-concepto.html&amp;ei=FkJ5UcOJCYaJ2AXp8oDICw&amp;bvm=bv.45645796,d.b2I&amp;psig=AFQjCNFzrXu2LC3ZeEIp4UTtiKrLiWvLpg&amp;ust=1366987634047455" TargetMode="External"/><Relationship Id="rId3" Type="http://schemas.openxmlformats.org/officeDocument/2006/relationships/image" Target="../media/image1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google.com.mx/url?sa=i&amp;rct=j&amp;q=planteamiento+del+problema&amp;source=images&amp;cd=&amp;cad=rja&amp;docid=2hzbHLC6QqDyGM&amp;tbnid=fr58lBgVTgBVPM:&amp;ved=0CAUQjRw&amp;url=http://blogs.utpl.edu.ec/metodologiainvestigacion/2009/11/26/planteamiento-del-problema-en-un-proyecto-cuantitativo/&amp;ei=VUJ5UZbmLOK02gWK_oGIBg&amp;bvm=bv.45645796,d.b2I&amp;psig=AFQjCNHXGVocw9XhxpsKCQ6jTChKwnlV6Q&amp;ust=1366987717520008" TargetMode="External"/><Relationship Id="rId3" Type="http://schemas.openxmlformats.org/officeDocument/2006/relationships/image" Target="../media/image20.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marco+teorico+de+la+investigacion&amp;source=images&amp;cd=&amp;cad=rja&amp;docid=xa8mebzk1TuLCM&amp;tbnid=BfCRFxF1k54XDM:&amp;ved=0CAUQjRw&amp;url=http://mireyavasquez.blogspot.com/2010/08/proyecto-de-investigacion-segunda-parte_24.html&amp;ei=LkN5UbefBOjA2gWD-oGQDA&amp;bvm=bv.45645796,d.b2I&amp;psig=AFQjCNHyMmhPh6O4QeMkTSAYxLBAM_5fFg&amp;ust=1366987843728781" TargetMode="External"/><Relationship Id="rId3" Type="http://schemas.openxmlformats.org/officeDocument/2006/relationships/image" Target="../media/image2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t%C3%A9cnicas+de+investigaci%C3%B3n&amp;source=images&amp;cd=&amp;cad=rja&amp;docid=waFaPiBy5P1eEM&amp;tbnid=NY3ldt5sz1LAxM:&amp;ved=0CAUQjRw&amp;url=http://formatocreativodesign.blogspot.com/2010_07_01_archive.html&amp;ei=4k95UciLEaTW2gWhiYCoCg&amp;bvm=bv.45645796,d.b2I&amp;psig=AFQjCNFp7Zg6OIolM0YmlnCQubfIFw3hsA&amp;ust=1366991157417373" TargetMode="External"/><Relationship Id="rId3" Type="http://schemas.openxmlformats.org/officeDocument/2006/relationships/image" Target="../media/image22.jpe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1.xml"/><Relationship Id="rId2" Type="http://schemas.openxmlformats.org/officeDocument/2006/relationships/diagramData" Target="../diagrams/data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discusi%C3%B3n&amp;source=images&amp;cd=&amp;cad=rja&amp;docid=MkQptO2UPOfLgM&amp;tbnid=SvUaYYaNvR1qBM:&amp;ved=0CAUQjRw&amp;url=http://programoweb.com/72530/foros-de-discusion-y-grupos-de-noticias/&amp;ei=bFF5Uba0BKnu2AW2ioDABw&amp;bvm=bv.45645796,d.b2I&amp;psig=AFQjCNGue9wbffAcT9oq2I-9sf-PvksVLA&amp;ust=1366991580763430" TargetMode="External"/><Relationship Id="rId3" Type="http://schemas.openxmlformats.org/officeDocument/2006/relationships/image" Target="../media/image23.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conclusiones&amp;source=images&amp;cd=&amp;cad=rja&amp;docid=NDMNH_YfOMz2_M&amp;tbnid=BZlppWzngyGC-M:&amp;ved=0CAUQjRw&amp;url=http://letaen11.blogspot.com/2012/04/conclusiones-finales.html&amp;ei=71F5UZijDcat2QWL6YDAAg&amp;bvm=bv.45645796,d.b2I&amp;psig=AFQjCNEbrLKEpYP8dfu-VkxrtbYMoTqmJA&amp;ust=1366991654380657" TargetMode="External"/><Relationship Id="rId3" Type="http://schemas.openxmlformats.org/officeDocument/2006/relationships/image" Target="../media/image24.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conclusiones&amp;source=images&amp;cd=&amp;cad=rja&amp;docid=NDMNH_YfOMz2_M&amp;tbnid=BZlppWzngyGC-M:&amp;ved=0CAUQjRw&amp;url=http://letaen11.blogspot.com/2012/04/conclusiones-finales.html&amp;ei=71F5UZijDcat2QWL6YDAAg&amp;bvm=bv.45645796,d.b2I&amp;psig=AFQjCNEbrLKEpYP8dfu-VkxrtbYMoTqmJA&amp;ust=1366991654380657" TargetMode="External"/><Relationship Id="rId3" Type="http://schemas.openxmlformats.org/officeDocument/2006/relationships/image" Target="../media/image24.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5.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www.google.com.mx/url?sa=i&amp;rct=j&amp;q=dibujos+de+anexos&amp;source=images&amp;cd=&amp;cad=rja&amp;docid=jkG0CgqIivu7OM&amp;tbnid=7qPTMbYPbhXkiM:&amp;ved=0CAUQjRw&amp;url=http://quarksdesabores.blogspot.com/2012_01_01_archive.html&amp;ei=z1J5Ud3oFcah2gXo0YD4Cw&amp;psig=AFQjCNEw1W4F1E2AM197UG1sGYUDJWE9OA&amp;ust=1366991896955222" TargetMode="External"/><Relationship Id="rId3" Type="http://schemas.openxmlformats.org/officeDocument/2006/relationships/image" Target="../media/image26.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google.com.mx/url?sa=i&amp;rct=j&amp;q=&amp;esrc=s&amp;frm=1&amp;source=images&amp;cd=&amp;cad=rja&amp;uact=8&amp;ved=0CAcQjRw&amp;url=http://portalacademico.cch.unam.mx/alumno/tlriid3/unidad2/argumentarPersuadir/ensayo&amp;ei=OlT3VMTMO9ecygTytYLgBQ&amp;bvm=bv.87519884,d.aWw&amp;psig=AFQjCNEBtsrUlbDrFHtBZ_Dh5dTUC2dOgA&amp;ust=1425581464245152" TargetMode="External"/><Relationship Id="rId3" Type="http://schemas.openxmlformats.org/officeDocument/2006/relationships/image" Target="../media/image2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hyperlink" Target="http://www.sebascelis.com/?attachment_id=3754" TargetMode="External"/><Relationship Id="rId8"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google.com.mx/url?sa=i&amp;rct=j&amp;q=&amp;esrc=s&amp;frm=1&amp;source=images&amp;cd=&amp;cad=rja&amp;uact=8&amp;ved=0CAcQjRw&amp;url=http://images.frompo.com/e0a90434385557cf262d635727896b6a&amp;ei=SVv3VIXzDof9oASH24LoCw&amp;bvm=bv.87519884,d.aWw&amp;psig=AFQjCNGlfMhnMcR2o9SNN6k2aW2tjNLKoA&amp;ust=1425583018807830" TargetMode="External"/><Relationship Id="rId3" Type="http://schemas.openxmlformats.org/officeDocument/2006/relationships/image" Target="../media/image29.jpeg"/></Relationships>
</file>

<file path=ppt/slides/_rels/slide52.xml.rels><?xml version="1.0" encoding="UTF-8" standalone="yes"?>
<Relationships xmlns="http://schemas.openxmlformats.org/package/2006/relationships"><Relationship Id="rId3" Type="http://schemas.openxmlformats.org/officeDocument/2006/relationships/hyperlink" Target="https://www.google.com.mx/url?sa=i&amp;rct=j&amp;q=&amp;esrc=s&amp;frm=1&amp;source=images&amp;cd=&amp;cad=rja&amp;uact=8&amp;ved=0CAcQjRw&amp;url=https://www.cnmv.es/TutorialFondos/tema1/cap0/acces/pag0.html&amp;ei=T1r3VJifAcGzyATbiILwBw&amp;bvm=bv.87519884,d.aWw&amp;psig=AFQjCNGlfMhnMcR2o9SNN6k2aW2tjNLKoA&amp;ust=1425583018807830" TargetMode="External"/><Relationship Id="rId4" Type="http://schemas.openxmlformats.org/officeDocument/2006/relationships/hyperlink" Target="http://www.google.com.mx/url?sa=i&amp;rct=j&amp;q=&amp;esrc=s&amp;frm=1&amp;source=images&amp;cd=&amp;cad=rja&amp;uact=8&amp;ved=0CAcQjRw&amp;url=http://leonardovelasquez1b.blogspot.com/2014/04/introduccion.html&amp;ei=VU73VPjHMdOdygS2l4LwBw&amp;bvm=bv.87519884,d.aWw&amp;psig=AFQjCNH_yFsBipXD1eBOCuheIvLh97zkMQ&amp;ust=1425579979027259" TargetMode="External"/><Relationship Id="rId5" Type="http://schemas.openxmlformats.org/officeDocument/2006/relationships/image" Target="../media/image30.png"/><Relationship Id="rId1" Type="http://schemas.openxmlformats.org/officeDocument/2006/relationships/slideLayout" Target="../slideLayouts/slideLayout3.xml"/><Relationship Id="rId2" Type="http://schemas.openxmlformats.org/officeDocument/2006/relationships/hyperlink" Target="http://educacion.uncomo.com/articulo/como-escribir-un-ensayo-critico-31958.html"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google.com.mx/url?sa=i&amp;rct=j&amp;q=&amp;esrc=s&amp;frm=1&amp;source=images&amp;cd=&amp;cad=rja&amp;uact=8&amp;ved=0CAcQjRw&amp;url=http://rendiciondecuentas.org.mx/tag/plan-nacional-de-desarrollo/&amp;ei=J073VM6eOZD3yQTX4IDICA&amp;bvm=bv.87519884,d.aWw&amp;psig=AFQjCNGqkzKtDq8On2NpB8rE26JorTfmkQ&amp;ust=1425579891735599" TargetMode="External"/><Relationship Id="rId3" Type="http://schemas.openxmlformats.org/officeDocument/2006/relationships/image" Target="../media/image31.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google.com.mx/url?sa=i&amp;rct=j&amp;q=&amp;esrc=s&amp;frm=1&amp;source=images&amp;cd=&amp;cad=rja&amp;uact=8&amp;ved=0CAcQjRw&amp;url=http://psidesarrollo2equipo16.wikispaces.com/TEMA+4.+Desarrollo+de+la+personalidad+de+los+6+a%C3%B1os+hasta+la+adolescencia.&amp;ei=FVn3VMfdGtKTyAS9t4G4DA&amp;bvm=bv.87519884,d.aWw&amp;psig=AFQjCNGfZAmwgXoP1V0CxT7WQ18z0jtlwA&amp;ust=1425582715607240" TargetMode="External"/><Relationship Id="rId3" Type="http://schemas.openxmlformats.org/officeDocument/2006/relationships/image" Target="../media/image3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google.com.mx/url?sa=i&amp;rct=j&amp;q=&amp;esrc=s&amp;frm=1&amp;source=images&amp;cd=&amp;cad=rja&amp;uact=8&amp;ved=0CAcQjRw&amp;url=http://www.desmotivado.es/al-sacar-conclusiones-28593.html&amp;ei=0U33VJjdMY-iyASCpICYCA&amp;bvm=bv.87519884,d.aWw&amp;psig=AFQjCNF25G_036eZ4w1egTNYG-Sng0LeuA&amp;ust=1425579843449174" TargetMode="External"/><Relationship Id="rId3" Type="http://schemas.openxmlformats.org/officeDocument/2006/relationships/image" Target="../media/image33.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benchmarking.galeon.com/conclusiones.html" TargetMode="External"/><Relationship Id="rId3" Type="http://schemas.openxmlformats.org/officeDocument/2006/relationships/image" Target="../media/image34.gi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google.com.mx/url?sa=i&amp;rct=j&amp;q=&amp;esrc=s&amp;frm=1&amp;source=images&amp;cd=&amp;cad=rja&amp;uact=8&amp;ved=0CAcQjRw&amp;url=http://imgbuddy.com/conclusiones.asp&amp;ei=c1n3VO-dHcmmyATtmIHgCQ&amp;bvm=bv.87519884,d.aWw&amp;psig=AFQjCNH6kLsyYodH8QFJrSnfrBKvAJzSBw&amp;ust=1425582768115286" TargetMode="External"/><Relationship Id="rId3" Type="http://schemas.openxmlformats.org/officeDocument/2006/relationships/image" Target="../media/image3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6.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8.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0.jpeg"/></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148.215.1.135/TrmLinCE/jsp/FrmCnsTit.html" TargetMode="External"/><Relationship Id="rId3" Type="http://schemas.openxmlformats.org/officeDocument/2006/relationships/image" Target="../media/image41.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4.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3.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3.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7" descr="core-image">
            <a:hlinkClick r:id="rId2" action="ppaction://hlinksldjump"/>
          </p:cNvPr>
          <p:cNvPicPr>
            <a:picLocks noChangeAspect="1" noChangeArrowheads="1"/>
          </p:cNvPicPr>
          <p:nvPr/>
        </p:nvPicPr>
        <p:blipFill>
          <a:blip r:embed="rId3">
            <a:duotone>
              <a:schemeClr val="accent3">
                <a:shade val="45000"/>
                <a:satMod val="135000"/>
              </a:schemeClr>
              <a:prstClr val="white"/>
            </a:duotone>
          </a:blip>
          <a:srcRect/>
          <a:stretch>
            <a:fillRect/>
          </a:stretch>
        </p:blipFill>
        <p:spPr bwMode="auto">
          <a:xfrm>
            <a:off x="34925" y="-171450"/>
            <a:ext cx="2698750" cy="2700338"/>
          </a:xfrm>
          <a:prstGeom prst="rect">
            <a:avLst/>
          </a:prstGeom>
          <a:noFill/>
          <a:ln w="9525">
            <a:noFill/>
            <a:miter lim="800000"/>
            <a:headEnd/>
            <a:tailEnd/>
          </a:ln>
        </p:spPr>
      </p:pic>
      <p:sp>
        <p:nvSpPr>
          <p:cNvPr id="9221" name="11 Marcador de contenido"/>
          <p:cNvSpPr>
            <a:spLocks noGrp="1"/>
          </p:cNvSpPr>
          <p:nvPr>
            <p:ph type="subTitle" idx="1"/>
          </p:nvPr>
        </p:nvSpPr>
        <p:spPr/>
        <p:txBody>
          <a:bodyPr/>
          <a:lstStyle/>
          <a:p>
            <a:pPr marL="0" indent="0" algn="ctr" eaLnBrk="1" hangingPunct="1">
              <a:buFontTx/>
              <a:buNone/>
            </a:pPr>
            <a:endParaRPr lang="es-MX" sz="2400">
              <a:latin typeface="Berlin Sans FB" pitchFamily="34" charset="0"/>
            </a:endParaRPr>
          </a:p>
          <a:p>
            <a:pPr marL="0" indent="0" algn="r" eaLnBrk="1" hangingPunct="1">
              <a:buFontTx/>
              <a:buNone/>
            </a:pPr>
            <a:endParaRPr lang="es-ES_tradnl" sz="1800">
              <a:latin typeface="Berlin Sans FB" pitchFamily="34" charset="0"/>
            </a:endParaRPr>
          </a:p>
        </p:txBody>
      </p:sp>
      <p:sp>
        <p:nvSpPr>
          <p:cNvPr id="9222" name="11 Marcador de contenido"/>
          <p:cNvSpPr txBox="1">
            <a:spLocks/>
          </p:cNvSpPr>
          <p:nvPr/>
        </p:nvSpPr>
        <p:spPr bwMode="auto">
          <a:xfrm>
            <a:off x="1979712" y="1988840"/>
            <a:ext cx="5473700" cy="4679950"/>
          </a:xfrm>
          <a:prstGeom prst="rect">
            <a:avLst/>
          </a:prstGeom>
          <a:noFill/>
          <a:ln w="9525">
            <a:noFill/>
            <a:miter lim="800000"/>
            <a:headEnd/>
            <a:tailEnd/>
          </a:ln>
        </p:spPr>
        <p:txBody>
          <a:bodyPr>
            <a:prstTxWarp prst="textNoShape">
              <a:avLst/>
            </a:prstTxWarp>
          </a:bodyPr>
          <a:lstStyle/>
          <a:p>
            <a:pPr algn="ctr">
              <a:buFontTx/>
              <a:buNone/>
            </a:pPr>
            <a:r>
              <a:rPr lang="es-MX" sz="2000" dirty="0">
                <a:solidFill>
                  <a:srgbClr val="FFFFFF"/>
                </a:solidFill>
                <a:latin typeface="Berlin Sans FB" pitchFamily="34" charset="0"/>
              </a:rPr>
              <a:t>PROGRAMA EDUCATIVO</a:t>
            </a:r>
          </a:p>
          <a:p>
            <a:pPr algn="ctr">
              <a:buFont typeface="Wingdings" pitchFamily="-65" charset="2"/>
              <a:buNone/>
            </a:pPr>
            <a:r>
              <a:rPr lang="es-MX" sz="2000" b="1" dirty="0" smtClean="0">
                <a:solidFill>
                  <a:srgbClr val="FFFFFF"/>
                </a:solidFill>
                <a:latin typeface="Berlin Sans FB" pitchFamily="34" charset="0"/>
              </a:rPr>
              <a:t>INGENIERÍA EN COMPUTACIÓN</a:t>
            </a:r>
            <a:endParaRPr lang="es-MX" sz="2000" b="1" dirty="0">
              <a:solidFill>
                <a:srgbClr val="FFFFFF"/>
              </a:solidFill>
              <a:latin typeface="Berlin Sans FB" pitchFamily="34" charset="0"/>
            </a:endParaRPr>
          </a:p>
          <a:p>
            <a:pPr algn="ctr">
              <a:buFontTx/>
              <a:buNone/>
            </a:pPr>
            <a:endParaRPr lang="es-MX" sz="2000" dirty="0">
              <a:solidFill>
                <a:srgbClr val="FFFFFF"/>
              </a:solidFill>
              <a:latin typeface="Berlin Sans FB" pitchFamily="34" charset="0"/>
            </a:endParaRPr>
          </a:p>
          <a:p>
            <a:pPr algn="ctr">
              <a:buFontTx/>
              <a:buNone/>
            </a:pPr>
            <a:r>
              <a:rPr lang="es-MX" sz="2000" dirty="0">
                <a:solidFill>
                  <a:srgbClr val="FFFFFF"/>
                </a:solidFill>
                <a:latin typeface="Berlin Sans FB" pitchFamily="34" charset="0"/>
              </a:rPr>
              <a:t>UNIDAD DE APRENDIZAJE</a:t>
            </a:r>
          </a:p>
          <a:p>
            <a:pPr algn="ctr">
              <a:buFont typeface="Wingdings" pitchFamily="-65" charset="2"/>
              <a:buNone/>
            </a:pPr>
            <a:r>
              <a:rPr lang="es-MX" sz="2000" b="1" dirty="0">
                <a:solidFill>
                  <a:srgbClr val="FFFFFF"/>
                </a:solidFill>
                <a:latin typeface="Berlin Sans FB" pitchFamily="34" charset="0"/>
              </a:rPr>
              <a:t>TALLER DE </a:t>
            </a:r>
            <a:r>
              <a:rPr lang="es-MX" sz="2000" b="1" dirty="0" smtClean="0">
                <a:solidFill>
                  <a:srgbClr val="FFFFFF"/>
                </a:solidFill>
                <a:latin typeface="Berlin Sans FB" pitchFamily="34" charset="0"/>
              </a:rPr>
              <a:t>TITULACIÓN</a:t>
            </a:r>
          </a:p>
          <a:p>
            <a:pPr algn="ctr">
              <a:buFont typeface="Wingdings" pitchFamily="-65" charset="2"/>
              <a:buNone/>
            </a:pPr>
            <a:endParaRPr lang="es-MX" sz="2000" b="1" dirty="0" smtClean="0">
              <a:solidFill>
                <a:srgbClr val="FFFFFF"/>
              </a:solidFill>
              <a:latin typeface="Berlin Sans FB" pitchFamily="34" charset="0"/>
            </a:endParaRPr>
          </a:p>
          <a:p>
            <a:pPr algn="ctr">
              <a:buFontTx/>
              <a:buNone/>
            </a:pPr>
            <a:r>
              <a:rPr lang="es-MX" sz="2000" dirty="0" smtClean="0">
                <a:solidFill>
                  <a:srgbClr val="FFFFFF"/>
                </a:solidFill>
                <a:latin typeface="Berlin Sans FB" pitchFamily="34" charset="0"/>
              </a:rPr>
              <a:t>NOMBRE DEL MATERIAL:</a:t>
            </a:r>
          </a:p>
          <a:p>
            <a:pPr algn="ctr">
              <a:buFont typeface="Wingdings" pitchFamily="-65" charset="2"/>
              <a:buNone/>
            </a:pPr>
            <a:r>
              <a:rPr lang="es-MX" sz="2000" b="1" dirty="0" smtClean="0">
                <a:solidFill>
                  <a:srgbClr val="FFFFFF"/>
                </a:solidFill>
                <a:latin typeface="Berlin Sans FB" pitchFamily="34" charset="0"/>
              </a:rPr>
              <a:t>MODALIDADES DE </a:t>
            </a:r>
            <a:r>
              <a:rPr lang="es-MX" sz="2000" b="1" dirty="0" smtClean="0">
                <a:solidFill>
                  <a:srgbClr val="FFFFFF"/>
                </a:solidFill>
                <a:latin typeface="Berlin Sans FB" pitchFamily="34" charset="0"/>
              </a:rPr>
              <a:t>TITULACIÓN</a:t>
            </a:r>
            <a:endParaRPr lang="es-MX" sz="2000" b="1" dirty="0" smtClean="0">
              <a:solidFill>
                <a:srgbClr val="FFFFFF"/>
              </a:solidFill>
              <a:latin typeface="Berlin Sans FB" pitchFamily="34" charset="0"/>
            </a:endParaRPr>
          </a:p>
          <a:p>
            <a:pPr algn="ctr">
              <a:buFontTx/>
              <a:buNone/>
            </a:pPr>
            <a:endParaRPr lang="es-MX" sz="1800" dirty="0">
              <a:solidFill>
                <a:srgbClr val="FFFFFF"/>
              </a:solidFill>
              <a:latin typeface="Berlin Sans FB" pitchFamily="34" charset="0"/>
            </a:endParaRPr>
          </a:p>
          <a:p>
            <a:pPr algn="ctr">
              <a:buFontTx/>
              <a:buNone/>
            </a:pPr>
            <a:r>
              <a:rPr lang="es-MX" sz="1800" dirty="0">
                <a:solidFill>
                  <a:srgbClr val="FFFFFF"/>
                </a:solidFill>
                <a:latin typeface="Berlin Sans FB" pitchFamily="34" charset="0"/>
              </a:rPr>
              <a:t>ELABORADO POR:</a:t>
            </a:r>
            <a:endParaRPr lang="es-MX" sz="1800" dirty="0" smtClean="0">
              <a:solidFill>
                <a:srgbClr val="FFFFFF"/>
              </a:solidFill>
              <a:latin typeface="Berlin Sans FB" pitchFamily="34" charset="0"/>
            </a:endParaRPr>
          </a:p>
          <a:p>
            <a:pPr algn="ctr">
              <a:buFontTx/>
              <a:buNone/>
            </a:pPr>
            <a:r>
              <a:rPr lang="es-MX" sz="1800" b="1" dirty="0" smtClean="0">
                <a:solidFill>
                  <a:srgbClr val="FFFFFF"/>
                </a:solidFill>
                <a:latin typeface="Berlin Sans FB" pitchFamily="34" charset="0"/>
              </a:rPr>
              <a:t>D. EN C.E. </a:t>
            </a:r>
            <a:r>
              <a:rPr lang="es-MX" sz="1800" b="1" dirty="0">
                <a:solidFill>
                  <a:srgbClr val="FFFFFF"/>
                </a:solidFill>
                <a:latin typeface="Berlin Sans FB" pitchFamily="34" charset="0"/>
              </a:rPr>
              <a:t>ANABELEM SOBERANES MARTÍN</a:t>
            </a:r>
          </a:p>
          <a:p>
            <a:pPr algn="ctr">
              <a:buFont typeface="Wingdings" pitchFamily="-65" charset="2"/>
              <a:buChar char="•"/>
            </a:pPr>
            <a:endParaRPr lang="es-MX" sz="2000" dirty="0" smtClean="0">
              <a:solidFill>
                <a:srgbClr val="FFFFFF"/>
              </a:solidFill>
              <a:latin typeface="Berlin Sans FB" pitchFamily="34" charset="0"/>
            </a:endParaRPr>
          </a:p>
          <a:p>
            <a:pPr algn="ctr">
              <a:buFont typeface="Wingdings" pitchFamily="-65" charset="2"/>
              <a:buNone/>
            </a:pPr>
            <a:endParaRPr lang="es-MX" sz="2000" dirty="0" smtClean="0">
              <a:solidFill>
                <a:srgbClr val="FFFFFF"/>
              </a:solidFill>
              <a:latin typeface="Berlin Sans FB" pitchFamily="34" charset="0"/>
            </a:endParaRPr>
          </a:p>
          <a:p>
            <a:pPr algn="r">
              <a:buFont typeface="Wingdings" pitchFamily="-65" charset="2"/>
              <a:buNone/>
            </a:pPr>
            <a:r>
              <a:rPr lang="es-MX" sz="2000" dirty="0" smtClean="0">
                <a:solidFill>
                  <a:srgbClr val="000000"/>
                </a:solidFill>
                <a:latin typeface="Berlin Sans FB" pitchFamily="34" charset="0"/>
              </a:rPr>
              <a:t>2016</a:t>
            </a:r>
          </a:p>
          <a:p>
            <a:pPr algn="r">
              <a:buFont typeface="Wingdings" pitchFamily="-65" charset="2"/>
              <a:buChar char="•"/>
            </a:pPr>
            <a:endParaRPr lang="es-ES_tradnl" sz="1600" dirty="0">
              <a:solidFill>
                <a:srgbClr val="FFFFFF"/>
              </a:solidFill>
              <a:latin typeface="Berlin Sans FB" pitchFamily="34" charset="0"/>
            </a:endParaRPr>
          </a:p>
        </p:txBody>
      </p:sp>
      <p:sp>
        <p:nvSpPr>
          <p:cNvPr id="15" name="14 Rectángulo"/>
          <p:cNvSpPr/>
          <p:nvPr/>
        </p:nvSpPr>
        <p:spPr>
          <a:xfrm>
            <a:off x="2080895" y="332656"/>
            <a:ext cx="6595561" cy="400110"/>
          </a:xfrm>
          <a:prstGeom prst="rect">
            <a:avLst/>
          </a:prstGeom>
          <a:noFill/>
        </p:spPr>
        <p:txBody>
          <a:bodyPr>
            <a:spAutoFit/>
          </a:bodyPr>
          <a:lstStyle/>
          <a:p>
            <a:pPr algn="ctr" fontAlgn="auto">
              <a:spcBef>
                <a:spcPts val="0"/>
              </a:spcBef>
              <a:spcAft>
                <a:spcPts val="0"/>
              </a:spcAft>
              <a:buFont typeface="Wingdings" pitchFamily="2" charset="2"/>
              <a:buNone/>
              <a:defRPr/>
            </a:pPr>
            <a:r>
              <a:rPr lang="es-ES" sz="2000" b="1" dirty="0">
                <a:ln w="10541" cmpd="sng">
                  <a:solidFill>
                    <a:schemeClr val="bg1"/>
                  </a:solidFill>
                  <a:prstDash val="solid"/>
                </a:ln>
                <a:solidFill>
                  <a:schemeClr val="bg1"/>
                </a:solidFill>
                <a:latin typeface="Arial"/>
                <a:cs typeface="Arial"/>
              </a:rPr>
              <a:t>Universidad Autónoma del Estado de México</a:t>
            </a:r>
          </a:p>
        </p:txBody>
      </p:sp>
      <p:sp>
        <p:nvSpPr>
          <p:cNvPr id="16" name="15 Proceso alternativo"/>
          <p:cNvSpPr/>
          <p:nvPr/>
        </p:nvSpPr>
        <p:spPr>
          <a:xfrm>
            <a:off x="2960050" y="855876"/>
            <a:ext cx="4126550" cy="374571"/>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ES" sz="1600" dirty="0">
                <a:ln w="18415" cmpd="sng">
                  <a:solidFill>
                    <a:schemeClr val="bg1"/>
                  </a:solidFill>
                  <a:prstDash val="solid"/>
                </a:ln>
                <a:solidFill>
                  <a:srgbClr val="FFFFFF"/>
                </a:solidFill>
                <a:latin typeface="Arial"/>
                <a:cs typeface="Arial"/>
              </a:rPr>
              <a:t>Centro Universitario UAEM Valle de Chalco</a:t>
            </a:r>
          </a:p>
        </p:txBody>
      </p:sp>
      <p:pic>
        <p:nvPicPr>
          <p:cNvPr id="9" name="Picture 4" descr="Resultado de imagen para Escudo UAEMEX"/>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324" b="99676" l="0" r="100000">
                        <a14:foregroundMark x1="43143" y1="8091" x2="43143" y2="8091"/>
                        <a14:foregroundMark x1="86857" y1="24272" x2="86857" y2="24272"/>
                      </a14:backgroundRemoval>
                    </a14:imgEffect>
                  </a14:imgLayer>
                </a14:imgProps>
              </a:ext>
              <a:ext uri="{28A0092B-C50C-407E-A947-70E740481C1C}">
                <a14:useLocalDpi xmlns:a14="http://schemas.microsoft.com/office/drawing/2010/main" val="0"/>
              </a:ext>
            </a:extLst>
          </a:blip>
          <a:srcRect/>
          <a:stretch>
            <a:fillRect/>
          </a:stretch>
        </p:blipFill>
        <p:spPr bwMode="auto">
          <a:xfrm>
            <a:off x="539552" y="548680"/>
            <a:ext cx="1728779" cy="15262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843045" y="1916832"/>
            <a:ext cx="8278812" cy="4495800"/>
          </a:xfrm>
        </p:spPr>
        <p:txBody>
          <a:bodyPr>
            <a:noAutofit/>
          </a:bodyPr>
          <a:lstStyle/>
          <a:p>
            <a:pPr marL="514350" indent="-514350">
              <a:spcBef>
                <a:spcPts val="200"/>
              </a:spcBef>
              <a:buClrTx/>
              <a:buSzPct val="100000"/>
              <a:buFont typeface="+mj-lt"/>
              <a:buAutoNum type="romanUcPeriod"/>
            </a:pPr>
            <a:r>
              <a:rPr lang="es-MX" sz="2000" dirty="0" smtClean="0">
                <a:solidFill>
                  <a:srgbClr val="000000"/>
                </a:solidFill>
              </a:rPr>
              <a:t>Aprovechamiento académico.</a:t>
            </a:r>
          </a:p>
          <a:p>
            <a:pPr marL="514350" indent="-514350">
              <a:spcBef>
                <a:spcPts val="200"/>
              </a:spcBef>
              <a:buClrTx/>
              <a:buSzPct val="100000"/>
              <a:buFont typeface="+mj-lt"/>
              <a:buAutoNum type="romanUcPeriod"/>
            </a:pPr>
            <a:r>
              <a:rPr lang="es-MX" sz="2000" dirty="0" smtClean="0">
                <a:solidFill>
                  <a:srgbClr val="000000"/>
                </a:solidFill>
              </a:rPr>
              <a:t>Artículo especializado para publicar en revista indizada.</a:t>
            </a:r>
          </a:p>
          <a:p>
            <a:pPr marL="514350" indent="-514350">
              <a:spcBef>
                <a:spcPts val="200"/>
              </a:spcBef>
              <a:buClrTx/>
              <a:buSzPct val="100000"/>
              <a:buFont typeface="+mj-lt"/>
              <a:buAutoNum type="romanUcPeriod"/>
            </a:pPr>
            <a:r>
              <a:rPr lang="es-MX" sz="2000" dirty="0" smtClean="0">
                <a:solidFill>
                  <a:srgbClr val="000000"/>
                </a:solidFill>
              </a:rPr>
              <a:t>Créditos en Estudios Avanzados.</a:t>
            </a:r>
          </a:p>
          <a:p>
            <a:pPr marL="514350" indent="-514350">
              <a:spcBef>
                <a:spcPts val="200"/>
              </a:spcBef>
              <a:buClrTx/>
              <a:buSzPct val="100000"/>
              <a:buFont typeface="+mj-lt"/>
              <a:buAutoNum type="romanUcPeriod"/>
            </a:pPr>
            <a:r>
              <a:rPr lang="es-MX" sz="2000" dirty="0" smtClean="0">
                <a:solidFill>
                  <a:srgbClr val="000000"/>
                </a:solidFill>
              </a:rPr>
              <a:t>Ensayo.</a:t>
            </a:r>
          </a:p>
          <a:p>
            <a:pPr marL="514350" indent="-514350">
              <a:spcBef>
                <a:spcPts val="200"/>
              </a:spcBef>
              <a:buClrTx/>
              <a:buSzPct val="100000"/>
              <a:buFont typeface="+mj-lt"/>
              <a:buAutoNum type="romanUcPeriod"/>
            </a:pPr>
            <a:r>
              <a:rPr lang="es-MX" sz="2000" dirty="0" smtClean="0">
                <a:solidFill>
                  <a:srgbClr val="000000"/>
                </a:solidFill>
              </a:rPr>
              <a:t>Examen General de Egreso.</a:t>
            </a:r>
          </a:p>
          <a:p>
            <a:pPr marL="514350" indent="-514350">
              <a:spcBef>
                <a:spcPts val="200"/>
              </a:spcBef>
              <a:buClrTx/>
              <a:buSzPct val="100000"/>
              <a:buFont typeface="+mj-lt"/>
              <a:buAutoNum type="romanUcPeriod"/>
            </a:pPr>
            <a:r>
              <a:rPr lang="es-MX" sz="2000" dirty="0" smtClean="0">
                <a:solidFill>
                  <a:srgbClr val="000000"/>
                </a:solidFill>
              </a:rPr>
              <a:t>Memoria de experiencia laboral.</a:t>
            </a:r>
          </a:p>
          <a:p>
            <a:pPr marL="514350" indent="-514350">
              <a:spcBef>
                <a:spcPts val="200"/>
              </a:spcBef>
              <a:buClrTx/>
              <a:buSzPct val="100000"/>
              <a:buFont typeface="+mj-lt"/>
              <a:buAutoNum type="romanUcPeriod"/>
            </a:pPr>
            <a:r>
              <a:rPr lang="es-MX" sz="2000" dirty="0" smtClean="0">
                <a:solidFill>
                  <a:srgbClr val="000000"/>
                </a:solidFill>
              </a:rPr>
              <a:t>Obra artística*.</a:t>
            </a:r>
          </a:p>
          <a:p>
            <a:pPr marL="514350" indent="-514350">
              <a:spcBef>
                <a:spcPts val="200"/>
              </a:spcBef>
              <a:buClrTx/>
              <a:buSzPct val="100000"/>
              <a:buFont typeface="+mj-lt"/>
              <a:buAutoNum type="romanUcPeriod"/>
            </a:pPr>
            <a:r>
              <a:rPr lang="es-MX" sz="2000" dirty="0" smtClean="0">
                <a:solidFill>
                  <a:srgbClr val="000000"/>
                </a:solidFill>
              </a:rPr>
              <a:t>Reporte de aplicación de conocimientos.</a:t>
            </a:r>
          </a:p>
          <a:p>
            <a:pPr marL="514350" indent="-514350">
              <a:spcBef>
                <a:spcPts val="200"/>
              </a:spcBef>
              <a:buClrTx/>
              <a:buSzPct val="100000"/>
              <a:buFont typeface="+mj-lt"/>
              <a:buAutoNum type="romanUcPeriod"/>
            </a:pPr>
            <a:r>
              <a:rPr lang="es-MX" sz="2000" dirty="0" smtClean="0">
                <a:solidFill>
                  <a:srgbClr val="000000"/>
                </a:solidFill>
              </a:rPr>
              <a:t>Reporte de autoempleo profesional.</a:t>
            </a:r>
          </a:p>
          <a:p>
            <a:pPr marL="514350" indent="-514350">
              <a:spcBef>
                <a:spcPts val="200"/>
              </a:spcBef>
              <a:buClrTx/>
              <a:buSzPct val="100000"/>
              <a:buFont typeface="+mj-lt"/>
              <a:buAutoNum type="romanUcPeriod"/>
            </a:pPr>
            <a:r>
              <a:rPr lang="es-MX" sz="2000" dirty="0" smtClean="0">
                <a:solidFill>
                  <a:srgbClr val="000000"/>
                </a:solidFill>
              </a:rPr>
              <a:t>Reporte de residencia de investigación.</a:t>
            </a:r>
          </a:p>
          <a:p>
            <a:pPr marL="514350" indent="-514350">
              <a:spcBef>
                <a:spcPts val="200"/>
              </a:spcBef>
              <a:buClrTx/>
              <a:buSzPct val="100000"/>
              <a:buFont typeface="+mj-lt"/>
              <a:buAutoNum type="romanUcPeriod"/>
            </a:pPr>
            <a:r>
              <a:rPr lang="es-MX" sz="2000" dirty="0" smtClean="0">
                <a:solidFill>
                  <a:srgbClr val="000000"/>
                </a:solidFill>
              </a:rPr>
              <a:t>Reporte de servicio social en el área de la salud*.</a:t>
            </a:r>
          </a:p>
          <a:p>
            <a:pPr marL="514350" indent="-514350">
              <a:spcBef>
                <a:spcPts val="200"/>
              </a:spcBef>
              <a:buClrTx/>
              <a:buSzPct val="100000"/>
              <a:buFont typeface="+mj-lt"/>
              <a:buAutoNum type="romanUcPeriod"/>
            </a:pPr>
            <a:r>
              <a:rPr lang="es-MX" sz="2000" dirty="0" smtClean="0">
                <a:solidFill>
                  <a:srgbClr val="000000"/>
                </a:solidFill>
              </a:rPr>
              <a:t>Tesina.</a:t>
            </a:r>
          </a:p>
          <a:p>
            <a:pPr marL="514350" indent="-514350">
              <a:spcBef>
                <a:spcPts val="200"/>
              </a:spcBef>
              <a:buClrTx/>
              <a:buSzPct val="100000"/>
              <a:buFont typeface="+mj-lt"/>
              <a:buAutoNum type="romanUcPeriod"/>
            </a:pPr>
            <a:r>
              <a:rPr lang="es-MX" sz="2000" dirty="0" smtClean="0">
                <a:solidFill>
                  <a:srgbClr val="000000"/>
                </a:solidFill>
              </a:rPr>
              <a:t>Tesis.</a:t>
            </a:r>
          </a:p>
          <a:p>
            <a:pPr>
              <a:spcBef>
                <a:spcPts val="200"/>
              </a:spcBef>
              <a:buNone/>
            </a:pPr>
            <a:endParaRPr lang="es-MX" sz="2000" dirty="0">
              <a:solidFill>
                <a:srgbClr val="000000"/>
              </a:solidFill>
            </a:endParaRPr>
          </a:p>
        </p:txBody>
      </p:sp>
    </p:spTree>
    <p:extLst>
      <p:ext uri="{BB962C8B-B14F-4D97-AF65-F5344CB8AC3E}">
        <p14:creationId xmlns:p14="http://schemas.microsoft.com/office/powerpoint/2010/main" val="3289862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normAutofit fontScale="90000"/>
          </a:bodyPr>
          <a:lstStyle/>
          <a:p>
            <a:r>
              <a:rPr lang="es-MX" sz="4000" b="1" dirty="0" smtClean="0">
                <a:ea typeface="Calibri"/>
                <a:cs typeface="Times New Roman"/>
              </a:rPr>
              <a:t>1. Aprovechamiento Académico</a:t>
            </a:r>
            <a:r>
              <a:rPr lang="es-MX" sz="4800" dirty="0" smtClean="0">
                <a:ea typeface="Calibri"/>
                <a:cs typeface="Times New Roman"/>
              </a:rPr>
              <a:t/>
            </a:r>
            <a:br>
              <a:rPr lang="es-MX" sz="4800" dirty="0" smtClean="0">
                <a:ea typeface="Calibri"/>
                <a:cs typeface="Times New Roman"/>
              </a:rPr>
            </a:b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3436468420"/>
              </p:ext>
            </p:extLst>
          </p:nvPr>
        </p:nvGraphicFramePr>
        <p:xfrm>
          <a:off x="1763688" y="3140968"/>
          <a:ext cx="5760640" cy="2520279"/>
        </p:xfrm>
        <a:graphic>
          <a:graphicData uri="http://schemas.openxmlformats.org/drawingml/2006/table">
            <a:tbl>
              <a:tblPr firstRow="1" bandRow="1">
                <a:tableStyleId>{073A0DAA-6AF3-43AB-8588-CEC1D06C72B9}</a:tableStyleId>
              </a:tblPr>
              <a:tblGrid>
                <a:gridCol w="5760640"/>
              </a:tblGrid>
              <a:tr h="610182">
                <a:tc>
                  <a:txBody>
                    <a:bodyPr/>
                    <a:lstStyle/>
                    <a:p>
                      <a:pPr algn="ctr">
                        <a:lnSpc>
                          <a:spcPct val="115000"/>
                        </a:lnSpc>
                        <a:spcAft>
                          <a:spcPts val="0"/>
                        </a:spcAft>
                      </a:pPr>
                      <a:r>
                        <a:rPr lang="es-MX" sz="2400" dirty="0"/>
                        <a:t>DEFINICIÓN</a:t>
                      </a:r>
                      <a:endParaRPr lang="es-MX" sz="3200" dirty="0">
                        <a:latin typeface="+mj-lt"/>
                        <a:ea typeface="Calibri"/>
                        <a:cs typeface="Times New Roman"/>
                      </a:endParaRPr>
                    </a:p>
                  </a:txBody>
                  <a:tcPr marL="68580" marR="68580" marT="0" marB="0"/>
                </a:tc>
              </a:tr>
              <a:tr h="1910097">
                <a:tc>
                  <a:txBody>
                    <a:bodyPr/>
                    <a:lstStyle/>
                    <a:p>
                      <a:pPr algn="ctr">
                        <a:lnSpc>
                          <a:spcPct val="115000"/>
                        </a:lnSpc>
                        <a:spcAft>
                          <a:spcPts val="0"/>
                        </a:spcAft>
                      </a:pPr>
                      <a:r>
                        <a:rPr lang="es-MX" sz="2000" dirty="0"/>
                        <a:t>Consiste en reconocer el esfuerzo y dedicación mostrados por el pasante durante su trayectoria escolar en los estudios profesionales cursados.</a:t>
                      </a:r>
                      <a:endParaRPr lang="es-MX" sz="2000" dirty="0">
                        <a:latin typeface="+mj-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020231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153400" cy="990600"/>
          </a:xfrm>
        </p:spPr>
        <p:txBody>
          <a:bodyPr>
            <a:normAutofit fontScale="90000"/>
          </a:bodyPr>
          <a:lstStyle/>
          <a:p>
            <a:r>
              <a:rPr lang="es-MX" sz="3600" b="1" dirty="0" smtClean="0">
                <a:ea typeface="Calibri"/>
                <a:cs typeface="Times New Roman"/>
              </a:rPr>
              <a:t>2. </a:t>
            </a:r>
            <a:r>
              <a:rPr lang="es-MX" sz="3600" b="1" dirty="0" smtClean="0"/>
              <a:t>Artículo Especializado para Publicar en Revista Indizada</a:t>
            </a:r>
            <a:endParaRPr lang="es-MX" sz="36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1257878239"/>
              </p:ext>
            </p:extLst>
          </p:nvPr>
        </p:nvGraphicFramePr>
        <p:xfrm>
          <a:off x="827584" y="2924944"/>
          <a:ext cx="7706588" cy="3456890"/>
        </p:xfrm>
        <a:graphic>
          <a:graphicData uri="http://schemas.openxmlformats.org/drawingml/2006/table">
            <a:tbl>
              <a:tblPr firstRow="1" bandRow="1">
                <a:tableStyleId>{073A0DAA-6AF3-43AB-8588-CEC1D06C72B9}</a:tableStyleId>
              </a:tblPr>
              <a:tblGrid>
                <a:gridCol w="3853294"/>
                <a:gridCol w="3853294"/>
              </a:tblGrid>
              <a:tr h="408694">
                <a:tc>
                  <a:txBody>
                    <a:bodyPr/>
                    <a:lstStyle/>
                    <a:p>
                      <a:pPr algn="ctr">
                        <a:lnSpc>
                          <a:spcPct val="115000"/>
                        </a:lnSpc>
                        <a:spcAft>
                          <a:spcPts val="0"/>
                        </a:spcAft>
                      </a:pPr>
                      <a:r>
                        <a:rPr lang="es-MX" sz="2400" dirty="0"/>
                        <a:t>DEFINICIÓN</a:t>
                      </a:r>
                      <a:endParaRPr lang="es-MX" sz="3200" dirty="0">
                        <a:latin typeface="+mj-lt"/>
                        <a:ea typeface="Calibri"/>
                        <a:cs typeface="Times New Roman"/>
                      </a:endParaRPr>
                    </a:p>
                  </a:txBody>
                  <a:tcPr marL="68580" marR="68580" marT="0" marB="0"/>
                </a:tc>
                <a:tc>
                  <a:txBody>
                    <a:bodyPr/>
                    <a:lstStyle/>
                    <a:p>
                      <a:pPr algn="ctr">
                        <a:lnSpc>
                          <a:spcPct val="115000"/>
                        </a:lnSpc>
                        <a:spcAft>
                          <a:spcPts val="0"/>
                        </a:spcAft>
                      </a:pPr>
                      <a:r>
                        <a:rPr lang="es-MX" sz="2400" dirty="0"/>
                        <a:t>ESTRUCTURA DEL </a:t>
                      </a:r>
                      <a:r>
                        <a:rPr lang="es-MX" sz="2400" dirty="0" smtClean="0"/>
                        <a:t>CONTENIDO</a:t>
                      </a:r>
                      <a:endParaRPr lang="es-MX" sz="3200" dirty="0">
                        <a:latin typeface="+mj-lt"/>
                        <a:ea typeface="Calibri"/>
                        <a:cs typeface="Times New Roman"/>
                      </a:endParaRPr>
                    </a:p>
                  </a:txBody>
                  <a:tcPr marL="68580" marR="68580" marT="0" marB="0"/>
                </a:tc>
              </a:tr>
              <a:tr h="2615642">
                <a:tc>
                  <a:txBody>
                    <a:bodyPr/>
                    <a:lstStyle/>
                    <a:p>
                      <a:pPr algn="just">
                        <a:lnSpc>
                          <a:spcPct val="115000"/>
                        </a:lnSpc>
                        <a:spcAft>
                          <a:spcPts val="0"/>
                        </a:spcAft>
                      </a:pPr>
                      <a:r>
                        <a:rPr lang="es-MX" sz="1800" dirty="0"/>
                        <a:t>Consiste en la elaboración de un trabajo escrito original e inédito sobre un proceso de generación y aplicación del conocimiento y sustentación ante un jurado.</a:t>
                      </a:r>
                      <a:endParaRPr lang="es-MX" sz="1800" dirty="0">
                        <a:latin typeface="+mn-lt"/>
                        <a:ea typeface="Calibri"/>
                        <a:cs typeface="Times New Roman"/>
                      </a:endParaRPr>
                    </a:p>
                  </a:txBody>
                  <a:tcPr marL="68580" marR="68580" marT="0" marB="0"/>
                </a:tc>
                <a:tc>
                  <a:txBody>
                    <a:bodyPr/>
                    <a:lstStyle/>
                    <a:p>
                      <a:pPr marL="421640" indent="-400050" algn="just">
                        <a:lnSpc>
                          <a:spcPct val="115000"/>
                        </a:lnSpc>
                        <a:spcAft>
                          <a:spcPts val="0"/>
                        </a:spcAft>
                        <a:buFont typeface="+mj-lt"/>
                        <a:buAutoNum type="romanUcPeriod"/>
                        <a:tabLst>
                          <a:tab pos="141605" algn="l"/>
                        </a:tabLst>
                      </a:pPr>
                      <a:r>
                        <a:rPr lang="es-MX" sz="1800" dirty="0" smtClean="0"/>
                        <a:t>Resumen </a:t>
                      </a:r>
                      <a:r>
                        <a:rPr lang="es-MX" sz="1800" dirty="0"/>
                        <a:t>y palabras clave</a:t>
                      </a:r>
                    </a:p>
                    <a:p>
                      <a:pPr marL="421640" indent="-400050" algn="just">
                        <a:lnSpc>
                          <a:spcPct val="115000"/>
                        </a:lnSpc>
                        <a:spcAft>
                          <a:spcPts val="0"/>
                        </a:spcAft>
                        <a:buFont typeface="+mj-lt"/>
                        <a:buAutoNum type="romanUcPeriod"/>
                        <a:tabLst>
                          <a:tab pos="141605" algn="l"/>
                        </a:tabLst>
                      </a:pPr>
                      <a:r>
                        <a:rPr lang="es-MX" sz="1800" dirty="0" smtClean="0"/>
                        <a:t>Introducción </a:t>
                      </a:r>
                      <a:endParaRPr lang="es-MX" sz="1800" dirty="0"/>
                    </a:p>
                    <a:p>
                      <a:pPr marL="400050" indent="-400050" algn="just">
                        <a:lnSpc>
                          <a:spcPct val="115000"/>
                        </a:lnSpc>
                        <a:spcAft>
                          <a:spcPts val="0"/>
                        </a:spcAft>
                        <a:buFont typeface="+mj-lt"/>
                        <a:buAutoNum type="romanUcPeriod"/>
                        <a:tabLst>
                          <a:tab pos="141605" algn="l"/>
                          <a:tab pos="201295" algn="l"/>
                        </a:tabLst>
                      </a:pPr>
                      <a:r>
                        <a:rPr lang="es-MX" sz="1800" dirty="0" smtClean="0"/>
                        <a:t>Método </a:t>
                      </a:r>
                      <a:r>
                        <a:rPr lang="es-MX" sz="1800" dirty="0"/>
                        <a:t>y Programa de Investigación </a:t>
                      </a:r>
                    </a:p>
                    <a:p>
                      <a:pPr marL="421640" indent="-400050" algn="just">
                        <a:lnSpc>
                          <a:spcPct val="115000"/>
                        </a:lnSpc>
                        <a:spcAft>
                          <a:spcPts val="0"/>
                        </a:spcAft>
                        <a:buFont typeface="+mj-lt"/>
                        <a:buAutoNum type="romanUcPeriod"/>
                        <a:tabLst>
                          <a:tab pos="141605" algn="l"/>
                          <a:tab pos="201295" algn="l"/>
                        </a:tabLst>
                      </a:pPr>
                      <a:r>
                        <a:rPr lang="es-MX" sz="1800" dirty="0" smtClean="0"/>
                        <a:t>Resultados</a:t>
                      </a:r>
                      <a:endParaRPr lang="es-MX" sz="1800" dirty="0"/>
                    </a:p>
                    <a:p>
                      <a:pPr marL="421640" indent="-400050" algn="just">
                        <a:lnSpc>
                          <a:spcPct val="115000"/>
                        </a:lnSpc>
                        <a:spcAft>
                          <a:spcPts val="0"/>
                        </a:spcAft>
                        <a:buFont typeface="+mj-lt"/>
                        <a:buAutoNum type="romanUcPeriod"/>
                        <a:tabLst>
                          <a:tab pos="141605" algn="l"/>
                          <a:tab pos="201295" algn="l"/>
                        </a:tabLst>
                      </a:pPr>
                      <a:r>
                        <a:rPr lang="es-MX" sz="1800" dirty="0" smtClean="0"/>
                        <a:t>Discusión </a:t>
                      </a:r>
                      <a:endParaRPr lang="es-MX" sz="1800" dirty="0"/>
                    </a:p>
                    <a:p>
                      <a:pPr marL="421640" indent="-400050" algn="just">
                        <a:lnSpc>
                          <a:spcPct val="115000"/>
                        </a:lnSpc>
                        <a:spcAft>
                          <a:spcPts val="0"/>
                        </a:spcAft>
                        <a:buFont typeface="+mj-lt"/>
                        <a:buAutoNum type="romanUcPeriod"/>
                        <a:tabLst>
                          <a:tab pos="176213" algn="l"/>
                          <a:tab pos="265113" algn="l"/>
                        </a:tabLst>
                      </a:pPr>
                      <a:r>
                        <a:rPr lang="es-MX" sz="1800" dirty="0" smtClean="0"/>
                        <a:t>Referencias </a:t>
                      </a:r>
                      <a:r>
                        <a:rPr lang="es-MX" sz="1800" dirty="0"/>
                        <a:t>Bibliográficas</a:t>
                      </a:r>
                    </a:p>
                    <a:p>
                      <a:pPr marL="421640" indent="-400050" algn="just">
                        <a:lnSpc>
                          <a:spcPct val="115000"/>
                        </a:lnSpc>
                        <a:spcAft>
                          <a:spcPts val="0"/>
                        </a:spcAft>
                        <a:buFont typeface="+mj-lt"/>
                        <a:buAutoNum type="romanUcPeriod"/>
                        <a:tabLst>
                          <a:tab pos="201295" algn="l"/>
                          <a:tab pos="291465" algn="l"/>
                        </a:tabLst>
                      </a:pPr>
                      <a:r>
                        <a:rPr lang="es-MX" sz="1800" dirty="0" smtClean="0"/>
                        <a:t>Anexos</a:t>
                      </a:r>
                      <a:r>
                        <a:rPr lang="es-MX" sz="1800" dirty="0"/>
                        <a:t>, en su caso.</a:t>
                      </a:r>
                      <a:endParaRPr lang="es-MX" sz="18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237772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normAutofit fontScale="90000"/>
          </a:bodyPr>
          <a:lstStyle/>
          <a:p>
            <a:r>
              <a:rPr lang="es-MX" sz="3600" b="1" dirty="0" smtClean="0">
                <a:ea typeface="Calibri"/>
                <a:cs typeface="Times New Roman"/>
              </a:rPr>
              <a:t>3. </a:t>
            </a:r>
            <a:r>
              <a:rPr lang="es-MX" b="1" dirty="0" smtClean="0"/>
              <a:t>Créditos en Estudios Avanzados</a:t>
            </a:r>
            <a:r>
              <a:rPr lang="es-MX" dirty="0" smtClean="0">
                <a:ea typeface="Calibri"/>
                <a:cs typeface="Times New Roman"/>
              </a:rPr>
              <a:t/>
            </a:r>
            <a:br>
              <a:rPr lang="es-MX" dirty="0" smtClean="0">
                <a:ea typeface="Calibri"/>
                <a:cs typeface="Times New Roman"/>
              </a:rPr>
            </a:br>
            <a:endParaRPr lang="es-MX" sz="36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3520656537"/>
              </p:ext>
            </p:extLst>
          </p:nvPr>
        </p:nvGraphicFramePr>
        <p:xfrm>
          <a:off x="1403648" y="2708920"/>
          <a:ext cx="7130524" cy="3544107"/>
        </p:xfrm>
        <a:graphic>
          <a:graphicData uri="http://schemas.openxmlformats.org/drawingml/2006/table">
            <a:tbl>
              <a:tblPr firstRow="1" bandRow="1">
                <a:tableStyleId>{073A0DAA-6AF3-43AB-8588-CEC1D06C72B9}</a:tableStyleId>
              </a:tblPr>
              <a:tblGrid>
                <a:gridCol w="3182009"/>
                <a:gridCol w="3948515"/>
              </a:tblGrid>
              <a:tr h="389428">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REQUISITOS</a:t>
                      </a:r>
                      <a:endParaRPr lang="es-MX" sz="2800" dirty="0">
                        <a:latin typeface="+mj-lt"/>
                        <a:ea typeface="Calibri"/>
                        <a:cs typeface="Times New Roman"/>
                      </a:endParaRPr>
                    </a:p>
                  </a:txBody>
                  <a:tcPr marL="68580" marR="68580" marT="0" marB="0"/>
                </a:tc>
              </a:tr>
              <a:tr h="2594195">
                <a:tc>
                  <a:txBody>
                    <a:bodyPr/>
                    <a:lstStyle/>
                    <a:p>
                      <a:pPr algn="just">
                        <a:lnSpc>
                          <a:spcPct val="115000"/>
                        </a:lnSpc>
                        <a:spcAft>
                          <a:spcPts val="0"/>
                        </a:spcAft>
                      </a:pPr>
                      <a:r>
                        <a:rPr lang="es-MX" sz="1800" dirty="0"/>
                        <a:t>Consiste en reconocer la trayectoria escolar en los estudios de diplomado superior, especialidad, maestría o doctorado Integral.</a:t>
                      </a:r>
                      <a:endParaRPr lang="es-MX" sz="1800" dirty="0">
                        <a:latin typeface="+mn-lt"/>
                        <a:ea typeface="Calibri"/>
                        <a:cs typeface="Times New Roman"/>
                      </a:endParaRPr>
                    </a:p>
                  </a:txBody>
                  <a:tcPr marL="68580" marR="68580" marT="0" marB="0"/>
                </a:tc>
                <a:tc>
                  <a:txBody>
                    <a:bodyPr/>
                    <a:lstStyle/>
                    <a:p>
                      <a:pPr marL="342900" lvl="0" indent="-342900" algn="just">
                        <a:lnSpc>
                          <a:spcPct val="115000"/>
                        </a:lnSpc>
                        <a:spcAft>
                          <a:spcPts val="0"/>
                        </a:spcAft>
                        <a:buFont typeface="Symbol"/>
                        <a:buChar char=""/>
                        <a:tabLst>
                          <a:tab pos="120015" algn="l"/>
                        </a:tabLst>
                      </a:pPr>
                      <a:r>
                        <a:rPr lang="es-MX" sz="1800" dirty="0"/>
                        <a:t> Los estudios deberán ser afines a la disciplina.</a:t>
                      </a:r>
                    </a:p>
                    <a:p>
                      <a:pPr marL="342900" lvl="0" indent="-342900" algn="just">
                        <a:lnSpc>
                          <a:spcPct val="115000"/>
                        </a:lnSpc>
                        <a:spcAft>
                          <a:spcPts val="0"/>
                        </a:spcAft>
                        <a:buFont typeface="Symbol"/>
                        <a:buChar char=""/>
                        <a:tabLst>
                          <a:tab pos="120015" algn="l"/>
                        </a:tabLst>
                      </a:pPr>
                      <a:r>
                        <a:rPr lang="es-MX" sz="1800" dirty="0"/>
                        <a:t>Carta aceptación.</a:t>
                      </a:r>
                    </a:p>
                    <a:p>
                      <a:pPr marL="342900" lvl="0" indent="-342900" algn="just">
                        <a:lnSpc>
                          <a:spcPct val="115000"/>
                        </a:lnSpc>
                        <a:spcAft>
                          <a:spcPts val="0"/>
                        </a:spcAft>
                        <a:buFont typeface="Symbol"/>
                        <a:buChar char=""/>
                        <a:tabLst>
                          <a:tab pos="120015" algn="l"/>
                        </a:tabLst>
                      </a:pPr>
                      <a:r>
                        <a:rPr lang="es-MX" sz="1800" dirty="0"/>
                        <a:t>Plan de Estudios oficial.</a:t>
                      </a:r>
                    </a:p>
                    <a:p>
                      <a:pPr marL="342900" lvl="0" indent="-342900" algn="just">
                        <a:lnSpc>
                          <a:spcPct val="115000"/>
                        </a:lnSpc>
                        <a:spcAft>
                          <a:spcPts val="0"/>
                        </a:spcAft>
                        <a:buFont typeface="Symbol"/>
                        <a:buChar char=""/>
                        <a:tabLst>
                          <a:tab pos="120015" algn="l"/>
                        </a:tabLst>
                      </a:pPr>
                      <a:r>
                        <a:rPr lang="es-MX" sz="1800" dirty="0"/>
                        <a:t>Certificar 100 por ciento de créditos de diplomado superior y especialidad o 75 por ciento de maestría o doctorado.</a:t>
                      </a:r>
                    </a:p>
                    <a:p>
                      <a:pPr marL="342900" lvl="0" indent="-342900" algn="just">
                        <a:lnSpc>
                          <a:spcPct val="115000"/>
                        </a:lnSpc>
                        <a:spcAft>
                          <a:spcPts val="0"/>
                        </a:spcAft>
                        <a:buFont typeface="Symbol"/>
                        <a:buChar char=""/>
                        <a:tabLst>
                          <a:tab pos="120015" algn="l"/>
                        </a:tabLst>
                      </a:pPr>
                      <a:r>
                        <a:rPr lang="es-MX" sz="1800" dirty="0"/>
                        <a:t>Registro del </a:t>
                      </a:r>
                      <a:r>
                        <a:rPr lang="es-MX" sz="1800" dirty="0" smtClean="0"/>
                        <a:t>PE </a:t>
                      </a:r>
                      <a:r>
                        <a:rPr lang="es-MX" sz="1800" dirty="0"/>
                        <a:t>en la dirección general de profesiones de la SEP.</a:t>
                      </a:r>
                      <a:endParaRPr lang="es-MX" sz="18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04624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normAutofit fontScale="90000"/>
          </a:bodyPr>
          <a:lstStyle/>
          <a:p>
            <a:r>
              <a:rPr lang="es-MX" sz="4000" b="1" dirty="0" smtClean="0">
                <a:ea typeface="Calibri"/>
                <a:cs typeface="Times New Roman"/>
              </a:rPr>
              <a:t>4. Ensayo</a:t>
            </a:r>
            <a:r>
              <a:rPr lang="es-MX" sz="4800" dirty="0" smtClean="0">
                <a:ea typeface="Calibri"/>
                <a:cs typeface="Times New Roman"/>
              </a:rPr>
              <a:t/>
            </a:r>
            <a:br>
              <a:rPr lang="es-MX" sz="4800" dirty="0" smtClean="0">
                <a:ea typeface="Calibri"/>
                <a:cs typeface="Times New Roman"/>
              </a:rPr>
            </a:b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084060299"/>
              </p:ext>
            </p:extLst>
          </p:nvPr>
        </p:nvGraphicFramePr>
        <p:xfrm>
          <a:off x="1331640" y="3140968"/>
          <a:ext cx="6986508" cy="3291501"/>
        </p:xfrm>
        <a:graphic>
          <a:graphicData uri="http://schemas.openxmlformats.org/drawingml/2006/table">
            <a:tbl>
              <a:tblPr firstRow="1" bandRow="1">
                <a:tableStyleId>{073A0DAA-6AF3-43AB-8588-CEC1D06C72B9}</a:tableStyleId>
              </a:tblPr>
              <a:tblGrid>
                <a:gridCol w="3493254"/>
                <a:gridCol w="3493254"/>
              </a:tblGrid>
              <a:tr h="404759">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2590461">
                <a:tc>
                  <a:txBody>
                    <a:bodyPr/>
                    <a:lstStyle/>
                    <a:p>
                      <a:pPr algn="just">
                        <a:lnSpc>
                          <a:spcPct val="115000"/>
                        </a:lnSpc>
                        <a:spcAft>
                          <a:spcPts val="0"/>
                        </a:spcAft>
                      </a:pPr>
                      <a:r>
                        <a:rPr lang="es-MX" sz="1800" dirty="0"/>
                        <a:t>Consiste en la elaboración de un trabajo escrito en el que se expone una postura intelectual, original, crítica y propositiva. </a:t>
                      </a:r>
                      <a:endParaRPr lang="es-MX" sz="1800" dirty="0">
                        <a:latin typeface="+mn-lt"/>
                        <a:ea typeface="Calibri"/>
                        <a:cs typeface="Times New Roman"/>
                      </a:endParaRPr>
                    </a:p>
                  </a:txBody>
                  <a:tcPr marL="68580" marR="68580" marT="0" marB="0"/>
                </a:tc>
                <a:tc>
                  <a:txBody>
                    <a:bodyPr/>
                    <a:lstStyle/>
                    <a:p>
                      <a:pPr marL="421640" indent="-400050" algn="just">
                        <a:lnSpc>
                          <a:spcPct val="115000"/>
                        </a:lnSpc>
                        <a:spcAft>
                          <a:spcPts val="0"/>
                        </a:spcAft>
                        <a:buFont typeface="+mj-lt"/>
                        <a:buAutoNum type="romanUcPeriod"/>
                        <a:tabLst>
                          <a:tab pos="184150" algn="l"/>
                        </a:tabLst>
                      </a:pPr>
                      <a:r>
                        <a:rPr lang="es-MX" sz="1800" dirty="0" smtClean="0"/>
                        <a:t>Introducción</a:t>
                      </a:r>
                      <a:r>
                        <a:rPr lang="es-MX" sz="1800" dirty="0"/>
                        <a:t>. </a:t>
                      </a:r>
                    </a:p>
                    <a:p>
                      <a:pPr marL="421640" indent="-400050" algn="just">
                        <a:lnSpc>
                          <a:spcPct val="115000"/>
                        </a:lnSpc>
                        <a:spcAft>
                          <a:spcPts val="0"/>
                        </a:spcAft>
                        <a:buFont typeface="+mj-lt"/>
                        <a:buAutoNum type="romanUcPeriod"/>
                        <a:tabLst>
                          <a:tab pos="155575" algn="l"/>
                        </a:tabLst>
                      </a:pPr>
                      <a:r>
                        <a:rPr lang="es-MX" sz="1800" dirty="0" smtClean="0"/>
                        <a:t>Desarrollo</a:t>
                      </a:r>
                      <a:r>
                        <a:rPr lang="es-MX" sz="1800" dirty="0"/>
                        <a:t>.</a:t>
                      </a:r>
                    </a:p>
                    <a:p>
                      <a:pPr marL="400050" indent="-400050" algn="just">
                        <a:lnSpc>
                          <a:spcPct val="115000"/>
                        </a:lnSpc>
                        <a:spcAft>
                          <a:spcPts val="0"/>
                        </a:spcAft>
                        <a:buFont typeface="+mj-lt"/>
                        <a:buAutoNum type="romanUcPeriod"/>
                        <a:tabLst>
                          <a:tab pos="201295" algn="l"/>
                        </a:tabLst>
                      </a:pPr>
                      <a:r>
                        <a:rPr lang="es-MX" sz="1800" dirty="0" smtClean="0"/>
                        <a:t>Conclusiones</a:t>
                      </a:r>
                      <a:r>
                        <a:rPr lang="es-MX" sz="1800" dirty="0"/>
                        <a:t>.</a:t>
                      </a:r>
                    </a:p>
                    <a:p>
                      <a:pPr marL="400050" indent="-400050" algn="just">
                        <a:lnSpc>
                          <a:spcPct val="115000"/>
                        </a:lnSpc>
                        <a:spcAft>
                          <a:spcPts val="0"/>
                        </a:spcAft>
                        <a:buFont typeface="+mj-lt"/>
                        <a:buAutoNum type="romanUcPeriod"/>
                        <a:tabLst>
                          <a:tab pos="193675" algn="l"/>
                        </a:tabLst>
                      </a:pPr>
                      <a:r>
                        <a:rPr lang="es-MX" sz="1800" dirty="0" smtClean="0"/>
                        <a:t>Referencias </a:t>
                      </a:r>
                      <a:r>
                        <a:rPr lang="es-MX" sz="1800" dirty="0"/>
                        <a:t>de Consulta.</a:t>
                      </a:r>
                      <a:endParaRPr lang="es-MX" sz="18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790693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normAutofit fontScale="90000"/>
          </a:bodyPr>
          <a:lstStyle/>
          <a:p>
            <a:r>
              <a:rPr lang="es-MX" sz="4000" b="1" dirty="0" smtClean="0">
                <a:ea typeface="Calibri"/>
                <a:cs typeface="Times New Roman"/>
              </a:rPr>
              <a:t>5. </a:t>
            </a:r>
            <a:r>
              <a:rPr lang="es-MX" sz="4000" b="1" dirty="0" smtClean="0"/>
              <a:t>Examen General de Egreso</a:t>
            </a:r>
            <a:r>
              <a:rPr lang="es-MX" sz="4000" dirty="0" smtClean="0">
                <a:ea typeface="Calibri"/>
                <a:cs typeface="Times New Roman"/>
              </a:rPr>
              <a:t/>
            </a:r>
            <a:br>
              <a:rPr lang="es-MX" sz="4000" dirty="0" smtClean="0">
                <a:ea typeface="Calibri"/>
                <a:cs typeface="Times New Roman"/>
              </a:rPr>
            </a:b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3577759568"/>
              </p:ext>
            </p:extLst>
          </p:nvPr>
        </p:nvGraphicFramePr>
        <p:xfrm>
          <a:off x="1043608" y="2996952"/>
          <a:ext cx="7490564" cy="2779196"/>
        </p:xfrm>
        <a:graphic>
          <a:graphicData uri="http://schemas.openxmlformats.org/drawingml/2006/table">
            <a:tbl>
              <a:tblPr firstRow="1" bandRow="1">
                <a:tableStyleId>{073A0DAA-6AF3-43AB-8588-CEC1D06C72B9}</a:tableStyleId>
              </a:tblPr>
              <a:tblGrid>
                <a:gridCol w="3745282"/>
                <a:gridCol w="3745282"/>
              </a:tblGrid>
              <a:tr h="375567">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REQUISITOS</a:t>
                      </a:r>
                      <a:endParaRPr lang="es-MX" sz="2800" dirty="0">
                        <a:latin typeface="+mj-lt"/>
                        <a:ea typeface="Calibri"/>
                        <a:cs typeface="Times New Roman"/>
                      </a:endParaRPr>
                    </a:p>
                  </a:txBody>
                  <a:tcPr marL="68580" marR="68580" marT="0" marB="0"/>
                </a:tc>
              </a:tr>
              <a:tr h="2403629">
                <a:tc>
                  <a:txBody>
                    <a:bodyPr/>
                    <a:lstStyle/>
                    <a:p>
                      <a:pPr algn="just">
                        <a:lnSpc>
                          <a:spcPct val="115000"/>
                        </a:lnSpc>
                        <a:spcAft>
                          <a:spcPts val="0"/>
                        </a:spcAft>
                      </a:pPr>
                      <a:r>
                        <a:rPr lang="es-MX" sz="1800" dirty="0"/>
                        <a:t>Consiste en un examen general de egreso, EGEL </a:t>
                      </a:r>
                      <a:r>
                        <a:rPr lang="es-MX" sz="1800" dirty="0" smtClean="0"/>
                        <a:t>que </a:t>
                      </a:r>
                      <a:r>
                        <a:rPr lang="es-MX" sz="1800" dirty="0"/>
                        <a:t>administra el Ceneval.</a:t>
                      </a:r>
                      <a:endParaRPr lang="es-MX" sz="1800" dirty="0">
                        <a:latin typeface="+mn-lt"/>
                        <a:ea typeface="Calibri"/>
                        <a:cs typeface="Times New Roman"/>
                      </a:endParaRPr>
                    </a:p>
                  </a:txBody>
                  <a:tcPr marL="68580" marR="68580" marT="0" marB="0"/>
                </a:tc>
                <a:tc>
                  <a:txBody>
                    <a:bodyPr/>
                    <a:lstStyle/>
                    <a:p>
                      <a:pPr marL="342900" lvl="0" indent="-342900" algn="just">
                        <a:lnSpc>
                          <a:spcPct val="115000"/>
                        </a:lnSpc>
                        <a:spcAft>
                          <a:spcPts val="0"/>
                        </a:spcAft>
                        <a:buFont typeface="Symbol"/>
                        <a:buChar char=""/>
                        <a:tabLst>
                          <a:tab pos="133350" algn="l"/>
                        </a:tabLst>
                      </a:pPr>
                      <a:r>
                        <a:rPr lang="es-MX" sz="1800" dirty="0"/>
                        <a:t>Tramitar la solicitud y la presentación del examen </a:t>
                      </a:r>
                    </a:p>
                    <a:p>
                      <a:pPr marL="342900" lvl="0" indent="-342900" algn="just">
                        <a:lnSpc>
                          <a:spcPct val="115000"/>
                        </a:lnSpc>
                        <a:spcAft>
                          <a:spcPts val="0"/>
                        </a:spcAft>
                        <a:buFont typeface="Symbol"/>
                        <a:buChar char=""/>
                        <a:tabLst>
                          <a:tab pos="133350" algn="l"/>
                        </a:tabLst>
                      </a:pPr>
                      <a:r>
                        <a:rPr lang="es-MX" sz="1800" dirty="0"/>
                        <a:t>Testimonio de Desempeño  Satisfactorio o el Testimonio de Desempeño Sobresaliente.</a:t>
                      </a:r>
                    </a:p>
                    <a:p>
                      <a:pPr marL="342900" lvl="0" indent="-342900" algn="just">
                        <a:lnSpc>
                          <a:spcPct val="115000"/>
                        </a:lnSpc>
                        <a:spcAft>
                          <a:spcPts val="0"/>
                        </a:spcAft>
                        <a:buFont typeface="Symbol"/>
                        <a:buChar char=""/>
                        <a:tabLst>
                          <a:tab pos="133350" algn="l"/>
                        </a:tabLst>
                      </a:pPr>
                      <a:r>
                        <a:rPr lang="es-MX" sz="1800" dirty="0"/>
                        <a:t>Aún No Satisfactorio se considerará Aplazado. </a:t>
                      </a:r>
                      <a:endParaRPr lang="es-MX" sz="18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17234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lstStyle/>
          <a:p>
            <a:r>
              <a:rPr lang="es-MX" sz="4000" b="1" dirty="0" smtClean="0"/>
              <a:t>6. Memoria de Experiencia Laboral</a:t>
            </a: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390348503"/>
              </p:ext>
            </p:extLst>
          </p:nvPr>
        </p:nvGraphicFramePr>
        <p:xfrm>
          <a:off x="683568" y="2780928"/>
          <a:ext cx="7740352" cy="3558376"/>
        </p:xfrm>
        <a:graphic>
          <a:graphicData uri="http://schemas.openxmlformats.org/drawingml/2006/table">
            <a:tbl>
              <a:tblPr firstRow="1" bandRow="1">
                <a:tableStyleId>{073A0DAA-6AF3-43AB-8588-CEC1D06C72B9}</a:tableStyleId>
              </a:tblPr>
              <a:tblGrid>
                <a:gridCol w="3698343"/>
                <a:gridCol w="4042009"/>
              </a:tblGrid>
              <a:tr h="712081">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2846295">
                <a:tc>
                  <a:txBody>
                    <a:bodyPr/>
                    <a:lstStyle/>
                    <a:p>
                      <a:pPr algn="just">
                        <a:lnSpc>
                          <a:spcPct val="115000"/>
                        </a:lnSpc>
                        <a:spcAft>
                          <a:spcPts val="0"/>
                        </a:spcAft>
                      </a:pPr>
                      <a:r>
                        <a:rPr lang="es-MX" sz="1600" dirty="0"/>
                        <a:t>Consiste en Trabajo escrito sobre la recopilación y resultados de una experiencia profesional  en un ámbito plenamente identificado y reconocido en el ejercicio de la profesión.</a:t>
                      </a:r>
                      <a:endParaRPr lang="es-MX" sz="1600" dirty="0">
                        <a:latin typeface="+mn-lt"/>
                        <a:ea typeface="Calibri"/>
                        <a:cs typeface="Times New Roman"/>
                      </a:endParaRPr>
                    </a:p>
                  </a:txBody>
                  <a:tcPr marL="68580" marR="68580" marT="0" marB="0"/>
                </a:tc>
                <a:tc>
                  <a:txBody>
                    <a:bodyPr/>
                    <a:lstStyle/>
                    <a:p>
                      <a:pPr marL="400050" indent="-400050" algn="just">
                        <a:lnSpc>
                          <a:spcPct val="115000"/>
                        </a:lnSpc>
                        <a:spcAft>
                          <a:spcPts val="0"/>
                        </a:spcAft>
                        <a:buFont typeface="+mj-lt"/>
                        <a:buAutoNum type="romanUcPeriod"/>
                        <a:tabLst>
                          <a:tab pos="146050" algn="l"/>
                        </a:tabLst>
                      </a:pPr>
                      <a:r>
                        <a:rPr lang="es-MX" sz="1600" dirty="0" smtClean="0"/>
                        <a:t>Resumen</a:t>
                      </a:r>
                      <a:r>
                        <a:rPr lang="es-MX" sz="1600" dirty="0"/>
                        <a:t>, no mayor a dos cuartillas.</a:t>
                      </a:r>
                    </a:p>
                    <a:p>
                      <a:pPr marL="400050" indent="-400050" algn="just">
                        <a:lnSpc>
                          <a:spcPct val="115000"/>
                        </a:lnSpc>
                        <a:spcAft>
                          <a:spcPts val="0"/>
                        </a:spcAft>
                        <a:buFont typeface="+mj-lt"/>
                        <a:buAutoNum type="romanUcPeriod"/>
                        <a:tabLst>
                          <a:tab pos="146050" algn="l"/>
                        </a:tabLst>
                      </a:pPr>
                      <a:r>
                        <a:rPr lang="es-MX" sz="1600" dirty="0" smtClean="0"/>
                        <a:t>Importancia </a:t>
                      </a:r>
                      <a:r>
                        <a:rPr lang="es-MX" sz="1600" dirty="0"/>
                        <a:t>de la temática. </a:t>
                      </a:r>
                    </a:p>
                    <a:p>
                      <a:pPr marL="400050" indent="-400050" algn="just">
                        <a:lnSpc>
                          <a:spcPct val="115000"/>
                        </a:lnSpc>
                        <a:spcAft>
                          <a:spcPts val="0"/>
                        </a:spcAft>
                        <a:buFont typeface="+mj-lt"/>
                        <a:buAutoNum type="romanUcPeriod"/>
                        <a:tabLst>
                          <a:tab pos="201295" algn="l"/>
                        </a:tabLst>
                      </a:pPr>
                      <a:r>
                        <a:rPr lang="es-MX" sz="1600" dirty="0" smtClean="0"/>
                        <a:t>Descripción </a:t>
                      </a:r>
                      <a:r>
                        <a:rPr lang="es-MX" sz="1600" dirty="0"/>
                        <a:t>del puesto o empleo.</a:t>
                      </a:r>
                    </a:p>
                    <a:p>
                      <a:pPr marL="400050" indent="-400050" algn="just">
                        <a:lnSpc>
                          <a:spcPct val="115000"/>
                        </a:lnSpc>
                        <a:spcAft>
                          <a:spcPts val="0"/>
                        </a:spcAft>
                        <a:buFont typeface="+mj-lt"/>
                        <a:buAutoNum type="romanUcPeriod"/>
                        <a:tabLst>
                          <a:tab pos="201295" algn="l"/>
                        </a:tabLst>
                      </a:pPr>
                      <a:r>
                        <a:rPr lang="es-MX" sz="1600" dirty="0" smtClean="0"/>
                        <a:t>Problemática </a:t>
                      </a:r>
                      <a:r>
                        <a:rPr lang="es-MX" sz="1600" dirty="0"/>
                        <a:t>identificada</a:t>
                      </a:r>
                    </a:p>
                    <a:p>
                      <a:pPr marL="400050" indent="-400050" algn="just">
                        <a:lnSpc>
                          <a:spcPct val="115000"/>
                        </a:lnSpc>
                        <a:spcAft>
                          <a:spcPts val="0"/>
                        </a:spcAft>
                        <a:buFont typeface="+mj-lt"/>
                        <a:buAutoNum type="romanUcPeriod"/>
                        <a:tabLst>
                          <a:tab pos="201295" algn="l"/>
                        </a:tabLst>
                      </a:pPr>
                      <a:r>
                        <a:rPr lang="es-MX" sz="1600" dirty="0" smtClean="0"/>
                        <a:t>Informe </a:t>
                      </a:r>
                      <a:r>
                        <a:rPr lang="es-MX" sz="1600" dirty="0"/>
                        <a:t>detallado de las actividades.</a:t>
                      </a:r>
                    </a:p>
                    <a:p>
                      <a:pPr marL="400050" indent="-400050" algn="just">
                        <a:lnSpc>
                          <a:spcPct val="115000"/>
                        </a:lnSpc>
                        <a:spcAft>
                          <a:spcPts val="0"/>
                        </a:spcAft>
                        <a:buFont typeface="+mj-lt"/>
                        <a:buAutoNum type="romanUcPeriod"/>
                        <a:tabLst>
                          <a:tab pos="201295" algn="l"/>
                        </a:tabLst>
                      </a:pPr>
                      <a:r>
                        <a:rPr lang="es-MX" sz="1600" dirty="0" smtClean="0"/>
                        <a:t>Solución </a:t>
                      </a:r>
                      <a:r>
                        <a:rPr lang="es-MX" sz="1600" dirty="0"/>
                        <a:t>desarrollada y sus alcances.</a:t>
                      </a:r>
                    </a:p>
                    <a:p>
                      <a:pPr marL="400050" indent="-400050" algn="just">
                        <a:lnSpc>
                          <a:spcPct val="115000"/>
                        </a:lnSpc>
                        <a:spcAft>
                          <a:spcPts val="0"/>
                        </a:spcAft>
                        <a:buFont typeface="+mj-lt"/>
                        <a:buAutoNum type="romanUcPeriod"/>
                        <a:tabLst>
                          <a:tab pos="201295" algn="l"/>
                        </a:tabLst>
                      </a:pPr>
                      <a:r>
                        <a:rPr lang="es-MX" sz="1600" dirty="0" smtClean="0"/>
                        <a:t>Impacto </a:t>
                      </a:r>
                      <a:r>
                        <a:rPr lang="es-MX" sz="1600" dirty="0"/>
                        <a:t>de la experiencia laboral.</a:t>
                      </a:r>
                    </a:p>
                    <a:p>
                      <a:pPr marL="400050" indent="-400050" algn="just">
                        <a:lnSpc>
                          <a:spcPct val="115000"/>
                        </a:lnSpc>
                        <a:spcAft>
                          <a:spcPts val="0"/>
                        </a:spcAft>
                        <a:buFont typeface="+mj-lt"/>
                        <a:buAutoNum type="romanUcPeriod"/>
                        <a:tabLst>
                          <a:tab pos="201295" algn="l"/>
                        </a:tabLst>
                      </a:pPr>
                      <a:r>
                        <a:rPr lang="es-MX" sz="1600" dirty="0" smtClean="0"/>
                        <a:t>Referencias </a:t>
                      </a:r>
                      <a:r>
                        <a:rPr lang="es-MX" sz="1600" dirty="0"/>
                        <a:t>de consulta</a:t>
                      </a:r>
                    </a:p>
                    <a:p>
                      <a:pPr marL="400050" indent="-400050" algn="just">
                        <a:lnSpc>
                          <a:spcPct val="115000"/>
                        </a:lnSpc>
                        <a:spcAft>
                          <a:spcPts val="0"/>
                        </a:spcAft>
                        <a:buFont typeface="+mj-lt"/>
                        <a:buAutoNum type="romanUcPeriod"/>
                        <a:tabLst>
                          <a:tab pos="201295" algn="l"/>
                        </a:tabLst>
                      </a:pPr>
                      <a:r>
                        <a:rPr lang="es-MX" sz="1600" dirty="0" smtClean="0"/>
                        <a:t>Anexos</a:t>
                      </a:r>
                      <a:r>
                        <a:rPr lang="es-MX" sz="1600" dirty="0"/>
                        <a:t>, en su caso.</a:t>
                      </a:r>
                      <a:endParaRPr lang="es-MX" sz="16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510544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424936" cy="990600"/>
          </a:xfrm>
        </p:spPr>
        <p:txBody>
          <a:bodyPr/>
          <a:lstStyle/>
          <a:p>
            <a:r>
              <a:rPr lang="es-MX" sz="3600" b="1" dirty="0" smtClean="0">
                <a:ea typeface="Calibri"/>
                <a:cs typeface="Times New Roman"/>
              </a:rPr>
              <a:t>8. </a:t>
            </a:r>
            <a:r>
              <a:rPr lang="es-MX" sz="3600" b="1" dirty="0" smtClean="0"/>
              <a:t>Reporte de Aplicación del Conocimiento</a:t>
            </a:r>
            <a:endParaRPr lang="es-MX" sz="36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935151114"/>
              </p:ext>
            </p:extLst>
          </p:nvPr>
        </p:nvGraphicFramePr>
        <p:xfrm>
          <a:off x="489308" y="2852935"/>
          <a:ext cx="7971124" cy="3189731"/>
        </p:xfrm>
        <a:graphic>
          <a:graphicData uri="http://schemas.openxmlformats.org/drawingml/2006/table">
            <a:tbl>
              <a:tblPr firstRow="1" bandRow="1">
                <a:tableStyleId>{073A0DAA-6AF3-43AB-8588-CEC1D06C72B9}</a:tableStyleId>
              </a:tblPr>
              <a:tblGrid>
                <a:gridCol w="3340691"/>
                <a:gridCol w="4630433"/>
              </a:tblGrid>
              <a:tr h="342022">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2430285">
                <a:tc>
                  <a:txBody>
                    <a:bodyPr/>
                    <a:lstStyle/>
                    <a:p>
                      <a:pPr algn="just">
                        <a:lnSpc>
                          <a:spcPct val="115000"/>
                        </a:lnSpc>
                        <a:spcAft>
                          <a:spcPts val="0"/>
                        </a:spcAft>
                      </a:pPr>
                      <a:r>
                        <a:rPr lang="es-MX" sz="1800" dirty="0"/>
                        <a:t>Consiste en un reporte o propuesta de solución a un problema  determinado </a:t>
                      </a:r>
                      <a:endParaRPr lang="es-MX" sz="1800" dirty="0">
                        <a:latin typeface="+mn-lt"/>
                        <a:ea typeface="Calibri"/>
                        <a:cs typeface="Times New Roman"/>
                      </a:endParaRPr>
                    </a:p>
                  </a:txBody>
                  <a:tcPr marL="68580" marR="68580" marT="0" marB="0"/>
                </a:tc>
                <a:tc>
                  <a:txBody>
                    <a:bodyPr/>
                    <a:lstStyle/>
                    <a:p>
                      <a:pPr marL="400050" indent="-400050" algn="just">
                        <a:lnSpc>
                          <a:spcPct val="115000"/>
                        </a:lnSpc>
                        <a:spcAft>
                          <a:spcPts val="0"/>
                        </a:spcAft>
                        <a:buFont typeface="+mj-lt"/>
                        <a:buAutoNum type="romanUcPeriod"/>
                      </a:pPr>
                      <a:r>
                        <a:rPr lang="es-MX" sz="1800" dirty="0" smtClean="0"/>
                        <a:t>Resumen </a:t>
                      </a:r>
                      <a:r>
                        <a:rPr lang="es-MX" sz="1800" dirty="0"/>
                        <a:t>no mayor de </a:t>
                      </a:r>
                      <a:r>
                        <a:rPr lang="es-MX" sz="1800" dirty="0" smtClean="0"/>
                        <a:t>una </a:t>
                      </a:r>
                      <a:r>
                        <a:rPr lang="es-MX" sz="1800" dirty="0"/>
                        <a:t>cuartilla.</a:t>
                      </a:r>
                    </a:p>
                    <a:p>
                      <a:pPr marL="400050" indent="-400050" algn="just">
                        <a:lnSpc>
                          <a:spcPct val="115000"/>
                        </a:lnSpc>
                        <a:spcAft>
                          <a:spcPts val="0"/>
                        </a:spcAft>
                        <a:buFont typeface="+mj-lt"/>
                        <a:buAutoNum type="romanUcPeriod"/>
                      </a:pPr>
                      <a:r>
                        <a:rPr lang="es-MX" sz="1800" dirty="0" smtClean="0"/>
                        <a:t>Definición  </a:t>
                      </a:r>
                      <a:r>
                        <a:rPr lang="es-MX" sz="1800" dirty="0"/>
                        <a:t>y caracterización del problema.</a:t>
                      </a:r>
                    </a:p>
                    <a:p>
                      <a:pPr marL="400050" indent="-400050" algn="just">
                        <a:lnSpc>
                          <a:spcPct val="115000"/>
                        </a:lnSpc>
                        <a:spcAft>
                          <a:spcPts val="0"/>
                        </a:spcAft>
                        <a:buFont typeface="+mj-lt"/>
                        <a:buAutoNum type="romanUcPeriod"/>
                      </a:pPr>
                      <a:r>
                        <a:rPr lang="es-MX" sz="1800" dirty="0" smtClean="0"/>
                        <a:t>Análisis </a:t>
                      </a:r>
                      <a:r>
                        <a:rPr lang="es-MX" sz="1800" dirty="0"/>
                        <a:t>de alternativas.</a:t>
                      </a:r>
                    </a:p>
                    <a:p>
                      <a:pPr marL="400050" indent="-400050" algn="just">
                        <a:lnSpc>
                          <a:spcPct val="115000"/>
                        </a:lnSpc>
                        <a:spcAft>
                          <a:spcPts val="0"/>
                        </a:spcAft>
                        <a:buFont typeface="+mj-lt"/>
                        <a:buAutoNum type="romanUcPeriod"/>
                      </a:pPr>
                      <a:r>
                        <a:rPr lang="es-MX" sz="1800" dirty="0" smtClean="0"/>
                        <a:t>Solución </a:t>
                      </a:r>
                      <a:r>
                        <a:rPr lang="es-MX" sz="1800" dirty="0"/>
                        <a:t>propuesta o implementada.</a:t>
                      </a:r>
                    </a:p>
                    <a:p>
                      <a:pPr marL="400050" indent="-400050" algn="just">
                        <a:lnSpc>
                          <a:spcPct val="115000"/>
                        </a:lnSpc>
                        <a:spcAft>
                          <a:spcPts val="0"/>
                        </a:spcAft>
                        <a:buFont typeface="+mj-lt"/>
                        <a:buAutoNum type="romanUcPeriod"/>
                      </a:pPr>
                      <a:r>
                        <a:rPr lang="es-MX" sz="1800" dirty="0" smtClean="0"/>
                        <a:t>Evaluación </a:t>
                      </a:r>
                      <a:r>
                        <a:rPr lang="es-MX" sz="1800" dirty="0"/>
                        <a:t>de la solución.</a:t>
                      </a:r>
                    </a:p>
                    <a:p>
                      <a:pPr marL="400050" indent="-400050" algn="just">
                        <a:lnSpc>
                          <a:spcPct val="115000"/>
                        </a:lnSpc>
                        <a:spcAft>
                          <a:spcPts val="0"/>
                        </a:spcAft>
                        <a:buFont typeface="+mj-lt"/>
                        <a:buAutoNum type="romanUcPeriod"/>
                      </a:pPr>
                      <a:r>
                        <a:rPr lang="es-MX" sz="1800" dirty="0" smtClean="0"/>
                        <a:t>Conclusiones </a:t>
                      </a:r>
                      <a:r>
                        <a:rPr lang="es-MX" sz="1800" dirty="0"/>
                        <a:t>y sugerencias.</a:t>
                      </a:r>
                    </a:p>
                    <a:p>
                      <a:pPr marL="400050" indent="-400050" algn="just">
                        <a:lnSpc>
                          <a:spcPct val="115000"/>
                        </a:lnSpc>
                        <a:spcAft>
                          <a:spcPts val="0"/>
                        </a:spcAft>
                        <a:buFont typeface="+mj-lt"/>
                        <a:buAutoNum type="romanUcPeriod"/>
                      </a:pPr>
                      <a:r>
                        <a:rPr lang="es-MX" sz="1800" dirty="0" smtClean="0"/>
                        <a:t>Fuentes </a:t>
                      </a:r>
                      <a:r>
                        <a:rPr lang="es-MX" sz="1800" dirty="0"/>
                        <a:t>bibliográficas.</a:t>
                      </a:r>
                    </a:p>
                    <a:p>
                      <a:pPr marL="400050" indent="-400050" algn="just">
                        <a:lnSpc>
                          <a:spcPct val="115000"/>
                        </a:lnSpc>
                        <a:spcAft>
                          <a:spcPts val="0"/>
                        </a:spcAft>
                        <a:buFont typeface="+mj-lt"/>
                        <a:buAutoNum type="romanUcPeriod"/>
                      </a:pPr>
                      <a:r>
                        <a:rPr lang="es-MX" sz="1800" dirty="0" smtClean="0"/>
                        <a:t> Anexos</a:t>
                      </a:r>
                      <a:r>
                        <a:rPr lang="es-MX" sz="1800" dirty="0"/>
                        <a:t>.</a:t>
                      </a:r>
                      <a:endParaRPr lang="es-MX" sz="18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5388207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424936" cy="990600"/>
          </a:xfrm>
        </p:spPr>
        <p:txBody>
          <a:bodyPr/>
          <a:lstStyle/>
          <a:p>
            <a:r>
              <a:rPr lang="es-MX" sz="3600" b="1" dirty="0" smtClean="0">
                <a:ea typeface="Calibri"/>
                <a:cs typeface="Times New Roman"/>
              </a:rPr>
              <a:t>9. </a:t>
            </a:r>
            <a:r>
              <a:rPr lang="es-MX" sz="3600" b="1" dirty="0" smtClean="0"/>
              <a:t>Reporte de Autoempleo</a:t>
            </a:r>
            <a:endParaRPr lang="es-MX" sz="36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455648695"/>
              </p:ext>
            </p:extLst>
          </p:nvPr>
        </p:nvGraphicFramePr>
        <p:xfrm>
          <a:off x="125803" y="2708920"/>
          <a:ext cx="8953205" cy="4026925"/>
        </p:xfrm>
        <a:graphic>
          <a:graphicData uri="http://schemas.openxmlformats.org/drawingml/2006/table">
            <a:tbl>
              <a:tblPr firstRow="1" bandRow="1">
                <a:tableStyleId>{073A0DAA-6AF3-43AB-8588-CEC1D06C72B9}</a:tableStyleId>
              </a:tblPr>
              <a:tblGrid>
                <a:gridCol w="2048323"/>
                <a:gridCol w="1681107"/>
                <a:gridCol w="2631297"/>
                <a:gridCol w="2592478"/>
              </a:tblGrid>
              <a:tr h="634555">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INDIVIDUAL/</a:t>
                      </a:r>
                      <a:endParaRPr lang="es-MX" sz="2800" dirty="0"/>
                    </a:p>
                    <a:p>
                      <a:pPr algn="ctr">
                        <a:lnSpc>
                          <a:spcPct val="115000"/>
                        </a:lnSpc>
                        <a:spcAft>
                          <a:spcPts val="0"/>
                        </a:spcAft>
                      </a:pPr>
                      <a:r>
                        <a:rPr lang="es-MX" sz="2000" dirty="0"/>
                        <a:t>COLECTIVA</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REQUISITOS</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3325885">
                <a:tc>
                  <a:txBody>
                    <a:bodyPr/>
                    <a:lstStyle/>
                    <a:p>
                      <a:pPr algn="just">
                        <a:lnSpc>
                          <a:spcPct val="115000"/>
                        </a:lnSpc>
                        <a:spcAft>
                          <a:spcPts val="0"/>
                        </a:spcAft>
                      </a:pPr>
                      <a:r>
                        <a:rPr lang="es-MX" sz="1600" dirty="0"/>
                        <a:t>Consiste en un escrito original e inédito, donde se informa sobre la constitución y desarrollo de una unidad económica. </a:t>
                      </a:r>
                      <a:endParaRPr lang="es-MX" sz="1600" dirty="0">
                        <a:latin typeface="+mn-lt"/>
                        <a:ea typeface="Calibri"/>
                        <a:cs typeface="Times New Roman"/>
                      </a:endParaRPr>
                    </a:p>
                  </a:txBody>
                  <a:tcPr marL="68580" marR="68580" marT="0" marB="0"/>
                </a:tc>
                <a:tc>
                  <a:txBody>
                    <a:bodyPr/>
                    <a:lstStyle/>
                    <a:p>
                      <a:pPr algn="just">
                        <a:lnSpc>
                          <a:spcPct val="115000"/>
                        </a:lnSpc>
                        <a:spcAft>
                          <a:spcPts val="0"/>
                        </a:spcAft>
                      </a:pPr>
                      <a:r>
                        <a:rPr lang="es-MX" sz="1600"/>
                        <a:t>Individual</a:t>
                      </a:r>
                    </a:p>
                    <a:p>
                      <a:pPr algn="just">
                        <a:lnSpc>
                          <a:spcPct val="115000"/>
                        </a:lnSpc>
                        <a:spcAft>
                          <a:spcPts val="0"/>
                        </a:spcAft>
                      </a:pPr>
                      <a:r>
                        <a:rPr lang="es-MX" sz="1600"/>
                        <a:t>Colectiva</a:t>
                      </a:r>
                    </a:p>
                    <a:p>
                      <a:pPr algn="just">
                        <a:lnSpc>
                          <a:spcPct val="115000"/>
                        </a:lnSpc>
                        <a:spcAft>
                          <a:spcPts val="0"/>
                        </a:spcAft>
                      </a:pPr>
                      <a:r>
                        <a:rPr lang="es-MX" sz="1600"/>
                        <a:t>Colectiva multi o interdisciplinaria con cinco pasantes como máximo.</a:t>
                      </a:r>
                      <a:endParaRPr lang="es-MX" sz="1600">
                        <a:latin typeface="+mn-lt"/>
                        <a:ea typeface="Calibri"/>
                        <a:cs typeface="Times New Roman"/>
                      </a:endParaRPr>
                    </a:p>
                  </a:txBody>
                  <a:tcPr marL="68580" marR="68580" marT="0" marB="0"/>
                </a:tc>
                <a:tc>
                  <a:txBody>
                    <a:bodyPr/>
                    <a:lstStyle/>
                    <a:p>
                      <a:pPr marL="342900" lvl="0" indent="-342900" algn="just">
                        <a:lnSpc>
                          <a:spcPct val="115000"/>
                        </a:lnSpc>
                        <a:spcAft>
                          <a:spcPts val="0"/>
                        </a:spcAft>
                        <a:buFont typeface="Symbol"/>
                        <a:buChar char=""/>
                      </a:pPr>
                      <a:r>
                        <a:rPr lang="es-MX" sz="1600" dirty="0" smtClean="0"/>
                        <a:t>Temática </a:t>
                      </a:r>
                      <a:r>
                        <a:rPr lang="es-MX" sz="1600" dirty="0"/>
                        <a:t>relacionada con el Plan de Estudios </a:t>
                      </a:r>
                    </a:p>
                    <a:p>
                      <a:pPr marL="342900" lvl="0" indent="-342900" algn="just">
                        <a:lnSpc>
                          <a:spcPct val="115000"/>
                        </a:lnSpc>
                        <a:spcAft>
                          <a:spcPts val="0"/>
                        </a:spcAft>
                        <a:buFont typeface="Symbol"/>
                        <a:buChar char=""/>
                      </a:pPr>
                      <a:r>
                        <a:rPr lang="es-MX" sz="1600" dirty="0"/>
                        <a:t>Participación directa del pasante como empleado, propietario, emprendedor, empresario o empleador  al menos durante un año.</a:t>
                      </a:r>
                    </a:p>
                    <a:p>
                      <a:pPr marL="342900" lvl="0" indent="-342900" algn="just">
                        <a:lnSpc>
                          <a:spcPct val="115000"/>
                        </a:lnSpc>
                        <a:spcAft>
                          <a:spcPts val="0"/>
                        </a:spcAft>
                        <a:buFont typeface="Symbol"/>
                        <a:buChar char=""/>
                      </a:pPr>
                      <a:r>
                        <a:rPr lang="es-MX" sz="1600" dirty="0"/>
                        <a:t>Constitución legal de la unidad </a:t>
                      </a:r>
                      <a:r>
                        <a:rPr lang="es-MX" sz="1600" dirty="0" smtClean="0"/>
                        <a:t>económica.</a:t>
                      </a:r>
                      <a:endParaRPr lang="es-MX" sz="1600" dirty="0">
                        <a:latin typeface="+mn-lt"/>
                        <a:ea typeface="Calibri"/>
                        <a:cs typeface="Times New Roman"/>
                      </a:endParaRPr>
                    </a:p>
                  </a:txBody>
                  <a:tcPr marL="68580" marR="68580" marT="0" marB="0"/>
                </a:tc>
                <a:tc>
                  <a:txBody>
                    <a:bodyPr/>
                    <a:lstStyle/>
                    <a:p>
                      <a:pPr marL="400050" indent="-400050" algn="just">
                        <a:lnSpc>
                          <a:spcPct val="115000"/>
                        </a:lnSpc>
                        <a:spcAft>
                          <a:spcPts val="0"/>
                        </a:spcAft>
                        <a:buFont typeface="+mj-lt"/>
                        <a:buAutoNum type="romanUcPeriod"/>
                      </a:pPr>
                      <a:r>
                        <a:rPr lang="es-MX" sz="1600" dirty="0" smtClean="0"/>
                        <a:t>Planeación </a:t>
                      </a:r>
                      <a:r>
                        <a:rPr lang="es-MX" sz="1600" dirty="0"/>
                        <a:t>estratégica.</a:t>
                      </a:r>
                    </a:p>
                    <a:p>
                      <a:pPr marL="400050" indent="-400050" algn="just">
                        <a:lnSpc>
                          <a:spcPct val="115000"/>
                        </a:lnSpc>
                        <a:spcAft>
                          <a:spcPts val="0"/>
                        </a:spcAft>
                        <a:buFont typeface="+mj-lt"/>
                        <a:buAutoNum type="romanUcPeriod"/>
                      </a:pPr>
                      <a:r>
                        <a:rPr lang="es-MX" sz="1600" dirty="0" smtClean="0"/>
                        <a:t>Administración </a:t>
                      </a:r>
                      <a:r>
                        <a:rPr lang="es-MX" sz="1600" dirty="0"/>
                        <a:t>de recursos.</a:t>
                      </a:r>
                    </a:p>
                    <a:p>
                      <a:pPr marL="400050" indent="-400050" algn="just">
                        <a:lnSpc>
                          <a:spcPct val="115000"/>
                        </a:lnSpc>
                        <a:spcAft>
                          <a:spcPts val="0"/>
                        </a:spcAft>
                        <a:buFont typeface="+mj-lt"/>
                        <a:buAutoNum type="romanUcPeriod"/>
                      </a:pPr>
                      <a:r>
                        <a:rPr lang="es-MX" sz="1600" dirty="0" smtClean="0"/>
                        <a:t>Administración </a:t>
                      </a:r>
                      <a:r>
                        <a:rPr lang="es-MX" sz="1600" dirty="0"/>
                        <a:t>de procesos.</a:t>
                      </a:r>
                    </a:p>
                    <a:p>
                      <a:pPr marL="400050" indent="-400050" algn="just">
                        <a:lnSpc>
                          <a:spcPct val="115000"/>
                        </a:lnSpc>
                        <a:spcAft>
                          <a:spcPts val="0"/>
                        </a:spcAft>
                        <a:buFont typeface="+mj-lt"/>
                        <a:buAutoNum type="romanUcPeriod"/>
                      </a:pPr>
                      <a:r>
                        <a:rPr lang="es-MX" sz="1600" dirty="0" smtClean="0"/>
                        <a:t>Resultados</a:t>
                      </a:r>
                      <a:endParaRPr lang="es-MX" sz="1600" dirty="0"/>
                    </a:p>
                    <a:p>
                      <a:pPr marL="400050" indent="-400050" algn="just">
                        <a:lnSpc>
                          <a:spcPct val="115000"/>
                        </a:lnSpc>
                        <a:spcAft>
                          <a:spcPts val="0"/>
                        </a:spcAft>
                        <a:buFont typeface="+mj-lt"/>
                        <a:buAutoNum type="romanUcPeriod"/>
                      </a:pPr>
                      <a:r>
                        <a:rPr lang="es-MX" sz="1600" dirty="0" smtClean="0"/>
                        <a:t>Referencias </a:t>
                      </a:r>
                      <a:r>
                        <a:rPr lang="es-MX" sz="1600" dirty="0"/>
                        <a:t>de consulta.</a:t>
                      </a:r>
                    </a:p>
                    <a:p>
                      <a:pPr marL="400050" indent="-400050" algn="just">
                        <a:lnSpc>
                          <a:spcPct val="115000"/>
                        </a:lnSpc>
                        <a:spcAft>
                          <a:spcPts val="0"/>
                        </a:spcAft>
                        <a:buFont typeface="+mj-lt"/>
                        <a:buAutoNum type="romanUcPeriod"/>
                      </a:pPr>
                      <a:r>
                        <a:rPr lang="es-MX" sz="1600" dirty="0" smtClean="0"/>
                        <a:t>Anexos</a:t>
                      </a:r>
                      <a:r>
                        <a:rPr lang="es-MX" sz="1600" dirty="0"/>
                        <a:t>.</a:t>
                      </a:r>
                      <a:endParaRPr lang="es-MX" sz="16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84308491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7007" y="350168"/>
            <a:ext cx="8353425" cy="990600"/>
          </a:xfrm>
        </p:spPr>
        <p:txBody>
          <a:bodyPr>
            <a:normAutofit fontScale="90000"/>
          </a:bodyPr>
          <a:lstStyle/>
          <a:p>
            <a:r>
              <a:rPr lang="es-MX" sz="3600" b="1" dirty="0" smtClean="0"/>
              <a:t>10. Reporte de Residencia de Investigación </a:t>
            </a:r>
            <a:r>
              <a:rPr lang="es-MX" sz="3600" dirty="0" smtClean="0">
                <a:ea typeface="Calibri"/>
                <a:cs typeface="Times New Roman"/>
              </a:rPr>
              <a:t/>
            </a:r>
            <a:br>
              <a:rPr lang="es-MX" sz="3600" dirty="0" smtClean="0">
                <a:ea typeface="Calibri"/>
                <a:cs typeface="Times New Roman"/>
              </a:rPr>
            </a:br>
            <a:endParaRPr lang="es-MX" sz="3600" dirty="0"/>
          </a:p>
        </p:txBody>
      </p:sp>
      <p:graphicFrame>
        <p:nvGraphicFramePr>
          <p:cNvPr id="6" name="5 Marcador de contenido"/>
          <p:cNvGraphicFramePr>
            <a:graphicFrameLocks noGrp="1"/>
          </p:cNvGraphicFramePr>
          <p:nvPr>
            <p:ph sz="quarter" idx="4294967295"/>
            <p:extLst>
              <p:ext uri="{D42A27DB-BD31-4B8C-83A1-F6EECF244321}">
                <p14:modId xmlns:p14="http://schemas.microsoft.com/office/powerpoint/2010/main" val="1415051297"/>
              </p:ext>
            </p:extLst>
          </p:nvPr>
        </p:nvGraphicFramePr>
        <p:xfrm>
          <a:off x="179512" y="1984581"/>
          <a:ext cx="8964488" cy="4873419"/>
        </p:xfrm>
        <a:graphic>
          <a:graphicData uri="http://schemas.openxmlformats.org/drawingml/2006/table">
            <a:tbl>
              <a:tblPr firstRow="1" bandRow="1">
                <a:tableStyleId>{073A0DAA-6AF3-43AB-8588-CEC1D06C72B9}</a:tableStyleId>
              </a:tblPr>
              <a:tblGrid>
                <a:gridCol w="2456340"/>
                <a:gridCol w="3362139"/>
                <a:gridCol w="3146009"/>
              </a:tblGrid>
              <a:tr h="651934">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REQUISITOS</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4172379">
                <a:tc>
                  <a:txBody>
                    <a:bodyPr/>
                    <a:lstStyle/>
                    <a:p>
                      <a:pPr algn="just">
                        <a:lnSpc>
                          <a:spcPct val="115000"/>
                        </a:lnSpc>
                        <a:spcAft>
                          <a:spcPts val="0"/>
                        </a:spcAft>
                      </a:pPr>
                      <a:r>
                        <a:rPr lang="es-MX" sz="1600" dirty="0"/>
                        <a:t>Consiste en la elaboración  de un trabajo escrito de actividades de apoyo a la investigación científica, tecnológica o humanística, bajo la dirección de un profesor investigador activo en el Sistema Nacional de Investigadores (SNI).</a:t>
                      </a:r>
                      <a:endParaRPr lang="es-MX" sz="1600" dirty="0">
                        <a:latin typeface="+mn-lt"/>
                        <a:ea typeface="Calibri"/>
                        <a:cs typeface="Times New Roman"/>
                      </a:endParaRPr>
                    </a:p>
                  </a:txBody>
                  <a:tcPr marL="68580" marR="68580" marT="0" marB="0"/>
                </a:tc>
                <a:tc>
                  <a:txBody>
                    <a:bodyPr/>
                    <a:lstStyle/>
                    <a:p>
                      <a:pPr marL="342900" lvl="0" indent="-342900" algn="just">
                        <a:lnSpc>
                          <a:spcPct val="115000"/>
                        </a:lnSpc>
                        <a:spcAft>
                          <a:spcPts val="0"/>
                        </a:spcAft>
                        <a:buFont typeface="Symbol"/>
                        <a:buChar char=""/>
                      </a:pPr>
                      <a:r>
                        <a:rPr lang="es-MX" sz="1600" dirty="0" smtClean="0"/>
                        <a:t>Proyecto </a:t>
                      </a:r>
                      <a:r>
                        <a:rPr lang="es-MX" sz="1600" dirty="0"/>
                        <a:t>registrado en algún centro o instituto de Investigación.</a:t>
                      </a:r>
                    </a:p>
                    <a:p>
                      <a:pPr marL="342900" lvl="0" indent="-342900" algn="just">
                        <a:lnSpc>
                          <a:spcPct val="115000"/>
                        </a:lnSpc>
                        <a:spcAft>
                          <a:spcPts val="0"/>
                        </a:spcAft>
                        <a:buFont typeface="Symbol"/>
                        <a:buChar char=""/>
                      </a:pPr>
                      <a:r>
                        <a:rPr lang="es-MX" sz="1600" dirty="0"/>
                        <a:t>Presentar la carta de estancia con una duración no menor a seis meses</a:t>
                      </a:r>
                      <a:r>
                        <a:rPr lang="es-MX" sz="1600" dirty="0" smtClean="0"/>
                        <a:t>.</a:t>
                      </a:r>
                      <a:endParaRPr lang="es-MX" sz="1600" dirty="0">
                        <a:latin typeface="+mn-lt"/>
                        <a:ea typeface="Calibri"/>
                        <a:cs typeface="Times New Roman"/>
                      </a:endParaRPr>
                    </a:p>
                  </a:txBody>
                  <a:tcPr marL="68580" marR="68580" marT="0" marB="0"/>
                </a:tc>
                <a:tc>
                  <a:txBody>
                    <a:bodyPr/>
                    <a:lstStyle/>
                    <a:p>
                      <a:pPr marL="400050" indent="-400050" algn="just">
                        <a:lnSpc>
                          <a:spcPct val="115000"/>
                        </a:lnSpc>
                        <a:spcAft>
                          <a:spcPts val="0"/>
                        </a:spcAft>
                        <a:buFont typeface="+mj-lt"/>
                        <a:buAutoNum type="romanUcPeriod"/>
                      </a:pPr>
                      <a:r>
                        <a:rPr lang="es-MX" sz="1600" dirty="0" smtClean="0"/>
                        <a:t>Duración </a:t>
                      </a:r>
                      <a:r>
                        <a:rPr lang="es-MX" sz="1600" dirty="0"/>
                        <a:t>y descripción del cargo desempeñado.</a:t>
                      </a:r>
                    </a:p>
                    <a:p>
                      <a:pPr marL="400050" indent="-400050" algn="just">
                        <a:lnSpc>
                          <a:spcPct val="115000"/>
                        </a:lnSpc>
                        <a:spcAft>
                          <a:spcPts val="0"/>
                        </a:spcAft>
                        <a:buFont typeface="+mj-lt"/>
                        <a:buAutoNum type="romanUcPeriod"/>
                      </a:pPr>
                      <a:r>
                        <a:rPr lang="es-MX" sz="1600" dirty="0" smtClean="0"/>
                        <a:t>Antecedentes </a:t>
                      </a:r>
                      <a:r>
                        <a:rPr lang="es-MX" sz="1600" dirty="0"/>
                        <a:t>de la temática.</a:t>
                      </a:r>
                    </a:p>
                    <a:p>
                      <a:pPr marL="400050" indent="-400050" algn="just">
                        <a:lnSpc>
                          <a:spcPct val="115000"/>
                        </a:lnSpc>
                        <a:spcAft>
                          <a:spcPts val="0"/>
                        </a:spcAft>
                        <a:buFont typeface="+mj-lt"/>
                        <a:buAutoNum type="romanUcPeriod"/>
                      </a:pPr>
                      <a:r>
                        <a:rPr lang="es-MX" sz="1600" dirty="0" smtClean="0"/>
                        <a:t>Importancia </a:t>
                      </a:r>
                      <a:r>
                        <a:rPr lang="es-MX" sz="1600" dirty="0"/>
                        <a:t>del Problema.</a:t>
                      </a:r>
                    </a:p>
                    <a:p>
                      <a:pPr marL="400050" indent="-400050" algn="just">
                        <a:lnSpc>
                          <a:spcPct val="115000"/>
                        </a:lnSpc>
                        <a:spcAft>
                          <a:spcPts val="0"/>
                        </a:spcAft>
                        <a:buFont typeface="+mj-lt"/>
                        <a:buAutoNum type="romanUcPeriod"/>
                      </a:pPr>
                      <a:r>
                        <a:rPr lang="es-MX" sz="1600" dirty="0" smtClean="0"/>
                        <a:t>Objetivos </a:t>
                      </a:r>
                      <a:r>
                        <a:rPr lang="es-MX" sz="1600" dirty="0"/>
                        <a:t>del Proyecto.</a:t>
                      </a:r>
                    </a:p>
                    <a:p>
                      <a:pPr marL="400050" indent="-400050" algn="just">
                        <a:lnSpc>
                          <a:spcPct val="115000"/>
                        </a:lnSpc>
                        <a:spcAft>
                          <a:spcPts val="0"/>
                        </a:spcAft>
                        <a:buFont typeface="+mj-lt"/>
                        <a:buAutoNum type="romanUcPeriod"/>
                      </a:pPr>
                      <a:r>
                        <a:rPr lang="es-MX" sz="1600" dirty="0" smtClean="0"/>
                        <a:t>Métodos </a:t>
                      </a:r>
                      <a:r>
                        <a:rPr lang="es-MX" sz="1600" dirty="0"/>
                        <a:t>y técnicas de Investigación.</a:t>
                      </a:r>
                    </a:p>
                    <a:p>
                      <a:pPr marL="400050" indent="-400050" algn="just">
                        <a:lnSpc>
                          <a:spcPct val="115000"/>
                        </a:lnSpc>
                        <a:spcAft>
                          <a:spcPts val="0"/>
                        </a:spcAft>
                        <a:buFont typeface="+mj-lt"/>
                        <a:buAutoNum type="romanUcPeriod"/>
                      </a:pPr>
                      <a:r>
                        <a:rPr lang="es-MX" sz="1600" dirty="0" smtClean="0"/>
                        <a:t>Informe </a:t>
                      </a:r>
                      <a:r>
                        <a:rPr lang="es-MX" sz="1600" dirty="0"/>
                        <a:t>de Actividades.</a:t>
                      </a:r>
                    </a:p>
                    <a:p>
                      <a:pPr marL="400050" indent="-400050" algn="just">
                        <a:lnSpc>
                          <a:spcPct val="115000"/>
                        </a:lnSpc>
                        <a:spcAft>
                          <a:spcPts val="0"/>
                        </a:spcAft>
                        <a:buFont typeface="+mj-lt"/>
                        <a:buAutoNum type="romanUcPeriod"/>
                        <a:tabLst>
                          <a:tab pos="291465" algn="l"/>
                        </a:tabLst>
                      </a:pPr>
                      <a:r>
                        <a:rPr lang="es-MX" sz="1600" dirty="0" smtClean="0"/>
                        <a:t>Competencias </a:t>
                      </a:r>
                      <a:r>
                        <a:rPr lang="es-MX" sz="1600" dirty="0"/>
                        <a:t>y aprendizajes adquiridos.</a:t>
                      </a:r>
                    </a:p>
                    <a:p>
                      <a:pPr marL="400050" indent="-400050" algn="just">
                        <a:lnSpc>
                          <a:spcPct val="115000"/>
                        </a:lnSpc>
                        <a:spcAft>
                          <a:spcPts val="0"/>
                        </a:spcAft>
                        <a:buFont typeface="+mj-lt"/>
                        <a:buAutoNum type="romanUcPeriod"/>
                        <a:tabLst>
                          <a:tab pos="298450" algn="l"/>
                        </a:tabLst>
                      </a:pPr>
                      <a:r>
                        <a:rPr lang="es-MX" sz="1600" dirty="0" smtClean="0"/>
                        <a:t>Resultados </a:t>
                      </a:r>
                      <a:endParaRPr lang="es-MX" sz="1600" dirty="0"/>
                    </a:p>
                    <a:p>
                      <a:pPr marL="400050" indent="-400050" algn="just">
                        <a:lnSpc>
                          <a:spcPct val="115000"/>
                        </a:lnSpc>
                        <a:spcAft>
                          <a:spcPts val="0"/>
                        </a:spcAft>
                        <a:buFont typeface="+mj-lt"/>
                        <a:buAutoNum type="romanUcPeriod"/>
                        <a:tabLst>
                          <a:tab pos="298450" algn="l"/>
                        </a:tabLst>
                      </a:pPr>
                      <a:r>
                        <a:rPr lang="es-MX" sz="1600" dirty="0" smtClean="0"/>
                        <a:t>Referencias </a:t>
                      </a:r>
                      <a:r>
                        <a:rPr lang="es-MX" sz="1600" dirty="0"/>
                        <a:t>de consulta.</a:t>
                      </a:r>
                    </a:p>
                    <a:p>
                      <a:pPr marL="400050" indent="-400050" algn="just">
                        <a:lnSpc>
                          <a:spcPct val="115000"/>
                        </a:lnSpc>
                        <a:spcAft>
                          <a:spcPts val="0"/>
                        </a:spcAft>
                        <a:buFont typeface="+mj-lt"/>
                        <a:buAutoNum type="romanUcPeriod"/>
                        <a:tabLst>
                          <a:tab pos="298450" algn="l"/>
                        </a:tabLst>
                      </a:pPr>
                      <a:r>
                        <a:rPr lang="es-MX" sz="1600" dirty="0" smtClean="0"/>
                        <a:t>Anexos</a:t>
                      </a:r>
                      <a:r>
                        <a:rPr lang="es-MX" sz="1600" dirty="0"/>
                        <a:t>.</a:t>
                      </a:r>
                      <a:endParaRPr lang="es-MX" sz="16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831738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107950" y="333375"/>
            <a:ext cx="8229600" cy="1066800"/>
          </a:xfrm>
        </p:spPr>
        <p:txBody>
          <a:bodyPr/>
          <a:lstStyle/>
          <a:p>
            <a:pPr algn="ctr" eaLnBrk="1" hangingPunct="1"/>
            <a:r>
              <a:rPr lang="es-ES_tradnl" b="1"/>
              <a:t>CONTENIDO</a:t>
            </a:r>
            <a:endParaRPr lang="es-ES" b="1"/>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598910161"/>
              </p:ext>
            </p:extLst>
          </p:nvPr>
        </p:nvGraphicFramePr>
        <p:xfrm>
          <a:off x="1403648" y="1984970"/>
          <a:ext cx="6923112" cy="4873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8153400" cy="990600"/>
          </a:xfrm>
        </p:spPr>
        <p:txBody>
          <a:bodyPr>
            <a:normAutofit fontScale="90000"/>
          </a:bodyPr>
          <a:lstStyle/>
          <a:p>
            <a:r>
              <a:rPr lang="es-MX" sz="4000" b="1" dirty="0" smtClean="0">
                <a:ea typeface="Calibri"/>
                <a:cs typeface="Times New Roman"/>
              </a:rPr>
              <a:t>12. Tesina</a:t>
            </a:r>
            <a:r>
              <a:rPr lang="es-MX" sz="4800" dirty="0" smtClean="0">
                <a:ea typeface="Calibri"/>
                <a:cs typeface="Times New Roman"/>
              </a:rPr>
              <a:t/>
            </a:r>
            <a:br>
              <a:rPr lang="es-MX" sz="4800" dirty="0" smtClean="0">
                <a:ea typeface="Calibri"/>
                <a:cs typeface="Times New Roman"/>
              </a:rPr>
            </a:br>
            <a:endParaRPr lang="es-MX" sz="4000" dirty="0"/>
          </a:p>
        </p:txBody>
      </p:sp>
      <p:graphicFrame>
        <p:nvGraphicFramePr>
          <p:cNvPr id="6" name="5 Marcador de contenido"/>
          <p:cNvGraphicFramePr>
            <a:graphicFrameLocks noGrp="1"/>
          </p:cNvGraphicFramePr>
          <p:nvPr>
            <p:ph sz="quarter" idx="1"/>
            <p:extLst>
              <p:ext uri="{D42A27DB-BD31-4B8C-83A1-F6EECF244321}">
                <p14:modId xmlns:p14="http://schemas.microsoft.com/office/powerpoint/2010/main" val="2183920231"/>
              </p:ext>
            </p:extLst>
          </p:nvPr>
        </p:nvGraphicFramePr>
        <p:xfrm>
          <a:off x="755576" y="2924944"/>
          <a:ext cx="7994620" cy="3440047"/>
        </p:xfrm>
        <a:graphic>
          <a:graphicData uri="http://schemas.openxmlformats.org/drawingml/2006/table">
            <a:tbl>
              <a:tblPr firstRow="1" bandRow="1">
                <a:tableStyleId>{073A0DAA-6AF3-43AB-8588-CEC1D06C72B9}</a:tableStyleId>
              </a:tblPr>
              <a:tblGrid>
                <a:gridCol w="3761148"/>
                <a:gridCol w="4233472"/>
              </a:tblGrid>
              <a:tr h="635888">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2687136">
                <a:tc>
                  <a:txBody>
                    <a:bodyPr/>
                    <a:lstStyle/>
                    <a:p>
                      <a:pPr algn="l">
                        <a:lnSpc>
                          <a:spcPct val="115000"/>
                        </a:lnSpc>
                        <a:spcAft>
                          <a:spcPts val="0"/>
                        </a:spcAft>
                        <a:tabLst>
                          <a:tab pos="20955" algn="l"/>
                        </a:tabLst>
                      </a:pPr>
                      <a:r>
                        <a:rPr lang="es-MX" sz="1600"/>
                        <a:t>	Consiste en la elaboración de un trabajo escrito en el que se reporta el desarrollo y resultados de una investigación documental de carácter monográfico.</a:t>
                      </a:r>
                      <a:endParaRPr lang="es-MX" sz="1600">
                        <a:latin typeface="+mn-lt"/>
                        <a:ea typeface="Calibri"/>
                        <a:cs typeface="Times New Roman"/>
                      </a:endParaRPr>
                    </a:p>
                  </a:txBody>
                  <a:tcPr marL="68580" marR="68580" marT="0" marB="0"/>
                </a:tc>
                <a:tc>
                  <a:txBody>
                    <a:bodyPr/>
                    <a:lstStyle/>
                    <a:p>
                      <a:pPr marL="400050" indent="-400050" algn="just">
                        <a:lnSpc>
                          <a:spcPct val="115000"/>
                        </a:lnSpc>
                        <a:spcAft>
                          <a:spcPts val="0"/>
                        </a:spcAft>
                        <a:buFont typeface="+mj-lt"/>
                        <a:buAutoNum type="romanUcPeriod"/>
                      </a:pPr>
                      <a:r>
                        <a:rPr lang="es-MX" sz="1600" dirty="0" smtClean="0"/>
                        <a:t>Resumen</a:t>
                      </a:r>
                      <a:r>
                        <a:rPr lang="es-MX" sz="1600" dirty="0"/>
                        <a:t>, no mayor de dos cuartillas</a:t>
                      </a:r>
                    </a:p>
                    <a:p>
                      <a:pPr marL="400050" indent="-400050" algn="just">
                        <a:lnSpc>
                          <a:spcPct val="115000"/>
                        </a:lnSpc>
                        <a:spcAft>
                          <a:spcPts val="0"/>
                        </a:spcAft>
                        <a:buFont typeface="+mj-lt"/>
                        <a:buAutoNum type="romanUcPeriod"/>
                      </a:pPr>
                      <a:r>
                        <a:rPr lang="es-MX" sz="1600" dirty="0" smtClean="0"/>
                        <a:t>Importancia </a:t>
                      </a:r>
                      <a:r>
                        <a:rPr lang="es-MX" sz="1600" dirty="0"/>
                        <a:t>de la Temática.</a:t>
                      </a:r>
                    </a:p>
                    <a:p>
                      <a:pPr marL="400050" indent="-400050" algn="just">
                        <a:lnSpc>
                          <a:spcPct val="115000"/>
                        </a:lnSpc>
                        <a:spcAft>
                          <a:spcPts val="0"/>
                        </a:spcAft>
                        <a:buFont typeface="+mj-lt"/>
                        <a:buAutoNum type="romanUcPeriod"/>
                      </a:pPr>
                      <a:r>
                        <a:rPr lang="es-MX" sz="1600" dirty="0" smtClean="0"/>
                        <a:t>Planteamiento </a:t>
                      </a:r>
                      <a:r>
                        <a:rPr lang="es-MX" sz="1600" dirty="0"/>
                        <a:t>del problema o pregunta de investigación.</a:t>
                      </a:r>
                    </a:p>
                    <a:p>
                      <a:pPr marL="400050" indent="-400050" algn="just">
                        <a:lnSpc>
                          <a:spcPct val="115000"/>
                        </a:lnSpc>
                        <a:spcAft>
                          <a:spcPts val="0"/>
                        </a:spcAft>
                        <a:buFont typeface="+mj-lt"/>
                        <a:buAutoNum type="romanUcPeriod"/>
                      </a:pPr>
                      <a:r>
                        <a:rPr lang="es-MX" sz="1600" dirty="0" smtClean="0"/>
                        <a:t>Métodos </a:t>
                      </a:r>
                      <a:r>
                        <a:rPr lang="es-MX" sz="1600" dirty="0"/>
                        <a:t>y técnicas de investigación empleadas.</a:t>
                      </a:r>
                    </a:p>
                    <a:p>
                      <a:pPr marL="400050" indent="-400050" algn="just">
                        <a:lnSpc>
                          <a:spcPct val="115000"/>
                        </a:lnSpc>
                        <a:spcAft>
                          <a:spcPts val="0"/>
                        </a:spcAft>
                        <a:buFont typeface="+mj-lt"/>
                        <a:buAutoNum type="romanUcPeriod"/>
                      </a:pPr>
                      <a:r>
                        <a:rPr lang="es-MX" sz="1600" dirty="0" smtClean="0"/>
                        <a:t>Desarrollo </a:t>
                      </a:r>
                      <a:r>
                        <a:rPr lang="es-MX" sz="1600" dirty="0"/>
                        <a:t>temático.</a:t>
                      </a:r>
                    </a:p>
                    <a:p>
                      <a:pPr marL="400050" indent="-400050" algn="just">
                        <a:lnSpc>
                          <a:spcPct val="115000"/>
                        </a:lnSpc>
                        <a:spcAft>
                          <a:spcPts val="0"/>
                        </a:spcAft>
                        <a:buFont typeface="+mj-lt"/>
                        <a:buAutoNum type="romanUcPeriod"/>
                      </a:pPr>
                      <a:r>
                        <a:rPr lang="es-MX" sz="1600" dirty="0" smtClean="0"/>
                        <a:t>Conclusiones </a:t>
                      </a:r>
                      <a:r>
                        <a:rPr lang="es-MX" sz="1600" dirty="0"/>
                        <a:t>y sugerencias.</a:t>
                      </a:r>
                    </a:p>
                    <a:p>
                      <a:pPr marL="400050" indent="-400050" algn="just">
                        <a:lnSpc>
                          <a:spcPct val="115000"/>
                        </a:lnSpc>
                        <a:spcAft>
                          <a:spcPts val="0"/>
                        </a:spcAft>
                        <a:buFont typeface="+mj-lt"/>
                        <a:buAutoNum type="romanUcPeriod"/>
                      </a:pPr>
                      <a:r>
                        <a:rPr lang="es-MX" sz="1600" dirty="0" smtClean="0"/>
                        <a:t>Referencias </a:t>
                      </a:r>
                      <a:r>
                        <a:rPr lang="es-MX" sz="1600" dirty="0"/>
                        <a:t>de consulta.</a:t>
                      </a:r>
                    </a:p>
                    <a:p>
                      <a:pPr marL="400050" indent="-400050" algn="just">
                        <a:lnSpc>
                          <a:spcPct val="115000"/>
                        </a:lnSpc>
                        <a:spcAft>
                          <a:spcPts val="0"/>
                        </a:spcAft>
                        <a:buFont typeface="+mj-lt"/>
                        <a:buAutoNum type="romanUcPeriod"/>
                      </a:pPr>
                      <a:r>
                        <a:rPr lang="es-MX" sz="1600" dirty="0" smtClean="0"/>
                        <a:t>Anexos</a:t>
                      </a:r>
                      <a:r>
                        <a:rPr lang="es-MX" sz="1600" dirty="0"/>
                        <a:t>.  </a:t>
                      </a:r>
                      <a:endParaRPr lang="es-MX" sz="16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78226872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260350"/>
            <a:ext cx="8153400" cy="990600"/>
          </a:xfrm>
        </p:spPr>
        <p:txBody>
          <a:bodyPr/>
          <a:lstStyle/>
          <a:p>
            <a:r>
              <a:rPr lang="es-MX" sz="4000" b="1" dirty="0" smtClean="0">
                <a:ea typeface="Calibri"/>
                <a:cs typeface="Times New Roman"/>
              </a:rPr>
              <a:t>13. Tesis</a:t>
            </a:r>
            <a:endParaRPr lang="es-MX" sz="4000" dirty="0"/>
          </a:p>
        </p:txBody>
      </p:sp>
      <p:graphicFrame>
        <p:nvGraphicFramePr>
          <p:cNvPr id="6" name="5 Marcador de contenido"/>
          <p:cNvGraphicFramePr>
            <a:graphicFrameLocks noGrp="1"/>
          </p:cNvGraphicFramePr>
          <p:nvPr>
            <p:ph sz="quarter" idx="4294967295"/>
            <p:extLst>
              <p:ext uri="{D42A27DB-BD31-4B8C-83A1-F6EECF244321}">
                <p14:modId xmlns:p14="http://schemas.microsoft.com/office/powerpoint/2010/main" val="3991171255"/>
              </p:ext>
            </p:extLst>
          </p:nvPr>
        </p:nvGraphicFramePr>
        <p:xfrm>
          <a:off x="299788" y="1412429"/>
          <a:ext cx="8820472" cy="4680867"/>
        </p:xfrm>
        <a:graphic>
          <a:graphicData uri="http://schemas.openxmlformats.org/drawingml/2006/table">
            <a:tbl>
              <a:tblPr firstRow="1" bandRow="1">
                <a:tableStyleId>{21E4AEA4-8DFA-4A89-87EB-49C32662AFE0}</a:tableStyleId>
              </a:tblPr>
              <a:tblGrid>
                <a:gridCol w="2920346"/>
                <a:gridCol w="2517681"/>
                <a:gridCol w="3382445"/>
              </a:tblGrid>
              <a:tr h="745338">
                <a:tc>
                  <a:txBody>
                    <a:bodyPr/>
                    <a:lstStyle/>
                    <a:p>
                      <a:pPr algn="ctr">
                        <a:lnSpc>
                          <a:spcPct val="115000"/>
                        </a:lnSpc>
                        <a:spcAft>
                          <a:spcPts val="0"/>
                        </a:spcAft>
                      </a:pPr>
                      <a:r>
                        <a:rPr lang="es-MX" sz="2000" dirty="0"/>
                        <a:t>DEFINICIÓN</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INDIVIDUAL/</a:t>
                      </a:r>
                      <a:endParaRPr lang="es-MX" sz="2800" dirty="0"/>
                    </a:p>
                    <a:p>
                      <a:pPr algn="ctr">
                        <a:lnSpc>
                          <a:spcPct val="115000"/>
                        </a:lnSpc>
                        <a:spcAft>
                          <a:spcPts val="0"/>
                        </a:spcAft>
                      </a:pPr>
                      <a:r>
                        <a:rPr lang="es-MX" sz="2000" dirty="0"/>
                        <a:t>COLECTIVA</a:t>
                      </a:r>
                      <a:endParaRPr lang="es-MX" sz="2800" dirty="0">
                        <a:latin typeface="+mj-lt"/>
                        <a:ea typeface="Calibri"/>
                        <a:cs typeface="Times New Roman"/>
                      </a:endParaRPr>
                    </a:p>
                  </a:txBody>
                  <a:tcPr marL="68580" marR="68580" marT="0" marB="0"/>
                </a:tc>
                <a:tc>
                  <a:txBody>
                    <a:bodyPr/>
                    <a:lstStyle/>
                    <a:p>
                      <a:pPr algn="ctr">
                        <a:lnSpc>
                          <a:spcPct val="115000"/>
                        </a:lnSpc>
                        <a:spcAft>
                          <a:spcPts val="0"/>
                        </a:spcAft>
                      </a:pPr>
                      <a:r>
                        <a:rPr lang="es-MX" sz="2000" dirty="0"/>
                        <a:t>ESTRUCTURA DEL </a:t>
                      </a:r>
                      <a:r>
                        <a:rPr lang="es-MX" sz="2000" dirty="0" smtClean="0"/>
                        <a:t>CONTENIDO</a:t>
                      </a:r>
                      <a:endParaRPr lang="es-MX" sz="2800" dirty="0">
                        <a:latin typeface="+mj-lt"/>
                        <a:ea typeface="Calibri"/>
                        <a:cs typeface="Times New Roman"/>
                      </a:endParaRPr>
                    </a:p>
                  </a:txBody>
                  <a:tcPr marL="68580" marR="68580" marT="0" marB="0"/>
                </a:tc>
              </a:tr>
              <a:tr h="3935529">
                <a:tc>
                  <a:txBody>
                    <a:bodyPr/>
                    <a:lstStyle/>
                    <a:p>
                      <a:pPr algn="just">
                        <a:lnSpc>
                          <a:spcPct val="115000"/>
                        </a:lnSpc>
                        <a:spcAft>
                          <a:spcPts val="0"/>
                        </a:spcAft>
                      </a:pPr>
                      <a:r>
                        <a:rPr lang="es-MX" sz="1600" dirty="0"/>
                        <a:t>Trabajo escrito sobre el desarrollo y resultados de una Investigación documental, experimental,  empírica o  teórica.</a:t>
                      </a:r>
                    </a:p>
                    <a:p>
                      <a:pPr algn="just">
                        <a:lnSpc>
                          <a:spcPct val="115000"/>
                        </a:lnSpc>
                        <a:spcAft>
                          <a:spcPts val="0"/>
                        </a:spcAft>
                      </a:pPr>
                      <a:r>
                        <a:rPr lang="es-MX" sz="1600" dirty="0"/>
                        <a:t>Comprenderá  el empleo o demostración de una teoría para mejorar la comprensión o el desarrollo de un objeto de estudio.</a:t>
                      </a:r>
                      <a:endParaRPr lang="es-MX" sz="1600" dirty="0">
                        <a:latin typeface="+mn-lt"/>
                        <a:ea typeface="Calibri"/>
                        <a:cs typeface="Times New Roman"/>
                      </a:endParaRPr>
                    </a:p>
                  </a:txBody>
                  <a:tcPr marL="68580" marR="68580" marT="0" marB="0"/>
                </a:tc>
                <a:tc>
                  <a:txBody>
                    <a:bodyPr/>
                    <a:lstStyle/>
                    <a:p>
                      <a:pPr algn="just">
                        <a:lnSpc>
                          <a:spcPct val="115000"/>
                        </a:lnSpc>
                        <a:spcAft>
                          <a:spcPts val="0"/>
                        </a:spcAft>
                        <a:tabLst>
                          <a:tab pos="149860" algn="l"/>
                        </a:tabLst>
                      </a:pPr>
                      <a:r>
                        <a:rPr lang="es-MX" sz="1600" dirty="0"/>
                        <a:t>Individual.</a:t>
                      </a:r>
                    </a:p>
                    <a:p>
                      <a:pPr algn="just">
                        <a:lnSpc>
                          <a:spcPct val="115000"/>
                        </a:lnSpc>
                        <a:spcAft>
                          <a:spcPts val="0"/>
                        </a:spcAft>
                        <a:tabLst>
                          <a:tab pos="149860" algn="l"/>
                        </a:tabLst>
                      </a:pPr>
                      <a:r>
                        <a:rPr lang="es-MX" sz="1600" dirty="0"/>
                        <a:t>Colectiva con tres pasantes como máximo.</a:t>
                      </a:r>
                    </a:p>
                    <a:p>
                      <a:pPr algn="just">
                        <a:lnSpc>
                          <a:spcPct val="115000"/>
                        </a:lnSpc>
                        <a:spcAft>
                          <a:spcPts val="0"/>
                        </a:spcAft>
                        <a:tabLst>
                          <a:tab pos="149860" algn="l"/>
                        </a:tabLst>
                      </a:pPr>
                      <a:r>
                        <a:rPr lang="es-MX" sz="1600" dirty="0"/>
                        <a:t>Colectiva </a:t>
                      </a:r>
                      <a:r>
                        <a:rPr lang="es-MX" sz="1600" dirty="0" err="1"/>
                        <a:t>multi</a:t>
                      </a:r>
                      <a:r>
                        <a:rPr lang="es-MX" sz="1600" dirty="0"/>
                        <a:t> o interdisciplinaria con cinco pasantes como máximo.</a:t>
                      </a:r>
                      <a:endParaRPr lang="es-MX" sz="1600" dirty="0">
                        <a:latin typeface="+mn-lt"/>
                        <a:ea typeface="Calibri"/>
                        <a:cs typeface="Times New Roman"/>
                      </a:endParaRPr>
                    </a:p>
                  </a:txBody>
                  <a:tcPr marL="68580" marR="68580" marT="0" marB="0"/>
                </a:tc>
                <a:tc>
                  <a:txBody>
                    <a:bodyPr/>
                    <a:lstStyle/>
                    <a:p>
                      <a:pPr marL="265113" indent="-265113" algn="just">
                        <a:lnSpc>
                          <a:spcPct val="115000"/>
                        </a:lnSpc>
                        <a:spcAft>
                          <a:spcPts val="0"/>
                        </a:spcAft>
                        <a:buFont typeface="+mj-lt"/>
                        <a:buAutoNum type="romanUcPeriod"/>
                        <a:tabLst>
                          <a:tab pos="157480" algn="l"/>
                        </a:tabLst>
                      </a:pPr>
                      <a:r>
                        <a:rPr lang="es-MX" sz="1500" dirty="0" smtClean="0"/>
                        <a:t>Resumen </a:t>
                      </a:r>
                      <a:r>
                        <a:rPr lang="es-MX" sz="1500" dirty="0"/>
                        <a:t>no mayor de dos cuartillas.</a:t>
                      </a:r>
                    </a:p>
                    <a:p>
                      <a:pPr marL="265113" indent="-265113" algn="just">
                        <a:lnSpc>
                          <a:spcPct val="115000"/>
                        </a:lnSpc>
                        <a:spcAft>
                          <a:spcPts val="0"/>
                        </a:spcAft>
                        <a:buFont typeface="+mj-lt"/>
                        <a:buAutoNum type="romanUcPeriod"/>
                        <a:tabLst>
                          <a:tab pos="157480" algn="l"/>
                        </a:tabLst>
                      </a:pPr>
                      <a:r>
                        <a:rPr lang="es-MX" sz="1500" dirty="0" smtClean="0"/>
                        <a:t>Antecedentes </a:t>
                      </a:r>
                      <a:r>
                        <a:rPr lang="es-MX" sz="1500" dirty="0"/>
                        <a:t>de la temática.</a:t>
                      </a:r>
                    </a:p>
                    <a:p>
                      <a:pPr marL="265113" indent="-265113" algn="just">
                        <a:lnSpc>
                          <a:spcPct val="115000"/>
                        </a:lnSpc>
                        <a:spcAft>
                          <a:spcPts val="0"/>
                        </a:spcAft>
                        <a:buFont typeface="+mj-lt"/>
                        <a:buAutoNum type="romanUcPeriod"/>
                        <a:tabLst>
                          <a:tab pos="157480" algn="l"/>
                        </a:tabLst>
                      </a:pPr>
                      <a:r>
                        <a:rPr lang="es-MX" sz="1500" dirty="0" smtClean="0"/>
                        <a:t>Importancia </a:t>
                      </a:r>
                      <a:r>
                        <a:rPr lang="es-MX" sz="1500" dirty="0"/>
                        <a:t>del problema.</a:t>
                      </a:r>
                    </a:p>
                    <a:p>
                      <a:pPr marL="265113" indent="-265113" algn="just">
                        <a:lnSpc>
                          <a:spcPct val="115000"/>
                        </a:lnSpc>
                        <a:spcAft>
                          <a:spcPts val="0"/>
                        </a:spcAft>
                        <a:buFont typeface="+mj-lt"/>
                        <a:buAutoNum type="romanUcPeriod"/>
                        <a:tabLst>
                          <a:tab pos="208280" algn="l"/>
                        </a:tabLst>
                      </a:pPr>
                      <a:r>
                        <a:rPr lang="es-MX" sz="1500" dirty="0" smtClean="0"/>
                        <a:t>Planteamiento </a:t>
                      </a:r>
                      <a:r>
                        <a:rPr lang="es-MX" sz="1500" dirty="0"/>
                        <a:t>del problema o pregunta de investigación.</a:t>
                      </a:r>
                    </a:p>
                    <a:p>
                      <a:pPr marL="265113" indent="-265113" algn="just">
                        <a:lnSpc>
                          <a:spcPct val="115000"/>
                        </a:lnSpc>
                        <a:spcAft>
                          <a:spcPts val="0"/>
                        </a:spcAft>
                        <a:buFont typeface="+mj-lt"/>
                        <a:buAutoNum type="romanUcPeriod"/>
                        <a:tabLst>
                          <a:tab pos="208280" algn="l"/>
                        </a:tabLst>
                      </a:pPr>
                      <a:r>
                        <a:rPr lang="es-MX" sz="1500" dirty="0" smtClean="0"/>
                        <a:t>Marco </a:t>
                      </a:r>
                      <a:r>
                        <a:rPr lang="es-MX" sz="1500" dirty="0"/>
                        <a:t>conceptual o teórico.</a:t>
                      </a:r>
                    </a:p>
                    <a:p>
                      <a:pPr marL="265113" indent="-265113" algn="just">
                        <a:lnSpc>
                          <a:spcPct val="115000"/>
                        </a:lnSpc>
                        <a:spcAft>
                          <a:spcPts val="0"/>
                        </a:spcAft>
                        <a:buFont typeface="+mj-lt"/>
                        <a:buAutoNum type="romanUcPeriod"/>
                        <a:tabLst>
                          <a:tab pos="208280" algn="l"/>
                        </a:tabLst>
                      </a:pPr>
                      <a:r>
                        <a:rPr lang="es-MX" sz="1500" dirty="0" smtClean="0"/>
                        <a:t>Métodos </a:t>
                      </a:r>
                      <a:r>
                        <a:rPr lang="es-MX" sz="1500" dirty="0"/>
                        <a:t>y técnicas de investigación empleadas.</a:t>
                      </a:r>
                    </a:p>
                    <a:p>
                      <a:pPr marL="265113" indent="-265113" algn="just">
                        <a:lnSpc>
                          <a:spcPct val="115000"/>
                        </a:lnSpc>
                        <a:spcAft>
                          <a:spcPts val="0"/>
                        </a:spcAft>
                        <a:buFont typeface="+mj-lt"/>
                        <a:buAutoNum type="romanUcPeriod"/>
                        <a:tabLst>
                          <a:tab pos="236220" algn="l"/>
                        </a:tabLst>
                      </a:pPr>
                      <a:r>
                        <a:rPr lang="es-MX" sz="1500" dirty="0" smtClean="0"/>
                        <a:t>Presentación </a:t>
                      </a:r>
                      <a:r>
                        <a:rPr lang="es-MX" sz="1500" dirty="0"/>
                        <a:t>y discusión de resultados.</a:t>
                      </a:r>
                    </a:p>
                    <a:p>
                      <a:pPr marL="265113" indent="-265113" algn="just">
                        <a:lnSpc>
                          <a:spcPct val="115000"/>
                        </a:lnSpc>
                        <a:spcAft>
                          <a:spcPts val="0"/>
                        </a:spcAft>
                        <a:buFont typeface="+mj-lt"/>
                        <a:buAutoNum type="romanUcPeriod"/>
                        <a:tabLst>
                          <a:tab pos="313055" algn="l"/>
                        </a:tabLst>
                      </a:pPr>
                      <a:r>
                        <a:rPr lang="es-MX" sz="1500" dirty="0" smtClean="0"/>
                        <a:t>Conclusiones </a:t>
                      </a:r>
                      <a:r>
                        <a:rPr lang="es-MX" sz="1500" dirty="0"/>
                        <a:t>y sugerencias.</a:t>
                      </a:r>
                    </a:p>
                    <a:p>
                      <a:pPr marL="265113" indent="-265113" algn="just">
                        <a:lnSpc>
                          <a:spcPct val="115000"/>
                        </a:lnSpc>
                        <a:spcAft>
                          <a:spcPts val="0"/>
                        </a:spcAft>
                        <a:buFont typeface="+mj-lt"/>
                        <a:buAutoNum type="romanUcPeriod"/>
                        <a:tabLst>
                          <a:tab pos="205105" algn="l"/>
                        </a:tabLst>
                      </a:pPr>
                      <a:r>
                        <a:rPr lang="es-MX" sz="1500" dirty="0" smtClean="0"/>
                        <a:t>Referencias </a:t>
                      </a:r>
                      <a:r>
                        <a:rPr lang="es-MX" sz="1500" dirty="0"/>
                        <a:t>de consulta.</a:t>
                      </a:r>
                    </a:p>
                    <a:p>
                      <a:pPr marL="265113" indent="-265113" algn="just">
                        <a:lnSpc>
                          <a:spcPct val="115000"/>
                        </a:lnSpc>
                        <a:spcAft>
                          <a:spcPts val="0"/>
                        </a:spcAft>
                        <a:buFont typeface="+mj-lt"/>
                        <a:buAutoNum type="romanUcPeriod"/>
                        <a:tabLst>
                          <a:tab pos="205105" algn="l"/>
                        </a:tabLst>
                      </a:pPr>
                      <a:r>
                        <a:rPr lang="es-MX" sz="1500" dirty="0" smtClean="0"/>
                        <a:t>Anexos</a:t>
                      </a:r>
                      <a:r>
                        <a:rPr lang="es-MX" sz="1500" dirty="0"/>
                        <a:t>, en su caso</a:t>
                      </a:r>
                      <a:r>
                        <a:rPr lang="es-MX" sz="1400" dirty="0"/>
                        <a:t>.</a:t>
                      </a:r>
                      <a:endParaRPr lang="es-MX" sz="1400" dirty="0">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06042875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t>P</a:t>
            </a:r>
            <a:r>
              <a:rPr lang="es-ES" b="1" dirty="0" smtClean="0"/>
              <a:t>ROTOCOLO</a:t>
            </a:r>
            <a:endParaRPr lang="es-MX" b="1" dirty="0"/>
          </a:p>
        </p:txBody>
      </p:sp>
    </p:spTree>
    <p:extLst>
      <p:ext uri="{BB962C8B-B14F-4D97-AF65-F5344CB8AC3E}">
        <p14:creationId xmlns:p14="http://schemas.microsoft.com/office/powerpoint/2010/main" val="714392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pPr algn="ctr" eaLnBrk="1" hangingPunct="1"/>
            <a:r>
              <a:rPr lang="es-MX" b="1" smtClean="0"/>
              <a:t>Protocolo</a:t>
            </a:r>
          </a:p>
        </p:txBody>
      </p:sp>
      <p:sp>
        <p:nvSpPr>
          <p:cNvPr id="31749" name="4 Marcador de texto"/>
          <p:cNvSpPr>
            <a:spLocks noGrp="1"/>
          </p:cNvSpPr>
          <p:nvPr>
            <p:ph type="body" idx="1"/>
          </p:nvPr>
        </p:nvSpPr>
        <p:spPr>
          <a:xfrm>
            <a:off x="827584" y="2678658"/>
            <a:ext cx="3886200" cy="639763"/>
          </a:xfrm>
        </p:spPr>
        <p:txBody>
          <a:bodyPr/>
          <a:lstStyle/>
          <a:p>
            <a:pPr eaLnBrk="1" hangingPunct="1"/>
            <a:r>
              <a:rPr lang="es-MX" dirty="0" smtClean="0">
                <a:solidFill>
                  <a:srgbClr val="FF0000"/>
                </a:solidFill>
              </a:rPr>
              <a:t>Inicio del desarrollo</a:t>
            </a:r>
          </a:p>
        </p:txBody>
      </p:sp>
      <p:sp>
        <p:nvSpPr>
          <p:cNvPr id="31747" name="2 Marcador de contenido"/>
          <p:cNvSpPr>
            <a:spLocks noGrp="1"/>
          </p:cNvSpPr>
          <p:nvPr>
            <p:ph sz="half" idx="2"/>
          </p:nvPr>
        </p:nvSpPr>
        <p:spPr>
          <a:xfrm>
            <a:off x="1100704" y="3489837"/>
            <a:ext cx="6783664" cy="2891491"/>
          </a:xfrm>
        </p:spPr>
        <p:txBody>
          <a:bodyPr>
            <a:normAutofit/>
          </a:bodyPr>
          <a:lstStyle/>
          <a:p>
            <a:pPr algn="just" eaLnBrk="1" hangingPunct="1"/>
            <a:r>
              <a:rPr lang="es-MX" sz="2400" dirty="0" smtClean="0"/>
              <a:t>El alumno podrá iniciar con el protocolo de investigación, como parte de las actividades de las unidades de aprendizaje que apoyan a la titulación,  en los últimos periodos escolares.</a:t>
            </a:r>
          </a:p>
        </p:txBody>
      </p:sp>
    </p:spTree>
    <p:extLst>
      <p:ext uri="{BB962C8B-B14F-4D97-AF65-F5344CB8AC3E}">
        <p14:creationId xmlns:p14="http://schemas.microsoft.com/office/powerpoint/2010/main" val="24063176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p:txBody>
          <a:bodyPr/>
          <a:lstStyle/>
          <a:p>
            <a:pPr algn="ctr" eaLnBrk="1" hangingPunct="1"/>
            <a:r>
              <a:rPr lang="es-MX" b="1" smtClean="0"/>
              <a:t>Protocolo</a:t>
            </a:r>
          </a:p>
        </p:txBody>
      </p:sp>
      <p:sp>
        <p:nvSpPr>
          <p:cNvPr id="32773" name="4 Marcador de texto"/>
          <p:cNvSpPr>
            <a:spLocks noGrp="1"/>
          </p:cNvSpPr>
          <p:nvPr>
            <p:ph type="body" idx="1"/>
          </p:nvPr>
        </p:nvSpPr>
        <p:spPr>
          <a:xfrm>
            <a:off x="609600" y="2141165"/>
            <a:ext cx="3886200" cy="639763"/>
          </a:xfrm>
        </p:spPr>
        <p:txBody>
          <a:bodyPr/>
          <a:lstStyle/>
          <a:p>
            <a:pPr eaLnBrk="1" hangingPunct="1"/>
            <a:r>
              <a:rPr lang="es-MX" dirty="0" smtClean="0">
                <a:solidFill>
                  <a:srgbClr val="FF0000"/>
                </a:solidFill>
              </a:rPr>
              <a:t>Registro</a:t>
            </a:r>
          </a:p>
        </p:txBody>
      </p:sp>
      <p:sp>
        <p:nvSpPr>
          <p:cNvPr id="32771" name="2 Marcador de contenido"/>
          <p:cNvSpPr>
            <a:spLocks noGrp="1"/>
          </p:cNvSpPr>
          <p:nvPr>
            <p:ph sz="half" idx="2"/>
          </p:nvPr>
        </p:nvSpPr>
        <p:spPr/>
        <p:txBody>
          <a:bodyPr>
            <a:normAutofit fontScale="92500" lnSpcReduction="20000"/>
          </a:bodyPr>
          <a:lstStyle/>
          <a:p>
            <a:pPr eaLnBrk="1" hangingPunct="1"/>
            <a:r>
              <a:rPr lang="es-MX" sz="2000" smtClean="0"/>
              <a:t>El pasante realizará el trámite del registro del protocolo de investigación, ante el departamento de titulación. </a:t>
            </a:r>
          </a:p>
          <a:p>
            <a:pPr eaLnBrk="1" hangingPunct="1"/>
            <a:r>
              <a:rPr lang="es-MX" sz="2000" smtClean="0"/>
              <a:t>El tiempo después de registrar el protocolo para poder titularse es 1 año y medio, después queda libre el tema.</a:t>
            </a:r>
          </a:p>
        </p:txBody>
      </p:sp>
      <p:sp>
        <p:nvSpPr>
          <p:cNvPr id="6" name="5 Marcador de texto"/>
          <p:cNvSpPr>
            <a:spLocks noGrp="1"/>
          </p:cNvSpPr>
          <p:nvPr>
            <p:ph type="body" sz="quarter" idx="3"/>
          </p:nvPr>
        </p:nvSpPr>
        <p:spPr>
          <a:xfrm>
            <a:off x="4800600" y="2141165"/>
            <a:ext cx="3886200" cy="639763"/>
          </a:xfrm>
        </p:spPr>
        <p:txBody>
          <a:bodyPr>
            <a:normAutofit fontScale="85000" lnSpcReduction="10000"/>
          </a:bodyPr>
          <a:lstStyle/>
          <a:p>
            <a:pPr eaLnBrk="1" fontAlgn="auto" hangingPunct="1">
              <a:spcAft>
                <a:spcPts val="0"/>
              </a:spcAft>
              <a:defRPr/>
            </a:pPr>
            <a:r>
              <a:rPr lang="es-MX" dirty="0" smtClean="0">
                <a:solidFill>
                  <a:srgbClr val="FF0000"/>
                </a:solidFill>
              </a:rPr>
              <a:t>Funciones Asesor y revisores</a:t>
            </a:r>
            <a:endParaRPr lang="es-MX" dirty="0">
              <a:solidFill>
                <a:srgbClr val="FF0000"/>
              </a:solidFill>
            </a:endParaRPr>
          </a:p>
        </p:txBody>
      </p:sp>
      <p:sp>
        <p:nvSpPr>
          <p:cNvPr id="32772" name="3 Marcador de contenido"/>
          <p:cNvSpPr>
            <a:spLocks noGrp="1"/>
          </p:cNvSpPr>
          <p:nvPr>
            <p:ph sz="quarter" idx="4"/>
          </p:nvPr>
        </p:nvSpPr>
        <p:spPr/>
        <p:txBody>
          <a:bodyPr>
            <a:normAutofit fontScale="92500" lnSpcReduction="20000"/>
          </a:bodyPr>
          <a:lstStyle/>
          <a:p>
            <a:pPr eaLnBrk="1" hangingPunct="1"/>
            <a:r>
              <a:rPr lang="es-MX" sz="2000" smtClean="0"/>
              <a:t>Podrá ser asesor o revisor cualquier profesor o investigador, con conocimientos en el área relacionada con el tema o problema de investigación de la evaluación profesional.</a:t>
            </a:r>
          </a:p>
          <a:p>
            <a:pPr eaLnBrk="1" hangingPunct="1"/>
            <a:r>
              <a:rPr lang="es-MX" sz="2000" smtClean="0"/>
              <a:t>Se deben entregar las revisiones en un plazo no mayor a 20 días.</a:t>
            </a:r>
          </a:p>
        </p:txBody>
      </p:sp>
    </p:spTree>
    <p:extLst>
      <p:ext uri="{BB962C8B-B14F-4D97-AF65-F5344CB8AC3E}">
        <p14:creationId xmlns:p14="http://schemas.microsoft.com/office/powerpoint/2010/main" val="285037428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1F1617E-E8FC-4873-874B-BDE603297BCA}" type="slidenum">
              <a:rPr lang="es-MX" smtClean="0"/>
              <a:pPr/>
              <a:t>25</a:t>
            </a:fld>
            <a:endParaRPr lang="es-MX"/>
          </a:p>
        </p:txBody>
      </p:sp>
      <p:sp>
        <p:nvSpPr>
          <p:cNvPr id="4" name="CuadroTexto 3"/>
          <p:cNvSpPr txBox="1"/>
          <p:nvPr/>
        </p:nvSpPr>
        <p:spPr>
          <a:xfrm>
            <a:off x="1691680" y="2132856"/>
            <a:ext cx="6569735" cy="2246769"/>
          </a:xfrm>
          <a:prstGeom prst="rect">
            <a:avLst/>
          </a:prstGeom>
          <a:noFill/>
        </p:spPr>
        <p:txBody>
          <a:bodyPr wrap="square" rtlCol="0">
            <a:spAutoFit/>
          </a:bodyPr>
          <a:lstStyle/>
          <a:p>
            <a:pPr algn="ctr"/>
            <a:r>
              <a:rPr lang="es-ES" sz="2800" dirty="0" smtClean="0"/>
              <a:t>A continuación se describen los elementos de las dos  </a:t>
            </a:r>
          </a:p>
          <a:p>
            <a:pPr algn="ctr"/>
            <a:r>
              <a:rPr lang="es-ES" sz="2800" dirty="0" smtClean="0"/>
              <a:t>Modalidades más comunes de los alumnos de Ingeniería </a:t>
            </a:r>
          </a:p>
          <a:p>
            <a:pPr algn="ctr"/>
            <a:r>
              <a:rPr lang="es-ES" sz="2800" dirty="0"/>
              <a:t>e</a:t>
            </a:r>
            <a:r>
              <a:rPr lang="es-ES" sz="2800" dirty="0" smtClean="0"/>
              <a:t>n computación.</a:t>
            </a:r>
            <a:endParaRPr lang="es-ES" sz="2800" dirty="0"/>
          </a:p>
        </p:txBody>
      </p:sp>
    </p:spTree>
    <p:extLst>
      <p:ext uri="{BB962C8B-B14F-4D97-AF65-F5344CB8AC3E}">
        <p14:creationId xmlns:p14="http://schemas.microsoft.com/office/powerpoint/2010/main" val="563232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340768"/>
            <a:ext cx="8077200" cy="1673352"/>
          </a:xfrm>
        </p:spPr>
        <p:txBody>
          <a:bodyPr>
            <a:noAutofit/>
          </a:bodyPr>
          <a:lstStyle/>
          <a:p>
            <a:pPr algn="ctr"/>
            <a:r>
              <a:rPr lang="es-MX" sz="7200" b="1" dirty="0" smtClean="0">
                <a:solidFill>
                  <a:srgbClr val="000000"/>
                </a:solidFill>
                <a:effectLst>
                  <a:outerShdw blurRad="38100" dist="38100" dir="2700000" algn="tl">
                    <a:srgbClr val="000000">
                      <a:alpha val="43137"/>
                    </a:srgbClr>
                  </a:outerShdw>
                </a:effectLst>
                <a:latin typeface="Trebuchet MS"/>
                <a:cs typeface="Trebuchet MS"/>
              </a:rPr>
              <a:t/>
            </a:r>
            <a:br>
              <a:rPr lang="es-MX" sz="7200" b="1" dirty="0" smtClean="0">
                <a:solidFill>
                  <a:srgbClr val="000000"/>
                </a:solidFill>
                <a:effectLst>
                  <a:outerShdw blurRad="38100" dist="38100" dir="2700000" algn="tl">
                    <a:srgbClr val="000000">
                      <a:alpha val="43137"/>
                    </a:srgbClr>
                  </a:outerShdw>
                </a:effectLst>
                <a:latin typeface="Trebuchet MS"/>
                <a:cs typeface="Trebuchet MS"/>
              </a:rPr>
            </a:br>
            <a:r>
              <a:rPr lang="es-MX" sz="7200" b="1" dirty="0" smtClean="0">
                <a:solidFill>
                  <a:srgbClr val="000000"/>
                </a:solidFill>
                <a:effectLst>
                  <a:outerShdw blurRad="38100" dist="38100" dir="2700000" algn="tl">
                    <a:srgbClr val="000000">
                      <a:alpha val="43137"/>
                    </a:srgbClr>
                  </a:outerShdw>
                </a:effectLst>
                <a:latin typeface="Trebuchet MS"/>
                <a:cs typeface="Trebuchet MS"/>
              </a:rPr>
              <a:t>TESIS</a:t>
            </a:r>
            <a:endParaRPr lang="es-MX" sz="7200" b="1" dirty="0">
              <a:solidFill>
                <a:srgbClr val="000000"/>
              </a:solidFill>
              <a:effectLst>
                <a:outerShdw blurRad="38100" dist="38100" dir="2700000" algn="tl">
                  <a:srgbClr val="000000">
                    <a:alpha val="43137"/>
                  </a:srgbClr>
                </a:outerShdw>
              </a:effectLst>
              <a:latin typeface="Trebuchet MS"/>
              <a:cs typeface="Trebuchet MS"/>
            </a:endParaRPr>
          </a:p>
        </p:txBody>
      </p:sp>
      <p:pic>
        <p:nvPicPr>
          <p:cNvPr id="24578" name="Picture 2" descr="http://t1.gstatic.com/images?q=tbn:ANd9GcQVZoAPqO6ClcIgWRjFGeFerC1qe6zvVHPhUYnQEEUxkRefQFk4EA"/>
          <p:cNvPicPr>
            <a:picLocks noChangeAspect="1" noChangeArrowheads="1"/>
          </p:cNvPicPr>
          <p:nvPr/>
        </p:nvPicPr>
        <p:blipFill>
          <a:blip r:embed="rId2" cstate="print"/>
          <a:srcRect/>
          <a:stretch>
            <a:fillRect/>
          </a:stretch>
        </p:blipFill>
        <p:spPr bwMode="auto">
          <a:xfrm>
            <a:off x="3635896" y="3573016"/>
            <a:ext cx="2143125" cy="2143125"/>
          </a:xfrm>
          <a:prstGeom prst="rect">
            <a:avLst/>
          </a:prstGeom>
          <a:ln>
            <a:noFill/>
          </a:ln>
          <a:effectLst>
            <a:softEdge rad="112500"/>
          </a:effectLst>
        </p:spPr>
      </p:pic>
    </p:spTree>
    <p:extLst>
      <p:ext uri="{BB962C8B-B14F-4D97-AF65-F5344CB8AC3E}">
        <p14:creationId xmlns:p14="http://schemas.microsoft.com/office/powerpoint/2010/main" val="97825469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18864" y="-99392"/>
            <a:ext cx="8229600" cy="1143000"/>
          </a:xfrm>
        </p:spPr>
        <p:txBody>
          <a:bodyPr>
            <a:normAutofit/>
          </a:bodyPr>
          <a:lstStyle/>
          <a:p>
            <a:pPr algn="ctr"/>
            <a:r>
              <a:rPr lang="es-MX" sz="4400" dirty="0" smtClean="0"/>
              <a:t>Estructura de contenido</a:t>
            </a:r>
            <a:endParaRPr lang="es-MX" sz="4400" dirty="0"/>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496997496"/>
              </p:ext>
            </p:extLst>
          </p:nvPr>
        </p:nvGraphicFramePr>
        <p:xfrm>
          <a:off x="1252956" y="1432830"/>
          <a:ext cx="6911975"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586002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t>Resumen</a:t>
            </a:r>
            <a:endParaRPr lang="es-MX" sz="4000" b="1" dirty="0"/>
          </a:p>
        </p:txBody>
      </p:sp>
      <p:sp>
        <p:nvSpPr>
          <p:cNvPr id="3" name="2 Marcador de contenido"/>
          <p:cNvSpPr>
            <a:spLocks noGrp="1"/>
          </p:cNvSpPr>
          <p:nvPr>
            <p:ph idx="1"/>
          </p:nvPr>
        </p:nvSpPr>
        <p:spPr/>
        <p:txBody>
          <a:bodyPr>
            <a:normAutofit/>
          </a:bodyPr>
          <a:lstStyle/>
          <a:p>
            <a:pPr algn="just"/>
            <a:r>
              <a:rPr lang="es-MX" sz="1800" dirty="0" smtClean="0"/>
              <a:t>El resumen consiste en reducir un texto de tal forma que éste sólo contenga cuestiones importantes, las cuales se caracterizarán por: fidelidad en las palabras, puntos importantes adecuadamente destacados y que exista conexión entre ellos.</a:t>
            </a:r>
          </a:p>
          <a:p>
            <a:pPr algn="just"/>
            <a:r>
              <a:rPr lang="es-MX" sz="1800" dirty="0" smtClean="0"/>
              <a:t>El resumen no solo es beneficioso porque estimula la capacidad de síntesis, sino que es también fundamental para mejorar la expresión escrita, la cual es decisiva en un examen.</a:t>
            </a:r>
            <a:endParaRPr lang="es-MX" sz="1800" dirty="0"/>
          </a:p>
        </p:txBody>
      </p:sp>
      <p:sp>
        <p:nvSpPr>
          <p:cNvPr id="28676" name="AutoShape 4" descr="data:image/jpeg;base64,/9j/4AAQSkZJRgABAQAAAQABAAD/2wCEAAkGBxQTEhUUExQWFhUXGR0aFxcYGB0aHRoaHR4bHRkeHBwdHyggHh8lHBoYIjEhJSkrLi8uGR8zODQsNygtLisBCgoKDg0OGxAQGiwkICQsLywsLC0sLCwsLCwsLjQsLCwsLCwsLCwsLCwwLCwsLCwsLCwsLCwsLCwsLCwsLCwsLP/AABEIAOcA2gMBIgACEQEDEQH/xAAcAAACAgMBAQAAAAAAAAAAAAAABgUHAwQIAQL/xABMEAABAwIEAwQFCAYIBAYDAAABAgMRAAQFEiExBgdBEyJRYTJxgZGhIzVCUnJzsbIIFDM0ksEkJWJ0gqKz0UNTY+EVk8LD8PEWJoP/xAAaAQACAwEBAAAAAAAAAAAAAAAABAECAwUG/8QAMBEAAgEDAgQFAwIHAAAAAAAAAAECAwQRITESMkFxEyIzUWGBwfAFUhUjkaGx0eH/2gAMAwEAAhEDEQA/ALxooooAKKo3mLzkeauXLew7PIjuqdUnMc49LKCcsDbUGdarTE+OcSujDl08rNIyIOQHNuMqIkR0oA6txLG7e3BLz7bYG+dYHSdiZ21pNxbnJhbMgOOPEEaMoncTIUopSR7apPB+WOJ3UK7AthR9J85D11IPf6eHUU9YZyTt2gDfXcnfI0Mo6z3lAqPT6I6jWjcHpuZMX5/DUW1oToYU6uNehKUz7Rm9ta+CcbcRXmrFugpJ9Is5ECT0UtWoHlNOOH2OGWQP6vaI017RzU6SZzLJV59Ki8R5psBZSblKSkxCEqUP4gkg+wxWipS66dzJ1o9Newr8ScyMcsXOyuUMoURKT2YKVDxSoKg1EDmPjd8Q3blU7Qw1ruNSdY23kaTVhv8AMnB7tvs7woWBqMzS1JnxHclJqcwTj/CcpQw+02hAE90tpA2HpJAOvhWbytDVYayI9ozxTbpC57YE+gpTayJHUSCI9e9bbHOS6tgEYjh7iFgekkFsKMkA5ViANDsTqDTxdcx8MQkqN40QI0SSo6mNAkEmvrDePcMuRCLpnr3XDk2gzDgHjvVcsnBFYTzmwx7RS3GDMAOoj2ygqSB6zTnhmOW9wJYfbc+wsHpOw12qExbgTDrme1tWiTupIyK3n0kEHeaTsW5HWipVbPvMK6TDgGvsVtp6VTkMFuUVSn/4dxBZkm1vw+kbJWokmNAMroUnboFRpWweYmMWf7/hudImXWgoCAAJJGZO/XTepILjoqrsK54WC4S+h5hXXMnMkaa6pObfT0fCnjCuK7K5jsbplZJgJCxmJiYynXbyoAmaK8mvaACiiigAooooAKKKKACiiigD4edCUlR2SCT6hqa535hc5HrnMzY5mWdQpzZxwajT6iSDOne21G1dA4p+xd+wr8prihKZIA6wKAJCwwG5fQpxlh1xCfSUhClBMamYGmlXvy0xFDGHsgWqG7gBSXFdnkJIJCSdMxJRkJPWTVUcLcQXWB3y0rQRBCH2VaZkjUEHx1lKh4+BrpS1dt7+3Q8ghaFiUqB1HiJHUGQR4ipi4p+ZaFZqTXleGKmOcWltBW86GkeA0nyH0if96q/F+aUyLdoyfpukTPjlEjx3Ph6qYOOuUl8852jVyLkCYS5Dakidkgdw+vu7VU2NYBc2islyw40f7SdDPgrY+w9DWrrdIaIxjQ6zeWe4vj9xcn5Z1ShMhOyR6kjTpUZWW2YK1BIKQTtmISPVJ0E7a1uXWB3Lac62HAjWHMhKFRuUrHdUOsgkRrWTbe5ukloiOrOWChQDiVJEiREGNCYkbwfiK2sOw9DoAL7batdHMwHSO8ARrrvER5012GFYswkOMI/Wmdvkwi7bVO4yjN6iQAR4ioJPMAwXBrjRd7cWy/B1CMvTZYMRr1jY01XXJBLrYXY3zbmmmcd0nT6beaO6Z2PSlZOKYeVRiGFKYWTqu3W43qIBHZLOUdZiDMedMHDnC9o6vPhOMLYc6NO9xZO52KcwCY2SrVJ18IJIJfCONYYSplDyQR3lW6s4ga94J8I3IrasOceJsd13s3SJHyreVQM9cmXbURVm2L3EFqIdbt75ImClYbcgbfRAJI8vWaz3uNWN0OzxKwdYMkTcMKKZg+g8gRMSZBG9ACxhHPto6XNqtPmyoK6fVVl6z199POFczMMf9G6Qgno5LZ6fW06+NKl9ydw26R2lk+W0mcpbcD7czG5JJ1B+lvNI+M8k79rVotPpie6cqp10yq/361GETqXxiOBWV6mXWWHwZ70JJ10MLGoOg1BnSlLFuTGGuyW0uME7ZFkgaQNFz113qg3Gb+wWZFxbKB19NudfHZQkeYMUy4NzhxNggLdS+j6rqBMTJ76QFSdpJMUYIyWCrlviloP6vxRWURDbsgABMQNFpPgBAA8dK9VxHxFZmX7NF0jSS0JOx/5evgSSmNPOsGEc+WFQLm2cQeqm1BY28DB386dcK5k4Y+O7dtoPg6ey6A/TgdfGjUNBew7nbbyE3ltcWyjucuZI0nyXqQQISennDdhHH2HXMBu7azHZKlZFbTsqOgNS1xatPJhaEOJ/tAKHxnxpUxXlXhb+ptg2dBLSlI0E/RBy9d4mjiDA8oWCJBBB2Ir6qolco32INhib7Ua5VyUk7E9wgejH0Tt7sjDvEtoO+GL5I6CAuNgAQEE9CSZOh1qchgtmiqqRzfcZMX+G3Vv4qCSRpoojMEyJjYnemTCOZ+GXG1022fB75LpO64HxqSBxorDa3SHEhTa0rSRIUlQUCDsQRoRWagDw1xU/+8H7w/mrtU1xU/8AvB+8P5qAOm+ZXADWJNSIRcoB7Nzx/sL8Unx6e8Ghixi2ELMC4t46p7zZnXcS2dvZFdOY3iZYyEJCgokETG3hWJjG2HRlXCZ0KVjT37e+pUJcOcaFXUhxcOdSnOHeezqITeMB0dXGyEKifqRlMCdJTOlWXg/HGGYggNh1slYjsHgATMgpyq0Ud9BO/nWrxBytw28lfZdktWudk5ZJjXLqg+7qarHHuR941KrZxD4EkD9mvrGhOUnbr1qmhpqWDxBybw98EspVbrI0LZJTOkdxRiPIEb0i3XL7GcMldk8XmwfRaJkgk+kyqQdNwM2/lNLGHcW4thSuzUp1A27K4QSkwI7ufUASD3CPo7irE4e56sqhN4wpszqtvvJ6bpPeHXadqNSNBPTxdbLVkxfCklZnM80jsHZIEEp7oUdBrIj4FlwLhXCrk5sLxJ62eOaEZ4VtpKDCiBPQnrrVlN3GG4q2Ug290kalOilJmRMemnY66bUl8R8j7Zw5rR1Vur6ipcRv0k5hppudh66MhgkVYdjLGjv6ribImUuJDThSegJGWTPWR3d60rjBMJe0vMMcsl9VZFJb0AmHWT2WXXcxsSaXkL4iwo6hV2wn/wDsI9nyqdE+oT40wcPc7rR3uXTardWxPpoJ67DMPaPbUgT+FcMlKc1hib2TWEqUi5bkzE5tYE7BQNM1gblPdeDS9h2jZUifEltUwBrstXTStLD1WNzDzJZUVD9o2QlXn3kkKnfzBBqbQmBuT66qyUaC8DtyrOGkJWYlaBkUY2lSIVHlMRpW8y3lSBJMDdRkn1mvuioLGN9lK0lK0hSTulQBB9hpOxnlXhlxJNuGleLJLfh9Ed3p4dTTrRQRgorG+QzgzKtbpKvBDqcpiPrpJBM+Qqv8b5fYjak9pauFI+m2O0SdSJlMxt1g11Ji+K/q4zKadWgCVKaR2mX1pSc/tCSPGovDuPsOe0TdshRjuuK7NUn6MLjWdIFWyyMI5Yw7Gbm2PyLzrR8EqKd46ewU5YTzkxJmAtaH09e0QJ317yYO2nWrY4stg4hSn8JavUpOirZwKcjQ7ZUuA90SEk6VUOMWWCrWUtrvLJYGqHmu0Skx6JAV2gM9dfVUkD7g3PllUC5tlt7d5pQWN9yk5SAB4Enyp4wnmNhtxARdNpUYhLh7M69O9An21zHiWEtISVtXTTqegAWhZ1j0FJ9u9RNGEGTthDiHE6FK0EdCFAj8DS7jPL/DrkKC7VpKlT30JCFAnrKYkzrrNUZyODi8UaQHHAhKVrUlKjlOVJAzDaJI9sV0tcOZUqV4An3CajGpOdDlO3Vc4PiKU51Q26k90nK4iYJyzBlMjXY11m25IB8RNc4cb5ncUsGQnMZQQOpKnYIM6fQ+JrpCK1nHhk0jKnJyimz01xpjdqGr55sEkIfUkE7mFka12Wa474r+c7n+8uf6hqhc6e4x9Fv7SvwFLFMXGKjmbHTvH26Uu0/b+mjm3PqMzW12tv0FFPqOnu2qYs+JlDRxIUPEaH3bH4VA0VeVOMt0ZwqzhsxwcurW6QW3QhaSIKHUiD79DsNvKkviLktYvgm3KrZZ1BT30bye4SNIPQjYVkrZtcQdb9BZA8Nx7jpS0rX9rGo3n7kVPjfKrE7JXaMS8B9O3UQsRB1Tor3Tt6qMH5rYnZENP/KhOmR9JC9JHpaK38Z2q8rXijo4j2p/2P8AvWe/sLC/SA82094Z0jONjodFD2GsJU5x3QzCrCXKxV4c5zWFxAezWyzvn7yJ8lgfiBtTDifC+G4kgrU0y7mEB5uM3sWjXSOs0icQciWVEqtH1Nf2HBnT12UIUOm89aQLrhPGcKJcbDyEp1LlusqRpHpBJ22BzCKz06GvcfcS5MusKLuGXq21afJrkdZ/aJ3Ho6FJ2OvSo9rjLGMMIRf2y3Gx/wARMbaknMnM2dOmm2p3rQ4c55XLYCbtpL46rT3Fx10Ayk+wVaPDvMnDr3uJeCFkfs3hkJnoCe6r1AmpUmiNDS4e5p2lzCe0SFfVX8mfZm7p9hpzZxNtX0oPnp/2pX4h5ZYdeSoshtate0ZOQkmNYEpPu60nucvsWsZNjdi4b1Iad0MAGAMxKZ2GhTOnhU5g9w1RcYNYb55SEKUhsuKAkISQCryBUQJ9ZFU9acxnLZYbxC2etFzGYBRQdASYPTbbNuKfMF4wbfTmacbeT1KTqNtxuD5ECp8LPK8k8RDOc37NpSkXLN1buJPoONa+vQ7VAcRY3w5iCFKdUGnVj9qlpaXARoCYSQr2zpFPmO4fY36Ai6aSqPRURCkzE5VjUbDy0qj+YHK5dig3DLqXrcb6hK0AwASJhQkgSPEaVHC10IyRGNYWLMByyxNt5Givk1qadBPi3MyNNjPkKirzii5eRkec7ZIBA7UBahPULIzA+c1FNNqVISCYBJjwAkn2ATUjwth36xdsNRIUsSInujVW3kDQkQRVfSkEQSCARI8xJEj2gj2VmTblbvZoEqUvKkDqSYAqc4+t0tXQYQoqDLTbfqITKv8AMonTxqcaZAaeRSMl04/BhISiekLMqHr7oNdAY+5lYX5iPeQKo7lJa5bRxZHpuGDO4SAPxJq28bu89q0dJURPrAM/GtvD5H+e4q6vOvz2KcaQHuJbdIMZFtzInVtGcjfrET510eK585bJ7XiR5RSFZA6ZicsBKAfLcCfPzroOspvMmb01iCXweGuOeM5GI3fQi4cP+ckV2PXJPNf53vPvP/SmqlzoDH3SpFupWpU2CT5kJJqHqWxn9la/cp/BNRNP0PTRzLj1GFFFFbGAUUUUAFFFFAG9aYw83oFkjwVqP96mrTiZJ0cSUnxTqPdv+NK9FZTowlujaFecNmTmL8IYbiAJWy2VnUrb7jnXciCd+s1W3EnIhaQVWT+f/pvQk7dFpEEk+IA13ptSY1Gh8qk7THnkbqzjwVr8d6XlbNcrGYXafMik/wBcxrByAovtIGyVHtGtD01Ujr0I3p34b57pMJvWMv8A1GTI9qDqPWCfVVm2/ETSxlcTlnxGZPt/+qgMe5X4ZegrQgMrP07chI20lEFJ6dAfOl5RceZDUJxlysmsM4hw/Emyltxp9CpCm1jXeILaxO8dPCl7GeUdm4rtLVblm6NQpk92Z6pJ9exFV5j/ACSvGVFdm4l8AykT2bg2jc5Sd+o2qNw7mFi+GLDVxnUlJjs7lJJgEzlWe91iZIEDoIqvYvn3HPHE4thaFOO9le2qNS6VBtwAqAAImZ1iQFVJcYID2GXBMpzMdpp0ISHAPeAPVUbzC4hcu8IU4oBAW20vInYFRQrfcxNbuH2/a4OhuYK7MJneJaiabipJYl7GMZqWWip+XFgXX3iEklFs8Ux9ZSCgA+sLVH/at7k7YBd8XD/wm1KG+6u4PzHepnkjZyLpeskIQD01zE9N9vfUjyaw7s27pZgq7bsp1/4Yk/nqkI7FxX5VYP21+p1SZQxmVJ2znRA333V19Hzpe43uS5f3SiAPlVJ08EHIPgmrj5a4SLazC1gBTpLqzH0T6IPqTr/iNUPfPZ3FrJKsylKkzJkkyZ1k1WSxFAXbwDbdnYMCIKklZ1n0iSD/AA5aZnLklCUnZBUR7YMfD41pYfbdm023AGRCUwNtAAYr4xZ/Iw6sEApbWQT4hJj40+lhL4OS23J/Iufo+W/aYhe3APdDZTlI1PauBQPsDZ99X5VLfo126exu3I7xWhJPkEkjT1k1dNcw64VyTzX+d7z7z/0prrauU+c1sG8YugDOYoXr4qQkkUAXpjP7K1+5T+CaiakMW9G3+4R+FR9dCj6aOXXf8xhRRRWpiFFFFABRRRQAUUUUAFFFFABX024UmUkg+IMV80UEjPw5ijjiyhagQEyNBMyP5VUH6Rv73bfcn85qzeGFAPjzSarr9JC3Aes1zqpDiY+ypJH5z7q51eKjPQ6dvJyp6mlfn+oE/dI/1BTZwKkqwtgTqWlAT61AeylK++YE/dp/1BTjy6+bbb7B/MqmHzLsVo7S7siOTtmW7NZJkqeV6u4AnTxFNWBYYLdrsgZGdapJn0lqUJ0GsET5zWrwbZlq0bQd5WT5ErUSPYdKmqIrCRsaWMO9nbPKSB3WlkDpokwNOmlc58OWna3TDcAhTiZB2IBkg+sA1fHMG5DeHXJkplGUETuogAaeMxVQcsrbPfoOncSpWvkI089fhWc1maRWTxFsuqoDju4CLC4JEynL/EQkfjU/SdzVeixiYzOoBHiIUoj3hJ9gpqo8RZzaSzNdxx/R8t1JwwqOy3llOvQZUn1ag1Z1I/Je3CMItonvBajPiVqn2aU8VzTrBVG8zuWV/e4i9cMJbLaggJKnAD3UJSdPWDS43zQxu7Vlt9xoexYB9LQFRUFZfXIFbTWC4/dZe2u3GgJ9J4pO4B0b3011qrnFbsvGnKWyLP4gR2YZCylOVlIMqA1SO9EnWKWnuIrRIClXLMHTRYVv4hMn4Uu4fycbEdtcKV4hCQkTPiZMR5U04dy8w9mCLcLOuriivrOxOX2gVZX6hHCI/hcpy4noQL3HtrJSyHX1gkZWmyZidQTHdkDXzGlbNvit86QG8OcTrqXnA2I18p6eHhTfdXlvap7ym2k9BomZ8BpUVeY0pWiO6nx6n/asKn6jPpoM0v0ilnV5IzinG1WLLTrzaTnXlUlC8xTKSdykAnTbbzr6wTiW2utGnBm+oruq9x39k0tcdpDmHOqUSS3cpy69S2gKnx1Ur2mqoSogyDBGxp2ncT4U31Rzq9pTU3GPRnSlFU1gfMO5ZhLkPIH1vSjyV19s1YuBcYWt0O6vIv6jkJPs1hXsPupqFWMhGdCcBgooorUxCiiigAooooA38AVFw3PiR7wYpG/ST9Ox+y9+LVOmFGHmp+un8aS/0k/Ssfsvfi1SNyvOux0LR+Rr5I7E2ynAUg79k2fYpSVD4EU28uFA4bbQZ7p/MqljHvmNP93Y/BuprlL82t/bc/Ma1fMuxNDZ9xxooqPsrpSn7hBPdb7LKI2zJUVevWPdUmwtc33ynDlARC3EJPqEq09qRSZyeYl19emiEpiPrGZn/D8aned9yAxbtyZU4pUawQkQfLQqHvrFyiZi1cV9Z0j+FKdf83wqkdaplXeKbHqq+5wvfIsIjdalT6kx/OrBqrubbuZ+3bzfRJI8MyoB9w+FbVniDFLdZqI6C4Fti3h9ohScqksNgjTQ5RO3nU7WGzYyNoRM5UhM+MCKzVzzpnN3In9rdfYR+ZVXBVP8if2t19hH5lVYHEuKqaWylGhLgkzuCh3SOuoB9gpCvzs61r6S/OpI4o44kShxpseK0FfrgBaelKOJi4cMC+fydYQ02T7UJB+M1svOqWZUST4mvilvFfQc8GL3EvibhhpLTj5W6twQZWvNJKhvI86ckbCoXjR0Js3J65R7cwqXadBQFdMoPsifwonKUoJv3f2KwjGNRqPsvuJmLvFdhiJOn9NQI9QI/lVeU/4YEuYPiSjr8uhaSZ3ka+4nfxpBCSdBudq7OMRS+DgyeZN/J5RXpFeVBUa8E4vvLVKSrM4yqcocBgxvkXvp6yPKrAwDjy2uISpXYufVWQAfUrb3xUny7t0OYXbpcSlaSFd1QCh6a+hrRxnlbZuiWczCvIlaf4VGd/A01BzitHkwnRhL4GWiqqslXmHX7Vmp8LQpTYI1UnIswIzCUmPDbzq1BW8J8QjVpOm8HtFFFaGRktjC0E7BSfxFL36SFuks2jkd4LWkGfolKSdPWBU6Khv0jDNraR/zVfkFJ3W6HrN6Mg8e+Y0/3dj8G6muUvza39tz8xqFx75jT/d2Pwbqa5S/Nrf23PzGry512L0OV9xxpZwLECvEb9uAAgM+snKfhrtTNSDwlfBWMYklOoOWTtBbIQoR6ydfKiT1RuLnPC4JuLdvSEtFY8ZUspPshtPxps4DtuzsGBrqkq1/tEq/nSDzdcC8RITJIbQkiOsEwPHcVatgx2bTaNe6hKdd9ABrRR1m2K3T8qRsVV/EaO3x22aUjMkOW6CnU5klQUqfYo+wVaFVzwojtuJUlKgQh1RJM7IQQQPwqbl+UztF5/odKUUUUkdA505FW5m5ckR3Ex1nvGprj68CH2c0mX2wPLun+ZqO5Ffsrn7aPwNYeaz+RTS98lwk6/2UzHwpCquKrj82OrRfDQz+bjBRSxf8c2qAchU4fBIge8/96jRxXePmLa1iZhRlXXqTCffS6oTeuMd9BuVzTTwnl/GpK8wf3Jf2k/jUxa/sE/dp/IKUHOHL+5EXD4SkxKZnz9FMCQfOnNLWVoJmcqIn1Jj+VTPCiop51K03KU3NppYW/wBSvuGrg/8AhWJI0yjsVDxkrg/lFfP/AIUr9YwsEgF1DJHkO0MTHiK2uAR/QMW+4R/7lNdjhed3BHQgEJYOYn+y2FJ08QSSK7aWUvzqcATbHCkO32IoyjuIuS3MwkhUD/KVAew9KXLPDC4w+9mgMlsFMb9oSN+kRVu8JWf9a4pCQEEhOwiVGdvPU1A8J4NmwrE06qJWpICRqSyErHjoVRp5Gjg+4Dpyy+bbf1K/OumioLgVAGH2sAD5JJ08TqT7SSana3jsipUHHagMctySAAWJJMAa+NWRVWc0/nVH2WatVzc+s1ajvIUu90eUUUVuJnhqB/SCUDY2JG2c/wCmKn6iedaEnB7dUAlLiAD1HdWFAHptr6qVutkOWj1ZB8SNFGChKhCkssgjwI7MEe+pHk/cBWHhImUOLSfWYVp7FCsPHnza79lH5k1p8j3ybe4R0S4lQ9a0wfyD41M9Ki7GltrF9ywG7wKdW0AcyEoUT07+eAP4D7xVZ8C3AGN3yY1Wt+D4ZXc38qbMJvycYumyQAGWYT4xrPszn3iq85bvhOMEH6ReSPX3j+ANUk9V3GCL43fK8WdmNHUpEeCYA/CrrXufWaoIjt785Do5cHKTpopzSffV+E1e36sTu90CRVe8kYexpx1Q1yPOCCdCpSR+CiNaecTeCGXVHQJQo6fZNLH6Ntuo3F05plDaUn1lUj4JNVuXsibRbsv6iiilR0595Ffsrn7aPwNSPEmFt3SlJdlQS4ToY11H4Uu8rEOqsL8MCXSAECcupSoaHofDzpOv1XlqhLSlLbzkud1RBk6EEjrpqPOkqlNyno8M6VKsoUkpRyv+llWeA27XoMoB8SJPvM1JVG8Odr+rNdtPaZe9m33MT55YrJeNPqkNuNoHQlsqP5gPhSUsuWGzoxwopxX0N6sb/oq9R/Cq8x9y5au2W3LlbgUUqgdxMFcRlBg7dasZxMyPHSrTp8CTzuVp1eNyWMYK85fuTaYo2ASVW8iNfRzAiP8AF8DV4YHw3/QrBZEOs26BlB0JU2lKttCYqmeWbYSvEEjYW6wPZNdHYIf6Mx903+RNdpyaSaPPpa4K9wW0AvL5zbMppJERqGwSSepOb4VIYdhgbQ4gnMHHHVnSNHVqUU7nbNE9Y6Uy4nhAlTrae8qCsDrGxpcxXFGrZsuvLCEjqdyd4A3J8hTEJJrJRrBr8LMFu0YQd0ICTH9nT+VSlJWF8yrBZyFSmRMJzohJ13lMxM9Y6zTha3SHEhba0rSdQpJBB9oq0WnsQU1zS+dUfZZq1XNz6zVVc0vnZH2WatVzc+s1NHeQpd9DyiiimBMKhucJ/qVn78f+5UzUBzZP9TJ8rlM+Wi6XueX6jVo/P9A4vZCsOfB6NZvamCPiKWOR7w7W5ROpQghPjBIJ+I99NfFHze/9yfwFIXJq4y3ykxOdpWs7ZSFfyiq1edGtryvuSeD4l/8AsFxkOYL7ZE66ZEFWnqU2BSlwPeZMQbcUrUdocyvrFtcT61Ee+vi3xcN4iq4Ij5VxUbxmz6dJ3il+l3L/ACNErwyqb23Pi8j8wroCufuFv3y3+9R+YV0DTNtsxK75kQ3GLxTZXBG/Zke+AfgTR+jXagMXbsmS4lMdISmR7e8fcKi+aNwE2CgZla0JHrkqPwSab/0fLbLheYpjtHlkKiMwGVMz1AIUPYazuX5jS0XkbLMooopcaOe+Rx+RuvtJ/Kqpd3LAKwDqIkT3iQBHgZO9QnJdRFteEdCPyqrb4juw0yFkxDjWu/8AxEk6de6Fe6uZcLNXB2rV8NDLJWiivlxYSJJAHidBSo6I/F9qVYhaToFlCQfUvXT2inqaS8buEv31mWT2gbWM5R3gnvp9Ijb105it6vLFP2F6CXHNr3+wlctBmfv0DVa2XAlMiVGTtPrFdE4C2U2rCTulpsH1hIB+Irm3lndIbxJ5bikoSlt0lSjAHeT41YyuKr3FCi2wlKmmEwl69UMsRE9nOu06RmOYeiNa671gjg5xJjPxfzAatV/q9uk3N6rRDCATB/tkbQJMDXTpvUNhXLV65X+t4q4l18juW4SOxaBMxA3Ikjw8SremrgrgW2w5Hyac76h8o+sStRPpQTOVJP0R7ZOtNNQtAbyU3xLyrtVnRBt1dFNRlP8AhOnujpSNecvsRtJXaPFYH/KWptfukTudietdNOtBQhQBB6GoO+wMjVvUfVO/sNapxlvoVOUuJby6cezXYUHgkCVIyGEzBgAD2jwq+2fRT6h+FVnzvBF4yDoewGh+8cqzGfRT6h+Fb0FhyE7vofdFFFMiQVF8w9cEuANT2rWnrUiP51KVHcXn+rXh/wBa2/1RWNdZgb27xURq8U/N9x9yfwFVVy7ui3ftkKyyHASY27NZ6+YFWzxh+5XP3SqoI1jcPEkMWnKz1aySSdyZPrr5oopYbJrgtjPfW4mPlAf4e9/Kr7qgOFcQQxdtOuTkQqTAk7Ebe2rdteOLFzZ8JMT30qT7JIidehpu3kktWJXUZOSwiD5wO/0dlPQuEkepJA/MatzlHadlhFmmZlBXMR+0UpcezNE+VUTzZxBDjrCUKCsqFElJBHeMRod+5PtFdIcJW4bsrZATlysoGWIjuifjNY1nmbN7dYpolqKKKyNjn7lGqMNufvT8UoFaXMIH9U037VER496tnlUqMNuPvo/yoqdrmVpcNbJ27eHHb8PuJNq/ilwnZDCYHeIyk+cGTPqFSNnwg3oq4ccuF9c6jln1bnTTU1MYjirLAl1xKfI7+4a0q4nzCQJDDZUeil6D1wNT8KiLqT5Fjt/sJKjT9SWX86/2HK3t0oGVCUpHgkAD4VoYnxBbsaOOAK+qO8r3Db2xSPbnFMQ0ZbeWk6fJpyo66FWg6Hc038P8iLpzvXTyGR9RHyi+u+yR0OhO/StYWfWTMKn6glpBf1K3wfCl3t4lhn0nnCEz0GpJPkEgn2V13w5gzdnbNW7fotpCZO5PVRjqTJ9tQPA/Lq1wwqWznW6pOUuOEExMwkAACdPcKcKfOWFFFFABRRRQBzr+kb84Mf3cf6jlPLPop9Q/CkX9I75wY/u4/wBRynLCXCphpR1JbST6ykU1bdRO76G3RRRTYiFRXFqSbF4AT32D7A8mT7Klaj+IlxaPDxCAP/MbP8qpUWYs0pPE0YOMP3K5+6VVBGr94w/crr7pVUEaWueZDdpys8p54D5ZXWIlK47G2O7qh6Q19BP0tRE6AfCp3kjwCm8Wq6uUZmG+6hJmFuaSfNKR7JPka6KaaCQEpASkCAAIAA2AA2FLDZX7vJnCyylrs3ApII7ULhwk9VaZSf8ADA8KV8V5AtwTbXax4B1IVpGxUnL16x7KuuigCjeGuQxDma9fCmx9BmQVHTdShoN5gT5irwbQAABsBFfVFABRRRQBypgXFJw+2etHGV9t20qCu6EwAIPWZSOm1bFg1i+JybZtaWjspI7NMTGjiozGQdj410g/w/are7ddu0p2I7RSElUbRJHhUkBWfhQ4uLGpr49Th4U9CicE5COKIVeXIA6paGY/xKEfA1Y2A8scNtYKLcLWAO+6S4ZE6we6Dr0ApxorQyPlCABAAA8BX1RRQAUUUUAFFFFABRRRQBzp+kd84Mf3cf6jlNnDr6V2zJQoKGRIkGdQkSPX5VZHEvDdtfNFq5bC09DspJ8UqGoP/wAM1QvEfB1/gbhft1F61O5gmBp+1REJ10Cgem4mK1pVOB6mFel4i0LDoqA4Y4sYvBCTkcAlTajr60n6Q9W1T9PpprKOdKLi8MKi+Jv3Vz/B+dFSla1+yVoygA95B18AtKj8AaHsEdGjR4w/crr7pVUtw1gbl7ct27Q7yzv0SkaqUfICrp4v/cbn7pVfH6N+EI7G4ut3C52Q8kpSlZ95WP4RSlzzIdtOVlsYDhDdpbt27IhDaQkTufEnzJk+2pCiilhsKKKKACiiigAooooAKKKKACiiigAooooAKKKKACiiigAooooAK8UkEQRIr2igCnOYHJ0KJucM+SdBzFnMQCdSS2d0qmNJA8IpVwHjdbSzbYilTTqTlzlMbad8dDP0hp+NdG0r8bcC2uJIh5MOJBCHU6KT/JQnofhV4TcHoUqU4zWGLCVAiRqPEV7VbXbGIYC4G309raqPdUJynqch+grXVJEHXfennBcZaum+0ZVmHUdUnwUOhp2nVUznVaModjX4v/cbn7pVSP6ObZGHOkggKuVFJI0IyNiR46gj2Go3jJYFjcyQJaUBJiT4Dz8qZeRHzQ19t385rC55kM2nKywqKKKWGwooooAKKKKACiiigAooooAKKKKACiiigAooooAKKKKACiiigAooooAKKKKANe+sm3kKbdQlaFCFJUJBHmDVOYzycuGbntsLuA0kySlwmU6+iDBCkx0V4daKKNgayRV5ycxO4cBuLppQnUlSlZQd8qcoHQaCNquLgnhpOH2iLZKy4EySogCSoyrQbCZga+s17RQ3khLGxO0UUUEhRRRQAUUUUAFFFFAH/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8678" name="Picture 6" descr="http://t0.gstatic.com/images?q=tbn:ANd9GcT-SwDeUfVsQmecH6OO_QIuB5T2mNo5Y9tdX9GLJzr_JU-T8yXA6Q">
            <a:hlinkClick r:id="rId2"/>
          </p:cNvPr>
          <p:cNvPicPr>
            <a:picLocks noChangeAspect="1" noChangeArrowheads="1"/>
          </p:cNvPicPr>
          <p:nvPr/>
        </p:nvPicPr>
        <p:blipFill>
          <a:blip r:embed="rId3" cstate="print"/>
          <a:srcRect/>
          <a:stretch>
            <a:fillRect/>
          </a:stretch>
        </p:blipFill>
        <p:spPr bwMode="auto">
          <a:xfrm>
            <a:off x="611560" y="2996952"/>
            <a:ext cx="2592288" cy="2746796"/>
          </a:xfrm>
          <a:prstGeom prst="rect">
            <a:avLst/>
          </a:prstGeom>
          <a:ln>
            <a:noFill/>
          </a:ln>
          <a:effectLst>
            <a:softEdge rad="112500"/>
          </a:effectLst>
        </p:spPr>
      </p:pic>
      <p:sp>
        <p:nvSpPr>
          <p:cNvPr id="8" name="7 CuadroTexto"/>
          <p:cNvSpPr txBox="1"/>
          <p:nvPr/>
        </p:nvSpPr>
        <p:spPr>
          <a:xfrm>
            <a:off x="5292080" y="6119336"/>
            <a:ext cx="3541824" cy="738664"/>
          </a:xfrm>
          <a:prstGeom prst="rect">
            <a:avLst/>
          </a:prstGeom>
          <a:noFill/>
        </p:spPr>
        <p:txBody>
          <a:bodyPr wrap="square" rtlCol="0">
            <a:spAutoFit/>
          </a:bodyPr>
          <a:lstStyle/>
          <a:p>
            <a:pPr algn="r"/>
            <a:r>
              <a:rPr lang="es-MX" sz="1400" dirty="0" smtClean="0"/>
              <a:t>http://genesis.uag.mx/edmedia/material/DHA/UNIDAD%20IV/EL%20RESUMEN.pdf</a:t>
            </a:r>
            <a:endParaRPr lang="es-MX" sz="1400" dirty="0"/>
          </a:p>
        </p:txBody>
      </p:sp>
    </p:spTree>
    <p:extLst>
      <p:ext uri="{BB962C8B-B14F-4D97-AF65-F5344CB8AC3E}">
        <p14:creationId xmlns:p14="http://schemas.microsoft.com/office/powerpoint/2010/main" val="51046497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chor="ctr">
            <a:normAutofit/>
          </a:bodyPr>
          <a:lstStyle/>
          <a:p>
            <a:r>
              <a:rPr lang="es-MX" sz="4000" dirty="0" smtClean="0"/>
              <a:t>Resumen</a:t>
            </a:r>
            <a:endParaRPr lang="es-MX" sz="4000" dirty="0"/>
          </a:p>
        </p:txBody>
      </p:sp>
      <p:sp>
        <p:nvSpPr>
          <p:cNvPr id="3" name="2 Marcador de contenido"/>
          <p:cNvSpPr>
            <a:spLocks noGrp="1"/>
          </p:cNvSpPr>
          <p:nvPr>
            <p:ph idx="1"/>
          </p:nvPr>
        </p:nvSpPr>
        <p:spPr/>
        <p:txBody>
          <a:bodyPr>
            <a:normAutofit/>
          </a:bodyPr>
          <a:lstStyle/>
          <a:p>
            <a:pPr>
              <a:buNone/>
            </a:pPr>
            <a:r>
              <a:rPr lang="es-MX" sz="2000" b="1" dirty="0" smtClean="0"/>
              <a:t>CARACTERÍSTICAS DE UN RESUMEN:</a:t>
            </a:r>
          </a:p>
          <a:p>
            <a:pPr>
              <a:buNone/>
            </a:pPr>
            <a:endParaRPr lang="es-MX" sz="2000" b="1" dirty="0" smtClean="0"/>
          </a:p>
          <a:p>
            <a:r>
              <a:rPr lang="es-MX" sz="2000" dirty="0" smtClean="0"/>
              <a:t>1. Orden en las ideas.</a:t>
            </a:r>
          </a:p>
          <a:p>
            <a:r>
              <a:rPr lang="es-MX" sz="2000" dirty="0" smtClean="0"/>
              <a:t>2. Claridad.</a:t>
            </a:r>
          </a:p>
          <a:p>
            <a:r>
              <a:rPr lang="es-MX" sz="2000" dirty="0" smtClean="0"/>
              <a:t>3. Concisión.</a:t>
            </a:r>
          </a:p>
          <a:p>
            <a:r>
              <a:rPr lang="es-MX" sz="2000" dirty="0" smtClean="0"/>
              <a:t>4. Deben ser personales.</a:t>
            </a:r>
          </a:p>
          <a:p>
            <a:r>
              <a:rPr lang="es-MX" sz="2000" dirty="0" smtClean="0"/>
              <a:t>5. Usar abreviaturas, códigos y signos.</a:t>
            </a:r>
            <a:endParaRPr lang="es-MX" sz="2000" dirty="0"/>
          </a:p>
        </p:txBody>
      </p:sp>
      <p:sp>
        <p:nvSpPr>
          <p:cNvPr id="28676" name="AutoShape 4" descr="data:image/jpeg;base64,/9j/4AAQSkZJRgABAQAAAQABAAD/2wCEAAkGBxQTEhUUExQWFhUXGR0aFxcYGB0aHRoaHR4bHRkeHBwdHyggHh8lHBoYIjEhJSkrLi8uGR8zODQsNygtLisBCgoKDg0OGxAQGiwkICQsLywsLC0sLCwsLCwsLjQsLCwsLCwsLCwsLCwwLCwsLCwsLCwsLCwsLCwsLCwsLCwsLP/AABEIAOcA2gMBIgACEQEDEQH/xAAcAAACAgMBAQAAAAAAAAAAAAAABgUHAwQIAQL/xABMEAABAwIEAwQFCAYIBAYDAAABAgMRAAQFEiExBgdBEyJRYTJxgZGhIzVCUnJzsbIIFDM0ksEkJWJ0gqKz0UNTY+EVk8LD8PEWJoP/xAAaAQACAwEBAAAAAAAAAAAAAAAABAECAwUG/8QAMBEAAgEDAgQFAwIHAAAAAAAAAAECAwQRITESMkFxEyIzUWGBwfAFUhUjkaGx0eH/2gAMAwEAAhEDEQA/ALxooooAKKo3mLzkeauXLew7PIjuqdUnMc49LKCcsDbUGdarTE+OcSujDl08rNIyIOQHNuMqIkR0oA6txLG7e3BLz7bYG+dYHSdiZ21pNxbnJhbMgOOPEEaMoncTIUopSR7apPB+WOJ3UK7AthR9J85D11IPf6eHUU9YZyTt2gDfXcnfI0Mo6z3lAqPT6I6jWjcHpuZMX5/DUW1oToYU6uNehKUz7Rm9ta+CcbcRXmrFugpJ9Is5ECT0UtWoHlNOOH2OGWQP6vaI017RzU6SZzLJV59Ki8R5psBZSblKSkxCEqUP4gkg+wxWipS66dzJ1o9Newr8ScyMcsXOyuUMoURKT2YKVDxSoKg1EDmPjd8Q3blU7Qw1ruNSdY23kaTVhv8AMnB7tvs7woWBqMzS1JnxHclJqcwTj/CcpQw+02hAE90tpA2HpJAOvhWbytDVYayI9ozxTbpC57YE+gpTayJHUSCI9e9bbHOS6tgEYjh7iFgekkFsKMkA5ViANDsTqDTxdcx8MQkqN40QI0SSo6mNAkEmvrDePcMuRCLpnr3XDk2gzDgHjvVcsnBFYTzmwx7RS3GDMAOoj2ygqSB6zTnhmOW9wJYfbc+wsHpOw12qExbgTDrme1tWiTupIyK3n0kEHeaTsW5HWipVbPvMK6TDgGvsVtp6VTkMFuUVSn/4dxBZkm1vw+kbJWokmNAMroUnboFRpWweYmMWf7/hudImXWgoCAAJJGZO/XTepILjoqrsK54WC4S+h5hXXMnMkaa6pObfT0fCnjCuK7K5jsbplZJgJCxmJiYynXbyoAmaK8mvaACiiigAooooAKKKKACiiigD4edCUlR2SCT6hqa535hc5HrnMzY5mWdQpzZxwajT6iSDOne21G1dA4p+xd+wr8prihKZIA6wKAJCwwG5fQpxlh1xCfSUhClBMamYGmlXvy0xFDGHsgWqG7gBSXFdnkJIJCSdMxJRkJPWTVUcLcQXWB3y0rQRBCH2VaZkjUEHx1lKh4+BrpS1dt7+3Q8ghaFiUqB1HiJHUGQR4ipi4p+ZaFZqTXleGKmOcWltBW86GkeA0nyH0if96q/F+aUyLdoyfpukTPjlEjx3Ph6qYOOuUl8852jVyLkCYS5Dakidkgdw+vu7VU2NYBc2islyw40f7SdDPgrY+w9DWrrdIaIxjQ6zeWe4vj9xcn5Z1ShMhOyR6kjTpUZWW2YK1BIKQTtmISPVJ0E7a1uXWB3Lac62HAjWHMhKFRuUrHdUOsgkRrWTbe5ukloiOrOWChQDiVJEiREGNCYkbwfiK2sOw9DoAL7batdHMwHSO8ARrrvER5012GFYswkOMI/Wmdvkwi7bVO4yjN6iQAR4ioJPMAwXBrjRd7cWy/B1CMvTZYMRr1jY01XXJBLrYXY3zbmmmcd0nT6beaO6Z2PSlZOKYeVRiGFKYWTqu3W43qIBHZLOUdZiDMedMHDnC9o6vPhOMLYc6NO9xZO52KcwCY2SrVJ18IJIJfCONYYSplDyQR3lW6s4ga94J8I3IrasOceJsd13s3SJHyreVQM9cmXbURVm2L3EFqIdbt75ImClYbcgbfRAJI8vWaz3uNWN0OzxKwdYMkTcMKKZg+g8gRMSZBG9ACxhHPto6XNqtPmyoK6fVVl6z199POFczMMf9G6Qgno5LZ6fW06+NKl9ydw26R2lk+W0mcpbcD7czG5JJ1B+lvNI+M8k79rVotPpie6cqp10yq/361GETqXxiOBWV6mXWWHwZ70JJ10MLGoOg1BnSlLFuTGGuyW0uME7ZFkgaQNFz113qg3Gb+wWZFxbKB19NudfHZQkeYMUy4NzhxNggLdS+j6rqBMTJ76QFSdpJMUYIyWCrlviloP6vxRWURDbsgABMQNFpPgBAA8dK9VxHxFZmX7NF0jSS0JOx/5evgSSmNPOsGEc+WFQLm2cQeqm1BY28DB386dcK5k4Y+O7dtoPg6ey6A/TgdfGjUNBew7nbbyE3ltcWyjucuZI0nyXqQQISennDdhHH2HXMBu7azHZKlZFbTsqOgNS1xatPJhaEOJ/tAKHxnxpUxXlXhb+ptg2dBLSlI0E/RBy9d4mjiDA8oWCJBBB2Ir6qolco32INhib7Ua5VyUk7E9wgejH0Tt7sjDvEtoO+GL5I6CAuNgAQEE9CSZOh1qchgtmiqqRzfcZMX+G3Vv4qCSRpoojMEyJjYnemTCOZ+GXG1022fB75LpO64HxqSBxorDa3SHEhTa0rSRIUlQUCDsQRoRWagDw1xU/+8H7w/mrtU1xU/8AvB+8P5qAOm+ZXADWJNSIRcoB7Nzx/sL8Unx6e8Ghixi2ELMC4t46p7zZnXcS2dvZFdOY3iZYyEJCgokETG3hWJjG2HRlXCZ0KVjT37e+pUJcOcaFXUhxcOdSnOHeezqITeMB0dXGyEKifqRlMCdJTOlWXg/HGGYggNh1slYjsHgATMgpyq0Ud9BO/nWrxBytw28lfZdktWudk5ZJjXLqg+7qarHHuR941KrZxD4EkD9mvrGhOUnbr1qmhpqWDxBybw98EspVbrI0LZJTOkdxRiPIEb0i3XL7GcMldk8XmwfRaJkgk+kyqQdNwM2/lNLGHcW4thSuzUp1A27K4QSkwI7ufUASD3CPo7irE4e56sqhN4wpszqtvvJ6bpPeHXadqNSNBPTxdbLVkxfCklZnM80jsHZIEEp7oUdBrIj4FlwLhXCrk5sLxJ62eOaEZ4VtpKDCiBPQnrrVlN3GG4q2Ug290kalOilJmRMemnY66bUl8R8j7Zw5rR1Vur6ipcRv0k5hppudh66MhgkVYdjLGjv6ribImUuJDThSegJGWTPWR3d60rjBMJe0vMMcsl9VZFJb0AmHWT2WXXcxsSaXkL4iwo6hV2wn/wDsI9nyqdE+oT40wcPc7rR3uXTardWxPpoJ67DMPaPbUgT+FcMlKc1hib2TWEqUi5bkzE5tYE7BQNM1gblPdeDS9h2jZUifEltUwBrstXTStLD1WNzDzJZUVD9o2QlXn3kkKnfzBBqbQmBuT66qyUaC8DtyrOGkJWYlaBkUY2lSIVHlMRpW8y3lSBJMDdRkn1mvuioLGN9lK0lK0hSTulQBB9hpOxnlXhlxJNuGleLJLfh9Ed3p4dTTrRQRgorG+QzgzKtbpKvBDqcpiPrpJBM+Qqv8b5fYjak9pauFI+m2O0SdSJlMxt1g11Ji+K/q4zKadWgCVKaR2mX1pSc/tCSPGovDuPsOe0TdshRjuuK7NUn6MLjWdIFWyyMI5Yw7Gbm2PyLzrR8EqKd46ewU5YTzkxJmAtaH09e0QJ317yYO2nWrY4stg4hSn8JavUpOirZwKcjQ7ZUuA90SEk6VUOMWWCrWUtrvLJYGqHmu0Skx6JAV2gM9dfVUkD7g3PllUC5tlt7d5pQWN9yk5SAB4Enyp4wnmNhtxARdNpUYhLh7M69O9An21zHiWEtISVtXTTqegAWhZ1j0FJ9u9RNGEGTthDiHE6FK0EdCFAj8DS7jPL/DrkKC7VpKlT30JCFAnrKYkzrrNUZyODi8UaQHHAhKVrUlKjlOVJAzDaJI9sV0tcOZUqV4An3CajGpOdDlO3Vc4PiKU51Q26k90nK4iYJyzBlMjXY11m25IB8RNc4cb5ncUsGQnMZQQOpKnYIM6fQ+JrpCK1nHhk0jKnJyimz01xpjdqGr55sEkIfUkE7mFka12Wa474r+c7n+8uf6hqhc6e4x9Fv7SvwFLFMXGKjmbHTvH26Uu0/b+mjm3PqMzW12tv0FFPqOnu2qYs+JlDRxIUPEaH3bH4VA0VeVOMt0ZwqzhsxwcurW6QW3QhaSIKHUiD79DsNvKkviLktYvgm3KrZZ1BT30bye4SNIPQjYVkrZtcQdb9BZA8Nx7jpS0rX9rGo3n7kVPjfKrE7JXaMS8B9O3UQsRB1Tor3Tt6qMH5rYnZENP/KhOmR9JC9JHpaK38Z2q8rXijo4j2p/2P8AvWe/sLC/SA82094Z0jONjodFD2GsJU5x3QzCrCXKxV4c5zWFxAezWyzvn7yJ8lgfiBtTDifC+G4kgrU0y7mEB5uM3sWjXSOs0icQciWVEqtH1Nf2HBnT12UIUOm89aQLrhPGcKJcbDyEp1LlusqRpHpBJ22BzCKz06GvcfcS5MusKLuGXq21afJrkdZ/aJ3Ho6FJ2OvSo9rjLGMMIRf2y3Gx/wARMbaknMnM2dOmm2p3rQ4c55XLYCbtpL46rT3Fx10Ayk+wVaPDvMnDr3uJeCFkfs3hkJnoCe6r1AmpUmiNDS4e5p2lzCe0SFfVX8mfZm7p9hpzZxNtX0oPnp/2pX4h5ZYdeSoshtate0ZOQkmNYEpPu60nucvsWsZNjdi4b1Iad0MAGAMxKZ2GhTOnhU5g9w1RcYNYb55SEKUhsuKAkISQCryBUQJ9ZFU9acxnLZYbxC2etFzGYBRQdASYPTbbNuKfMF4wbfTmacbeT1KTqNtxuD5ECp8LPK8k8RDOc37NpSkXLN1buJPoONa+vQ7VAcRY3w5iCFKdUGnVj9qlpaXARoCYSQr2zpFPmO4fY36Ai6aSqPRURCkzE5VjUbDy0qj+YHK5dig3DLqXrcb6hK0AwASJhQkgSPEaVHC10IyRGNYWLMByyxNt5Givk1qadBPi3MyNNjPkKirzii5eRkec7ZIBA7UBahPULIzA+c1FNNqVISCYBJjwAkn2ATUjwth36xdsNRIUsSInujVW3kDQkQRVfSkEQSCARI8xJEj2gj2VmTblbvZoEqUvKkDqSYAqc4+t0tXQYQoqDLTbfqITKv8AMonTxqcaZAaeRSMl04/BhISiekLMqHr7oNdAY+5lYX5iPeQKo7lJa5bRxZHpuGDO4SAPxJq28bu89q0dJURPrAM/GtvD5H+e4q6vOvz2KcaQHuJbdIMZFtzInVtGcjfrET510eK585bJ7XiR5RSFZA6ZicsBKAfLcCfPzroOspvMmb01iCXweGuOeM5GI3fQi4cP+ckV2PXJPNf53vPvP/SmqlzoDH3SpFupWpU2CT5kJJqHqWxn9la/cp/BNRNP0PTRzLj1GFFFFbGAUUUUAFFFFAG9aYw83oFkjwVqP96mrTiZJ0cSUnxTqPdv+NK9FZTowlujaFecNmTmL8IYbiAJWy2VnUrb7jnXciCd+s1W3EnIhaQVWT+f/pvQk7dFpEEk+IA13ptSY1Gh8qk7THnkbqzjwVr8d6XlbNcrGYXafMik/wBcxrByAovtIGyVHtGtD01Ujr0I3p34b57pMJvWMv8A1GTI9qDqPWCfVVm2/ETSxlcTlnxGZPt/+qgMe5X4ZegrQgMrP07chI20lEFJ6dAfOl5RceZDUJxlysmsM4hw/Emyltxp9CpCm1jXeILaxO8dPCl7GeUdm4rtLVblm6NQpk92Z6pJ9exFV5j/ACSvGVFdm4l8AykT2bg2jc5Sd+o2qNw7mFi+GLDVxnUlJjs7lJJgEzlWe91iZIEDoIqvYvn3HPHE4thaFOO9le2qNS6VBtwAqAAImZ1iQFVJcYID2GXBMpzMdpp0ISHAPeAPVUbzC4hcu8IU4oBAW20vInYFRQrfcxNbuH2/a4OhuYK7MJneJaiabipJYl7GMZqWWip+XFgXX3iEklFs8Ux9ZSCgA+sLVH/at7k7YBd8XD/wm1KG+6u4PzHepnkjZyLpeskIQD01zE9N9vfUjyaw7s27pZgq7bsp1/4Yk/nqkI7FxX5VYP21+p1SZQxmVJ2znRA333V19Hzpe43uS5f3SiAPlVJ08EHIPgmrj5a4SLazC1gBTpLqzH0T6IPqTr/iNUPfPZ3FrJKsylKkzJkkyZ1k1WSxFAXbwDbdnYMCIKklZ1n0iSD/AA5aZnLklCUnZBUR7YMfD41pYfbdm023AGRCUwNtAAYr4xZ/Iw6sEApbWQT4hJj40+lhL4OS23J/Iufo+W/aYhe3APdDZTlI1PauBQPsDZ99X5VLfo126exu3I7xWhJPkEkjT1k1dNcw64VyTzX+d7z7z/0prrauU+c1sG8YugDOYoXr4qQkkUAXpjP7K1+5T+CaiakMW9G3+4R+FR9dCj6aOXXf8xhRRRWpiFFFFABRRRQAUUUUAFFFFABX024UmUkg+IMV80UEjPw5ijjiyhagQEyNBMyP5VUH6Rv73bfcn85qzeGFAPjzSarr9JC3Aes1zqpDiY+ypJH5z7q51eKjPQ6dvJyp6mlfn+oE/dI/1BTZwKkqwtgTqWlAT61AeylK++YE/dp/1BTjy6+bbb7B/MqmHzLsVo7S7siOTtmW7NZJkqeV6u4AnTxFNWBYYLdrsgZGdapJn0lqUJ0GsET5zWrwbZlq0bQd5WT5ErUSPYdKmqIrCRsaWMO9nbPKSB3WlkDpokwNOmlc58OWna3TDcAhTiZB2IBkg+sA1fHMG5DeHXJkplGUETuogAaeMxVQcsrbPfoOncSpWvkI089fhWc1maRWTxFsuqoDju4CLC4JEynL/EQkfjU/SdzVeixiYzOoBHiIUoj3hJ9gpqo8RZzaSzNdxx/R8t1JwwqOy3llOvQZUn1ag1Z1I/Je3CMItonvBajPiVqn2aU8VzTrBVG8zuWV/e4i9cMJbLaggJKnAD3UJSdPWDS43zQxu7Vlt9xoexYB9LQFRUFZfXIFbTWC4/dZe2u3GgJ9J4pO4B0b3011qrnFbsvGnKWyLP4gR2YZCylOVlIMqA1SO9EnWKWnuIrRIClXLMHTRYVv4hMn4Uu4fycbEdtcKV4hCQkTPiZMR5U04dy8w9mCLcLOuriivrOxOX2gVZX6hHCI/hcpy4noQL3HtrJSyHX1gkZWmyZidQTHdkDXzGlbNvit86QG8OcTrqXnA2I18p6eHhTfdXlvap7ym2k9BomZ8BpUVeY0pWiO6nx6n/asKn6jPpoM0v0ilnV5IzinG1WLLTrzaTnXlUlC8xTKSdykAnTbbzr6wTiW2utGnBm+oruq9x39k0tcdpDmHOqUSS3cpy69S2gKnx1Ur2mqoSogyDBGxp2ncT4U31Rzq9pTU3GPRnSlFU1gfMO5ZhLkPIH1vSjyV19s1YuBcYWt0O6vIv6jkJPs1hXsPupqFWMhGdCcBgooorUxCiiigAooooA38AVFw3PiR7wYpG/ST9Ox+y9+LVOmFGHmp+un8aS/0k/Ssfsvfi1SNyvOux0LR+Rr5I7E2ynAUg79k2fYpSVD4EU28uFA4bbQZ7p/MqljHvmNP93Y/BuprlL82t/bc/Ma1fMuxNDZ9xxooqPsrpSn7hBPdb7LKI2zJUVevWPdUmwtc33ynDlARC3EJPqEq09qRSZyeYl19emiEpiPrGZn/D8aned9yAxbtyZU4pUawQkQfLQqHvrFyiZi1cV9Z0j+FKdf83wqkdaplXeKbHqq+5wvfIsIjdalT6kx/OrBqrubbuZ+3bzfRJI8MyoB9w+FbVniDFLdZqI6C4Fti3h9ohScqksNgjTQ5RO3nU7WGzYyNoRM5UhM+MCKzVzzpnN3In9rdfYR+ZVXBVP8if2t19hH5lVYHEuKqaWylGhLgkzuCh3SOuoB9gpCvzs61r6S/OpI4o44kShxpseK0FfrgBaelKOJi4cMC+fydYQ02T7UJB+M1svOqWZUST4mvilvFfQc8GL3EvibhhpLTj5W6twQZWvNJKhvI86ckbCoXjR0Js3J65R7cwqXadBQFdMoPsifwonKUoJv3f2KwjGNRqPsvuJmLvFdhiJOn9NQI9QI/lVeU/4YEuYPiSjr8uhaSZ3ka+4nfxpBCSdBudq7OMRS+DgyeZN/J5RXpFeVBUa8E4vvLVKSrM4yqcocBgxvkXvp6yPKrAwDjy2uISpXYufVWQAfUrb3xUny7t0OYXbpcSlaSFd1QCh6a+hrRxnlbZuiWczCvIlaf4VGd/A01BzitHkwnRhL4GWiqqslXmHX7Vmp8LQpTYI1UnIswIzCUmPDbzq1BW8J8QjVpOm8HtFFFaGRktjC0E7BSfxFL36SFuks2jkd4LWkGfolKSdPWBU6Khv0jDNraR/zVfkFJ3W6HrN6Mg8e+Y0/3dj8G6muUvza39tz8xqFx75jT/d2Pwbqa5S/Nrf23PzGry512L0OV9xxpZwLECvEb9uAAgM+snKfhrtTNSDwlfBWMYklOoOWTtBbIQoR6ydfKiT1RuLnPC4JuLdvSEtFY8ZUspPshtPxps4DtuzsGBrqkq1/tEq/nSDzdcC8RITJIbQkiOsEwPHcVatgx2bTaNe6hKdd9ABrRR1m2K3T8qRsVV/EaO3x22aUjMkOW6CnU5klQUqfYo+wVaFVzwojtuJUlKgQh1RJM7IQQQPwqbl+UztF5/odKUUUUkdA505FW5m5ckR3Ex1nvGprj68CH2c0mX2wPLun+ZqO5Ffsrn7aPwNYeaz+RTS98lwk6/2UzHwpCquKrj82OrRfDQz+bjBRSxf8c2qAchU4fBIge8/96jRxXePmLa1iZhRlXXqTCffS6oTeuMd9BuVzTTwnl/GpK8wf3Jf2k/jUxa/sE/dp/IKUHOHL+5EXD4SkxKZnz9FMCQfOnNLWVoJmcqIn1Jj+VTPCiop51K03KU3NppYW/wBSvuGrg/8AhWJI0yjsVDxkrg/lFfP/AIUr9YwsEgF1DJHkO0MTHiK2uAR/QMW+4R/7lNdjhed3BHQgEJYOYn+y2FJ08QSSK7aWUvzqcATbHCkO32IoyjuIuS3MwkhUD/KVAew9KXLPDC4w+9mgMlsFMb9oSN+kRVu8JWf9a4pCQEEhOwiVGdvPU1A8J4NmwrE06qJWpICRqSyErHjoVRp5Gjg+4Dpyy+bbf1K/OumioLgVAGH2sAD5JJ08TqT7SSana3jsipUHHagMctySAAWJJMAa+NWRVWc0/nVH2WatVzc+s1ajvIUu90eUUUVuJnhqB/SCUDY2JG2c/wCmKn6iedaEnB7dUAlLiAD1HdWFAHptr6qVutkOWj1ZB8SNFGChKhCkssgjwI7MEe+pHk/cBWHhImUOLSfWYVp7FCsPHnza79lH5k1p8j3ybe4R0S4lQ9a0wfyD41M9Ki7GltrF9ywG7wKdW0AcyEoUT07+eAP4D7xVZ8C3AGN3yY1Wt+D4ZXc38qbMJvycYumyQAGWYT4xrPszn3iq85bvhOMEH6ReSPX3j+ANUk9V3GCL43fK8WdmNHUpEeCYA/CrrXufWaoIjt785Do5cHKTpopzSffV+E1e36sTu90CRVe8kYexpx1Q1yPOCCdCpSR+CiNaecTeCGXVHQJQo6fZNLH6Ntuo3F05plDaUn1lUj4JNVuXsibRbsv6iiilR0595Ffsrn7aPwNSPEmFt3SlJdlQS4ToY11H4Uu8rEOqsL8MCXSAECcupSoaHofDzpOv1XlqhLSlLbzkud1RBk6EEjrpqPOkqlNyno8M6VKsoUkpRyv+llWeA27XoMoB8SJPvM1JVG8Odr+rNdtPaZe9m33MT55YrJeNPqkNuNoHQlsqP5gPhSUsuWGzoxwopxX0N6sb/oq9R/Cq8x9y5au2W3LlbgUUqgdxMFcRlBg7dasZxMyPHSrTp8CTzuVp1eNyWMYK85fuTaYo2ASVW8iNfRzAiP8AF8DV4YHw3/QrBZEOs26BlB0JU2lKttCYqmeWbYSvEEjYW6wPZNdHYIf6Mx903+RNdpyaSaPPpa4K9wW0AvL5zbMppJERqGwSSepOb4VIYdhgbQ4gnMHHHVnSNHVqUU7nbNE9Y6Uy4nhAlTrae8qCsDrGxpcxXFGrZsuvLCEjqdyd4A3J8hTEJJrJRrBr8LMFu0YQd0ICTH9nT+VSlJWF8yrBZyFSmRMJzohJ13lMxM9Y6zTha3SHEhba0rSdQpJBB9oq0WnsQU1zS+dUfZZq1XNz6zVVc0vnZH2WatVzc+s1NHeQpd9DyiiimBMKhucJ/qVn78f+5UzUBzZP9TJ8rlM+Wi6XueX6jVo/P9A4vZCsOfB6NZvamCPiKWOR7w7W5ROpQghPjBIJ+I99NfFHze/9yfwFIXJq4y3ykxOdpWs7ZSFfyiq1edGtryvuSeD4l/8AsFxkOYL7ZE66ZEFWnqU2BSlwPeZMQbcUrUdocyvrFtcT61Ee+vi3xcN4iq4Ij5VxUbxmz6dJ3il+l3L/ACNErwyqb23Pi8j8wroCufuFv3y3+9R+YV0DTNtsxK75kQ3GLxTZXBG/Zke+AfgTR+jXagMXbsmS4lMdISmR7e8fcKi+aNwE2CgZla0JHrkqPwSab/0fLbLheYpjtHlkKiMwGVMz1AIUPYazuX5jS0XkbLMooopcaOe+Rx+RuvtJ/Kqpd3LAKwDqIkT3iQBHgZO9QnJdRFteEdCPyqrb4juw0yFkxDjWu/8AxEk6de6Fe6uZcLNXB2rV8NDLJWiivlxYSJJAHidBSo6I/F9qVYhaToFlCQfUvXT2inqaS8buEv31mWT2gbWM5R3gnvp9Ijb105it6vLFP2F6CXHNr3+wlctBmfv0DVa2XAlMiVGTtPrFdE4C2U2rCTulpsH1hIB+Irm3lndIbxJ5bikoSlt0lSjAHeT41YyuKr3FCi2wlKmmEwl69UMsRE9nOu06RmOYeiNa671gjg5xJjPxfzAatV/q9uk3N6rRDCATB/tkbQJMDXTpvUNhXLV65X+t4q4l18juW4SOxaBMxA3Ikjw8SremrgrgW2w5Hyac76h8o+sStRPpQTOVJP0R7ZOtNNQtAbyU3xLyrtVnRBt1dFNRlP8AhOnujpSNecvsRtJXaPFYH/KWptfukTudietdNOtBQhQBB6GoO+wMjVvUfVO/sNapxlvoVOUuJby6cezXYUHgkCVIyGEzBgAD2jwq+2fRT6h+FVnzvBF4yDoewGh+8cqzGfRT6h+Fb0FhyE7vofdFFFMiQVF8w9cEuANT2rWnrUiP51KVHcXn+rXh/wBa2/1RWNdZgb27xURq8U/N9x9yfwFVVy7ui3ftkKyyHASY27NZ6+YFWzxh+5XP3SqoI1jcPEkMWnKz1aySSdyZPrr5oopYbJrgtjPfW4mPlAf4e9/Kr7qgOFcQQxdtOuTkQqTAk7Ebe2rdteOLFzZ8JMT30qT7JIidehpu3kktWJXUZOSwiD5wO/0dlPQuEkepJA/MatzlHadlhFmmZlBXMR+0UpcezNE+VUTzZxBDjrCUKCsqFElJBHeMRod+5PtFdIcJW4bsrZATlysoGWIjuifjNY1nmbN7dYpolqKKKyNjn7lGqMNufvT8UoFaXMIH9U037VER496tnlUqMNuPvo/yoqdrmVpcNbJ27eHHb8PuJNq/ilwnZDCYHeIyk+cGTPqFSNnwg3oq4ccuF9c6jln1bnTTU1MYjirLAl1xKfI7+4a0q4nzCQJDDZUeil6D1wNT8KiLqT5Fjt/sJKjT9SWX86/2HK3t0oGVCUpHgkAD4VoYnxBbsaOOAK+qO8r3Db2xSPbnFMQ0ZbeWk6fJpyo66FWg6Hc038P8iLpzvXTyGR9RHyi+u+yR0OhO/StYWfWTMKn6glpBf1K3wfCl3t4lhn0nnCEz0GpJPkEgn2V13w5gzdnbNW7fotpCZO5PVRjqTJ9tQPA/Lq1wwqWznW6pOUuOEExMwkAACdPcKcKfOWFFFFABRRRQBzr+kb84Mf3cf6jlPLPop9Q/CkX9I75wY/u4/wBRynLCXCphpR1JbST6ykU1bdRO76G3RRRTYiFRXFqSbF4AT32D7A8mT7Klaj+IlxaPDxCAP/MbP8qpUWYs0pPE0YOMP3K5+6VVBGr94w/crr7pVUEaWueZDdpys8p54D5ZXWIlK47G2O7qh6Q19BP0tRE6AfCp3kjwCm8Wq6uUZmG+6hJmFuaSfNKR7JPka6KaaCQEpASkCAAIAA2AA2FLDZX7vJnCyylrs3ApII7ULhwk9VaZSf8ADA8KV8V5AtwTbXax4B1IVpGxUnL16x7KuuigCjeGuQxDma9fCmx9BmQVHTdShoN5gT5irwbQAABsBFfVFABRRRQBypgXFJw+2etHGV9t20qCu6EwAIPWZSOm1bFg1i+JybZtaWjspI7NMTGjiozGQdj410g/w/are7ddu0p2I7RSElUbRJHhUkBWfhQ4uLGpr49Th4U9CicE5COKIVeXIA6paGY/xKEfA1Y2A8scNtYKLcLWAO+6S4ZE6we6Dr0ApxorQyPlCABAAA8BX1RRQAUUUUAFFFFABRRRQBzp+kd84Mf3cf6jlNnDr6V2zJQoKGRIkGdQkSPX5VZHEvDdtfNFq5bC09DspJ8UqGoP/wAM1QvEfB1/gbhft1F61O5gmBp+1REJ10Cgem4mK1pVOB6mFel4i0LDoqA4Y4sYvBCTkcAlTajr60n6Q9W1T9PpprKOdKLi8MKi+Jv3Vz/B+dFSla1+yVoygA95B18AtKj8AaHsEdGjR4w/crr7pVUtw1gbl7ct27Q7yzv0SkaqUfICrp4v/cbn7pVfH6N+EI7G4ut3C52Q8kpSlZ95WP4RSlzzIdtOVlsYDhDdpbt27IhDaQkTufEnzJk+2pCiilhsKKKKACiiigAooooAKKKKACiiigAooooAKKKKACiiigAooooAK8UkEQRIr2igCnOYHJ0KJucM+SdBzFnMQCdSS2d0qmNJA8IpVwHjdbSzbYilTTqTlzlMbad8dDP0hp+NdG0r8bcC2uJIh5MOJBCHU6KT/JQnofhV4TcHoUqU4zWGLCVAiRqPEV7VbXbGIYC4G309raqPdUJynqch+grXVJEHXfennBcZaum+0ZVmHUdUnwUOhp2nVUznVaModjX4v/cbn7pVSP6ObZGHOkggKuVFJI0IyNiR46gj2Go3jJYFjcyQJaUBJiT4Dz8qZeRHzQ19t385rC55kM2nKywqKKKWGwooooAKKKKACiiigAooooAKKKKACiiigAooooAKKKKACiiigAooooAKKKKANe+sm3kKbdQlaFCFJUJBHmDVOYzycuGbntsLuA0kySlwmU6+iDBCkx0V4daKKNgayRV5ycxO4cBuLppQnUlSlZQd8qcoHQaCNquLgnhpOH2iLZKy4EySogCSoyrQbCZga+s17RQ3khLGxO0UUUEhRRRQAUUUUAFFFFAH/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8678" name="Picture 6" descr="http://t0.gstatic.com/images?q=tbn:ANd9GcT-SwDeUfVsQmecH6OO_QIuB5T2mNo5Y9tdX9GLJzr_JU-T8yXA6Q">
            <a:hlinkClick r:id="rId2"/>
          </p:cNvPr>
          <p:cNvPicPr>
            <a:picLocks noChangeAspect="1" noChangeArrowheads="1"/>
          </p:cNvPicPr>
          <p:nvPr/>
        </p:nvPicPr>
        <p:blipFill>
          <a:blip r:embed="rId3" cstate="print"/>
          <a:srcRect/>
          <a:stretch>
            <a:fillRect/>
          </a:stretch>
        </p:blipFill>
        <p:spPr bwMode="auto">
          <a:xfrm>
            <a:off x="755576" y="2780928"/>
            <a:ext cx="2650344" cy="2808312"/>
          </a:xfrm>
          <a:prstGeom prst="rect">
            <a:avLst/>
          </a:prstGeom>
          <a:ln>
            <a:noFill/>
          </a:ln>
          <a:effectLst>
            <a:softEdge rad="112500"/>
          </a:effectLst>
        </p:spPr>
      </p:pic>
      <p:sp>
        <p:nvSpPr>
          <p:cNvPr id="8" name="7 CuadroTexto"/>
          <p:cNvSpPr txBox="1"/>
          <p:nvPr/>
        </p:nvSpPr>
        <p:spPr>
          <a:xfrm>
            <a:off x="5436096" y="5877272"/>
            <a:ext cx="3469816" cy="738664"/>
          </a:xfrm>
          <a:prstGeom prst="rect">
            <a:avLst/>
          </a:prstGeom>
          <a:noFill/>
        </p:spPr>
        <p:txBody>
          <a:bodyPr wrap="square" rtlCol="0">
            <a:spAutoFit/>
          </a:bodyPr>
          <a:lstStyle/>
          <a:p>
            <a:pPr algn="r"/>
            <a:r>
              <a:rPr lang="es-MX" sz="1400" dirty="0" smtClean="0"/>
              <a:t>http://genesis.uag.mx/edmedia/material/DHA/UNIDAD%20IV/EL%20RESUMEN.pdf</a:t>
            </a:r>
            <a:endParaRPr lang="es-MX" sz="1400" dirty="0"/>
          </a:p>
        </p:txBody>
      </p:sp>
    </p:spTree>
    <p:extLst>
      <p:ext uri="{BB962C8B-B14F-4D97-AF65-F5344CB8AC3E}">
        <p14:creationId xmlns:p14="http://schemas.microsoft.com/office/powerpoint/2010/main" val="19156820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Autofit/>
          </a:bodyPr>
          <a:lstStyle/>
          <a:p>
            <a:pPr algn="ctr" eaLnBrk="1" hangingPunct="1"/>
            <a:r>
              <a:rPr lang="es-MX" sz="4400" dirty="0" smtClean="0"/>
              <a:t>METODOLOGÍA DE INVESTIGACIÓN</a:t>
            </a:r>
            <a:endParaRPr lang="es-MX" sz="4400" cap="none" dirty="0"/>
          </a:p>
        </p:txBody>
      </p:sp>
      <p:sp>
        <p:nvSpPr>
          <p:cNvPr id="11267" name="4 Subtítulo"/>
          <p:cNvSpPr>
            <a:spLocks noGrp="1"/>
          </p:cNvSpPr>
          <p:nvPr>
            <p:ph type="subTitle" idx="4294967295"/>
          </p:nvPr>
        </p:nvSpPr>
        <p:spPr>
          <a:xfrm>
            <a:off x="1043608" y="1844824"/>
            <a:ext cx="7345362" cy="1371600"/>
          </a:xfrm>
        </p:spPr>
        <p:txBody>
          <a:bodyPr>
            <a:noAutofit/>
          </a:bodyPr>
          <a:lstStyle/>
          <a:p>
            <a:pPr algn="just" eaLnBrk="1" hangingPunct="1">
              <a:lnSpc>
                <a:spcPct val="80000"/>
              </a:lnSpc>
            </a:pPr>
            <a:endParaRPr lang="es-MX" sz="2400" dirty="0">
              <a:solidFill>
                <a:srgbClr val="000000"/>
              </a:solidFill>
            </a:endParaRPr>
          </a:p>
          <a:p>
            <a:pPr algn="just"/>
            <a:r>
              <a:rPr lang="es-MX" sz="2400" dirty="0">
                <a:solidFill>
                  <a:srgbClr val="000000"/>
                </a:solidFill>
              </a:rPr>
              <a:t>Al término del curso el alumno adquirirá los elementos teórico-metodológicos indispensables para elaborar proyectos de investigación en cualquier ámbito de trabajo. </a:t>
            </a:r>
          </a:p>
          <a:p>
            <a:pPr algn="just" eaLnBrk="1" hangingPunct="1">
              <a:lnSpc>
                <a:spcPct val="80000"/>
              </a:lnSpc>
            </a:pPr>
            <a:endParaRPr lang="es-MX" sz="2400" dirty="0">
              <a:solidFill>
                <a:srgbClr val="000000"/>
              </a:solidFill>
            </a:endParaRPr>
          </a:p>
          <a:p>
            <a:pPr algn="just" eaLnBrk="1" hangingPunct="1">
              <a:lnSpc>
                <a:spcPct val="80000"/>
              </a:lnSpc>
            </a:pPr>
            <a:endParaRPr lang="es-MX" sz="2400" dirty="0">
              <a:solidFill>
                <a:srgbClr val="000000"/>
              </a:solidFill>
            </a:endParaRPr>
          </a:p>
        </p:txBody>
      </p:sp>
      <p:pic>
        <p:nvPicPr>
          <p:cNvPr id="22532" name="Picture 4" descr="http://www.uag.mx/ielectronica/images/informatica.jpg"/>
          <p:cNvPicPr>
            <a:picLocks noChangeAspect="1" noChangeArrowheads="1"/>
          </p:cNvPicPr>
          <p:nvPr/>
        </p:nvPicPr>
        <p:blipFill>
          <a:blip r:embed="rId2" cstate="print"/>
          <a:srcRect/>
          <a:stretch>
            <a:fillRect/>
          </a:stretch>
        </p:blipFill>
        <p:spPr bwMode="auto">
          <a:xfrm>
            <a:off x="3851920" y="4673062"/>
            <a:ext cx="1786880" cy="19087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692696"/>
            <a:ext cx="3509683" cy="2209800"/>
          </a:xfrm>
        </p:spPr>
        <p:txBody>
          <a:bodyPr anchor="t">
            <a:normAutofit/>
          </a:bodyPr>
          <a:lstStyle/>
          <a:p>
            <a:r>
              <a:rPr lang="es-MX" sz="4000" dirty="0" smtClean="0"/>
              <a:t>Resumen</a:t>
            </a:r>
            <a:endParaRPr lang="es-MX" sz="4000"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731151411"/>
              </p:ext>
            </p:extLst>
          </p:nvPr>
        </p:nvGraphicFramePr>
        <p:xfrm>
          <a:off x="3019425" y="836712"/>
          <a:ext cx="5921375" cy="5465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6" name="AutoShape 4" descr="data:image/jpeg;base64,/9j/4AAQSkZJRgABAQAAAQABAAD/2wCEAAkGBxQTEhUUExQWFhUXGR0aFxcYGB0aHRoaHR4bHRkeHBwdHyggHh8lHBoYIjEhJSkrLi8uGR8zODQsNygtLisBCgoKDg0OGxAQGiwkICQsLywsLC0sLCwsLCwsLjQsLCwsLCwsLCwsLCwwLCwsLCwsLCwsLCwsLCwsLCwsLCwsLP/AABEIAOcA2gMBIgACEQEDEQH/xAAcAAACAgMBAQAAAAAAAAAAAAAABgUHAwQIAQL/xABMEAABAwIEAwQFCAYIBAYDAAABAgMRAAQFEiExBgdBEyJRYTJxgZGhIzVCUnJzsbIIFDM0ksEkJWJ0gqKz0UNTY+EVk8LD8PEWJoP/xAAaAQACAwEBAAAAAAAAAAAAAAAABAECAwUG/8QAMBEAAgEDAgQFAwIHAAAAAAAAAAECAwQRITESMkFxEyIzUWGBwfAFUhUjkaGx0eH/2gAMAwEAAhEDEQA/ALxooooAKKo3mLzkeauXLew7PIjuqdUnMc49LKCcsDbUGdarTE+OcSujDl08rNIyIOQHNuMqIkR0oA6txLG7e3BLz7bYG+dYHSdiZ21pNxbnJhbMgOOPEEaMoncTIUopSR7apPB+WOJ3UK7AthR9J85D11IPf6eHUU9YZyTt2gDfXcnfI0Mo6z3lAqPT6I6jWjcHpuZMX5/DUW1oToYU6uNehKUz7Rm9ta+CcbcRXmrFugpJ9Is5ECT0UtWoHlNOOH2OGWQP6vaI017RzU6SZzLJV59Ki8R5psBZSblKSkxCEqUP4gkg+wxWipS66dzJ1o9Newr8ScyMcsXOyuUMoURKT2YKVDxSoKg1EDmPjd8Q3blU7Qw1ruNSdY23kaTVhv8AMnB7tvs7woWBqMzS1JnxHclJqcwTj/CcpQw+02hAE90tpA2HpJAOvhWbytDVYayI9ozxTbpC57YE+gpTayJHUSCI9e9bbHOS6tgEYjh7iFgekkFsKMkA5ViANDsTqDTxdcx8MQkqN40QI0SSo6mNAkEmvrDePcMuRCLpnr3XDk2gzDgHjvVcsnBFYTzmwx7RS3GDMAOoj2ygqSB6zTnhmOW9wJYfbc+wsHpOw12qExbgTDrme1tWiTupIyK3n0kEHeaTsW5HWipVbPvMK6TDgGvsVtp6VTkMFuUVSn/4dxBZkm1vw+kbJWokmNAMroUnboFRpWweYmMWf7/hudImXWgoCAAJJGZO/XTepILjoqrsK54WC4S+h5hXXMnMkaa6pObfT0fCnjCuK7K5jsbplZJgJCxmJiYynXbyoAmaK8mvaACiiigAooooAKKKKACiiigD4edCUlR2SCT6hqa535hc5HrnMzY5mWdQpzZxwajT6iSDOne21G1dA4p+xd+wr8prihKZIA6wKAJCwwG5fQpxlh1xCfSUhClBMamYGmlXvy0xFDGHsgWqG7gBSXFdnkJIJCSdMxJRkJPWTVUcLcQXWB3y0rQRBCH2VaZkjUEHx1lKh4+BrpS1dt7+3Q8ghaFiUqB1HiJHUGQR4ipi4p+ZaFZqTXleGKmOcWltBW86GkeA0nyH0if96q/F+aUyLdoyfpukTPjlEjx3Ph6qYOOuUl8852jVyLkCYS5Dakidkgdw+vu7VU2NYBc2islyw40f7SdDPgrY+w9DWrrdIaIxjQ6zeWe4vj9xcn5Z1ShMhOyR6kjTpUZWW2YK1BIKQTtmISPVJ0E7a1uXWB3Lac62HAjWHMhKFRuUrHdUOsgkRrWTbe5ukloiOrOWChQDiVJEiREGNCYkbwfiK2sOw9DoAL7batdHMwHSO8ARrrvER5012GFYswkOMI/Wmdvkwi7bVO4yjN6iQAR4ioJPMAwXBrjRd7cWy/B1CMvTZYMRr1jY01XXJBLrYXY3zbmmmcd0nT6beaO6Z2PSlZOKYeVRiGFKYWTqu3W43qIBHZLOUdZiDMedMHDnC9o6vPhOMLYc6NO9xZO52KcwCY2SrVJ18IJIJfCONYYSplDyQR3lW6s4ga94J8I3IrasOceJsd13s3SJHyreVQM9cmXbURVm2L3EFqIdbt75ImClYbcgbfRAJI8vWaz3uNWN0OzxKwdYMkTcMKKZg+g8gRMSZBG9ACxhHPto6XNqtPmyoK6fVVl6z199POFczMMf9G6Qgno5LZ6fW06+NKl9ydw26R2lk+W0mcpbcD7czG5JJ1B+lvNI+M8k79rVotPpie6cqp10yq/361GETqXxiOBWV6mXWWHwZ70JJ10MLGoOg1BnSlLFuTGGuyW0uME7ZFkgaQNFz113qg3Gb+wWZFxbKB19NudfHZQkeYMUy4NzhxNggLdS+j6rqBMTJ76QFSdpJMUYIyWCrlviloP6vxRWURDbsgABMQNFpPgBAA8dK9VxHxFZmX7NF0jSS0JOx/5evgSSmNPOsGEc+WFQLm2cQeqm1BY28DB386dcK5k4Y+O7dtoPg6ey6A/TgdfGjUNBew7nbbyE3ltcWyjucuZI0nyXqQQISennDdhHH2HXMBu7azHZKlZFbTsqOgNS1xatPJhaEOJ/tAKHxnxpUxXlXhb+ptg2dBLSlI0E/RBy9d4mjiDA8oWCJBBB2Ir6qolco32INhib7Ua5VyUk7E9wgejH0Tt7sjDvEtoO+GL5I6CAuNgAQEE9CSZOh1qchgtmiqqRzfcZMX+G3Vv4qCSRpoojMEyJjYnemTCOZ+GXG1022fB75LpO64HxqSBxorDa3SHEhTa0rSRIUlQUCDsQRoRWagDw1xU/+8H7w/mrtU1xU/8AvB+8P5qAOm+ZXADWJNSIRcoB7Nzx/sL8Unx6e8Ghixi2ELMC4t46p7zZnXcS2dvZFdOY3iZYyEJCgokETG3hWJjG2HRlXCZ0KVjT37e+pUJcOcaFXUhxcOdSnOHeezqITeMB0dXGyEKifqRlMCdJTOlWXg/HGGYggNh1slYjsHgATMgpyq0Ud9BO/nWrxBytw28lfZdktWudk5ZJjXLqg+7qarHHuR941KrZxD4EkD9mvrGhOUnbr1qmhpqWDxBybw98EspVbrI0LZJTOkdxRiPIEb0i3XL7GcMldk8XmwfRaJkgk+kyqQdNwM2/lNLGHcW4thSuzUp1A27K4QSkwI7ufUASD3CPo7irE4e56sqhN4wpszqtvvJ6bpPeHXadqNSNBPTxdbLVkxfCklZnM80jsHZIEEp7oUdBrIj4FlwLhXCrk5sLxJ62eOaEZ4VtpKDCiBPQnrrVlN3GG4q2Ug290kalOilJmRMemnY66bUl8R8j7Zw5rR1Vur6ipcRv0k5hppudh66MhgkVYdjLGjv6ribImUuJDThSegJGWTPWR3d60rjBMJe0vMMcsl9VZFJb0AmHWT2WXXcxsSaXkL4iwo6hV2wn/wDsI9nyqdE+oT40wcPc7rR3uXTardWxPpoJ67DMPaPbUgT+FcMlKc1hib2TWEqUi5bkzE5tYE7BQNM1gblPdeDS9h2jZUifEltUwBrstXTStLD1WNzDzJZUVD9o2QlXn3kkKnfzBBqbQmBuT66qyUaC8DtyrOGkJWYlaBkUY2lSIVHlMRpW8y3lSBJMDdRkn1mvuioLGN9lK0lK0hSTulQBB9hpOxnlXhlxJNuGleLJLfh9Ed3p4dTTrRQRgorG+QzgzKtbpKvBDqcpiPrpJBM+Qqv8b5fYjak9pauFI+m2O0SdSJlMxt1g11Ji+K/q4zKadWgCVKaR2mX1pSc/tCSPGovDuPsOe0TdshRjuuK7NUn6MLjWdIFWyyMI5Yw7Gbm2PyLzrR8EqKd46ewU5YTzkxJmAtaH09e0QJ317yYO2nWrY4stg4hSn8JavUpOirZwKcjQ7ZUuA90SEk6VUOMWWCrWUtrvLJYGqHmu0Skx6JAV2gM9dfVUkD7g3PllUC5tlt7d5pQWN9yk5SAB4Enyp4wnmNhtxARdNpUYhLh7M69O9An21zHiWEtISVtXTTqegAWhZ1j0FJ9u9RNGEGTthDiHE6FK0EdCFAj8DS7jPL/DrkKC7VpKlT30JCFAnrKYkzrrNUZyODi8UaQHHAhKVrUlKjlOVJAzDaJI9sV0tcOZUqV4An3CajGpOdDlO3Vc4PiKU51Q26k90nK4iYJyzBlMjXY11m25IB8RNc4cb5ncUsGQnMZQQOpKnYIM6fQ+JrpCK1nHhk0jKnJyimz01xpjdqGr55sEkIfUkE7mFka12Wa474r+c7n+8uf6hqhc6e4x9Fv7SvwFLFMXGKjmbHTvH26Uu0/b+mjm3PqMzW12tv0FFPqOnu2qYs+JlDRxIUPEaH3bH4VA0VeVOMt0ZwqzhsxwcurW6QW3QhaSIKHUiD79DsNvKkviLktYvgm3KrZZ1BT30bye4SNIPQjYVkrZtcQdb9BZA8Nx7jpS0rX9rGo3n7kVPjfKrE7JXaMS8B9O3UQsRB1Tor3Tt6qMH5rYnZENP/KhOmR9JC9JHpaK38Z2q8rXijo4j2p/2P8AvWe/sLC/SA82094Z0jONjodFD2GsJU5x3QzCrCXKxV4c5zWFxAezWyzvn7yJ8lgfiBtTDifC+G4kgrU0y7mEB5uM3sWjXSOs0icQciWVEqtH1Nf2HBnT12UIUOm89aQLrhPGcKJcbDyEp1LlusqRpHpBJ22BzCKz06GvcfcS5MusKLuGXq21afJrkdZ/aJ3Ho6FJ2OvSo9rjLGMMIRf2y3Gx/wARMbaknMnM2dOmm2p3rQ4c55XLYCbtpL46rT3Fx10Ayk+wVaPDvMnDr3uJeCFkfs3hkJnoCe6r1AmpUmiNDS4e5p2lzCe0SFfVX8mfZm7p9hpzZxNtX0oPnp/2pX4h5ZYdeSoshtate0ZOQkmNYEpPu60nucvsWsZNjdi4b1Iad0MAGAMxKZ2GhTOnhU5g9w1RcYNYb55SEKUhsuKAkISQCryBUQJ9ZFU9acxnLZYbxC2etFzGYBRQdASYPTbbNuKfMF4wbfTmacbeT1KTqNtxuD5ECp8LPK8k8RDOc37NpSkXLN1buJPoONa+vQ7VAcRY3w5iCFKdUGnVj9qlpaXARoCYSQr2zpFPmO4fY36Ai6aSqPRURCkzE5VjUbDy0qj+YHK5dig3DLqXrcb6hK0AwASJhQkgSPEaVHC10IyRGNYWLMByyxNt5Givk1qadBPi3MyNNjPkKirzii5eRkec7ZIBA7UBahPULIzA+c1FNNqVISCYBJjwAkn2ATUjwth36xdsNRIUsSInujVW3kDQkQRVfSkEQSCARI8xJEj2gj2VmTblbvZoEqUvKkDqSYAqc4+t0tXQYQoqDLTbfqITKv8AMonTxqcaZAaeRSMl04/BhISiekLMqHr7oNdAY+5lYX5iPeQKo7lJa5bRxZHpuGDO4SAPxJq28bu89q0dJURPrAM/GtvD5H+e4q6vOvz2KcaQHuJbdIMZFtzInVtGcjfrET510eK585bJ7XiR5RSFZA6ZicsBKAfLcCfPzroOspvMmb01iCXweGuOeM5GI3fQi4cP+ckV2PXJPNf53vPvP/SmqlzoDH3SpFupWpU2CT5kJJqHqWxn9la/cp/BNRNP0PTRzLj1GFFFFbGAUUUUAFFFFAG9aYw83oFkjwVqP96mrTiZJ0cSUnxTqPdv+NK9FZTowlujaFecNmTmL8IYbiAJWy2VnUrb7jnXciCd+s1W3EnIhaQVWT+f/pvQk7dFpEEk+IA13ptSY1Gh8qk7THnkbqzjwVr8d6XlbNcrGYXafMik/wBcxrByAovtIGyVHtGtD01Ujr0I3p34b57pMJvWMv8A1GTI9qDqPWCfVVm2/ETSxlcTlnxGZPt/+qgMe5X4ZegrQgMrP07chI20lEFJ6dAfOl5RceZDUJxlysmsM4hw/Emyltxp9CpCm1jXeILaxO8dPCl7GeUdm4rtLVblm6NQpk92Z6pJ9exFV5j/ACSvGVFdm4l8AykT2bg2jc5Sd+o2qNw7mFi+GLDVxnUlJjs7lJJgEzlWe91iZIEDoIqvYvn3HPHE4thaFOO9le2qNS6VBtwAqAAImZ1iQFVJcYID2GXBMpzMdpp0ISHAPeAPVUbzC4hcu8IU4oBAW20vInYFRQrfcxNbuH2/a4OhuYK7MJneJaiabipJYl7GMZqWWip+XFgXX3iEklFs8Ux9ZSCgA+sLVH/at7k7YBd8XD/wm1KG+6u4PzHepnkjZyLpeskIQD01zE9N9vfUjyaw7s27pZgq7bsp1/4Yk/nqkI7FxX5VYP21+p1SZQxmVJ2znRA333V19Hzpe43uS5f3SiAPlVJ08EHIPgmrj5a4SLazC1gBTpLqzH0T6IPqTr/iNUPfPZ3FrJKsylKkzJkkyZ1k1WSxFAXbwDbdnYMCIKklZ1n0iSD/AA5aZnLklCUnZBUR7YMfD41pYfbdm023AGRCUwNtAAYr4xZ/Iw6sEApbWQT4hJj40+lhL4OS23J/Iufo+W/aYhe3APdDZTlI1PauBQPsDZ99X5VLfo126exu3I7xWhJPkEkjT1k1dNcw64VyTzX+d7z7z/0prrauU+c1sG8YugDOYoXr4qQkkUAXpjP7K1+5T+CaiakMW9G3+4R+FR9dCj6aOXXf8xhRRRWpiFFFFABRRRQAUUUUAFFFFABX024UmUkg+IMV80UEjPw5ijjiyhagQEyNBMyP5VUH6Rv73bfcn85qzeGFAPjzSarr9JC3Aes1zqpDiY+ypJH5z7q51eKjPQ6dvJyp6mlfn+oE/dI/1BTZwKkqwtgTqWlAT61AeylK++YE/dp/1BTjy6+bbb7B/MqmHzLsVo7S7siOTtmW7NZJkqeV6u4AnTxFNWBYYLdrsgZGdapJn0lqUJ0GsET5zWrwbZlq0bQd5WT5ErUSPYdKmqIrCRsaWMO9nbPKSB3WlkDpokwNOmlc58OWna3TDcAhTiZB2IBkg+sA1fHMG5DeHXJkplGUETuogAaeMxVQcsrbPfoOncSpWvkI089fhWc1maRWTxFsuqoDju4CLC4JEynL/EQkfjU/SdzVeixiYzOoBHiIUoj3hJ9gpqo8RZzaSzNdxx/R8t1JwwqOy3llOvQZUn1ag1Z1I/Je3CMItonvBajPiVqn2aU8VzTrBVG8zuWV/e4i9cMJbLaggJKnAD3UJSdPWDS43zQxu7Vlt9xoexYB9LQFRUFZfXIFbTWC4/dZe2u3GgJ9J4pO4B0b3011qrnFbsvGnKWyLP4gR2YZCylOVlIMqA1SO9EnWKWnuIrRIClXLMHTRYVv4hMn4Uu4fycbEdtcKV4hCQkTPiZMR5U04dy8w9mCLcLOuriivrOxOX2gVZX6hHCI/hcpy4noQL3HtrJSyHX1gkZWmyZidQTHdkDXzGlbNvit86QG8OcTrqXnA2I18p6eHhTfdXlvap7ym2k9BomZ8BpUVeY0pWiO6nx6n/asKn6jPpoM0v0ilnV5IzinG1WLLTrzaTnXlUlC8xTKSdykAnTbbzr6wTiW2utGnBm+oruq9x39k0tcdpDmHOqUSS3cpy69S2gKnx1Ur2mqoSogyDBGxp2ncT4U31Rzq9pTU3GPRnSlFU1gfMO5ZhLkPIH1vSjyV19s1YuBcYWt0O6vIv6jkJPs1hXsPupqFWMhGdCcBgooorUxCiiigAooooA38AVFw3PiR7wYpG/ST9Ox+y9+LVOmFGHmp+un8aS/0k/Ssfsvfi1SNyvOux0LR+Rr5I7E2ynAUg79k2fYpSVD4EU28uFA4bbQZ7p/MqljHvmNP93Y/BuprlL82t/bc/Ma1fMuxNDZ9xxooqPsrpSn7hBPdb7LKI2zJUVevWPdUmwtc33ynDlARC3EJPqEq09qRSZyeYl19emiEpiPrGZn/D8aned9yAxbtyZU4pUawQkQfLQqHvrFyiZi1cV9Z0j+FKdf83wqkdaplXeKbHqq+5wvfIsIjdalT6kx/OrBqrubbuZ+3bzfRJI8MyoB9w+FbVniDFLdZqI6C4Fti3h9ohScqksNgjTQ5RO3nU7WGzYyNoRM5UhM+MCKzVzzpnN3In9rdfYR+ZVXBVP8if2t19hH5lVYHEuKqaWylGhLgkzuCh3SOuoB9gpCvzs61r6S/OpI4o44kShxpseK0FfrgBaelKOJi4cMC+fydYQ02T7UJB+M1svOqWZUST4mvilvFfQc8GL3EvibhhpLTj5W6twQZWvNJKhvI86ckbCoXjR0Js3J65R7cwqXadBQFdMoPsifwonKUoJv3f2KwjGNRqPsvuJmLvFdhiJOn9NQI9QI/lVeU/4YEuYPiSjr8uhaSZ3ka+4nfxpBCSdBudq7OMRS+DgyeZN/J5RXpFeVBUa8E4vvLVKSrM4yqcocBgxvkXvp6yPKrAwDjy2uISpXYufVWQAfUrb3xUny7t0OYXbpcSlaSFd1QCh6a+hrRxnlbZuiWczCvIlaf4VGd/A01BzitHkwnRhL4GWiqqslXmHX7Vmp8LQpTYI1UnIswIzCUmPDbzq1BW8J8QjVpOm8HtFFFaGRktjC0E7BSfxFL36SFuks2jkd4LWkGfolKSdPWBU6Khv0jDNraR/zVfkFJ3W6HrN6Mg8e+Y0/3dj8G6muUvza39tz8xqFx75jT/d2Pwbqa5S/Nrf23PzGry512L0OV9xxpZwLECvEb9uAAgM+snKfhrtTNSDwlfBWMYklOoOWTtBbIQoR6ydfKiT1RuLnPC4JuLdvSEtFY8ZUspPshtPxps4DtuzsGBrqkq1/tEq/nSDzdcC8RITJIbQkiOsEwPHcVatgx2bTaNe6hKdd9ABrRR1m2K3T8qRsVV/EaO3x22aUjMkOW6CnU5klQUqfYo+wVaFVzwojtuJUlKgQh1RJM7IQQQPwqbl+UztF5/odKUUUUkdA505FW5m5ckR3Ex1nvGprj68CH2c0mX2wPLun+ZqO5Ffsrn7aPwNYeaz+RTS98lwk6/2UzHwpCquKrj82OrRfDQz+bjBRSxf8c2qAchU4fBIge8/96jRxXePmLa1iZhRlXXqTCffS6oTeuMd9BuVzTTwnl/GpK8wf3Jf2k/jUxa/sE/dp/IKUHOHL+5EXD4SkxKZnz9FMCQfOnNLWVoJmcqIn1Jj+VTPCiop51K03KU3NppYW/wBSvuGrg/8AhWJI0yjsVDxkrg/lFfP/AIUr9YwsEgF1DJHkO0MTHiK2uAR/QMW+4R/7lNdjhed3BHQgEJYOYn+y2FJ08QSSK7aWUvzqcATbHCkO32IoyjuIuS3MwkhUD/KVAew9KXLPDC4w+9mgMlsFMb9oSN+kRVu8JWf9a4pCQEEhOwiVGdvPU1A8J4NmwrE06qJWpICRqSyErHjoVRp5Gjg+4Dpyy+bbf1K/OumioLgVAGH2sAD5JJ08TqT7SSana3jsipUHHagMctySAAWJJMAa+NWRVWc0/nVH2WatVzc+s1ajvIUu90eUUUVuJnhqB/SCUDY2JG2c/wCmKn6iedaEnB7dUAlLiAD1HdWFAHptr6qVutkOWj1ZB8SNFGChKhCkssgjwI7MEe+pHk/cBWHhImUOLSfWYVp7FCsPHnza79lH5k1p8j3ybe4R0S4lQ9a0wfyD41M9Ki7GltrF9ywG7wKdW0AcyEoUT07+eAP4D7xVZ8C3AGN3yY1Wt+D4ZXc38qbMJvycYumyQAGWYT4xrPszn3iq85bvhOMEH6ReSPX3j+ANUk9V3GCL43fK8WdmNHUpEeCYA/CrrXufWaoIjt785Do5cHKTpopzSffV+E1e36sTu90CRVe8kYexpx1Q1yPOCCdCpSR+CiNaecTeCGXVHQJQo6fZNLH6Ntuo3F05plDaUn1lUj4JNVuXsibRbsv6iiilR0595Ffsrn7aPwNSPEmFt3SlJdlQS4ToY11H4Uu8rEOqsL8MCXSAECcupSoaHofDzpOv1XlqhLSlLbzkud1RBk6EEjrpqPOkqlNyno8M6VKsoUkpRyv+llWeA27XoMoB8SJPvM1JVG8Odr+rNdtPaZe9m33MT55YrJeNPqkNuNoHQlsqP5gPhSUsuWGzoxwopxX0N6sb/oq9R/Cq8x9y5au2W3LlbgUUqgdxMFcRlBg7dasZxMyPHSrTp8CTzuVp1eNyWMYK85fuTaYo2ASVW8iNfRzAiP8AF8DV4YHw3/QrBZEOs26BlB0JU2lKttCYqmeWbYSvEEjYW6wPZNdHYIf6Mx903+RNdpyaSaPPpa4K9wW0AvL5zbMppJERqGwSSepOb4VIYdhgbQ4gnMHHHVnSNHVqUU7nbNE9Y6Uy4nhAlTrae8qCsDrGxpcxXFGrZsuvLCEjqdyd4A3J8hTEJJrJRrBr8LMFu0YQd0ICTH9nT+VSlJWF8yrBZyFSmRMJzohJ13lMxM9Y6zTha3SHEhba0rSdQpJBB9oq0WnsQU1zS+dUfZZq1XNz6zVVc0vnZH2WatVzc+s1NHeQpd9DyiiimBMKhucJ/qVn78f+5UzUBzZP9TJ8rlM+Wi6XueX6jVo/P9A4vZCsOfB6NZvamCPiKWOR7w7W5ROpQghPjBIJ+I99NfFHze/9yfwFIXJq4y3ykxOdpWs7ZSFfyiq1edGtryvuSeD4l/8AsFxkOYL7ZE66ZEFWnqU2BSlwPeZMQbcUrUdocyvrFtcT61Ee+vi3xcN4iq4Ij5VxUbxmz6dJ3il+l3L/ACNErwyqb23Pi8j8wroCufuFv3y3+9R+YV0DTNtsxK75kQ3GLxTZXBG/Zke+AfgTR+jXagMXbsmS4lMdISmR7e8fcKi+aNwE2CgZla0JHrkqPwSab/0fLbLheYpjtHlkKiMwGVMz1AIUPYazuX5jS0XkbLMooopcaOe+Rx+RuvtJ/Kqpd3LAKwDqIkT3iQBHgZO9QnJdRFteEdCPyqrb4juw0yFkxDjWu/8AxEk6de6Fe6uZcLNXB2rV8NDLJWiivlxYSJJAHidBSo6I/F9qVYhaToFlCQfUvXT2inqaS8buEv31mWT2gbWM5R3gnvp9Ijb105it6vLFP2F6CXHNr3+wlctBmfv0DVa2XAlMiVGTtPrFdE4C2U2rCTulpsH1hIB+Irm3lndIbxJ5bikoSlt0lSjAHeT41YyuKr3FCi2wlKmmEwl69UMsRE9nOu06RmOYeiNa671gjg5xJjPxfzAatV/q9uk3N6rRDCATB/tkbQJMDXTpvUNhXLV65X+t4q4l18juW4SOxaBMxA3Ikjw8SremrgrgW2w5Hyac76h8o+sStRPpQTOVJP0R7ZOtNNQtAbyU3xLyrtVnRBt1dFNRlP8AhOnujpSNecvsRtJXaPFYH/KWptfukTudietdNOtBQhQBB6GoO+wMjVvUfVO/sNapxlvoVOUuJby6cezXYUHgkCVIyGEzBgAD2jwq+2fRT6h+FVnzvBF4yDoewGh+8cqzGfRT6h+Fb0FhyE7vofdFFFMiQVF8w9cEuANT2rWnrUiP51KVHcXn+rXh/wBa2/1RWNdZgb27xURq8U/N9x9yfwFVVy7ui3ftkKyyHASY27NZ6+YFWzxh+5XP3SqoI1jcPEkMWnKz1aySSdyZPrr5oopYbJrgtjPfW4mPlAf4e9/Kr7qgOFcQQxdtOuTkQqTAk7Ebe2rdteOLFzZ8JMT30qT7JIidehpu3kktWJXUZOSwiD5wO/0dlPQuEkepJA/MatzlHadlhFmmZlBXMR+0UpcezNE+VUTzZxBDjrCUKCsqFElJBHeMRod+5PtFdIcJW4bsrZATlysoGWIjuifjNY1nmbN7dYpolqKKKyNjn7lGqMNufvT8UoFaXMIH9U037VER496tnlUqMNuPvo/yoqdrmVpcNbJ27eHHb8PuJNq/ilwnZDCYHeIyk+cGTPqFSNnwg3oq4ccuF9c6jln1bnTTU1MYjirLAl1xKfI7+4a0q4nzCQJDDZUeil6D1wNT8KiLqT5Fjt/sJKjT9SWX86/2HK3t0oGVCUpHgkAD4VoYnxBbsaOOAK+qO8r3Db2xSPbnFMQ0ZbeWk6fJpyo66FWg6Hc038P8iLpzvXTyGR9RHyi+u+yR0OhO/StYWfWTMKn6glpBf1K3wfCl3t4lhn0nnCEz0GpJPkEgn2V13w5gzdnbNW7fotpCZO5PVRjqTJ9tQPA/Lq1wwqWznW6pOUuOEExMwkAACdPcKcKfOWFFFFABRRRQBzr+kb84Mf3cf6jlPLPop9Q/CkX9I75wY/u4/wBRynLCXCphpR1JbST6ykU1bdRO76G3RRRTYiFRXFqSbF4AT32D7A8mT7Klaj+IlxaPDxCAP/MbP8qpUWYs0pPE0YOMP3K5+6VVBGr94w/crr7pVUEaWueZDdpys8p54D5ZXWIlK47G2O7qh6Q19BP0tRE6AfCp3kjwCm8Wq6uUZmG+6hJmFuaSfNKR7JPka6KaaCQEpASkCAAIAA2AA2FLDZX7vJnCyylrs3ApII7ULhwk9VaZSf8ADA8KV8V5AtwTbXax4B1IVpGxUnL16x7KuuigCjeGuQxDma9fCmx9BmQVHTdShoN5gT5irwbQAABsBFfVFABRRRQBypgXFJw+2etHGV9t20qCu6EwAIPWZSOm1bFg1i+JybZtaWjspI7NMTGjiozGQdj410g/w/are7ddu0p2I7RSElUbRJHhUkBWfhQ4uLGpr49Th4U9CicE5COKIVeXIA6paGY/xKEfA1Y2A8scNtYKLcLWAO+6S4ZE6we6Dr0ApxorQyPlCABAAA8BX1RRQAUUUUAFFFFABRRRQBzp+kd84Mf3cf6jlNnDr6V2zJQoKGRIkGdQkSPX5VZHEvDdtfNFq5bC09DspJ8UqGoP/wAM1QvEfB1/gbhft1F61O5gmBp+1REJ10Cgem4mK1pVOB6mFel4i0LDoqA4Y4sYvBCTkcAlTajr60n6Q9W1T9PpprKOdKLi8MKi+Jv3Vz/B+dFSla1+yVoygA95B18AtKj8AaHsEdGjR4w/crr7pVUtw1gbl7ct27Q7yzv0SkaqUfICrp4v/cbn7pVfH6N+EI7G4ut3C52Q8kpSlZ95WP4RSlzzIdtOVlsYDhDdpbt27IhDaQkTufEnzJk+2pCiilhsKKKKACiiigAooooAKKKKACiiigAooooAKKKKACiiigAooooAK8UkEQRIr2igCnOYHJ0KJucM+SdBzFnMQCdSS2d0qmNJA8IpVwHjdbSzbYilTTqTlzlMbad8dDP0hp+NdG0r8bcC2uJIh5MOJBCHU6KT/JQnofhV4TcHoUqU4zWGLCVAiRqPEV7VbXbGIYC4G309raqPdUJynqch+grXVJEHXfennBcZaum+0ZVmHUdUnwUOhp2nVUznVaModjX4v/cbn7pVSP6ObZGHOkggKuVFJI0IyNiR46gj2Go3jJYFjcyQJaUBJiT4Dz8qZeRHzQ19t385rC55kM2nKywqKKKWGwooooAKKKKACiiigAooooAKKKKACiiigAooooAKKKKACiiigAooooAKKKKANe+sm3kKbdQlaFCFJUJBHmDVOYzycuGbntsLuA0kySlwmU6+iDBCkx0V4daKKNgayRV5ycxO4cBuLppQnUlSlZQd8qcoHQaCNquLgnhpOH2iLZKy4EySogCSoyrQbCZga+s17RQ3khLGxO0UUUEhRRRQAUUUUAFFFFAH/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8678" name="Picture 6" descr="http://t0.gstatic.com/images?q=tbn:ANd9GcT-SwDeUfVsQmecH6OO_QIuB5T2mNo5Y9tdX9GLJzr_JU-T8yXA6Q">
            <a:hlinkClick r:id="rId7"/>
          </p:cNvPr>
          <p:cNvPicPr>
            <a:picLocks noChangeAspect="1" noChangeArrowheads="1"/>
          </p:cNvPicPr>
          <p:nvPr/>
        </p:nvPicPr>
        <p:blipFill>
          <a:blip r:embed="rId8" cstate="print"/>
          <a:srcRect/>
          <a:stretch>
            <a:fillRect/>
          </a:stretch>
        </p:blipFill>
        <p:spPr bwMode="auto">
          <a:xfrm>
            <a:off x="179512" y="2348881"/>
            <a:ext cx="2650344" cy="2808312"/>
          </a:xfrm>
          <a:prstGeom prst="rect">
            <a:avLst/>
          </a:prstGeom>
          <a:noFill/>
        </p:spPr>
      </p:pic>
      <p:sp>
        <p:nvSpPr>
          <p:cNvPr id="8" name="7 CuadroTexto"/>
          <p:cNvSpPr txBox="1"/>
          <p:nvPr/>
        </p:nvSpPr>
        <p:spPr>
          <a:xfrm>
            <a:off x="1187624" y="6453336"/>
            <a:ext cx="6350136" cy="307777"/>
          </a:xfrm>
          <a:prstGeom prst="rect">
            <a:avLst/>
          </a:prstGeom>
          <a:noFill/>
        </p:spPr>
        <p:txBody>
          <a:bodyPr wrap="none" rtlCol="0">
            <a:spAutoFit/>
          </a:bodyPr>
          <a:lstStyle/>
          <a:p>
            <a:r>
              <a:rPr lang="es-MX" sz="1400" dirty="0" smtClean="0"/>
              <a:t>http://genesis.uag.mx/edmedia/material/DHA/UNIDAD%20IV/EL%20RESUMEN.pdf</a:t>
            </a:r>
            <a:endParaRPr lang="es-MX" sz="1400" dirty="0"/>
          </a:p>
        </p:txBody>
      </p:sp>
    </p:spTree>
    <p:extLst>
      <p:ext uri="{BB962C8B-B14F-4D97-AF65-F5344CB8AC3E}">
        <p14:creationId xmlns:p14="http://schemas.microsoft.com/office/powerpoint/2010/main" val="1448087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MX" sz="2800" b="1" dirty="0" smtClean="0"/>
              <a:t>Antecedentes de la temática</a:t>
            </a:r>
            <a:endParaRPr lang="es-MX" sz="2800" b="1" dirty="0"/>
          </a:p>
        </p:txBody>
      </p:sp>
      <p:sp>
        <p:nvSpPr>
          <p:cNvPr id="3" name="2 Marcador de contenido"/>
          <p:cNvSpPr>
            <a:spLocks noGrp="1"/>
          </p:cNvSpPr>
          <p:nvPr>
            <p:ph idx="1"/>
          </p:nvPr>
        </p:nvSpPr>
        <p:spPr/>
        <p:txBody>
          <a:bodyPr>
            <a:normAutofit/>
          </a:bodyPr>
          <a:lstStyle/>
          <a:p>
            <a:pPr algn="just"/>
            <a:r>
              <a:rPr lang="es-ES" dirty="0" smtClean="0"/>
              <a:t>Es hacer una síntesis de las investigaciones o trabajos realizados sobre el tema específico, con el fin de dar a conocer cómo ha sido tratado.</a:t>
            </a:r>
          </a:p>
          <a:p>
            <a:pPr algn="just"/>
            <a:r>
              <a:rPr lang="es-ES" dirty="0" smtClean="0"/>
              <a:t>Los antecedentes son el punto de partida para delimitar el problema ya que permite aclarar, juzgar e interpretar el problema planteado.</a:t>
            </a:r>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1043608" y="2852936"/>
            <a:ext cx="2376264" cy="2376264"/>
          </a:xfrm>
          <a:prstGeom prst="rect">
            <a:avLst/>
          </a:prstGeom>
          <a:ln>
            <a:noFill/>
          </a:ln>
          <a:effectLst>
            <a:softEdge rad="112500"/>
          </a:effectLst>
        </p:spPr>
      </p:pic>
    </p:spTree>
    <p:extLst>
      <p:ext uri="{BB962C8B-B14F-4D97-AF65-F5344CB8AC3E}">
        <p14:creationId xmlns:p14="http://schemas.microsoft.com/office/powerpoint/2010/main" val="285228457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MX" sz="2800" b="1" dirty="0" smtClean="0"/>
              <a:t>Antecedentes de la temática</a:t>
            </a:r>
            <a:endParaRPr lang="es-MX" sz="2800" b="1" dirty="0"/>
          </a:p>
        </p:txBody>
      </p:sp>
      <p:sp>
        <p:nvSpPr>
          <p:cNvPr id="3" name="2 Marcador de contenido"/>
          <p:cNvSpPr>
            <a:spLocks noGrp="1"/>
          </p:cNvSpPr>
          <p:nvPr>
            <p:ph idx="1"/>
          </p:nvPr>
        </p:nvSpPr>
        <p:spPr>
          <a:xfrm>
            <a:off x="5029200" y="1340769"/>
            <a:ext cx="3287216" cy="3960440"/>
          </a:xfrm>
        </p:spPr>
        <p:txBody>
          <a:bodyPr>
            <a:normAutofit fontScale="92500" lnSpcReduction="10000"/>
          </a:bodyPr>
          <a:lstStyle/>
          <a:p>
            <a:pPr algn="just"/>
            <a:r>
              <a:rPr lang="es-ES" dirty="0" smtClean="0"/>
              <a:t>Los antecedentes del problema que se diferencian de los antecedentes de la investigación. Los antecedentes del problema señalan la existencia de un problema, los antecedentes de la investigación indican lo que se ha hecho al respecto. </a:t>
            </a:r>
          </a:p>
          <a:p>
            <a:endParaRPr lang="es-MX" dirty="0"/>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1043608" y="2852936"/>
            <a:ext cx="2376264" cy="2376264"/>
          </a:xfrm>
          <a:prstGeom prst="rect">
            <a:avLst/>
          </a:prstGeom>
          <a:ln>
            <a:noFill/>
          </a:ln>
          <a:effectLst>
            <a:softEdge rad="112500"/>
          </a:effectLst>
        </p:spPr>
      </p:pic>
    </p:spTree>
    <p:extLst>
      <p:ext uri="{BB962C8B-B14F-4D97-AF65-F5344CB8AC3E}">
        <p14:creationId xmlns:p14="http://schemas.microsoft.com/office/powerpoint/2010/main" val="331881368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MX" sz="2800" b="1" dirty="0" smtClean="0"/>
              <a:t>Antecedentes de la temática</a:t>
            </a:r>
            <a:endParaRPr lang="es-MX" sz="2800" b="1" dirty="0"/>
          </a:p>
        </p:txBody>
      </p:sp>
      <p:sp>
        <p:nvSpPr>
          <p:cNvPr id="3" name="2 Marcador de contenido"/>
          <p:cNvSpPr>
            <a:spLocks noGrp="1"/>
          </p:cNvSpPr>
          <p:nvPr>
            <p:ph idx="1"/>
          </p:nvPr>
        </p:nvSpPr>
        <p:spPr>
          <a:xfrm>
            <a:off x="4427984" y="476672"/>
            <a:ext cx="4512034" cy="6264696"/>
          </a:xfrm>
        </p:spPr>
        <p:txBody>
          <a:bodyPr>
            <a:normAutofit/>
          </a:bodyPr>
          <a:lstStyle/>
          <a:p>
            <a:pPr algn="just">
              <a:buNone/>
            </a:pPr>
            <a:r>
              <a:rPr lang="es-MX" dirty="0" smtClean="0"/>
              <a:t>Guía de redacción de antecedentes del problema:</a:t>
            </a:r>
          </a:p>
          <a:p>
            <a:pPr lvl="0" algn="just"/>
            <a:r>
              <a:rPr lang="es-MX" dirty="0" smtClean="0"/>
              <a:t>Señalar que se ha dicho y hecho al respecto.</a:t>
            </a:r>
          </a:p>
          <a:p>
            <a:pPr lvl="0" algn="just"/>
            <a:r>
              <a:rPr lang="es-MX" dirty="0" smtClean="0"/>
              <a:t>Indicar en dónde se presentan cuestionamientos ante diferentes perspectivas para atender a la problemática.</a:t>
            </a:r>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1043608" y="2852936"/>
            <a:ext cx="2376264" cy="2376264"/>
          </a:xfrm>
          <a:prstGeom prst="rect">
            <a:avLst/>
          </a:prstGeom>
          <a:noFill/>
        </p:spPr>
      </p:pic>
    </p:spTree>
    <p:extLst>
      <p:ext uri="{BB962C8B-B14F-4D97-AF65-F5344CB8AC3E}">
        <p14:creationId xmlns:p14="http://schemas.microsoft.com/office/powerpoint/2010/main" val="5917781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MX" sz="2800" b="1" dirty="0" smtClean="0"/>
              <a:t>Antecedentes de la temática</a:t>
            </a:r>
            <a:endParaRPr lang="es-MX" sz="2800" b="1" dirty="0"/>
          </a:p>
        </p:txBody>
      </p:sp>
      <p:sp>
        <p:nvSpPr>
          <p:cNvPr id="3" name="2 Marcador de contenido"/>
          <p:cNvSpPr>
            <a:spLocks noGrp="1"/>
          </p:cNvSpPr>
          <p:nvPr>
            <p:ph idx="1"/>
          </p:nvPr>
        </p:nvSpPr>
        <p:spPr>
          <a:xfrm>
            <a:off x="4427984" y="476672"/>
            <a:ext cx="4512034" cy="6264696"/>
          </a:xfrm>
        </p:spPr>
        <p:txBody>
          <a:bodyPr>
            <a:normAutofit/>
          </a:bodyPr>
          <a:lstStyle/>
          <a:p>
            <a:pPr lvl="0" algn="just"/>
            <a:r>
              <a:rPr lang="es-MX" dirty="0" smtClean="0"/>
              <a:t>Situar el problema concreto. Para lograr esto hay que usar un estilo de redacción como si fuera un embudo partiendo de hechos, situaciones y datos más amplios y más lejanos en tiempo y conforme uno avanza en la redacción ir estrechando o delimitando en términos de un marco más estrecho de datos y cercano en tiempo (Datos de temática más amplia y general a una menos amplia y más concreta y tiempo del pasado al presente.)</a:t>
            </a:r>
          </a:p>
          <a:p>
            <a:pPr algn="just"/>
            <a:endParaRPr lang="es-MX" dirty="0"/>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827584" y="2996952"/>
            <a:ext cx="2376264" cy="2376264"/>
          </a:xfrm>
          <a:prstGeom prst="rect">
            <a:avLst/>
          </a:prstGeom>
          <a:noFill/>
        </p:spPr>
      </p:pic>
    </p:spTree>
    <p:extLst>
      <p:ext uri="{BB962C8B-B14F-4D97-AF65-F5344CB8AC3E}">
        <p14:creationId xmlns:p14="http://schemas.microsoft.com/office/powerpoint/2010/main" val="361728119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MX" sz="2800" b="1" dirty="0" smtClean="0"/>
              <a:t>Importancia del problema</a:t>
            </a:r>
            <a:endParaRPr lang="es-MX" sz="2800" b="1" dirty="0"/>
          </a:p>
        </p:txBody>
      </p:sp>
      <p:sp>
        <p:nvSpPr>
          <p:cNvPr id="3" name="2 Marcador de contenido"/>
          <p:cNvSpPr>
            <a:spLocks noGrp="1"/>
          </p:cNvSpPr>
          <p:nvPr>
            <p:ph idx="1"/>
          </p:nvPr>
        </p:nvSpPr>
        <p:spPr>
          <a:xfrm>
            <a:off x="5029200" y="1052736"/>
            <a:ext cx="3657600" cy="5073427"/>
          </a:xfrm>
        </p:spPr>
        <p:txBody>
          <a:bodyPr>
            <a:normAutofit/>
          </a:bodyPr>
          <a:lstStyle/>
          <a:p>
            <a:pPr algn="just"/>
            <a:r>
              <a:rPr lang="es-MX" sz="2400" dirty="0" smtClean="0"/>
              <a:t>Mostrar originalidad en el tratamiento temático o en la metodología empleada.</a:t>
            </a:r>
          </a:p>
          <a:p>
            <a:pPr algn="just"/>
            <a:r>
              <a:rPr lang="es-MX" sz="2400" dirty="0" smtClean="0"/>
              <a:t>Aportación a la profesión o disciplina.</a:t>
            </a:r>
          </a:p>
          <a:p>
            <a:pPr algn="just"/>
            <a:r>
              <a:rPr lang="es-MX" sz="2400" dirty="0" smtClean="0"/>
              <a:t>Generar conocimiento o aplicar conocimiento de forma innovadora.</a:t>
            </a:r>
          </a:p>
        </p:txBody>
      </p:sp>
      <p:sp>
        <p:nvSpPr>
          <p:cNvPr id="39938" name="AutoShape 2" descr="data:image/jpeg;base64,/9j/4AAQSkZJRgABAQAAAQABAAD/2wCEAAkGBhQSERUUExQVFRUUFBQUGBgWGBQXFxgYFBQVFBgXFRcYHSgfGRsjGRQUHy8gJCcpLDAsFx4xNTAqNSYrLCkBCQoKDgwOGg8PGi0kHyQsLCwsKi0sLCwsLCwsLCksLCksLDAsLCwqLCwsLCwsLCw0LCwsLCwsLCwsLCwsLCkpLP/AABEIAMcA/QMBIgACEQEDEQH/xAAcAAEAAgMBAQEAAAAAAAAAAAAABgcDBAUCAQj/xABIEAABAwIBBwgGCQMCBAcAAAABAAIDBBEFBgcSITFBcRMiUWGBkaGxIzJCUnLBM0NigpKywtHwFKLhc9IVRJOzCBYXJDRjg//EABsBAQACAwEBAAAAAAAAAAAAAAAEBQECAwYH/8QAMxEAAgIBAgMFBgYCAwAAAAAAAAECAxEEIQUSMRMyQXGRFGGB0eHwI0JRobHxFcEiJCX/2gAMAwEAAhEDEQA/ALxREQBERAEREAREQBERAEREARFycQyhZGS1vPcOj1RxP7IDrIohNlFM7Y4N6mgfO6xtxyYfWHtDT8kBM0UbpcqXDVI0EdLdR7jt8F3qWrbI3SYbjxHURuQGZERAEREAREQBERAEREAREQBERAEREAREQBERAEREAREQBEWKrn0GOefZaT3DYgOJlDi5BMTDb3iOv2R81HV9c8kknWSSSes6yvN0B9RLr5dAfVno610TtJp4jcR0Fa90ugJ3Q1rZWB7d+0bwd4K2FEcna7QlDT6r9XbuPy7VLkAREQBERAEREAREQBERAEREAREQBERAEREAREQBERAFzMo32p3dZaP7gfkumtXEaETM0CSNYNx1ICCopG7JEbpD2tv814OSJ3Sj8Nv1ICEZTZRNo4dMtL3E6LWg2uekncBvOtYchcemxETHkAxsTb6TXOc0nVdly0DSsb2vs7FKMSzYMqpIzUSExR3uxl2l5NtRfe7W6t2s9Itr6NVlJTUZbSU0Qc5nNMcIDY4Ra95XbGn7Iu43GqxugOHdfV5C+3QH1ryDcbRrHEKwY33APSAe9V5dT6iFo2D7DfyhAZ0REAREQBERAEREAREQBERAEREAREQBERAEREAREQBEUXywy7joS1gaJZnWOhpaIay/rPdY2vrsLa+AWUm3hG0YuTwiUIoZhudWkk1SCSE7Oe3Sb2OZew63AKQyYxHJTySQyskAY6zmODgDa27fdZcWuqMyhKPVHLxvKG944jYbC8GxPSGkbOPd0qPRsDRYAAdWpAi1OZ6ul15XiadrGlziGtaLkkgAAbyTsQG3R0xke1g9o27N57rqfAKkv/VkU7z/AE9OJbGxkkeWgtuCRGwNuL2tpE/dO+1clsrIK+HlIHaxYPY6wfG73XjyI1HcV1lVOKy0MnZREXIyEREAREQBERAEREAREQBERAEREBrYlVGOGSRrdJzI3vDb20i1pIbfdci11XtLnqaRd9K4Ai40JGu82tVlEKl8qM2VaKuQUcTXQvJe1znsaGFxJcwgu0ttyLDfbcsMsdC9L/yWoXk8v0JZHnjpfahqBwbEQP77+C3RnYw+13SvYPtRSn8rSqjxTJmtpReemeGj22ekZ2lt7dtlzI6prthCxkuocO0N6zXJ+p+nmPBAI2EXHavq/P8AhWWdZT2Ec7y0W5j/AEjbDcA65aPhIUwwvPI4WFTAD0uhNj/03n9SzkrruC6iG8MSXu6/uWc8GxttsbcVRGP5F4hStdU1To5g515HRuc5wLvbdpMabbugC2wBWxheX9FPYNnaxxsNGX0ZudgGlYE8CV3ZoWyNLXAOa4WIOsEFdITcXsVuLNPLEk15rB+cQVu5P07f6yN50gQHAaJsDzTqcN427N9luZZZLOw+ew108hJid7hP1bj5d3HjNfY3BsekalN70diflWQ28SyrouJk9JUCB4JZZ/qGQaT232uBO47gePHUlwStBu2sPDRZ+ppUGSw8FTOPLLBIp5dFpI1kKAZbYtISIHAgHReSRYOtrGh1A7T0i27XLqKmqLWlfpdjR4tAWxjuTraqmdHqD2gujd7rwNQ+E7D1HpAXSmUYzTkaMp5xt/LnsVuZvM1VTTzwVr6kMOiS+FrHXLXsPo3P07EAlrraO1o7IjmtyYNZWtc9p5Kns9wI2v2tYR1bT0HRX6Fllaxpc4hrQLkkgADrJ2KRqrd+RBI9ooLj2ebD6e4ZIal43QAOb2yEhluBJ6lW2PZ8K6e4gDKVp930kn43jR7mA9a4w01k/D1NZWRj1Lqytyojw+lfUSAuDS0BjS0PcXvayzdIi9tK56gVWtV/4hdfoqIkdMkwB/C1h81UVZWPlfpyvfI/ZpSOc91ujScSbayveGYZNUv5OnifM/oY0ut8R2NHWSFMjpqq1mx5ODulLuosOrz+Vrj6OGmYPtCWQ9+m0eC6Wb/ORiFdiUMUkjOStI+RjI2tu1sbgNZu713R7CNi52BZhaqUB1VMynBHqMHKybPaNwxp4Fyn+b3NeMMllkM/Luka1jfR6Gi0Ek+0bk3HRs2LjZZSk4wj8TpGNmctk6REUE7hERAEREBWM2erXzKQkdLpQ09wYfNa0meiX2aaMcZHHyaFwsZzWV9PcxhtUwb4zoyWttMbvJpcubhuQWJ1A02U/Js2DliI3HWQbNdzu0gdV1C/Gzg9WlwlRUuX938yRS54qy/NipgOgiUnv0/kpVDnioybOZUM6yxhH9ryVXMubnFG/wDK6XW2SAjxeD4LUnySxBnrUUx+Fun4MJWFK6JmdXC7em3k/wCy3Y86mHnbK9vGKX9LStuDOJh79lSwfEHsPc8BUVJh1S31qSobxhmHm1aUlaGmzwWnocNE9xss9tYuqNP8ZoZd2x/t8j9HRZXUTtQq6c33crHfuJXNxbJLDa3W5kJcfrInNa/8TDr7bqgv+IMO/wAl6E7OruWfaJeMTH+IpW8LsffmiyMWzKPbzqOp0h7k3ye0W72qF4rgNZSn/wBxTvA99o0mcdJtx32XOina03a7RPS0lp7wtsY3Na39RLbo5WT/AHJ7R7idVp76+7cmvevqasdW12whdPDMeqKb6CaSMdAN2a/sG7T3LmTuDyXP5x3k6z2lbWT2TMtaXck7ko2m2mQSHHeGgEbF0hbzvCRvqdQqYfj4a/T6EixHOQ+eAwVkcUrDbnC8cg6xa4vsIsBrHdy8j6YTSm4Lo4xpAuA53OLWh3WLG/DrUtwnNRTR65S6Z23nGzfwjURxuu7W4dHCxjYmtY0EizQAN24cCpUZyisHltRqq5Z7GHL9/fgaaL4i1K4ywy2PVv8A3WxUzBoWks9BByj7u9RlvvOGwcBtPZ1oCtKXOnJRiWGjjjYTLIXySXe4uL3ElrRYN1nVfS1AKMYzlDUVh0qmeSbXcBzuYDa12xizG9gCvfFsjqSp+lgjcfetZw4OGsd6huLZmIdboJZGdDSQ9t+Lud4qVVqFD8vzOc4OXiVSSu3g+RtTUkWa2JnvzvbE23UHc491utJqaSnk5GdmhINlhqcOlpG0fw2R9Q0bdXYVYp9pHKnj78ytla65YcPv0LAwHN5hEFnVlfFUvGssZI1sQsdlmEud2nX0KbUucHCaZnJwOaxrdWjFDIG6ujmAHjdUKcSYN69w1Ln/AEcb3/C0uvw0QVxenpfem2ZWqu/LAu+ozzUbTZsdQ/rDWAf3PB8FzqnPc36ulcfjkDfBrXearOlyer5fo6Ko+9G9ni8ALp0ubXFZP+WEfW+SEeAcT4LHJpY9d/iZ7TVy6LBJ6nPTUn6OCFvxF7/ItXOqs7Fc8EaUTLgjmR69fRpFy+UuZXEXfSTU8Y6nPce4RgeK6dNmFkJ9JXC3QyE3/EZPks9ppY9Ijs9VLrIgUNfIwANlkFtX0j/O6zMyinBsKqYHqmkB8HKyqbMLSA3fPUv6rxNHgy/istfmIoXNPJPnifufp6Y7WO1EcLHrR62HhEwtDZ4yK1OV1UzX/V1A/wD2lPhpLp4Xj+M1DdKm/q5Ge97J+FztTuwlWTk7mjoqWzntNRINelNYgG9xox+qLdJBPWpq1thYagFxt1cX3Yr0O1WklHvSfqfUVJzZXVjttTJ93RZ+QBaEuIyu9eaV3xSSO/MV558Qj4RZ66PBLPzTX7v5F7y1LW+s5reJA81zpcqqRpsamC43cownuBVFucwbdEdy8urWD2h2XPktfbpvpE6Lg9ce9Z/C/wBsumfODQt+uv8ACyR3iG2WhU50KQbGzScGNH53BVC7E2dfd+6wSY6wf5IC19qvfRI3XDdJHrJv4/JFm12cKleP/gtk/wBXkh381yj1VjtK71cLom/cB/K1qjUUsz/o6eV/wRyv/K1b0WTeJSerRy/eDWf9xwTm1MvtG6r0Nf8Ab+Zr1tNFIb/08Mf+iJWDuMhC1m4ZGPYHbc+ZXebm6xRwu5kcYtc8pKwW46AcufPknMDZ1TGT/wDUXyN/EQ0HsXOcbIrNksfE6R1Wn6Qjk0pKGOxGg2x22AHiNitLJwRcgzkQAzRFgLararcQbhV9TZMRt1vLpD16m9w+ZK69PeO3J8y2zR1W7AudetjU9tyJrK/aEsLDRPXuXPrZNWtcSPK50Y9LouHT6rvDUe5dODH4JWNeCbOF9YPSRrtfoVlXrKpx5s489voUltE63hms2QHevt15qaanebh+iekFzStcYTf1at/C8J/Tdd1dXLpJepxwz3V1gjFztOwbyV9wmvkAAPl061iGBQxuvJPd2/TcNLxN1tNrKdn1gPAOPkFs7IR6tGjkl1Z2YKslbXLKPf8AmSEbNM7d2r9/BRWpy5fNcNdyQ2aI1O4F37WSEo2d1ke/VwpWXv5HXy9nh0GghpeHAg7XM1G7uq41dqhjatp9od4W+Bv6Vimw9j/WaL9I1HvCsKbuzXLg83qNQtRPnksGFkgvcEX6QRddCmxqdmtk8reD3j5rRhwKG/PMwG8scwnsa5uvvXbpMhqOb6PEDG425s0Qb2aWmGk8CpHtMH1Qro5u5Zv54+R7jy1rW7Kh/aGu/MCtqHONWt2ytd8TGfpAWZ2Zie12Vcbui7XtHeHFa0maPEBslgd9+T5xrHa0Pql6Ev2bWx6Sfr9TeZnSqxtbAeLH/J4W3FnYl9qCM8HOb53UdlzbYm3Yxj/hfH+qy1H5HYm3bSuPAxu/K9P+s/BGP/Qj4v0z/om8edv3qbulv4FnzW3HnXg9qGUcNA+ZCrKXCa1nrUc/ZFKR3gELUmnlZ68L2/E1zfMLPY6d9P5Me1a6PX+EXDDnQpDtEzeLW/pcVixHOhAzR5Jrpb30tRZo2tb1hrvc7OhU6MYb0eIXv/i7Ovw/dPZaf1Y/yOrW3KvT6krpM0uIP+klhjHxyOPcGgeK6UGZF5+krBwbCb97pPkrWRUiogvA9lLW3PxK7p8ydMPXnqHdQMTQf7L+K6UGaTDm7Ynv+KWbya4BTJaddi0UP0kjW9W1x4NGsrLjXBZeEjn2103hN/A5kGQOHt2UcB+KNr/F111qfDYo9TIo2D7LGt8gozX5fAaoY7/afqH4RrPeFHK/HZ5vXkNvdbzW9w29t1Bt4jTXtDfy6epIhpLrO88eZPcQymp4dTnhzh7LOceBtqHaQo5X5fPOqJgYPedzndw1DxUWssU1S1nrEDz7lWWcRvs2jt5dfX+iZDRVQ3lv5m3W4hJMbyPc/idQ4NGodgWsVzZMYLjoxMLnHZqJJ4NGtdjDcgK2psZTyLNvP29jB81zr0ttzyzpO+utYOXU4rGzfc9X77FjpYqqqNoInW6bG3G9tfYFZeDZtqWCxc0zPG9+y/U3YFJHuZCwmwYxoubAAdwVpVw6EFmbK+zWyltEpypzfujANU9xLtjQbX4m9/JbsdOGtDWgAAAADYANQC6WK4i6eQvdwaPdaNg+fatSyptXqFbLEO6unzOGW92YdBaWJE2EbPXk1DqHtO7l0XkAEnYNa38icD/qJHTvHNOofCNgHHat9DR21qz0W7NZPCIljAljndLJrZKW3t7Dg0MHYQ0fyyyBqtjGsl4p4yzRAJFuo9R/faqkno30kphkva50HHyPX/N6uNXRh88Srurw+ZGQNWNuCU8r/SjQLj9I0kEE6ru3EdZBWdFBrslXLmiR9jYrM1VXGNKB7ZG7QLgEjpG51+AUeqxPTm08LmW3kWHeNSsLJHKzkCIpT6I+q4/Vnr+x5cNlgyRNe2zgHNI3gEEK+o1CtjlCWhpuWY7M/PsWIMdvtxWyCrQxfNjRT3IYYnG+uM2FzvLdhUOxPNLUxXNPI2UdB5jv9p8FIUivt4ZbHu7nLoMUmgPopXs6mk6Pa06j3KS4fnKqGapWMlHT9G7tIu3wCg9Y2opzaeFzPiBHc7YexfYsRYd9uP7rOzIsbL6HhNr3fQt3D84lLJqeXRH7Y1fibcAcbKRU1UyRukx7Xt6WkOHeFRIN1kp5nMdpMc5julhLT3ha8pOq4rNbTjn9i90VVYfl/VR6nObKOh4126nNt43Ukw/OXC7VKx8R6R6Rvhzv7VjlZZV8Ron448/vBK5aKN3rMY7i0HzXNqMjqJ5u6kgJ/wBNg8gt2gxeGYXikY/qaQSOI2jtWGpyipo3lj542uba4LgCL/Pq4dKxuS3KGMtrBysay0bGdGECRwOsm+gOkAj1jw1eSwvy/ZoC0TtPeCQGj7209yhlkXlpcSvbbTx8Oh6JaKpJJo69dlXUS6tPQb0R83+71vFcg9O8ouXXYm9rtFsZudhte/wgKLmy+W7y/eSMQqWywdMnpWjUYuxuw6R6tnet3DMhKyqs6T0TDvft7GD/AAprg2balhsXgzPG9/q9jNisKeGylvIh2a6Me6V3Q09XVm0EbrdI1NHF5+SlOEZp786qlJ+xH83nX3KxY4w0WAAA2ACw7l6VtVo66/DJXWaqczn4VgEFMLQxtb125x4naugiKWljoRuoULyrxnlHckw8xh5x95w3cB58F2Mp8Z5Jmgw+kePwt2E8dw/woTZUXFNXj8GHx+XzOkI+J5sll6WOomDGlx2AX/wqBbnU15oDNKynZteQXdTb7O0q1MNoBDG1jdw18d6imb3BSGuqZBzpNnUP8DzPQpqvX6HT9jUv1fU4SeWFHssMlW1kRGx7Rdp33Gz599lIUU1pNYZo1nYomBzmPMMos9mrXvHSP581tKb5f5H8uzloRaVmvVvG3+d/TeAUVVpix1ObqcOsalSamh1yyuhAshyM2FKcksrORtDMfRHU1x+r6j9jy4bIvZLKPXZKuXNE1jNxeUXUCvqr7JLKzkbQzH0exrj9X1H7Hlw2WCCr6m6NsconwmprKPE0DXjRc0OB3OAI7iori+bGjmuWsMLjviNh+E83wUtRdhOuM1iSyVBieaeqhu6nkbKOj1H9x1HvUZqjPTnRnicw/aaW34HYexfoVY56Zrxova1wO5wBHcVtzFfbw2qXd2KAixNh324/utprgdmtWPjWaykmBMbTC/pYeb+E6u5VKXNp5ZGC7i17mF17Hmki1t2sLZPJUanRSoWWdQbbjURsI2jgUP8AlaTcVbvBHcsgxFnT4FZIWGb0mPDc09pA/dY2YpLJqjZf4WucfBXBSZI0kXq08V+ktDj3uuV1I4g0WaAB0AAeSo4cMiurPpMtfJ9EUzBk9iEuyKQA7zoxjxsVJ8ksg6mGobNO6PRAdduk57jcatotttvVhIpdejrraaI09TOawwiIphGCIiALWxGvbDGXu3bBvJOwBR/FcppYp3sAYWtItcG+toO0HrXGxXGH1BBdYBuxova52niqnUcTrgpRj3lsbqDNWqqXSPc9xu5xv+wHUNixL6ll5htt5Z2Pi16eiNVUshb6rSHP6OoHx8V7q5i1hIBcQNQAJ18ApPm+wtscRe4gyvNzrFxfWb+Hd1qy4bQrLOaXRGk3hErp4Axoa0WDRYLIiL1ZxCIiAKss4GSRid/VQDV7bR52/ngL2asVWG6DtOwZonSJ2AW1k9GpaWQU44ZrKKksMpSlqQ9tx29RWZeMVw9sdQXUz2yRONza4HZq8uvcva8/ZBRlhMrmsPAspVkllZyVoZj6PY1x9jqd9jy4bIqixXZKuXNEzGTi8oum6B19ipl87iA0ucQBYAkkADYADqAVkZDT6VGwe457f7i4eDgrejVdrLlxjYmQt53jB30RFNOwWpV4TDL9JFG+/vMafMLbRDDWepHqnN/Qv207G/BpM/KQuZLmloidXKt6g+/5gSpoiHKVFUusV6BERDsEREAREQBERAV3jTbVEnxuPeStNdTKVlql/Z5A/NcxeM10eXUTXv8A53O8eh8ReZZQ0XcQB1rkz4o+R2hC0knULDnHgN3HyXCuqVjxEy3g3qzEWx7dZ6Bt7ehZskaaeoqopQ20UbtInY3YRYe8da6mTmbnZJVceTB/OVPYYGsaGtAaBsAFgvQaThqg1OfU5OWT2iIro0CIiALWxKj5WGSK+jykb2X6NNpbfsutlEBSOMZK1dCbkacfvsuW/ebtb/Na1abFWu9bmnw71e7mgixFwdxUQyizbQT3fF6GTbzRzSetv7Kvt0ae8SLOjxiQVLLVxTAqqhPpGnQ94c5h/wBq802Ktdt5p69neq2dUodSM01szcU8zdS+ilb0PB/E236VBFLs3MvpJm9LGu/CSP1BddG8Wo60v/midoiK9JwREQBERAEREAREQBERAEREBDMsGWmB6WDzI+SidbjDWam853gOJUyy+wiaZjORaXOvokNsNRvtO4LVydzctjs+oIe7boD1RxO9Umo0Du1Dl4bHRSwiMYRk1UVrtI3az3nCw+6P52qx8CyYhpW8xt3b3n1j+y6rGBosAABsA1BelZ06aFK2NG8hERSDAREQBERAEREAREQHmSIOBDgCDtB1hQnKDNfFLd9OeSf7u1hPDd2KcItZQUlhmsoqXUofEMMqaJ2jKwhu47WHg7cpNm4xQOq9G1iY33HDRNwf5tVnVFM2Rpa9oc07QRcLiYZkVT09QZ4g5pLXN0b3YNIi5AIuNnTZRPZUpqUTgqeWSaO+iIppJCIiAIiIAiIgCIiAIiIAiIgCIiAIiIAiIgCIiAIiIAiIgCIiAIiIAiIgCIiAIiIAiIgP/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9940" name="AutoShape 4" descr="data:image/jpeg;base64,/9j/4AAQSkZJRgABAQAAAQABAAD/2wCEAAkGBhQSERUUExQVFRUUFBQUGBgWGBQXFxgYFBQVFBgXFRcYHSgfGRsjGRQUHy8gJCcpLDAsFx4xNTAqNSYrLCkBCQoKDgwOGg8PGi0kHyQsLCwsKi0sLCwsLCwsLCksLCksLDAsLCwqLCwsLCwsLCw0LCwsLCwsLCwsLCwsLCkpLP/AABEIAMcA/QMBIgACEQEDEQH/xAAcAAEAAgMBAQEAAAAAAAAAAAAABgcDBAUCAQj/xABIEAABAwIBBwgGCQMCBAcAAAABAAIDBBEFBgcSITFBcRMiUWGBkaGxIzJCUnLBM0NigpKywtHwFKLhc9IVRJOzCBYXJDRjg//EABsBAQACAwEBAAAAAAAAAAAAAAAEBQECAwYH/8QAMxEAAgIBAgMFBgYCAwAAAAAAAAECAxEEIQUSMRMyQXGRFGGB0eHwI0JRobHxFcEiJCX/2gAMAwEAAhEDEQA/ALxREQBERAEREAREQBERAEREARFycQyhZGS1vPcOj1RxP7IDrIohNlFM7Y4N6mgfO6xtxyYfWHtDT8kBM0UbpcqXDVI0EdLdR7jt8F3qWrbI3SYbjxHURuQGZERAEREAREQBERAEREAREQBERAEREAREQBERAEREAREQBEWKrn0GOefZaT3DYgOJlDi5BMTDb3iOv2R81HV9c8kknWSSSes6yvN0B9RLr5dAfVno610TtJp4jcR0Fa90ugJ3Q1rZWB7d+0bwd4K2FEcna7QlDT6r9XbuPy7VLkAREQBERAEREAREQBERAEREAREQBERAEREAREQBERAFzMo32p3dZaP7gfkumtXEaETM0CSNYNx1ICCopG7JEbpD2tv814OSJ3Sj8Nv1ICEZTZRNo4dMtL3E6LWg2uekncBvOtYchcemxETHkAxsTb6TXOc0nVdly0DSsb2vs7FKMSzYMqpIzUSExR3uxl2l5NtRfe7W6t2s9Itr6NVlJTUZbSU0Qc5nNMcIDY4Ra95XbGn7Iu43GqxugOHdfV5C+3QH1ryDcbRrHEKwY33APSAe9V5dT6iFo2D7DfyhAZ0REAREQBERAEREAREQBERAEREAREQBERAEREAREQBEUXywy7joS1gaJZnWOhpaIay/rPdY2vrsLa+AWUm3hG0YuTwiUIoZhudWkk1SCSE7Oe3Sb2OZew63AKQyYxHJTySQyskAY6zmODgDa27fdZcWuqMyhKPVHLxvKG944jYbC8GxPSGkbOPd0qPRsDRYAAdWpAi1OZ6ul15XiadrGlziGtaLkkgAAbyTsQG3R0xke1g9o27N57rqfAKkv/VkU7z/AE9OJbGxkkeWgtuCRGwNuL2tpE/dO+1clsrIK+HlIHaxYPY6wfG73XjyI1HcV1lVOKy0MnZREXIyEREAREQBERAEREAREQBERAEREBrYlVGOGSRrdJzI3vDb20i1pIbfdci11XtLnqaRd9K4Ai40JGu82tVlEKl8qM2VaKuQUcTXQvJe1znsaGFxJcwgu0ttyLDfbcsMsdC9L/yWoXk8v0JZHnjpfahqBwbEQP77+C3RnYw+13SvYPtRSn8rSqjxTJmtpReemeGj22ekZ2lt7dtlzI6prthCxkuocO0N6zXJ+p+nmPBAI2EXHavq/P8AhWWdZT2Ec7y0W5j/AEjbDcA65aPhIUwwvPI4WFTAD0uhNj/03n9SzkrruC6iG8MSXu6/uWc8GxttsbcVRGP5F4hStdU1To5g515HRuc5wLvbdpMabbugC2wBWxheX9FPYNnaxxsNGX0ZudgGlYE8CV3ZoWyNLXAOa4WIOsEFdITcXsVuLNPLEk15rB+cQVu5P07f6yN50gQHAaJsDzTqcN427N9luZZZLOw+ew108hJid7hP1bj5d3HjNfY3BsekalN70diflWQ28SyrouJk9JUCB4JZZ/qGQaT232uBO47gePHUlwStBu2sPDRZ+ppUGSw8FTOPLLBIp5dFpI1kKAZbYtISIHAgHReSRYOtrGh1A7T0i27XLqKmqLWlfpdjR4tAWxjuTraqmdHqD2gujd7rwNQ+E7D1HpAXSmUYzTkaMp5xt/LnsVuZvM1VTTzwVr6kMOiS+FrHXLXsPo3P07EAlrraO1o7IjmtyYNZWtc9p5Kns9wI2v2tYR1bT0HRX6Fllaxpc4hrQLkkgADrJ2KRqrd+RBI9ooLj2ebD6e4ZIal43QAOb2yEhluBJ6lW2PZ8K6e4gDKVp930kn43jR7mA9a4w01k/D1NZWRj1Lqytyojw+lfUSAuDS0BjS0PcXvayzdIi9tK56gVWtV/4hdfoqIkdMkwB/C1h81UVZWPlfpyvfI/ZpSOc91ujScSbayveGYZNUv5OnifM/oY0ut8R2NHWSFMjpqq1mx5ODulLuosOrz+Vrj6OGmYPtCWQ9+m0eC6Wb/ORiFdiUMUkjOStI+RjI2tu1sbgNZu713R7CNi52BZhaqUB1VMynBHqMHKybPaNwxp4Fyn+b3NeMMllkM/Luka1jfR6Gi0Ek+0bk3HRs2LjZZSk4wj8TpGNmctk6REUE7hERAEREBWM2erXzKQkdLpQ09wYfNa0meiX2aaMcZHHyaFwsZzWV9PcxhtUwb4zoyWttMbvJpcubhuQWJ1A02U/Js2DliI3HWQbNdzu0gdV1C/Gzg9WlwlRUuX938yRS54qy/NipgOgiUnv0/kpVDnioybOZUM6yxhH9ryVXMubnFG/wDK6XW2SAjxeD4LUnySxBnrUUx+Fun4MJWFK6JmdXC7em3k/wCy3Y86mHnbK9vGKX9LStuDOJh79lSwfEHsPc8BUVJh1S31qSobxhmHm1aUlaGmzwWnocNE9xss9tYuqNP8ZoZd2x/t8j9HRZXUTtQq6c33crHfuJXNxbJLDa3W5kJcfrInNa/8TDr7bqgv+IMO/wAl6E7OruWfaJeMTH+IpW8LsffmiyMWzKPbzqOp0h7k3ye0W72qF4rgNZSn/wBxTvA99o0mcdJtx32XOina03a7RPS0lp7wtsY3Na39RLbo5WT/AHJ7R7idVp76+7cmvevqasdW12whdPDMeqKb6CaSMdAN2a/sG7T3LmTuDyXP5x3k6z2lbWT2TMtaXck7ko2m2mQSHHeGgEbF0hbzvCRvqdQqYfj4a/T6EixHOQ+eAwVkcUrDbnC8cg6xa4vsIsBrHdy8j6YTSm4Lo4xpAuA53OLWh3WLG/DrUtwnNRTR65S6Z23nGzfwjURxuu7W4dHCxjYmtY0EizQAN24cCpUZyisHltRqq5Z7GHL9/fgaaL4i1K4ywy2PVv8A3WxUzBoWks9BByj7u9RlvvOGwcBtPZ1oCtKXOnJRiWGjjjYTLIXySXe4uL3ElrRYN1nVfS1AKMYzlDUVh0qmeSbXcBzuYDa12xizG9gCvfFsjqSp+lgjcfetZw4OGsd6huLZmIdboJZGdDSQ9t+Lud4qVVqFD8vzOc4OXiVSSu3g+RtTUkWa2JnvzvbE23UHc491utJqaSnk5GdmhINlhqcOlpG0fw2R9Q0bdXYVYp9pHKnj78ytla65YcPv0LAwHN5hEFnVlfFUvGssZI1sQsdlmEud2nX0KbUucHCaZnJwOaxrdWjFDIG6ujmAHjdUKcSYN69w1Ln/AEcb3/C0uvw0QVxenpfem2ZWqu/LAu+ozzUbTZsdQ/rDWAf3PB8FzqnPc36ulcfjkDfBrXearOlyer5fo6Ko+9G9ni8ALp0ubXFZP+WEfW+SEeAcT4LHJpY9d/iZ7TVy6LBJ6nPTUn6OCFvxF7/ItXOqs7Fc8EaUTLgjmR69fRpFy+UuZXEXfSTU8Y6nPce4RgeK6dNmFkJ9JXC3QyE3/EZPks9ppY9Ijs9VLrIgUNfIwANlkFtX0j/O6zMyinBsKqYHqmkB8HKyqbMLSA3fPUv6rxNHgy/istfmIoXNPJPnifufp6Y7WO1EcLHrR62HhEwtDZ4yK1OV1UzX/V1A/wD2lPhpLp4Xj+M1DdKm/q5Ge97J+FztTuwlWTk7mjoqWzntNRINelNYgG9xox+qLdJBPWpq1thYagFxt1cX3Yr0O1WklHvSfqfUVJzZXVjttTJ93RZ+QBaEuIyu9eaV3xSSO/MV558Qj4RZ66PBLPzTX7v5F7y1LW+s5reJA81zpcqqRpsamC43cownuBVFucwbdEdy8urWD2h2XPktfbpvpE6Lg9ce9Z/C/wBsumfODQt+uv8ACyR3iG2WhU50KQbGzScGNH53BVC7E2dfd+6wSY6wf5IC19qvfRI3XDdJHrJv4/JFm12cKleP/gtk/wBXkh381yj1VjtK71cLom/cB/K1qjUUsz/o6eV/wRyv/K1b0WTeJSerRy/eDWf9xwTm1MvtG6r0Nf8Ab+Zr1tNFIb/08Mf+iJWDuMhC1m4ZGPYHbc+ZXebm6xRwu5kcYtc8pKwW46AcufPknMDZ1TGT/wDUXyN/EQ0HsXOcbIrNksfE6R1Wn6Qjk0pKGOxGg2x22AHiNitLJwRcgzkQAzRFgLararcQbhV9TZMRt1vLpD16m9w+ZK69PeO3J8y2zR1W7AudetjU9tyJrK/aEsLDRPXuXPrZNWtcSPK50Y9LouHT6rvDUe5dODH4JWNeCbOF9YPSRrtfoVlXrKpx5s489voUltE63hms2QHevt15qaanebh+iekFzStcYTf1at/C8J/Tdd1dXLpJepxwz3V1gjFztOwbyV9wmvkAAPl061iGBQxuvJPd2/TcNLxN1tNrKdn1gPAOPkFs7IR6tGjkl1Z2YKslbXLKPf8AmSEbNM7d2r9/BRWpy5fNcNdyQ2aI1O4F37WSEo2d1ke/VwpWXv5HXy9nh0GghpeHAg7XM1G7uq41dqhjatp9od4W+Bv6Vimw9j/WaL9I1HvCsKbuzXLg83qNQtRPnksGFkgvcEX6QRddCmxqdmtk8reD3j5rRhwKG/PMwG8scwnsa5uvvXbpMhqOb6PEDG425s0Qb2aWmGk8CpHtMH1Qro5u5Zv54+R7jy1rW7Kh/aGu/MCtqHONWt2ytd8TGfpAWZ2Zie12Vcbui7XtHeHFa0maPEBslgd9+T5xrHa0Pql6Ev2bWx6Sfr9TeZnSqxtbAeLH/J4W3FnYl9qCM8HOb53UdlzbYm3Yxj/hfH+qy1H5HYm3bSuPAxu/K9P+s/BGP/Qj4v0z/om8edv3qbulv4FnzW3HnXg9qGUcNA+ZCrKXCa1nrUc/ZFKR3gELUmnlZ68L2/E1zfMLPY6d9P5Me1a6PX+EXDDnQpDtEzeLW/pcVixHOhAzR5Jrpb30tRZo2tb1hrvc7OhU6MYb0eIXv/i7Ovw/dPZaf1Y/yOrW3KvT6krpM0uIP+klhjHxyOPcGgeK6UGZF5+krBwbCb97pPkrWRUiogvA9lLW3PxK7p8ydMPXnqHdQMTQf7L+K6UGaTDm7Ynv+KWbya4BTJaddi0UP0kjW9W1x4NGsrLjXBZeEjn2103hN/A5kGQOHt2UcB+KNr/F111qfDYo9TIo2D7LGt8gozX5fAaoY7/afqH4RrPeFHK/HZ5vXkNvdbzW9w29t1Bt4jTXtDfy6epIhpLrO88eZPcQymp4dTnhzh7LOceBtqHaQo5X5fPOqJgYPedzndw1DxUWssU1S1nrEDz7lWWcRvs2jt5dfX+iZDRVQ3lv5m3W4hJMbyPc/idQ4NGodgWsVzZMYLjoxMLnHZqJJ4NGtdjDcgK2psZTyLNvP29jB81zr0ttzyzpO+utYOXU4rGzfc9X77FjpYqqqNoInW6bG3G9tfYFZeDZtqWCxc0zPG9+y/U3YFJHuZCwmwYxoubAAdwVpVw6EFmbK+zWyltEpypzfujANU9xLtjQbX4m9/JbsdOGtDWgAAAADYANQC6WK4i6eQvdwaPdaNg+fatSyptXqFbLEO6unzOGW92YdBaWJE2EbPXk1DqHtO7l0XkAEnYNa38icD/qJHTvHNOofCNgHHat9DR21qz0W7NZPCIljAljndLJrZKW3t7Dg0MHYQ0fyyyBqtjGsl4p4yzRAJFuo9R/faqkno30kphkva50HHyPX/N6uNXRh88Srurw+ZGQNWNuCU8r/SjQLj9I0kEE6ru3EdZBWdFBrslXLmiR9jYrM1VXGNKB7ZG7QLgEjpG51+AUeqxPTm08LmW3kWHeNSsLJHKzkCIpT6I+q4/Vnr+x5cNlgyRNe2zgHNI3gEEK+o1CtjlCWhpuWY7M/PsWIMdvtxWyCrQxfNjRT3IYYnG+uM2FzvLdhUOxPNLUxXNPI2UdB5jv9p8FIUivt4ZbHu7nLoMUmgPopXs6mk6Pa06j3KS4fnKqGapWMlHT9G7tIu3wCg9Y2opzaeFzPiBHc7YexfYsRYd9uP7rOzIsbL6HhNr3fQt3D84lLJqeXRH7Y1fibcAcbKRU1UyRukx7Xt6WkOHeFRIN1kp5nMdpMc5julhLT3ha8pOq4rNbTjn9i90VVYfl/VR6nObKOh4126nNt43Ukw/OXC7VKx8R6R6Rvhzv7VjlZZV8Ron448/vBK5aKN3rMY7i0HzXNqMjqJ5u6kgJ/wBNg8gt2gxeGYXikY/qaQSOI2jtWGpyipo3lj542uba4LgCL/Pq4dKxuS3KGMtrBysay0bGdGECRwOsm+gOkAj1jw1eSwvy/ZoC0TtPeCQGj7209yhlkXlpcSvbbTx8Oh6JaKpJJo69dlXUS6tPQb0R83+71vFcg9O8ouXXYm9rtFsZudhte/wgKLmy+W7y/eSMQqWywdMnpWjUYuxuw6R6tnet3DMhKyqs6T0TDvft7GD/AAprg2balhsXgzPG9/q9jNisKeGylvIh2a6Me6V3Q09XVm0EbrdI1NHF5+SlOEZp786qlJ+xH83nX3KxY4w0WAAA2ACw7l6VtVo66/DJXWaqczn4VgEFMLQxtb125x4naugiKWljoRuoULyrxnlHckw8xh5x95w3cB58F2Mp8Z5Jmgw+kePwt2E8dw/woTZUXFNXj8GHx+XzOkI+J5sll6WOomDGlx2AX/wqBbnU15oDNKynZteQXdTb7O0q1MNoBDG1jdw18d6imb3BSGuqZBzpNnUP8DzPQpqvX6HT9jUv1fU4SeWFHssMlW1kRGx7Rdp33Gz599lIUU1pNYZo1nYomBzmPMMos9mrXvHSP581tKb5f5H8uzloRaVmvVvG3+d/TeAUVVpix1ObqcOsalSamh1yyuhAshyM2FKcksrORtDMfRHU1x+r6j9jy4bIvZLKPXZKuXNE1jNxeUXUCvqr7JLKzkbQzH0exrj9X1H7Hlw2WCCr6m6NsconwmprKPE0DXjRc0OB3OAI7iori+bGjmuWsMLjviNh+E83wUtRdhOuM1iSyVBieaeqhu6nkbKOj1H9x1HvUZqjPTnRnicw/aaW34HYexfoVY56Zrxova1wO5wBHcVtzFfbw2qXd2KAixNh324/utprgdmtWPjWaykmBMbTC/pYeb+E6u5VKXNp5ZGC7i17mF17Hmki1t2sLZPJUanRSoWWdQbbjURsI2jgUP8AlaTcVbvBHcsgxFnT4FZIWGb0mPDc09pA/dY2YpLJqjZf4WucfBXBSZI0kXq08V+ktDj3uuV1I4g0WaAB0AAeSo4cMiurPpMtfJ9EUzBk9iEuyKQA7zoxjxsVJ8ksg6mGobNO6PRAdduk57jcatotttvVhIpdejrraaI09TOawwiIphGCIiALWxGvbDGXu3bBvJOwBR/FcppYp3sAYWtItcG+toO0HrXGxXGH1BBdYBuxova52niqnUcTrgpRj3lsbqDNWqqXSPc9xu5xv+wHUNixL6ll5htt5Z2Pi16eiNVUshb6rSHP6OoHx8V7q5i1hIBcQNQAJ18ApPm+wtscRe4gyvNzrFxfWb+Hd1qy4bQrLOaXRGk3hErp4Axoa0WDRYLIiL1ZxCIiAKss4GSRid/VQDV7bR52/ngL2asVWG6DtOwZonSJ2AW1k9GpaWQU44ZrKKksMpSlqQ9tx29RWZeMVw9sdQXUz2yRONza4HZq8uvcva8/ZBRlhMrmsPAspVkllZyVoZj6PY1x9jqd9jy4bIqixXZKuXNEzGTi8oum6B19ipl87iA0ucQBYAkkADYADqAVkZDT6VGwe457f7i4eDgrejVdrLlxjYmQt53jB30RFNOwWpV4TDL9JFG+/vMafMLbRDDWepHqnN/Qv207G/BpM/KQuZLmloidXKt6g+/5gSpoiHKVFUusV6BERDsEREAREQBERAV3jTbVEnxuPeStNdTKVlql/Z5A/NcxeM10eXUTXv8A53O8eh8ReZZQ0XcQB1rkz4o+R2hC0knULDnHgN3HyXCuqVjxEy3g3qzEWx7dZ6Bt7ehZskaaeoqopQ20UbtInY3YRYe8da6mTmbnZJVceTB/OVPYYGsaGtAaBsAFgvQaThqg1OfU5OWT2iIro0CIiALWxKj5WGSK+jykb2X6NNpbfsutlEBSOMZK1dCbkacfvsuW/ebtb/Na1abFWu9bmnw71e7mgixFwdxUQyizbQT3fF6GTbzRzSetv7Kvt0ae8SLOjxiQVLLVxTAqqhPpGnQ94c5h/wBq802Ktdt5p69neq2dUodSM01szcU8zdS+ilb0PB/E236VBFLs3MvpJm9LGu/CSP1BddG8Wo60v/midoiK9JwREQBERAEREAREQBERAEREBDMsGWmB6WDzI+SidbjDWam853gOJUyy+wiaZjORaXOvokNsNRvtO4LVydzctjs+oIe7boD1RxO9Umo0Du1Dl4bHRSwiMYRk1UVrtI3az3nCw+6P52qx8CyYhpW8xt3b3n1j+y6rGBosAABsA1BelZ06aFK2NG8hERSDAREQBERAEREAREQHmSIOBDgCDtB1hQnKDNfFLd9OeSf7u1hPDd2KcItZQUlhmsoqXUofEMMqaJ2jKwhu47WHg7cpNm4xQOq9G1iY33HDRNwf5tVnVFM2Rpa9oc07QRcLiYZkVT09QZ4g5pLXN0b3YNIi5AIuNnTZRPZUpqUTgqeWSaO+iIppJCIiAIiIAiIgCIiAIiIAiIgCIiAIiIAiIgCIiAIiIAiIgCIiAIiIAiIgCIiAIiIAiIgP/9k="/>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9942" name="Picture 6" descr="http://us.123rf.com/400wm/400/400/deimosz/deimosz1205/deimosz120500004/13501514-idea-resolver-problema-del-hombre-concepto.jpg">
            <a:hlinkClick r:id="rId2"/>
          </p:cNvPr>
          <p:cNvPicPr>
            <a:picLocks noChangeAspect="1" noChangeArrowheads="1"/>
          </p:cNvPicPr>
          <p:nvPr/>
        </p:nvPicPr>
        <p:blipFill>
          <a:blip r:embed="rId3" cstate="print"/>
          <a:srcRect/>
          <a:stretch>
            <a:fillRect/>
          </a:stretch>
        </p:blipFill>
        <p:spPr bwMode="auto">
          <a:xfrm>
            <a:off x="395536" y="2996952"/>
            <a:ext cx="2952328" cy="2952328"/>
          </a:xfrm>
          <a:prstGeom prst="rect">
            <a:avLst/>
          </a:prstGeom>
          <a:noFill/>
        </p:spPr>
      </p:pic>
    </p:spTree>
    <p:extLst>
      <p:ext uri="{BB962C8B-B14F-4D97-AF65-F5344CB8AC3E}">
        <p14:creationId xmlns:p14="http://schemas.microsoft.com/office/powerpoint/2010/main" val="2608975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t>Planteamiento del problema</a:t>
            </a:r>
            <a:endParaRPr lang="es-MX" sz="2800" b="1" dirty="0"/>
          </a:p>
        </p:txBody>
      </p:sp>
      <p:sp>
        <p:nvSpPr>
          <p:cNvPr id="3" name="2 Marcador de contenido"/>
          <p:cNvSpPr>
            <a:spLocks noGrp="1"/>
          </p:cNvSpPr>
          <p:nvPr>
            <p:ph idx="1"/>
          </p:nvPr>
        </p:nvSpPr>
        <p:spPr/>
        <p:txBody>
          <a:bodyPr>
            <a:normAutofit fontScale="92500" lnSpcReduction="20000"/>
          </a:bodyPr>
          <a:lstStyle/>
          <a:p>
            <a:pPr algn="just"/>
            <a:r>
              <a:rPr lang="es-ES_tradnl" sz="1800" dirty="0" smtClean="0"/>
              <a:t>Señala </a:t>
            </a:r>
            <a:r>
              <a:rPr lang="es-ES_tradnl" sz="1800" dirty="0" err="1" smtClean="0"/>
              <a:t>Ackoff</a:t>
            </a:r>
            <a:r>
              <a:rPr lang="es-ES_tradnl" sz="1800" dirty="0" smtClean="0"/>
              <a:t> </a:t>
            </a:r>
            <a:r>
              <a:rPr lang="es-ES_tradnl" sz="1800" i="1" dirty="0" smtClean="0"/>
              <a:t>(1953), </a:t>
            </a:r>
            <a:r>
              <a:rPr lang="es-ES_tradnl" sz="1800" dirty="0" smtClean="0"/>
              <a:t>un problema correctamente planteado está parcialmente resuelto, a mayor exactitud corresponden más posibilidades de obtener una solución satisfactoria. </a:t>
            </a:r>
          </a:p>
          <a:p>
            <a:pPr algn="just"/>
            <a:endParaRPr lang="es-ES_tradnl" sz="1800" dirty="0" smtClean="0"/>
          </a:p>
          <a:p>
            <a:pPr algn="just"/>
            <a:r>
              <a:rPr lang="es-ES_tradnl" sz="1800" dirty="0" smtClean="0"/>
              <a:t>El investigador debe ser capaz no sólo de conceptuar el problema sino también de verbalizarlo de forma clara, precisa y accesible. </a:t>
            </a:r>
          </a:p>
          <a:p>
            <a:pPr algn="just"/>
            <a:endParaRPr lang="es-ES_tradnl" sz="1800" dirty="0" smtClean="0"/>
          </a:p>
          <a:p>
            <a:pPr algn="just"/>
            <a:r>
              <a:rPr lang="es-ES_tradnl" sz="1800" dirty="0" smtClean="0"/>
              <a:t>En algunas ocasiones el investigador sabe lo que desea hacer pero no puede comunicarlo a los demás y es necesario que realice un esfuerzo por traducir su pensamiento a términos que sean comprensibles.</a:t>
            </a:r>
          </a:p>
          <a:p>
            <a:pPr algn="just"/>
            <a:endParaRPr lang="es-MX" sz="1800" dirty="0"/>
          </a:p>
        </p:txBody>
      </p:sp>
      <p:pic>
        <p:nvPicPr>
          <p:cNvPr id="38914" name="Picture 2" descr="http://t2.gstatic.com/images?q=tbn:ANd9GcQqIQlRN5ynG8N2coSbTX02px4Vx3RuNzcxHTo8ldZNraSJ2Asw5g"/>
          <p:cNvPicPr>
            <a:picLocks noChangeAspect="1" noChangeArrowheads="1"/>
          </p:cNvPicPr>
          <p:nvPr/>
        </p:nvPicPr>
        <p:blipFill>
          <a:blip r:embed="rId2" cstate="print"/>
          <a:srcRect/>
          <a:stretch>
            <a:fillRect/>
          </a:stretch>
        </p:blipFill>
        <p:spPr bwMode="auto">
          <a:xfrm>
            <a:off x="611560" y="2852936"/>
            <a:ext cx="2880320" cy="2880320"/>
          </a:xfrm>
          <a:prstGeom prst="rect">
            <a:avLst/>
          </a:prstGeom>
          <a:ln>
            <a:noFill/>
          </a:ln>
          <a:effectLst>
            <a:softEdge rad="112500"/>
          </a:effectLst>
        </p:spPr>
      </p:pic>
    </p:spTree>
    <p:extLst>
      <p:ext uri="{BB962C8B-B14F-4D97-AF65-F5344CB8AC3E}">
        <p14:creationId xmlns:p14="http://schemas.microsoft.com/office/powerpoint/2010/main" val="270484778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2411760" y="1173956"/>
            <a:ext cx="6408712" cy="4559300"/>
          </a:xfrm>
        </p:spPr>
        <p:txBody>
          <a:bodyPr>
            <a:noAutofit/>
          </a:bodyPr>
          <a:lstStyle/>
          <a:p>
            <a:pPr algn="just">
              <a:spcBef>
                <a:spcPts val="800"/>
              </a:spcBef>
              <a:buNone/>
            </a:pPr>
            <a:r>
              <a:rPr lang="es-MX" sz="1600" dirty="0" smtClean="0"/>
              <a:t>	Criterios de planteamiento del problema (</a:t>
            </a:r>
            <a:r>
              <a:rPr lang="es-MX" sz="1600" dirty="0" err="1" smtClean="0"/>
              <a:t>Kerlinger</a:t>
            </a:r>
            <a:r>
              <a:rPr lang="es-MX" sz="1600" dirty="0" smtClean="0"/>
              <a:t>, </a:t>
            </a:r>
            <a:r>
              <a:rPr lang="es-MX" sz="1600" i="1" dirty="0" smtClean="0"/>
              <a:t>1975) </a:t>
            </a:r>
            <a:r>
              <a:rPr lang="es-MX" sz="1600" dirty="0" smtClean="0"/>
              <a:t>para plantear adecuadamente el problema de investigación son:</a:t>
            </a:r>
          </a:p>
          <a:p>
            <a:pPr algn="just">
              <a:spcBef>
                <a:spcPts val="800"/>
              </a:spcBef>
              <a:buNone/>
            </a:pPr>
            <a:r>
              <a:rPr lang="es-MX" sz="1600" dirty="0" smtClean="0"/>
              <a:t> </a:t>
            </a:r>
          </a:p>
          <a:p>
            <a:pPr marL="633222" indent="-514350" algn="just">
              <a:spcBef>
                <a:spcPts val="800"/>
              </a:spcBef>
              <a:buFont typeface="+mj-lt"/>
              <a:buAutoNum type="arabicPeriod"/>
            </a:pPr>
            <a:r>
              <a:rPr lang="es-MX" sz="1600" dirty="0" smtClean="0"/>
              <a:t>El problema debe expresar una relación entre dos o más variables.</a:t>
            </a:r>
          </a:p>
          <a:p>
            <a:pPr marL="633222" indent="-514350" algn="just">
              <a:spcBef>
                <a:spcPts val="800"/>
              </a:spcBef>
              <a:buFont typeface="+mj-lt"/>
              <a:buAutoNum type="arabicPeriod"/>
            </a:pPr>
            <a:endParaRPr lang="es-MX" sz="1600" dirty="0" smtClean="0"/>
          </a:p>
          <a:p>
            <a:pPr marL="633222" indent="-514350" algn="just">
              <a:spcBef>
                <a:spcPts val="800"/>
              </a:spcBef>
              <a:buFont typeface="+mj-lt"/>
              <a:buAutoNum type="arabicPeriod"/>
            </a:pPr>
            <a:r>
              <a:rPr lang="es-MX" sz="1600" dirty="0" smtClean="0"/>
              <a:t>El problema debe estar formulado claramente y sin ambigüedad como pregunta (por ejemplo, ¿qué efecto?, ¿en qué condiciones...?, ¿cuál es la probabilidad de...?¿cómo se relaciona ____________         con ________________...?etcétera.</a:t>
            </a:r>
          </a:p>
          <a:p>
            <a:pPr marL="633222" indent="-514350" algn="just">
              <a:spcBef>
                <a:spcPts val="800"/>
              </a:spcBef>
              <a:buFont typeface="+mj-lt"/>
              <a:buAutoNum type="arabicPeriod"/>
            </a:pPr>
            <a:endParaRPr lang="es-MX" sz="1600" dirty="0" smtClean="0"/>
          </a:p>
          <a:p>
            <a:pPr marL="633222" indent="-514350" algn="just">
              <a:spcBef>
                <a:spcPts val="800"/>
              </a:spcBef>
              <a:buFont typeface="+mj-lt"/>
              <a:buAutoNum type="arabicPeriod"/>
            </a:pPr>
            <a:r>
              <a:rPr lang="es-MX" sz="1600" dirty="0" smtClean="0"/>
              <a:t>El planteamiento implica la posibilidad de prueba empírica. Es decir, de poder observarse en la realidad. Por ejemplo, si alguien piensa estudiar qué tan sublime es el alma de los adolescentes, está planteando un problema que no puede probarse empíricamente pues lo sublime” y “el alma” no son observables. </a:t>
            </a:r>
            <a:r>
              <a:rPr lang="es-MX" sz="1600" b="1" dirty="0" smtClean="0"/>
              <a:t>Las ciencias trabajan con aspectos observables y medibles en la realidad.</a:t>
            </a:r>
          </a:p>
          <a:p>
            <a:pPr algn="just">
              <a:spcBef>
                <a:spcPts val="800"/>
              </a:spcBef>
            </a:pPr>
            <a:endParaRPr lang="es-MX" sz="1600" dirty="0"/>
          </a:p>
        </p:txBody>
      </p:sp>
      <p:pic>
        <p:nvPicPr>
          <p:cNvPr id="38914" name="Picture 2" descr="http://t2.gstatic.com/images?q=tbn:ANd9GcQqIQlRN5ynG8N2coSbTX02px4Vx3RuNzcxHTo8ldZNraSJ2Asw5g"/>
          <p:cNvPicPr>
            <a:picLocks noChangeAspect="1" noChangeArrowheads="1"/>
          </p:cNvPicPr>
          <p:nvPr/>
        </p:nvPicPr>
        <p:blipFill>
          <a:blip r:embed="rId2" cstate="print"/>
          <a:srcRect/>
          <a:stretch>
            <a:fillRect/>
          </a:stretch>
        </p:blipFill>
        <p:spPr bwMode="auto">
          <a:xfrm>
            <a:off x="0" y="2564904"/>
            <a:ext cx="2880320" cy="2880320"/>
          </a:xfrm>
          <a:prstGeom prst="rect">
            <a:avLst/>
          </a:prstGeom>
          <a:noFill/>
        </p:spPr>
      </p:pic>
    </p:spTree>
    <p:extLst>
      <p:ext uri="{BB962C8B-B14F-4D97-AF65-F5344CB8AC3E}">
        <p14:creationId xmlns:p14="http://schemas.microsoft.com/office/powerpoint/2010/main" val="47803912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blogs.utpl.edu.ec/metodologiainvestigacion/files/2009/11/planteamiento-del-problema-en-un-proyecto-cuantitativo.jpg">
            <a:hlinkClick r:id="rId2"/>
          </p:cNvPr>
          <p:cNvPicPr>
            <a:picLocks noChangeAspect="1" noChangeArrowheads="1"/>
          </p:cNvPicPr>
          <p:nvPr/>
        </p:nvPicPr>
        <p:blipFill>
          <a:blip r:embed="rId3" cstate="print"/>
          <a:srcRect/>
          <a:stretch>
            <a:fillRect/>
          </a:stretch>
        </p:blipFill>
        <p:spPr bwMode="auto">
          <a:xfrm>
            <a:off x="1331640" y="533335"/>
            <a:ext cx="6795889" cy="5775985"/>
          </a:xfrm>
          <a:prstGeom prst="rect">
            <a:avLst/>
          </a:prstGeom>
          <a:ln>
            <a:noFill/>
          </a:ln>
          <a:effectLst>
            <a:softEdge rad="112500"/>
          </a:effectLst>
        </p:spPr>
      </p:pic>
      <p:sp>
        <p:nvSpPr>
          <p:cNvPr id="3" name="2 CuadroTexto"/>
          <p:cNvSpPr txBox="1"/>
          <p:nvPr/>
        </p:nvSpPr>
        <p:spPr>
          <a:xfrm>
            <a:off x="683568" y="6309320"/>
            <a:ext cx="7803162" cy="276999"/>
          </a:xfrm>
          <a:prstGeom prst="rect">
            <a:avLst/>
          </a:prstGeom>
          <a:noFill/>
        </p:spPr>
        <p:txBody>
          <a:bodyPr wrap="none" rtlCol="0">
            <a:spAutoFit/>
          </a:bodyPr>
          <a:lstStyle/>
          <a:p>
            <a:r>
              <a:rPr lang="es-MX" sz="1200" dirty="0" smtClean="0"/>
              <a:t>http://blogs.utpl.edu.ec/metodologiainvestigacion/2009/11/26/planteamiento-del-problema-en-un-proyecto-cuantitativo/</a:t>
            </a:r>
            <a:endParaRPr lang="es-MX" sz="1200" dirty="0"/>
          </a:p>
        </p:txBody>
      </p:sp>
      <p:sp>
        <p:nvSpPr>
          <p:cNvPr id="4" name="3 CuadroTexto"/>
          <p:cNvSpPr txBox="1"/>
          <p:nvPr/>
        </p:nvSpPr>
        <p:spPr>
          <a:xfrm>
            <a:off x="3563888" y="5205100"/>
            <a:ext cx="936104" cy="600164"/>
          </a:xfrm>
          <a:prstGeom prst="rect">
            <a:avLst/>
          </a:prstGeom>
          <a:gradFill flip="none" rotWithShape="1">
            <a:gsLst>
              <a:gs pos="0">
                <a:srgbClr val="669900">
                  <a:tint val="66000"/>
                  <a:satMod val="160000"/>
                </a:srgbClr>
              </a:gs>
              <a:gs pos="0">
                <a:srgbClr val="669900">
                  <a:tint val="66000"/>
                  <a:satMod val="160000"/>
                </a:srgbClr>
              </a:gs>
              <a:gs pos="50000">
                <a:srgbClr val="669900">
                  <a:tint val="44500"/>
                  <a:satMod val="160000"/>
                </a:srgbClr>
              </a:gs>
              <a:gs pos="100000">
                <a:srgbClr val="669900">
                  <a:tint val="23500"/>
                  <a:satMod val="160000"/>
                </a:srgbClr>
              </a:gs>
            </a:gsLst>
            <a:path path="shape">
              <a:fillToRect l="50000" t="50000" r="50000" b="50000"/>
            </a:path>
            <a:tileRect/>
          </a:gradFill>
        </p:spPr>
        <p:txBody>
          <a:bodyPr wrap="square" rtlCol="0">
            <a:spAutoFit/>
          </a:bodyPr>
          <a:lstStyle/>
          <a:p>
            <a:r>
              <a:rPr lang="es-MX" sz="1100" dirty="0" smtClean="0"/>
              <a:t>Estudio de los recursos disponibles</a:t>
            </a:r>
            <a:endParaRPr lang="es-MX" sz="1100" dirty="0"/>
          </a:p>
        </p:txBody>
      </p:sp>
    </p:spTree>
    <p:extLst>
      <p:ext uri="{BB962C8B-B14F-4D97-AF65-F5344CB8AC3E}">
        <p14:creationId xmlns:p14="http://schemas.microsoft.com/office/powerpoint/2010/main" val="62577143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400" b="1" dirty="0" smtClean="0"/>
              <a:t>Marco conceptual o teórico</a:t>
            </a:r>
            <a:endParaRPr lang="es-MX" sz="2400" b="1" dirty="0"/>
          </a:p>
        </p:txBody>
      </p:sp>
      <p:sp>
        <p:nvSpPr>
          <p:cNvPr id="3" name="2 Marcador de contenido"/>
          <p:cNvSpPr>
            <a:spLocks noGrp="1"/>
          </p:cNvSpPr>
          <p:nvPr>
            <p:ph idx="1"/>
          </p:nvPr>
        </p:nvSpPr>
        <p:spPr>
          <a:xfrm>
            <a:off x="4788024" y="764704"/>
            <a:ext cx="3657600" cy="3227958"/>
          </a:xfrm>
        </p:spPr>
        <p:txBody>
          <a:bodyPr>
            <a:normAutofit/>
          </a:bodyPr>
          <a:lstStyle/>
          <a:p>
            <a:pPr algn="just"/>
            <a:r>
              <a:rPr lang="es-MX" sz="2000" dirty="0" smtClean="0"/>
              <a:t>Implica analizar y exponer aquellas teorías, enfoques teóricos, investigaciones y antecedentes en general que se consideran válidos para un correcto encuadre del estudio.</a:t>
            </a:r>
            <a:endParaRPr lang="es-MX" sz="2000" dirty="0"/>
          </a:p>
        </p:txBody>
      </p:sp>
      <p:pic>
        <p:nvPicPr>
          <p:cNvPr id="37890" name="Picture 2" descr="http://t1.gstatic.com/images?q=tbn:ANd9GcRgVf7hCVgmXcNsYiUhVR_SSSl76x0kmSxRYsg4anXH9euolekqeA">
            <a:hlinkClick r:id="rId2"/>
          </p:cNvPr>
          <p:cNvPicPr>
            <a:picLocks noChangeAspect="1" noChangeArrowheads="1"/>
          </p:cNvPicPr>
          <p:nvPr/>
        </p:nvPicPr>
        <p:blipFill>
          <a:blip r:embed="rId3" cstate="print"/>
          <a:srcRect/>
          <a:stretch>
            <a:fillRect/>
          </a:stretch>
        </p:blipFill>
        <p:spPr bwMode="auto">
          <a:xfrm>
            <a:off x="899592" y="2852936"/>
            <a:ext cx="2666962" cy="2880320"/>
          </a:xfrm>
          <a:prstGeom prst="rect">
            <a:avLst/>
          </a:prstGeom>
          <a:noFill/>
        </p:spPr>
      </p:pic>
      <p:sp>
        <p:nvSpPr>
          <p:cNvPr id="6" name="5 CuadroTexto"/>
          <p:cNvSpPr txBox="1"/>
          <p:nvPr/>
        </p:nvSpPr>
        <p:spPr>
          <a:xfrm>
            <a:off x="5148064" y="5733256"/>
            <a:ext cx="3600400" cy="738664"/>
          </a:xfrm>
          <a:prstGeom prst="rect">
            <a:avLst/>
          </a:prstGeom>
          <a:noFill/>
        </p:spPr>
        <p:txBody>
          <a:bodyPr wrap="square" rtlCol="0">
            <a:spAutoFit/>
          </a:bodyPr>
          <a:lstStyle/>
          <a:p>
            <a:pPr algn="r"/>
            <a:r>
              <a:rPr lang="es-MX" sz="1400" dirty="0" smtClean="0"/>
              <a:t>http://brayebran.aprenderapensar.net/files/2010/10/Marco_Terico_Referencial.pdf</a:t>
            </a:r>
            <a:endParaRPr lang="es-MX" sz="1400" dirty="0"/>
          </a:p>
        </p:txBody>
      </p:sp>
    </p:spTree>
    <p:extLst>
      <p:ext uri="{BB962C8B-B14F-4D97-AF65-F5344CB8AC3E}">
        <p14:creationId xmlns:p14="http://schemas.microsoft.com/office/powerpoint/2010/main" val="13741485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hangingPunct="1"/>
            <a:r>
              <a:rPr lang="es-MX" sz="4000" b="1"/>
              <a:t>Presentación</a:t>
            </a:r>
          </a:p>
        </p:txBody>
      </p:sp>
      <p:sp>
        <p:nvSpPr>
          <p:cNvPr id="12291" name="4 Marcador de contenido"/>
          <p:cNvSpPr>
            <a:spLocks noGrp="1"/>
          </p:cNvSpPr>
          <p:nvPr>
            <p:ph idx="1"/>
          </p:nvPr>
        </p:nvSpPr>
        <p:spPr/>
        <p:txBody>
          <a:bodyPr>
            <a:noAutofit/>
          </a:bodyPr>
          <a:lstStyle/>
          <a:p>
            <a:pPr eaLnBrk="1" hangingPunct="1"/>
            <a:endParaRPr lang="es-MX" sz="2000" dirty="0">
              <a:solidFill>
                <a:srgbClr val="000000"/>
              </a:solidFill>
            </a:endParaRPr>
          </a:p>
          <a:p>
            <a:pPr algn="just"/>
            <a:r>
              <a:rPr lang="es-MX" sz="2000" dirty="0" smtClean="0">
                <a:solidFill>
                  <a:srgbClr val="000000"/>
                </a:solidFill>
              </a:rPr>
              <a:t>En </a:t>
            </a:r>
            <a:r>
              <a:rPr lang="es-MX" sz="2000" dirty="0">
                <a:solidFill>
                  <a:srgbClr val="000000"/>
                </a:solidFill>
              </a:rPr>
              <a:t>este sentido, la unidad de aprendizaje Metodología de la investigación, ubicada en la parte final del plan de estudios de Ingeniería en computación tiene como propósito aportar los elementos técnicos suficientes para elaborar proyectos de investigación, y propiciar el acercamiento de los estudiantes con la investigación científica, sobre todo para aquellos que opten por los trabajos escritos, como la tesis, tesina, ensayo, memoria o artículo, y en su momento la creación de inventos y patentes. </a:t>
            </a:r>
          </a:p>
        </p:txBody>
      </p:sp>
      <p:sp>
        <p:nvSpPr>
          <p:cNvPr id="12292" name="Rectangle 3"/>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3" name="Rectangle 4"/>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4" name="Rectangle 5"/>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5" name="Rectangle 6"/>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pic>
        <p:nvPicPr>
          <p:cNvPr id="12296" name="Picture 8" descr="http://www.adeje.es/pub/18/descargas.jpg"/>
          <p:cNvPicPr>
            <a:picLocks noChangeAspect="1" noChangeArrowheads="1"/>
          </p:cNvPicPr>
          <p:nvPr/>
        </p:nvPicPr>
        <p:blipFill>
          <a:blip r:embed="rId2"/>
          <a:srcRect/>
          <a:stretch>
            <a:fillRect/>
          </a:stretch>
        </p:blipFill>
        <p:spPr bwMode="auto">
          <a:xfrm>
            <a:off x="6627403" y="0"/>
            <a:ext cx="2533650" cy="25241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67544" y="1916832"/>
            <a:ext cx="3509683" cy="2209800"/>
          </a:xfrm>
        </p:spPr>
        <p:txBody>
          <a:bodyPr>
            <a:normAutofit fontScale="90000"/>
          </a:bodyPr>
          <a:lstStyle/>
          <a:p>
            <a:r>
              <a:rPr lang="es-MX" dirty="0" smtClean="0"/>
              <a:t>Etapas que Comprende la Elaboración del Marco Teórico</a:t>
            </a:r>
            <a:endParaRPr lang="es-MX" dirty="0"/>
          </a:p>
        </p:txBody>
      </p:sp>
      <p:sp>
        <p:nvSpPr>
          <p:cNvPr id="8" name="7 Marcador de contenido"/>
          <p:cNvSpPr>
            <a:spLocks noGrp="1"/>
          </p:cNvSpPr>
          <p:nvPr>
            <p:ph idx="1"/>
          </p:nvPr>
        </p:nvSpPr>
        <p:spPr>
          <a:xfrm>
            <a:off x="4860032" y="960263"/>
            <a:ext cx="4283968" cy="5853113"/>
          </a:xfrm>
        </p:spPr>
        <p:txBody>
          <a:bodyPr>
            <a:normAutofit fontScale="85000" lnSpcReduction="20000"/>
          </a:bodyPr>
          <a:lstStyle/>
          <a:p>
            <a:pPr>
              <a:buNone/>
            </a:pPr>
            <a:r>
              <a:rPr lang="es-MX" sz="2300" b="1" dirty="0" smtClean="0"/>
              <a:t>1) Revisión de la literatura</a:t>
            </a:r>
          </a:p>
          <a:p>
            <a:pPr marL="266700" indent="0" algn="just">
              <a:buNone/>
            </a:pPr>
            <a:r>
              <a:rPr lang="es-MX" dirty="0" smtClean="0"/>
              <a:t>Consiste en detectar, obtener y consultar la bibliografía y otros materiales que pueden ser útiles para los propósitos del estudio, así como en extraer y recopilar la información relevante y necesaria que atañe a nuestro problema de investigación (disponible en distintos tipos de documentos). Esta revisión debe ser selectiva, porque cada año se publican en diversas partes del mundo, cientos de artículos de revistas, libros y otras clases de materiales dentro de las diferentes áreas del conocimiento. Si al revisar la literatura encontramos que existen en el área de interés más de 1.000 referencias, tendremos que seleccionar solamente las más importantes y recientes. </a:t>
            </a:r>
            <a:endParaRPr lang="es-MX" b="1" dirty="0" smtClean="0"/>
          </a:p>
        </p:txBody>
      </p:sp>
    </p:spTree>
    <p:extLst>
      <p:ext uri="{BB962C8B-B14F-4D97-AF65-F5344CB8AC3E}">
        <p14:creationId xmlns:p14="http://schemas.microsoft.com/office/powerpoint/2010/main" val="142588255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67544" y="1916832"/>
            <a:ext cx="3509683" cy="2209800"/>
          </a:xfrm>
        </p:spPr>
        <p:txBody>
          <a:bodyPr>
            <a:normAutofit fontScale="90000"/>
          </a:bodyPr>
          <a:lstStyle/>
          <a:p>
            <a:r>
              <a:rPr lang="es-MX" dirty="0" smtClean="0"/>
              <a:t>Etapas que Comprende la Elaboración del Marco Teórico</a:t>
            </a:r>
            <a:endParaRPr lang="es-MX" dirty="0"/>
          </a:p>
        </p:txBody>
      </p:sp>
      <p:sp>
        <p:nvSpPr>
          <p:cNvPr id="8" name="7 Marcador de contenido"/>
          <p:cNvSpPr>
            <a:spLocks noGrp="1"/>
          </p:cNvSpPr>
          <p:nvPr>
            <p:ph idx="1"/>
          </p:nvPr>
        </p:nvSpPr>
        <p:spPr>
          <a:xfrm>
            <a:off x="4860032" y="273050"/>
            <a:ext cx="4283968" cy="5853113"/>
          </a:xfrm>
        </p:spPr>
        <p:txBody>
          <a:bodyPr>
            <a:normAutofit/>
          </a:bodyPr>
          <a:lstStyle/>
          <a:p>
            <a:pPr>
              <a:buNone/>
            </a:pPr>
            <a:r>
              <a:rPr lang="es-MX" sz="2500" b="1" dirty="0" smtClean="0"/>
              <a:t>2) La adopción de una teoría o desarrollo de una perspectiva teórica</a:t>
            </a:r>
            <a:r>
              <a:rPr lang="es-MX" dirty="0" smtClean="0"/>
              <a:t>.</a:t>
            </a:r>
          </a:p>
          <a:p>
            <a:pPr marL="266700" indent="0" algn="just">
              <a:buNone/>
            </a:pPr>
            <a:r>
              <a:rPr lang="es-MX" dirty="0" smtClean="0"/>
              <a:t>Esta etapa se realiza cuando ya se tiene una buena revisión de la literatura y sistematización de ella, estando plenamente identificado con las teorías y fundamentos que direccionen o apoyen el trabajo de investigación que sé este realizando.</a:t>
            </a:r>
            <a:endParaRPr lang="es-MX" dirty="0"/>
          </a:p>
        </p:txBody>
      </p:sp>
    </p:spTree>
    <p:extLst>
      <p:ext uri="{BB962C8B-B14F-4D97-AF65-F5344CB8AC3E}">
        <p14:creationId xmlns:p14="http://schemas.microsoft.com/office/powerpoint/2010/main" val="13404121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23256"/>
            <a:ext cx="3509683" cy="2209800"/>
          </a:xfrm>
        </p:spPr>
        <p:txBody>
          <a:bodyPr>
            <a:normAutofit fontScale="90000"/>
          </a:bodyPr>
          <a:lstStyle/>
          <a:p>
            <a:r>
              <a:rPr lang="es-MX" dirty="0" smtClean="0"/>
              <a:t>Métodos y técnicas de investigación empleadas</a:t>
            </a:r>
            <a:br>
              <a:rPr lang="es-MX" dirty="0" smtClean="0"/>
            </a:br>
            <a:endParaRPr lang="es-MX" dirty="0"/>
          </a:p>
        </p:txBody>
      </p:sp>
      <p:sp>
        <p:nvSpPr>
          <p:cNvPr id="3" name="2 Marcador de contenido"/>
          <p:cNvSpPr>
            <a:spLocks noGrp="1"/>
          </p:cNvSpPr>
          <p:nvPr>
            <p:ph idx="1"/>
          </p:nvPr>
        </p:nvSpPr>
        <p:spPr>
          <a:xfrm>
            <a:off x="5029200" y="1268760"/>
            <a:ext cx="3657600" cy="4857403"/>
          </a:xfrm>
        </p:spPr>
        <p:txBody>
          <a:bodyPr/>
          <a:lstStyle/>
          <a:p>
            <a:r>
              <a:rPr lang="es-MX" dirty="0" smtClean="0"/>
              <a:t>Entre las técnicas más utilizadas y conocidas se encuentran:</a:t>
            </a:r>
          </a:p>
          <a:p>
            <a:pPr marL="0" indent="0">
              <a:buNone/>
            </a:pPr>
            <a:endParaRPr lang="es-MX" dirty="0" smtClean="0"/>
          </a:p>
          <a:p>
            <a:pPr lvl="1"/>
            <a:r>
              <a:rPr lang="es-MX" dirty="0" smtClean="0"/>
              <a:t>La investigación documental.</a:t>
            </a:r>
          </a:p>
          <a:p>
            <a:pPr lvl="1"/>
            <a:r>
              <a:rPr lang="es-MX" dirty="0" smtClean="0"/>
              <a:t>La investigación de campo.</a:t>
            </a:r>
            <a:endParaRPr lang="es-MX" dirty="0"/>
          </a:p>
        </p:txBody>
      </p:sp>
      <p:pic>
        <p:nvPicPr>
          <p:cNvPr id="36866" name="Picture 2" descr="http://t1.gstatic.com/images?q=tbn:ANd9GcTRwn1seX8aEUep9ni5TGAQY_fMZsDtLPLsEPS5CuTdlehhPKWWaw">
            <a:hlinkClick r:id="rId2"/>
          </p:cNvPr>
          <p:cNvPicPr>
            <a:picLocks noChangeAspect="1" noChangeArrowheads="1"/>
          </p:cNvPicPr>
          <p:nvPr/>
        </p:nvPicPr>
        <p:blipFill>
          <a:blip r:embed="rId3" cstate="print"/>
          <a:srcRect/>
          <a:stretch>
            <a:fillRect/>
          </a:stretch>
        </p:blipFill>
        <p:spPr bwMode="auto">
          <a:xfrm>
            <a:off x="251520" y="4077072"/>
            <a:ext cx="3367639" cy="2016224"/>
          </a:xfrm>
          <a:prstGeom prst="rect">
            <a:avLst/>
          </a:prstGeom>
          <a:noFill/>
        </p:spPr>
      </p:pic>
    </p:spTree>
    <p:extLst>
      <p:ext uri="{BB962C8B-B14F-4D97-AF65-F5344CB8AC3E}">
        <p14:creationId xmlns:p14="http://schemas.microsoft.com/office/powerpoint/2010/main" val="140074418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3091408"/>
            <a:ext cx="3509683" cy="2209800"/>
          </a:xfrm>
        </p:spPr>
        <p:txBody>
          <a:bodyPr>
            <a:noAutofit/>
          </a:bodyPr>
          <a:lstStyle/>
          <a:p>
            <a:r>
              <a:rPr lang="es-MX" sz="3600" dirty="0" smtClean="0"/>
              <a:t>Métodos y técnicas de investigación empleadas</a:t>
            </a:r>
            <a:br>
              <a:rPr lang="es-MX" sz="3600" dirty="0" smtClean="0"/>
            </a:br>
            <a:endParaRPr lang="es-MX" sz="3600"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245066483"/>
              </p:ext>
            </p:extLst>
          </p:nvPr>
        </p:nvGraphicFramePr>
        <p:xfrm>
          <a:off x="3019425" y="1743075"/>
          <a:ext cx="5921375" cy="4559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3299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Presentación y discusión de resultados</a:t>
            </a:r>
            <a:endParaRPr lang="es-MX" dirty="0"/>
          </a:p>
        </p:txBody>
      </p:sp>
      <p:sp>
        <p:nvSpPr>
          <p:cNvPr id="3" name="2 Marcador de contenido"/>
          <p:cNvSpPr>
            <a:spLocks noGrp="1"/>
          </p:cNvSpPr>
          <p:nvPr>
            <p:ph idx="1"/>
          </p:nvPr>
        </p:nvSpPr>
        <p:spPr>
          <a:xfrm>
            <a:off x="5029200" y="908720"/>
            <a:ext cx="3657600" cy="5217443"/>
          </a:xfrm>
        </p:spPr>
        <p:txBody>
          <a:bodyPr>
            <a:normAutofit/>
          </a:bodyPr>
          <a:lstStyle/>
          <a:p>
            <a:pPr algn="just"/>
            <a:r>
              <a:rPr lang="es-MX" sz="2400" dirty="0" smtClean="0"/>
              <a:t>Según el diccionario de la real academia Española, se refiere a efecto, consecuencia o conclusión de una acción, un proceso, un cálculo, etc. Cosa o manera en que termina algo.</a:t>
            </a:r>
          </a:p>
          <a:p>
            <a:pPr algn="just"/>
            <a:r>
              <a:rPr lang="es-MX" sz="2400" dirty="0" smtClean="0"/>
              <a:t>Lo que se obtuvo de la investigación. </a:t>
            </a:r>
            <a:endParaRPr lang="es-MX" sz="2400" dirty="0"/>
          </a:p>
        </p:txBody>
      </p:sp>
      <p:sp>
        <p:nvSpPr>
          <p:cNvPr id="35842" name="AutoShape 2" descr="data:image/jpeg;base64,/9j/4AAQSkZJRgABAQAAAQABAAD/2wCEAAkGBhQSEBUUExQVFRQVFxQYFBgUFxcXGBYXFBQXFxgXFRcYHSYeGBsjGhYWHy8gIycpLCwsFR4xNTAqNSYrLSkBCQoKDgwOGg8PGi8lHCQpLCkpKSkpKSwsLCwpKSksKSkpKSwsLCkpKSwpLCwsKSksKSwpKSwsLCkvKiksLCkpKf/AABEIAJ8BPAMBIgACEQEDEQH/xAAcAAEAAgMBAQEAAAAAAAAAAAAABAUBAwYCBwj/xABFEAABAwIEAwYDBgMFBQkAAAABAAIDBBEFEiExBkFRE2FxgZGhByIyQlJiscHRIzOSFHKC4fAVFkNToghjc4OTwtLT8f/EABkBAQADAQEAAAAAAAAAAAAAAAABAgMEBf/EACYRAAMAAgICAQQCAwAAAAAAAAABAgMRITEEEkEFEzJRIpEUYXH/2gAMAwEAAhEDEQA/APuKIiAIiIAiIgCIiAIiIAsLK1zShoLnEAAEkk2AA3JJ2QHJcdV7y6GlY4t7bMZHDQ9m2wy35ZidbcgrDC8BhhYAxjdt7BcjxpxDFJNDLSkzPjzteGtdlLXWIIcRlNiOX3loi49nbvBIB4XV0Zt8n0Xsx0HoF5fTtO7QfJcTTfE2PaQFh/ECF0OH8VQy7OHqpJ2jGKcJQTDVgB5Ebg+KrWVNXQHd1RAPsuN5Gj8DzqfB1/JdUyUEXBusSxgggpof8PeFYtHURCSJ2Zp8iCNw4ciOim5l86o2yMrX/wBjc0MddsxcLx5uRaLjM9tjrtrbXlNxmR9M6F5q5TI6VgcHu+Qtvd942i1st9h0Wb45ZZPZ3OZYuuH4q4qikiY2OZ4HaM7TKHsJjII+qwt8xaTqNlsp5Z4bOhlMjecczi8EfhebuafUabKJpV+LJr+PZ2ywVW4PjbKhhLbtc02ex31MPQ93QjQpj2MCmp3ykXygBrfvOcbNaPEqQacf4mjpQM13SO+iNn1O7+5v4jp47LlJ3VdXrNIYoz/woiQLfif9TvYdyYRhznOM85zzSauJ2HRrRyaBoArlWSMm9lbScPwx7MCnCnaOQ9F7c6yh1OMRRj5nj1ViCQ+kad2j0VLiOFugPb0xySN1sPpePuvGxB/VaqjjuBuxzeFyq+v47a6Nwax5JBt8pRjZ9RwXEhUU8czdBI0Ot0J3HkbjyU5c3wNUxf2OKJksb3sYM4Y4EguJcQRvoTZdGFmaoyiIhIREQBERAEREAREQBERAEREAREQBERAFynxIp3OovluWtkjfKBzjaTm8QDYnuaV1a8vbdAcbhuKUbIWkZALDf/Wq2f700ZNszPZcvhHC8MtbUtkaGZJX2j+y1ua7coOliLHz5LrP9yaW1uyb6BaFEYNPRzjZhv4Kmr/hvGfmgcY3csp09FuxD4exNBdCXREfdJHtsqGPiGopHZe0bOwdPqHpoVWrme2Spb6Rh1fWUDrSjtIx9obgd4VjX8VSTQtbAyQmSwcW6FrDvZxtYna/K/VbJax9Xa4ytO/U93crSjw5rBsuC/LdVrH1+zuxeHxu/wCirpqKdzQ3M2BgAAbEAT5udp6BSWcNtzZnOe91vqkOY27r7DwUTi3iptGGtGr3Nc+34Wmw8LuPoCua+G2MVNfXVFXM8ujbGIWcmXLw8Bo/CAT/AIh1T1qp3TLr0i1Mo7R+ANtbryIvv+ahHh90f8t8jLcmuJb/AEuvp6LdxsZhQTupiWzMa17S3f8Ahva9wH+EHx2Xz7hb4mSmojdM7NHO8Mk5Wc82a8DkQ7QjmDdMcaW5Jy1PslSOsrH1THtkZYvBAL4zlLmX1D2O0I591lsxzFZ5o2MeGuDJGvuNMwaHCxG3O/LZdPPSh3cf9bqsmp+RCrVW3tMr9mZWmuCRh+KMe0WOoGo2I8lDxniiOAWvdx2A3KgVWF826HqFU4ZRRQyufOS7mHP1t3aBbYvJ29XwzlyeO1zHJID6yrOn8Jh67/5KZTcDRjWVxkP4iSpM/FbALRNJ7zYD03WrDsVE5DHh/aa3Db5Ldbt+kWt9Vteq2fkRvSeyP8TKp9qWkWEeG00Y2aFsa6nOnyqpq+BGSzZ3vd2dhaIaDMObnfURt8t7Xvut0nBMFtLg9QSFsuTma0RuIqVjMj4PlnztERZ9RcTYAW3vfZfVIr2F97a+PNfN/h9hLRWz5ryGFrOze43DM5cCAPvWG/RfSgqs0noyiIoLBERAEREAREQBERAEREAREQBERAEREAREQHPcQcLiZwmid2VQ0WD7aPA2bIOY79wq/D8Uq2nJNTuu3TMwtLXd4N728QuwcFQYhGASCNeR7rWseu3urxyUrgqeIXTz5Y2RvbGRd50+Y8m77Kmh4akLwDEQweGvur2wbewGuylQRgBc2bxptvbO3HmcytGqmw0tH0lSf7O77pXuy5vGuJi15hpwC8aPeRdrD0A+072CyeOMaOrC8uevWEVvHPw+jrZI5ZZnwZG5HWAs9mYutckAEEnrurDC6uio4WwxPY1jNgLuJJ3c4gfM4ncqsbg7pTmlc57urjf0Gw8lOjwJo5LnrM3wuj0p8LFHNVz/AKLAcUUx/wCKPMOH5hcTV/CykqKoTU9QGRl4fJEyzhcG57OxGUHoQbX06Lp34I08lW1vDwGo8iNCPPkojK0UyeLhr5O5MLvulR6uhc4XDTce65Ki4impzaS8sff9bR1DvteB9V2VJVNkYHsILXC4IXVExfRwZ5yYlz1+yuOHyfcd6KHW4C9w/lu9F0dlgtV6wTS0zkWWkfO28G1HaEFsgj6Ntv432VtQ0xo3EBvyOsXi3zbaOB3Nhy8V0lVDf/X5Knratr5Cy4PZtDHEajMPqF+4m3kVT7M417T2dCz3l/hXROqMVjYLueLWvvyVdFUT1hy0zC1nOZ9wwD8PN57h6hX2A8H04jZI+IPkcA4mQl4BOvytccrd+QXTtZbyXWq2jzHGmVvD+AspYsjLkk5nvd9T3Hdx/QcgrREUFgiIgCIiAIiIAiIgCIiAIiIAiIgCIiAIiIAiLF0AK0VFKHCxW+61vqGjnr05+ib0DnMUpRFZz3hjScoLtrnYXG23Mea2U5BFw5pHc5v7qTj8DZ4TEQRmIyu0+V32TY672HmuTwOsLSY36OabEHcEaWXNl8iprno6cONUuzoK6XJE9wIu1jiNb6hpI271w/DUQLQTqTqT1J3K7VwDgRyIXBVDXUU2V30OJyH9PJcue3ej3Pp8zCqN8s69rV6VVSYy1w3U5tY081zmtY6XaN9lqqB8pXl1W0c/dV9ZirdhspRnUsi18YyrbwHV2dLGSA0HMLnQX3VDi2NgA6/6KveGsNMURc765bG3Rv8Amt4eqTRTLKnA4p8s7HtW/eb/AFN/deH1TBu8f4fmPsqVYc5df3TxvtG3GMZIYez+U2PzHf8Aw9PFVXBPDcsjnPe0shLyQXaF4v8AZHQ9T5XQwOqJmxM+0fmP3Wjc+nvZfSqaAMaGjQNAA8ALBZYW8lun0Tkf21pdntjLC3ovaIu05AiIgCIiAIiIAiIgCIiAIiIAiIgCIhKAItLqkeJHTX15Ba3VB5ADxP6D91X2QJN15fKBuQPFRTc7k+Wn+fusNYBsP39d1HsTo3OqugJ9h6leDM49B7rySqep4wpGOyds1z/uxB0rvSMFUdE6J+JVoiifI/O5rAS4N1Nh0aLXVVg3FsdVOY4Gl0bYw90mzQ52zCLan9ip8dYKmmLoHWzteGOc0izgSy7mmx0cDp3Kq4a4JZRua9sjy8sLZRf5JHE3zZeVuSq974LLWjoZori3oqjH+Gu3tNEcs1h4P7j0PerohbKY7jofY6hS4Vr1ZE05e0cJR4uWu7OUFjxuHaKxw7DmVL5HyND2tPZxg8rfU4dCXfkuhxbAoqgWkbqNnDRw8CqfAIRTukpidWuLmF27mP1Dvcg+CpgwuKarlG2XP7ykuylxD4dC94JC38J2VTLwnWs2s7wK+lhZWteNDLx9QzwtKj5TLgNaDq31K9w8ITv+t4aPVfQK6pDnZQQbb25XUayheNCK39Rz1xspcN4WiiGozu6u/Za6NuQvj/5brNv9wi7R5ajyCvHPA3NvFc9HTzzyyPhjc5jiAH6BpDbgnMd9b7dFOZKI4Rhit1e6ZJknAUSESVD8kLbnmfstHVx5K8w/gYuN6iS/4Gfq46+ll1VHRMiaGsaGtHIfr1PeuRYryflwjprMl+PZBwHAGUzNPme62d53PcOgHRWwXh8gAuTYd6hTYzGNiXf3dv6jYe67ZShaRx1XO2WF1lc6/itrZMhab5QQGm+5t8xNgNu9SMMxwyy5S0NFiRrc3H+V+XJWT2U90XSLAWVJcIiIAiIgCIiAIiIAiIgCIiALBWVgoCJILOPeAf0P6eqL3Ut2PQ2/q0/Oy8BZPssguWHEU08kxpnQRxQEteagOLnFurnZWkGNgA0J31K6krifibSxCASZP47nBjXNDgS293iQt+puUbO0VK6LT2esED8UZ2tRIOwDi0QQlzWuLftTE/MbixDNrbq0xzBoY4O0YRTGmDpI3xNaMth8zS3ZzXAWIO64fCC50r65kkcnYFpewuEPafJYvYy4DGhtmtz3zWN+i6aPFBikjI2BzaZgjlnzjK6Q3PZxNHNmZpJOxy2VJaaLtaZdcJU72UUPaXzuaXvvvmle6Q383q4ssWWVqjNhZiNn+I/L/wDfZYXlxtY9CD5c/a6kgmrm+M62CKIGSMSSEkQsuQ4u5/MNWtGhJ8OZCuq+vZDG6SQ5WMBLj4dOp5AcyQvlHFVbI4Olk0mnIZE3/ls+6PAXLjzN+63Tjn2ZRvRt4a4nrJWuYCyzSQH2J23sCdgdNSdleU89c8OYHtOn1Fuvko3DeHCKFoAtp52HXvJ1XSYObSeIPtqtblfBTbOJh4eq6aR0nbFxdqQ/UeXReP8AadZnzXbbpbT1XT45iIc+wN+4am3IWHqoAopHbNDRpq/9gsW5XbM3RXVWHzOex8z7tJtlGjdRfUeSvqSY0j87P5RsJGjptmA6j3GiiYhTPDGufIXZXN0AAaNbbb81agBzfEKZapEKueC6fjzLfIC++xAsPG5/QFRZcWkdsQ0dwufU/sudbibKclkrgxo1jJ5t+73kG9u5a38SX/kxSSW+07+Gz1dqR4Bc1+yekQ8lF28lxu4lx/ESfS+3ktNTMGNLnfSASfAd3t5rTh0sjo80oYHEmwZewbyuTuTqoeKQvncIY2uIFnSWB8Wt6b6+AHVZJOnpmfLZEodc0j/qkNyOgt8o8gLKzoKnJK12ujhflodD+ql0/DcpA0DNtz66BWMHCzd3vJ7hoF1JaNVNbL1q9LxG2wA6L2h0hERAEREAREQBERAEREAREQBCiIDVOy7SO7Tx5e6jtdcX66qYVCAsSOhPvqPz9lSl8ko9Kix+tnE1NFACBJJeV+W7RGzVwPIXV6qGPFpP9qOpz/K/s7ZALa5s9ic3gs2XRBx/giDs3S08EYnY4StFrtkLDcxlp+Wzhcbb2U3h9skk0lS+MwskjjjjjcP4mWMuOd4+zfMbN6AKXjuIzRsH9nh7aQuDbZgAy4vmfzsoFTSV7qeNzZom1DS4vaG/w5Admkna3VV4T4J5fZ0awoGDV7pI/wCKGNmbpMxjs2Rx2B6XGtl4lxc3+Rt9SLk2Gmiuueij47LK6rK7Fg0lotpcEn3AUd9XI7d9v7ot7lRWUTAS7KC4m5cdST11/RRU0+mIywntrZCxetfUPhYcz4muzPbG02c4Wyl7r2sCCbdSDyVVW8OzVFWJXljI2NtG25c7Xc2Gg26811K8doPHw1/Jb46qVrZjkyK3tLRCqR2Yb8waNi4g2aOpDbn3ClNwhmTOZTJfYsIa033tl1PmVlxuNtD17+4Kpq6MxuvE/sybkgD5CfxNOh8dCqX7V8mL2W8ULW/SAPALRW4nFDbtHht9gd3f3QNT5Ktg4oYHZJrNd95vzMPiRcs89FbyQskb8wa9p8CPEH9QudprsyKSvxntGObHE8gj6nfLa2ujdSdu5XFDLmjae4KvqcGff+HIQ37ulx4POvkfVRcMxB0TMr2GwJFxra3IjcFdeKp1rZpK30TMbp9GyAXMevlbX2U1uCWjD3PGV9i0N1uHC5122/NQZ8cjLSNT3WN/ReeH8UL2GN1x2WjQeTCSR/ruCZaSRf1aTei5jizODQO4LoqOjEbcrR3k9Sdye8qDgtLu8+Df1VuFnjXGy2KdLZgBZWUWhsEREAREQBERAEREAREQBERAEREAREQBRJm/N4j3H+RUtR6kaX6EHy2PsVDXANapeJsRmp2NmiibI1p/jD7fZ9WHu71dKjxGlnfXU5aS2nja90hDrBzyLNY4cxz9Vi+jRGOFcPiDH1ET3SmpPaF797a5W25BuoV3LKGtJcQAASSdAAOZVXjWA/2hrA2aWDISQYTl36hap+Ge1pRTzTSyDMC59w1zwHXyuty5eSjlcB67NPDmHWmqalsjJI6lzHR5L7NBGpPj7LyRkfI3o648Ha/mCr+np2xsDGANa0ANA2AHRVWLU7g/OxpdduUgEDY3BufP1VpWimTlEbPpcD10Qg6a92nf3la4qCpfyZEDrze4X8bD2UlnCwP82R8ncTZv9LbBabMVjZW12KQQ3MsjQNNzmNyfui5ub9FijxIzfyYnvHIuHZt99fZXVRw9D2L2NjaLtNrDmNR7gKXg0IbENOQV500HOiojwapePmeyMaaMGY/1O/ZUeKwRwvPaZ5iXO+t2ga2zdtt78l9DsuZno45f5jGvGd5GYA2u92oV1oqzxS0sZY0taMrgCNORF/1WiTCi03hdkPMbtPi39lZWRQ0n2VKtuI5TaZuQ/e3YfP7PmtNbg7ZD2jSQ/QgtNmuI2zAaFXEkYIsRdV78LLNYXZerTqw+XLyWF4E+iFuXtHPVGLsbcOzBwBuC117nSw5FSOGKaR9S5+Qsa4Bozbk39tFaCtANpW5HdTqw+DuXmq3GcVcyeIs0bA9r5CPtX0y+GUu06uHRYThp0kzovyateuj6VDGGtAGwC2LxG8EAjY7eC9rrLIIiIAiIgCIiAIiIAiIgCIiAIiIAiIgCIiALzI24t109V6WCgITDp38/EaH3C56skmjxSEjO6CaJ7HAXLWPZdwceQuLa+S6Nws4jz9f8wVGxGj7WJ8eZzM7SMzDZze8FYNGiZJCKl4ZFU1r46qzjGQI5Qf5repHIj/XU3RUohgrCyikCyLy51tysi52BPt+aEGbqNT1LWksJsQbeuo9ipQp3HmB4a/nYeyqMU4WdI/tGTuY6wGoa5uncLEeq0xrnkrXJcMlB5rhcTdUXZ2IcRY2y2sHZz9fQbeV1ZHCa6PYxyD8Li0+jhb3VDiuJT0UXaVEZjjDsua7XC7ibD5SfyXQkvhmLTOqBWbrk8I4gkqozJTxvlYCWlzASLgAkeOo9UxrHpaWLtZ43xx5g3M4aZnXsNNeRUepTTOrLl5Mo6rnMHlqqyFk0DAYn3LXOe1oNnFp0Oo1B5clYs4UrHfVJEzzc4+wH5ppfsnTJc0zCLOsVR4zLEIyG2AV3HwCT/MqHnqGNa33N1Og4EpR9TDIf+8c53sLD2RVKZZQzbwViPbUULr3IBYfGMlv5AHzV6o9HRMibkjY1jRsGANGvcFIWTNkERFACIiAIiIAiIgCIiAIiIAiIgCIiAIiIAiIgI1QLEHxH6j8vdeLrfUR3HfoR4grW2mPM2/ui3ubrNp7JTNawH32ufAX99vdSG0o6XPU6/mttkUhsiCNx5AeOvsP3WxtL1JPsPbX3W+yyreqGzUynA2AC9r0qLjClq5KV7aGRkU5tlc/a2tw02OV21jY2U6IJeL4/T0rM9RNHE3rI4Nv4Dc+S4yv+PGGRmzZJZf8Aw4nW9X5V8hxz4V4vndJPGZXHd5njeT5ufdctWcK1MX1x2/xMP5OUg+8N/wC0Rh5Nuyqv6I//ALFz3xM+KNJiGH9jB2ok7WNxEjMvytzX1BIOtua+PwYe/Nq33H7qxgwaV5s1hJ8W/q5CrZ9y+AE7Th0jcwzCd5LbjMAY49SN7abqy+N8GbCJD9ySF3/WG/8AuXyrgzgHExUxS07eyLHNJkdJGAG3GYOa1xLgRcZba3XVfEb4e4vWVD3iRk8GYmKMSdmI28h2brNLrWu65J9kHwbPhz8UaKiwuOKeR3asdL8jGOccpeXA3tl1v15K6Px+w/7lT/6bP/mvjld8P66H+ZAR/wCZEfyequXCZWmxZbzb+6kbZ+gKX46Ya86umj/vxEj/AKC5dRgnGdHVm1PURyO+6DZ/9DrO9l+VBhkh0Dfdv7q1w7gqtlcDFCcwIykSRNIPIgl4sg2frEFZXP8ABEFWyijbXEOqGghxBDiW3+TORoXWtcjougUFgiIgCIiAIiIAiIgCIiAI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5844" name="AutoShape 4" descr="data:image/jpeg;base64,/9j/4AAQSkZJRgABAQAAAQABAAD/2wCEAAkGBhQSEBUUExQVFRQVFxQYFBgUFxcXGBYXFBQXFxgXFRcYHSYeGBsjGhYWHy8gIycpLCwsFR4xNTAqNSYrLSkBCQoKDgwOGg8PGi8lHCQpLCkpKSkpKSwsLCwpKSksKSkpKSwsLCkpKSwpLCwsKSksKSwpKSwsLCkvKiksLCkpKf/AABEIAJ8BPAMBIgACEQEDEQH/xAAcAAEAAgMBAQEAAAAAAAAAAAAABAUBAwYCBwj/xABFEAABAwIEAwYDBgMFBQkAAAABAAIDBBEFEiExBkFRE2FxgZGhByIyQlJiscHRIzOSFHKC4fAVFkNToghjc4OTwtLT8f/EABkBAQADAQEAAAAAAAAAAAAAAAABAgMEBf/EACYRAAMAAgICAQQCAwAAAAAAAAABAgMRITEEEkEFEzJRIpEUYXH/2gAMAwEAAhEDEQA/APuKIiAIiIAiIgCIiAIiIAsLK1zShoLnEAAEkk2AA3JJ2QHJcdV7y6GlY4t7bMZHDQ9m2wy35ZidbcgrDC8BhhYAxjdt7BcjxpxDFJNDLSkzPjzteGtdlLXWIIcRlNiOX3loi49nbvBIB4XV0Zt8n0Xsx0HoF5fTtO7QfJcTTfE2PaQFh/ECF0OH8VQy7OHqpJ2jGKcJQTDVgB5Ebg+KrWVNXQHd1RAPsuN5Gj8DzqfB1/JdUyUEXBusSxgggpof8PeFYtHURCSJ2Zp8iCNw4ciOim5l86o2yMrX/wBjc0MddsxcLx5uRaLjM9tjrtrbXlNxmR9M6F5q5TI6VgcHu+Qtvd942i1st9h0Wb45ZZPZ3OZYuuH4q4qikiY2OZ4HaM7TKHsJjII+qwt8xaTqNlsp5Z4bOhlMjecczi8EfhebuafUabKJpV+LJr+PZ2ywVW4PjbKhhLbtc02ex31MPQ93QjQpj2MCmp3ykXygBrfvOcbNaPEqQacf4mjpQM13SO+iNn1O7+5v4jp47LlJ3VdXrNIYoz/woiQLfif9TvYdyYRhznOM85zzSauJ2HRrRyaBoArlWSMm9lbScPwx7MCnCnaOQ9F7c6yh1OMRRj5nj1ViCQ+kad2j0VLiOFugPb0xySN1sPpePuvGxB/VaqjjuBuxzeFyq+v47a6Nwax5JBt8pRjZ9RwXEhUU8czdBI0Ot0J3HkbjyU5c3wNUxf2OKJksb3sYM4Y4EguJcQRvoTZdGFmaoyiIhIREQBERAEREAREQBERAEREAREQBERAFynxIp3OovluWtkjfKBzjaTm8QDYnuaV1a8vbdAcbhuKUbIWkZALDf/Wq2f700ZNszPZcvhHC8MtbUtkaGZJX2j+y1ua7coOliLHz5LrP9yaW1uyb6BaFEYNPRzjZhv4Kmr/hvGfmgcY3csp09FuxD4exNBdCXREfdJHtsqGPiGopHZe0bOwdPqHpoVWrme2Spb6Rh1fWUDrSjtIx9obgd4VjX8VSTQtbAyQmSwcW6FrDvZxtYna/K/VbJax9Xa4ytO/U93crSjw5rBsuC/LdVrH1+zuxeHxu/wCirpqKdzQ3M2BgAAbEAT5udp6BSWcNtzZnOe91vqkOY27r7DwUTi3iptGGtGr3Nc+34Wmw8LuPoCua+G2MVNfXVFXM8ujbGIWcmXLw8Bo/CAT/AIh1T1qp3TLr0i1Mo7R+ANtbryIvv+ahHh90f8t8jLcmuJb/AEuvp6LdxsZhQTupiWzMa17S3f8Ahva9wH+EHx2Xz7hb4mSmojdM7NHO8Mk5Wc82a8DkQ7QjmDdMcaW5Jy1PslSOsrH1THtkZYvBAL4zlLmX1D2O0I591lsxzFZ5o2MeGuDJGvuNMwaHCxG3O/LZdPPSh3cf9bqsmp+RCrVW3tMr9mZWmuCRh+KMe0WOoGo2I8lDxniiOAWvdx2A3KgVWF826HqFU4ZRRQyufOS7mHP1t3aBbYvJ29XwzlyeO1zHJID6yrOn8Jh67/5KZTcDRjWVxkP4iSpM/FbALRNJ7zYD03WrDsVE5DHh/aa3Db5Ldbt+kWt9Vteq2fkRvSeyP8TKp9qWkWEeG00Y2aFsa6nOnyqpq+BGSzZ3vd2dhaIaDMObnfURt8t7Xvut0nBMFtLg9QSFsuTma0RuIqVjMj4PlnztERZ9RcTYAW3vfZfVIr2F97a+PNfN/h9hLRWz5ryGFrOze43DM5cCAPvWG/RfSgqs0noyiIoLBERAEREAREQBERAEREAREQBERAEREAREQHPcQcLiZwmid2VQ0WD7aPA2bIOY79wq/D8Uq2nJNTuu3TMwtLXd4N728QuwcFQYhGASCNeR7rWseu3urxyUrgqeIXTz5Y2RvbGRd50+Y8m77Kmh4akLwDEQweGvur2wbewGuylQRgBc2bxptvbO3HmcytGqmw0tH0lSf7O77pXuy5vGuJi15hpwC8aPeRdrD0A+072CyeOMaOrC8uevWEVvHPw+jrZI5ZZnwZG5HWAs9mYutckAEEnrurDC6uio4WwxPY1jNgLuJJ3c4gfM4ncqsbg7pTmlc57urjf0Gw8lOjwJo5LnrM3wuj0p8LFHNVz/AKLAcUUx/wCKPMOH5hcTV/CykqKoTU9QGRl4fJEyzhcG57OxGUHoQbX06Lp34I08lW1vDwGo8iNCPPkojK0UyeLhr5O5MLvulR6uhc4XDTce65Ki4impzaS8sff9bR1DvteB9V2VJVNkYHsILXC4IXVExfRwZ5yYlz1+yuOHyfcd6KHW4C9w/lu9F0dlgtV6wTS0zkWWkfO28G1HaEFsgj6Ntv432VtQ0xo3EBvyOsXi3zbaOB3Nhy8V0lVDf/X5Knratr5Cy4PZtDHEajMPqF+4m3kVT7M417T2dCz3l/hXROqMVjYLueLWvvyVdFUT1hy0zC1nOZ9wwD8PN57h6hX2A8H04jZI+IPkcA4mQl4BOvytccrd+QXTtZbyXWq2jzHGmVvD+AspYsjLkk5nvd9T3Hdx/QcgrREUFgiIgCIiAIiIAiIgCIiAIiIAiIgCIiAIiIAiLF0AK0VFKHCxW+61vqGjnr05+ib0DnMUpRFZz3hjScoLtrnYXG23Mea2U5BFw5pHc5v7qTj8DZ4TEQRmIyu0+V32TY672HmuTwOsLSY36OabEHcEaWXNl8iprno6cONUuzoK6XJE9wIu1jiNb6hpI271w/DUQLQTqTqT1J3K7VwDgRyIXBVDXUU2V30OJyH9PJcue3ej3Pp8zCqN8s69rV6VVSYy1w3U5tY081zmtY6XaN9lqqB8pXl1W0c/dV9ZirdhspRnUsi18YyrbwHV2dLGSA0HMLnQX3VDi2NgA6/6KveGsNMURc765bG3Rv8Amt4eqTRTLKnA4p8s7HtW/eb/AFN/deH1TBu8f4fmPsqVYc5df3TxvtG3GMZIYez+U2PzHf8Aw9PFVXBPDcsjnPe0shLyQXaF4v8AZHQ9T5XQwOqJmxM+0fmP3Wjc+nvZfSqaAMaGjQNAA8ALBZYW8lun0Tkf21pdntjLC3ovaIu05AiIgCIiAIiIAiIgCIiAIiIAiIgCIhKAItLqkeJHTX15Ba3VB5ADxP6D91X2QJN15fKBuQPFRTc7k+Wn+fusNYBsP39d1HsTo3OqugJ9h6leDM49B7rySqep4wpGOyds1z/uxB0rvSMFUdE6J+JVoiifI/O5rAS4N1Nh0aLXVVg3FsdVOY4Gl0bYw90mzQ52zCLan9ip8dYKmmLoHWzteGOc0izgSy7mmx0cDp3Kq4a4JZRua9sjy8sLZRf5JHE3zZeVuSq974LLWjoZori3oqjH+Gu3tNEcs1h4P7j0PerohbKY7jofY6hS4Vr1ZE05e0cJR4uWu7OUFjxuHaKxw7DmVL5HyND2tPZxg8rfU4dCXfkuhxbAoqgWkbqNnDRw8CqfAIRTukpidWuLmF27mP1Dvcg+CpgwuKarlG2XP7ykuylxD4dC94JC38J2VTLwnWs2s7wK+lhZWteNDLx9QzwtKj5TLgNaDq31K9w8ITv+t4aPVfQK6pDnZQQbb25XUayheNCK39Rz1xspcN4WiiGozu6u/Za6NuQvj/5brNv9wi7R5ajyCvHPA3NvFc9HTzzyyPhjc5jiAH6BpDbgnMd9b7dFOZKI4Rhit1e6ZJknAUSESVD8kLbnmfstHVx5K8w/gYuN6iS/4Gfq46+ll1VHRMiaGsaGtHIfr1PeuRYryflwjprMl+PZBwHAGUzNPme62d53PcOgHRWwXh8gAuTYd6hTYzGNiXf3dv6jYe67ZShaRx1XO2WF1lc6/itrZMhab5QQGm+5t8xNgNu9SMMxwyy5S0NFiRrc3H+V+XJWT2U90XSLAWVJcIiIAiIgCIiAIiIAiIgCIiALBWVgoCJILOPeAf0P6eqL3Ut2PQ2/q0/Oy8BZPssguWHEU08kxpnQRxQEteagOLnFurnZWkGNgA0J31K6krifibSxCASZP47nBjXNDgS293iQt+puUbO0VK6LT2esED8UZ2tRIOwDi0QQlzWuLftTE/MbixDNrbq0xzBoY4O0YRTGmDpI3xNaMth8zS3ZzXAWIO64fCC50r65kkcnYFpewuEPafJYvYy4DGhtmtz3zWN+i6aPFBikjI2BzaZgjlnzjK6Q3PZxNHNmZpJOxy2VJaaLtaZdcJU72UUPaXzuaXvvvmle6Q383q4ssWWVqjNhZiNn+I/L/wDfZYXlxtY9CD5c/a6kgmrm+M62CKIGSMSSEkQsuQ4u5/MNWtGhJ8OZCuq+vZDG6SQ5WMBLj4dOp5AcyQvlHFVbI4Olk0mnIZE3/ls+6PAXLjzN+63Tjn2ZRvRt4a4nrJWuYCyzSQH2J23sCdgdNSdleU89c8OYHtOn1Fuvko3DeHCKFoAtp52HXvJ1XSYObSeIPtqtblfBTbOJh4eq6aR0nbFxdqQ/UeXReP8AadZnzXbbpbT1XT45iIc+wN+4am3IWHqoAopHbNDRpq/9gsW5XbM3RXVWHzOex8z7tJtlGjdRfUeSvqSY0j87P5RsJGjptmA6j3GiiYhTPDGufIXZXN0AAaNbbb81agBzfEKZapEKueC6fjzLfIC++xAsPG5/QFRZcWkdsQ0dwufU/sudbibKclkrgxo1jJ5t+73kG9u5a38SX/kxSSW+07+Gz1dqR4Bc1+yekQ8lF28lxu4lx/ESfS+3ktNTMGNLnfSASfAd3t5rTh0sjo80oYHEmwZewbyuTuTqoeKQvncIY2uIFnSWB8Wt6b6+AHVZJOnpmfLZEodc0j/qkNyOgt8o8gLKzoKnJK12ujhflodD+ql0/DcpA0DNtz66BWMHCzd3vJ7hoF1JaNVNbL1q9LxG2wA6L2h0hERAEREAREQBERAEREAREQBCiIDVOy7SO7Tx5e6jtdcX66qYVCAsSOhPvqPz9lSl8ko9Kix+tnE1NFACBJJeV+W7RGzVwPIXV6qGPFpP9qOpz/K/s7ZALa5s9ic3gs2XRBx/giDs3S08EYnY4StFrtkLDcxlp+Wzhcbb2U3h9skk0lS+MwskjjjjjcP4mWMuOd4+zfMbN6AKXjuIzRsH9nh7aQuDbZgAy4vmfzsoFTSV7qeNzZom1DS4vaG/w5Admkna3VV4T4J5fZ0awoGDV7pI/wCKGNmbpMxjs2Rx2B6XGtl4lxc3+Rt9SLk2Gmiuueij47LK6rK7Fg0lotpcEn3AUd9XI7d9v7ot7lRWUTAS7KC4m5cdST11/RRU0+mIywntrZCxetfUPhYcz4muzPbG02c4Wyl7r2sCCbdSDyVVW8OzVFWJXljI2NtG25c7Xc2Gg26811K8doPHw1/Jb46qVrZjkyK3tLRCqR2Yb8waNi4g2aOpDbn3ClNwhmTOZTJfYsIa033tl1PmVlxuNtD17+4Kpq6MxuvE/sybkgD5CfxNOh8dCqX7V8mL2W8ULW/SAPALRW4nFDbtHht9gd3f3QNT5Ktg4oYHZJrNd95vzMPiRcs89FbyQskb8wa9p8CPEH9QudprsyKSvxntGObHE8gj6nfLa2ujdSdu5XFDLmjae4KvqcGff+HIQ37ulx4POvkfVRcMxB0TMr2GwJFxra3IjcFdeKp1rZpK30TMbp9GyAXMevlbX2U1uCWjD3PGV9i0N1uHC5122/NQZ8cjLSNT3WN/ReeH8UL2GN1x2WjQeTCSR/ruCZaSRf1aTei5jizODQO4LoqOjEbcrR3k9Sdye8qDgtLu8+Df1VuFnjXGy2KdLZgBZWUWhsEREAREQBERAEREAREQBERAEREAREQBRJm/N4j3H+RUtR6kaX6EHy2PsVDXANapeJsRmp2NmiibI1p/jD7fZ9WHu71dKjxGlnfXU5aS2nja90hDrBzyLNY4cxz9Vi+jRGOFcPiDH1ET3SmpPaF797a5W25BuoV3LKGtJcQAASSdAAOZVXjWA/2hrA2aWDISQYTl36hap+Ge1pRTzTSyDMC59w1zwHXyuty5eSjlcB67NPDmHWmqalsjJI6lzHR5L7NBGpPj7LyRkfI3o648Ha/mCr+np2xsDGANa0ANA2AHRVWLU7g/OxpdduUgEDY3BufP1VpWimTlEbPpcD10Qg6a92nf3la4qCpfyZEDrze4X8bD2UlnCwP82R8ncTZv9LbBabMVjZW12KQQ3MsjQNNzmNyfui5ub9FijxIzfyYnvHIuHZt99fZXVRw9D2L2NjaLtNrDmNR7gKXg0IbENOQV500HOiojwapePmeyMaaMGY/1O/ZUeKwRwvPaZ5iXO+t2ga2zdtt78l9DsuZno45f5jGvGd5GYA2u92oV1oqzxS0sZY0taMrgCNORF/1WiTCi03hdkPMbtPi39lZWRQ0n2VKtuI5TaZuQ/e3YfP7PmtNbg7ZD2jSQ/QgtNmuI2zAaFXEkYIsRdV78LLNYXZerTqw+XLyWF4E+iFuXtHPVGLsbcOzBwBuC117nSw5FSOGKaR9S5+Qsa4Bozbk39tFaCtANpW5HdTqw+DuXmq3GcVcyeIs0bA9r5CPtX0y+GUu06uHRYThp0kzovyateuj6VDGGtAGwC2LxG8EAjY7eC9rrLIIiIAiIgCIiAIiIAiIgCIiAIiIAiIgCIiALzI24t109V6WCgITDp38/EaH3C56skmjxSEjO6CaJ7HAXLWPZdwceQuLa+S6Nws4jz9f8wVGxGj7WJ8eZzM7SMzDZze8FYNGiZJCKl4ZFU1r46qzjGQI5Qf5repHIj/XU3RUohgrCyikCyLy51tysi52BPt+aEGbqNT1LWksJsQbeuo9ipQp3HmB4a/nYeyqMU4WdI/tGTuY6wGoa5uncLEeq0xrnkrXJcMlB5rhcTdUXZ2IcRY2y2sHZz9fQbeV1ZHCa6PYxyD8Li0+jhb3VDiuJT0UXaVEZjjDsua7XC7ibD5SfyXQkvhmLTOqBWbrk8I4gkqozJTxvlYCWlzASLgAkeOo9UxrHpaWLtZ43xx5g3M4aZnXsNNeRUepTTOrLl5Mo6rnMHlqqyFk0DAYn3LXOe1oNnFp0Oo1B5clYs4UrHfVJEzzc4+wH5ppfsnTJc0zCLOsVR4zLEIyG2AV3HwCT/MqHnqGNa33N1Og4EpR9TDIf+8c53sLD2RVKZZQzbwViPbUULr3IBYfGMlv5AHzV6o9HRMibkjY1jRsGANGvcFIWTNkERFACIiAIiIAiIgCIiAIiIAiIgCIiAIiIAiIgI1QLEHxH6j8vdeLrfUR3HfoR4grW2mPM2/ui3ubrNp7JTNawH32ufAX99vdSG0o6XPU6/mttkUhsiCNx5AeOvsP3WxtL1JPsPbX3W+yyreqGzUynA2AC9r0qLjClq5KV7aGRkU5tlc/a2tw02OV21jY2U6IJeL4/T0rM9RNHE3rI4Nv4Dc+S4yv+PGGRmzZJZf8Aw4nW9X5V8hxz4V4vndJPGZXHd5njeT5ufdctWcK1MX1x2/xMP5OUg+8N/wC0Rh5Nuyqv6I//ALFz3xM+KNJiGH9jB2ok7WNxEjMvytzX1BIOtua+PwYe/Nq33H7qxgwaV5s1hJ8W/q5CrZ9y+AE7Th0jcwzCd5LbjMAY49SN7abqy+N8GbCJD9ySF3/WG/8AuXyrgzgHExUxS07eyLHNJkdJGAG3GYOa1xLgRcZba3XVfEb4e4vWVD3iRk8GYmKMSdmI28h2brNLrWu65J9kHwbPhz8UaKiwuOKeR3asdL8jGOccpeXA3tl1v15K6Px+w/7lT/6bP/mvjld8P66H+ZAR/wCZEfyequXCZWmxZbzb+6kbZ+gKX46Ya86umj/vxEj/AKC5dRgnGdHVm1PURyO+6DZ/9DrO9l+VBhkh0Dfdv7q1w7gqtlcDFCcwIykSRNIPIgl4sg2frEFZXP8ABEFWyijbXEOqGghxBDiW3+TORoXWtcjougUFgiIgCIiAIiIAiIgCIiAI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5846" name="Picture 6" descr="http://t2.gstatic.com/images?q=tbn:ANd9GcRqmmUYC3zwUK9A4uq02Uc2tZazwnOmfCzsYkhO4gFIRYz6lbOvhA">
            <a:hlinkClick r:id="rId2"/>
          </p:cNvPr>
          <p:cNvPicPr>
            <a:picLocks noChangeAspect="1" noChangeArrowheads="1"/>
          </p:cNvPicPr>
          <p:nvPr/>
        </p:nvPicPr>
        <p:blipFill>
          <a:blip r:embed="rId3" cstate="print"/>
          <a:srcRect/>
          <a:stretch>
            <a:fillRect/>
          </a:stretch>
        </p:blipFill>
        <p:spPr bwMode="auto">
          <a:xfrm>
            <a:off x="539552" y="3356992"/>
            <a:ext cx="2971055" cy="2304256"/>
          </a:xfrm>
          <a:prstGeom prst="rect">
            <a:avLst/>
          </a:prstGeom>
          <a:noFill/>
        </p:spPr>
      </p:pic>
    </p:spTree>
    <p:extLst>
      <p:ext uri="{BB962C8B-B14F-4D97-AF65-F5344CB8AC3E}">
        <p14:creationId xmlns:p14="http://schemas.microsoft.com/office/powerpoint/2010/main" val="354544294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Conclusiones y sugerencias</a:t>
            </a:r>
            <a:endParaRPr lang="es-MX" sz="2800" b="1" dirty="0"/>
          </a:p>
        </p:txBody>
      </p:sp>
      <p:sp>
        <p:nvSpPr>
          <p:cNvPr id="3" name="2 Marcador de contenido"/>
          <p:cNvSpPr>
            <a:spLocks noGrp="1"/>
          </p:cNvSpPr>
          <p:nvPr>
            <p:ph idx="1"/>
          </p:nvPr>
        </p:nvSpPr>
        <p:spPr/>
        <p:txBody>
          <a:bodyPr>
            <a:normAutofit fontScale="85000" lnSpcReduction="20000"/>
          </a:bodyPr>
          <a:lstStyle/>
          <a:p>
            <a:pPr algn="just"/>
            <a:r>
              <a:rPr lang="es-ES" dirty="0" smtClean="0"/>
              <a:t>En la investigación y en la experimentación, las conclusiones son argumentos y afirmaciones relativas a datos de mediciones experimentales y de la lógica: ciencia referente a reglas y procedimientos para discernir si un razonamiento (raciocinio) es correcto (válido) o incorrecto (inválido). </a:t>
            </a:r>
          </a:p>
          <a:p>
            <a:pPr algn="just"/>
            <a:r>
              <a:rPr lang="es-ES" dirty="0" smtClean="0"/>
              <a:t>Constituyen la parte final, sustantiva, del texto de un: </a:t>
            </a:r>
          </a:p>
          <a:p>
            <a:pPr lvl="1" algn="just"/>
            <a:r>
              <a:rPr lang="es-ES" dirty="0" smtClean="0"/>
              <a:t>Trabajo de investigación</a:t>
            </a:r>
          </a:p>
          <a:p>
            <a:pPr lvl="1" algn="just"/>
            <a:r>
              <a:rPr lang="es-ES" dirty="0" smtClean="0"/>
              <a:t>Libro</a:t>
            </a:r>
          </a:p>
          <a:p>
            <a:pPr lvl="1" algn="just"/>
            <a:r>
              <a:rPr lang="es-ES" dirty="0" smtClean="0"/>
              <a:t>Informe de un contrato de obra</a:t>
            </a:r>
          </a:p>
          <a:p>
            <a:pPr lvl="1"/>
            <a:r>
              <a:rPr lang="es-ES" dirty="0" smtClean="0"/>
              <a:t>Artículo para:</a:t>
            </a:r>
          </a:p>
          <a:p>
            <a:pPr lvl="2"/>
            <a:r>
              <a:rPr lang="es-ES" dirty="0" smtClean="0"/>
              <a:t>Publicación</a:t>
            </a:r>
          </a:p>
          <a:p>
            <a:pPr lvl="2"/>
            <a:r>
              <a:rPr lang="es-ES" dirty="0" smtClean="0"/>
              <a:t>Ponencia en congreso</a:t>
            </a:r>
          </a:p>
          <a:p>
            <a:pPr lvl="2"/>
            <a:r>
              <a:rPr lang="es-ES" dirty="0" smtClean="0"/>
              <a:t>Conferencia por invitación</a:t>
            </a:r>
          </a:p>
          <a:p>
            <a:pPr lvl="2"/>
            <a:endParaRPr lang="es-ES" dirty="0" smtClean="0"/>
          </a:p>
          <a:p>
            <a:endParaRPr lang="es-MX" dirty="0"/>
          </a:p>
        </p:txBody>
      </p:sp>
      <p:pic>
        <p:nvPicPr>
          <p:cNvPr id="34818" name="Picture 2" descr="http://t1.gstatic.com/images?q=tbn:ANd9GcQ5TY4xhw63kO3OXJr7qalQcJ6QytwuK6uSmq7AzTX0Lb6UcDnf">
            <a:hlinkClick r:id="rId2"/>
          </p:cNvPr>
          <p:cNvPicPr>
            <a:picLocks noChangeAspect="1" noChangeArrowheads="1"/>
          </p:cNvPicPr>
          <p:nvPr/>
        </p:nvPicPr>
        <p:blipFill>
          <a:blip r:embed="rId3" cstate="print"/>
          <a:srcRect/>
          <a:stretch>
            <a:fillRect/>
          </a:stretch>
        </p:blipFill>
        <p:spPr bwMode="auto">
          <a:xfrm>
            <a:off x="827584" y="3284984"/>
            <a:ext cx="2914923" cy="2304256"/>
          </a:xfrm>
          <a:prstGeom prst="rect">
            <a:avLst/>
          </a:prstGeom>
          <a:noFill/>
        </p:spPr>
      </p:pic>
    </p:spTree>
    <p:extLst>
      <p:ext uri="{BB962C8B-B14F-4D97-AF65-F5344CB8AC3E}">
        <p14:creationId xmlns:p14="http://schemas.microsoft.com/office/powerpoint/2010/main" val="1311262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Conclusiones y sugerencias</a:t>
            </a:r>
            <a:endParaRPr lang="es-MX" sz="2800" b="1" dirty="0"/>
          </a:p>
        </p:txBody>
      </p:sp>
      <p:sp>
        <p:nvSpPr>
          <p:cNvPr id="3" name="2 Marcador de contenido"/>
          <p:cNvSpPr>
            <a:spLocks noGrp="1"/>
          </p:cNvSpPr>
          <p:nvPr>
            <p:ph idx="1"/>
          </p:nvPr>
        </p:nvSpPr>
        <p:spPr/>
        <p:txBody>
          <a:bodyPr>
            <a:normAutofit fontScale="85000" lnSpcReduction="20000"/>
          </a:bodyPr>
          <a:lstStyle/>
          <a:p>
            <a:pPr algn="just">
              <a:buNone/>
            </a:pPr>
            <a:r>
              <a:rPr lang="es-ES" dirty="0" smtClean="0"/>
              <a:t>	En ocasiones se les extiende a </a:t>
            </a:r>
            <a:r>
              <a:rPr lang="es-ES" i="1" dirty="0" smtClean="0"/>
              <a:t>Conclusiones y recomendaciones</a:t>
            </a:r>
            <a:r>
              <a:rPr lang="es-ES" dirty="0" smtClean="0"/>
              <a:t>. Es preferible tratar por separado ambos conceptos, excepto tal vez si su desarrollo es exiguo.</a:t>
            </a:r>
          </a:p>
          <a:p>
            <a:pPr algn="just"/>
            <a:r>
              <a:rPr lang="es-ES" dirty="0" smtClean="0"/>
              <a:t>Los razonamientos son acciones del pensamiento mediante las cuales a partir de algo conocido se obtiene algo desconocido. Se componen de proposiciones o juicios. </a:t>
            </a:r>
          </a:p>
          <a:p>
            <a:pPr algn="just"/>
            <a:r>
              <a:rPr lang="es-ES" dirty="0" smtClean="0"/>
              <a:t>A las proposiciones que sirven de partida (lo conocido) se les denomina premisas; a la que deriva de esas premisas, conclusión (lo desconocido, lo nuevo). Los razonamientos pueden ser inductivos o deductivos.</a:t>
            </a:r>
          </a:p>
          <a:p>
            <a:endParaRPr lang="es-MX" dirty="0"/>
          </a:p>
        </p:txBody>
      </p:sp>
      <p:pic>
        <p:nvPicPr>
          <p:cNvPr id="34818" name="Picture 2" descr="http://t1.gstatic.com/images?q=tbn:ANd9GcQ5TY4xhw63kO3OXJr7qalQcJ6QytwuK6uSmq7AzTX0Lb6UcDnf">
            <a:hlinkClick r:id="rId2"/>
          </p:cNvPr>
          <p:cNvPicPr>
            <a:picLocks noChangeAspect="1" noChangeArrowheads="1"/>
          </p:cNvPicPr>
          <p:nvPr/>
        </p:nvPicPr>
        <p:blipFill>
          <a:blip r:embed="rId3" cstate="print"/>
          <a:srcRect/>
          <a:stretch>
            <a:fillRect/>
          </a:stretch>
        </p:blipFill>
        <p:spPr bwMode="auto">
          <a:xfrm>
            <a:off x="755576" y="3284984"/>
            <a:ext cx="2914923" cy="2304256"/>
          </a:xfrm>
          <a:prstGeom prst="rect">
            <a:avLst/>
          </a:prstGeom>
          <a:noFill/>
        </p:spPr>
      </p:pic>
    </p:spTree>
    <p:extLst>
      <p:ext uri="{BB962C8B-B14F-4D97-AF65-F5344CB8AC3E}">
        <p14:creationId xmlns:p14="http://schemas.microsoft.com/office/powerpoint/2010/main" val="27405012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smtClean="0"/>
              <a:t>Referencias de consulta</a:t>
            </a:r>
            <a:endParaRPr lang="es-MX" sz="2800" b="1" dirty="0"/>
          </a:p>
        </p:txBody>
      </p:sp>
      <p:sp>
        <p:nvSpPr>
          <p:cNvPr id="3" name="2 Marcador de contenido"/>
          <p:cNvSpPr>
            <a:spLocks noGrp="1"/>
          </p:cNvSpPr>
          <p:nvPr>
            <p:ph idx="1"/>
          </p:nvPr>
        </p:nvSpPr>
        <p:spPr/>
        <p:txBody>
          <a:bodyPr>
            <a:normAutofit/>
          </a:bodyPr>
          <a:lstStyle/>
          <a:p>
            <a:pPr algn="just"/>
            <a:r>
              <a:rPr lang="es-MX" sz="2400" dirty="0" smtClean="0"/>
              <a:t>Se refiere a todo aquel material que haya sido utilizado durante el desarrollo de la investigación. Sin importar su tipo, pueden ser fuentes impresas o digitales.</a:t>
            </a:r>
          </a:p>
          <a:p>
            <a:pPr algn="just"/>
            <a:endParaRPr lang="es-MX" sz="2400" dirty="0" smtClean="0"/>
          </a:p>
          <a:p>
            <a:pPr algn="just"/>
            <a:r>
              <a:rPr lang="es-MX" sz="2400" dirty="0" smtClean="0"/>
              <a:t>Se utiliza el formato APA.</a:t>
            </a:r>
          </a:p>
        </p:txBody>
      </p:sp>
      <p:pic>
        <p:nvPicPr>
          <p:cNvPr id="33794" name="Picture 2" descr="http://t2.gstatic.com/images?q=tbn:ANd9GcTos2gY548MZIKMtp-2pi4SDWS6lxQ6fjV7CXqWvV1HjhOS6Y4m"/>
          <p:cNvPicPr>
            <a:picLocks noChangeAspect="1" noChangeArrowheads="1"/>
          </p:cNvPicPr>
          <p:nvPr/>
        </p:nvPicPr>
        <p:blipFill>
          <a:blip r:embed="rId2" cstate="print"/>
          <a:srcRect/>
          <a:stretch>
            <a:fillRect/>
          </a:stretch>
        </p:blipFill>
        <p:spPr bwMode="auto">
          <a:xfrm>
            <a:off x="818406" y="2996952"/>
            <a:ext cx="2601466" cy="1976309"/>
          </a:xfrm>
          <a:prstGeom prst="rect">
            <a:avLst/>
          </a:prstGeom>
          <a:noFill/>
        </p:spPr>
      </p:pic>
    </p:spTree>
    <p:extLst>
      <p:ext uri="{BB962C8B-B14F-4D97-AF65-F5344CB8AC3E}">
        <p14:creationId xmlns:p14="http://schemas.microsoft.com/office/powerpoint/2010/main" val="25182905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2523744" cy="978408"/>
          </a:xfrm>
        </p:spPr>
        <p:txBody>
          <a:bodyPr>
            <a:normAutofit/>
          </a:bodyPr>
          <a:lstStyle/>
          <a:p>
            <a:pPr algn="ctr"/>
            <a:r>
              <a:rPr lang="es-MX" sz="3200" b="1" dirty="0" smtClean="0"/>
              <a:t>Anexos</a:t>
            </a:r>
            <a:endParaRPr lang="es-MX" sz="3200" b="1" dirty="0"/>
          </a:p>
        </p:txBody>
      </p:sp>
      <p:sp>
        <p:nvSpPr>
          <p:cNvPr id="3" name="2 Marcador de contenido"/>
          <p:cNvSpPr>
            <a:spLocks noGrp="1"/>
          </p:cNvSpPr>
          <p:nvPr>
            <p:ph idx="1"/>
          </p:nvPr>
        </p:nvSpPr>
        <p:spPr>
          <a:xfrm>
            <a:off x="5076056" y="1916832"/>
            <a:ext cx="3657600" cy="5853113"/>
          </a:xfrm>
        </p:spPr>
        <p:txBody>
          <a:bodyPr/>
          <a:lstStyle/>
          <a:p>
            <a:pPr algn="just"/>
            <a:r>
              <a:rPr lang="es-MX" dirty="0" smtClean="0"/>
              <a:t>Aquellos documentos, isntrumentos, diagramas o código que contribuya al tema desarrollado y que se coloca para que fortalecer el tema o sirva para el mejor entendimiento al lector.</a:t>
            </a:r>
          </a:p>
          <a:p>
            <a:pPr marL="0" indent="0" algn="just">
              <a:buNone/>
            </a:pPr>
            <a:r>
              <a:rPr lang="es-MX" dirty="0" smtClean="0"/>
              <a:t> </a:t>
            </a:r>
            <a:endParaRPr lang="es-MX" dirty="0"/>
          </a:p>
        </p:txBody>
      </p:sp>
      <p:sp>
        <p:nvSpPr>
          <p:cNvPr id="32770" name="AutoShape 2" descr="data:image/jpeg;base64,/9j/4AAQSkZJRgABAQAAAQABAAD/2wCEAAkGBhQSEBUUEhQUFBUVGBUXFRUUFRAUFRQUFBUXFBYUFBUXHCYeFxkjGRcVHy8gIycqLCwsFR8xNTAqNSYrLCkBCQoKDgwOGA8PGioiHyQpLCkvKS41KS00LCwpKSwpKi0tKiksKSkqKSwsLC8pLC01LS8qLSkpKTAqNSwpKTUsKf/AABEIALEBHQMBIgACEQEDEQH/xAAbAAACAwEBAQAAAAAAAAAAAAAABQMEBgIBB//EAEcQAAEDAgQDBQQGCAMGBwAAAAEAAgMEEQUSITEGQVEiYXGBkRMyQqEHFCNSscEzYnKCkqLR8EOy4RUWJFNjwhc0VXOD0vH/xAAZAQEBAQEBAQAAAAAAAAAAAAAAAQIDBAX/xAAyEQACAQIEAwUIAQUAAAAAAAAAAQIDERIhMUEEUWEicYGR8BMUMqGxwdHhQiMzUqLx/9oADAMBAAIRAxEAPwD7ghCEAIQhACEIQAhC5kkDQXOIAAuSSAABuSTsEB0hYjE/pPZ7Qw0UL6uX9QHIO/a5HebDvVdrsbn1vT0oPLR7h5AO/wAy5+0W2Z6/dJrObUe/XyV2b9CwP+7OK7nEm37onW/H8l6afGodWzU1QB8LhkJ/lH+ZMb5P5D3eD0qR/wBvwb1C+YYh9JtdTOtUUbGE7ZvaNDv2ZMxYfVWaT6YAGh1RSTRsP+I27mepAH8yntY6G3wFZJSVmujX5PoyEmwPjClq7ewlaXH4D2X+TTv5XTldE09DyThKDtJWYIQhUwCEIQAhCiqqpsbHPe4Na0EucTYADmUCVyVU6/F4YBeaVkf7TmgnwG58lg6zi6rxCR0OHNMcbTZ87uzbz+E/qt7XUt2VnDvoqhvnqpJKl51ddzmMJ8GnM7zJXLG5fCvE93u0KX96Vn/is347L5jKs+lKgj/xS79lj/xdZVG/TDQE+9IP3Wfk5O6ThCkjHYpoG/8AxsJ9SLq0/AYCLGGEjvjjP5JafMmPhl/B+f6KFD9IVDLYNqGgn74cz5uFvmn8MzXtDmuDmnYtIIPgQsvX/RxQy707GH70V4j/ACWCzNTwBV0RMuG1D3W1MMhAc7uDvcf4OHml5rVXKqfD1MoycX1zXmrW8j6ihYfg/wCkcVD/AKvVN9hUA5bEFoc77pB1Y/u2PI8luFuMlJXR5qtGdKWGX/e4EIQtHIEIQgBCEIAQhCAEKhiGPU8H6aeKPue9jT6E3S1v0g4eTb63D5ut8zos4ktzrGjUkrqLfgzQoVaixOKYXhkjkHVj2vH8pVlaObTTswXzTHqqXFa51HE8x00J+2e3dxabHuJLgQ0bDKXa6L6WvnP0Ttytqmu/SiVue++jcuv74k+a5VM2onu4XsQqVVqrW6X39czZYNgUNLGI4GBjRvbdx+8527j3lMLICF0SPFJtu7BFl6hUyV6qjZIwska17XCxa4BzSO8FfPcUwx+ESiaDM+kkcGzQEk5CdBYnkdgTsbA3B0+kpHxm1poKnNt7J/8AEG3b55sq5zjdXPZwtVxmo6p5Nc/3yEmK8AUlWwTQfYPcA9ksIyh1xdrnR7O5dD3qtgHF1RR1Ao8SNw79FU3JDhewzOO4vYEnVpOtwbhz9H7icOgv/wBS37IleG/Ky44+wRtRRSaDPG0yxno5gJI8HNBafHuWLZYlqd1NKo6FTON2u7O116sa5Czf0eYsajD4nOJLmZoyTuchs0nvy5b960i7Rd1c8FWm6c5QezsCo4tjcNMzPPI2NvLMdT3NaNXHwCWcacWChhBaM80hywx6nM7QXIGpAuNBuSBzuM9gnAplf9ZxI+3ndr7N2scXMNyjRxHT3RyB3OXLOyO1OjHD7So7LZbv9dSZ/wBKDpiRQ0c9T+uRkj9bEepCzmM41XV9RHQzsZT3c0uaw5jYtL8zzmIOVgLgOpB6L6jHCAAAAANgNAPAcl87mf7HiO79BIGZSekkHsh/Owt81yqJ2V3ue3hJwc5YIJNRbWrd165H0HCcLjp4mxRNDWNFgPxJPMncnmrtlywrpd0fKk23dgheoVMniCEIQphvpK4SE0JqYhaeEF1xoZI26uY625AuQeRFuab/AEe8RGso2uebyRnI883WAc157y0i/eCm+JzNZE9z/da1xdf7oaSfksP9C9M4QTOPul0bR+01mZ3ye0eS4vKorbn0Y9vhJ4v4tW8dV9z6OheE23SSt44oYjZ9VCD0Dw4jxDbrq2lqeCMJT+FNjxCz1P8ASDh7zZtXDf8AWJZ/mAT6Gdr2hzHBzTsWkEHwIRNPQSpzh8SaO0IQqYBYfEcVnr6mSmppDBTwnLPMz9I9/OOM/Dsdf6gHcL5zwpUfVZaqlk0kbM6Rt/8AEjeBleOugHr4rnPVI9fDq0ZyWqtb7vw+48w7gykh1bCxzub5B7R5PUuff5Jm6giIsY4yOmRlvSyouqnFV5qx211rJHJuU3du7K2JcLUbjmbH7GQbSU5MLweoLND5gpe/jGqw9pbO01cZ0hm7Mbw/kyfl+8Ono9jj0SzitrDRzB9rZHb/AHvh/mssSVk2sj0UamKcYTWJXtb8bo9bhmI1Xaqao0zT/g0oAIHR0p1v6pbVYFLhcoqqcyTxkH6w17s0licxeSBqOd7XaRc6E21nDjnfU6f2l8/sos1975Bv3piHpgTRVxM6cmsmtGtE14fXUgwTiCGqjD4nhw0uPiaTycOX4HldMwVjsT4FjfJ7Wme6lm3zRe44nfNHcb88pF+d1XE+LwaFlPVAfE1wY8+IdkH4piktV5GXRpVM6crdJZfPR/I3SF80qPpbdBIY6mldG5tg7t7XAI1ykag9VucFx2KqiEkTrg7jm0/dcOR/sXCsailkjFXhalJYpLLmrP6F6aYNBLiABqSSAABzJ5L5zxFjbsTl+qUhPsgQZ57dkAG4t16gfEQPhBJk+kmN7qmnZI94ppLgtacoMrSTZx7wWW6WNrbq7g4ZGwMjaGNGwboNdz3nvOqy7zbWx2g48PGNRZyauuS28X9OpqsPp2RxMjjFmMa1rR0a0WHikvHeNNgo5LkB0jXRsHe4EF3g1pJ8h1CXY5xu2l7DWullLS4MaDo0AnM4jYWa46fdOw1UXDHDr6xzK6tcHkgOhhHuRi92lw5nmG7X1JcdkpX7MS0aSglXq6ct2/W5DwjhuJx0rY4xT07SXPzSh8kpzm4uwdlthYWJvpqnX+yMS/8AUGX6fVIrf5rrUWS7E6wtIa3c/ILSgkrHOfEznJytHPPRP6pnz13t3YywVb2Svgjuwsbkaezmacv3rvJ8Wjot9DigvZwssbxXhskUsdbEC8xi0zdbmPXteADnA9AQfhKdYficVTEHxuBB8LtPQjkViGTaO3Ef1acKkdErO2z7tr6moa64WV4+4SdVxtkh0qIblmuX2jDqY83I3ALTyPS5IZYViHwnknAcujSkrM8cJyozUo6oyPBnHjZ/sKj7OoYcrg8ZS9w7j7r+rfToNo0rMcVcH09W0vk+yka02nZYOa1ov2+T2DofIhVPourp5aQuneXgOyxuPvFrQL3J1Iuba66ELMW4vCz0VYU6sHVhla1138vwbRCq12IMhY58jg1rRck7D++ix8/0uUbSQPaOPc1g+TnA/JalNR1ZwpcNVqq8Itm5uuHyADVYF30mvk/8vRzydCQ4N9Q0j5hVZKGurjarlFPCd4o7Oc4dDYkfxOd+ys+0v8Kud1wbjnVkorvu/Jfom4px99e/6lRDPm/SyC+TKDqC4bRg7u5+6L3WhnqosIoY2AGR98sbG6PqJ3m5Pdcm56Cw10CWf7iwsAdSSS08zRpK173ZyP8AmtJs8en5JHBjMs2LQsrA1slPHI0W9x8jrn2rRyzMy+nLYYzi7vVnp7FaKhT+CN21u2lr9ug4HD01X28RkL76iljc5lPH3Oym8ju8n1TmjwOCIWjhiYP1WMHztdWGzhTArskkfNnVlLJ6ctirUYVFILPjjcOjmNP4hZjEuH3UV6jD3GJze0+C5MUoGpGQ7G39jdbFxWd4ixZsUbnvNmtB8zyA7ydFJJWzNUZzUrR8ufgabhnHm1lMydgtmFnNvfK4aEfmO4hNFkvouwt8OHM9oLGVzpcp0LWuADfVrQf3lrVYNuKuZrxjGrJQ0uCR8S8Jx1ga7MYpo/0czPfZ3EfE39U9Ta108Qq0nkznCcoPFF5nz5762m7NRTunaNpqUZ7jq6H3mnwFlTl4up7gOc6N33ZWSRn+YL6aoqmmbIwskaHtcCHNcAQQdwQVnC9mehVoPOUfJ2/P2MhLiIbE6TVwa0us3UkAX06rN41R1ksMNW+JslNdsjqaNxfIYiLtkfYWfvctGw352YYngkmGkuZmlojuNXSUt+vN8XfuOfUufo8rh7OSmDg4QkPhcCCHU813MseeV2dvdlC5vtOzPVD+lB1Kdn16aNdHp15ZHOFcSx1MYfE4OHPqO4jkroqSuMY+j2mmkMseemmOpkp3ZC4/rstld42ueqWv4QxCP9HWQyjpNCWHzcwm/ot9pao82GlPOMrdHf6pP7D2Cq6rnFsaip4jJK4NaPVx+60cys3hWNSCc01WwRVDdQATklZyfETuO7fQ9CBPgdCw4rOKge0kDGTUrnkuDI75XhjToC19tbX1Ucr6Go0FFtz0Svlv3MucFYO931iqqWZXVZFoni+WFoIYHg8zfY8mjncKHGeEZKaT61hoDXf4tMLCOVo+43QNd3aDmLG+baoWsCtYx71P2jmt8rbW5Hz/ABOvjxWgkbHds8fb9m7SRkrL6cjr2m3/AFtbHRZDhHiklwhn0efceRYSi5APjcEd5B56L6XxHwY2d4ngeaeqb7srRo+2lpW/ELaX3t1Giz+G/R06emmhrmMY72rpIJIiHGNzwM5Z/wBMuA7B36DQrnaSkevHQlSeds9N1fW3NaesxZxZCI3wVdiWsJhnA3NPMCx3mMzgO94Tzg7EzTkUNQQHs/QP2bUQk3a+M7HQ7eW4Kzr5pabNQ4n7kjXMiqRcseLaEk8xoddRbW47Sd8NSQ1OFPjrWhxos7Huv2miIXa+Nw1HZ0BB1yqX7V0bcbUcMldX1Xya7ndNdTeApJioyyhx2IsouGqh0OHxvqpDcMzudIdWtcczWuPMhpaOt0snrq2tbmpqaNsJ/RyTyOY54++GAEhp5dV0xHiVB4nmrJ2voho+qAXz7iqaKnma+kcY6h5F447ZHAnd7Nmkkjbe+3NamHgmtk0nqo4m8xTsc55HQSSWy+Nis9X4VTxYgIohaOkbnlkecz5J5BcGR53ytsbbA30CxUu1oerhFGnNvFeyzS07nfW7NLSEhoLrX59L81X/APEMFzmU1NPVFmjnRNcWA9MwB9fS6S00M+KyGKnJipWm0s9ve6sjB3Pd5nk0/TsHwaKlhbDC0NY3zJPNzj8TjzJWleWmhymoUfjV5cuXfbfp5nzXifiaukjbA6kNOKk+zaXvDnuuQC0NFiAbhpJHxLZtqIcOo2Ne6zY2ho+8925yjm5xufPosdxHxI0Yu57mmT6s0RQRtBOed4BcdjaxcRoCew2wKc4NwbLVSipxLX/l03wsG49oNv3Nb/ETsOabxO2bPXUhBUoOp2Y62Wrb0te+2+iuzOY/FV4jTS1bgYqeIZoo9byC4DnjwZmOfus3S5OqwsxmNhja1rcoy5QBpbTZbMsFrWFtrcrdLLBY5grsOaZqdwMBc0GmeTdrpHBoFO7xPuHv15LeHBnrzPM664iKpfDZ9lbZ7d/XvHQagsVWpxBkUZfI4Ma3cnZLm8VNf+hgqpumSnlt/E4ABbckjyRozlmllzHLZchWZOBtxPEZ3tc5jYImRtmZyqQ7MLcnAAkEeG2hTFmB1tYbSD6lCd7Oa+oeOgy9mPxuT3LX4VhUVLCIoWhjG/2XOJ3J5krNseuh3jP3dNxfa0y28dGYemqp4ag01QGmRrBIJIz2HsLsoJadWOuDp3aJnW8TwU4b7aRrC7ZupcbdGtBKybMcdPUSyQMMtRVP+xj5Mp4+xG+Q/A213HrmW84V4RbSgySu9tUyfpJiNh/y4h8LB87eAEi29DdeEIO81bosrvfnZel0TO4qfKLUtJUzk7OMZhi85JLCykwrgR8srZ8Rc15abspo7mFh5F5P6R3dt4hbdC3h5nm9vhVqat138/wCEIWzzghCEAIQhAeHvSPC+GqWnqHzQAMdI3KWNf8AZ6uDjlZs0kgbad2pVwz55HD4Wm1upG5Pnp5Iq2C23X5C6jRuMpRTSeoxQkmD4ifbOgcb9nOw8wBa7b8/eB9U7VMCjiThmKtiDZLte05opW6SRP8AvNPkLjY27gRgMTxOejqKY1jftIZMrahg+zqaeXsSNP3ZALOyn7p7ifqj3gAk7AEnwGqXB5mFzo3cNsDtqCb81zlC+aPXQ4j2eUldcu/W3fuM1xLKGtLnGwCXR4mWyBjzcOOUHS4cdADbe50UGO1P2kcfLV5/Bv8A3LoeQutqnv8Ads0d+p/oF46okbvZw9D6hFK7RSSuCFI6ujhrISyVgkYd2uGoI8NWuHIjXoVgcbwKnw1rIGulcyrla6Rps9xip+2IYw1oLi572N11sd1pX4j7GYluua7bXNibAgnrY39VYbWlxDie0L2Nm6X3tposSipHooV3Se9uV99vJ5lKi4flq3tmrhljac0VJe7R0fUcnu/V2HqFrVRwzEfaZmn3m2v3g7H5FQ41iBZlY02c++vMNFr27ySB6qpJHOpUlUeemy5DJ0gBsSL9LhfMMO+jOonnldWvDInSvkcyN13zEm4u4e4y1rc+4HVa8UrS25AN+up8yVzg+Ilk3sXG7XXy3+FwBNh3EA6eCkoqWpulXnSTwb+shqHRUzGRRsDQBZkbAAAPyH4r1s8h17I7rE/mkmGVYkkLyb5rkanTbK35p/G4LZwuUKahgZUGUwxtmfvMGjMTa2p3F9u/mnKVYjYtKtYVUF8LSd9Qe8tJbf5KIrbepbWA4+xxgqoYnElsNpixoLnSTPuyCNrRq5wGd1u9q2dfiIjyt3c69h3Ddx7hceqXsw2MTmqMUZlIAL7OzAAWs0kkN000GvNZkm1ZHWhOMJOUlsKMB4Ukme2orgBlN4abdsXR8vJ8nds3x22a5ikDmgjY6hdLSVjFSo5u78uQKGrha9jmPNg9rmnWxs4EGx5aFUMexMxNa1ujn3sejWi7iO/UAeKjw6AEXOpubk6kkb3JVMI74e4Xp6JhbAy17ZnuOZ77bZnHkOQ2HIJsqJk9m4fdJAI6X0uOivKJW0LKTk7yd2CEIVMghCEAIRdF0AIRdeEoDNioMc0jD94kd7XHMD8/kUVmI6bptXYa2YtdqCNnDm3mCOY/vxU4lw1dptKR+6D+aAW8L3lri/XLGwgnlmeQGj0Dj5LbpFw++KBgiHZN7ucfjcfiJ/vZPboCtiMRdDI1u5a4DxtoFnKbGOwOS1Eswb57BI6yghcXOLSC7U5TYX5nxKFEElW6aoijYdTI0m3JrXZ3O8gCnPFYLJIpfhN2HuN8zfXteiX0FRHSSucGZs+hcT2mjo07Wvy8NVqpY46mGx7THjwPiOjgR5EIBTSV2i9qq+wVehwORjnMuHBtrOuBcHa45O6qrimGTZg2waHG2cuGVt+ZtrZCCbEahznF7QS2MtzuGzS+7W387/JWqfE9N01q6uGkjNM1olc4fa5tiXDUutztbTkLapVQYZHbXMf3v9FCjjhFxfNK/wCFrQ2/VxOa3kAP4guuLrslik+EhzCejtHD1Gb0TDB6hkbGxhoaNgRzcfvd5PNWMSayWN0ZbnadCb2AI2IPUHoqDOsxDs7qDC7y1kYHwkvcegaP6kDzV4cMtDf0jvRqkwiSOlLgQ4lx7UmhNuQy8gO6+6gElITBO+J27HEDvYdWH+EhaOCu0UfFGFMmjE7HAPaOy7cSNOoZpuenmq2E4XM5oLgG+Lh+AVISYliIDTcpzgUBbTsDtCQXEdM5LrHyISyn4fLpry2ysIIbvnO4J/VHTmR030N0BkuLpXRVMMnwOaWX5BwJdY+IP8pXbsb7G6nxTEWVF4cocw63O+h0cPu9x3XjMNhY0WYNLHUudt1BNioUb4I0iBmYWJBNugc4uHyIV5UMPxUSEtOjhr3EdQr91SGQ4+Y5pgmHutL2O7s+UtJ/hI8wu8JxPs7ptj2JQtYYpB7TOLZB0PMn4fHfRJcD4eAGsjrcgANByF+fooUvz1XtHMYN3OHpe5PkAStCl9HQsjcXC5NrXPIdAr91SHqF5dF0B6heXRdAcZkZlV+sBH1kIC1mUUj7m3Ian8h+foovrIVaqlIhJ5v2/e0H5ICzRVwkuQb2JHmF3V7KjhUYbmy7FzreAOUfIBXak6IUyeKSZJmdHuDT57LTYTUktLHG7mEC/Vp1afxH7qyvFPuZhu1zSPIgp02qDHMl+F8ZB8QM7fwI81AdYpidhK4a5QWtHe3f539FTiqCWC+9hfxsqIkvFc82vJ8XNI/F1/JWuSAS4ybtd8k14Uxc5DGN3ZXM7r6P9ND4lKMUOhVz6P4c3aPIED+I/wBEBr6mX2bRbdQ1TS5mvNRYqC+aKMG1ySfBouU0kg7NlSHzXFoCye/I3PnfX8leop9Fe4ipb+Wqo00eihS3RTulmMVuzZpv5m/4D1TqbE25/ZN5aXsbabgHnbT1VLAIsvtJDyFvQX/NKMJnLpXEn4ifN2p/JAbN/urKYxV5XXsTvsCTYanQdyfyVHZWbxWUhzXN3BFvHZAd4ODIb3OUE5AToL7kDlcrVNu1lwk+BwWAA5LS+xBbZUhVp5c7dDqNj3qHEK3NDlGjnkRkdL+//KHeoVTBJcs00ZN8jreRAI/FQYpUthqWF+jDmNzoA4gDflpdAUMP1qpjyBDW+DRb8bpxX6MWZwmpvJK5oLm+0da25aDYHv01805qK7Oz+qhRZSzuiex9yfj8s7mPb8j6hbeapDWF5PZaC4+AF/wXzw14cMpsPZmRu+4c4O9NfmtDU13/AAcYO7mxg+AGY+ob81SCJrnSVbnPNyAC7uc7W3kLBbLC49FhuHpc7nvPxPcfQ2H4LeYYdFCkNfWeymjB2kJA8QLkeiYRusSPMeB5f31Wf45j+yikG8c0ZHg67D+KbsmvGx/92P8ArZUhczozqn9aR9aQFzOjOqf1pH1lAL/aFHtFyhAEkuhV6shzMZrYAg+mqoObcWPNQGmdaxleWj4ez6FwF0AyweQOia4c7+oJB+YKlrqoNGpVfAYckDGj4Wgf1Prdc4uOzbqQPUgIDO8RTXhc4XtuCQQDbXS+6ZV07DRwsaRqGDfXW1x6XXnF47LugCVwvY03axrT3AD06KFK1RSSshc32jS02b7pzWc4NPO17Ep6BdvklOJPcY7jUXboBr7wTOmq2+zFw+//ALcn/wBVSCWpgFnm2t7fK/5p7wDSBsJIvrrryJ1IHde6USuJY8ZHe8baAXGUdSLLScHxZaZoO+t/VATt1rm/qsefWwTmRKKVn/GOP/T/ADTWUoDN44zdJMNZZieY2+11naaqAi+Lns15FrnmAgH/AA/Wx+zkY9wGrswJtof9Eoo42iV/s9W5yW3+7YW15hJW9qduht2rlzSBsevenWGNvI7x/wC0KFGFVUkD3SfCyU1cl3Nv1/JMK2SySVE/2rL7a/kgNjgzU/Ys7g0gOy0ERVIZ1nZxKQffYx3mLj+i74raQ1rh1sfA/wD4irhP+0A4bCOx8SQQr2M+4D0I/GyAyODPu956uP4WXUcv2Y8ApGQNEj7Ai5N8rnAegNlVOHdkBrnW6Zj+agJ8LyOaczWOIeSMzWm1w3a6mxqoOVpsSBmvYE2uAAbDlv6qpRRFjDodzvcnYcypmYhbcKgU8OBzYy4NuG5i4CwIF73sVusFqc7b2ss7gRzyzdHGQeoITfhp942+A/BQpPxY9vsWMd8cjACLCxbeT/tt5qUODacC+wFlzxRhwnpy3YjtNPRzdj+Xml9PRMFiAeRsXOIB7gTZUhazIzLxCA9zIzLxCA9RZer26A8suJmOym3Q/gpQ5emXRAdYTXRZB9pHtzewH0uoMVxCO7O213bZcNIcbZhfRtyuYZbjVeTTHTxH4oCrxPMHtcGZnE3HZa8/O1gvKfBLAZ9+gUtdMbFW3S6G3RQpUqqZoYbAcvxC5DdFAblpvzU19EBWlbofFMMDxVjYw0kAjQjvSyoda6SyYeZni1xYcr9SgZr24o11XEGG5JN7fdsb3+S0MxSDhnh1sHa3ceZ1Kd1J0VIZXF4RJLZ18oDnEXIvYbHuuVQohdgGmyvVbu1IekZ+ZH9EvoD2R4BCosUeHsMouBsfwXccTo5H2bmaToQ5oOw5Ot+K52PkpKc7qAo4jO8kWYd9buj2tysSqELiZWZmaXsblpvcbWBKb1kRSlwtI39oIDQ4NCI5XtbsHG3gQCB81rYSspCbVDu8MPq0D8lqKc6KkMnPjIhrJRLpd12k7FthZWqnG2zDLHc352Nh1udla4jwRkwuQLjmk+EU3s4yz7rzbzAKA6hGrvEqQR6LmIdo+KnkGihogjkIFuVyrTsNY9oJFrjkqlr2/vmmDpQxouhBbhNI6GZ9srm5jzLT6WI+an4fkfGxoexxsN2ujI+bgfkuIJrucR1JUtGdAgGlbiOZhAjkv3mID/OoWRdkbbD8FBUS2aSpmu0VIBavLL26LoDxCEIAQvEIAc5V/rJU7xoVAW6BAeUzuyET7LqIW0XsjVClWudoV1E0jKetlHVDRWoW+6OiAiey1/NDRorUkahtogKVRHdR4bI2OQh7g0m1sxDbjuJ3Vy1zZTaA2IBFhodR6Kgf0TgRoQfDVFdKGtNyB4kBJW0UR3ii/gZ/RdGjiG0UY/cZ/RCCeWozib2YL75WgtsW/ETd23MKWmpMoVx0vvDuUcUmiAIqS9yVwyGxVyF2hUTjqPBQpxJEl9dht7FtswIIvex12JGybuCrTO1HigK7pXNmDnxuAyNBLQZBcF33RfmNwtFTY3DbWQD9rM0+hCVCTt+QV9k56qkPazGYiOy4u/YZI/8AytKX0MZdnJaWjNoHWBOg1ty8+iuSznqo6V9wfH8ggKskWVy9cdF7WnUKPkoU6hh1XuIN0CsQjRc1LLtQCikdofNMKVuipwNsSmEIQEWIC7R4r2MleVx0HiFLG3QICdeL1eKkBCEIAQhCAFE8aKZcOagIoiu3LlosiR6Aq1A1CuQNVdrblW2BAev2VO6uP2VRCkMZ7S6xGXK9p7vzUgi1Cr1jS8+CELdJVByneUro4i14TNyApvOp8CoYzou6ndcxjQIUs0zl05uq8pmrud1lAdEqjUHtBT+20VWd1yEBYjd2irjSqFK1XmqkKdfV20Cmwx/2Y63KqTU95CpYYy0hAWZ2XKiKtOCoVLrOUZpK5ejOi6dsq8MqmzIQoOjs5WoSo6rRcU8iA7qm3IVhgUINyrAVIerxCEAIQhACEIQAgrxCAifuopdl6hAc0quIQgPH7Ko7dCFGaRM1Qs/qhCpk9Z74VlyEIClUrke6EIUZUWqdc1myEIGVxsoH7hCFSFunVtqEICs79IpHcvFCEBOUvrPeC8QozcSSJWAhCBkFZsoqdCFTJOzdWghCEBCEIAQvE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2" name="AutoShape 4" descr="data:image/jpeg;base64,/9j/4AAQSkZJRgABAQAAAQABAAD/2wCEAAkGBhQSEBUUEhQUFBUVGBUXFRUUFRAUFRQUFBUXFBYUFBUXHCYeFxkjGRcVHy8gIycqLCwsFR8xNTAqNSYrLCkBCQoKDgwOGA8PGioiHyQpLCkvKS41KS00LCwpKSwpKi0tKiksKSkqKSwsLC8pLC01LS8qLSkpKTAqNSwpKTUsKf/AABEIALEBHQMBIgACEQEDEQH/xAAbAAACAwEBAQAAAAAAAAAAAAAABQMEBgIBB//EAEcQAAEDAgQDBQQGCAMGBwAAAAEAAgMEEQUSITEGQVEiYXGBkRMyQqEHFCNSscEzYnKCkqLR8EOy4RUWJFNjwhc0VXOD0vH/xAAZAQEBAQEBAQAAAAAAAAAAAAAAAQIDBAX/xAAyEQACAQIEAwUIAQUAAAAAAAAAAQIDERIhMUEEUWEicYGR8BMUMqGxwdHhQiMzUqLx/9oADAMBAAIRAxEAPwD7ghCEAIQhACEIQAhC5kkDQXOIAAuSSAABuSTsEB0hYjE/pPZ7Qw0UL6uX9QHIO/a5HebDvVdrsbn1vT0oPLR7h5AO/wAy5+0W2Z6/dJrObUe/XyV2b9CwP+7OK7nEm37onW/H8l6afGodWzU1QB8LhkJ/lH+ZMb5P5D3eD0qR/wBvwb1C+YYh9JtdTOtUUbGE7ZvaNDv2ZMxYfVWaT6YAGh1RSTRsP+I27mepAH8yntY6G3wFZJSVmujX5PoyEmwPjClq7ewlaXH4D2X+TTv5XTldE09DyThKDtJWYIQhUwCEIQAhCiqqpsbHPe4Na0EucTYADmUCVyVU6/F4YBeaVkf7TmgnwG58lg6zi6rxCR0OHNMcbTZ87uzbz+E/qt7XUt2VnDvoqhvnqpJKl51ddzmMJ8GnM7zJXLG5fCvE93u0KX96Vn/is347L5jKs+lKgj/xS79lj/xdZVG/TDQE+9IP3Wfk5O6ThCkjHYpoG/8AxsJ9SLq0/AYCLGGEjvjjP5JafMmPhl/B+f6KFD9IVDLYNqGgn74cz5uFvmn8MzXtDmuDmnYtIIPgQsvX/RxQy707GH70V4j/ACWCzNTwBV0RMuG1D3W1MMhAc7uDvcf4OHml5rVXKqfD1MoycX1zXmrW8j6ihYfg/wCkcVD/AKvVN9hUA5bEFoc77pB1Y/u2PI8luFuMlJXR5qtGdKWGX/e4EIQtHIEIQgBCEIAQhCAEKhiGPU8H6aeKPue9jT6E3S1v0g4eTb63D5ut8zos4ktzrGjUkrqLfgzQoVaixOKYXhkjkHVj2vH8pVlaObTTswXzTHqqXFa51HE8x00J+2e3dxabHuJLgQ0bDKXa6L6WvnP0Ttytqmu/SiVue++jcuv74k+a5VM2onu4XsQqVVqrW6X39czZYNgUNLGI4GBjRvbdx+8527j3lMLICF0SPFJtu7BFl6hUyV6qjZIwska17XCxa4BzSO8FfPcUwx+ESiaDM+kkcGzQEk5CdBYnkdgTsbA3B0+kpHxm1poKnNt7J/8AEG3b55sq5zjdXPZwtVxmo6p5Nc/3yEmK8AUlWwTQfYPcA9ksIyh1xdrnR7O5dD3qtgHF1RR1Ao8SNw79FU3JDhewzOO4vYEnVpOtwbhz9H7icOgv/wBS37IleG/Ky44+wRtRRSaDPG0yxno5gJI8HNBafHuWLZYlqd1NKo6FTON2u7O116sa5Czf0eYsajD4nOJLmZoyTuchs0nvy5b960i7Rd1c8FWm6c5QezsCo4tjcNMzPPI2NvLMdT3NaNXHwCWcacWChhBaM80hywx6nM7QXIGpAuNBuSBzuM9gnAplf9ZxI+3ndr7N2scXMNyjRxHT3RyB3OXLOyO1OjHD7So7LZbv9dSZ/wBKDpiRQ0c9T+uRkj9bEepCzmM41XV9RHQzsZT3c0uaw5jYtL8zzmIOVgLgOpB6L6jHCAAAAANgNAPAcl87mf7HiO79BIGZSekkHsh/Owt81yqJ2V3ue3hJwc5YIJNRbWrd165H0HCcLjp4mxRNDWNFgPxJPMncnmrtlywrpd0fKk23dgheoVMniCEIQphvpK4SE0JqYhaeEF1xoZI26uY625AuQeRFuab/AEe8RGso2uebyRnI883WAc157y0i/eCm+JzNZE9z/da1xdf7oaSfksP9C9M4QTOPul0bR+01mZ3ye0eS4vKorbn0Y9vhJ4v4tW8dV9z6OheE23SSt44oYjZ9VCD0Dw4jxDbrq2lqeCMJT+FNjxCz1P8ASDh7zZtXDf8AWJZ/mAT6Gdr2hzHBzTsWkEHwIRNPQSpzh8SaO0IQqYBYfEcVnr6mSmppDBTwnLPMz9I9/OOM/Dsdf6gHcL5zwpUfVZaqlk0kbM6Rt/8AEjeBleOugHr4rnPVI9fDq0ZyWqtb7vw+48w7gykh1bCxzub5B7R5PUuff5Jm6giIsY4yOmRlvSyouqnFV5qx211rJHJuU3du7K2JcLUbjmbH7GQbSU5MLweoLND5gpe/jGqw9pbO01cZ0hm7Mbw/kyfl+8Ono9jj0SzitrDRzB9rZHb/AHvh/mssSVk2sj0UamKcYTWJXtb8bo9bhmI1Xaqao0zT/g0oAIHR0p1v6pbVYFLhcoqqcyTxkH6w17s0licxeSBqOd7XaRc6E21nDjnfU6f2l8/sos1975Bv3piHpgTRVxM6cmsmtGtE14fXUgwTiCGqjD4nhw0uPiaTycOX4HldMwVjsT4FjfJ7Wme6lm3zRe44nfNHcb88pF+d1XE+LwaFlPVAfE1wY8+IdkH4piktV5GXRpVM6crdJZfPR/I3SF80qPpbdBIY6mldG5tg7t7XAI1ykag9VucFx2KqiEkTrg7jm0/dcOR/sXCsailkjFXhalJYpLLmrP6F6aYNBLiABqSSAABzJ5L5zxFjbsTl+qUhPsgQZ57dkAG4t16gfEQPhBJk+kmN7qmnZI94ppLgtacoMrSTZx7wWW6WNrbq7g4ZGwMjaGNGwboNdz3nvOqy7zbWx2g48PGNRZyauuS28X9OpqsPp2RxMjjFmMa1rR0a0WHikvHeNNgo5LkB0jXRsHe4EF3g1pJ8h1CXY5xu2l7DWullLS4MaDo0AnM4jYWa46fdOw1UXDHDr6xzK6tcHkgOhhHuRi92lw5nmG7X1JcdkpX7MS0aSglXq6ct2/W5DwjhuJx0rY4xT07SXPzSh8kpzm4uwdlthYWJvpqnX+yMS/8AUGX6fVIrf5rrUWS7E6wtIa3c/ILSgkrHOfEznJytHPPRP6pnz13t3YywVb2Svgjuwsbkaezmacv3rvJ8Wjot9DigvZwssbxXhskUsdbEC8xi0zdbmPXteADnA9AQfhKdYficVTEHxuBB8LtPQjkViGTaO3Ef1acKkdErO2z7tr6moa64WV4+4SdVxtkh0qIblmuX2jDqY83I3ALTyPS5IZYViHwnknAcujSkrM8cJyozUo6oyPBnHjZ/sKj7OoYcrg8ZS9w7j7r+rfToNo0rMcVcH09W0vk+yka02nZYOa1ov2+T2DofIhVPourp5aQuneXgOyxuPvFrQL3J1Iuba66ELMW4vCz0VYU6sHVhla1138vwbRCq12IMhY58jg1rRck7D++ix8/0uUbSQPaOPc1g+TnA/JalNR1ZwpcNVqq8Itm5uuHyADVYF30mvk/8vRzydCQ4N9Q0j5hVZKGurjarlFPCd4o7Oc4dDYkfxOd+ys+0v8Kud1wbjnVkorvu/Jfom4px99e/6lRDPm/SyC+TKDqC4bRg7u5+6L3WhnqosIoY2AGR98sbG6PqJ3m5Pdcm56Cw10CWf7iwsAdSSS08zRpK173ZyP8AmtJs8en5JHBjMs2LQsrA1slPHI0W9x8jrn2rRyzMy+nLYYzi7vVnp7FaKhT+CN21u2lr9ug4HD01X28RkL76iljc5lPH3Oym8ju8n1TmjwOCIWjhiYP1WMHztdWGzhTArskkfNnVlLJ6ctirUYVFILPjjcOjmNP4hZjEuH3UV6jD3GJze0+C5MUoGpGQ7G39jdbFxWd4ixZsUbnvNmtB8zyA7ydFJJWzNUZzUrR8ufgabhnHm1lMydgtmFnNvfK4aEfmO4hNFkvouwt8OHM9oLGVzpcp0LWuADfVrQf3lrVYNuKuZrxjGrJQ0uCR8S8Jx1ga7MYpo/0czPfZ3EfE39U9Ta108Qq0nkznCcoPFF5nz5762m7NRTunaNpqUZ7jq6H3mnwFlTl4up7gOc6N33ZWSRn+YL6aoqmmbIwskaHtcCHNcAQQdwQVnC9mehVoPOUfJ2/P2MhLiIbE6TVwa0us3UkAX06rN41R1ksMNW+JslNdsjqaNxfIYiLtkfYWfvctGw352YYngkmGkuZmlojuNXSUt+vN8XfuOfUufo8rh7OSmDg4QkPhcCCHU813MseeV2dvdlC5vtOzPVD+lB1Kdn16aNdHp15ZHOFcSx1MYfE4OHPqO4jkroqSuMY+j2mmkMseemmOpkp3ZC4/rstld42ueqWv4QxCP9HWQyjpNCWHzcwm/ot9pao82GlPOMrdHf6pP7D2Cq6rnFsaip4jJK4NaPVx+60cys3hWNSCc01WwRVDdQATklZyfETuO7fQ9CBPgdCw4rOKge0kDGTUrnkuDI75XhjToC19tbX1Ucr6Go0FFtz0Svlv3MucFYO931iqqWZXVZFoni+WFoIYHg8zfY8mjncKHGeEZKaT61hoDXf4tMLCOVo+43QNd3aDmLG+baoWsCtYx71P2jmt8rbW5Hz/ABOvjxWgkbHds8fb9m7SRkrL6cjr2m3/AFtbHRZDhHiklwhn0efceRYSi5APjcEd5B56L6XxHwY2d4ngeaeqb7srRo+2lpW/ELaX3t1Giz+G/R06emmhrmMY72rpIJIiHGNzwM5Z/wBMuA7B36DQrnaSkevHQlSeds9N1fW3NaesxZxZCI3wVdiWsJhnA3NPMCx3mMzgO94Tzg7EzTkUNQQHs/QP2bUQk3a+M7HQ7eW4Kzr5pabNQ4n7kjXMiqRcseLaEk8xoddRbW47Sd8NSQ1OFPjrWhxos7Huv2miIXa+Nw1HZ0BB1yqX7V0bcbUcMldX1Xya7ndNdTeApJioyyhx2IsouGqh0OHxvqpDcMzudIdWtcczWuPMhpaOt0snrq2tbmpqaNsJ/RyTyOY54++GAEhp5dV0xHiVB4nmrJ2voho+qAXz7iqaKnma+kcY6h5F447ZHAnd7Nmkkjbe+3NamHgmtk0nqo4m8xTsc55HQSSWy+Nis9X4VTxYgIohaOkbnlkecz5J5BcGR53ytsbbA30CxUu1oerhFGnNvFeyzS07nfW7NLSEhoLrX59L81X/APEMFzmU1NPVFmjnRNcWA9MwB9fS6S00M+KyGKnJipWm0s9ve6sjB3Pd5nk0/TsHwaKlhbDC0NY3zJPNzj8TjzJWleWmhymoUfjV5cuXfbfp5nzXifiaukjbA6kNOKk+zaXvDnuuQC0NFiAbhpJHxLZtqIcOo2Ne6zY2ho+8925yjm5xufPosdxHxI0Yu57mmT6s0RQRtBOed4BcdjaxcRoCew2wKc4NwbLVSipxLX/l03wsG49oNv3Nb/ETsOabxO2bPXUhBUoOp2Y62Wrb0te+2+iuzOY/FV4jTS1bgYqeIZoo9byC4DnjwZmOfus3S5OqwsxmNhja1rcoy5QBpbTZbMsFrWFtrcrdLLBY5grsOaZqdwMBc0GmeTdrpHBoFO7xPuHv15LeHBnrzPM664iKpfDZ9lbZ7d/XvHQagsVWpxBkUZfI4Ma3cnZLm8VNf+hgqpumSnlt/E4ABbckjyRozlmllzHLZchWZOBtxPEZ3tc5jYImRtmZyqQ7MLcnAAkEeG2hTFmB1tYbSD6lCd7Oa+oeOgy9mPxuT3LX4VhUVLCIoWhjG/2XOJ3J5krNseuh3jP3dNxfa0y28dGYemqp4ag01QGmRrBIJIz2HsLsoJadWOuDp3aJnW8TwU4b7aRrC7ZupcbdGtBKybMcdPUSyQMMtRVP+xj5Mp4+xG+Q/A213HrmW84V4RbSgySu9tUyfpJiNh/y4h8LB87eAEi29DdeEIO81bosrvfnZel0TO4qfKLUtJUzk7OMZhi85JLCykwrgR8srZ8Rc15abspo7mFh5F5P6R3dt4hbdC3h5nm9vhVqat138/wCEIWzzghCEAIQhAeHvSPC+GqWnqHzQAMdI3KWNf8AZ6uDjlZs0kgbad2pVwz55HD4Wm1upG5Pnp5Iq2C23X5C6jRuMpRTSeoxQkmD4ifbOgcb9nOw8wBa7b8/eB9U7VMCjiThmKtiDZLte05opW6SRP8AvNPkLjY27gRgMTxOejqKY1jftIZMrahg+zqaeXsSNP3ZALOyn7p7ifqj3gAk7AEnwGqXB5mFzo3cNsDtqCb81zlC+aPXQ4j2eUldcu/W3fuM1xLKGtLnGwCXR4mWyBjzcOOUHS4cdADbe50UGO1P2kcfLV5/Bv8A3LoeQutqnv8Ads0d+p/oF46okbvZw9D6hFK7RSSuCFI6ujhrISyVgkYd2uGoI8NWuHIjXoVgcbwKnw1rIGulcyrla6Rps9xip+2IYw1oLi572N11sd1pX4j7GYluua7bXNibAgnrY39VYbWlxDie0L2Nm6X3tposSipHooV3Se9uV99vJ5lKi4flq3tmrhljac0VJe7R0fUcnu/V2HqFrVRwzEfaZmn3m2v3g7H5FQ41iBZlY02c++vMNFr27ySB6qpJHOpUlUeemy5DJ0gBsSL9LhfMMO+jOonnldWvDInSvkcyN13zEm4u4e4y1rc+4HVa8UrS25AN+up8yVzg+Ilk3sXG7XXy3+FwBNh3EA6eCkoqWpulXnSTwb+shqHRUzGRRsDQBZkbAAAPyH4r1s8h17I7rE/mkmGVYkkLyb5rkanTbK35p/G4LZwuUKahgZUGUwxtmfvMGjMTa2p3F9u/mnKVYjYtKtYVUF8LSd9Qe8tJbf5KIrbepbWA4+xxgqoYnElsNpixoLnSTPuyCNrRq5wGd1u9q2dfiIjyt3c69h3Ddx7hceqXsw2MTmqMUZlIAL7OzAAWs0kkN000GvNZkm1ZHWhOMJOUlsKMB4Ukme2orgBlN4abdsXR8vJ8nds3x22a5ikDmgjY6hdLSVjFSo5u78uQKGrha9jmPNg9rmnWxs4EGx5aFUMexMxNa1ujn3sejWi7iO/UAeKjw6AEXOpubk6kkb3JVMI74e4Xp6JhbAy17ZnuOZ77bZnHkOQ2HIJsqJk9m4fdJAI6X0uOivKJW0LKTk7yd2CEIVMghCEAIRdF0AIRdeEoDNioMc0jD94kd7XHMD8/kUVmI6bptXYa2YtdqCNnDm3mCOY/vxU4lw1dptKR+6D+aAW8L3lri/XLGwgnlmeQGj0Dj5LbpFw++KBgiHZN7ucfjcfiJ/vZPboCtiMRdDI1u5a4DxtoFnKbGOwOS1Eswb57BI6yghcXOLSC7U5TYX5nxKFEElW6aoijYdTI0m3JrXZ3O8gCnPFYLJIpfhN2HuN8zfXteiX0FRHSSucGZs+hcT2mjo07Wvy8NVqpY46mGx7THjwPiOjgR5EIBTSV2i9qq+wVehwORjnMuHBtrOuBcHa45O6qrimGTZg2waHG2cuGVt+ZtrZCCbEahznF7QS2MtzuGzS+7W387/JWqfE9N01q6uGkjNM1olc4fa5tiXDUutztbTkLapVQYZHbXMf3v9FCjjhFxfNK/wCFrQ2/VxOa3kAP4guuLrslik+EhzCejtHD1Gb0TDB6hkbGxhoaNgRzcfvd5PNWMSayWN0ZbnadCb2AI2IPUHoqDOsxDs7qDC7y1kYHwkvcegaP6kDzV4cMtDf0jvRqkwiSOlLgQ4lx7UmhNuQy8gO6+6gElITBO+J27HEDvYdWH+EhaOCu0UfFGFMmjE7HAPaOy7cSNOoZpuenmq2E4XM5oLgG+Lh+AVISYliIDTcpzgUBbTsDtCQXEdM5LrHyISyn4fLpry2ysIIbvnO4J/VHTmR030N0BkuLpXRVMMnwOaWX5BwJdY+IP8pXbsb7G6nxTEWVF4cocw63O+h0cPu9x3XjMNhY0WYNLHUudt1BNioUb4I0iBmYWJBNugc4uHyIV5UMPxUSEtOjhr3EdQr91SGQ4+Y5pgmHutL2O7s+UtJ/hI8wu8JxPs7ptj2JQtYYpB7TOLZB0PMn4fHfRJcD4eAGsjrcgANByF+fooUvz1XtHMYN3OHpe5PkAStCl9HQsjcXC5NrXPIdAr91SHqF5dF0B6heXRdAcZkZlV+sBH1kIC1mUUj7m3Ian8h+foovrIVaqlIhJ5v2/e0H5ICzRVwkuQb2JHmF3V7KjhUYbmy7FzreAOUfIBXak6IUyeKSZJmdHuDT57LTYTUktLHG7mEC/Vp1afxH7qyvFPuZhu1zSPIgp02qDHMl+F8ZB8QM7fwI81AdYpidhK4a5QWtHe3f539FTiqCWC+9hfxsqIkvFc82vJ8XNI/F1/JWuSAS4ybtd8k14Uxc5DGN3ZXM7r6P9ND4lKMUOhVz6P4c3aPIED+I/wBEBr6mX2bRbdQ1TS5mvNRYqC+aKMG1ySfBouU0kg7NlSHzXFoCye/I3PnfX8leop9Fe4ipb+Wqo00eihS3RTulmMVuzZpv5m/4D1TqbE25/ZN5aXsbabgHnbT1VLAIsvtJDyFvQX/NKMJnLpXEn4ifN2p/JAbN/urKYxV5XXsTvsCTYanQdyfyVHZWbxWUhzXN3BFvHZAd4ODIb3OUE5AToL7kDlcrVNu1lwk+BwWAA5LS+xBbZUhVp5c7dDqNj3qHEK3NDlGjnkRkdL+//KHeoVTBJcs00ZN8jreRAI/FQYpUthqWF+jDmNzoA4gDflpdAUMP1qpjyBDW+DRb8bpxX6MWZwmpvJK5oLm+0da25aDYHv01805qK7Oz+qhRZSzuiex9yfj8s7mPb8j6hbeapDWF5PZaC4+AF/wXzw14cMpsPZmRu+4c4O9NfmtDU13/AAcYO7mxg+AGY+ob81SCJrnSVbnPNyAC7uc7W3kLBbLC49FhuHpc7nvPxPcfQ2H4LeYYdFCkNfWeymjB2kJA8QLkeiYRusSPMeB5f31Wf45j+yikG8c0ZHg67D+KbsmvGx/92P8ArZUhczozqn9aR9aQFzOjOqf1pH1lAL/aFHtFyhAEkuhV6shzMZrYAg+mqoObcWPNQGmdaxleWj4ez6FwF0AyweQOia4c7+oJB+YKlrqoNGpVfAYckDGj4Wgf1Prdc4uOzbqQPUgIDO8RTXhc4XtuCQQDbXS+6ZV07DRwsaRqGDfXW1x6XXnF47LugCVwvY03axrT3AD06KFK1RSSshc32jS02b7pzWc4NPO17Ep6BdvklOJPcY7jUXboBr7wTOmq2+zFw+//ALcn/wBVSCWpgFnm2t7fK/5p7wDSBsJIvrrryJ1IHde6USuJY8ZHe8baAXGUdSLLScHxZaZoO+t/VATt1rm/qsefWwTmRKKVn/GOP/T/ADTWUoDN44zdJMNZZieY2+11naaqAi+Lns15FrnmAgH/AA/Wx+zkY9wGrswJtof9Eoo42iV/s9W5yW3+7YW15hJW9qduht2rlzSBsevenWGNvI7x/wC0KFGFVUkD3SfCyU1cl3Nv1/JMK2SySVE/2rL7a/kgNjgzU/Ys7g0gOy0ERVIZ1nZxKQffYx3mLj+i74raQ1rh1sfA/wD4irhP+0A4bCOx8SQQr2M+4D0I/GyAyODPu956uP4WXUcv2Y8ApGQNEj7Ai5N8rnAegNlVOHdkBrnW6Zj+agJ8LyOaczWOIeSMzWm1w3a6mxqoOVpsSBmvYE2uAAbDlv6qpRRFjDodzvcnYcypmYhbcKgU8OBzYy4NuG5i4CwIF73sVusFqc7b2ss7gRzyzdHGQeoITfhp942+A/BQpPxY9vsWMd8cjACLCxbeT/tt5qUODacC+wFlzxRhwnpy3YjtNPRzdj+Xml9PRMFiAeRsXOIB7gTZUhazIzLxCA9zIzLxCA9RZer26A8suJmOym3Q/gpQ5emXRAdYTXRZB9pHtzewH0uoMVxCO7O213bZcNIcbZhfRtyuYZbjVeTTHTxH4oCrxPMHtcGZnE3HZa8/O1gvKfBLAZ9+gUtdMbFW3S6G3RQpUqqZoYbAcvxC5DdFAblpvzU19EBWlbofFMMDxVjYw0kAjQjvSyoda6SyYeZni1xYcr9SgZr24o11XEGG5JN7fdsb3+S0MxSDhnh1sHa3ceZ1Kd1J0VIZXF4RJLZ18oDnEXIvYbHuuVQohdgGmyvVbu1IekZ+ZH9EvoD2R4BCosUeHsMouBsfwXccTo5H2bmaToQ5oOw5Ot+K52PkpKc7qAo4jO8kWYd9buj2tysSqELiZWZmaXsblpvcbWBKb1kRSlwtI39oIDQ4NCI5XtbsHG3gQCB81rYSspCbVDu8MPq0D8lqKc6KkMnPjIhrJRLpd12k7FthZWqnG2zDLHc352Nh1udla4jwRkwuQLjmk+EU3s4yz7rzbzAKA6hGrvEqQR6LmIdo+KnkGihogjkIFuVyrTsNY9oJFrjkqlr2/vmmDpQxouhBbhNI6GZ9srm5jzLT6WI+an4fkfGxoexxsN2ujI+bgfkuIJrucR1JUtGdAgGlbiOZhAjkv3mID/OoWRdkbbD8FBUS2aSpmu0VIBavLL26LoDxCEIAQvEIAc5V/rJU7xoVAW6BAeUzuyET7LqIW0XsjVClWudoV1E0jKetlHVDRWoW+6OiAiey1/NDRorUkahtogKVRHdR4bI2OQh7g0m1sxDbjuJ3Vy1zZTaA2IBFhodR6Kgf0TgRoQfDVFdKGtNyB4kBJW0UR3ii/gZ/RdGjiG0UY/cZ/RCCeWozib2YL75WgtsW/ETd23MKWmpMoVx0vvDuUcUmiAIqS9yVwyGxVyF2hUTjqPBQpxJEl9dht7FtswIIvex12JGybuCrTO1HigK7pXNmDnxuAyNBLQZBcF33RfmNwtFTY3DbWQD9rM0+hCVCTt+QV9k56qkPazGYiOy4u/YZI/8AytKX0MZdnJaWjNoHWBOg1ty8+iuSznqo6V9wfH8ggKskWVy9cdF7WnUKPkoU6hh1XuIN0CsQjRc1LLtQCikdofNMKVuipwNsSmEIQEWIC7R4r2MleVx0HiFLG3QICdeL1eKkBCEIAQhCAFE8aKZcOagIoiu3LlosiR6Aq1A1CuQNVdrblW2BAev2VO6uP2VRCkMZ7S6xGXK9p7vzUgi1Cr1jS8+CELdJVByneUro4i14TNyApvOp8CoYzou6ndcxjQIUs0zl05uq8pmrud1lAdEqjUHtBT+20VWd1yEBYjd2irjSqFK1XmqkKdfV20Cmwx/2Y63KqTU95CpYYy0hAWZ2XKiKtOCoVLrOUZpK5ejOi6dsq8MqmzIQoOjs5WoSo6rRcU8iA7qm3IVhgUINyrAVIerxCEAIQhACEIQAgrxCAifuopdl6hAc0quIQgPH7Ko7dCFGaRM1Qs/qhCpk9Z74VlyEIClUrke6EIUZUWqdc1myEIGVxsoH7hCFSFunVtqEICs79IpHcvFCEBOUvrPeC8QozcSSJWAhCBkFZsoqdCFTJOzdWghCEBCEIAQvE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2774" name="Picture 6" descr="http://t3.gstatic.com/images?q=tbn:ANd9GcRwHm94rpM3f_2h7Q9O-USheTNK6zjSN63vanS9vdkfLZSjS8PfvA">
            <a:hlinkClick r:id="rId2"/>
          </p:cNvPr>
          <p:cNvPicPr>
            <a:picLocks noChangeAspect="1" noChangeArrowheads="1"/>
          </p:cNvPicPr>
          <p:nvPr/>
        </p:nvPicPr>
        <p:blipFill>
          <a:blip r:embed="rId3" cstate="print"/>
          <a:srcRect/>
          <a:stretch>
            <a:fillRect/>
          </a:stretch>
        </p:blipFill>
        <p:spPr bwMode="auto">
          <a:xfrm>
            <a:off x="0" y="2276872"/>
            <a:ext cx="3456384" cy="2592288"/>
          </a:xfrm>
          <a:prstGeom prst="rect">
            <a:avLst/>
          </a:prstGeom>
          <a:noFill/>
        </p:spPr>
      </p:pic>
    </p:spTree>
    <p:extLst>
      <p:ext uri="{BB962C8B-B14F-4D97-AF65-F5344CB8AC3E}">
        <p14:creationId xmlns:p14="http://schemas.microsoft.com/office/powerpoint/2010/main" val="27690584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20581007">
            <a:off x="10460" y="1424715"/>
            <a:ext cx="7772400" cy="1975104"/>
          </a:xfrm>
        </p:spPr>
        <p:txBody>
          <a:bodyPr/>
          <a:lstStyle/>
          <a:p>
            <a:pPr algn="ctr"/>
            <a:r>
              <a:rPr lang="es-MX" sz="7200" dirty="0">
                <a:solidFill>
                  <a:srgbClr val="000000"/>
                </a:solidFill>
              </a:rPr>
              <a:t>E</a:t>
            </a:r>
            <a:r>
              <a:rPr lang="es-MX" sz="7200" dirty="0" smtClean="0">
                <a:solidFill>
                  <a:srgbClr val="000000"/>
                </a:solidFill>
              </a:rPr>
              <a:t>NSAYO</a:t>
            </a:r>
            <a:endParaRPr lang="es-MX" sz="7200" dirty="0">
              <a:solidFill>
                <a:srgbClr val="000000"/>
              </a:solidFill>
            </a:endParaRPr>
          </a:p>
        </p:txBody>
      </p:sp>
      <p:pic>
        <p:nvPicPr>
          <p:cNvPr id="6146" name="Picture 2" descr="http://portalacademico.cch.unam.mx/materiales/al/cont/tall/tlriid/tlriid3/argumentarPersuadir/img/tl3u1p09i01.jpg">
            <a:hlinkClick r:id="rId2"/>
          </p:cNvPr>
          <p:cNvPicPr>
            <a:picLocks noChangeAspect="1" noChangeArrowheads="1"/>
          </p:cNvPicPr>
          <p:nvPr/>
        </p:nvPicPr>
        <p:blipFill>
          <a:blip r:embed="rId3" cstate="print"/>
          <a:srcRect/>
          <a:stretch>
            <a:fillRect/>
          </a:stretch>
        </p:blipFill>
        <p:spPr bwMode="auto">
          <a:xfrm>
            <a:off x="5148064" y="3573016"/>
            <a:ext cx="1943100" cy="2200275"/>
          </a:xfrm>
          <a:prstGeom prst="rect">
            <a:avLst/>
          </a:prstGeom>
          <a:ln>
            <a:noFill/>
          </a:ln>
          <a:effectLst>
            <a:softEdge rad="112500"/>
          </a:effectLst>
        </p:spPr>
      </p:pic>
    </p:spTree>
    <p:extLst>
      <p:ext uri="{BB962C8B-B14F-4D97-AF65-F5344CB8AC3E}">
        <p14:creationId xmlns:p14="http://schemas.microsoft.com/office/powerpoint/2010/main" val="3725793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39750" y="476250"/>
            <a:ext cx="8153400" cy="869950"/>
          </a:xfrm>
        </p:spPr>
        <p:txBody>
          <a:bodyPr/>
          <a:lstStyle/>
          <a:p>
            <a:pPr algn="ctr" eaLnBrk="1" hangingPunct="1"/>
            <a:r>
              <a:rPr lang="es-MX" sz="3200" b="1"/>
              <a:t>ESTRUCTURA DE LA UNIDAD DE APRENDIZAJE </a:t>
            </a:r>
            <a:br>
              <a:rPr lang="es-MX" sz="3200" b="1"/>
            </a:br>
            <a:endParaRPr lang="es-MX" sz="3200"/>
          </a:p>
        </p:txBody>
      </p:sp>
      <p:sp>
        <p:nvSpPr>
          <p:cNvPr id="5" name="4 Marcador de texto"/>
          <p:cNvSpPr>
            <a:spLocks noGrp="1"/>
          </p:cNvSpPr>
          <p:nvPr>
            <p:ph type="body" idx="1"/>
          </p:nvPr>
        </p:nvSpPr>
        <p:spPr>
          <a:xfrm>
            <a:off x="362272" y="2573213"/>
            <a:ext cx="4497760" cy="639763"/>
          </a:xfrm>
        </p:spPr>
        <p:txBody>
          <a:bodyPr>
            <a:noAutofit/>
          </a:bodyPr>
          <a:lstStyle/>
          <a:p>
            <a:pPr algn="ctr" eaLnBrk="1" hangingPunct="1">
              <a:lnSpc>
                <a:spcPct val="80000"/>
              </a:lnSpc>
            </a:pPr>
            <a:r>
              <a:rPr lang="es-MX" sz="2000" dirty="0">
                <a:solidFill>
                  <a:srgbClr val="FF0000"/>
                </a:solidFill>
              </a:rPr>
              <a:t>UNIDAD I </a:t>
            </a:r>
          </a:p>
          <a:p>
            <a:r>
              <a:rPr lang="es-MX" sz="2000" dirty="0">
                <a:solidFill>
                  <a:srgbClr val="FF0000"/>
                </a:solidFill>
              </a:rPr>
              <a:t>P</a:t>
            </a:r>
            <a:r>
              <a:rPr lang="es-MX" sz="2000" dirty="0" smtClean="0">
                <a:solidFill>
                  <a:srgbClr val="FF0000"/>
                </a:solidFill>
              </a:rPr>
              <a:t>rincipios </a:t>
            </a:r>
            <a:r>
              <a:rPr lang="es-MX" sz="2000" dirty="0">
                <a:solidFill>
                  <a:srgbClr val="FF0000"/>
                </a:solidFill>
              </a:rPr>
              <a:t>básicos de la investigación </a:t>
            </a:r>
            <a:r>
              <a:rPr lang="es-MX" sz="2000" dirty="0" smtClean="0">
                <a:solidFill>
                  <a:srgbClr val="FF0000"/>
                </a:solidFill>
              </a:rPr>
              <a:t>científica</a:t>
            </a:r>
            <a:endParaRPr lang="es-MX" sz="2000" dirty="0">
              <a:solidFill>
                <a:srgbClr val="FF0000"/>
              </a:solidFill>
            </a:endParaRPr>
          </a:p>
        </p:txBody>
      </p:sp>
      <p:sp>
        <p:nvSpPr>
          <p:cNvPr id="3" name="2 Marcador de contenido"/>
          <p:cNvSpPr>
            <a:spLocks noGrp="1"/>
          </p:cNvSpPr>
          <p:nvPr>
            <p:ph sz="half" idx="2"/>
          </p:nvPr>
        </p:nvSpPr>
        <p:spPr>
          <a:xfrm>
            <a:off x="755576" y="3417829"/>
            <a:ext cx="3767328" cy="2891491"/>
          </a:xfrm>
        </p:spPr>
        <p:txBody>
          <a:bodyPr>
            <a:normAutofit/>
          </a:bodyPr>
          <a:lstStyle/>
          <a:p>
            <a:r>
              <a:rPr lang="es-ES" sz="2000" dirty="0"/>
              <a:t>Identificar conocimientos </a:t>
            </a:r>
            <a:r>
              <a:rPr lang="es-ES" sz="2000" dirty="0" smtClean="0"/>
              <a:t>teóricos </a:t>
            </a:r>
            <a:r>
              <a:rPr lang="es-ES" sz="2000" dirty="0"/>
              <a:t>de la </a:t>
            </a:r>
            <a:r>
              <a:rPr lang="es-ES" sz="2000" dirty="0" smtClean="0"/>
              <a:t>investigación científica</a:t>
            </a:r>
            <a:r>
              <a:rPr lang="es-ES" sz="2000" dirty="0"/>
              <a:t>. </a:t>
            </a:r>
            <a:r>
              <a:rPr lang="es-ES" sz="2000" dirty="0" smtClean="0"/>
              <a:t>Exposición </a:t>
            </a:r>
            <a:r>
              <a:rPr lang="es-ES" sz="2000" dirty="0"/>
              <a:t>de las </a:t>
            </a:r>
            <a:r>
              <a:rPr lang="es-ES" sz="2000" dirty="0" smtClean="0"/>
              <a:t>características </a:t>
            </a:r>
            <a:r>
              <a:rPr lang="es-ES" sz="2000" dirty="0"/>
              <a:t>y el proceso de la </a:t>
            </a:r>
            <a:r>
              <a:rPr lang="es-ES" sz="2000" dirty="0" smtClean="0"/>
              <a:t>investigación</a:t>
            </a:r>
            <a:r>
              <a:rPr lang="es-ES" sz="2000" dirty="0"/>
              <a:t>. </a:t>
            </a:r>
            <a:r>
              <a:rPr lang="es-ES" sz="2000" b="1" dirty="0"/>
              <a:t>Identificar los </a:t>
            </a:r>
            <a:r>
              <a:rPr lang="es-ES" sz="2000" b="1" dirty="0" smtClean="0"/>
              <a:t>métodos </a:t>
            </a:r>
            <a:r>
              <a:rPr lang="es-ES" sz="2000" b="1" dirty="0"/>
              <a:t>aplicables en su disciplina </a:t>
            </a:r>
            <a:endParaRPr lang="es-ES" sz="2000" dirty="0"/>
          </a:p>
          <a:p>
            <a:pPr eaLnBrk="1" hangingPunct="1"/>
            <a:endParaRPr lang="es-MX" sz="2000" dirty="0"/>
          </a:p>
        </p:txBody>
      </p:sp>
      <p:sp>
        <p:nvSpPr>
          <p:cNvPr id="6" name="5 Marcador de texto"/>
          <p:cNvSpPr>
            <a:spLocks noGrp="1"/>
          </p:cNvSpPr>
          <p:nvPr>
            <p:ph type="body" sz="quarter" idx="3"/>
          </p:nvPr>
        </p:nvSpPr>
        <p:spPr>
          <a:xfrm>
            <a:off x="4716016" y="2348880"/>
            <a:ext cx="4427984" cy="658813"/>
          </a:xfrm>
        </p:spPr>
        <p:txBody>
          <a:bodyPr>
            <a:noAutofit/>
          </a:bodyPr>
          <a:lstStyle/>
          <a:p>
            <a:pPr algn="ctr" eaLnBrk="1" hangingPunct="1">
              <a:lnSpc>
                <a:spcPct val="80000"/>
              </a:lnSpc>
            </a:pPr>
            <a:r>
              <a:rPr lang="es-MX" sz="2000" dirty="0">
                <a:solidFill>
                  <a:srgbClr val="C61B1B"/>
                </a:solidFill>
              </a:rPr>
              <a:t>UNIDAD II </a:t>
            </a:r>
          </a:p>
          <a:p>
            <a:pPr algn="ctr" eaLnBrk="1" hangingPunct="1">
              <a:lnSpc>
                <a:spcPct val="80000"/>
              </a:lnSpc>
            </a:pPr>
            <a:r>
              <a:rPr lang="es-MX" sz="2000" dirty="0" smtClean="0">
                <a:solidFill>
                  <a:srgbClr val="C61B1B"/>
                </a:solidFill>
              </a:rPr>
              <a:t>Técnicas de Acopio de información</a:t>
            </a:r>
            <a:endParaRPr lang="es-MX" sz="2000" dirty="0">
              <a:solidFill>
                <a:srgbClr val="C61B1B"/>
              </a:solidFill>
            </a:endParaRPr>
          </a:p>
        </p:txBody>
      </p:sp>
      <p:sp>
        <p:nvSpPr>
          <p:cNvPr id="4" name="3 Marcador de contenido"/>
          <p:cNvSpPr>
            <a:spLocks noGrp="1"/>
          </p:cNvSpPr>
          <p:nvPr>
            <p:ph sz="quarter" idx="4"/>
          </p:nvPr>
        </p:nvSpPr>
        <p:spPr>
          <a:xfrm>
            <a:off x="4787900" y="3140968"/>
            <a:ext cx="3886200" cy="2789362"/>
          </a:xfrm>
        </p:spPr>
        <p:txBody>
          <a:bodyPr/>
          <a:lstStyle/>
          <a:p>
            <a:r>
              <a:rPr lang="es-ES" sz="2400" dirty="0"/>
              <a:t>Distinguir las diferentes </a:t>
            </a:r>
            <a:r>
              <a:rPr lang="es-ES" sz="2400" dirty="0" smtClean="0"/>
              <a:t>técnicas </a:t>
            </a:r>
            <a:r>
              <a:rPr lang="es-ES" sz="2400" dirty="0"/>
              <a:t>de acopio de </a:t>
            </a:r>
            <a:r>
              <a:rPr lang="es-ES" sz="2400" dirty="0" smtClean="0"/>
              <a:t>información</a:t>
            </a:r>
            <a:r>
              <a:rPr lang="es-ES" sz="2400" dirty="0"/>
              <a:t>. </a:t>
            </a:r>
          </a:p>
        </p:txBody>
      </p:sp>
      <p:pic>
        <p:nvPicPr>
          <p:cNvPr id="13320" name="Picture 2" descr="http://www.caminandoutopias.org.ar/images/tesis.gif"/>
          <p:cNvPicPr>
            <a:picLocks noChangeAspect="1" noChangeArrowheads="1"/>
          </p:cNvPicPr>
          <p:nvPr/>
        </p:nvPicPr>
        <p:blipFill>
          <a:blip r:embed="rId2"/>
          <a:srcRect/>
          <a:stretch>
            <a:fillRect/>
          </a:stretch>
        </p:blipFill>
        <p:spPr bwMode="auto">
          <a:xfrm>
            <a:off x="4644008" y="5006077"/>
            <a:ext cx="1197411" cy="163589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dissolve">
                                      <p:cBhvr>
                                        <p:cTn id="15" dur="500"/>
                                        <p:tgtEl>
                                          <p:spTgt spid="4">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dissolve">
                                      <p:cBhvr>
                                        <p:cTn id="18" dur="500"/>
                                        <p:tgtEl>
                                          <p:spTgt spid="6">
                                            <p:bg/>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dissolv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dissolve">
                                      <p:cBhvr>
                                        <p:cTn id="2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build="p"/>
      <p:bldP spid="6" grpId="0" build="p" animBg="1"/>
      <p:bldP spid="4"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Contenido</a:t>
            </a:r>
            <a:endParaRPr lang="es-MX" dirty="0"/>
          </a:p>
        </p:txBody>
      </p:sp>
      <p:graphicFrame>
        <p:nvGraphicFramePr>
          <p:cNvPr id="4" name="3 Marcador de contenido"/>
          <p:cNvGraphicFramePr>
            <a:graphicFrameLocks noGrp="1"/>
          </p:cNvGraphicFramePr>
          <p:nvPr>
            <p:ph idx="1"/>
          </p:nvPr>
        </p:nvGraphicFramePr>
        <p:xfrm>
          <a:off x="2411760" y="1988840"/>
          <a:ext cx="6105872" cy="3876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http://www.sebascelis.com/wp-content/uploads/2012/01/encuesta-contenido-que-prefieres-en-sebascelis-com.jpg">
            <a:hlinkClick r:id="rId7"/>
          </p:cNvPr>
          <p:cNvPicPr>
            <a:picLocks noChangeAspect="1" noChangeArrowheads="1"/>
          </p:cNvPicPr>
          <p:nvPr/>
        </p:nvPicPr>
        <p:blipFill>
          <a:blip r:embed="rId8" cstate="print"/>
          <a:srcRect/>
          <a:stretch>
            <a:fillRect/>
          </a:stretch>
        </p:blipFill>
        <p:spPr bwMode="auto">
          <a:xfrm>
            <a:off x="1" y="2708920"/>
            <a:ext cx="2306284" cy="1728192"/>
          </a:xfrm>
          <a:prstGeom prst="rect">
            <a:avLst/>
          </a:prstGeom>
          <a:ln>
            <a:noFill/>
          </a:ln>
          <a:effectLst>
            <a:softEdge rad="112500"/>
          </a:effectLst>
        </p:spPr>
      </p:pic>
    </p:spTree>
    <p:extLst>
      <p:ext uri="{BB962C8B-B14F-4D97-AF65-F5344CB8AC3E}">
        <p14:creationId xmlns:p14="http://schemas.microsoft.com/office/powerpoint/2010/main" val="10118246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881322" cy="3517488"/>
          </a:xfrm>
        </p:spPr>
        <p:txBody>
          <a:bodyPr>
            <a:normAutofit/>
          </a:bodyPr>
          <a:lstStyle/>
          <a:p>
            <a:pPr algn="just"/>
            <a:r>
              <a:rPr lang="es-MX" sz="1800" dirty="0" smtClean="0"/>
              <a:t>En esta parte es importante que </a:t>
            </a:r>
            <a:r>
              <a:rPr lang="es-MX" sz="1800" b="1" dirty="0" smtClean="0"/>
              <a:t>captes la atención del lector</a:t>
            </a:r>
            <a:r>
              <a:rPr lang="es-MX" sz="1800" dirty="0" smtClean="0"/>
              <a:t> sin dejar de lado el objetivo del texto: presentar hipótesis en torno a la materia sobre la que vas a desarrollar el contenido crítico. Para ello, puedes comenzar utilizando una anécdota, una cita llamativa o un dato relevante.</a:t>
            </a:r>
          </a:p>
          <a:p>
            <a:pPr algn="just"/>
            <a:r>
              <a:rPr lang="es-MX" sz="1800" dirty="0" smtClean="0"/>
              <a:t>De la misma manera, es muy importante que en esta parte del texto </a:t>
            </a:r>
            <a:r>
              <a:rPr lang="es-MX" sz="1800" b="1" dirty="0" smtClean="0"/>
              <a:t>concretes tus ideas</a:t>
            </a:r>
            <a:r>
              <a:rPr lang="es-MX" sz="1800" dirty="0" smtClean="0"/>
              <a:t>, pues se trata de un espacio muy limitado. De hecho, lo ideal es que ocupe en torno al 20% del total del texto.</a:t>
            </a:r>
          </a:p>
          <a:p>
            <a:pPr algn="just"/>
            <a:endParaRPr lang="es-MX" sz="1800" dirty="0" smtClean="0"/>
          </a:p>
          <a:p>
            <a:pPr algn="just"/>
            <a:endParaRPr lang="es-MX" sz="1800" dirty="0"/>
          </a:p>
        </p:txBody>
      </p:sp>
      <p:sp>
        <p:nvSpPr>
          <p:cNvPr id="3" name="2 Título"/>
          <p:cNvSpPr>
            <a:spLocks noGrp="1"/>
          </p:cNvSpPr>
          <p:nvPr>
            <p:ph type="title"/>
          </p:nvPr>
        </p:nvSpPr>
        <p:spPr>
          <a:xfrm>
            <a:off x="539552" y="482749"/>
            <a:ext cx="6400800" cy="1362075"/>
          </a:xfrm>
        </p:spPr>
        <p:txBody>
          <a:bodyPr/>
          <a:lstStyle/>
          <a:p>
            <a:pPr algn="ctr" fontAlgn="t"/>
            <a:r>
              <a:rPr lang="es-MX" b="1" dirty="0" smtClean="0"/>
              <a:t>Introducción</a:t>
            </a:r>
            <a:r>
              <a:rPr lang="es-MX" dirty="0" smtClean="0"/>
              <a:t/>
            </a:r>
            <a:br>
              <a:rPr lang="es-MX" dirty="0" smtClean="0"/>
            </a:br>
            <a:endParaRPr lang="es-MX" dirty="0"/>
          </a:p>
        </p:txBody>
      </p:sp>
      <p:pic>
        <p:nvPicPr>
          <p:cNvPr id="4104" name="Picture 8" descr="http://static.freepik.com/foto-gratis/introduccion_318-11506.jpg">
            <a:hlinkClick r:id="rId2"/>
          </p:cNvPr>
          <p:cNvPicPr>
            <a:picLocks noChangeAspect="1" noChangeArrowheads="1"/>
          </p:cNvPicPr>
          <p:nvPr/>
        </p:nvPicPr>
        <p:blipFill>
          <a:blip r:embed="rId3" cstate="print"/>
          <a:srcRect/>
          <a:stretch>
            <a:fillRect/>
          </a:stretch>
        </p:blipFill>
        <p:spPr bwMode="auto">
          <a:xfrm>
            <a:off x="6156176" y="4581128"/>
            <a:ext cx="1930202" cy="1930202"/>
          </a:xfrm>
          <a:prstGeom prst="rect">
            <a:avLst/>
          </a:prstGeom>
          <a:ln>
            <a:noFill/>
          </a:ln>
          <a:effectLst>
            <a:softEdge rad="112500"/>
          </a:effectLst>
        </p:spPr>
      </p:pic>
    </p:spTree>
    <p:extLst>
      <p:ext uri="{BB962C8B-B14F-4D97-AF65-F5344CB8AC3E}">
        <p14:creationId xmlns:p14="http://schemas.microsoft.com/office/powerpoint/2010/main" val="134940054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881322" cy="3517488"/>
          </a:xfrm>
        </p:spPr>
        <p:txBody>
          <a:bodyPr>
            <a:normAutofit/>
          </a:bodyPr>
          <a:lstStyle/>
          <a:p>
            <a:pPr algn="just"/>
            <a:r>
              <a:rPr lang="es-MX" dirty="0" smtClean="0"/>
              <a:t>Asimismo, en la introducción debes </a:t>
            </a:r>
            <a:r>
              <a:rPr lang="es-MX" b="1" dirty="0" smtClean="0"/>
              <a:t>plantear de manera clara la hipótesis</a:t>
            </a:r>
            <a:r>
              <a:rPr lang="es-MX" dirty="0" smtClean="0"/>
              <a:t> de tu trabajo, transmitiendo al lector cuál es tu punto de vista y los aspectos que vas a desarrollar a continuación. O lo que es lo mismo: las ideas principales que vas a exponer en el desarrollo.</a:t>
            </a:r>
          </a:p>
          <a:p>
            <a:pPr algn="just"/>
            <a:r>
              <a:rPr lang="es-MX" dirty="0" smtClean="0"/>
              <a:t/>
            </a:r>
            <a:br>
              <a:rPr lang="es-MX" dirty="0" smtClean="0"/>
            </a:br>
            <a:r>
              <a:rPr lang="es-MX" dirty="0" smtClean="0">
                <a:hlinkClick r:id="rId2"/>
              </a:rPr>
              <a:t>http://educacion.uncomo.com/articulo/como-escribir-un-ensayo-critico-31958.html#ixzz3TReq3eo1</a:t>
            </a:r>
            <a:endParaRPr lang="es-MX" dirty="0" smtClean="0"/>
          </a:p>
          <a:p>
            <a:pPr algn="just"/>
            <a:endParaRPr lang="es-MX" dirty="0" smtClean="0"/>
          </a:p>
          <a:p>
            <a:pPr algn="just"/>
            <a:endParaRPr lang="es-MX" dirty="0"/>
          </a:p>
        </p:txBody>
      </p:sp>
      <p:sp>
        <p:nvSpPr>
          <p:cNvPr id="3" name="2 Título"/>
          <p:cNvSpPr>
            <a:spLocks noGrp="1"/>
          </p:cNvSpPr>
          <p:nvPr>
            <p:ph type="title"/>
          </p:nvPr>
        </p:nvSpPr>
        <p:spPr>
          <a:xfrm>
            <a:off x="539552" y="548680"/>
            <a:ext cx="6400800" cy="1362075"/>
          </a:xfrm>
        </p:spPr>
        <p:txBody>
          <a:bodyPr/>
          <a:lstStyle/>
          <a:p>
            <a:pPr algn="ctr" fontAlgn="t"/>
            <a:r>
              <a:rPr lang="es-MX" b="1" dirty="0" smtClean="0"/>
              <a:t>Introducción</a:t>
            </a:r>
            <a:r>
              <a:rPr lang="es-MX" dirty="0" smtClean="0"/>
              <a:t/>
            </a:r>
            <a:br>
              <a:rPr lang="es-MX" dirty="0" smtClean="0"/>
            </a:br>
            <a:endParaRPr lang="es-MX" dirty="0"/>
          </a:p>
        </p:txBody>
      </p:sp>
      <p:sp>
        <p:nvSpPr>
          <p:cNvPr id="22530" name="AutoShape 2" descr="data:image/jpeg;base64,/9j/4AAQSkZJRgABAQAAAQABAAD/2wCEAAkGBxESERIQEBAUExUUFBQXEBQUEBQQFhQTGBYWFxURFBYYHCggGBolGxQVITEhJSksLjAuFx8zODMsNyotLisBCgoKDg0OGxAQGiwkICQsLCwsLDAsLCwsLCwsLCwsLCwsLCwsLCwsLCwsLCwsLCwsLCwsLCwsLCwsLCwsLCwsLP/AABEIALMBGgMBEQACEQEDEQH/xAAbAAEAAQUBAAAAAAAAAAAAAAAABgECAwQFB//EAE0QAAEDAgIGBAkIBggGAwAAAAEAAhEDBBIhBQYHEzFBIlFhcRQjMlJzgZGxwTM1YnKhsrPRNDZCQ4KSFSQldJPC4fAWoqPD0vFTVLT/xAAbAQEAAwEBAQEAAAAAAAAAAAAAAQIDBAUGB//EADYRAQACAgAEAwUECgMBAAAAAAABAgMRBBIhMQUTQSIyM1FxFGGBkRU0QlKhscHR4fAjYnIG/9oADAMBAAIRAxEAPwD3FAQEBAQEBAQEBAQEBAQEBAQEBAQEBAQEBAQEBAQEBAQEBAQEBAQEBAQEBAQEBAQEBAQEBAQEBBxNbdIVKFAVaRh28aPJDhBnJ08uHDnC5ONy3x4uanfoyzWmtdw4djry7hWog/Spuj/ld+a4cfis/t1/L/f6uevF/vQ71nrPa1Mt7gPVUGD7eH2rtx8fgv8Ata+vR0VzUt6uux4IkEEHgQZC64mJ6w1XKQQEBAQEBAQEBAQEBAQEBAQEBAQEBAQEBAQEBAQEBAQc3WSz31rWpgSSwlg+m3pM/wCZoWWfH5mO1fnCmSvNWYeUMcCARwOYXykvJVdMdGJ5SYHeT1JERM6lar1rQtuadCkwuY4hok024WHtaOrt5r6vDWK0iIerWNREN5arCAgICAgICAgICAgICAgICAgICAgICAgICAgICAgICAg8e0naOZc1LSkzHU3rm0mDzT0mE9QDHNk9hXzmXh7TnmkfP/LzbYpnJMQw16NWjUNC4bgqDh5rx5zDzCw4jh7Yp1KL45rKQ6t6xOtyKdSXUjy4lna3s7FtwfHThnlt1r/JpizcvSez0KhWa9oexwc1wkEZghfRVtFo5qz0d0TE9YZFZIgICAgICAgICAgICAgICAgICAgICAgICAgICAgICAg1KejaTaz7kMG9e1rXP54W8AOr4wOoKnJXm5tdUaje2trBoOld093VEEZ03jymO62n4c1XNhrlrqyLVi0al5lfWdW1q7i4Gf7uoPJqN6x1Hs/2fm+J4W2KerhyYprLraA04+2dGbqZPSZ1fSb1H3pwnG2wT86/L+ycWWafR6JZ3TKrA+m4OaeB+BHI9i+lx5K5Kxas9HdExMbhnWiRAQEBAQEBAQEBAQEBAQEBAQEBAQEBAQEBAQEBAQEBAQaOl9FUrmmaVZuIHgeBaeTmnkVnkx1yV5bImNx1eZaW0ZVs6gp1ukxx8TWjJ30XdTl83xfB2xT07OPJimvZuaF0vUt3y3Np8tk5O7R1HtWPC8Xfh7br29Y/31Vx5JrL0XR1/TrsD6ZkcxzafNI5FfUYM9M1eaku2totG4bS2WEBAQEBAQEFlWoGgucYAEknkFW960rNrTqIHCfrO2TFIkTkcQEjrhfPW/8AoaRM6p0+qNpAvo0iAgICAgICAgICAgICAgICAgICAgICDXv7KnWpupVWhzXcQfeOo9qpelbxq0ImNvM9OaFqWTs5fQcYp1ObDyZU/Pn9i+d43gZxTzV7OXJi11hdorSL6Dw+mfrDk4dR/NcODib4L81fy+bOlprPR6JonSlO4ZiYcx5TTxae3819Vw3FU4ivNX8Y+TtreLR0by6VhAQEBAQUJUTOhEdPaW3p3bD0Acz556+5fH+LeJefbysc+zH8Z/srMuKarfOHtXics/ISLaNpitZ2FS4t3BtRr6YBLQ8Q54acj2FfpcqZrTWm4a2y/T1e9tH1rlwc8VnMBawMGENYQIHa4pCuC83ruUwUtxBB9bNfXWd9RshbCoKopHGauDDvKjmeThMxE8VEy575+W8V0nCl0CAgICCAbWdZbqxZbOtagYajqgfLGvkNDSPKGXEqJc/EZLUiNJhoC4dVtbaq8y6pRpPeYAlzmNJMDhmSpbVndYlvosICAgICCA2ektLHS5ovp1PAt5UAd4OA3AKbizxkTGKM5UddueLZPM16Jve3TKVN9aocLKbXPeeprRJPsClvM6jaF6h653ekajj4JTpUGTjqY3OJd+zTaIguggnq9YURLHFlnJPbonaluICDHcUG1GuY9oc1whzSJBHUVFqxaNSPN9YNX32ZL6cvtye91GeTutvb7e353jvD5x+1Tt/JzZMXrDX0fevpOFSk6D7QR1HrC8vFmvhvzUnUsqzNZeg6E0wy4bl0Xjy2dXaOsL6rg+NpxNenSfWHXS8Wh012riAgICCMax6YmaNM5cKjhz+gPivmPGPE97wYp+s/0/urMuDZ2r61QUqfHi93Jjevv6gvI4Lg78TkiK9vWfkRCXU9WrUAA0gYAzJMntPavrq+GcNEa5VnA2xfNVX0lH8Rq75YcR8OWhsUdGjqp6riof8Ap00hThfhuHona7cvFQVLVlSqQ0W1OiypLn54i/pOMACYAn3iNqU4q094dvZvr7cX1etb3FOmHNpmpTNNrm5Bwa5jg5x84fapiV8OebzMS821q0ze172jXurXc12ikKdLdVaeINqOcw4HnEZcSMupQ5Ml7zeJmOr1ez1qvv6Lur25tW0a1Fzt3TfSq0muaBThxa84iJc4SDyU76O2Ml/Lm0xqUTdtfuPB+jQpG5c90BramBlINbDi3FLnEl3MAAKNsY4qZjt1d/XraDUsxQo29Nr7irSZUcXAlrA7IANBlziQcpy7ZUzLXNnmmoju42h9pV9RuadDSluGNeWgk0XUHsDjAqQTDmzx7j1Qo2zrxFotq8JTtK1zfo6nSbRY19WsXYcclrWNjE4gESZcABPX1QpmW2fN5cdHmWvWsl1eW9r4ZauovBe+m8McynWpua2HMDueXWciDzUOTNktasc0aelaW1gq2OhbW5otY5wpWrYqBxbDmNB8kg/apdd7zTHEx9wzXGudCnSe7pb3Pow/d/Lbvhinh28U2iMs+Vz+re1J1ofdWDr25FOngdVx4A4NDGCcUEk8JSJWxZOanNKAXW07SVd9WpZWwFGlm7xD65azOHVXAw3IE8og5mJUblzTxN5n2YTzZ5rj/SNF5ewMrUi0VWtJwkOBw1GzmAYcIMxCmJdOHL5lfvQ/TW0u9rXL6Gi7cPawugii6u94aYNQNbk1k8O8dcKNsLcRebapCQbNtfH35qW9wxrK7G4gWAta9kgHokktcCRPepiWuDNz9J7sVlr1cv0ydGmnR3QqVGYg1+8htNzxniiZA5JvqiM1vN5PRj2la9OtqgsbeiyrUe1pqbxhqNGI9CmKY8pxifWMjOSZRmzzWeWsdXG1X2gXVvc07PSFqyi17mgYaBtnUy8w15ZwLSeOQ5mTEKNqUz2i3LeNJHtM10uNHOt20KdJ+9bVLt4HmCwsAjC4eeVMy1z5rY9aRnTO1q6DmOtrZgong+syp45wjHgIIDROXM8J6lG2VuKtHWI6PV9FXor0KNdogVabHgdQc0Oj7VZ2VncbbaJWvYCCCAQciCJBHUQomN9x5/rJq062Lq1u0uo8alMZml1ub1t93u8Dj/Dte3j7fy/wxvj+Tl2V0WltSm6COBHu/wBF4tb3xW5qzqYYRusp9oHTba4wuhtQDNvJ30m/lyX1PAeIV4iOWelvl8/vh1UvzOwvRXEBBwNY9MYAaVM9M+UfMH5leH4t4l5UeVjn2vX7v8q2lFKdN73tpUxL3cByA5ud1AL5nh+Hvnvy1hERtO9D6Mbb08Dcyc3u5ud193YvuOE4WnD4+Sv4z812+uoQnbF81VfSUfxGqJYcR8OXO2L/ADbW9PV/DppCnC/DR3YOwG4uiQJFGnBjMS4zB7YHsUVZ8J3lTZN88Xfo7n8emkd0cP8AFk2qfPVp9S1/Hekmf40PRdo/zXeei/zNUz2dWb4coxsLtWC0r1cIxurlhdGeBrGENnqlxPrSGPCRHLMo9tF+f7b61n+Konupm+NC7bn+mW3oP+45J7o4v3oZdvfyln6Kt72KLJ4rvVs7a/0bR/8AH9ymrSnivdq3tff1etfqWX3GpPZfN8H8mnS/VQ9x/wD1KPRWP1ddql+rV59W6+6noYvgSy7EKOOzvW8MVXDMTkaQHxSDhI9iXf1K1GGjPCHC4Nbe02gzS3cYMRnyjPlKYjTXHh8vfVCtgv6Rc+gZ99RVhwneU11b1BFpfVL4XJfvN74vdBgG8di8rEeHcp03ph5bc20J0V+tLvT1/wAB6j1c8frH+/Jj1v8A1lo/3iw99JJ7oyfHj8F22P51tvQUPx6yT3TxPxIbe33y7L6lx76SW7rcX6Mu2GmG2GjmtAABgACABuhwCScT8OHompvzfZf3ah+G1Wh1Y/cj6Oyi4gEIPJNf93aXLxQbE021HsFQ02hxc6cENPECYXlcRwmCL9a93seG+GU4jHa94jpOkdqawOY1takXwMJ+VwvExOHo5xMe1Yxw2ClotWupejTwbBMb5Y/i7f8AxVewSLupxy6NPhy4sXdOW8eqKeHcPb9n+Mpps60tXuKVd1eqahbVDWktY2BgaY6IHM/at8N5tG5eT4nw+PBkitI1uN/xl19PaXFFuFsGo7yR1DziuHxLxCOGpqvvT2+773l2tpCXvcTkC97zkOJc4r5GtL5r/OZlSOqbavaGFBhLs6r/AJR3V9BvYF9lwHA14an/AGnu1h116AIITti+aqvpKP4jVWZYcR8OXO2L/Ntb09X8OmphThfho/sF+Xu/RU/vOUQz4PvLHsm+eLv0dz+PTSO6OH+LJtVP9tWh+ha/jvSTP8WHo20j5rvPRf5gpns683w5R7Yb+g1v7y78OmkMOE9yfqjG0Yxp62JyE2Zns3vFRPdTN8aF23IzeWwHHccO+o6ElHF+9DLt7+Us/RVvexRKeK71bG2tw8G0fB5PPqwU81aU8V7sN/X39XrX6ll9xqiey+b4P5OaLljdVg1z2gvJawEiXO8JJLQOZgEp6KbiOHbGqInVq8jzbr7qeicXwJXbFLgMs750iWPxmeQFKQT2dE+xIOFn2JdbZ1rrcaS8JbWp0mCnTYW7sPEl+MQcTj5qRK+HLbJvaK7BnAXNyDxNBmXc/P3pVlwk+1KUaoa93F3pGrZvp0hTZv4cwPxEU3hrSSXEZz1JtrjzWteayi+iv1pd6ev+A9PVjH6x/vyY9cctZKJOQ8IsTJ6ppZpKMnx4/BXbEZ0tbAZncUB69/Wy+1J7p4n4kNzb75dl9S499JRK3F+jPtl/QdH9/wD2gplPFe5D0LU0/wBn2X92ofhtU7h04/cj6OzKbhclNwEpuB5DtkpM8Kol0gGhDy3KQHmMRjtPtXJxGtxL6PwS1vKvXfTcf1Qt9Gg4NxEtb0RAdDTAyBPcOtYdO71pm0RyxPRsXd4BiPKT/wClFpTgp00mWy7T7aVtc4mkuNbEzqJ3bBB6uErC/iNOGiazG51uHz3j88vEVj/rH85bd3dFzjUeZc4+08gB8F81kvfPkm1usy+f7yleq+hN2N/WHjXDoj/42n9n6x5r6rwzgIwV57+9P8G0RpIZXrJJTYrKjcCGa86M8Js30MeDE+n0sOOMLsXCR1da8zFaa22yzV5q6a+ouhfBLOpT3m8l73TgwRLWiIxHzetTlvzW2jDTkppzdm+rHgdSs/f7zE1jY3W7iCTPlGVbNk5tKYMXJtZqTqx4Pe1rnf48bagwbrBGOo13lYzMRHBMmSZrEGLFy3m21NperDbt1Kox4ZWa0tIcJa6nJIkjMEEu6+JTDk5eko4jFF+vqu0VoKsNE3FtcXBe6q8w+XVcLfFtDekQTGE5dqm148yJhNaT5cxMurs+0J4JbPp73eYqrnzg3cdFoiMR81UzX5p2vgx8ldOdtG1Yp3e7eH4K7RAOHE1zJmH9UGYPaVbDkmqmfFF/qj+rOo83LKt7cbzCQWtGJ2Nzc2tc93AZcOfBa3zezqsMseD2t2lJtpGrzLxlLxmCrTLsBw4gWujEHZ5ZtEHvWOHJNW3EY4vCI1tQg6lTxXr3VBIcTTL2sYAMNNjS/IcTM+oLbz+vZhODcRuU41i0G2roxlo6pBbTotY8N/bphsEtngYPPmsKXmL7dN6bx8qF2Oz6luKu9uCaxgU4pnDTlzZeBiGMkAjiIngt5zzvpDnrw8cs7lN9S9CNt7I273iq1zqhcSzAC12RaRJ5A81z5Lza23Ripy0088v9RKjajxaXMUnZQ8uY4t812HJ47101zdOsOW2CYn2Z6PQtQdX6VnbkMeaj6jgazy3D0hk1gE5NEnnzK58t5tLqw44pXohOsepJFzUq2NfdhxcXNJczCSek1jm8WzyW9M3TVnNkw+1uspNs51Wp2gqVDU3lZwDXdHCGMmcLeZkgSewLLNkm3Rvw+KKdfVgsdWP7Xdfb795Vdu91HFjmRjxds8FM5P8Aj5VYxf8ALzq7RtVqd05lVlTd12twnKWuYCS3FGYIJMEfkmHJNY1PYz4ot1ju4+qWpH9aZWvK+8cwhzGjE7G9ubcb3ZwI4RnHHkr5M3s6qpiwe1u0u3tH1c8NfQ8du922p+63k4y36QiMH2rPDfliWufHz6ZdftX/AAmhbUd9g3WeLd48UMDeGIQmK81mZM2PmrEJPoW03NtQo4sW7pU2YowzhaBMTlwWNp3O21K6rENxR1WVTqCDyba7UdTuGwZFWgBHVhc4H1dKVL6jwK+8N6RHXf8ANAN8/d7sGW8fip9Xt7mK611Vr1yQB1Ez7UsYY0nuzi3a62qkzO/IGcCAyn2dbl4Hiu/MjXy/rLxPE8WPJn3aN9ISsWzGuDsw5plvSmD1jLsXk1z5Kzus6cUcLi9Kw2zd1BxqP/n/ANFt+kOJntdb7Nj/AHYV8MqDi92fDp+/JP0hxM9ryfZsf7sNzRVw9z4c4kFpMF05yP8AVeh4ZxeXLlmt7TPRycZhpTHusa6uuvdea0tMNmn/ABD4q9e6t+y3RzPEuH1vck9yvZi0GyMf8PxU2RRboZkPd3fFLFe6l9TmuJ4Sz2JHZFu7c0lTG6cAAOHARzCiO61uymh2xT/iPwS3cr2ad5TxVxOYlo9WWSmOysx7SmkaIFVuEAZNOQjOeKR2LR1XaaZL2/V+JSsJt3NMW7QW4WgZHgI6khFoZ9Kt8Uzvb90pHdNuzXrWjdw10Q7LPrk809Ua6M1FsWx7j71HqmPdWaPtWmk+WgkyBlnwyhTJWOjJoyi5jakgjKR3wf8ARRJWNMGh7dpLsQByHESplFYZdF2rmPdLSAQffkk9k1jUsdmz+sOPa/4pPZEe8pWpTcZiRibl6gkdifeUu6IFcYRGbDlkkdiY6r9NMl7e74pVNu67TbJwdx+CVLulRHRb3D3Kq6+FAQmhx36xUQSIfkSOA5dkrz7eI4q25ZiU6ed7USa12xgbiApUxRc2SAXuMyRkM8jPABds5axXe30nhF8OLhrXtPXfz+XbSPXGqtanRc8lhc2XHC9xyHIDDxhctPEcV7xWN9XRTxfh7zFevf8ABHazHNPSaWzwkEe9dszE9np4slbR0l6VsxZNpUOKIuHZ8vk6XH2LyPEY3ePp/WXl8dP/ADfglNemCOPrC8a9NOeksLsxBM93wXPHSWsdOpkRmSfsTrA6GgfleJPQdx72r1fCPjz9HB4h8L8UihfRvFa+kWyz1j4rSIRbsts2+LI+t7klEdlmi2Ri9XxSSsLdGshzu74pJUuWeOB7WpHYnu2b5vQPq94SEz2W6PbDPWUmCrXrs8cD2t+CmOyJ7l+zpjuHvKiOxPc0myXDu+JUwSu0oycPcfgogsvv2TTb3j3JBPZbUZ4kDu96RHU9FWM8QR3+9PU9F2jhDD3n3BJhNWfGHB0Gcj7lGktTRbIxdwUyrVuMqtJgFRpZpW7PHE9rlPorHdRzPHz2j3KfQ11LtnjR/CojsT3V0kyXDu+KQWXaTZOH1/BILN2mMh3D3KNLD3AAlxAAzJOQA7VEzFY3IiumtKvc8hhcKeEDOW4jJk5QerIr5/i+OnJbWK067fVaIaFnaY5JBAyiJA+38150xb0Srd4muLYMZRIdEQJ4FIx6FbakA01HtORGAZtBPHn2ratYivNYeebRKhdWpucZJYZ/m9y9fwud47fV9F4J0pf6wkOzGuGWry6I8IcDJ+hS/JRx9JteNR6f1a8dHNk/BJ7jSlEulrxEgcCATwJB4di5bcBmmm+WXJXWtSw3l+wmQ4SByz9scFyV8Pz2jcUn8m1OWI1MrnXJdhLc8pHNckYbVmYmJaxWserq6ALjVzaQAx2ZBiZbkvU8JwWpmmZiezzvEOXyukx3SOF9Fp4zHdNlvrVohEqUGdAjvUzBDDRY4SQO9JgX2tOJMckmCGN8l2IjPJTpDO+XMMj/AHKjSWFjXNGXuSYF9ekcWLuQWlhe4EhNIX3dKSCkJljrgugkJolluGS0er3JolR1PxYHcgup0uhh700MLQWgtjimhmtqUAzzTRDExpYTATQvtaUElJghSlT6ZPenoaUrUyHYh2JoUDC50kdX2JoXXdOSO5IJWVWOMA8uCaG41uQUaS4utnyLfSN+65ed4p0wfjCa90XZVIXz1baXbVKoCuilolDYYVvWYFl5EepU4j3EoXrJq3Xu6lI0SwfsAPcWy4u5QDlnxXX4bkrjry27zPR7fhuWMOK1rR97pM1fraOsaTa2DeG8c+WOLhgNCMJJA80r38VYi2/Vlfio4jNM13rRRYCeHOYxDrmJwLo2mYltVLfG7FAEx+1PZl0OxFN6SrVm8fIoHNgYSyXlzhhwiJgSM/V3cMclIjrDh4ike8kSx05SE0D2yr6BjYCaFYTQqgsLM5QXpoUhNBCaCE0KpoWPZKaF0JoVTQJoUhNCqaFITQrCaFE0BCaAJoVTQjWtmtItCxrGNquM4xiIwAREwOJnh2Lu4PgZz7mZ1Dh4zjYwaiI3PycobQDud54M3F5u+PXE+R612foad+90+jj/AExXty9fqpV09VuqIx0GsBcHNipiJEHOIy4jmvlPGpxRM4MU7mJ6z26x6Pe4PDnzYoy2rEb7RvfT5tTdO80/Yvn/ACLun7Lk+S5tJ44NKmMGSEfZsnybVNzubXexdNaW9YR9myfJWqC6BhIHORHqVpxzPdpi4Web2uy2zHj6PpGfeGQTD1z1+r0s0RGG2vk3dpI/q9H04/DqL6ind5XA+/P0/sh4LhzHsP5rR6Tetqrjzb/KfzUs7QkWq5O/zI+TfwBHNnaq5Ozk4mPYS5Y6cAmhdCsEIEIEIEIEIEIEIEIEIEIEIEIEIEIEIEIEIEIEIEJoYb2RTqEGDgfBHEHCYIVqR7UbVt7svJbmg4jJ7885xuOfWZOa+spOukPk8lebrLk1GvbxJ9pXTE77OO1dd4SzRh8TT+o33L8n8S/XMv8A6n+b9V8N/U8X/mP5NxtQhckXmHXNWzTqSt622ymumdjltEqTBcOyHeFN56IrHVqWIY2q2rVqCmxrxBP7bxmKbRzPD/ZVeC4eb5eeekRP8VeLzRXHyR3l2dJaSsbmjUouuGNxDi6WFrhm14D4mCAvfi0PJpNsdotCNjRNpiw/0izsJpENPc8uwn1FW8yHZ9rt+6yjRVqw/ONM9cU8QHeQ+B61PmQieLmf2XX0XTt6D96b2k8YS0BsSZIMiHGeHUlrxMMMmWbxrTvWmkKNX5Kqx/HJrgTlxkcRxHtVI6ueYmG1CnSFYVtBCaCFOghRoITQQmghToIUaCE0EJoITQQmghNBCaCE0EKdBCjQQmghNBCnQQo0BbOR9anQ0P6Dtf8A61H/AAWfktfOy/vT+bLyMX7sfktOgLTnaUP8Cn+SfaMv70/mr9mw/uR+Ti1dXqoc7dsYGYnYAHBoDZOEAcsoyXz2fw/PkyWvGusz6vew8ZhpjrX5Qs/4fuPNb/OFl+jOI+78/wDDT7fh+9UaBuByb/OEjwziI+X5/wCETx+Gfm2G6Hr+a3+cLeOAzeuvzZzxmL7/AMlx0LWdhBhokScUwOwcyr/YcszETrSs8ZjiJmNuNr7TwOs6NIeSKrgJjzMyfU5d80rjrFa9nHW03mbSiLiS8l2RA4SDlPHIDq6lmuy1MU02uBEREkGY4AwJHDrUjLXxBpiYJzOWRgTAIk5Qg6VWmBRp4XEwBhy8puETM8ORVtdEO1qJTAJIfiLjULhEYTFMYe3KD61pjiNM8iaQtNMV0K+ghNBCaCE0EJoITQQmghNBCaCE0EJoITQQmghNBCaCE0EJoITQQmghNBCaCE0EJoITQQmghNBCaCE0EJoeb7Sajhd0o5UQR3l9QH4Lnzd4b4uyLscSS4gSe0/HNYtWywElpInDw6R/37ITY222xfIyE8ekQeEd3LmCpjSHWNpjY1mEtw5NIfyiIPA8lp0lV2NU7Lc1Q0A9IVHOJdMnoDhyyA5rTHHozydkuha6ZLoVtBCaCE0EJoITQQmghNBCaCE0EJoITQQmghNBCaCE0EJoITQQmghNBCaCE0EJoITQQmghNBCaCE0EJoITQh+vGrte5qUn0GtOFjmvl4bzkcePErHLjm2tNcd4jujzNS70fu2+qq1ZeRZfzKs7NU7wfuh/is/NPIseZVnZq1dj9z/1Kf8A5J5NzzKt630TdN8qif56Z/zKYxXRz1dfQ9nVbVDn0y0BjxJLTmSyBkT1Fa0rMT1UvMTDvQtdM10K+ghNBCaCE0EJoITQQmghNBCaCE0EJoITQQmghNBCaCE0EJoITQQmghNBCaCE0EJoITQQmghNBCaCE0EJoITQQmghNBCaCE0EJoIUaF0K+ghNBCaCE0EJoITQQmghNBCaCE0EJoITQQmghNBCaCE0EJoITQQmghNBCaCE0EJoITQQmghNBCaCE0EJoITQQmghNBCaCE0EJoITQqpBAQEBAQEBAQEBAQEBAQEBAQEBAQEBAQEBAQEBAQEBAQEBAQf/2Q==">
            <a:hlinkClick r:id="rId3"/>
          </p:cNvPr>
          <p:cNvSpPr>
            <a:spLocks noChangeAspect="1" noChangeArrowheads="1"/>
          </p:cNvSpPr>
          <p:nvPr/>
        </p:nvSpPr>
        <p:spPr bwMode="auto">
          <a:xfrm>
            <a:off x="101600" y="-1652588"/>
            <a:ext cx="5438775" cy="34575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2532" name="AutoShape 4" descr="data:image/jpeg;base64,/9j/4AAQSkZJRgABAQAAAQABAAD/2wCEAAkGBxESERIQEBAUExUUFBQXEBQUEBQQFhQTGBYWFxURFBYYHCggGBolGxQVITEhJSksLjAuFx8zODMsNyotLisBCgoKDg0OGxAQGiwkICQsLCwsLDAsLCwsLCwsLCwsLCwsLCwsLCwsLCwsLCwsLCwsLCwsLCwsLCwsLCwsLCwsLP/AABEIALMBGgMBEQACEQEDEQH/xAAbAAEAAQUBAAAAAAAAAAAAAAAABgECAwQFB//EAE0QAAEDAgIGBAkIBggGAwAAAAEAAhEDBBIhBQYHEzFBIlFhcRQjMlJzgZGxwTM1YnKhsrPRNDZCQ4KSFSQldJPC4fAWoqPD0vFTVLT/xAAbAQEAAwEBAQEAAAAAAAAAAAAAAQIDBAUGB//EADYRAQACAgAEAwUECgMBAAAAAAABAgMRBBIhMQUTQSIyM1FxFGGBkRU0QlKhscHR4fAjYnIG/9oADAMBAAIRAxEAPwD3FAQEBAQEBAQEBAQEBAQEBAQEBAQEBAQEBAQEBAQEBAQEBAQEBAQEBAQEBAQEBAQEBAQEBAQEBBxNbdIVKFAVaRh28aPJDhBnJ08uHDnC5ONy3x4uanfoyzWmtdw4djry7hWog/Spuj/ld+a4cfis/t1/L/f6uevF/vQ71nrPa1Mt7gPVUGD7eH2rtx8fgv8Ata+vR0VzUt6uux4IkEEHgQZC64mJ6w1XKQQEBAQEBAQEBAQEBAQEBAQEBAQEBAQEBAQEBAQEBAQc3WSz31rWpgSSwlg+m3pM/wCZoWWfH5mO1fnCmSvNWYeUMcCARwOYXykvJVdMdGJ5SYHeT1JERM6lar1rQtuadCkwuY4hok024WHtaOrt5r6vDWK0iIerWNREN5arCAgICAgICAgICAgICAgICAgICAgICAgICAgICAgICAg8e0naOZc1LSkzHU3rm0mDzT0mE9QDHNk9hXzmXh7TnmkfP/LzbYpnJMQw16NWjUNC4bgqDh5rx5zDzCw4jh7Yp1KL45rKQ6t6xOtyKdSXUjy4lna3s7FtwfHThnlt1r/JpizcvSez0KhWa9oexwc1wkEZghfRVtFo5qz0d0TE9YZFZIgICAgICAgICAgICAgICAgICAgICAgICAgICAgICAg1KejaTaz7kMG9e1rXP54W8AOr4wOoKnJXm5tdUaje2trBoOld093VEEZ03jymO62n4c1XNhrlrqyLVi0al5lfWdW1q7i4Gf7uoPJqN6x1Hs/2fm+J4W2KerhyYprLraA04+2dGbqZPSZ1fSb1H3pwnG2wT86/L+ycWWafR6JZ3TKrA+m4OaeB+BHI9i+lx5K5Kxas9HdExMbhnWiRAQEBAQEBAQEBAQEBAQEBAQEBAQEBAQEBAQEBAQEBAQaOl9FUrmmaVZuIHgeBaeTmnkVnkx1yV5bImNx1eZaW0ZVs6gp1ukxx8TWjJ30XdTl83xfB2xT07OPJimvZuaF0vUt3y3Np8tk5O7R1HtWPC8Xfh7br29Y/31Vx5JrL0XR1/TrsD6ZkcxzafNI5FfUYM9M1eaku2totG4bS2WEBAQEBAQEFlWoGgucYAEknkFW960rNrTqIHCfrO2TFIkTkcQEjrhfPW/8AoaRM6p0+qNpAvo0iAgICAgICAgICAgICAgICAgICAgICDXv7KnWpupVWhzXcQfeOo9qpelbxq0ImNvM9OaFqWTs5fQcYp1ObDyZU/Pn9i+d43gZxTzV7OXJi11hdorSL6Dw+mfrDk4dR/NcODib4L81fy+bOlprPR6JonSlO4ZiYcx5TTxae3819Vw3FU4ivNX8Y+TtreLR0by6VhAQEBAQUJUTOhEdPaW3p3bD0Acz556+5fH+LeJefbysc+zH8Z/srMuKarfOHtXics/ISLaNpitZ2FS4t3BtRr6YBLQ8Q54acj2FfpcqZrTWm4a2y/T1e9tH1rlwc8VnMBawMGENYQIHa4pCuC83ruUwUtxBB9bNfXWd9RshbCoKopHGauDDvKjmeThMxE8VEy575+W8V0nCl0CAgICCAbWdZbqxZbOtagYajqgfLGvkNDSPKGXEqJc/EZLUiNJhoC4dVtbaq8y6pRpPeYAlzmNJMDhmSpbVndYlvosICAgICCA2ektLHS5ovp1PAt5UAd4OA3AKbizxkTGKM5UddueLZPM16Jve3TKVN9aocLKbXPeeprRJPsClvM6jaF6h653ekajj4JTpUGTjqY3OJd+zTaIguggnq9YURLHFlnJPbonaluICDHcUG1GuY9oc1whzSJBHUVFqxaNSPN9YNX32ZL6cvtye91GeTutvb7e353jvD5x+1Tt/JzZMXrDX0fevpOFSk6D7QR1HrC8vFmvhvzUnUsqzNZeg6E0wy4bl0Xjy2dXaOsL6rg+NpxNenSfWHXS8Wh012riAgICCMax6YmaNM5cKjhz+gPivmPGPE97wYp+s/0/urMuDZ2r61QUqfHi93Jjevv6gvI4Lg78TkiK9vWfkRCXU9WrUAA0gYAzJMntPavrq+GcNEa5VnA2xfNVX0lH8Rq75YcR8OWhsUdGjqp6riof8Ap00hThfhuHona7cvFQVLVlSqQ0W1OiypLn54i/pOMACYAn3iNqU4q094dvZvr7cX1etb3FOmHNpmpTNNrm5Bwa5jg5x84fapiV8OebzMS821q0ze172jXurXc12ikKdLdVaeINqOcw4HnEZcSMupQ5Ml7zeJmOr1ez1qvv6Lur25tW0a1Fzt3TfSq0muaBThxa84iJc4SDyU76O2Ml/Lm0xqUTdtfuPB+jQpG5c90BramBlINbDi3FLnEl3MAAKNsY4qZjt1d/XraDUsxQo29Nr7irSZUcXAlrA7IANBlziQcpy7ZUzLXNnmmoju42h9pV9RuadDSluGNeWgk0XUHsDjAqQTDmzx7j1Qo2zrxFotq8JTtK1zfo6nSbRY19WsXYcclrWNjE4gESZcABPX1QpmW2fN5cdHmWvWsl1eW9r4ZauovBe+m8McynWpua2HMDueXWciDzUOTNktasc0aelaW1gq2OhbW5otY5wpWrYqBxbDmNB8kg/apdd7zTHEx9wzXGudCnSe7pb3Pow/d/Lbvhinh28U2iMs+Vz+re1J1ofdWDr25FOngdVx4A4NDGCcUEk8JSJWxZOanNKAXW07SVd9WpZWwFGlm7xD65azOHVXAw3IE8og5mJUblzTxN5n2YTzZ5rj/SNF5ewMrUi0VWtJwkOBw1GzmAYcIMxCmJdOHL5lfvQ/TW0u9rXL6Gi7cPawugii6u94aYNQNbk1k8O8dcKNsLcRebapCQbNtfH35qW9wxrK7G4gWAta9kgHokktcCRPepiWuDNz9J7sVlr1cv0ydGmnR3QqVGYg1+8htNzxniiZA5JvqiM1vN5PRj2la9OtqgsbeiyrUe1pqbxhqNGI9CmKY8pxifWMjOSZRmzzWeWsdXG1X2gXVvc07PSFqyi17mgYaBtnUy8w15ZwLSeOQ5mTEKNqUz2i3LeNJHtM10uNHOt20KdJ+9bVLt4HmCwsAjC4eeVMy1z5rY9aRnTO1q6DmOtrZgong+syp45wjHgIIDROXM8J6lG2VuKtHWI6PV9FXor0KNdogVabHgdQc0Oj7VZ2VncbbaJWvYCCCAQciCJBHUQomN9x5/rJq062Lq1u0uo8alMZml1ub1t93u8Dj/Dte3j7fy/wxvj+Tl2V0WltSm6COBHu/wBF4tb3xW5qzqYYRusp9oHTba4wuhtQDNvJ30m/lyX1PAeIV4iOWelvl8/vh1UvzOwvRXEBBwNY9MYAaVM9M+UfMH5leH4t4l5UeVjn2vX7v8q2lFKdN73tpUxL3cByA5ud1AL5nh+Hvnvy1hERtO9D6Mbb08Dcyc3u5ud193YvuOE4WnD4+Sv4z812+uoQnbF81VfSUfxGqJYcR8OXO2L/ADbW9PV/DppCnC/DR3YOwG4uiQJFGnBjMS4zB7YHsUVZ8J3lTZN88Xfo7n8emkd0cP8AFk2qfPVp9S1/Hekmf40PRdo/zXeei/zNUz2dWb4coxsLtWC0r1cIxurlhdGeBrGENnqlxPrSGPCRHLMo9tF+f7b61n+Konupm+NC7bn+mW3oP+45J7o4v3oZdvfyln6Kt72KLJ4rvVs7a/0bR/8AH9ymrSnivdq3tff1etfqWX3GpPZfN8H8mnS/VQ9x/wD1KPRWP1ddql+rV59W6+6noYvgSy7EKOOzvW8MVXDMTkaQHxSDhI9iXf1K1GGjPCHC4Nbe02gzS3cYMRnyjPlKYjTXHh8vfVCtgv6Rc+gZ99RVhwneU11b1BFpfVL4XJfvN74vdBgG8di8rEeHcp03ph5bc20J0V+tLvT1/wAB6j1c8frH+/Jj1v8A1lo/3iw99JJ7oyfHj8F22P51tvQUPx6yT3TxPxIbe33y7L6lx76SW7rcX6Mu2GmG2GjmtAABgACABuhwCScT8OHompvzfZf3ah+G1Wh1Y/cj6Oyi4gEIPJNf93aXLxQbE021HsFQ02hxc6cENPECYXlcRwmCL9a93seG+GU4jHa94jpOkdqawOY1takXwMJ+VwvExOHo5xMe1Yxw2ClotWupejTwbBMb5Y/i7f8AxVewSLupxy6NPhy4sXdOW8eqKeHcPb9n+Mpps60tXuKVd1eqahbVDWktY2BgaY6IHM/at8N5tG5eT4nw+PBkitI1uN/xl19PaXFFuFsGo7yR1DziuHxLxCOGpqvvT2+773l2tpCXvcTkC97zkOJc4r5GtL5r/OZlSOqbavaGFBhLs6r/AJR3V9BvYF9lwHA14an/AGnu1h116AIITti+aqvpKP4jVWZYcR8OXO2L/Ntb09X8OmphThfho/sF+Xu/RU/vOUQz4PvLHsm+eLv0dz+PTSO6OH+LJtVP9tWh+ha/jvSTP8WHo20j5rvPRf5gpns683w5R7Yb+g1v7y78OmkMOE9yfqjG0Yxp62JyE2Zns3vFRPdTN8aF23IzeWwHHccO+o6ElHF+9DLt7+Us/RVvexRKeK71bG2tw8G0fB5PPqwU81aU8V7sN/X39XrX6ll9xqiey+b4P5OaLljdVg1z2gvJawEiXO8JJLQOZgEp6KbiOHbGqInVq8jzbr7qeicXwJXbFLgMs750iWPxmeQFKQT2dE+xIOFn2JdbZ1rrcaS8JbWp0mCnTYW7sPEl+MQcTj5qRK+HLbJvaK7BnAXNyDxNBmXc/P3pVlwk+1KUaoa93F3pGrZvp0hTZv4cwPxEU3hrSSXEZz1JtrjzWteayi+iv1pd6ev+A9PVjH6x/vyY9cctZKJOQ8IsTJ6ppZpKMnx4/BXbEZ0tbAZncUB69/Wy+1J7p4n4kNzb75dl9S499JRK3F+jPtl/QdH9/wD2gplPFe5D0LU0/wBn2X92ofhtU7h04/cj6OzKbhclNwEpuB5DtkpM8Kol0gGhDy3KQHmMRjtPtXJxGtxL6PwS1vKvXfTcf1Qt9Gg4NxEtb0RAdDTAyBPcOtYdO71pm0RyxPRsXd4BiPKT/wClFpTgp00mWy7T7aVtc4mkuNbEzqJ3bBB6uErC/iNOGiazG51uHz3j88vEVj/rH85bd3dFzjUeZc4+08gB8F81kvfPkm1usy+f7yleq+hN2N/WHjXDoj/42n9n6x5r6rwzgIwV57+9P8G0RpIZXrJJTYrKjcCGa86M8Js30MeDE+n0sOOMLsXCR1da8zFaa22yzV5q6a+ouhfBLOpT3m8l73TgwRLWiIxHzetTlvzW2jDTkppzdm+rHgdSs/f7zE1jY3W7iCTPlGVbNk5tKYMXJtZqTqx4Pe1rnf48bagwbrBGOo13lYzMRHBMmSZrEGLFy3m21NperDbt1Kox4ZWa0tIcJa6nJIkjMEEu6+JTDk5eko4jFF+vqu0VoKsNE3FtcXBe6q8w+XVcLfFtDekQTGE5dqm148yJhNaT5cxMurs+0J4JbPp73eYqrnzg3cdFoiMR81UzX5p2vgx8ldOdtG1Yp3e7eH4K7RAOHE1zJmH9UGYPaVbDkmqmfFF/qj+rOo83LKt7cbzCQWtGJ2Nzc2tc93AZcOfBa3zezqsMseD2t2lJtpGrzLxlLxmCrTLsBw4gWujEHZ5ZtEHvWOHJNW3EY4vCI1tQg6lTxXr3VBIcTTL2sYAMNNjS/IcTM+oLbz+vZhODcRuU41i0G2roxlo6pBbTotY8N/bphsEtngYPPmsKXmL7dN6bx8qF2Oz6luKu9uCaxgU4pnDTlzZeBiGMkAjiIngt5zzvpDnrw8cs7lN9S9CNt7I273iq1zqhcSzAC12RaRJ5A81z5Lza23Ripy0088v9RKjajxaXMUnZQ8uY4t812HJ47101zdOsOW2CYn2Z6PQtQdX6VnbkMeaj6jgazy3D0hk1gE5NEnnzK58t5tLqw44pXohOsepJFzUq2NfdhxcXNJczCSek1jm8WzyW9M3TVnNkw+1uspNs51Wp2gqVDU3lZwDXdHCGMmcLeZkgSewLLNkm3Rvw+KKdfVgsdWP7Xdfb795Vdu91HFjmRjxds8FM5P8Aj5VYxf8ALzq7RtVqd05lVlTd12twnKWuYCS3FGYIJMEfkmHJNY1PYz4ot1ju4+qWpH9aZWvK+8cwhzGjE7G9ubcb3ZwI4RnHHkr5M3s6qpiwe1u0u3tH1c8NfQ8du922p+63k4y36QiMH2rPDfliWufHz6ZdftX/AAmhbUd9g3WeLd48UMDeGIQmK81mZM2PmrEJPoW03NtQo4sW7pU2YowzhaBMTlwWNp3O21K6rENxR1WVTqCDyba7UdTuGwZFWgBHVhc4H1dKVL6jwK+8N6RHXf8ANAN8/d7sGW8fip9Xt7mK611Vr1yQB1Ez7UsYY0nuzi3a62qkzO/IGcCAyn2dbl4Hiu/MjXy/rLxPE8WPJn3aN9ISsWzGuDsw5plvSmD1jLsXk1z5Kzus6cUcLi9Kw2zd1BxqP/n/ANFt+kOJntdb7Nj/AHYV8MqDi92fDp+/JP0hxM9ryfZsf7sNzRVw9z4c4kFpMF05yP8AVeh4ZxeXLlmt7TPRycZhpTHusa6uuvdea0tMNmn/ABD4q9e6t+y3RzPEuH1vck9yvZi0GyMf8PxU2RRboZkPd3fFLFe6l9TmuJ4Sz2JHZFu7c0lTG6cAAOHARzCiO61uymh2xT/iPwS3cr2ad5TxVxOYlo9WWSmOysx7SmkaIFVuEAZNOQjOeKR2LR1XaaZL2/V+JSsJt3NMW7QW4WgZHgI6khFoZ9Kt8Uzvb90pHdNuzXrWjdw10Q7LPrk809Ua6M1FsWx7j71HqmPdWaPtWmk+WgkyBlnwyhTJWOjJoyi5jakgjKR3wf8ARRJWNMGh7dpLsQByHESplFYZdF2rmPdLSAQffkk9k1jUsdmz+sOPa/4pPZEe8pWpTcZiRibl6gkdifeUu6IFcYRGbDlkkdiY6r9NMl7e74pVNu67TbJwdx+CVLulRHRb3D3Kq6+FAQmhx36xUQSIfkSOA5dkrz7eI4q25ZiU6ed7USa12xgbiApUxRc2SAXuMyRkM8jPABds5axXe30nhF8OLhrXtPXfz+XbSPXGqtanRc8lhc2XHC9xyHIDDxhctPEcV7xWN9XRTxfh7zFevf8ABHazHNPSaWzwkEe9dszE9np4slbR0l6VsxZNpUOKIuHZ8vk6XH2LyPEY3ePp/WXl8dP/ADfglNemCOPrC8a9NOeksLsxBM93wXPHSWsdOpkRmSfsTrA6GgfleJPQdx72r1fCPjz9HB4h8L8UihfRvFa+kWyz1j4rSIRbsts2+LI+t7klEdlmi2Ri9XxSSsLdGshzu74pJUuWeOB7WpHYnu2b5vQPq94SEz2W6PbDPWUmCrXrs8cD2t+CmOyJ7l+zpjuHvKiOxPc0myXDu+JUwSu0oycPcfgogsvv2TTb3j3JBPZbUZ4kDu96RHU9FWM8QR3+9PU9F2jhDD3n3BJhNWfGHB0Gcj7lGktTRbIxdwUyrVuMqtJgFRpZpW7PHE9rlPorHdRzPHz2j3KfQ11LtnjR/CojsT3V0kyXDu+KQWXaTZOH1/BILN2mMh3D3KNLD3AAlxAAzJOQA7VEzFY3IiumtKvc8hhcKeEDOW4jJk5QerIr5/i+OnJbWK067fVaIaFnaY5JBAyiJA+38150xb0Srd4muLYMZRIdEQJ4FIx6FbakA01HtORGAZtBPHn2ratYivNYeebRKhdWpucZJYZ/m9y9fwud47fV9F4J0pf6wkOzGuGWry6I8IcDJ+hS/JRx9JteNR6f1a8dHNk/BJ7jSlEulrxEgcCATwJB4di5bcBmmm+WXJXWtSw3l+wmQ4SByz9scFyV8Pz2jcUn8m1OWI1MrnXJdhLc8pHNckYbVmYmJaxWserq6ALjVzaQAx2ZBiZbkvU8JwWpmmZiezzvEOXyukx3SOF9Fp4zHdNlvrVohEqUGdAjvUzBDDRY4SQO9JgX2tOJMckmCGN8l2IjPJTpDO+XMMj/AHKjSWFjXNGXuSYF9ekcWLuQWlhe4EhNIX3dKSCkJljrgugkJolluGS0er3JolR1PxYHcgup0uhh700MLQWgtjimhmtqUAzzTRDExpYTATQvtaUElJghSlT6ZPenoaUrUyHYh2JoUDC50kdX2JoXXdOSO5IJWVWOMA8uCaG41uQUaS4utnyLfSN+65ed4p0wfjCa90XZVIXz1baXbVKoCuilolDYYVvWYFl5EepU4j3EoXrJq3Xu6lI0SwfsAPcWy4u5QDlnxXX4bkrjry27zPR7fhuWMOK1rR97pM1fraOsaTa2DeG8c+WOLhgNCMJJA80r38VYi2/Vlfio4jNM13rRRYCeHOYxDrmJwLo2mYltVLfG7FAEx+1PZl0OxFN6SrVm8fIoHNgYSyXlzhhwiJgSM/V3cMclIjrDh4ike8kSx05SE0D2yr6BjYCaFYTQqgsLM5QXpoUhNBCaCE0KpoWPZKaF0JoVTQJoUhNCqaFITQrCaFE0BCaAJoVTQjWtmtItCxrGNquM4xiIwAREwOJnh2Lu4PgZz7mZ1Dh4zjYwaiI3PycobQDud54M3F5u+PXE+R612foad+90+jj/AExXty9fqpV09VuqIx0GsBcHNipiJEHOIy4jmvlPGpxRM4MU7mJ6z26x6Pe4PDnzYoy2rEb7RvfT5tTdO80/Yvn/ACLun7Lk+S5tJ44NKmMGSEfZsnybVNzubXexdNaW9YR9myfJWqC6BhIHORHqVpxzPdpi4Web2uy2zHj6PpGfeGQTD1z1+r0s0RGG2vk3dpI/q9H04/DqL6ind5XA+/P0/sh4LhzHsP5rR6Tetqrjzb/KfzUs7QkWq5O/zI+TfwBHNnaq5Ozk4mPYS5Y6cAmhdCsEIEIEIEIEIEIEIEIEIEIEIEIEIEIEIEIEIEIEIEJoYb2RTqEGDgfBHEHCYIVqR7UbVt7svJbmg4jJ7885xuOfWZOa+spOukPk8lebrLk1GvbxJ9pXTE77OO1dd4SzRh8TT+o33L8n8S/XMv8A6n+b9V8N/U8X/mP5NxtQhckXmHXNWzTqSt622ymumdjltEqTBcOyHeFN56IrHVqWIY2q2rVqCmxrxBP7bxmKbRzPD/ZVeC4eb5eeekRP8VeLzRXHyR3l2dJaSsbmjUouuGNxDi6WFrhm14D4mCAvfi0PJpNsdotCNjRNpiw/0izsJpENPc8uwn1FW8yHZ9rt+6yjRVqw/ONM9cU8QHeQ+B61PmQieLmf2XX0XTt6D96b2k8YS0BsSZIMiHGeHUlrxMMMmWbxrTvWmkKNX5Kqx/HJrgTlxkcRxHtVI6ueYmG1CnSFYVtBCaCFOghRoITQQmghToIUaCE0EJoITQQmghNBCaCE0EKdBCjQQmghNBCnQQo0BbOR9anQ0P6Dtf8A61H/AAWfktfOy/vT+bLyMX7sfktOgLTnaUP8Cn+SfaMv70/mr9mw/uR+Ti1dXqoc7dsYGYnYAHBoDZOEAcsoyXz2fw/PkyWvGusz6vew8ZhpjrX5Qs/4fuPNb/OFl+jOI+78/wDDT7fh+9UaBuByb/OEjwziI+X5/wCETx+Gfm2G6Hr+a3+cLeOAzeuvzZzxmL7/AMlx0LWdhBhokScUwOwcyr/YcszETrSs8ZjiJmNuNr7TwOs6NIeSKrgJjzMyfU5d80rjrFa9nHW03mbSiLiS8l2RA4SDlPHIDq6lmuy1MU02uBEREkGY4AwJHDrUjLXxBpiYJzOWRgTAIk5Qg6VWmBRp4XEwBhy8puETM8ORVtdEO1qJTAJIfiLjULhEYTFMYe3KD61pjiNM8iaQtNMV0K+ghNBCaCE0EJoITQQmghNBCaCE0EJoITQQmghNBCaCE0EJoITQQmghNBCaCE0EJoITQQmghNBCaCE0EJoeb7Sajhd0o5UQR3l9QH4Lnzd4b4uyLscSS4gSe0/HNYtWywElpInDw6R/37ITY222xfIyE8ekQeEd3LmCpjSHWNpjY1mEtw5NIfyiIPA8lp0lV2NU7Lc1Q0A9IVHOJdMnoDhyyA5rTHHozydkuha6ZLoVtBCaCE0EJoITQQmghNBCaCE0EJoITQQmghNBCaCE0EJoITQQmghNBCaCE0EJoITQQmghNBCaCE0EJoITQh+vGrte5qUn0GtOFjmvl4bzkcePErHLjm2tNcd4jujzNS70fu2+qq1ZeRZfzKs7NU7wfuh/is/NPIseZVnZq1dj9z/1Kf8A5J5NzzKt630TdN8qif56Z/zKYxXRz1dfQ9nVbVDn0y0BjxJLTmSyBkT1Fa0rMT1UvMTDvQtdM10K+ghNBCaCE0EJoITQQmghNBCaCE0EJoITQQmghNBCaCE0EJoITQQmghNBCaCE0EJoITQQmghNBCaCE0EJoITQQmghNBCaCE0EJoIUaF0K+ghNBCaCE0EJoITQQmghNBCaCE0EJoITQQmghNBCaCE0EJoITQQmghNBCaCE0EJoITQQmghNBCaCE0EJoITQQmghNBCaCE0EJoITQqpBAQEBAQEBAQEBAQEBAQEBAQEBAQEBAQEBAQEBAQEBAQEBAQf/2Q==">
            <a:hlinkClick r:id="rId3"/>
          </p:cNvPr>
          <p:cNvSpPr>
            <a:spLocks noChangeAspect="1" noChangeArrowheads="1"/>
          </p:cNvSpPr>
          <p:nvPr/>
        </p:nvSpPr>
        <p:spPr bwMode="auto">
          <a:xfrm>
            <a:off x="101600" y="-1652588"/>
            <a:ext cx="5438775" cy="3457576"/>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 name="Picture 4" descr="http://1.bp.blogspot.com/-thYKKvsIUgI/U15myUTn5BI/AAAAAAAAABc/ssGyguyJPA8/s1600/1349417028_443908199_1-Fotos-de--Webinar-Introduccion-a-Diseno-web-20-con-Joomla.png">
            <a:hlinkClick r:id="rId4"/>
          </p:cNvPr>
          <p:cNvPicPr>
            <a:picLocks noChangeAspect="1" noChangeArrowheads="1"/>
          </p:cNvPicPr>
          <p:nvPr/>
        </p:nvPicPr>
        <p:blipFill>
          <a:blip r:embed="rId5" cstate="print"/>
          <a:srcRect/>
          <a:stretch>
            <a:fillRect/>
          </a:stretch>
        </p:blipFill>
        <p:spPr bwMode="auto">
          <a:xfrm>
            <a:off x="2627784" y="4221088"/>
            <a:ext cx="5953125" cy="2305050"/>
          </a:xfrm>
          <a:prstGeom prst="rect">
            <a:avLst/>
          </a:prstGeom>
          <a:noFill/>
        </p:spPr>
      </p:pic>
    </p:spTree>
    <p:extLst>
      <p:ext uri="{BB962C8B-B14F-4D97-AF65-F5344CB8AC3E}">
        <p14:creationId xmlns:p14="http://schemas.microsoft.com/office/powerpoint/2010/main" val="330936789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718048" cy="2293352"/>
          </a:xfrm>
        </p:spPr>
        <p:txBody>
          <a:bodyPr>
            <a:noAutofit/>
          </a:bodyPr>
          <a:lstStyle/>
          <a:p>
            <a:pPr algn="just"/>
            <a:r>
              <a:rPr lang="es-MX" sz="1800" dirty="0" smtClean="0"/>
              <a:t>Es en el desarrollo donde el autor, primero, presenta sus ideas principales, las cuales deben ser argumentadas mediante explicaciones secundarias y estar fomentadas en datos concretos obtenidos, como hemos mencionado anteriormente, de otras fuentes de información pero también de sus propias valoraciones y opiniones. Es importante que todas las ideas expuestas queden bien entrelazadas y el ensayo tenga coherencia.</a:t>
            </a:r>
          </a:p>
          <a:p>
            <a:r>
              <a:rPr lang="es-MX" sz="1800" dirty="0" smtClean="0"/>
              <a:t/>
            </a:r>
            <a:br>
              <a:rPr lang="es-MX" sz="1800" dirty="0" smtClean="0"/>
            </a:br>
            <a:endParaRPr lang="es-MX" sz="1800" dirty="0"/>
          </a:p>
        </p:txBody>
      </p:sp>
      <p:sp>
        <p:nvSpPr>
          <p:cNvPr id="3" name="2 Título"/>
          <p:cNvSpPr>
            <a:spLocks noGrp="1"/>
          </p:cNvSpPr>
          <p:nvPr>
            <p:ph type="title"/>
          </p:nvPr>
        </p:nvSpPr>
        <p:spPr>
          <a:xfrm>
            <a:off x="611560" y="482749"/>
            <a:ext cx="6400800" cy="1362075"/>
          </a:xfrm>
        </p:spPr>
        <p:txBody>
          <a:bodyPr/>
          <a:lstStyle/>
          <a:p>
            <a:pPr algn="ctr" fontAlgn="t"/>
            <a:r>
              <a:rPr lang="es-MX" b="1" dirty="0" smtClean="0"/>
              <a:t>Desarrollo</a:t>
            </a:r>
            <a:r>
              <a:rPr lang="es-MX" dirty="0" smtClean="0"/>
              <a:t/>
            </a:r>
            <a:br>
              <a:rPr lang="es-MX" dirty="0" smtClean="0"/>
            </a:br>
            <a:endParaRPr lang="es-MX" dirty="0"/>
          </a:p>
        </p:txBody>
      </p:sp>
      <p:sp>
        <p:nvSpPr>
          <p:cNvPr id="3074" name="AutoShape 2" descr="Resultado de imagen para desarrollo"/>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 name="Picture 2" descr="http://rendiciondecuentas.org.mx/wp-content/uploads/2013/04/rendiciondecuentas.jpg">
            <a:hlinkClick r:id="rId2"/>
          </p:cNvPr>
          <p:cNvPicPr>
            <a:picLocks noChangeAspect="1" noChangeArrowheads="1"/>
          </p:cNvPicPr>
          <p:nvPr/>
        </p:nvPicPr>
        <p:blipFill>
          <a:blip r:embed="rId3" cstate="print"/>
          <a:srcRect/>
          <a:stretch>
            <a:fillRect/>
          </a:stretch>
        </p:blipFill>
        <p:spPr bwMode="auto">
          <a:xfrm>
            <a:off x="5508104" y="4365104"/>
            <a:ext cx="3287532" cy="1720578"/>
          </a:xfrm>
          <a:prstGeom prst="rect">
            <a:avLst/>
          </a:prstGeom>
          <a:ln>
            <a:noFill/>
          </a:ln>
          <a:effectLst>
            <a:softEdge rad="112500"/>
          </a:effectLst>
        </p:spPr>
      </p:pic>
    </p:spTree>
    <p:extLst>
      <p:ext uri="{BB962C8B-B14F-4D97-AF65-F5344CB8AC3E}">
        <p14:creationId xmlns:p14="http://schemas.microsoft.com/office/powerpoint/2010/main" val="13862574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611560" y="1340768"/>
            <a:ext cx="5718048" cy="1872208"/>
          </a:xfrm>
        </p:spPr>
        <p:txBody>
          <a:bodyPr>
            <a:noAutofit/>
          </a:bodyPr>
          <a:lstStyle/>
          <a:p>
            <a:pPr algn="just"/>
            <a:r>
              <a:rPr lang="es-MX" sz="1600" dirty="0" smtClean="0"/>
              <a:t>Esta es la parte más extensa del ensayo crítico. La misma puede ocupar fácilmente un 60% del total del texto, por lo que </a:t>
            </a:r>
            <a:r>
              <a:rPr lang="es-MX" sz="1600" b="1" dirty="0" smtClean="0"/>
              <a:t>debes organizarla internamente</a:t>
            </a:r>
            <a:r>
              <a:rPr lang="es-MX" sz="1600" dirty="0" smtClean="0"/>
              <a:t> con dosis de coherencia.</a:t>
            </a:r>
          </a:p>
          <a:p>
            <a:pPr algn="just"/>
            <a:r>
              <a:rPr lang="es-MX" sz="1600" dirty="0" smtClean="0"/>
              <a:t>Para ello, lo mejor es que vayas párrafo a párrafo, explicando en cada uno de ellos las </a:t>
            </a:r>
            <a:r>
              <a:rPr lang="es-MX" sz="1600" b="1" dirty="0" smtClean="0"/>
              <a:t>ideas principales</a:t>
            </a:r>
            <a:r>
              <a:rPr lang="es-MX" sz="1600" dirty="0" smtClean="0"/>
              <a:t> que habías enunciado en la introducción. Esta labor es complicada, pues requiere una capacidad de síntesis importante. Así, procura ilustrar las ideas con </a:t>
            </a:r>
            <a:r>
              <a:rPr lang="es-MX" sz="1600" b="1" dirty="0" smtClean="0"/>
              <a:t>ejemplos, citas de expertos</a:t>
            </a:r>
            <a:r>
              <a:rPr lang="es-MX" sz="1600" dirty="0" smtClean="0"/>
              <a:t> que validen tu argumentación crítica y anticípate a las posibles respuestas que genere el lector.</a:t>
            </a:r>
          </a:p>
          <a:p>
            <a:pPr algn="just"/>
            <a:endParaRPr lang="es-MX" sz="1600" dirty="0"/>
          </a:p>
        </p:txBody>
      </p:sp>
      <p:sp>
        <p:nvSpPr>
          <p:cNvPr id="3" name="2 Título"/>
          <p:cNvSpPr>
            <a:spLocks noGrp="1"/>
          </p:cNvSpPr>
          <p:nvPr>
            <p:ph type="title"/>
          </p:nvPr>
        </p:nvSpPr>
        <p:spPr>
          <a:xfrm>
            <a:off x="539552" y="404664"/>
            <a:ext cx="6400800" cy="1362075"/>
          </a:xfrm>
        </p:spPr>
        <p:txBody>
          <a:bodyPr/>
          <a:lstStyle/>
          <a:p>
            <a:pPr algn="ctr" fontAlgn="t"/>
            <a:r>
              <a:rPr lang="es-MX" b="1" dirty="0" smtClean="0"/>
              <a:t>Desarrollo</a:t>
            </a:r>
            <a:r>
              <a:rPr lang="es-MX" dirty="0" smtClean="0"/>
              <a:t/>
            </a:r>
            <a:br>
              <a:rPr lang="es-MX" dirty="0" smtClean="0"/>
            </a:br>
            <a:endParaRPr lang="es-MX" dirty="0"/>
          </a:p>
        </p:txBody>
      </p:sp>
      <p:sp>
        <p:nvSpPr>
          <p:cNvPr id="3074" name="AutoShape 2" descr="Resultado de imagen para desarrollo"/>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1506" name="AutoShape 2" descr="Resultado de imagen para desarrollo"/>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1508" name="AutoShape 4" descr="Resultado de imagen para desarrollo"/>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1510" name="Picture 6" descr="http://2.bp.blogspot.com/_Mkp1m8xvoZQ/S_DPjKh300I/AAAAAAAAAA0/3OyrncKW2IE/s1600/desarrollo_humano%5B1%5D.png">
            <a:hlinkClick r:id="rId2"/>
          </p:cNvPr>
          <p:cNvPicPr>
            <a:picLocks noChangeAspect="1" noChangeArrowheads="1"/>
          </p:cNvPicPr>
          <p:nvPr/>
        </p:nvPicPr>
        <p:blipFill>
          <a:blip r:embed="rId3" cstate="print"/>
          <a:srcRect/>
          <a:stretch>
            <a:fillRect/>
          </a:stretch>
        </p:blipFill>
        <p:spPr bwMode="auto">
          <a:xfrm>
            <a:off x="5436096" y="3789040"/>
            <a:ext cx="3048000" cy="2714626"/>
          </a:xfrm>
          <a:prstGeom prst="rect">
            <a:avLst/>
          </a:prstGeom>
          <a:ln>
            <a:noFill/>
          </a:ln>
          <a:effectLst>
            <a:softEdge rad="112500"/>
          </a:effectLst>
        </p:spPr>
      </p:pic>
    </p:spTree>
    <p:extLst>
      <p:ext uri="{BB962C8B-B14F-4D97-AF65-F5344CB8AC3E}">
        <p14:creationId xmlns:p14="http://schemas.microsoft.com/office/powerpoint/2010/main" val="68524589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718048" cy="2509376"/>
          </a:xfrm>
        </p:spPr>
        <p:txBody>
          <a:bodyPr>
            <a:normAutofit/>
          </a:bodyPr>
          <a:lstStyle/>
          <a:p>
            <a:pPr algn="just"/>
            <a:endParaRPr lang="es-MX" dirty="0" smtClean="0"/>
          </a:p>
          <a:p>
            <a:pPr algn="just"/>
            <a:r>
              <a:rPr lang="es-MX" dirty="0" smtClean="0"/>
              <a:t>En este apartado, principalmente el sustentante puede considerar sus conclusiones en función del problema planteado y la propuesta de solución que brindo al mismo. </a:t>
            </a:r>
          </a:p>
          <a:p>
            <a:pPr algn="just"/>
            <a:r>
              <a:rPr lang="es-MX" dirty="0" smtClean="0"/>
              <a:t>Por lo general debe considerar lo alcanzado en su trabajo de investigación y cómo fue que propuso, utilizo e implemento estrategias de solución. </a:t>
            </a:r>
            <a:endParaRPr lang="es-MX" dirty="0"/>
          </a:p>
        </p:txBody>
      </p:sp>
      <p:sp>
        <p:nvSpPr>
          <p:cNvPr id="3" name="2 Título"/>
          <p:cNvSpPr>
            <a:spLocks noGrp="1"/>
          </p:cNvSpPr>
          <p:nvPr>
            <p:ph type="title"/>
          </p:nvPr>
        </p:nvSpPr>
        <p:spPr>
          <a:xfrm>
            <a:off x="395536" y="1268760"/>
            <a:ext cx="6400800" cy="1362075"/>
          </a:xfrm>
        </p:spPr>
        <p:txBody>
          <a:bodyPr/>
          <a:lstStyle/>
          <a:p>
            <a:pPr algn="ctr" fontAlgn="t"/>
            <a:r>
              <a:rPr lang="es-MX" b="1" dirty="0" smtClean="0"/>
              <a:t>Conclusiones</a:t>
            </a:r>
            <a:r>
              <a:rPr lang="es-MX" dirty="0" smtClean="0"/>
              <a:t/>
            </a:r>
            <a:br>
              <a:rPr lang="es-MX" dirty="0" smtClean="0"/>
            </a:br>
            <a:r>
              <a:rPr lang="es-MX" dirty="0" smtClean="0"/>
              <a:t/>
            </a:r>
            <a:br>
              <a:rPr lang="es-MX" dirty="0" smtClean="0"/>
            </a:br>
            <a:endParaRPr lang="es-MX" dirty="0"/>
          </a:p>
        </p:txBody>
      </p:sp>
      <p:pic>
        <p:nvPicPr>
          <p:cNvPr id="2050" name="Picture 2" descr="http://www.desmotivado.es/media/demotivators/desmotivado.es_Al-sacar-conclusiones-Asegurate-de-que-lo-ves-con-la-perspectiva-correcta_136344433332.jpg">
            <a:hlinkClick r:id="rId2"/>
          </p:cNvPr>
          <p:cNvPicPr>
            <a:picLocks noChangeAspect="1" noChangeArrowheads="1"/>
          </p:cNvPicPr>
          <p:nvPr/>
        </p:nvPicPr>
        <p:blipFill>
          <a:blip r:embed="rId3" cstate="print"/>
          <a:srcRect/>
          <a:stretch>
            <a:fillRect/>
          </a:stretch>
        </p:blipFill>
        <p:spPr bwMode="auto">
          <a:xfrm>
            <a:off x="5960513" y="3573016"/>
            <a:ext cx="2855842" cy="3284984"/>
          </a:xfrm>
          <a:prstGeom prst="rect">
            <a:avLst/>
          </a:prstGeom>
          <a:ln>
            <a:noFill/>
          </a:ln>
          <a:effectLst>
            <a:softEdge rad="112500"/>
          </a:effectLst>
        </p:spPr>
      </p:pic>
    </p:spTree>
    <p:extLst>
      <p:ext uri="{BB962C8B-B14F-4D97-AF65-F5344CB8AC3E}">
        <p14:creationId xmlns:p14="http://schemas.microsoft.com/office/powerpoint/2010/main" val="22046318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718048" cy="2509376"/>
          </a:xfrm>
        </p:spPr>
        <p:txBody>
          <a:bodyPr>
            <a:normAutofit/>
          </a:bodyPr>
          <a:lstStyle/>
          <a:p>
            <a:pPr algn="just"/>
            <a:endParaRPr lang="es-MX" dirty="0" smtClean="0"/>
          </a:p>
          <a:p>
            <a:pPr algn="just"/>
            <a:r>
              <a:rPr lang="es-MX" dirty="0" smtClean="0"/>
              <a:t>Es la parte en la que se resume la idea o las ideas más importantes del texto. Aquellas que el autor quiere destacar por encima de otras. Así, mostrará claramente cuál es su postura enumerando rápidamente los argumentos más importantes dados en el desarrollo.</a:t>
            </a:r>
            <a:endParaRPr lang="es-MX" dirty="0"/>
          </a:p>
        </p:txBody>
      </p:sp>
      <p:sp>
        <p:nvSpPr>
          <p:cNvPr id="3" name="2 Título"/>
          <p:cNvSpPr>
            <a:spLocks noGrp="1"/>
          </p:cNvSpPr>
          <p:nvPr>
            <p:ph type="title"/>
          </p:nvPr>
        </p:nvSpPr>
        <p:spPr>
          <a:xfrm>
            <a:off x="395536" y="1340768"/>
            <a:ext cx="6400800" cy="1362075"/>
          </a:xfrm>
        </p:spPr>
        <p:txBody>
          <a:bodyPr/>
          <a:lstStyle/>
          <a:p>
            <a:pPr algn="ctr" fontAlgn="t"/>
            <a:r>
              <a:rPr lang="es-MX" b="1" dirty="0" smtClean="0"/>
              <a:t>Conclusiones</a:t>
            </a:r>
            <a:r>
              <a:rPr lang="es-MX" dirty="0" smtClean="0"/>
              <a:t/>
            </a:r>
            <a:br>
              <a:rPr lang="es-MX" dirty="0" smtClean="0"/>
            </a:br>
            <a:r>
              <a:rPr lang="es-MX" dirty="0" smtClean="0"/>
              <a:t/>
            </a:r>
            <a:br>
              <a:rPr lang="es-MX" dirty="0" smtClean="0"/>
            </a:br>
            <a:endParaRPr lang="es-MX" dirty="0"/>
          </a:p>
        </p:txBody>
      </p:sp>
      <p:pic>
        <p:nvPicPr>
          <p:cNvPr id="20482" name="Picture 2" descr="http://benchmarking.galeon.com/imagenes/bench.gif">
            <a:hlinkClick r:id="rId2"/>
          </p:cNvPr>
          <p:cNvPicPr>
            <a:picLocks noChangeAspect="1" noChangeArrowheads="1"/>
          </p:cNvPicPr>
          <p:nvPr/>
        </p:nvPicPr>
        <p:blipFill>
          <a:blip r:embed="rId3" cstate="print"/>
          <a:srcRect/>
          <a:stretch>
            <a:fillRect/>
          </a:stretch>
        </p:blipFill>
        <p:spPr bwMode="auto">
          <a:xfrm>
            <a:off x="4932040" y="4221088"/>
            <a:ext cx="2857500" cy="2190750"/>
          </a:xfrm>
          <a:prstGeom prst="rect">
            <a:avLst/>
          </a:prstGeom>
          <a:ln>
            <a:noFill/>
          </a:ln>
          <a:effectLst>
            <a:softEdge rad="112500"/>
          </a:effectLst>
        </p:spPr>
      </p:pic>
    </p:spTree>
    <p:extLst>
      <p:ext uri="{BB962C8B-B14F-4D97-AF65-F5344CB8AC3E}">
        <p14:creationId xmlns:p14="http://schemas.microsoft.com/office/powerpoint/2010/main" val="27078775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718048" cy="2509376"/>
          </a:xfrm>
        </p:spPr>
        <p:txBody>
          <a:bodyPr>
            <a:normAutofit fontScale="85000" lnSpcReduction="10000"/>
          </a:bodyPr>
          <a:lstStyle/>
          <a:p>
            <a:pPr algn="just"/>
            <a:endParaRPr lang="es-MX" dirty="0" smtClean="0"/>
          </a:p>
          <a:p>
            <a:pPr algn="just"/>
            <a:r>
              <a:rPr lang="es-MX" dirty="0" smtClean="0"/>
              <a:t>Esta parte del ensayo crítico es la </a:t>
            </a:r>
            <a:r>
              <a:rPr lang="es-MX" b="1" dirty="0" smtClean="0"/>
              <a:t>recapitulación</a:t>
            </a:r>
            <a:r>
              <a:rPr lang="es-MX" dirty="0" smtClean="0"/>
              <a:t> de los aspectos a los que has llegado a través del desarrollo de las ideas que has planteado. En resumidas cuentas: se trata de englobar aquellos </a:t>
            </a:r>
            <a:r>
              <a:rPr lang="es-MX" b="1" dirty="0" smtClean="0"/>
              <a:t>aspectos que deseas transmitir al lector</a:t>
            </a:r>
            <a:r>
              <a:rPr lang="es-MX" dirty="0" smtClean="0"/>
              <a:t>, por lo que cumple una función capital en el ensayo crítico.</a:t>
            </a:r>
          </a:p>
          <a:p>
            <a:pPr algn="just"/>
            <a:r>
              <a:rPr lang="es-MX" dirty="0" smtClean="0"/>
              <a:t>De la misma manera, las conclusiones </a:t>
            </a:r>
            <a:r>
              <a:rPr lang="es-MX" b="1" dirty="0" smtClean="0"/>
              <a:t>deben ser cortas</a:t>
            </a:r>
            <a:r>
              <a:rPr lang="es-MX" dirty="0" smtClean="0"/>
              <a:t>, idealmente no ocupar un espacio superior al 20% del total del texto, por lo que tienes que hilar muy fino y utilizar las palabras más adecuadas para cada planteamiento que sintetices.</a:t>
            </a:r>
          </a:p>
        </p:txBody>
      </p:sp>
      <p:sp>
        <p:nvSpPr>
          <p:cNvPr id="3" name="2 Título"/>
          <p:cNvSpPr>
            <a:spLocks noGrp="1"/>
          </p:cNvSpPr>
          <p:nvPr>
            <p:ph type="title"/>
          </p:nvPr>
        </p:nvSpPr>
        <p:spPr>
          <a:xfrm>
            <a:off x="755576" y="1202829"/>
            <a:ext cx="6400800" cy="1362075"/>
          </a:xfrm>
        </p:spPr>
        <p:txBody>
          <a:bodyPr/>
          <a:lstStyle/>
          <a:p>
            <a:pPr algn="ctr" fontAlgn="t"/>
            <a:r>
              <a:rPr lang="es-MX" b="1" dirty="0" smtClean="0"/>
              <a:t>Conclusiones</a:t>
            </a:r>
            <a:r>
              <a:rPr lang="es-MX" dirty="0" smtClean="0"/>
              <a:t/>
            </a:r>
            <a:br>
              <a:rPr lang="es-MX" dirty="0" smtClean="0"/>
            </a:br>
            <a:r>
              <a:rPr lang="es-MX" dirty="0" smtClean="0"/>
              <a:t/>
            </a:r>
            <a:br>
              <a:rPr lang="es-MX" dirty="0" smtClean="0"/>
            </a:br>
            <a:endParaRPr lang="es-MX" dirty="0"/>
          </a:p>
        </p:txBody>
      </p:sp>
      <p:pic>
        <p:nvPicPr>
          <p:cNvPr id="19458" name="Picture 2" descr="http://sp9.fotolog.com/photo/57/31/41/neithan_t_outlaw/1263085702655_f.jpg">
            <a:hlinkClick r:id="rId2"/>
          </p:cNvPr>
          <p:cNvPicPr>
            <a:picLocks noChangeAspect="1" noChangeArrowheads="1"/>
          </p:cNvPicPr>
          <p:nvPr/>
        </p:nvPicPr>
        <p:blipFill>
          <a:blip r:embed="rId3" cstate="print"/>
          <a:srcRect/>
          <a:stretch>
            <a:fillRect/>
          </a:stretch>
        </p:blipFill>
        <p:spPr bwMode="auto">
          <a:xfrm>
            <a:off x="5916446" y="3789040"/>
            <a:ext cx="2301719" cy="3068960"/>
          </a:xfrm>
          <a:prstGeom prst="rect">
            <a:avLst/>
          </a:prstGeom>
          <a:ln>
            <a:noFill/>
          </a:ln>
          <a:effectLst>
            <a:softEdge rad="112500"/>
          </a:effectLst>
        </p:spPr>
      </p:pic>
    </p:spTree>
    <p:extLst>
      <p:ext uri="{BB962C8B-B14F-4D97-AF65-F5344CB8AC3E}">
        <p14:creationId xmlns:p14="http://schemas.microsoft.com/office/powerpoint/2010/main" val="39587725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5718048" cy="3157448"/>
          </a:xfrm>
        </p:spPr>
        <p:txBody>
          <a:bodyPr>
            <a:normAutofit/>
          </a:bodyPr>
          <a:lstStyle/>
          <a:p>
            <a:pPr algn="just"/>
            <a:endParaRPr lang="es-MX" dirty="0" smtClean="0"/>
          </a:p>
          <a:p>
            <a:pPr algn="just"/>
            <a:r>
              <a:rPr lang="es-MX" dirty="0" smtClean="0"/>
              <a:t>Se recomienda desde un inicio plantear cada una de las referencias y dar el formato adecuado según él estilo APA (consultar la guía). </a:t>
            </a:r>
          </a:p>
          <a:p>
            <a:pPr algn="just"/>
            <a:r>
              <a:rPr lang="es-MX" dirty="0" smtClean="0"/>
              <a:t>Es un error considerar que al final se podrán integrar todas las referencias, ya que implicara un esfuerzo doble del sustentante. </a:t>
            </a:r>
            <a:endParaRPr lang="es-MX" dirty="0"/>
          </a:p>
        </p:txBody>
      </p:sp>
      <p:sp>
        <p:nvSpPr>
          <p:cNvPr id="3" name="2 Título"/>
          <p:cNvSpPr>
            <a:spLocks noGrp="1"/>
          </p:cNvSpPr>
          <p:nvPr>
            <p:ph type="title"/>
          </p:nvPr>
        </p:nvSpPr>
        <p:spPr>
          <a:xfrm>
            <a:off x="457200" y="1268760"/>
            <a:ext cx="8363272" cy="1362075"/>
          </a:xfrm>
        </p:spPr>
        <p:txBody>
          <a:bodyPr/>
          <a:lstStyle/>
          <a:p>
            <a:pPr algn="l" fontAlgn="t"/>
            <a:r>
              <a:rPr lang="es-MX" b="1" dirty="0" smtClean="0"/>
              <a:t>Referencias de Consulta</a:t>
            </a:r>
            <a:r>
              <a:rPr lang="es-MX" dirty="0" smtClean="0"/>
              <a:t/>
            </a:r>
            <a:br>
              <a:rPr lang="es-MX" dirty="0" smtClean="0"/>
            </a:br>
            <a:r>
              <a:rPr lang="es-MX" dirty="0" smtClean="0"/>
              <a:t/>
            </a:r>
            <a:br>
              <a:rPr lang="es-MX" dirty="0" smtClean="0"/>
            </a:br>
            <a:endParaRPr lang="es-MX" dirty="0"/>
          </a:p>
        </p:txBody>
      </p:sp>
      <p:pic>
        <p:nvPicPr>
          <p:cNvPr id="1026" name="Picture 2" descr="Resultado de imagen para bibliografia"/>
          <p:cNvPicPr>
            <a:picLocks noChangeAspect="1" noChangeArrowheads="1"/>
          </p:cNvPicPr>
          <p:nvPr/>
        </p:nvPicPr>
        <p:blipFill>
          <a:blip r:embed="rId2" cstate="print"/>
          <a:srcRect/>
          <a:stretch>
            <a:fillRect/>
          </a:stretch>
        </p:blipFill>
        <p:spPr bwMode="auto">
          <a:xfrm>
            <a:off x="6012160" y="3933056"/>
            <a:ext cx="2143125" cy="2143125"/>
          </a:xfrm>
          <a:prstGeom prst="rect">
            <a:avLst/>
          </a:prstGeom>
          <a:ln>
            <a:noFill/>
          </a:ln>
          <a:effectLst>
            <a:softEdge rad="112500"/>
          </a:effectLst>
        </p:spPr>
      </p:pic>
    </p:spTree>
    <p:extLst>
      <p:ext uri="{BB962C8B-B14F-4D97-AF65-F5344CB8AC3E}">
        <p14:creationId xmlns:p14="http://schemas.microsoft.com/office/powerpoint/2010/main" val="3332513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411760" y="2852936"/>
            <a:ext cx="4392488" cy="2308324"/>
          </a:xfrm>
          <a:prstGeom prst="rect">
            <a:avLst/>
          </a:prstGeom>
          <a:noFill/>
        </p:spPr>
        <p:txBody>
          <a:bodyPr wrap="square" rtlCol="0">
            <a:spAutoFit/>
          </a:bodyPr>
          <a:lstStyle/>
          <a:p>
            <a:pPr algn="ctr">
              <a:buNone/>
            </a:pPr>
            <a:r>
              <a:rPr lang="es-MX" sz="4800" b="1" dirty="0" smtClean="0">
                <a:latin typeface="+mj-lt"/>
              </a:rPr>
              <a:t>II. PROCESO DE TITULACIÓN</a:t>
            </a:r>
            <a:endParaRPr lang="es-MX" sz="4800" b="1" dirty="0">
              <a:latin typeface="+mj-lt"/>
            </a:endParaRPr>
          </a:p>
        </p:txBody>
      </p:sp>
    </p:spTree>
    <p:extLst>
      <p:ext uri="{BB962C8B-B14F-4D97-AF65-F5344CB8AC3E}">
        <p14:creationId xmlns:p14="http://schemas.microsoft.com/office/powerpoint/2010/main" val="14302124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71488" y="549275"/>
            <a:ext cx="8153400" cy="869950"/>
          </a:xfrm>
        </p:spPr>
        <p:txBody>
          <a:bodyPr/>
          <a:lstStyle/>
          <a:p>
            <a:pPr algn="ctr" eaLnBrk="1" hangingPunct="1"/>
            <a:r>
              <a:rPr lang="es-MX" sz="3200" b="1"/>
              <a:t>ESTRUCTURA DE LA UNIDAD DE APRENDIZAJE </a:t>
            </a:r>
            <a:br>
              <a:rPr lang="es-MX" sz="3200" b="1"/>
            </a:br>
            <a:endParaRPr lang="es-MX" sz="3200"/>
          </a:p>
        </p:txBody>
      </p:sp>
      <p:sp>
        <p:nvSpPr>
          <p:cNvPr id="5" name="4 Marcador de texto"/>
          <p:cNvSpPr>
            <a:spLocks noGrp="1"/>
          </p:cNvSpPr>
          <p:nvPr>
            <p:ph type="body" idx="1"/>
          </p:nvPr>
        </p:nvSpPr>
        <p:spPr>
          <a:xfrm>
            <a:off x="179512" y="2385218"/>
            <a:ext cx="3963863" cy="1138237"/>
          </a:xfrm>
          <a:solidFill>
            <a:srgbClr val="FFFFFF"/>
          </a:solidFill>
        </p:spPr>
        <p:style>
          <a:lnRef idx="3">
            <a:schemeClr val="lt1"/>
          </a:lnRef>
          <a:fillRef idx="1">
            <a:schemeClr val="accent1"/>
          </a:fillRef>
          <a:effectRef idx="1">
            <a:schemeClr val="accent1"/>
          </a:effectRef>
          <a:fontRef idx="minor">
            <a:schemeClr val="lt1"/>
          </a:fontRef>
        </p:style>
        <p:txBody>
          <a:bodyPr anchor="ctr">
            <a:noAutofit/>
          </a:bodyPr>
          <a:lstStyle/>
          <a:p>
            <a:pPr algn="ctr" eaLnBrk="1" hangingPunct="1">
              <a:lnSpc>
                <a:spcPct val="90000"/>
              </a:lnSpc>
            </a:pPr>
            <a:r>
              <a:rPr lang="es-MX" sz="2000" dirty="0">
                <a:solidFill>
                  <a:srgbClr val="C61B1B"/>
                </a:solidFill>
              </a:rPr>
              <a:t>UNIDAD III </a:t>
            </a:r>
            <a:endParaRPr lang="es-MX" sz="2000" dirty="0">
              <a:solidFill>
                <a:schemeClr val="tx1"/>
              </a:solidFill>
            </a:endParaRPr>
          </a:p>
          <a:p>
            <a:r>
              <a:rPr lang="es-MX" sz="2000" dirty="0" smtClean="0">
                <a:solidFill>
                  <a:srgbClr val="FF0000"/>
                </a:solidFill>
              </a:rPr>
              <a:t>PROYECTO DE INVESTIGACIÓN. </a:t>
            </a:r>
            <a:endParaRPr lang="es-MX" sz="2000" dirty="0">
              <a:solidFill>
                <a:srgbClr val="FF0000"/>
              </a:solidFill>
            </a:endParaRPr>
          </a:p>
        </p:txBody>
      </p:sp>
      <p:sp>
        <p:nvSpPr>
          <p:cNvPr id="3" name="2 Marcador de contenido"/>
          <p:cNvSpPr>
            <a:spLocks noGrp="1"/>
          </p:cNvSpPr>
          <p:nvPr>
            <p:ph sz="half" idx="2"/>
          </p:nvPr>
        </p:nvSpPr>
        <p:spPr>
          <a:xfrm>
            <a:off x="457200" y="3532981"/>
            <a:ext cx="3657600" cy="2200275"/>
          </a:xfrm>
          <a:noFill/>
        </p:spPr>
        <p:style>
          <a:lnRef idx="3">
            <a:schemeClr val="lt1"/>
          </a:lnRef>
          <a:fillRef idx="1">
            <a:schemeClr val="accent1"/>
          </a:fillRef>
          <a:effectRef idx="1">
            <a:schemeClr val="accent1"/>
          </a:effectRef>
          <a:fontRef idx="minor">
            <a:schemeClr val="lt1"/>
          </a:fontRef>
        </p:style>
        <p:txBody>
          <a:bodyPr>
            <a:normAutofit lnSpcReduction="10000"/>
          </a:bodyPr>
          <a:lstStyle/>
          <a:p>
            <a:r>
              <a:rPr lang="es-ES" sz="2400" dirty="0">
                <a:solidFill>
                  <a:srgbClr val="000000"/>
                </a:solidFill>
              </a:rPr>
              <a:t>Desarrollar un primer borrador de proyecto de </a:t>
            </a:r>
            <a:r>
              <a:rPr lang="es-ES" sz="2400" dirty="0" smtClean="0">
                <a:solidFill>
                  <a:srgbClr val="000000"/>
                </a:solidFill>
              </a:rPr>
              <a:t>investigación </a:t>
            </a:r>
            <a:r>
              <a:rPr lang="es-ES" sz="2400" dirty="0">
                <a:solidFill>
                  <a:srgbClr val="000000"/>
                </a:solidFill>
              </a:rPr>
              <a:t>de acuerdo a las especificaciones </a:t>
            </a:r>
            <a:r>
              <a:rPr lang="es-ES" sz="2400" dirty="0" smtClean="0">
                <a:solidFill>
                  <a:srgbClr val="000000"/>
                </a:solidFill>
              </a:rPr>
              <a:t>metodológicas.</a:t>
            </a:r>
            <a:endParaRPr lang="es-ES" sz="2400" dirty="0">
              <a:solidFill>
                <a:srgbClr val="000000"/>
              </a:solidFill>
            </a:endParaRPr>
          </a:p>
        </p:txBody>
      </p:sp>
      <p:sp>
        <p:nvSpPr>
          <p:cNvPr id="6" name="5 Marcador de texto"/>
          <p:cNvSpPr>
            <a:spLocks noGrp="1"/>
          </p:cNvSpPr>
          <p:nvPr>
            <p:ph type="body" sz="quarter" idx="3"/>
          </p:nvPr>
        </p:nvSpPr>
        <p:spPr>
          <a:xfrm>
            <a:off x="5002088" y="2342580"/>
            <a:ext cx="3962400" cy="1014412"/>
          </a:xfrm>
          <a:solidFill>
            <a:srgbClr val="FFFF00"/>
          </a:solidFill>
          <a:ln w="28575" cmpd="sng">
            <a:solidFill>
              <a:srgbClr val="FF0000"/>
            </a:solidFill>
          </a:ln>
        </p:spPr>
        <p:txBody>
          <a:bodyPr>
            <a:normAutofit fontScale="92500" lnSpcReduction="20000"/>
          </a:bodyPr>
          <a:lstStyle/>
          <a:p>
            <a:pPr algn="ctr" eaLnBrk="1" hangingPunct="1">
              <a:lnSpc>
                <a:spcPct val="90000"/>
              </a:lnSpc>
            </a:pPr>
            <a:r>
              <a:rPr lang="es-MX" dirty="0">
                <a:solidFill>
                  <a:srgbClr val="C61B1B"/>
                </a:solidFill>
              </a:rPr>
              <a:t>UNIDAD IV </a:t>
            </a:r>
            <a:endParaRPr lang="es-MX" dirty="0" smtClean="0">
              <a:solidFill>
                <a:srgbClr val="FF0000"/>
              </a:solidFill>
            </a:endParaRPr>
          </a:p>
          <a:p>
            <a:r>
              <a:rPr lang="es-MX" dirty="0" smtClean="0">
                <a:solidFill>
                  <a:srgbClr val="FF0000"/>
                </a:solidFill>
              </a:rPr>
              <a:t>MODALIDADES DE EVALUACIÓN PROFESIONAL.</a:t>
            </a:r>
            <a:endParaRPr lang="es-MX" dirty="0">
              <a:solidFill>
                <a:srgbClr val="FF0000"/>
              </a:solidFill>
            </a:endParaRPr>
          </a:p>
        </p:txBody>
      </p:sp>
      <p:sp>
        <p:nvSpPr>
          <p:cNvPr id="4" name="3 Marcador de contenido"/>
          <p:cNvSpPr>
            <a:spLocks noGrp="1"/>
          </p:cNvSpPr>
          <p:nvPr>
            <p:ph sz="quarter" idx="4"/>
          </p:nvPr>
        </p:nvSpPr>
        <p:spPr>
          <a:xfrm>
            <a:off x="5234880" y="3356991"/>
            <a:ext cx="3657600" cy="2520281"/>
          </a:xfrm>
          <a:solidFill>
            <a:srgbClr val="FFFF00"/>
          </a:solidFill>
          <a:ln w="28575" cmpd="sng">
            <a:solidFill>
              <a:srgbClr val="FF0000"/>
            </a:solidFill>
          </a:ln>
        </p:spPr>
        <p:txBody>
          <a:bodyPr/>
          <a:lstStyle/>
          <a:p>
            <a:r>
              <a:rPr lang="es-ES" sz="2400" dirty="0"/>
              <a:t>Distinguir las diversas modalidades de </a:t>
            </a:r>
            <a:r>
              <a:rPr lang="es-ES" sz="2400" dirty="0" smtClean="0"/>
              <a:t>evaluación </a:t>
            </a:r>
            <a:r>
              <a:rPr lang="es-ES" sz="2400" dirty="0"/>
              <a:t>profesional aprobadas en la Facultad de </a:t>
            </a:r>
            <a:r>
              <a:rPr lang="es-ES" sz="2400" dirty="0" smtClean="0"/>
              <a:t>Ingeniería</a:t>
            </a:r>
            <a:r>
              <a:rPr lang="es-ES" sz="2400" dirty="0"/>
              <a:t>. </a:t>
            </a:r>
          </a:p>
          <a:p>
            <a:pPr eaLnBrk="1" hangingPunct="1"/>
            <a:endParaRPr lang="es-MX" sz="2400" dirty="0"/>
          </a:p>
          <a:p>
            <a:pPr eaLnBrk="1" hangingPunct="1"/>
            <a:endParaRPr lang="es-MX" sz="2400" dirty="0"/>
          </a:p>
        </p:txBody>
      </p:sp>
      <p:pic>
        <p:nvPicPr>
          <p:cNvPr id="14343" name="Picture 2" descr="http://ts4.mm.bing.net/images/thumbnail.aspx?q=1471514150191&amp;id=586d930f875d06576dd1d757fd111d57&amp;url=http%3a%2f%2fwww.lfbogota.com%2fIMG%2fpngrecherche.png"/>
          <p:cNvPicPr>
            <a:picLocks noChangeAspect="1" noChangeArrowheads="1"/>
          </p:cNvPicPr>
          <p:nvPr/>
        </p:nvPicPr>
        <p:blipFill>
          <a:blip r:embed="rId2"/>
          <a:srcRect/>
          <a:stretch>
            <a:fillRect/>
          </a:stretch>
        </p:blipFill>
        <p:spPr bwMode="auto">
          <a:xfrm>
            <a:off x="3491880" y="5157192"/>
            <a:ext cx="1524000" cy="1400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dissolve">
                                      <p:cBhvr>
                                        <p:cTn id="15" dur="500"/>
                                        <p:tgtEl>
                                          <p:spTgt spid="5">
                                            <p:bg/>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dissolv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Effect transition="in" filter="dissolve">
                                      <p:cBhvr>
                                        <p:cTn id="25" dur="500"/>
                                        <p:tgtEl>
                                          <p:spTgt spid="6">
                                            <p:bg/>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dissolve">
                                      <p:cBhvr>
                                        <p:cTn id="30" dur="500"/>
                                        <p:tgtEl>
                                          <p:spTgt spid="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dissolve">
                                      <p:cBhvr>
                                        <p:cTn id="3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animBg="1"/>
      <p:bldP spid="6"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7 CuadroTexto"/>
          <p:cNvSpPr txBox="1">
            <a:spLocks noChangeArrowheads="1"/>
          </p:cNvSpPr>
          <p:nvPr/>
        </p:nvSpPr>
        <p:spPr bwMode="auto">
          <a:xfrm>
            <a:off x="539552" y="836712"/>
            <a:ext cx="6408712" cy="4524316"/>
          </a:xfrm>
          <a:prstGeom prst="rect">
            <a:avLst/>
          </a:prstGeom>
          <a:noFill/>
          <a:ln w="9525">
            <a:noFill/>
            <a:miter lim="800000"/>
            <a:headEnd/>
            <a:tailEnd/>
          </a:ln>
        </p:spPr>
        <p:txBody>
          <a:bodyPr wrap="square">
            <a:spAutoFit/>
          </a:bodyPr>
          <a:lstStyle/>
          <a:p>
            <a:pPr>
              <a:buNone/>
            </a:pPr>
            <a:r>
              <a:rPr lang="es-MX" sz="1600" dirty="0" smtClean="0">
                <a:latin typeface="+mn-lt"/>
              </a:rPr>
              <a:t>La evaluación profesional de acuerdo al artículo 3 de la Gaceta Universitaria de Diciembre 2012 en el Reglamento de Evaluaciones Profesionales tendrá por objetivos: </a:t>
            </a:r>
          </a:p>
          <a:p>
            <a:pPr>
              <a:buNone/>
            </a:pPr>
            <a:endParaRPr lang="es-MX" sz="1600" dirty="0" smtClean="0">
              <a:latin typeface="+mn-lt"/>
            </a:endParaRPr>
          </a:p>
          <a:p>
            <a:pPr marL="514350" indent="-514350">
              <a:buSzPct val="100000"/>
              <a:buFont typeface="+mj-lt"/>
              <a:buAutoNum type="romanUcPeriod"/>
            </a:pPr>
            <a:r>
              <a:rPr lang="es-MX" sz="1600" dirty="0" smtClean="0">
                <a:latin typeface="+mn-lt"/>
              </a:rPr>
              <a:t>Valorar los conocimientos, aptitudes, actitudes y valores adquiridos durante la formación profesional.</a:t>
            </a:r>
          </a:p>
          <a:p>
            <a:pPr marL="514350" indent="-514350">
              <a:buSzPct val="100000"/>
              <a:buFont typeface="+mj-lt"/>
              <a:buAutoNum type="romanUcPeriod"/>
            </a:pPr>
            <a:r>
              <a:rPr lang="es-MX" sz="1600" dirty="0" smtClean="0">
                <a:latin typeface="+mn-lt"/>
              </a:rPr>
              <a:t>Comprobar la capacidad para aplicar los modelos, teorías y tecnologías que explican el objeto de estudio de su formación.</a:t>
            </a:r>
          </a:p>
          <a:p>
            <a:pPr marL="514350" indent="-514350">
              <a:buSzPct val="100000"/>
              <a:buFont typeface="+mj-lt"/>
              <a:buAutoNum type="romanUcPeriod"/>
            </a:pPr>
            <a:r>
              <a:rPr lang="es-MX" sz="1600" dirty="0" smtClean="0">
                <a:latin typeface="+mn-lt"/>
              </a:rPr>
              <a:t>Comprobar la aplicación de los métodos,  técnicas e instrumentos propios del  ejercicio de la profesión. </a:t>
            </a:r>
          </a:p>
          <a:p>
            <a:pPr marL="514350" indent="-514350">
              <a:buSzPct val="100000"/>
              <a:buFont typeface="+mj-lt"/>
              <a:buAutoNum type="romanUcPeriod"/>
            </a:pPr>
            <a:r>
              <a:rPr lang="es-MX" sz="1600" dirty="0" smtClean="0">
                <a:latin typeface="+mn-lt"/>
              </a:rPr>
              <a:t>Valorar las habilidades técnicas y  tecnológicas para desarrollarse en el  campo laboral.</a:t>
            </a:r>
          </a:p>
          <a:p>
            <a:pPr marL="514350" indent="-514350">
              <a:buSzPct val="100000"/>
              <a:buFont typeface="+mj-lt"/>
              <a:buAutoNum type="romanUcPeriod"/>
            </a:pPr>
            <a:r>
              <a:rPr lang="es-MX" sz="1600" dirty="0" smtClean="0">
                <a:latin typeface="+mn-lt"/>
              </a:rPr>
              <a:t>Valorar el juicio profesional para tomar  decisiones y formular soluciones racionales, éticas y estéticas.</a:t>
            </a:r>
          </a:p>
          <a:p>
            <a:pPr marL="514350" indent="-514350">
              <a:buSzPct val="100000"/>
              <a:buFont typeface="+mj-lt"/>
              <a:buAutoNum type="romanUcPeriod"/>
            </a:pPr>
            <a:r>
              <a:rPr lang="es-MX" sz="1600" dirty="0" smtClean="0">
                <a:latin typeface="+mn-lt"/>
              </a:rPr>
              <a:t>Valorar la sensibilidad y la creatividad, así como las habilidades lingüístico-comunicativas.</a:t>
            </a:r>
          </a:p>
          <a:p>
            <a:pPr marL="514350" indent="-514350">
              <a:buSzPct val="100000"/>
              <a:buFont typeface="+mj-lt"/>
              <a:buAutoNum type="romanUcPeriod"/>
            </a:pPr>
            <a:r>
              <a:rPr lang="es-MX" sz="1600" dirty="0" smtClean="0">
                <a:latin typeface="+mn-lt"/>
              </a:rPr>
              <a:t>Otorgar al pasante el título profesional  correspondiente.</a:t>
            </a:r>
            <a:endParaRPr lang="es-MX" sz="1600" dirty="0">
              <a:latin typeface="+mn-lt"/>
            </a:endParaRPr>
          </a:p>
        </p:txBody>
      </p:sp>
    </p:spTree>
    <p:extLst>
      <p:ext uri="{BB962C8B-B14F-4D97-AF65-F5344CB8AC3E}">
        <p14:creationId xmlns:p14="http://schemas.microsoft.com/office/powerpoint/2010/main" val="5160047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908512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153400" cy="990600"/>
          </a:xfrm>
        </p:spPr>
        <p:txBody>
          <a:bodyPr/>
          <a:lstStyle/>
          <a:p>
            <a:pPr lvl="0" algn="ctr"/>
            <a:r>
              <a:rPr lang="es-MX" sz="2400" dirty="0" smtClean="0"/>
              <a:t>Para las opciones que no requieren la realización de un trabajo escrito seguirá el procedimiento (1):</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969820489"/>
              </p:ext>
            </p:extLst>
          </p:nvPr>
        </p:nvGraphicFramePr>
        <p:xfrm>
          <a:off x="0" y="1580535"/>
          <a:ext cx="9085006" cy="5353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29864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153400" cy="990600"/>
          </a:xfrm>
        </p:spPr>
        <p:txBody>
          <a:bodyPr/>
          <a:lstStyle/>
          <a:p>
            <a:pPr lvl="0" algn="ctr"/>
            <a:r>
              <a:rPr lang="es-MX" sz="2400" dirty="0" smtClean="0"/>
              <a:t>Para las opciones que no requieren la realización de un trabajo escrito, seguirá el procedimiento (2)</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801495191"/>
              </p:ext>
            </p:extLst>
          </p:nvPr>
        </p:nvGraphicFramePr>
        <p:xfrm>
          <a:off x="611560" y="1772816"/>
          <a:ext cx="815340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66764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91447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441432" cy="990600"/>
          </a:xfrm>
        </p:spPr>
        <p:txBody>
          <a:bodyPr/>
          <a:lstStyle/>
          <a:p>
            <a:pPr lvl="0" algn="ctr"/>
            <a:r>
              <a:rPr lang="es-MX" sz="2400" dirty="0" smtClean="0"/>
              <a:t>Para las opciones que requieren la realización de un trabajo escrito, seguirá el procedimiento para la aprobación y registro (1)</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845493567"/>
              </p:ext>
            </p:extLst>
          </p:nvPr>
        </p:nvGraphicFramePr>
        <p:xfrm>
          <a:off x="323528" y="1772816"/>
          <a:ext cx="8460160" cy="47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55229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441432" cy="990600"/>
          </a:xfrm>
        </p:spPr>
        <p:txBody>
          <a:bodyPr/>
          <a:lstStyle/>
          <a:p>
            <a:pPr lvl="0" algn="ctr"/>
            <a:r>
              <a:rPr lang="es-MX" sz="2400" dirty="0" smtClean="0"/>
              <a:t>Para las opciones que requieren la realización de un trabajo escrito, seguirá el procedimiento para la aprobación y registro (2)</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377347634"/>
              </p:ext>
            </p:extLst>
          </p:nvPr>
        </p:nvGraphicFramePr>
        <p:xfrm>
          <a:off x="0" y="1700808"/>
          <a:ext cx="9252520" cy="4567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6057998"/>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441432" cy="990600"/>
          </a:xfrm>
        </p:spPr>
        <p:txBody>
          <a:bodyPr/>
          <a:lstStyle/>
          <a:p>
            <a:pPr lvl="0" algn="ctr"/>
            <a:r>
              <a:rPr lang="es-MX" sz="2400" dirty="0" smtClean="0"/>
              <a:t>Para las opciones que requieren la realización de un trabajo escrito, seguirá el procedimiento para la aprobación y registro (3)</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236796552"/>
              </p:ext>
            </p:extLst>
          </p:nvPr>
        </p:nvGraphicFramePr>
        <p:xfrm>
          <a:off x="0" y="1687488"/>
          <a:ext cx="8915400" cy="4637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9306887"/>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23528" y="3212976"/>
            <a:ext cx="8153400" cy="990600"/>
          </a:xfrm>
        </p:spPr>
        <p:txBody>
          <a:bodyPr>
            <a:normAutofit fontScale="90000"/>
          </a:bodyPr>
          <a:lstStyle/>
          <a:p>
            <a:pPr algn="ctr"/>
            <a:r>
              <a:rPr lang="es-MX" dirty="0" smtClean="0"/>
              <a:t>A continuación se describe el proceso administrativo a seguir para la evaluación profesional.</a:t>
            </a:r>
            <a:br>
              <a:rPr lang="es-MX" dirty="0" smtClean="0"/>
            </a:br>
            <a:r>
              <a:rPr lang="es-MX" dirty="0" smtClean="0"/>
              <a:t>Siempre y cuando ya se cuente con los requisitos de la modalidad seleccionada.</a:t>
            </a:r>
            <a:endParaRPr lang="es-MX" dirty="0"/>
          </a:p>
        </p:txBody>
      </p:sp>
    </p:spTree>
    <p:extLst>
      <p:ext uri="{BB962C8B-B14F-4D97-AF65-F5344CB8AC3E}">
        <p14:creationId xmlns:p14="http://schemas.microsoft.com/office/powerpoint/2010/main" val="1389752283"/>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67544" y="1844824"/>
            <a:ext cx="8228013" cy="1927225"/>
          </a:xfrm>
        </p:spPr>
        <p:txBody>
          <a:bodyPr/>
          <a:lstStyle/>
          <a:p>
            <a:pPr algn="ctr"/>
            <a:r>
              <a:rPr lang="es-MX" dirty="0" smtClean="0"/>
              <a:t>Acudir al departamento de titulación</a:t>
            </a:r>
            <a:endParaRPr lang="es-MX" dirty="0"/>
          </a:p>
        </p:txBody>
      </p:sp>
    </p:spTree>
    <p:extLst>
      <p:ext uri="{BB962C8B-B14F-4D97-AF65-F5344CB8AC3E}">
        <p14:creationId xmlns:p14="http://schemas.microsoft.com/office/powerpoint/2010/main" val="2782957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3861048"/>
            <a:ext cx="7542212" cy="1013012"/>
          </a:xfrm>
        </p:spPr>
        <p:txBody>
          <a:bodyPr/>
          <a:lstStyle/>
          <a:p>
            <a:pPr algn="ctr"/>
            <a:r>
              <a:rPr lang="es-ES" b="1" dirty="0" smtClean="0">
                <a:solidFill>
                  <a:srgbClr val="FFFFFF"/>
                </a:solidFill>
              </a:rPr>
              <a:t>Modalidades de titulación</a:t>
            </a:r>
            <a:endParaRPr lang="es-MX" b="1" dirty="0">
              <a:solidFill>
                <a:srgbClr val="FFFFFF"/>
              </a:solidFill>
            </a:endParaRPr>
          </a:p>
        </p:txBody>
      </p:sp>
    </p:spTree>
    <p:extLst>
      <p:ext uri="{BB962C8B-B14F-4D97-AF65-F5344CB8AC3E}">
        <p14:creationId xmlns:p14="http://schemas.microsoft.com/office/powerpoint/2010/main" val="125400241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212976"/>
            <a:ext cx="6400800" cy="1362075"/>
          </a:xfrm>
        </p:spPr>
        <p:txBody>
          <a:bodyPr/>
          <a:lstStyle/>
          <a:p>
            <a:pPr algn="ctr"/>
            <a:r>
              <a:rPr lang="es-ES" dirty="0" smtClean="0"/>
              <a:t>Entregar los documentos que correspondan a la modalidad seleccionada</a:t>
            </a:r>
            <a:endParaRPr lang="es-ES" dirty="0"/>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70</a:t>
            </a:fld>
            <a:endParaRPr lang="es-MX"/>
          </a:p>
        </p:txBody>
      </p:sp>
    </p:spTree>
    <p:extLst>
      <p:ext uri="{BB962C8B-B14F-4D97-AF65-F5344CB8AC3E}">
        <p14:creationId xmlns:p14="http://schemas.microsoft.com/office/powerpoint/2010/main" val="34491003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l="23288" t="9741" r="23288" b="14764"/>
          <a:stretch>
            <a:fillRect/>
          </a:stretch>
        </p:blipFill>
        <p:spPr bwMode="auto">
          <a:xfrm rot="5400000">
            <a:off x="3005800" y="2994936"/>
            <a:ext cx="2733080" cy="2172448"/>
          </a:xfrm>
          <a:prstGeom prst="rect">
            <a:avLst/>
          </a:prstGeom>
          <a:noFill/>
          <a:ln w="9525">
            <a:noFill/>
            <a:miter lim="800000"/>
            <a:headEnd/>
            <a:tailEnd/>
          </a:ln>
          <a:effectLst/>
        </p:spPr>
      </p:pic>
      <p:sp>
        <p:nvSpPr>
          <p:cNvPr id="12" name="11 Rectángulo"/>
          <p:cNvSpPr/>
          <p:nvPr/>
        </p:nvSpPr>
        <p:spPr>
          <a:xfrm>
            <a:off x="352072" y="764704"/>
            <a:ext cx="9397649" cy="523220"/>
          </a:xfrm>
          <a:prstGeom prst="rect">
            <a:avLst/>
          </a:prstGeom>
        </p:spPr>
        <p:txBody>
          <a:bodyPr wrap="none">
            <a:spAutoFit/>
          </a:bodyPr>
          <a:lstStyle/>
          <a:p>
            <a:pPr>
              <a:buNone/>
            </a:pPr>
            <a:r>
              <a:rPr lang="es-ES" sz="2800" dirty="0" smtClean="0">
                <a:solidFill>
                  <a:schemeClr val="bg1"/>
                </a:solidFill>
                <a:latin typeface="+mn-lt"/>
              </a:rPr>
              <a:t>1 Empastado  y 3 discos compactos en PDF en Verde Beta</a:t>
            </a:r>
            <a:endParaRPr lang="es-MX" sz="2800" dirty="0">
              <a:solidFill>
                <a:schemeClr val="bg1"/>
              </a:solidFill>
              <a:latin typeface="+mn-lt"/>
            </a:endParaRPr>
          </a:p>
        </p:txBody>
      </p:sp>
    </p:spTree>
    <p:extLst>
      <p:ext uri="{BB962C8B-B14F-4D97-AF65-F5344CB8AC3E}">
        <p14:creationId xmlns:p14="http://schemas.microsoft.com/office/powerpoint/2010/main" val="41184253"/>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3 Título"/>
          <p:cNvSpPr>
            <a:spLocks noGrp="1"/>
          </p:cNvSpPr>
          <p:nvPr>
            <p:ph type="title"/>
          </p:nvPr>
        </p:nvSpPr>
        <p:spPr/>
        <p:txBody>
          <a:bodyPr/>
          <a:lstStyle/>
          <a:p>
            <a:r>
              <a:rPr lang="es-ES" sz="3600" dirty="0" smtClean="0"/>
              <a:t>Documentos  en  original y dos copias  </a:t>
            </a:r>
            <a:endParaRPr lang="es-MX" sz="3600" dirty="0"/>
          </a:p>
        </p:txBody>
      </p:sp>
      <p:sp>
        <p:nvSpPr>
          <p:cNvPr id="2" name="Marcador de contenido 1"/>
          <p:cNvSpPr>
            <a:spLocks noGrp="1"/>
          </p:cNvSpPr>
          <p:nvPr>
            <p:ph idx="1"/>
          </p:nvPr>
        </p:nvSpPr>
        <p:spPr/>
        <p:txBody>
          <a:bodyPr>
            <a:normAutofit lnSpcReduction="10000"/>
          </a:bodyPr>
          <a:lstStyle/>
          <a:p>
            <a:r>
              <a:rPr lang="es-ES" dirty="0" smtClean="0"/>
              <a:t>Certificado de servicio social</a:t>
            </a:r>
          </a:p>
          <a:p>
            <a:r>
              <a:rPr lang="es-ES" dirty="0" smtClean="0"/>
              <a:t>Certificado de bachillerato</a:t>
            </a:r>
          </a:p>
          <a:p>
            <a:r>
              <a:rPr lang="es-ES" dirty="0" smtClean="0"/>
              <a:t>Certificado total de licenciatura</a:t>
            </a:r>
          </a:p>
          <a:p>
            <a:r>
              <a:rPr lang="es-ES" dirty="0" smtClean="0"/>
              <a:t>Acta de nacimiento </a:t>
            </a:r>
          </a:p>
          <a:p>
            <a:r>
              <a:rPr lang="es-ES" dirty="0" smtClean="0"/>
              <a:t>Hoja </a:t>
            </a:r>
            <a:r>
              <a:rPr lang="es-ES" dirty="0"/>
              <a:t>de Resultados y Testimonio</a:t>
            </a:r>
            <a:r>
              <a:rPr lang="es-ES" dirty="0" smtClean="0"/>
              <a:t> (EGEL) </a:t>
            </a:r>
          </a:p>
          <a:p>
            <a:r>
              <a:rPr lang="es-ES" dirty="0" smtClean="0"/>
              <a:t>Constancias de no adeudo</a:t>
            </a:r>
            <a:endParaRPr lang="es-ES" dirty="0"/>
          </a:p>
        </p:txBody>
      </p:sp>
    </p:spTree>
    <p:extLst>
      <p:ext uri="{BB962C8B-B14F-4D97-AF65-F5344CB8AC3E}">
        <p14:creationId xmlns:p14="http://schemas.microsoft.com/office/powerpoint/2010/main" val="1839872068"/>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3 Título"/>
          <p:cNvSpPr>
            <a:spLocks noGrp="1"/>
          </p:cNvSpPr>
          <p:nvPr>
            <p:ph type="body" idx="1"/>
          </p:nvPr>
        </p:nvSpPr>
        <p:spPr>
          <a:xfrm>
            <a:off x="467544" y="2780928"/>
            <a:ext cx="7123113" cy="1673225"/>
          </a:xfrm>
        </p:spPr>
        <p:txBody>
          <a:bodyPr>
            <a:normAutofit lnSpcReduction="10000"/>
          </a:bodyPr>
          <a:lstStyle/>
          <a:p>
            <a:pPr algn="ctr"/>
            <a:r>
              <a:rPr lang="es-ES" sz="3600" dirty="0" smtClean="0"/>
              <a:t>Se programa un plazo no mayor a 15 días a la Evaluación Profesional</a:t>
            </a:r>
            <a:endParaRPr lang="es-MX" sz="3600" dirty="0"/>
          </a:p>
        </p:txBody>
      </p:sp>
    </p:spTree>
    <p:extLst>
      <p:ext uri="{BB962C8B-B14F-4D97-AF65-F5344CB8AC3E}">
        <p14:creationId xmlns:p14="http://schemas.microsoft.com/office/powerpoint/2010/main" val="1397352719"/>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pPr algn="ctr" eaLnBrk="1" hangingPunct="1"/>
            <a:r>
              <a:rPr lang="es-MX" smtClean="0"/>
              <a:t>Evaluación profesional por tesis </a:t>
            </a:r>
          </a:p>
        </p:txBody>
      </p:sp>
      <p:pic>
        <p:nvPicPr>
          <p:cNvPr id="33795" name="Picture 4" descr="http://t3.gstatic.com/images?q=tbn:ANd9GcRTv8vCk_MmFOQ95h_H_OiRymH8o1wvCilE6DefIqxj0MVF-qhKh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499" y="4725144"/>
            <a:ext cx="1895475" cy="1533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25248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Marcador de contenido"/>
          <p:cNvSpPr>
            <a:spLocks noGrp="1"/>
          </p:cNvSpPr>
          <p:nvPr>
            <p:ph idx="1"/>
          </p:nvPr>
        </p:nvSpPr>
        <p:spPr>
          <a:xfrm>
            <a:off x="611560" y="2132856"/>
            <a:ext cx="8153400" cy="4495800"/>
          </a:xfrm>
        </p:spPr>
        <p:txBody>
          <a:bodyPr/>
          <a:lstStyle/>
          <a:p>
            <a:pPr algn="just" eaLnBrk="1" hangingPunct="1"/>
            <a:r>
              <a:rPr lang="es-MX" sz="2400" dirty="0" smtClean="0"/>
              <a:t>El sustentante presentará de manera individual una exposición oral resumida de su tesis, y posteriormente cada miembro del jurado formulará las preguntas que considere pertinentes, la réplica de cada integrante del jurado tendrán una duración de 10 minutos como mínimo y 20 como máximo. Ningún miembro del jurado podrá abstenerse de replicar ni retirarse de la sustentación antes de su terminación.</a:t>
            </a:r>
          </a:p>
          <a:p>
            <a:pPr eaLnBrk="1" hangingPunct="1"/>
            <a:endParaRPr lang="es-MX" sz="2400" dirty="0" smtClean="0"/>
          </a:p>
        </p:txBody>
      </p:sp>
      <p:pic>
        <p:nvPicPr>
          <p:cNvPr id="34819" name="Picture 4" descr="http://t2.gstatic.com/images?q=tbn:ANd9GcTTIUHZ0Fu4Ba1x_Xu2KEPUycFx7PGhEAtNQTkbidU5jqVVZasE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3" y="4867560"/>
            <a:ext cx="1783085" cy="177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69297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4294967295"/>
          </p:nvPr>
        </p:nvSpPr>
        <p:spPr>
          <a:xfrm>
            <a:off x="0" y="1957388"/>
            <a:ext cx="8153400" cy="4495800"/>
          </a:xfrm>
        </p:spPr>
        <p:txBody>
          <a:bodyPr>
            <a:normAutofit/>
          </a:bodyPr>
          <a:lstStyle/>
          <a:p>
            <a:pPr algn="just" eaLnBrk="1" hangingPunct="1"/>
            <a:r>
              <a:rPr lang="es-MX" sz="2400" dirty="0" smtClean="0"/>
              <a:t>Los miembros del jurado, para emitir su veredicto, tomarán en cuenta de cada sustentante: la calidad de la tesis, la sustentación de la misma, y sus antecedentes académicos. </a:t>
            </a:r>
          </a:p>
          <a:p>
            <a:pPr algn="just" eaLnBrk="1" hangingPunct="1"/>
            <a:endParaRPr lang="es-MX" sz="2400" dirty="0" smtClean="0"/>
          </a:p>
          <a:p>
            <a:pPr eaLnBrk="1" hangingPunct="1"/>
            <a:r>
              <a:rPr lang="es-MX" sz="2400" dirty="0" smtClean="0"/>
              <a:t>Dando como veredicto de la evaluación profesional:</a:t>
            </a:r>
          </a:p>
          <a:p>
            <a:pPr lvl="1" eaLnBrk="1" hangingPunct="1"/>
            <a:r>
              <a:rPr lang="es-MX" sz="2000" dirty="0" smtClean="0"/>
              <a:t>Aprobado con mención honorífica.</a:t>
            </a:r>
          </a:p>
          <a:p>
            <a:pPr lvl="1" eaLnBrk="1" hangingPunct="1"/>
            <a:r>
              <a:rPr lang="es-MX" sz="2000" dirty="0" smtClean="0"/>
              <a:t>Aprobado por unanimidad de votos.</a:t>
            </a:r>
          </a:p>
          <a:p>
            <a:pPr lvl="1" eaLnBrk="1" hangingPunct="1"/>
            <a:r>
              <a:rPr lang="es-MX" sz="2000" dirty="0" smtClean="0"/>
              <a:t>Aprobado por mayoría de votos.</a:t>
            </a:r>
          </a:p>
          <a:p>
            <a:pPr lvl="1" eaLnBrk="1" hangingPunct="1"/>
            <a:r>
              <a:rPr lang="es-MX" sz="2000" dirty="0" smtClean="0"/>
              <a:t>Aplazado.</a:t>
            </a:r>
          </a:p>
          <a:p>
            <a:pPr eaLnBrk="1" hangingPunct="1"/>
            <a:endParaRPr lang="es-MX" sz="2400" dirty="0" smtClean="0"/>
          </a:p>
        </p:txBody>
      </p:sp>
      <p:pic>
        <p:nvPicPr>
          <p:cNvPr id="35843" name="Picture 2" descr="19"/>
          <p:cNvPicPr>
            <a:picLocks noChangeAspect="1" noChangeArrowheads="1"/>
          </p:cNvPicPr>
          <p:nvPr/>
        </p:nvPicPr>
        <p:blipFill>
          <a:blip r:embed="rId2" cstate="print">
            <a:extLst>
              <a:ext uri="{28A0092B-C50C-407E-A947-70E740481C1C}">
                <a14:useLocalDpi xmlns:a14="http://schemas.microsoft.com/office/drawing/2010/main" val="0"/>
              </a:ext>
            </a:extLst>
          </a:blip>
          <a:srcRect l="13521" t="29761" r="13521"/>
          <a:stretch>
            <a:fillRect/>
          </a:stretch>
        </p:blipFill>
        <p:spPr bwMode="auto">
          <a:xfrm>
            <a:off x="6228184" y="4940300"/>
            <a:ext cx="2728913"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4108213"/>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611560" y="926232"/>
            <a:ext cx="8153400" cy="990600"/>
          </a:xfrm>
        </p:spPr>
        <p:txBody>
          <a:bodyPr>
            <a:normAutofit fontScale="90000"/>
          </a:bodyPr>
          <a:lstStyle/>
          <a:p>
            <a:pPr algn="ctr" eaLnBrk="1" hangingPunct="1"/>
            <a:r>
              <a:rPr lang="es-MX" sz="3200" dirty="0" smtClean="0"/>
              <a:t>Para mención honorífica se deben cumplir los siguientes requisitos:</a:t>
            </a:r>
            <a:br>
              <a:rPr lang="es-MX" sz="3200" dirty="0" smtClean="0"/>
            </a:br>
            <a:endParaRPr lang="es-MX" sz="3200" dirty="0" smtClean="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616536972"/>
              </p:ext>
            </p:extLst>
          </p:nvPr>
        </p:nvGraphicFramePr>
        <p:xfrm>
          <a:off x="268683" y="1823294"/>
          <a:ext cx="8784975" cy="4781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650781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539552" y="2652934"/>
            <a:ext cx="8215313" cy="3656386"/>
          </a:xfrm>
          <a:prstGeom prst="rect">
            <a:avLst/>
          </a:prstGeom>
          <a:noFill/>
          <a:ln w="9525">
            <a:noFill/>
            <a:miter lim="800000"/>
            <a:headEnd/>
            <a:tailEnd/>
          </a:ln>
        </p:spPr>
        <p:txBody>
          <a:bodyPr wrap="square" lIns="0" tIns="0" rIns="0" bIns="0">
            <a:spAutoFit/>
          </a:bodyPr>
          <a:lstStyle/>
          <a:p>
            <a:pPr algn="ctr"/>
            <a:r>
              <a:rPr lang="es-MX" sz="1200" b="1" dirty="0" smtClean="0"/>
              <a:t> </a:t>
            </a:r>
            <a:endParaRPr lang="es-MX" sz="1200" b="1" dirty="0"/>
          </a:p>
          <a:p>
            <a:pPr marL="342900" indent="-342900">
              <a:buNone/>
              <a:tabLst>
                <a:tab pos="354013" algn="l"/>
              </a:tabLst>
            </a:pPr>
            <a:r>
              <a:rPr lang="es-ES" dirty="0" smtClean="0"/>
              <a:t>1.Ingresa a el link  </a:t>
            </a:r>
            <a:r>
              <a:rPr lang="es-ES" dirty="0" smtClean="0">
                <a:hlinkClick r:id="rId2"/>
              </a:rPr>
              <a:t>http://148.215.1.135/TrmLinCE/jsp/FrmCnsTit.html</a:t>
            </a: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a:p>
        </p:txBody>
      </p:sp>
      <p:pic>
        <p:nvPicPr>
          <p:cNvPr id="15" name="Picture 2"/>
          <p:cNvPicPr>
            <a:picLocks noChangeAspect="1" noChangeArrowheads="1"/>
          </p:cNvPicPr>
          <p:nvPr/>
        </p:nvPicPr>
        <p:blipFill>
          <a:blip r:embed="rId3" cstate="print"/>
          <a:srcRect l="832" t="11864" b="50848"/>
          <a:stretch>
            <a:fillRect/>
          </a:stretch>
        </p:blipFill>
        <p:spPr bwMode="auto">
          <a:xfrm>
            <a:off x="1214414" y="3432990"/>
            <a:ext cx="6357981" cy="1571636"/>
          </a:xfrm>
          <a:prstGeom prst="rect">
            <a:avLst/>
          </a:prstGeom>
          <a:noFill/>
          <a:ln w="9525">
            <a:noFill/>
            <a:miter lim="800000"/>
            <a:headEnd/>
            <a:tailEnd/>
          </a:ln>
          <a:effectLst/>
        </p:spPr>
      </p:pic>
      <p:sp>
        <p:nvSpPr>
          <p:cNvPr id="18" name="17 Título"/>
          <p:cNvSpPr>
            <a:spLocks noGrp="1"/>
          </p:cNvSpPr>
          <p:nvPr>
            <p:ph type="title"/>
          </p:nvPr>
        </p:nvSpPr>
        <p:spPr/>
        <p:txBody>
          <a:bodyPr>
            <a:normAutofit fontScale="90000"/>
          </a:bodyPr>
          <a:lstStyle/>
          <a:p>
            <a:pPr algn="ctr"/>
            <a:r>
              <a:rPr lang="es-ES" sz="4000" dirty="0" smtClean="0">
                <a:solidFill>
                  <a:srgbClr val="1A1B1C"/>
                </a:solidFill>
              </a:rPr>
              <a:t>Consulta vía internet el estatus de tu título (1)</a:t>
            </a:r>
            <a:endParaRPr lang="es-MX" sz="4000" dirty="0"/>
          </a:p>
        </p:txBody>
      </p:sp>
    </p:spTree>
    <p:extLst>
      <p:ext uri="{BB962C8B-B14F-4D97-AF65-F5344CB8AC3E}">
        <p14:creationId xmlns:p14="http://schemas.microsoft.com/office/powerpoint/2010/main" val="844196671"/>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539552" y="1700808"/>
            <a:ext cx="8215313" cy="2843855"/>
          </a:xfrm>
          <a:prstGeom prst="rect">
            <a:avLst/>
          </a:prstGeom>
          <a:noFill/>
          <a:ln w="9525">
            <a:noFill/>
            <a:miter lim="800000"/>
            <a:headEnd/>
            <a:tailEnd/>
          </a:ln>
        </p:spPr>
        <p:txBody>
          <a:bodyPr wrap="square" lIns="0" tIns="0" rIns="0" bIns="0">
            <a:spAutoFit/>
          </a:bodyPr>
          <a:lstStyle/>
          <a:p>
            <a:pPr algn="ctr"/>
            <a:r>
              <a:rPr lang="es-MX" sz="1200" b="1" dirty="0" smtClean="0"/>
              <a:t> </a:t>
            </a:r>
            <a:endParaRPr lang="es-MX" sz="1200" b="1" dirty="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smtClean="0"/>
          </a:p>
          <a:p>
            <a:pPr marL="342900" indent="-342900">
              <a:buAutoNum type="arabicPeriod"/>
            </a:pPr>
            <a:endParaRPr lang="es-ES" dirty="0"/>
          </a:p>
        </p:txBody>
      </p:sp>
      <p:sp>
        <p:nvSpPr>
          <p:cNvPr id="14" name="13 CuadroTexto"/>
          <p:cNvSpPr txBox="1"/>
          <p:nvPr/>
        </p:nvSpPr>
        <p:spPr>
          <a:xfrm>
            <a:off x="899592" y="2492896"/>
            <a:ext cx="7429552" cy="1200329"/>
          </a:xfrm>
          <a:prstGeom prst="rect">
            <a:avLst/>
          </a:prstGeom>
          <a:noFill/>
        </p:spPr>
        <p:txBody>
          <a:bodyPr wrap="square" rtlCol="0">
            <a:spAutoFit/>
          </a:bodyPr>
          <a:lstStyle/>
          <a:p>
            <a:pPr>
              <a:buNone/>
            </a:pPr>
            <a:r>
              <a:rPr lang="es-MX" dirty="0" smtClean="0"/>
              <a:t>2. Ingresa Número de cuenta y Número de Acta, y te despliega estado del trámite y fecha estimada de disponibilidad.</a:t>
            </a:r>
            <a:endParaRPr lang="es-MX" dirty="0"/>
          </a:p>
        </p:txBody>
      </p:sp>
      <p:sp>
        <p:nvSpPr>
          <p:cNvPr id="18" name="17 Título"/>
          <p:cNvSpPr>
            <a:spLocks noGrp="1"/>
          </p:cNvSpPr>
          <p:nvPr>
            <p:ph type="title"/>
          </p:nvPr>
        </p:nvSpPr>
        <p:spPr/>
        <p:txBody>
          <a:bodyPr>
            <a:normAutofit fontScale="90000"/>
          </a:bodyPr>
          <a:lstStyle/>
          <a:p>
            <a:pPr algn="ctr"/>
            <a:r>
              <a:rPr lang="es-ES" sz="4000" dirty="0" smtClean="0">
                <a:solidFill>
                  <a:srgbClr val="1A1B1C"/>
                </a:solidFill>
              </a:rPr>
              <a:t>Consulta vía internet el estatus de tu título (2)</a:t>
            </a:r>
            <a:endParaRPr lang="es-MX" sz="4000" dirty="0"/>
          </a:p>
        </p:txBody>
      </p:sp>
      <p:pic>
        <p:nvPicPr>
          <p:cNvPr id="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4077072"/>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847195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472" y="2924944"/>
            <a:ext cx="4610472" cy="990600"/>
          </a:xfrm>
        </p:spPr>
        <p:txBody>
          <a:bodyPr>
            <a:normAutofit fontScale="90000"/>
          </a:bodyPr>
          <a:lstStyle/>
          <a:p>
            <a:pPr algn="ctr"/>
            <a:r>
              <a:rPr lang="es-MX" sz="2800" dirty="0" smtClean="0">
                <a:solidFill>
                  <a:schemeClr val="tx1"/>
                </a:solidFill>
              </a:rPr>
              <a:t>Reglamento de evaluación profesional, aprobados en Diciembre de 2012</a:t>
            </a:r>
            <a:endParaRPr lang="es-MX" sz="2800" dirty="0">
              <a:solidFill>
                <a:schemeClr val="tx1"/>
              </a:solidFill>
            </a:endParaRPr>
          </a:p>
        </p:txBody>
      </p:sp>
      <p:pic>
        <p:nvPicPr>
          <p:cNvPr id="78850" name="Picture 2"/>
          <p:cNvPicPr>
            <a:picLocks noChangeAspect="1" noChangeArrowheads="1"/>
          </p:cNvPicPr>
          <p:nvPr/>
        </p:nvPicPr>
        <p:blipFill>
          <a:blip r:embed="rId2" cstate="print"/>
          <a:srcRect l="36246" t="8951" r="35529" b="19396"/>
          <a:stretch>
            <a:fillRect/>
          </a:stretch>
        </p:blipFill>
        <p:spPr bwMode="auto">
          <a:xfrm>
            <a:off x="4788024" y="1484784"/>
            <a:ext cx="3672408" cy="49685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02523098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idx="4294967295"/>
          </p:nvPr>
        </p:nvSpPr>
        <p:spPr>
          <a:xfrm>
            <a:off x="683568" y="0"/>
            <a:ext cx="7024688" cy="1143000"/>
          </a:xfrm>
        </p:spPr>
        <p:txBody>
          <a:bodyPr/>
          <a:lstStyle/>
          <a:p>
            <a:pPr eaLnBrk="1" hangingPunct="1"/>
            <a:r>
              <a:rPr lang="es-ES" dirty="0" smtClean="0">
                <a:solidFill>
                  <a:schemeClr val="tx1"/>
                </a:solidFill>
              </a:rPr>
              <a:t> Referencias  </a:t>
            </a:r>
            <a:endParaRPr lang="es-MX" dirty="0" smtClean="0">
              <a:solidFill>
                <a:schemeClr val="tx1"/>
              </a:solidFill>
            </a:endParaRPr>
          </a:p>
        </p:txBody>
      </p:sp>
      <p:sp>
        <p:nvSpPr>
          <p:cNvPr id="63491" name="2 Marcador de contenido"/>
          <p:cNvSpPr>
            <a:spLocks noGrp="1"/>
          </p:cNvSpPr>
          <p:nvPr>
            <p:ph sz="quarter" idx="4294967295"/>
          </p:nvPr>
        </p:nvSpPr>
        <p:spPr>
          <a:xfrm>
            <a:off x="0" y="1557338"/>
            <a:ext cx="7991475" cy="4751387"/>
          </a:xfrm>
        </p:spPr>
        <p:txBody>
          <a:bodyPr>
            <a:normAutofit/>
          </a:bodyPr>
          <a:lstStyle/>
          <a:p>
            <a:pPr eaLnBrk="1" hangingPunct="1"/>
            <a:r>
              <a:rPr lang="es-MX" sz="2000" dirty="0" smtClean="0"/>
              <a:t>Gaceta Universitaria. Universidad Autónoma del Estado de México. Diciembre 2012.</a:t>
            </a:r>
          </a:p>
          <a:p>
            <a:pPr eaLnBrk="1" hangingPunct="1"/>
            <a:r>
              <a:rPr lang="es-MX" sz="2000" dirty="0" smtClean="0"/>
              <a:t>APA (2010). Manual de Estilo de Publicaciones de la American </a:t>
            </a:r>
            <a:r>
              <a:rPr lang="es-MX" sz="2000" dirty="0" err="1" smtClean="0"/>
              <a:t>Psycological</a:t>
            </a:r>
            <a:r>
              <a:rPr lang="es-MX" sz="2000" dirty="0" smtClean="0"/>
              <a:t> </a:t>
            </a:r>
            <a:r>
              <a:rPr lang="es-MX" sz="2000" dirty="0" err="1" smtClean="0"/>
              <a:t>Association</a:t>
            </a:r>
            <a:r>
              <a:rPr lang="es-MX" sz="2000" dirty="0" smtClean="0"/>
              <a:t>. México: El Manual Moderno. </a:t>
            </a:r>
          </a:p>
          <a:p>
            <a:pPr eaLnBrk="1" hangingPunct="1"/>
            <a:r>
              <a:rPr lang="es-MX" sz="2000" dirty="0" smtClean="0"/>
              <a:t>Arias, f. (2011). Introducción a la metodología de la investigación en ciencias de la administración y el comportamiento.  México: Trillas. 25-121. </a:t>
            </a:r>
          </a:p>
          <a:p>
            <a:pPr eaLnBrk="1" hangingPunct="1"/>
            <a:r>
              <a:rPr lang="es-ES" sz="2000" dirty="0" smtClean="0"/>
              <a:t>Cegarra S., J. (2006). </a:t>
            </a:r>
            <a:r>
              <a:rPr lang="es-ES" sz="2000" i="1" dirty="0" smtClean="0"/>
              <a:t>Metodología de la investigación científica y tecnológica.</a:t>
            </a:r>
            <a:r>
              <a:rPr lang="es-ES" sz="2000" dirty="0" smtClean="0"/>
              <a:t> España: Ediciones Díaz de Santos.</a:t>
            </a:r>
            <a:endParaRPr lang="es-MX" sz="2000" dirty="0" smtClean="0"/>
          </a:p>
          <a:p>
            <a:pPr eaLnBrk="1" hangingPunct="1"/>
            <a:r>
              <a:rPr lang="es-MX" sz="2000" dirty="0" err="1" smtClean="0"/>
              <a:t>Chavariaolarde</a:t>
            </a:r>
            <a:r>
              <a:rPr lang="es-MX" sz="2000" dirty="0" smtClean="0"/>
              <a:t>, M., Villalobos Ma. (2000). Orientación Para La Elaboración y Presentación de la Tesis. México: Trillas 3ª ED.</a:t>
            </a:r>
          </a:p>
          <a:p>
            <a:pPr eaLnBrk="1" hangingPunct="1"/>
            <a:endParaRPr lang="es-MX" sz="2000" dirty="0" smtClean="0"/>
          </a:p>
          <a:p>
            <a:pPr eaLnBrk="1" hangingPunct="1"/>
            <a:endParaRPr lang="es-MX" sz="2000" dirty="0" smtClean="0"/>
          </a:p>
        </p:txBody>
      </p:sp>
      <p:pic>
        <p:nvPicPr>
          <p:cNvPr id="63492" name="Picture 2" descr="http://ts3.mm.bing.net/images/thumbnail.aspx?q=1472304579558&amp;id=e8883d5e0740aedbf9202d5d7befcc1c&amp;url=http%3a%2f%2flicenciaturas.upnlapaz.edu.mx%2fimagenes%2ftitulacion.gif"/>
          <p:cNvPicPr>
            <a:picLocks noChangeAspect="1" noChangeArrowheads="1"/>
          </p:cNvPicPr>
          <p:nvPr/>
        </p:nvPicPr>
        <p:blipFill>
          <a:blip r:embed="rId2" cstate="print"/>
          <a:srcRect/>
          <a:stretch>
            <a:fillRect/>
          </a:stretch>
        </p:blipFill>
        <p:spPr bwMode="auto">
          <a:xfrm>
            <a:off x="7380288" y="0"/>
            <a:ext cx="1763712" cy="1643063"/>
          </a:xfrm>
          <a:prstGeom prst="rect">
            <a:avLst/>
          </a:prstGeom>
          <a:noFill/>
          <a:ln w="9525">
            <a:noFill/>
            <a:miter lim="800000"/>
            <a:headEnd/>
            <a:tailEnd/>
          </a:ln>
        </p:spPr>
      </p:pic>
    </p:spTree>
    <p:extLst>
      <p:ext uri="{BB962C8B-B14F-4D97-AF65-F5344CB8AC3E}">
        <p14:creationId xmlns:p14="http://schemas.microsoft.com/office/powerpoint/2010/main" val="1973252615"/>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idx="4294967295"/>
          </p:nvPr>
        </p:nvSpPr>
        <p:spPr>
          <a:xfrm>
            <a:off x="611560" y="116632"/>
            <a:ext cx="7024688" cy="1143000"/>
          </a:xfrm>
        </p:spPr>
        <p:txBody>
          <a:bodyPr/>
          <a:lstStyle/>
          <a:p>
            <a:pPr eaLnBrk="1" hangingPunct="1"/>
            <a:r>
              <a:rPr lang="es-ES" dirty="0" smtClean="0">
                <a:solidFill>
                  <a:schemeClr val="tx1"/>
                </a:solidFill>
              </a:rPr>
              <a:t> Referencias  </a:t>
            </a:r>
            <a:endParaRPr lang="es-MX" dirty="0" smtClean="0">
              <a:solidFill>
                <a:schemeClr val="tx1"/>
              </a:solidFill>
            </a:endParaRPr>
          </a:p>
        </p:txBody>
      </p:sp>
      <p:sp>
        <p:nvSpPr>
          <p:cNvPr id="63491" name="2 Marcador de contenido"/>
          <p:cNvSpPr>
            <a:spLocks noGrp="1"/>
          </p:cNvSpPr>
          <p:nvPr>
            <p:ph sz="quarter" idx="4294967295"/>
          </p:nvPr>
        </p:nvSpPr>
        <p:spPr>
          <a:xfrm>
            <a:off x="0" y="1557338"/>
            <a:ext cx="7991475" cy="4751387"/>
          </a:xfrm>
        </p:spPr>
        <p:txBody>
          <a:bodyPr>
            <a:normAutofit lnSpcReduction="10000"/>
          </a:bodyPr>
          <a:lstStyle/>
          <a:p>
            <a:pPr eaLnBrk="1" hangingPunct="1"/>
            <a:r>
              <a:rPr lang="es-ES" sz="2000" dirty="0" smtClean="0"/>
              <a:t>Hernández L., R. A., &amp; Coello G., Z. (2008). </a:t>
            </a:r>
            <a:r>
              <a:rPr lang="es-ES" sz="2000" i="1" dirty="0" smtClean="0"/>
              <a:t>El paradigma cuantitativo de la investigación científica.</a:t>
            </a:r>
            <a:r>
              <a:rPr lang="es-ES" sz="2000" dirty="0" smtClean="0"/>
              <a:t> Cuba: Editorial Universitaria.</a:t>
            </a:r>
            <a:endParaRPr lang="es-MX" sz="2000" dirty="0" smtClean="0"/>
          </a:p>
          <a:p>
            <a:pPr eaLnBrk="1" hangingPunct="1"/>
            <a:r>
              <a:rPr lang="es-MX" sz="2000" dirty="0" smtClean="0"/>
              <a:t>Hernández S., R. (2006). Metodología de la Investigación, México: Mc </a:t>
            </a:r>
            <a:r>
              <a:rPr lang="es-MX" sz="2000" dirty="0" err="1" smtClean="0"/>
              <a:t>Graw</a:t>
            </a:r>
            <a:r>
              <a:rPr lang="es-MX" sz="2000" dirty="0" smtClean="0"/>
              <a:t> Hill. </a:t>
            </a:r>
          </a:p>
          <a:p>
            <a:pPr eaLnBrk="1" hangingPunct="1"/>
            <a:r>
              <a:rPr lang="es-ES" sz="2000" dirty="0" err="1" smtClean="0"/>
              <a:t>Pazmiño</a:t>
            </a:r>
            <a:r>
              <a:rPr lang="es-ES" sz="2000" dirty="0" smtClean="0"/>
              <a:t> C., I. (2008). </a:t>
            </a:r>
            <a:r>
              <a:rPr lang="es-ES" sz="2000" i="1" dirty="0" smtClean="0"/>
              <a:t>Tiempo de investigar, 	investigación científica 1: cómo hacer una tesis de grado.</a:t>
            </a:r>
            <a:r>
              <a:rPr lang="es-ES" sz="2000" dirty="0" smtClean="0"/>
              <a:t> Ecuador: EDITEKA Ediciones.</a:t>
            </a:r>
            <a:endParaRPr lang="es-MX" sz="2000" dirty="0" smtClean="0"/>
          </a:p>
          <a:p>
            <a:pPr eaLnBrk="1" hangingPunct="1"/>
            <a:r>
              <a:rPr lang="es-MX" sz="2000" dirty="0" smtClean="0"/>
              <a:t>Tamayo, M. (2007). El proceso de la investigación científica. México: </a:t>
            </a:r>
            <a:r>
              <a:rPr lang="es-MX" sz="2000" dirty="0" err="1" smtClean="0"/>
              <a:t>Limusa</a:t>
            </a:r>
            <a:r>
              <a:rPr lang="es-MX" sz="2000" dirty="0" smtClean="0"/>
              <a:t>. </a:t>
            </a:r>
          </a:p>
          <a:p>
            <a:pPr eaLnBrk="1" hangingPunct="1"/>
            <a:r>
              <a:rPr lang="es-ES" sz="2000" dirty="0" err="1" smtClean="0"/>
              <a:t>Yuni</a:t>
            </a:r>
            <a:r>
              <a:rPr lang="es-ES" sz="2000" dirty="0" smtClean="0"/>
              <a:t>, J. A., &amp; Urbano, C. A. (2009). </a:t>
            </a:r>
            <a:r>
              <a:rPr lang="es-ES" sz="2000" i="1" dirty="0" smtClean="0"/>
              <a:t>Técnicas para  investigar, recursos metodológicos para la preparación de proyectos de investigación.</a:t>
            </a:r>
            <a:r>
              <a:rPr lang="es-ES" sz="2000" dirty="0" smtClean="0"/>
              <a:t> Argentina: Editorial Brujas.</a:t>
            </a:r>
            <a:endParaRPr lang="es-MX" sz="2000" dirty="0" smtClean="0"/>
          </a:p>
          <a:p>
            <a:pPr eaLnBrk="1" hangingPunct="1"/>
            <a:endParaRPr lang="es-MX" sz="2000" dirty="0" smtClean="0"/>
          </a:p>
          <a:p>
            <a:pPr eaLnBrk="1" hangingPunct="1"/>
            <a:endParaRPr lang="es-MX" sz="2000" dirty="0" smtClean="0"/>
          </a:p>
          <a:p>
            <a:pPr eaLnBrk="1" hangingPunct="1"/>
            <a:endParaRPr lang="es-MX" sz="2000" dirty="0" smtClean="0"/>
          </a:p>
        </p:txBody>
      </p:sp>
      <p:pic>
        <p:nvPicPr>
          <p:cNvPr id="63492" name="Picture 2" descr="http://ts3.mm.bing.net/images/thumbnail.aspx?q=1472304579558&amp;id=e8883d5e0740aedbf9202d5d7befcc1c&amp;url=http%3a%2f%2flicenciaturas.upnlapaz.edu.mx%2fimagenes%2ftitulacion.gif"/>
          <p:cNvPicPr>
            <a:picLocks noChangeAspect="1" noChangeArrowheads="1"/>
          </p:cNvPicPr>
          <p:nvPr/>
        </p:nvPicPr>
        <p:blipFill>
          <a:blip r:embed="rId2" cstate="print"/>
          <a:srcRect/>
          <a:stretch>
            <a:fillRect/>
          </a:stretch>
        </p:blipFill>
        <p:spPr bwMode="auto">
          <a:xfrm>
            <a:off x="7380288" y="0"/>
            <a:ext cx="1763712" cy="1643063"/>
          </a:xfrm>
          <a:prstGeom prst="rect">
            <a:avLst/>
          </a:prstGeom>
          <a:noFill/>
          <a:ln w="9525">
            <a:noFill/>
            <a:miter lim="800000"/>
            <a:headEnd/>
            <a:tailEnd/>
          </a:ln>
        </p:spPr>
      </p:pic>
    </p:spTree>
    <p:extLst>
      <p:ext uri="{BB962C8B-B14F-4D97-AF65-F5344CB8AC3E}">
        <p14:creationId xmlns:p14="http://schemas.microsoft.com/office/powerpoint/2010/main" val="1070813344"/>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
          </p:nvPr>
        </p:nvSpPr>
        <p:spPr/>
        <p:txBody>
          <a:bodyPr/>
          <a:lstStyle/>
          <a:p>
            <a:pPr algn="just"/>
            <a:r>
              <a:rPr lang="es-MX" dirty="0" smtClean="0"/>
              <a:t>En la siguiente diapositiva se presentan las opciones vigentes y se marca con * las que no aplican para el Ingeniero en Computación de la Universidad Autónoma del Estado de México.</a:t>
            </a:r>
          </a:p>
          <a:p>
            <a:pPr algn="just"/>
            <a:r>
              <a:rPr lang="es-MX" dirty="0" smtClean="0"/>
              <a:t>Posteriormente, se presentan brevemente cada una de las opciones de evaluación profesional aprobadas en diciembre de 2012, que aplican al programa educativo.</a:t>
            </a:r>
          </a:p>
          <a:p>
            <a:pPr algn="just"/>
            <a:endParaRPr lang="es-MX" dirty="0"/>
          </a:p>
        </p:txBody>
      </p:sp>
    </p:spTree>
    <p:extLst>
      <p:ext uri="{BB962C8B-B14F-4D97-AF65-F5344CB8AC3E}">
        <p14:creationId xmlns:p14="http://schemas.microsoft.com/office/powerpoint/2010/main" val="15477720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énesis">
  <a:themeElements>
    <a:clrScheme name="Gé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Instalación integrada">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é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Génesis.thmx</Template>
  <TotalTime>753</TotalTime>
  <Words>4433</Words>
  <Application>Microsoft Macintosh PowerPoint</Application>
  <PresentationFormat>Presentación en pantalla (4:3)</PresentationFormat>
  <Paragraphs>448</Paragraphs>
  <Slides>82</Slides>
  <Notes>2</Notes>
  <HiddenSlides>0</HiddenSlides>
  <MMClips>0</MMClips>
  <ScaleCrop>false</ScaleCrop>
  <HeadingPairs>
    <vt:vector size="4" baseType="variant">
      <vt:variant>
        <vt:lpstr>Tema</vt:lpstr>
      </vt:variant>
      <vt:variant>
        <vt:i4>1</vt:i4>
      </vt:variant>
      <vt:variant>
        <vt:lpstr>Títulos de diapositiva</vt:lpstr>
      </vt:variant>
      <vt:variant>
        <vt:i4>82</vt:i4>
      </vt:variant>
    </vt:vector>
  </HeadingPairs>
  <TitlesOfParts>
    <vt:vector size="83" baseType="lpstr">
      <vt:lpstr>Génesis</vt:lpstr>
      <vt:lpstr>Presentación de PowerPoint</vt:lpstr>
      <vt:lpstr>CONTENIDO</vt:lpstr>
      <vt:lpstr>METODOLOGÍA DE INVESTIGACIÓN</vt:lpstr>
      <vt:lpstr>Presentación</vt:lpstr>
      <vt:lpstr>ESTRUCTURA DE LA UNIDAD DE APRENDIZAJE  </vt:lpstr>
      <vt:lpstr>ESTRUCTURA DE LA UNIDAD DE APRENDIZAJE  </vt:lpstr>
      <vt:lpstr>Modalidades de titulación</vt:lpstr>
      <vt:lpstr>Reglamento de evaluación profesional, aprobados en Diciembre de 2012</vt:lpstr>
      <vt:lpstr>Presentación de PowerPoint</vt:lpstr>
      <vt:lpstr>Presentación de PowerPoint</vt:lpstr>
      <vt:lpstr>1. Aprovechamiento Académico </vt:lpstr>
      <vt:lpstr>2. Artículo Especializado para Publicar en Revista Indizada</vt:lpstr>
      <vt:lpstr>3. Créditos en Estudios Avanzados </vt:lpstr>
      <vt:lpstr>4. Ensayo </vt:lpstr>
      <vt:lpstr>5. Examen General de Egreso </vt:lpstr>
      <vt:lpstr>6. Memoria de Experiencia Laboral</vt:lpstr>
      <vt:lpstr>8. Reporte de Aplicación del Conocimiento</vt:lpstr>
      <vt:lpstr>9. Reporte de Autoempleo</vt:lpstr>
      <vt:lpstr>10. Reporte de Residencia de Investigación  </vt:lpstr>
      <vt:lpstr>12. Tesina </vt:lpstr>
      <vt:lpstr>13. Tesis</vt:lpstr>
      <vt:lpstr>PROTOCOLO</vt:lpstr>
      <vt:lpstr>Protocolo</vt:lpstr>
      <vt:lpstr>Protocolo</vt:lpstr>
      <vt:lpstr>Presentación de PowerPoint</vt:lpstr>
      <vt:lpstr> TESIS</vt:lpstr>
      <vt:lpstr>Estructura de contenido</vt:lpstr>
      <vt:lpstr>Resumen</vt:lpstr>
      <vt:lpstr>Resumen</vt:lpstr>
      <vt:lpstr>Resumen</vt:lpstr>
      <vt:lpstr>Antecedentes de la temática</vt:lpstr>
      <vt:lpstr>Antecedentes de la temática</vt:lpstr>
      <vt:lpstr>Antecedentes de la temática</vt:lpstr>
      <vt:lpstr>Antecedentes de la temática</vt:lpstr>
      <vt:lpstr>Importancia del problema</vt:lpstr>
      <vt:lpstr>Planteamiento del problema</vt:lpstr>
      <vt:lpstr>Presentación de PowerPoint</vt:lpstr>
      <vt:lpstr>Presentación de PowerPoint</vt:lpstr>
      <vt:lpstr>Marco conceptual o teórico</vt:lpstr>
      <vt:lpstr>Etapas que Comprende la Elaboración del Marco Teórico</vt:lpstr>
      <vt:lpstr>Etapas que Comprende la Elaboración del Marco Teórico</vt:lpstr>
      <vt:lpstr>Métodos y técnicas de investigación empleadas </vt:lpstr>
      <vt:lpstr>Métodos y técnicas de investigación empleadas </vt:lpstr>
      <vt:lpstr>Presentación y discusión de resultados</vt:lpstr>
      <vt:lpstr>Conclusiones y sugerencias</vt:lpstr>
      <vt:lpstr>Conclusiones y sugerencias</vt:lpstr>
      <vt:lpstr>Referencias de consulta</vt:lpstr>
      <vt:lpstr>Anexos</vt:lpstr>
      <vt:lpstr>ENSAYO</vt:lpstr>
      <vt:lpstr>Contenido</vt:lpstr>
      <vt:lpstr>Introducción </vt:lpstr>
      <vt:lpstr>Introducción </vt:lpstr>
      <vt:lpstr>Desarrollo </vt:lpstr>
      <vt:lpstr>Desarrollo </vt:lpstr>
      <vt:lpstr>Conclusiones  </vt:lpstr>
      <vt:lpstr>Conclusiones  </vt:lpstr>
      <vt:lpstr>Conclusiones  </vt:lpstr>
      <vt:lpstr>Referencias de Consulta  </vt:lpstr>
      <vt:lpstr>Presentación de PowerPoint</vt:lpstr>
      <vt:lpstr>Presentación de PowerPoint</vt:lpstr>
      <vt:lpstr>Presentación de PowerPoint</vt:lpstr>
      <vt:lpstr>Para las opciones que no requieren la realización de un trabajo escrito seguirá el procedimiento (1):</vt:lpstr>
      <vt:lpstr>Para las opciones que no requieren la realización de un trabajo escrito, seguirá el procedimiento (2)</vt:lpstr>
      <vt:lpstr>Presentación de PowerPoint</vt:lpstr>
      <vt:lpstr>Para las opciones que requieren la realización de un trabajo escrito, seguirá el procedimiento para la aprobación y registro (1)</vt:lpstr>
      <vt:lpstr>Para las opciones que requieren la realización de un trabajo escrito, seguirá el procedimiento para la aprobación y registro (2)</vt:lpstr>
      <vt:lpstr>Para las opciones que requieren la realización de un trabajo escrito, seguirá el procedimiento para la aprobación y registro (3)</vt:lpstr>
      <vt:lpstr>A continuación se describe el proceso administrativo a seguir para la evaluación profesional. Siempre y cuando ya se cuente con los requisitos de la modalidad seleccionada.</vt:lpstr>
      <vt:lpstr>Acudir al departamento de titulación</vt:lpstr>
      <vt:lpstr>Entregar los documentos que correspondan a la modalidad seleccionada</vt:lpstr>
      <vt:lpstr>Presentación de PowerPoint</vt:lpstr>
      <vt:lpstr>Documentos  en  original y dos copias  </vt:lpstr>
      <vt:lpstr>Presentación de PowerPoint</vt:lpstr>
      <vt:lpstr>Evaluación profesional por tesis </vt:lpstr>
      <vt:lpstr>Presentación de PowerPoint</vt:lpstr>
      <vt:lpstr>Presentación de PowerPoint</vt:lpstr>
      <vt:lpstr>Para mención honorífica se deben cumplir los siguientes requisitos: </vt:lpstr>
      <vt:lpstr>Consulta vía internet el estatus de tu título (1)</vt:lpstr>
      <vt:lpstr>Consulta vía internet el estatus de tu título (2)</vt:lpstr>
      <vt:lpstr> Referencias  </vt:lpstr>
      <vt:lpstr> Referencias  </vt:lpstr>
      <vt:lpstr>Presentación de PowerPoint</vt:lpstr>
    </vt:vector>
  </TitlesOfParts>
  <Company>UAEM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Protocolo de investigación</dc:title>
  <dc:creator>Sub. Academica</dc:creator>
  <cp:lastModifiedBy>Castillo Soberanes</cp:lastModifiedBy>
  <cp:revision>106</cp:revision>
  <dcterms:created xsi:type="dcterms:W3CDTF">2015-10-04T03:18:16Z</dcterms:created>
  <dcterms:modified xsi:type="dcterms:W3CDTF">2016-10-13T01:00:36Z</dcterms:modified>
</cp:coreProperties>
</file>