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82" r:id="rId2"/>
    <p:sldId id="288" r:id="rId3"/>
    <p:sldId id="287" r:id="rId4"/>
    <p:sldId id="289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85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86" r:id="rId26"/>
    <p:sldId id="275" r:id="rId27"/>
    <p:sldId id="277" r:id="rId28"/>
    <p:sldId id="278" r:id="rId29"/>
    <p:sldId id="279" r:id="rId30"/>
    <p:sldId id="280" r:id="rId31"/>
    <p:sldId id="281" r:id="rId32"/>
    <p:sldId id="290" r:id="rId33"/>
    <p:sldId id="283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6B8"/>
    <a:srgbClr val="FF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36D8E-3140-4E67-8B48-F572D4946D2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1BE7200-E89A-4105-9D1A-8D699169332D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Canalizar el nerviosismo</a:t>
          </a:r>
          <a:endParaRPr lang="es-MX" dirty="0">
            <a:solidFill>
              <a:schemeClr val="bg1"/>
            </a:solidFill>
          </a:endParaRPr>
        </a:p>
      </dgm:t>
    </dgm:pt>
    <dgm:pt modelId="{34DC1733-73CA-4B03-BE35-705C1D8F3589}" type="parTrans" cxnId="{71E06934-67DC-4CB3-8706-95DF64EDC37D}">
      <dgm:prSet/>
      <dgm:spPr/>
      <dgm:t>
        <a:bodyPr/>
        <a:lstStyle/>
        <a:p>
          <a:endParaRPr lang="es-MX"/>
        </a:p>
      </dgm:t>
    </dgm:pt>
    <dgm:pt modelId="{238485BD-83EE-4ECF-8A79-CB351A7ED302}" type="sibTrans" cxnId="{71E06934-67DC-4CB3-8706-95DF64EDC37D}">
      <dgm:prSet/>
      <dgm:spPr/>
      <dgm:t>
        <a:bodyPr/>
        <a:lstStyle/>
        <a:p>
          <a:endParaRPr lang="es-MX"/>
        </a:p>
      </dgm:t>
    </dgm:pt>
    <dgm:pt modelId="{1A08148E-9404-4858-B22D-F2754168A655}">
      <dgm:prSet phldrT="[Texto]"/>
      <dgm:spPr/>
      <dgm:t>
        <a:bodyPr/>
        <a:lstStyle/>
        <a:p>
          <a:r>
            <a:rPr lang="es-MX" smtClean="0">
              <a:solidFill>
                <a:schemeClr val="bg1"/>
              </a:solidFill>
            </a:rPr>
            <a:t>Informarte</a:t>
          </a:r>
          <a:endParaRPr lang="es-MX" dirty="0">
            <a:solidFill>
              <a:schemeClr val="bg1"/>
            </a:solidFill>
          </a:endParaRPr>
        </a:p>
      </dgm:t>
    </dgm:pt>
    <dgm:pt modelId="{AC01FF40-4F21-4BA7-8C4F-49864F638C6F}" type="parTrans" cxnId="{46FDECA2-7D9E-4197-9B81-24EB6DB7C8D8}">
      <dgm:prSet/>
      <dgm:spPr/>
      <dgm:t>
        <a:bodyPr/>
        <a:lstStyle/>
        <a:p>
          <a:endParaRPr lang="es-MX"/>
        </a:p>
      </dgm:t>
    </dgm:pt>
    <dgm:pt modelId="{ED72D7AC-47ED-44DA-923A-7B14E5B56881}" type="sibTrans" cxnId="{46FDECA2-7D9E-4197-9B81-24EB6DB7C8D8}">
      <dgm:prSet/>
      <dgm:spPr/>
      <dgm:t>
        <a:bodyPr/>
        <a:lstStyle/>
        <a:p>
          <a:endParaRPr lang="es-MX"/>
        </a:p>
      </dgm:t>
    </dgm:pt>
    <dgm:pt modelId="{860FD99F-5DAB-4FBB-A6BD-3E2878847CAC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Relajarte</a:t>
          </a:r>
          <a:endParaRPr lang="es-MX" dirty="0">
            <a:solidFill>
              <a:schemeClr val="bg1"/>
            </a:solidFill>
          </a:endParaRPr>
        </a:p>
      </dgm:t>
    </dgm:pt>
    <dgm:pt modelId="{CACDC12C-7A04-4320-96D4-08704B0E55C4}" type="parTrans" cxnId="{DEFE08B2-FC99-4AA7-B5F4-2D40366AEEF2}">
      <dgm:prSet/>
      <dgm:spPr/>
      <dgm:t>
        <a:bodyPr/>
        <a:lstStyle/>
        <a:p>
          <a:endParaRPr lang="es-MX"/>
        </a:p>
      </dgm:t>
    </dgm:pt>
    <dgm:pt modelId="{0EBCC735-0677-4791-BAC0-B54B303A657D}" type="sibTrans" cxnId="{DEFE08B2-FC99-4AA7-B5F4-2D40366AEEF2}">
      <dgm:prSet/>
      <dgm:spPr/>
      <dgm:t>
        <a:bodyPr/>
        <a:lstStyle/>
        <a:p>
          <a:endParaRPr lang="es-MX"/>
        </a:p>
      </dgm:t>
    </dgm:pt>
    <dgm:pt modelId="{263F0A6D-7CEB-4549-98B1-5275A96A7847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Preparar preguntas </a:t>
          </a:r>
          <a:endParaRPr lang="es-MX" dirty="0">
            <a:solidFill>
              <a:schemeClr val="bg1"/>
            </a:solidFill>
          </a:endParaRPr>
        </a:p>
      </dgm:t>
    </dgm:pt>
    <dgm:pt modelId="{E88DA00A-CAAD-4025-934F-2C3CAE166E0A}" type="parTrans" cxnId="{BE866A86-DB8F-4B1B-91BA-96D5D8CBFBF3}">
      <dgm:prSet/>
      <dgm:spPr/>
      <dgm:t>
        <a:bodyPr/>
        <a:lstStyle/>
        <a:p>
          <a:endParaRPr lang="es-MX"/>
        </a:p>
      </dgm:t>
    </dgm:pt>
    <dgm:pt modelId="{F87FBF91-FB38-4300-9BEF-7287B35AB3DD}" type="sibTrans" cxnId="{BE866A86-DB8F-4B1B-91BA-96D5D8CBFBF3}">
      <dgm:prSet/>
      <dgm:spPr/>
      <dgm:t>
        <a:bodyPr/>
        <a:lstStyle/>
        <a:p>
          <a:endParaRPr lang="es-MX"/>
        </a:p>
      </dgm:t>
    </dgm:pt>
    <dgm:pt modelId="{DAE352E8-994A-4CF6-9135-E3731C487358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Cultivar la actitud receptiva</a:t>
          </a:r>
          <a:endParaRPr lang="es-MX" dirty="0">
            <a:solidFill>
              <a:schemeClr val="bg1"/>
            </a:solidFill>
          </a:endParaRPr>
        </a:p>
      </dgm:t>
    </dgm:pt>
    <dgm:pt modelId="{38EB5ED1-39F8-44E2-83A3-8DD35299F836}" type="sibTrans" cxnId="{9426EE87-6318-4DE5-8779-44D4C15980F0}">
      <dgm:prSet/>
      <dgm:spPr/>
      <dgm:t>
        <a:bodyPr/>
        <a:lstStyle/>
        <a:p>
          <a:endParaRPr lang="es-MX"/>
        </a:p>
      </dgm:t>
    </dgm:pt>
    <dgm:pt modelId="{CE6FBCF5-1542-488D-9D21-F35759C9774C}" type="parTrans" cxnId="{9426EE87-6318-4DE5-8779-44D4C15980F0}">
      <dgm:prSet/>
      <dgm:spPr/>
      <dgm:t>
        <a:bodyPr/>
        <a:lstStyle/>
        <a:p>
          <a:endParaRPr lang="es-MX"/>
        </a:p>
      </dgm:t>
    </dgm:pt>
    <dgm:pt modelId="{0FC63756-0E6F-4265-8546-AAC300191A6D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Practicar</a:t>
          </a:r>
          <a:endParaRPr lang="es-MX" dirty="0">
            <a:solidFill>
              <a:schemeClr val="bg1"/>
            </a:solidFill>
          </a:endParaRPr>
        </a:p>
      </dgm:t>
    </dgm:pt>
    <dgm:pt modelId="{BF679FAB-214C-4F81-9D76-578662AA814F}" type="sibTrans" cxnId="{1661DCDC-F37C-4956-9106-BBA42B90C566}">
      <dgm:prSet/>
      <dgm:spPr/>
      <dgm:t>
        <a:bodyPr/>
        <a:lstStyle/>
        <a:p>
          <a:endParaRPr lang="es-MX"/>
        </a:p>
      </dgm:t>
    </dgm:pt>
    <dgm:pt modelId="{5BC1B306-7BE7-43FE-B4A6-8F541C15AFAF}" type="parTrans" cxnId="{1661DCDC-F37C-4956-9106-BBA42B90C566}">
      <dgm:prSet/>
      <dgm:spPr/>
      <dgm:t>
        <a:bodyPr/>
        <a:lstStyle/>
        <a:p>
          <a:endParaRPr lang="es-MX"/>
        </a:p>
      </dgm:t>
    </dgm:pt>
    <dgm:pt modelId="{3C0FA9D0-AA1E-48C8-A031-DA696CF9924A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Comprometerte con las ideas</a:t>
          </a:r>
          <a:endParaRPr lang="es-MX" dirty="0">
            <a:solidFill>
              <a:schemeClr val="bg1"/>
            </a:solidFill>
          </a:endParaRPr>
        </a:p>
      </dgm:t>
    </dgm:pt>
    <dgm:pt modelId="{F6827B53-AE24-445E-A9DE-70C21358C846}" type="parTrans" cxnId="{1855CBEF-2DF7-4A84-9565-18A52282C669}">
      <dgm:prSet/>
      <dgm:spPr/>
      <dgm:t>
        <a:bodyPr/>
        <a:lstStyle/>
        <a:p>
          <a:endParaRPr lang="es-MX"/>
        </a:p>
      </dgm:t>
    </dgm:pt>
    <dgm:pt modelId="{C096A030-BBC0-4EEF-A781-2A4E6D0FA8FB}" type="sibTrans" cxnId="{1855CBEF-2DF7-4A84-9565-18A52282C669}">
      <dgm:prSet/>
      <dgm:spPr/>
      <dgm:t>
        <a:bodyPr/>
        <a:lstStyle/>
        <a:p>
          <a:endParaRPr lang="es-MX"/>
        </a:p>
      </dgm:t>
    </dgm:pt>
    <dgm:pt modelId="{A1B2BEFE-1310-4D72-9E24-3BEE50824ABC}" type="pres">
      <dgm:prSet presAssocID="{14F36D8E-3140-4E67-8B48-F572D4946D2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E5BC4B6-7E69-4D16-A575-1D6E7E64C2BA}" type="pres">
      <dgm:prSet presAssocID="{D1BE7200-E89A-4105-9D1A-8D699169332D}" presName="root1" presStyleCnt="0"/>
      <dgm:spPr/>
    </dgm:pt>
    <dgm:pt modelId="{A13C6066-8AFB-4EC6-AC48-6C4DF16B17A7}" type="pres">
      <dgm:prSet presAssocID="{D1BE7200-E89A-4105-9D1A-8D699169332D}" presName="LevelOneTextNode" presStyleLbl="node0" presStyleIdx="0" presStyleCnt="1" custLinFactX="-84086" custLinFactNeighborX="-100000" custLinFactNeighborY="-149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DD15C9-504B-42E2-A07E-09822747AF8C}" type="pres">
      <dgm:prSet presAssocID="{D1BE7200-E89A-4105-9D1A-8D699169332D}" presName="level2hierChild" presStyleCnt="0"/>
      <dgm:spPr/>
    </dgm:pt>
    <dgm:pt modelId="{F58B9343-8E5E-49DC-9F4E-C9E0B1F2A4D9}" type="pres">
      <dgm:prSet presAssocID="{AC01FF40-4F21-4BA7-8C4F-49864F638C6F}" presName="conn2-1" presStyleLbl="parChTrans1D2" presStyleIdx="0" presStyleCnt="6"/>
      <dgm:spPr/>
      <dgm:t>
        <a:bodyPr/>
        <a:lstStyle/>
        <a:p>
          <a:endParaRPr lang="es-MX"/>
        </a:p>
      </dgm:t>
    </dgm:pt>
    <dgm:pt modelId="{89532BC1-1278-48F4-80AF-C793FF4F7973}" type="pres">
      <dgm:prSet presAssocID="{AC01FF40-4F21-4BA7-8C4F-49864F638C6F}" presName="connTx" presStyleLbl="parChTrans1D2" presStyleIdx="0" presStyleCnt="6"/>
      <dgm:spPr/>
      <dgm:t>
        <a:bodyPr/>
        <a:lstStyle/>
        <a:p>
          <a:endParaRPr lang="es-MX"/>
        </a:p>
      </dgm:t>
    </dgm:pt>
    <dgm:pt modelId="{DC652A45-6F2C-44C6-8979-3141537EA2E3}" type="pres">
      <dgm:prSet presAssocID="{1A08148E-9404-4858-B22D-F2754168A655}" presName="root2" presStyleCnt="0"/>
      <dgm:spPr/>
    </dgm:pt>
    <dgm:pt modelId="{5540329A-59F1-478E-BCEF-C65BF531E18B}" type="pres">
      <dgm:prSet presAssocID="{1A08148E-9404-4858-B22D-F2754168A655}" presName="LevelTwoTextNode" presStyleLbl="node2" presStyleIdx="0" presStyleCnt="6" custLinFactX="-100000" custLinFactNeighborX="-177624" custLinFactNeighborY="1151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50DC5E6-B731-4BD3-89A8-F98FADE260E8}" type="pres">
      <dgm:prSet presAssocID="{1A08148E-9404-4858-B22D-F2754168A655}" presName="level3hierChild" presStyleCnt="0"/>
      <dgm:spPr/>
    </dgm:pt>
    <dgm:pt modelId="{68487399-3B6C-4CFE-9F34-60A2D174887C}" type="pres">
      <dgm:prSet presAssocID="{5BC1B306-7BE7-43FE-B4A6-8F541C15AFAF}" presName="conn2-1" presStyleLbl="parChTrans1D2" presStyleIdx="1" presStyleCnt="6"/>
      <dgm:spPr/>
      <dgm:t>
        <a:bodyPr/>
        <a:lstStyle/>
        <a:p>
          <a:endParaRPr lang="es-MX"/>
        </a:p>
      </dgm:t>
    </dgm:pt>
    <dgm:pt modelId="{097F8BE9-A25D-427F-ACBC-60DA2DF734DC}" type="pres">
      <dgm:prSet presAssocID="{5BC1B306-7BE7-43FE-B4A6-8F541C15AFAF}" presName="connTx" presStyleLbl="parChTrans1D2" presStyleIdx="1" presStyleCnt="6"/>
      <dgm:spPr/>
      <dgm:t>
        <a:bodyPr/>
        <a:lstStyle/>
        <a:p>
          <a:endParaRPr lang="es-MX"/>
        </a:p>
      </dgm:t>
    </dgm:pt>
    <dgm:pt modelId="{4F29664B-AC00-442D-8F25-D128090ABCCD}" type="pres">
      <dgm:prSet presAssocID="{0FC63756-0E6F-4265-8546-AAC300191A6D}" presName="root2" presStyleCnt="0"/>
      <dgm:spPr/>
    </dgm:pt>
    <dgm:pt modelId="{64A00450-C162-4665-A724-069D1A821B9B}" type="pres">
      <dgm:prSet presAssocID="{0FC63756-0E6F-4265-8546-AAC300191A6D}" presName="LevelTwoTextNode" presStyleLbl="node2" presStyleIdx="1" presStyleCnt="6" custLinFactX="43918" custLinFactY="200000" custLinFactNeighborX="100000" custLinFactNeighborY="25594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7CBCF29-8463-4870-851A-A75D4AAE2CB2}" type="pres">
      <dgm:prSet presAssocID="{0FC63756-0E6F-4265-8546-AAC300191A6D}" presName="level3hierChild" presStyleCnt="0"/>
      <dgm:spPr/>
    </dgm:pt>
    <dgm:pt modelId="{895FC48D-EBCE-4C3C-9AE4-EF3C5B62251D}" type="pres">
      <dgm:prSet presAssocID="{CE6FBCF5-1542-488D-9D21-F35759C9774C}" presName="conn2-1" presStyleLbl="parChTrans1D2" presStyleIdx="2" presStyleCnt="6"/>
      <dgm:spPr/>
      <dgm:t>
        <a:bodyPr/>
        <a:lstStyle/>
        <a:p>
          <a:endParaRPr lang="es-MX"/>
        </a:p>
      </dgm:t>
    </dgm:pt>
    <dgm:pt modelId="{5F5A94B8-52BD-4E96-809D-D5AA440E5273}" type="pres">
      <dgm:prSet presAssocID="{CE6FBCF5-1542-488D-9D21-F35759C9774C}" presName="connTx" presStyleLbl="parChTrans1D2" presStyleIdx="2" presStyleCnt="6"/>
      <dgm:spPr/>
      <dgm:t>
        <a:bodyPr/>
        <a:lstStyle/>
        <a:p>
          <a:endParaRPr lang="es-MX"/>
        </a:p>
      </dgm:t>
    </dgm:pt>
    <dgm:pt modelId="{A7D1AAAE-E31B-468B-964E-F405A0F9B422}" type="pres">
      <dgm:prSet presAssocID="{DAE352E8-994A-4CF6-9135-E3731C487358}" presName="root2" presStyleCnt="0"/>
      <dgm:spPr/>
    </dgm:pt>
    <dgm:pt modelId="{0FFA58E4-82A8-4405-A4E1-EC2CD5C53ED6}" type="pres">
      <dgm:prSet presAssocID="{DAE352E8-994A-4CF6-9135-E3731C487358}" presName="LevelTwoTextNode" presStyleLbl="node2" presStyleIdx="2" presStyleCnt="6" custLinFactY="72113" custLinFactNeighborX="80818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034AAFE-0A4E-49D1-8AC5-99B87FC7ABE3}" type="pres">
      <dgm:prSet presAssocID="{DAE352E8-994A-4CF6-9135-E3731C487358}" presName="level3hierChild" presStyleCnt="0"/>
      <dgm:spPr/>
    </dgm:pt>
    <dgm:pt modelId="{009EB408-297D-4442-9A7C-0FA4B1FE3854}" type="pres">
      <dgm:prSet presAssocID="{E88DA00A-CAAD-4025-934F-2C3CAE166E0A}" presName="conn2-1" presStyleLbl="parChTrans1D2" presStyleIdx="3" presStyleCnt="6"/>
      <dgm:spPr/>
      <dgm:t>
        <a:bodyPr/>
        <a:lstStyle/>
        <a:p>
          <a:endParaRPr lang="es-MX"/>
        </a:p>
      </dgm:t>
    </dgm:pt>
    <dgm:pt modelId="{10981E26-D623-4BB7-8FC2-5B9EB2764EA2}" type="pres">
      <dgm:prSet presAssocID="{E88DA00A-CAAD-4025-934F-2C3CAE166E0A}" presName="connTx" presStyleLbl="parChTrans1D2" presStyleIdx="3" presStyleCnt="6"/>
      <dgm:spPr/>
      <dgm:t>
        <a:bodyPr/>
        <a:lstStyle/>
        <a:p>
          <a:endParaRPr lang="es-MX"/>
        </a:p>
      </dgm:t>
    </dgm:pt>
    <dgm:pt modelId="{632CB652-39B7-4FC5-8C8B-A7A1C9C24FE7}" type="pres">
      <dgm:prSet presAssocID="{263F0A6D-7CEB-4549-98B1-5275A96A7847}" presName="root2" presStyleCnt="0"/>
      <dgm:spPr/>
    </dgm:pt>
    <dgm:pt modelId="{E1C17F7A-B0D4-4DFB-BE22-2CCF2CB8DA47}" type="pres">
      <dgm:prSet presAssocID="{263F0A6D-7CEB-4549-98B1-5275A96A7847}" presName="LevelTwoTextNode" presStyleLbl="node2" presStyleIdx="3" presStyleCnt="6" custLinFactY="-43676" custLinFactNeighborX="-78574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FD8A7F-FA4D-4359-889F-14F8C8B903E1}" type="pres">
      <dgm:prSet presAssocID="{263F0A6D-7CEB-4549-98B1-5275A96A7847}" presName="level3hierChild" presStyleCnt="0"/>
      <dgm:spPr/>
    </dgm:pt>
    <dgm:pt modelId="{470F9157-2F1E-46F3-8BC2-5B1A6E9EB00C}" type="pres">
      <dgm:prSet presAssocID="{CACDC12C-7A04-4320-96D4-08704B0E55C4}" presName="conn2-1" presStyleLbl="parChTrans1D2" presStyleIdx="4" presStyleCnt="6"/>
      <dgm:spPr/>
      <dgm:t>
        <a:bodyPr/>
        <a:lstStyle/>
        <a:p>
          <a:endParaRPr lang="es-MX"/>
        </a:p>
      </dgm:t>
    </dgm:pt>
    <dgm:pt modelId="{6DFA8B1A-879F-489C-B7F4-C905A3CE4117}" type="pres">
      <dgm:prSet presAssocID="{CACDC12C-7A04-4320-96D4-08704B0E55C4}" presName="connTx" presStyleLbl="parChTrans1D2" presStyleIdx="4" presStyleCnt="6"/>
      <dgm:spPr/>
      <dgm:t>
        <a:bodyPr/>
        <a:lstStyle/>
        <a:p>
          <a:endParaRPr lang="es-MX"/>
        </a:p>
      </dgm:t>
    </dgm:pt>
    <dgm:pt modelId="{512D8923-85E8-4E00-95C7-898AD4916E7E}" type="pres">
      <dgm:prSet presAssocID="{860FD99F-5DAB-4FBB-A6BD-3E2878847CAC}" presName="root2" presStyleCnt="0"/>
      <dgm:spPr/>
    </dgm:pt>
    <dgm:pt modelId="{06848657-C816-48E3-BA2F-936CC9762D63}" type="pres">
      <dgm:prSet presAssocID="{860FD99F-5DAB-4FBB-A6BD-3E2878847CAC}" presName="LevelTwoTextNode" presStyleLbl="node2" presStyleIdx="4" presStyleCnt="6" custLinFactY="-76601" custLinFactNeighborX="31430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7530F67-C482-42B0-B4B5-79F9EAE8A614}" type="pres">
      <dgm:prSet presAssocID="{860FD99F-5DAB-4FBB-A6BD-3E2878847CAC}" presName="level3hierChild" presStyleCnt="0"/>
      <dgm:spPr/>
    </dgm:pt>
    <dgm:pt modelId="{7F43B84E-EA23-4E30-A2CC-3190D7A83F83}" type="pres">
      <dgm:prSet presAssocID="{F6827B53-AE24-445E-A9DE-70C21358C846}" presName="conn2-1" presStyleLbl="parChTrans1D2" presStyleIdx="5" presStyleCnt="6"/>
      <dgm:spPr/>
      <dgm:t>
        <a:bodyPr/>
        <a:lstStyle/>
        <a:p>
          <a:endParaRPr lang="es-MX"/>
        </a:p>
      </dgm:t>
    </dgm:pt>
    <dgm:pt modelId="{A79F7D62-CE09-429E-A30A-6C96C6E6AFAF}" type="pres">
      <dgm:prSet presAssocID="{F6827B53-AE24-445E-A9DE-70C21358C846}" presName="connTx" presStyleLbl="parChTrans1D2" presStyleIdx="5" presStyleCnt="6"/>
      <dgm:spPr/>
      <dgm:t>
        <a:bodyPr/>
        <a:lstStyle/>
        <a:p>
          <a:endParaRPr lang="es-MX"/>
        </a:p>
      </dgm:t>
    </dgm:pt>
    <dgm:pt modelId="{D9DC4D7F-EABF-4108-83A1-5C79FDC0DC7F}" type="pres">
      <dgm:prSet presAssocID="{3C0FA9D0-AA1E-48C8-A031-DA696CF9924A}" presName="root2" presStyleCnt="0"/>
      <dgm:spPr/>
    </dgm:pt>
    <dgm:pt modelId="{0A4E13EE-C3AC-484A-A3CE-6E653A8C52BE}" type="pres">
      <dgm:prSet presAssocID="{3C0FA9D0-AA1E-48C8-A031-DA696CF9924A}" presName="LevelTwoTextNode" presStyleLbl="node2" presStyleIdx="5" presStyleCnt="6" custLinFactX="-66873" custLinFactY="-200000" custLinFactNeighborX="-100000" custLinFactNeighborY="-28939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305374-DEB8-4E74-B313-A7A242335BE4}" type="pres">
      <dgm:prSet presAssocID="{3C0FA9D0-AA1E-48C8-A031-DA696CF9924A}" presName="level3hierChild" presStyleCnt="0"/>
      <dgm:spPr/>
    </dgm:pt>
  </dgm:ptLst>
  <dgm:cxnLst>
    <dgm:cxn modelId="{AEE3378C-DCBC-4254-A805-35269CA16C4B}" type="presOf" srcId="{D1BE7200-E89A-4105-9D1A-8D699169332D}" destId="{A13C6066-8AFB-4EC6-AC48-6C4DF16B17A7}" srcOrd="0" destOrd="0" presId="urn:microsoft.com/office/officeart/2005/8/layout/hierarchy2"/>
    <dgm:cxn modelId="{5CE8AA0A-A700-4AEA-8D05-14D75B3FFAC8}" type="presOf" srcId="{3C0FA9D0-AA1E-48C8-A031-DA696CF9924A}" destId="{0A4E13EE-C3AC-484A-A3CE-6E653A8C52BE}" srcOrd="0" destOrd="0" presId="urn:microsoft.com/office/officeart/2005/8/layout/hierarchy2"/>
    <dgm:cxn modelId="{46FDECA2-7D9E-4197-9B81-24EB6DB7C8D8}" srcId="{D1BE7200-E89A-4105-9D1A-8D699169332D}" destId="{1A08148E-9404-4858-B22D-F2754168A655}" srcOrd="0" destOrd="0" parTransId="{AC01FF40-4F21-4BA7-8C4F-49864F638C6F}" sibTransId="{ED72D7AC-47ED-44DA-923A-7B14E5B56881}"/>
    <dgm:cxn modelId="{71E06934-67DC-4CB3-8706-95DF64EDC37D}" srcId="{14F36D8E-3140-4E67-8B48-F572D4946D24}" destId="{D1BE7200-E89A-4105-9D1A-8D699169332D}" srcOrd="0" destOrd="0" parTransId="{34DC1733-73CA-4B03-BE35-705C1D8F3589}" sibTransId="{238485BD-83EE-4ECF-8A79-CB351A7ED302}"/>
    <dgm:cxn modelId="{180D99EE-1189-4D13-B904-D39D152C8DD3}" type="presOf" srcId="{14F36D8E-3140-4E67-8B48-F572D4946D24}" destId="{A1B2BEFE-1310-4D72-9E24-3BEE50824ABC}" srcOrd="0" destOrd="0" presId="urn:microsoft.com/office/officeart/2005/8/layout/hierarchy2"/>
    <dgm:cxn modelId="{130A8771-6980-4087-8C35-EFC44B85F0EE}" type="presOf" srcId="{E88DA00A-CAAD-4025-934F-2C3CAE166E0A}" destId="{009EB408-297D-4442-9A7C-0FA4B1FE3854}" srcOrd="0" destOrd="0" presId="urn:microsoft.com/office/officeart/2005/8/layout/hierarchy2"/>
    <dgm:cxn modelId="{6E286E53-6EDC-4593-8B00-9C343CD8B435}" type="presOf" srcId="{CACDC12C-7A04-4320-96D4-08704B0E55C4}" destId="{470F9157-2F1E-46F3-8BC2-5B1A6E9EB00C}" srcOrd="0" destOrd="0" presId="urn:microsoft.com/office/officeart/2005/8/layout/hierarchy2"/>
    <dgm:cxn modelId="{DF1C4176-FE39-4657-AA7F-FE4606C7D5C7}" type="presOf" srcId="{CACDC12C-7A04-4320-96D4-08704B0E55C4}" destId="{6DFA8B1A-879F-489C-B7F4-C905A3CE4117}" srcOrd="1" destOrd="0" presId="urn:microsoft.com/office/officeart/2005/8/layout/hierarchy2"/>
    <dgm:cxn modelId="{B7B9BCE5-7120-4E5A-9581-D5456D1C91DF}" type="presOf" srcId="{263F0A6D-7CEB-4549-98B1-5275A96A7847}" destId="{E1C17F7A-B0D4-4DFB-BE22-2CCF2CB8DA47}" srcOrd="0" destOrd="0" presId="urn:microsoft.com/office/officeart/2005/8/layout/hierarchy2"/>
    <dgm:cxn modelId="{1661DCDC-F37C-4956-9106-BBA42B90C566}" srcId="{D1BE7200-E89A-4105-9D1A-8D699169332D}" destId="{0FC63756-0E6F-4265-8546-AAC300191A6D}" srcOrd="1" destOrd="0" parTransId="{5BC1B306-7BE7-43FE-B4A6-8F541C15AFAF}" sibTransId="{BF679FAB-214C-4F81-9D76-578662AA814F}"/>
    <dgm:cxn modelId="{78316F4E-19CF-42B2-AFE9-B46F1141646B}" type="presOf" srcId="{5BC1B306-7BE7-43FE-B4A6-8F541C15AFAF}" destId="{097F8BE9-A25D-427F-ACBC-60DA2DF734DC}" srcOrd="1" destOrd="0" presId="urn:microsoft.com/office/officeart/2005/8/layout/hierarchy2"/>
    <dgm:cxn modelId="{DEFE08B2-FC99-4AA7-B5F4-2D40366AEEF2}" srcId="{D1BE7200-E89A-4105-9D1A-8D699169332D}" destId="{860FD99F-5DAB-4FBB-A6BD-3E2878847CAC}" srcOrd="4" destOrd="0" parTransId="{CACDC12C-7A04-4320-96D4-08704B0E55C4}" sibTransId="{0EBCC735-0677-4791-BAC0-B54B303A657D}"/>
    <dgm:cxn modelId="{1855CBEF-2DF7-4A84-9565-18A52282C669}" srcId="{D1BE7200-E89A-4105-9D1A-8D699169332D}" destId="{3C0FA9D0-AA1E-48C8-A031-DA696CF9924A}" srcOrd="5" destOrd="0" parTransId="{F6827B53-AE24-445E-A9DE-70C21358C846}" sibTransId="{C096A030-BBC0-4EEF-A781-2A4E6D0FA8FB}"/>
    <dgm:cxn modelId="{7DDA401F-4FAE-41FB-B6A3-865E31D53983}" type="presOf" srcId="{1A08148E-9404-4858-B22D-F2754168A655}" destId="{5540329A-59F1-478E-BCEF-C65BF531E18B}" srcOrd="0" destOrd="0" presId="urn:microsoft.com/office/officeart/2005/8/layout/hierarchy2"/>
    <dgm:cxn modelId="{112448B2-186B-4E1C-86B6-C42809A5E652}" type="presOf" srcId="{DAE352E8-994A-4CF6-9135-E3731C487358}" destId="{0FFA58E4-82A8-4405-A4E1-EC2CD5C53ED6}" srcOrd="0" destOrd="0" presId="urn:microsoft.com/office/officeart/2005/8/layout/hierarchy2"/>
    <dgm:cxn modelId="{2361E361-E03D-48CC-8D0C-504CA1879BE1}" type="presOf" srcId="{CE6FBCF5-1542-488D-9D21-F35759C9774C}" destId="{895FC48D-EBCE-4C3C-9AE4-EF3C5B62251D}" srcOrd="0" destOrd="0" presId="urn:microsoft.com/office/officeart/2005/8/layout/hierarchy2"/>
    <dgm:cxn modelId="{9426EE87-6318-4DE5-8779-44D4C15980F0}" srcId="{D1BE7200-E89A-4105-9D1A-8D699169332D}" destId="{DAE352E8-994A-4CF6-9135-E3731C487358}" srcOrd="2" destOrd="0" parTransId="{CE6FBCF5-1542-488D-9D21-F35759C9774C}" sibTransId="{38EB5ED1-39F8-44E2-83A3-8DD35299F836}"/>
    <dgm:cxn modelId="{EC442685-3B50-4D9B-8394-09FC456D9CCB}" type="presOf" srcId="{AC01FF40-4F21-4BA7-8C4F-49864F638C6F}" destId="{89532BC1-1278-48F4-80AF-C793FF4F7973}" srcOrd="1" destOrd="0" presId="urn:microsoft.com/office/officeart/2005/8/layout/hierarchy2"/>
    <dgm:cxn modelId="{B1CBA492-B07E-43FF-B797-B265E2278596}" type="presOf" srcId="{CE6FBCF5-1542-488D-9D21-F35759C9774C}" destId="{5F5A94B8-52BD-4E96-809D-D5AA440E5273}" srcOrd="1" destOrd="0" presId="urn:microsoft.com/office/officeart/2005/8/layout/hierarchy2"/>
    <dgm:cxn modelId="{FB0C01FB-5777-47A7-B7CC-52F0A9F0E588}" type="presOf" srcId="{5BC1B306-7BE7-43FE-B4A6-8F541C15AFAF}" destId="{68487399-3B6C-4CFE-9F34-60A2D174887C}" srcOrd="0" destOrd="0" presId="urn:microsoft.com/office/officeart/2005/8/layout/hierarchy2"/>
    <dgm:cxn modelId="{A14D3FC5-2412-4707-9A00-F7789956C0BC}" type="presOf" srcId="{860FD99F-5DAB-4FBB-A6BD-3E2878847CAC}" destId="{06848657-C816-48E3-BA2F-936CC9762D63}" srcOrd="0" destOrd="0" presId="urn:microsoft.com/office/officeart/2005/8/layout/hierarchy2"/>
    <dgm:cxn modelId="{0561FC40-DF1E-475B-8607-BE82A450B92E}" type="presOf" srcId="{AC01FF40-4F21-4BA7-8C4F-49864F638C6F}" destId="{F58B9343-8E5E-49DC-9F4E-C9E0B1F2A4D9}" srcOrd="0" destOrd="0" presId="urn:microsoft.com/office/officeart/2005/8/layout/hierarchy2"/>
    <dgm:cxn modelId="{BAD7A159-68EB-4EBF-BBB2-3A635D783441}" type="presOf" srcId="{E88DA00A-CAAD-4025-934F-2C3CAE166E0A}" destId="{10981E26-D623-4BB7-8FC2-5B9EB2764EA2}" srcOrd="1" destOrd="0" presId="urn:microsoft.com/office/officeart/2005/8/layout/hierarchy2"/>
    <dgm:cxn modelId="{1E40ADCD-1199-4B86-8F7A-3635C92BD003}" type="presOf" srcId="{F6827B53-AE24-445E-A9DE-70C21358C846}" destId="{7F43B84E-EA23-4E30-A2CC-3190D7A83F83}" srcOrd="0" destOrd="0" presId="urn:microsoft.com/office/officeart/2005/8/layout/hierarchy2"/>
    <dgm:cxn modelId="{7AD0E69A-D6B9-43C1-BE52-06D71650CF94}" type="presOf" srcId="{F6827B53-AE24-445E-A9DE-70C21358C846}" destId="{A79F7D62-CE09-429E-A30A-6C96C6E6AFAF}" srcOrd="1" destOrd="0" presId="urn:microsoft.com/office/officeart/2005/8/layout/hierarchy2"/>
    <dgm:cxn modelId="{BE866A86-DB8F-4B1B-91BA-96D5D8CBFBF3}" srcId="{D1BE7200-E89A-4105-9D1A-8D699169332D}" destId="{263F0A6D-7CEB-4549-98B1-5275A96A7847}" srcOrd="3" destOrd="0" parTransId="{E88DA00A-CAAD-4025-934F-2C3CAE166E0A}" sibTransId="{F87FBF91-FB38-4300-9BEF-7287B35AB3DD}"/>
    <dgm:cxn modelId="{C674F6A6-E4B6-4EEA-B8C4-B1CE709A0B76}" type="presOf" srcId="{0FC63756-0E6F-4265-8546-AAC300191A6D}" destId="{64A00450-C162-4665-A724-069D1A821B9B}" srcOrd="0" destOrd="0" presId="urn:microsoft.com/office/officeart/2005/8/layout/hierarchy2"/>
    <dgm:cxn modelId="{6196E3FB-4955-41F3-BDED-5BFD070143C9}" type="presParOf" srcId="{A1B2BEFE-1310-4D72-9E24-3BEE50824ABC}" destId="{5E5BC4B6-7E69-4D16-A575-1D6E7E64C2BA}" srcOrd="0" destOrd="0" presId="urn:microsoft.com/office/officeart/2005/8/layout/hierarchy2"/>
    <dgm:cxn modelId="{A87E0A8B-AE1A-4105-95DD-37475236BA82}" type="presParOf" srcId="{5E5BC4B6-7E69-4D16-A575-1D6E7E64C2BA}" destId="{A13C6066-8AFB-4EC6-AC48-6C4DF16B17A7}" srcOrd="0" destOrd="0" presId="urn:microsoft.com/office/officeart/2005/8/layout/hierarchy2"/>
    <dgm:cxn modelId="{73B38187-179D-4AD5-B5EB-ED643F429D01}" type="presParOf" srcId="{5E5BC4B6-7E69-4D16-A575-1D6E7E64C2BA}" destId="{5ADD15C9-504B-42E2-A07E-09822747AF8C}" srcOrd="1" destOrd="0" presId="urn:microsoft.com/office/officeart/2005/8/layout/hierarchy2"/>
    <dgm:cxn modelId="{AF5963B1-2D85-419D-A65B-DF645BA3CA7B}" type="presParOf" srcId="{5ADD15C9-504B-42E2-A07E-09822747AF8C}" destId="{F58B9343-8E5E-49DC-9F4E-C9E0B1F2A4D9}" srcOrd="0" destOrd="0" presId="urn:microsoft.com/office/officeart/2005/8/layout/hierarchy2"/>
    <dgm:cxn modelId="{A0FEC63B-9E67-44F1-AEA9-A93261595D8E}" type="presParOf" srcId="{F58B9343-8E5E-49DC-9F4E-C9E0B1F2A4D9}" destId="{89532BC1-1278-48F4-80AF-C793FF4F7973}" srcOrd="0" destOrd="0" presId="urn:microsoft.com/office/officeart/2005/8/layout/hierarchy2"/>
    <dgm:cxn modelId="{A554A87E-B5FD-4301-BD5B-9E88044A907D}" type="presParOf" srcId="{5ADD15C9-504B-42E2-A07E-09822747AF8C}" destId="{DC652A45-6F2C-44C6-8979-3141537EA2E3}" srcOrd="1" destOrd="0" presId="urn:microsoft.com/office/officeart/2005/8/layout/hierarchy2"/>
    <dgm:cxn modelId="{0BB4A22F-4F76-4554-804C-E5E17982CE3B}" type="presParOf" srcId="{DC652A45-6F2C-44C6-8979-3141537EA2E3}" destId="{5540329A-59F1-478E-BCEF-C65BF531E18B}" srcOrd="0" destOrd="0" presId="urn:microsoft.com/office/officeart/2005/8/layout/hierarchy2"/>
    <dgm:cxn modelId="{F8076D22-1EA2-4A64-AA1F-3E1DEE06FAF3}" type="presParOf" srcId="{DC652A45-6F2C-44C6-8979-3141537EA2E3}" destId="{450DC5E6-B731-4BD3-89A8-F98FADE260E8}" srcOrd="1" destOrd="0" presId="urn:microsoft.com/office/officeart/2005/8/layout/hierarchy2"/>
    <dgm:cxn modelId="{0E792DEC-647D-4462-B4C2-D3BFC187C2A2}" type="presParOf" srcId="{5ADD15C9-504B-42E2-A07E-09822747AF8C}" destId="{68487399-3B6C-4CFE-9F34-60A2D174887C}" srcOrd="2" destOrd="0" presId="urn:microsoft.com/office/officeart/2005/8/layout/hierarchy2"/>
    <dgm:cxn modelId="{BFEED235-BA67-43F0-B4FB-7ECDFCE888EE}" type="presParOf" srcId="{68487399-3B6C-4CFE-9F34-60A2D174887C}" destId="{097F8BE9-A25D-427F-ACBC-60DA2DF734DC}" srcOrd="0" destOrd="0" presId="urn:microsoft.com/office/officeart/2005/8/layout/hierarchy2"/>
    <dgm:cxn modelId="{0F0012A2-E44C-45C4-8532-8A295818438C}" type="presParOf" srcId="{5ADD15C9-504B-42E2-A07E-09822747AF8C}" destId="{4F29664B-AC00-442D-8F25-D128090ABCCD}" srcOrd="3" destOrd="0" presId="urn:microsoft.com/office/officeart/2005/8/layout/hierarchy2"/>
    <dgm:cxn modelId="{1BDDEE0C-B560-4E4F-B4C3-4BDD9F2A9487}" type="presParOf" srcId="{4F29664B-AC00-442D-8F25-D128090ABCCD}" destId="{64A00450-C162-4665-A724-069D1A821B9B}" srcOrd="0" destOrd="0" presId="urn:microsoft.com/office/officeart/2005/8/layout/hierarchy2"/>
    <dgm:cxn modelId="{5749E09F-CA68-4FB7-A2DC-4D8229F8E193}" type="presParOf" srcId="{4F29664B-AC00-442D-8F25-D128090ABCCD}" destId="{47CBCF29-8463-4870-851A-A75D4AAE2CB2}" srcOrd="1" destOrd="0" presId="urn:microsoft.com/office/officeart/2005/8/layout/hierarchy2"/>
    <dgm:cxn modelId="{BFB267FE-9866-415C-80C1-BE7FB2A9B2EA}" type="presParOf" srcId="{5ADD15C9-504B-42E2-A07E-09822747AF8C}" destId="{895FC48D-EBCE-4C3C-9AE4-EF3C5B62251D}" srcOrd="4" destOrd="0" presId="urn:microsoft.com/office/officeart/2005/8/layout/hierarchy2"/>
    <dgm:cxn modelId="{2EFA0D3B-C561-4980-9BB6-8A7667BE59D1}" type="presParOf" srcId="{895FC48D-EBCE-4C3C-9AE4-EF3C5B62251D}" destId="{5F5A94B8-52BD-4E96-809D-D5AA440E5273}" srcOrd="0" destOrd="0" presId="urn:microsoft.com/office/officeart/2005/8/layout/hierarchy2"/>
    <dgm:cxn modelId="{931BD80F-4523-4828-8880-EF3BDE0BD0D6}" type="presParOf" srcId="{5ADD15C9-504B-42E2-A07E-09822747AF8C}" destId="{A7D1AAAE-E31B-468B-964E-F405A0F9B422}" srcOrd="5" destOrd="0" presId="urn:microsoft.com/office/officeart/2005/8/layout/hierarchy2"/>
    <dgm:cxn modelId="{8B131E60-8DE8-434A-A353-23F97452ECD8}" type="presParOf" srcId="{A7D1AAAE-E31B-468B-964E-F405A0F9B422}" destId="{0FFA58E4-82A8-4405-A4E1-EC2CD5C53ED6}" srcOrd="0" destOrd="0" presId="urn:microsoft.com/office/officeart/2005/8/layout/hierarchy2"/>
    <dgm:cxn modelId="{F3AE4431-5AF6-478B-B2D1-DBA13C208A9E}" type="presParOf" srcId="{A7D1AAAE-E31B-468B-964E-F405A0F9B422}" destId="{9034AAFE-0A4E-49D1-8AC5-99B87FC7ABE3}" srcOrd="1" destOrd="0" presId="urn:microsoft.com/office/officeart/2005/8/layout/hierarchy2"/>
    <dgm:cxn modelId="{83F9832D-C5E0-43A4-8784-F6C2930700E9}" type="presParOf" srcId="{5ADD15C9-504B-42E2-A07E-09822747AF8C}" destId="{009EB408-297D-4442-9A7C-0FA4B1FE3854}" srcOrd="6" destOrd="0" presId="urn:microsoft.com/office/officeart/2005/8/layout/hierarchy2"/>
    <dgm:cxn modelId="{533BB157-94A2-4521-9EF1-E5B6243740B8}" type="presParOf" srcId="{009EB408-297D-4442-9A7C-0FA4B1FE3854}" destId="{10981E26-D623-4BB7-8FC2-5B9EB2764EA2}" srcOrd="0" destOrd="0" presId="urn:microsoft.com/office/officeart/2005/8/layout/hierarchy2"/>
    <dgm:cxn modelId="{1AF202FE-A145-4D26-A993-695B494C7987}" type="presParOf" srcId="{5ADD15C9-504B-42E2-A07E-09822747AF8C}" destId="{632CB652-39B7-4FC5-8C8B-A7A1C9C24FE7}" srcOrd="7" destOrd="0" presId="urn:microsoft.com/office/officeart/2005/8/layout/hierarchy2"/>
    <dgm:cxn modelId="{900B3923-4E90-4B9B-9F2D-EFB891EBEB60}" type="presParOf" srcId="{632CB652-39B7-4FC5-8C8B-A7A1C9C24FE7}" destId="{E1C17F7A-B0D4-4DFB-BE22-2CCF2CB8DA47}" srcOrd="0" destOrd="0" presId="urn:microsoft.com/office/officeart/2005/8/layout/hierarchy2"/>
    <dgm:cxn modelId="{B52A5A3F-D557-48A8-BAC4-BFE79246D6C5}" type="presParOf" srcId="{632CB652-39B7-4FC5-8C8B-A7A1C9C24FE7}" destId="{E3FD8A7F-FA4D-4359-889F-14F8C8B903E1}" srcOrd="1" destOrd="0" presId="urn:microsoft.com/office/officeart/2005/8/layout/hierarchy2"/>
    <dgm:cxn modelId="{7DD10D84-9B6E-495E-A202-D53DC5060F76}" type="presParOf" srcId="{5ADD15C9-504B-42E2-A07E-09822747AF8C}" destId="{470F9157-2F1E-46F3-8BC2-5B1A6E9EB00C}" srcOrd="8" destOrd="0" presId="urn:microsoft.com/office/officeart/2005/8/layout/hierarchy2"/>
    <dgm:cxn modelId="{0C8173AC-60CA-4A73-B34E-F4605EC39A03}" type="presParOf" srcId="{470F9157-2F1E-46F3-8BC2-5B1A6E9EB00C}" destId="{6DFA8B1A-879F-489C-B7F4-C905A3CE4117}" srcOrd="0" destOrd="0" presId="urn:microsoft.com/office/officeart/2005/8/layout/hierarchy2"/>
    <dgm:cxn modelId="{B78DEC3E-6C46-4664-9DC9-A73FDD08CD04}" type="presParOf" srcId="{5ADD15C9-504B-42E2-A07E-09822747AF8C}" destId="{512D8923-85E8-4E00-95C7-898AD4916E7E}" srcOrd="9" destOrd="0" presId="urn:microsoft.com/office/officeart/2005/8/layout/hierarchy2"/>
    <dgm:cxn modelId="{32F491E5-BD50-40FA-8B7C-3A2058019991}" type="presParOf" srcId="{512D8923-85E8-4E00-95C7-898AD4916E7E}" destId="{06848657-C816-48E3-BA2F-936CC9762D63}" srcOrd="0" destOrd="0" presId="urn:microsoft.com/office/officeart/2005/8/layout/hierarchy2"/>
    <dgm:cxn modelId="{8870D989-EEE4-431C-8AFB-C3C4EACB767C}" type="presParOf" srcId="{512D8923-85E8-4E00-95C7-898AD4916E7E}" destId="{27530F67-C482-42B0-B4B5-79F9EAE8A614}" srcOrd="1" destOrd="0" presId="urn:microsoft.com/office/officeart/2005/8/layout/hierarchy2"/>
    <dgm:cxn modelId="{C672D6C6-2B3A-40F6-A97D-15F32454D9A4}" type="presParOf" srcId="{5ADD15C9-504B-42E2-A07E-09822747AF8C}" destId="{7F43B84E-EA23-4E30-A2CC-3190D7A83F83}" srcOrd="10" destOrd="0" presId="urn:microsoft.com/office/officeart/2005/8/layout/hierarchy2"/>
    <dgm:cxn modelId="{2F21CF33-22D2-4F1B-9A82-EEE8625948E2}" type="presParOf" srcId="{7F43B84E-EA23-4E30-A2CC-3190D7A83F83}" destId="{A79F7D62-CE09-429E-A30A-6C96C6E6AFAF}" srcOrd="0" destOrd="0" presId="urn:microsoft.com/office/officeart/2005/8/layout/hierarchy2"/>
    <dgm:cxn modelId="{E2F0787B-581E-464F-A703-0C51392112E6}" type="presParOf" srcId="{5ADD15C9-504B-42E2-A07E-09822747AF8C}" destId="{D9DC4D7F-EABF-4108-83A1-5C79FDC0DC7F}" srcOrd="11" destOrd="0" presId="urn:microsoft.com/office/officeart/2005/8/layout/hierarchy2"/>
    <dgm:cxn modelId="{A552F1FC-A7D2-4FD6-A72F-D0025DB6A9D0}" type="presParOf" srcId="{D9DC4D7F-EABF-4108-83A1-5C79FDC0DC7F}" destId="{0A4E13EE-C3AC-484A-A3CE-6E653A8C52BE}" srcOrd="0" destOrd="0" presId="urn:microsoft.com/office/officeart/2005/8/layout/hierarchy2"/>
    <dgm:cxn modelId="{72745ECF-D57F-47C2-9856-D0F4A21DBB4D}" type="presParOf" srcId="{D9DC4D7F-EABF-4108-83A1-5C79FDC0DC7F}" destId="{A1305374-DEB8-4E74-B313-A7A242335B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C6066-8AFB-4EC6-AC48-6C4DF16B17A7}">
      <dsp:nvSpPr>
        <dsp:cNvPr id="0" name=""/>
        <dsp:cNvSpPr/>
      </dsp:nvSpPr>
      <dsp:spPr>
        <a:xfrm>
          <a:off x="192288" y="2465032"/>
          <a:ext cx="1721050" cy="860525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Canalizar el nerviosismo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217492" y="2490236"/>
        <a:ext cx="1670642" cy="810117"/>
      </dsp:txXfrm>
    </dsp:sp>
    <dsp:sp modelId="{F58B9343-8E5E-49DC-9F4E-C9E0B1F2A4D9}">
      <dsp:nvSpPr>
        <dsp:cNvPr id="0" name=""/>
        <dsp:cNvSpPr/>
      </dsp:nvSpPr>
      <dsp:spPr>
        <a:xfrm rot="14921357">
          <a:off x="184949" y="1700978"/>
          <a:ext cx="253536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535363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1389247" y="1650909"/>
        <a:ext cx="126768" cy="126768"/>
      </dsp:txXfrm>
    </dsp:sp>
    <dsp:sp modelId="{5540329A-59F1-478E-BCEF-C65BF531E18B}">
      <dsp:nvSpPr>
        <dsp:cNvPr id="0" name=""/>
        <dsp:cNvSpPr/>
      </dsp:nvSpPr>
      <dsp:spPr>
        <a:xfrm>
          <a:off x="991923" y="103028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solidFill>
                <a:schemeClr val="bg1"/>
              </a:solidFill>
            </a:rPr>
            <a:t>Informarte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1017127" y="128232"/>
        <a:ext cx="1670642" cy="810117"/>
      </dsp:txXfrm>
    </dsp:sp>
    <dsp:sp modelId="{68487399-3B6C-4CFE-9F34-60A2D174887C}">
      <dsp:nvSpPr>
        <dsp:cNvPr id="0" name=""/>
        <dsp:cNvSpPr/>
      </dsp:nvSpPr>
      <dsp:spPr>
        <a:xfrm rot="1269821">
          <a:off x="1684301" y="4107978"/>
          <a:ext cx="679160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791608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910316" y="3951504"/>
        <a:ext cx="339580" cy="339580"/>
      </dsp:txXfrm>
    </dsp:sp>
    <dsp:sp modelId="{64A00450-C162-4665-A724-069D1A821B9B}">
      <dsp:nvSpPr>
        <dsp:cNvPr id="0" name=""/>
        <dsp:cNvSpPr/>
      </dsp:nvSpPr>
      <dsp:spPr>
        <a:xfrm>
          <a:off x="8246873" y="4917030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Practicar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8272077" y="4942234"/>
        <a:ext cx="1670642" cy="810117"/>
      </dsp:txXfrm>
    </dsp:sp>
    <dsp:sp modelId="{895FC48D-EBCE-4C3C-9AE4-EF3C5B62251D}">
      <dsp:nvSpPr>
        <dsp:cNvPr id="0" name=""/>
        <dsp:cNvSpPr/>
      </dsp:nvSpPr>
      <dsp:spPr>
        <a:xfrm rot="646819">
          <a:off x="1866201" y="3381557"/>
          <a:ext cx="534182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341826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403569" y="3261327"/>
        <a:ext cx="267091" cy="267091"/>
      </dsp:txXfrm>
    </dsp:sp>
    <dsp:sp modelId="{0FFA58E4-82A8-4405-A4E1-EC2CD5C53ED6}">
      <dsp:nvSpPr>
        <dsp:cNvPr id="0" name=""/>
        <dsp:cNvSpPr/>
      </dsp:nvSpPr>
      <dsp:spPr>
        <a:xfrm>
          <a:off x="7160890" y="3464188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Cultivar la actitud receptiva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7186094" y="3489392"/>
        <a:ext cx="1670642" cy="810117"/>
      </dsp:txXfrm>
    </dsp:sp>
    <dsp:sp modelId="{009EB408-297D-4442-9A7C-0FA4B1FE3854}">
      <dsp:nvSpPr>
        <dsp:cNvPr id="0" name=""/>
        <dsp:cNvSpPr/>
      </dsp:nvSpPr>
      <dsp:spPr>
        <a:xfrm rot="20626598">
          <a:off x="1861409" y="2517637"/>
          <a:ext cx="260819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608193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100301" y="2465748"/>
        <a:ext cx="130409" cy="130409"/>
      </dsp:txXfrm>
    </dsp:sp>
    <dsp:sp modelId="{E1C17F7A-B0D4-4DFB-BE22-2CCF2CB8DA47}">
      <dsp:nvSpPr>
        <dsp:cNvPr id="0" name=""/>
        <dsp:cNvSpPr/>
      </dsp:nvSpPr>
      <dsp:spPr>
        <a:xfrm>
          <a:off x="4417673" y="1736348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Preparar preguntas 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4442877" y="1761552"/>
        <a:ext cx="1670642" cy="810117"/>
      </dsp:txXfrm>
    </dsp:sp>
    <dsp:sp modelId="{470F9157-2F1E-46F3-8BC2-5B1A6E9EB00C}">
      <dsp:nvSpPr>
        <dsp:cNvPr id="0" name=""/>
        <dsp:cNvSpPr/>
      </dsp:nvSpPr>
      <dsp:spPr>
        <a:xfrm rot="21582483">
          <a:off x="1913310" y="2870775"/>
          <a:ext cx="439761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397616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002178" y="2774150"/>
        <a:ext cx="219880" cy="219880"/>
      </dsp:txXfrm>
    </dsp:sp>
    <dsp:sp modelId="{06848657-C816-48E3-BA2F-936CC9762D63}">
      <dsp:nvSpPr>
        <dsp:cNvPr id="0" name=""/>
        <dsp:cNvSpPr/>
      </dsp:nvSpPr>
      <dsp:spPr>
        <a:xfrm>
          <a:off x="6310898" y="2442624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Relajarte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6336102" y="2467828"/>
        <a:ext cx="1670642" cy="810117"/>
      </dsp:txXfrm>
    </dsp:sp>
    <dsp:sp modelId="{7F43B84E-EA23-4E30-A2CC-3190D7A83F83}">
      <dsp:nvSpPr>
        <dsp:cNvPr id="0" name=""/>
        <dsp:cNvSpPr/>
      </dsp:nvSpPr>
      <dsp:spPr>
        <a:xfrm rot="17983551">
          <a:off x="1412766" y="2019733"/>
          <a:ext cx="19858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85809" y="133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2356026" y="1983403"/>
        <a:ext cx="99290" cy="99290"/>
      </dsp:txXfrm>
    </dsp:sp>
    <dsp:sp modelId="{0A4E13EE-C3AC-484A-A3CE-6E653A8C52BE}">
      <dsp:nvSpPr>
        <dsp:cNvPr id="0" name=""/>
        <dsp:cNvSpPr/>
      </dsp:nvSpPr>
      <dsp:spPr>
        <a:xfrm>
          <a:off x="2898003" y="740540"/>
          <a:ext cx="1721050" cy="86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Comprometerte con las ideas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2923207" y="765744"/>
        <a:ext cx="1670642" cy="810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21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977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2822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9958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732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02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289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6184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246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557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268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9438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076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908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054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771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618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3FDF7-5620-4053-B8B6-FAB104E01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0540-9C3B-40B0-8DF5-1BBB028BD2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0046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4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/>
          <a:srcRect l="18839" t="17501" r="8351" b="67411"/>
          <a:stretch/>
        </p:blipFill>
        <p:spPr bwMode="auto">
          <a:xfrm>
            <a:off x="1103385" y="630366"/>
            <a:ext cx="9985230" cy="13499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3048000" y="2074270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UNIDAD ACADÉMICA PROFESIONAL TIANGUISTENCO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  <a:p>
            <a:pPr algn="ctr"/>
            <a:r>
              <a:rPr lang="es-MX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SEGURIDAD CIUDADANA</a:t>
            </a:r>
          </a:p>
          <a:p>
            <a:pPr algn="ctr"/>
            <a:endParaRPr lang="es-MX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COMUNICACIÓN PROFESIONAL</a:t>
            </a:r>
          </a:p>
          <a:p>
            <a:pPr algn="ctr"/>
            <a:r>
              <a:rPr lang="es-MX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Créditos institucionales de la UA: </a:t>
            </a:r>
            <a:r>
              <a:rPr lang="es-MX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s-MX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visual: Diapositivas</a:t>
            </a:r>
          </a:p>
          <a:p>
            <a:pPr algn="ctr"/>
            <a:endParaRPr lang="es-MX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s-MX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u="sng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CÓMO </a:t>
            </a:r>
            <a:r>
              <a:rPr lang="es-MX" u="sng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ENRIQUECER UN DISCURSO</a:t>
            </a:r>
            <a:endParaRPr lang="es-MX" u="sng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Elaborado por M. en C.E.F: Patricia Vilchis Esquivel</a:t>
            </a:r>
          </a:p>
          <a:p>
            <a:pPr algn="r"/>
            <a:r>
              <a:rPr lang="es-MX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Semestre 2016-B</a:t>
            </a:r>
          </a:p>
        </p:txBody>
      </p:sp>
    </p:spTree>
    <p:extLst>
      <p:ext uri="{BB962C8B-B14F-4D97-AF65-F5344CB8AC3E}">
        <p14:creationId xmlns:p14="http://schemas.microsoft.com/office/powerpoint/2010/main" val="1247379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0110" y="341823"/>
            <a:ext cx="5635337" cy="21748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memoria tiene presentes los objetivos de la comunicación en un momento concreto, el esquema de su desarrollo y la secuencia de las ideas, también para que podamos utilizar nuestros conocimientos anteriores, vivencias, experiencias propias y ajenas, porque es facultad que permite retener y recodar, es susceptible de mejora. 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132110" y="437322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Inteligencia, sensibilidad, imaginación y memoria son factores que promueven el pensamiento reflexivo. Las grandes ideas, las aportaciones de mayor trascendencia, los mensajes mas profundos han sido siempre, y serán producto de la meditación.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Resultado de imagen para expresion de ideas y sentimien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842" y="3105418"/>
            <a:ext cx="3218109" cy="32181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mEMOR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5" y="194793"/>
            <a:ext cx="3086637" cy="3149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899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7722" y="4904115"/>
            <a:ext cx="3619500" cy="12604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laxitud, esto es la relajación, la serenidad; despojarse de tensiones y procurar la tranquilidad.</a:t>
            </a:r>
          </a:p>
          <a:p>
            <a:endParaRPr lang="es-MX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268236" y="2303815"/>
            <a:ext cx="3640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Poseer conocimientos generales, cultura general, siempre nos ayudara a enriquecer nuestras expresiones, ilustrarlas, establecer relaciones y comparaciones.</a:t>
            </a:r>
          </a:p>
          <a:p>
            <a:endParaRPr lang="es-MX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1642" y="509949"/>
            <a:ext cx="41527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Inteligencia, sensibilidad, imaginación y memoria son factores que promueven el pensamiento reflexivo. Las grandes ideas, las aportaciones de mayor trascendencia, los mensajes mas profundos han sido siempre, y serán producto de la meditación.</a:t>
            </a:r>
            <a:endParaRPr lang="es-MX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Resultado de imagen para RELAJA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" t="13229" r="6359" b="11693"/>
          <a:stretch/>
        </p:blipFill>
        <p:spPr bwMode="auto">
          <a:xfrm rot="580484">
            <a:off x="3972985" y="2280420"/>
            <a:ext cx="4018208" cy="2355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238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26050" y="567003"/>
            <a:ext cx="6405607" cy="836795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D006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Cualidades morales: éticas y axiológicas</a:t>
            </a:r>
            <a:endParaRPr lang="es-MX" sz="1800" b="1" dirty="0">
              <a:solidFill>
                <a:srgbClr val="D006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1" y="1825625"/>
            <a:ext cx="6361090" cy="2218341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persuasión que ejerce un orador sobre el publico lo obliga a ser respetuoso, activo, de los valores éticos.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ser hombre justo y virtuoso. Debe predicar con el ejemplo, ser sincero con las propias convicciones es sinónimo de confianza, la sinceridad, dota al discurso de dinamismo y de fuerza.</a:t>
            </a:r>
          </a:p>
          <a:p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Resultado de imagen para ORAD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6680">
            <a:off x="6164592" y="3696235"/>
            <a:ext cx="4738397" cy="2687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006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3958" y="263325"/>
            <a:ext cx="6044998" cy="862552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Manifestaciones externas del emisor</a:t>
            </a:r>
            <a:endParaRPr lang="es-MX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3958" y="1207439"/>
            <a:ext cx="4287591" cy="18111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Manifestación es descubrir o poner a la vista algo, el porte, la postura, los ademanes, la voz, el uso de la mirada, los gestos y la fisionomía, e incluso el atuendo, son manifestaciones externas del orador, que constituyen formas mediante las cuales se exhibe ante su publico, y le permiten la comunicación de sus ideas o sentimientos, lo que llaman los antiguos, “</a:t>
            </a:r>
            <a:r>
              <a:rPr lang="es-MX" sz="1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discurso del cuerpo”.</a:t>
            </a:r>
          </a:p>
          <a:p>
            <a:pPr marL="0" indent="0">
              <a:buNone/>
            </a:pPr>
            <a:endParaRPr lang="es-MX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923" y="2012244"/>
            <a:ext cx="5207315" cy="3056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31298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42109" y="1200880"/>
            <a:ext cx="5067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 el hablar consiste en una verdadera y propia elocuencia del cuerpo. Comunicarnos pensamientos, ideas y sentir para obtener ciertas respuestas o reacciones.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863936" y="4082716"/>
            <a:ext cx="48387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es bastante decir que se requiere a alguien, la palabra no es la cosa la evoca indirectamente, la comunicación conceptual requiere de gestos, mímica, inflexiones de voz, que la refuerzan al expresar naturalmente nuestras emociones o deseos e intenciones.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423" y="964318"/>
            <a:ext cx="2362431" cy="2672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508" y="2996759"/>
            <a:ext cx="3323359" cy="20208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73833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38175" y="1258225"/>
            <a:ext cx="5443910" cy="3178694"/>
          </a:xfrm>
        </p:spPr>
        <p:txBody>
          <a:bodyPr>
            <a:no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manifestaciones externas sean </a:t>
            </a:r>
            <a:r>
              <a:rPr lang="es-MX" sz="1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libres y naturales, 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correspondencia con la personalidad, la ausencia de todo movimiento forzado, vicioso o de origen nervioso.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variedad ahuyenta la monotonía, el aburrimiento y la falta de atención.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concordancia significa realizarse en el momento oportuno.</a:t>
            </a:r>
          </a:p>
        </p:txBody>
      </p:sp>
      <p:pic>
        <p:nvPicPr>
          <p:cNvPr id="6148" name="Picture 4" descr="Resultado de imagen para person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820" y="716973"/>
            <a:ext cx="1928835" cy="1949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Resultado de imagen para concordanc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285" y="3250410"/>
            <a:ext cx="2057903" cy="13719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316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786245" y="526762"/>
            <a:ext cx="10882014" cy="2341129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Porte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comunicación del orador, se hace al través de todas las manifestaciones externas. Del ser humano que les habla, esperan la revelación de su mundo interior, que los ayude a descubrir lo noble, lo bello, lo valioso, lo útil.</a:t>
            </a:r>
          </a:p>
          <a:p>
            <a:endParaRPr lang="es-MX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Resultado de imagen para persona seg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640" y="2503316"/>
            <a:ext cx="4152900" cy="31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123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009409" cy="923347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subir al estrado o situarse frente a un auditorio:</a:t>
            </a:r>
            <a:endParaRPr lang="es-MX" sz="18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6612082" cy="3577648"/>
          </a:xfrm>
        </p:spPr>
        <p:txBody>
          <a:bodyPr>
            <a:normAutofit fontScale="92500" lnSpcReduction="20000"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precipitaciones.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paso firme y seguro para entrar y salir.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sencillez.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elegancia.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Situarse, en el centro del escenario.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Fijar la vista al auditorio.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Cerca del auditorio, evitando los peligros del ángulo del estrado.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Asentar ambos pies con firmeza, sin rigidez, en forma natural, la elevación sobre la puntas o flexiones, distorsionan la figura y distraen la atención. </a:t>
            </a:r>
          </a:p>
          <a:p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022" y="1288473"/>
            <a:ext cx="3655319" cy="3655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6134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3733" y="353818"/>
            <a:ext cx="2014910" cy="973045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Postura</a:t>
            </a:r>
            <a:endParaRPr lang="es-MX" sz="2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26863"/>
            <a:ext cx="10290464" cy="2258002"/>
          </a:xfrm>
        </p:spPr>
        <p:txBody>
          <a:bodyPr>
            <a:normAutofit lnSpcReduction="10000"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movilidad aviva el interés y rompe la monotonía, no pasear sobre el escenario, si habla de pie y con una mesa al frente se debe evitar lo que separe del público o esconderse.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tomar asiento , el cuerpo erecto, los pies con caída vertical y las manos apoyadas suavemente en la mesa.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Actitud o porte de un orador exige serenidad y distinción. De su presencia de ánimo, y de la confianza que demuestre en sí mismo, depende su éxito o su fracaso. </a:t>
            </a:r>
          </a:p>
        </p:txBody>
      </p:sp>
      <p:pic>
        <p:nvPicPr>
          <p:cNvPr id="4" name="Picture 4" descr="Resultado de imagen para persona seg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26" y="3584865"/>
            <a:ext cx="3810000" cy="2743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Resultado de imagen para postu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745" y="3584865"/>
            <a:ext cx="3612284" cy="2709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856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0155" y="734579"/>
            <a:ext cx="10494770" cy="27684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“La confianza infunde confianza.”</a:t>
            </a:r>
          </a:p>
          <a:p>
            <a:pPr>
              <a:lnSpc>
                <a:spcPct val="150000"/>
              </a:lnSpc>
            </a:pPr>
            <a:r>
              <a:rPr lang="es-MX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“La inseguridad suscita dudas sobre el mensaje y las capacidades mismas del orador.”</a:t>
            </a:r>
          </a:p>
          <a:p>
            <a:pPr>
              <a:lnSpc>
                <a:spcPct val="15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postura y el porte nunca han de sugerir arrogancia, desafío, menosprecio, indiferencia o falsa solemnidad. El orador esta obligado a una calidad humana y a demostrar cortesía, afecto, interés y sinceridad. </a:t>
            </a:r>
          </a:p>
          <a:p>
            <a:pPr>
              <a:lnSpc>
                <a:spcPct val="150000"/>
              </a:lnSpc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Resultado de imagen para confian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9474">
            <a:off x="2448015" y="3503054"/>
            <a:ext cx="2857500" cy="2495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sultado de imagen para confian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3488">
            <a:off x="6749558" y="3496392"/>
            <a:ext cx="2857500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1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s-MX" b="1" dirty="0">
                <a:solidFill>
                  <a:schemeClr val="bg1"/>
                </a:solidFill>
              </a:rPr>
              <a:t>¿Cómo emplear este material?</a:t>
            </a:r>
            <a:br>
              <a:rPr lang="es-MX" b="1" dirty="0">
                <a:solidFill>
                  <a:schemeClr val="bg1"/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sz="2900" dirty="0" smtClean="0">
                <a:solidFill>
                  <a:schemeClr val="bg1"/>
                </a:solidFill>
              </a:rPr>
              <a:t>El </a:t>
            </a:r>
            <a:r>
              <a:rPr lang="es-ES" sz="2900" dirty="0">
                <a:solidFill>
                  <a:schemeClr val="bg1"/>
                </a:solidFill>
              </a:rPr>
              <a:t>presente material tiene como cometido facilitar la exposición gráfica del tema “</a:t>
            </a:r>
            <a:r>
              <a:rPr lang="es-ES" sz="2900" dirty="0" smtClean="0">
                <a:solidFill>
                  <a:schemeClr val="bg1"/>
                </a:solidFill>
              </a:rPr>
              <a:t>Cómo enriquecer un discurso” </a:t>
            </a:r>
            <a:r>
              <a:rPr lang="es-ES" sz="2900" dirty="0">
                <a:solidFill>
                  <a:schemeClr val="bg1"/>
                </a:solidFill>
              </a:rPr>
              <a:t>que se aborda en la unidad de aprendizaje </a:t>
            </a:r>
            <a:r>
              <a:rPr lang="es-ES" sz="2900" dirty="0" smtClean="0">
                <a:solidFill>
                  <a:schemeClr val="bg1"/>
                </a:solidFill>
              </a:rPr>
              <a:t>V </a:t>
            </a:r>
            <a:r>
              <a:rPr lang="es-ES" sz="2900" dirty="0">
                <a:solidFill>
                  <a:schemeClr val="bg1"/>
                </a:solidFill>
              </a:rPr>
              <a:t>“El proceso </a:t>
            </a:r>
            <a:r>
              <a:rPr lang="es-ES" sz="2900" dirty="0" smtClean="0">
                <a:solidFill>
                  <a:schemeClr val="bg1"/>
                </a:solidFill>
              </a:rPr>
              <a:t>del discurso oral y la tipología de la expresión oral”  </a:t>
            </a:r>
            <a:r>
              <a:rPr lang="es-ES" sz="2900" dirty="0">
                <a:solidFill>
                  <a:schemeClr val="bg1"/>
                </a:solidFill>
              </a:rPr>
              <a:t>que corresponde al segundo semestre de la Licenciatura en Seguridad Ciudadana, ubicada en el subtema “Estructuras Textuales</a:t>
            </a:r>
            <a:r>
              <a:rPr lang="es-MX" sz="2900" dirty="0">
                <a:solidFill>
                  <a:schemeClr val="bg1"/>
                </a:solidFill>
              </a:rPr>
              <a:t>”, Conectores.</a:t>
            </a:r>
            <a:endParaRPr lang="es-ES" sz="29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s-MX" sz="2900" dirty="0">
              <a:solidFill>
                <a:schemeClr val="bg1"/>
              </a:solidFill>
            </a:endParaRPr>
          </a:p>
          <a:p>
            <a:pPr algn="just"/>
            <a:r>
              <a:rPr lang="es-ES" sz="2900" dirty="0">
                <a:solidFill>
                  <a:schemeClr val="bg1"/>
                </a:solidFill>
              </a:rPr>
              <a:t>La presentación deberá ir acompañada de una explicación oral del catedrático, ya que la aportación que pueda hacer mediante ejemplos y situaciones cotidianas brindará la oportunidad de que los estudiantes comprendan la importancia de construir argumentos sólidos, creíbles y bien soportados.</a:t>
            </a:r>
            <a:endParaRPr lang="es-MX" sz="29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461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2578532" cy="784255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Ademanes</a:t>
            </a:r>
            <a:b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3" y="1402773"/>
            <a:ext cx="9467706" cy="2405640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riqueza de movimientos de brazos y manos no deben desaprovecharse, caer naturalmente sobre el cuerpo y, cuando lo exijan las circunstancias, moverse con armonía y naturalidad.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gran abuso hacerlos </a:t>
            </a: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mpulsos, brazos y manos sobre las caderas, tocarse las prendas de vestir, hurgar en los bolsillos, manipulando objetos irrelevantes, u ocultar detrás del cuerpo.</a:t>
            </a:r>
          </a:p>
          <a:p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89" t="7727" r="872" b="28788"/>
          <a:stretch/>
        </p:blipFill>
        <p:spPr>
          <a:xfrm>
            <a:off x="3719945" y="3543299"/>
            <a:ext cx="5683827" cy="2765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66201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0611" y="2230871"/>
            <a:ext cx="5022272" cy="1499466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mayor solemnidad, los ademanes tendrán que ser menos frecuentes. Las manos, no contraer, crispar, frotar o entrecruzar los dedos.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894" y="1035349"/>
            <a:ext cx="3112423" cy="20576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394" y="2780723"/>
            <a:ext cx="2279073" cy="1899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894" y="4110470"/>
            <a:ext cx="2857500" cy="2419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84716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6828414" cy="139731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Reglas aplicables al uso y estilo de los ademanes </a:t>
            </a:r>
            <a:endParaRPr lang="es-MX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3" y="2249486"/>
            <a:ext cx="6194570" cy="3559031"/>
          </a:xfrm>
        </p:spPr>
        <p:txBody>
          <a:bodyPr>
            <a:normAutofit fontScale="92500" lnSpcReduction="10000"/>
          </a:bodyPr>
          <a:lstStyle/>
          <a:p>
            <a:r>
              <a:rPr lang="es-MX" sz="1800" dirty="0" smtClean="0">
                <a:solidFill>
                  <a:schemeClr val="bg1"/>
                </a:solidFill>
              </a:rPr>
              <a:t>Ademanes no muy bruscos.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No repetir un ademan con frecuencia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No manifestar nerviosidad.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No seamos imprudentes.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Soltura en los movimientos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Los ademanes  debemos ceñirlos al sentido de las frases.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No existen modelos de ademanes para uso común. </a:t>
            </a:r>
          </a:p>
          <a:p>
            <a:r>
              <a:rPr lang="es-MX" sz="1800" dirty="0" smtClean="0">
                <a:solidFill>
                  <a:schemeClr val="bg1"/>
                </a:solidFill>
              </a:rPr>
              <a:t>Cada individuo debe encontrar los ademanes que mas se ajusten a su personalidad.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653" y="1762124"/>
            <a:ext cx="4861732" cy="2539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4736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9615055" cy="912957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Actitudes indeseables: evitar en favor de una comunicación efectiva</a:t>
            </a:r>
            <a:endParaRPr lang="es-MX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30771"/>
            <a:ext cx="10515600" cy="4351338"/>
          </a:xfrm>
        </p:spPr>
        <p:txBody>
          <a:bodyPr numCol="2">
            <a:no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presentarse desarreglado o desaseado.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peinarse o arreglarse frente al público.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presentarse presuntuosamente.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tono de suficiencia, doctoral.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apatía e indolencia.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abusar de gestos y actitudes cómicas.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demostrar inseguridad y temor.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Evitará la movilidad excesiva.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recargarse en muebles o paredes.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Evitar distraer la atención con cadenas u otros objetos.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lanzar objetos al aire.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utilizar ademan indicativo e imperativo.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904" y="3505199"/>
            <a:ext cx="2868905" cy="227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76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4476" y="895062"/>
            <a:ext cx="967943" cy="746701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Voz	</a:t>
            </a:r>
            <a:endParaRPr 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18057" y="1480561"/>
            <a:ext cx="5633461" cy="2935575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requiere de sonidos claros y bien articulados, armoniosos, con modulaciones adecuadas, ritmo conveniente, pausa oportunas, énfasis para subrayar ciertas ideas englobadas en una o varias palabras, en suma de esa facultad extraordinaria que se caracteriza, junto con la inteligencia y voluntad, a los seres humanos: </a:t>
            </a:r>
            <a:r>
              <a:rPr lang="es-MX" sz="1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voz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1382" y="1885806"/>
            <a:ext cx="1939636" cy="193963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246" y="3703493"/>
            <a:ext cx="32385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35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86791" y="109013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buen uso de la voz afirma la personalidad del orador y, lleva a los resultados apetecidos, persuadir el propósito didáctico,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voz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apagada, titubeante, monótona, atropellada y entrecortada,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son los vicios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que frecuentemente se incurre.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791" y="3135843"/>
            <a:ext cx="2451294" cy="277658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367280"/>
            <a:ext cx="4048991" cy="231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65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178636" cy="964910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 qué eclipsar ideas, si la voz de todos, es susceptible de perfeccionarse para cumplir sus finalidades?  </a:t>
            </a:r>
            <a:endParaRPr lang="es-MX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6354" y="1493116"/>
            <a:ext cx="10259291" cy="1707284"/>
          </a:xfrm>
        </p:spPr>
        <p:txBody>
          <a:bodyPr>
            <a:no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 grupo hay voces con rasgos distintivos, pero siempre y en todos los casos, es factible superarlas y hacerlas mas dignas de la categoría de los pensamiento propios.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Suele  acontecer al hablar en público pierda potencia la voz, el sobresalto, la excitación la ansiedad y factores que configuran el temor, la tensión, la sofocación continua, perdida de la ultima palabra o silaba, se localizan un común denominador, la escasez de oxigeno. 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8"/>
          <a:stretch/>
        </p:blipFill>
        <p:spPr>
          <a:xfrm>
            <a:off x="4544635" y="3649284"/>
            <a:ext cx="3081840" cy="2574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1710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1021" y="1335087"/>
            <a:ext cx="6672552" cy="3236913"/>
          </a:xfrm>
        </p:spPr>
        <p:txBody>
          <a:bodyPr>
            <a:no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buena voz no es suficiente para tener el contacto indispensable con el publico a quien se dirige el mensaje, los sonidos se emitan con toda claridad y son absolutamente necesarias la fonación y articulación correctas.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dejadez, la pronunciación deficiente o hablar entre dientes convierte a la voz en un sonido desagradable e ininteligible, que mengua la personalidad. 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0471" y="3868882"/>
            <a:ext cx="3832947" cy="2350518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83065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8676" y="867496"/>
            <a:ext cx="9905999" cy="3541714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fonación y articulación correctas, se puede obtener a base de práctica. La variación de modos en el habla, dando los tonos correspondientes con facilidad y suavidad, constituye la modulación.</a:t>
            </a:r>
          </a:p>
          <a:p>
            <a:r>
              <a:rPr lang="es-MX" sz="1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lectura frecuente en voz alta  permite lograr tonos ricos y vibrantes.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ganaremos en resonancia de un día para otro, sino después de frecuentes ejercicios, realzando con énfasis las ideas o conceptos que convengan, sentir las ideas que se leen como si fueran propias.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950" y="3531610"/>
            <a:ext cx="2143125" cy="21431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4045943"/>
            <a:ext cx="3657600" cy="24444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886" y="3912610"/>
            <a:ext cx="3032990" cy="246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19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1975" y="2022764"/>
            <a:ext cx="7152409" cy="2174875"/>
          </a:xfrm>
        </p:spPr>
        <p:txBody>
          <a:bodyPr>
            <a:no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Procurar la normalización del ritmo de la respiración, para evitar cortes indebidos de frases o aspiraciones mientras hablamos, y que la terminación de las palabras sea apenas perceptible.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Asumimos una actitud humana, en toda frase o párrafo hay algunas palabras de mayor relieve, cada uno descubrirá cuales son facilitaran su localización, intensificando su tono de voz.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384" y="1399310"/>
            <a:ext cx="3741274" cy="449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68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59879" y="1017384"/>
            <a:ext cx="8695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Cómo enriquecer un discurso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879" y="2621304"/>
            <a:ext cx="3356605" cy="335660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904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0632" y="119754"/>
            <a:ext cx="2724005" cy="929727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Contacto visual</a:t>
            </a:r>
            <a:endParaRPr lang="es-MX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0858" y="1324696"/>
            <a:ext cx="7358352" cy="3351213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vista orientada hacia el publico, sin huirle, pero tampoco seguirle con aspereza. Si se sabe repartir con prudencia, son las armas mas formidables, para captar la atención y mantenerla.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fomentar y percibir la reacción de los oyentes, evitemos la insistencia sobre una sola dirección, salvo cuando se utiliza como recurso para provocar vitalidad e interés. Ver a los ojos, sin recelos, con mirada serena; pero viva, nunca vaga, ni perdida, prescindir anteojos oscuros para inspirar confianza en el auditorio.</a:t>
            </a:r>
          </a:p>
          <a:p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968" y="4558577"/>
            <a:ext cx="3360942" cy="1998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b="8360"/>
          <a:stretch/>
        </p:blipFill>
        <p:spPr>
          <a:xfrm>
            <a:off x="8743309" y="1324696"/>
            <a:ext cx="2811382" cy="2537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7858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4" y="618518"/>
            <a:ext cx="2911042" cy="856991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Gestos y fisonomía </a:t>
            </a:r>
            <a:endParaRPr lang="es-MX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1640" y="1355868"/>
            <a:ext cx="8345487" cy="2384859"/>
          </a:xfrm>
        </p:spPr>
        <p:txBody>
          <a:bodyPr>
            <a:normAutofit/>
          </a:bodyPr>
          <a:lstStyle/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Fisonomía del comunicador congruente con sus palabras, los movimientos faciales, acentuar las ideas contribuyendo a la fuerza interpretativa, para facilitar la comprensión del mensaje. 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naturalidad en los gestos y la sonrisa ocasional atraen la simpatía. El rostro excesivamente severo, inexpresivo, o los gestos exagerados, impresionan desfavorablemente.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039" y="3386713"/>
            <a:ext cx="3558783" cy="26504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191" y="3558887"/>
            <a:ext cx="2660072" cy="2660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51115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Bibliografía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Mc ENTEE, </a:t>
            </a:r>
            <a:r>
              <a:rPr lang="es-MX" dirty="0" err="1">
                <a:solidFill>
                  <a:schemeClr val="bg1"/>
                </a:solidFill>
              </a:rPr>
              <a:t>Eileen</a:t>
            </a:r>
            <a:r>
              <a:rPr lang="es-MX" dirty="0">
                <a:solidFill>
                  <a:schemeClr val="bg1"/>
                </a:solidFill>
              </a:rPr>
              <a:t>. (2003). </a:t>
            </a:r>
            <a:r>
              <a:rPr lang="es-MX" i="1" u="sng" dirty="0">
                <a:solidFill>
                  <a:schemeClr val="bg1"/>
                </a:solidFill>
              </a:rPr>
              <a:t>Comunicación Oral</a:t>
            </a:r>
            <a:r>
              <a:rPr lang="es-MX" dirty="0">
                <a:solidFill>
                  <a:schemeClr val="bg1"/>
                </a:solidFill>
              </a:rPr>
              <a:t>. McGraw-Hill, México.</a:t>
            </a:r>
          </a:p>
          <a:p>
            <a:pPr lvl="0"/>
            <a:r>
              <a:rPr lang="es-MX" dirty="0">
                <a:solidFill>
                  <a:schemeClr val="bg1"/>
                </a:solidFill>
              </a:rPr>
              <a:t>Flores de Gortari, Sergio. (1999). </a:t>
            </a:r>
            <a:r>
              <a:rPr lang="es-MX" i="1" u="sng" dirty="0">
                <a:solidFill>
                  <a:schemeClr val="bg1"/>
                </a:solidFill>
              </a:rPr>
              <a:t>Hacia Una comunicación administrativa integral.</a:t>
            </a:r>
            <a:r>
              <a:rPr lang="es-MX" dirty="0">
                <a:solidFill>
                  <a:schemeClr val="bg1"/>
                </a:solidFill>
              </a:rPr>
              <a:t> Trillas. México.</a:t>
            </a:r>
          </a:p>
          <a:p>
            <a:r>
              <a:rPr lang="es-ES" dirty="0">
                <a:solidFill>
                  <a:schemeClr val="bg1"/>
                </a:solidFill>
              </a:rPr>
              <a:t>Rojas, A.; (1992). </a:t>
            </a:r>
            <a:r>
              <a:rPr lang="es-ES" i="1" u="sng" dirty="0">
                <a:solidFill>
                  <a:schemeClr val="bg1"/>
                </a:solidFill>
              </a:rPr>
              <a:t>Taller de expresión oral y escrita: lingüística y comunicación.</a:t>
            </a:r>
            <a:r>
              <a:rPr lang="es-ES" dirty="0">
                <a:solidFill>
                  <a:schemeClr val="bg1"/>
                </a:solidFill>
              </a:rPr>
              <a:t> Banca y Comercio. México. </a:t>
            </a: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72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659276"/>
              </p:ext>
            </p:extLst>
          </p:nvPr>
        </p:nvGraphicFramePr>
        <p:xfrm>
          <a:off x="502276" y="360608"/>
          <a:ext cx="10851524" cy="5816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863" y="4208751"/>
            <a:ext cx="2178627" cy="213777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1609" y="3311671"/>
            <a:ext cx="1080652" cy="131608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9"/>
          <a:srcRect r="18437" b="7689"/>
          <a:stretch/>
        </p:blipFill>
        <p:spPr>
          <a:xfrm>
            <a:off x="8156862" y="1339562"/>
            <a:ext cx="1163781" cy="11274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5074" y="3596313"/>
            <a:ext cx="2134639" cy="122487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30540" y="5426653"/>
            <a:ext cx="2326322" cy="11196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42261" y="526472"/>
            <a:ext cx="1226127" cy="122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59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sz="3200" b="1" dirty="0" smtClean="0">
                <a:solidFill>
                  <a:schemeClr val="bg1"/>
                </a:solidFill>
              </a:rPr>
              <a:t>discurso</a:t>
            </a:r>
            <a:r>
              <a:rPr lang="es-MX" dirty="0" smtClean="0">
                <a:solidFill>
                  <a:schemeClr val="bg1"/>
                </a:solidFill>
              </a:rPr>
              <a:t> es una sucesión de palabras, extensa o corta, que sirve para expresar algún propósito específico de comunicación en forma coherente y adaptada a un público en particular. Si bien es cierto que se trata de una obra literaria producto de un trabajo artístico minucioso (si se usa bien la retórica y el lenguaje) definitivamente </a:t>
            </a:r>
            <a:r>
              <a:rPr lang="es-MX" sz="3200" b="1" dirty="0" smtClean="0">
                <a:solidFill>
                  <a:schemeClr val="bg1"/>
                </a:solidFill>
              </a:rPr>
              <a:t>el orador</a:t>
            </a:r>
            <a:r>
              <a:rPr lang="es-MX" dirty="0" smtClean="0">
                <a:solidFill>
                  <a:schemeClr val="bg1"/>
                </a:solidFill>
              </a:rPr>
              <a:t> es parte toral en la pronunciación de éste, se constituye en el </a:t>
            </a:r>
            <a:r>
              <a:rPr lang="es-MX" sz="3200" b="1" dirty="0" smtClean="0">
                <a:solidFill>
                  <a:schemeClr val="bg1"/>
                </a:solidFill>
              </a:rPr>
              <a:t>actor principal</a:t>
            </a:r>
            <a:r>
              <a:rPr lang="es-MX" dirty="0" smtClean="0">
                <a:solidFill>
                  <a:schemeClr val="bg1"/>
                </a:solidFill>
              </a:rPr>
              <a:t> con el que la obra literaria cobra vida. Por ello, se abordan las cualidades del comunicador eficaz.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04744" y="795753"/>
            <a:ext cx="5718464" cy="436273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CUALIDADES DEL EMISOR Y RECEPTOR</a:t>
            </a:r>
            <a:endParaRPr 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71415" y="1709051"/>
            <a:ext cx="5750367" cy="367289"/>
          </a:xfrm>
        </p:spPr>
        <p:txBody>
          <a:bodyPr>
            <a:noAutofit/>
          </a:bodyPr>
          <a:lstStyle/>
          <a:p>
            <a:r>
              <a:rPr lang="es-MX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Cualidades físicas: facultades sensorias</a:t>
            </a:r>
          </a:p>
          <a:p>
            <a:r>
              <a:rPr lang="es-MX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054521" y="2553365"/>
            <a:ext cx="448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comunicación oral efectiva no exige cualidades fuera del alcance del individuo normal.</a:t>
            </a:r>
          </a:p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características físicas no representan ninguna barrera, salvo la mudez, afonías definitivas o cierto tipo de afasias.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Resultado de imagen para afasias en niñ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626" y="4022056"/>
            <a:ext cx="3826054" cy="2040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104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652" y="412523"/>
            <a:ext cx="6992155" cy="103867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Cualidades intelectuales DEL ORADOR: </a:t>
            </a:r>
            <a:br>
              <a:rPr lang="es-MX" sz="1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inteligencia, sensibilidad, imaginación, memoria, laxitud y cultura.</a:t>
            </a:r>
            <a:endParaRPr lang="es-MX" sz="18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6403" y="2181111"/>
            <a:ext cx="7886652" cy="18370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suficiente poseer </a:t>
            </a:r>
            <a:r>
              <a:rPr lang="es-MX" sz="1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inteligencia 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y sentido común. Percibir, interpretar y distinguir los fenómenos y cuestiones que se tratan; desarrollarlos analíticamente, captarlos en sus relaciones de afinidad o diferencia con los demás temas y hallarles la ubicación que les es propia, dentro del contexto de nuestro mundo conocido, para incorporarlos a la experiencia. 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573" y="3267054"/>
            <a:ext cx="3116060" cy="2734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28407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98490" y="1694972"/>
            <a:ext cx="5261898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inteligencia debe traducirse también en la búsqueda y expresión de ideas, y ligencia debe traducirse también en la búsqueda y expresión de ideas, y lograr la habilidad de poder manifestarlas con la frase oratoria, esto es, amplia, sonora, pero siempre clara y explicativa; desarrollar el pensamiento para ganar en agilidad y rapidez de comprensión y de respuesta.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893" y="1694972"/>
            <a:ext cx="4876800" cy="3819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4863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80" y="1483621"/>
            <a:ext cx="5409128" cy="3241333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es condición la sensibilidad, entendida como la capacidad de compartir el espectáculo de la vida y de los hombres, de experimentar emociones y pasiones en relación con las cosas, y de comunicar por los sentimientos, que muchas veces mueven más al hombre que el raciocinio. </a:t>
            </a:r>
          </a:p>
          <a:p>
            <a:pPr algn="ctr">
              <a:lnSpc>
                <a:spcPct val="16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sensibilidad es efectiva, siempre que sea verdadera y sometida a honradez en sus fines.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sultado de imagen para EMOCION Y PA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0970">
            <a:off x="6300403" y="309095"/>
            <a:ext cx="5704848" cy="2349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562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65605" y="1622200"/>
            <a:ext cx="6393873" cy="211252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imaginación nos permite hacer creaciones originales en el momento mismo en que hablamos, presentar las cosas con perfiles atractivos y agradables, sin desvirtuar su esencia verdadera.</a:t>
            </a:r>
          </a:p>
          <a:p>
            <a:pPr>
              <a:lnSpc>
                <a:spcPct val="150000"/>
              </a:lnSpc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fuente de inspiración para concebir las ideas en nuevas facetas; sin embargo, hemos de cuidar que no se desborde impetuosamente y nos conduzca a situaciones absurdas e irrealizables.</a:t>
            </a:r>
            <a:endParaRPr lang="es-MX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037" y="1092547"/>
            <a:ext cx="3462563" cy="344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04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555</TotalTime>
  <Words>2203</Words>
  <Application>Microsoft Office PowerPoint</Application>
  <PresentationFormat>Panorámica</PresentationFormat>
  <Paragraphs>123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Times New Roman</vt:lpstr>
      <vt:lpstr>Trebuchet MS</vt:lpstr>
      <vt:lpstr>Tw Cen MT</vt:lpstr>
      <vt:lpstr>Circuito</vt:lpstr>
      <vt:lpstr>Presentación de PowerPoint</vt:lpstr>
      <vt:lpstr>¿Cómo emplear este material? </vt:lpstr>
      <vt:lpstr>Presentación de PowerPoint</vt:lpstr>
      <vt:lpstr>Presentación de PowerPoint</vt:lpstr>
      <vt:lpstr>CUALIDADES DEL EMISOR Y RECEPTOR</vt:lpstr>
      <vt:lpstr>Cualidades intelectuales DEL ORADOR:   inteligencia, sensibilidad, imaginación, memoria, laxitud y cultura.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Cualidades morales: éticas y axiológicas</vt:lpstr>
      <vt:lpstr>Manifestaciones externas del emisor</vt:lpstr>
      <vt:lpstr>Presentación de PowerPoint</vt:lpstr>
      <vt:lpstr>Presentación de PowerPoint</vt:lpstr>
      <vt:lpstr>Presentación de PowerPoint</vt:lpstr>
      <vt:lpstr>Para subir al estrado o situarse frente a un auditorio:</vt:lpstr>
      <vt:lpstr>Postura</vt:lpstr>
      <vt:lpstr>Presentación de PowerPoint</vt:lpstr>
      <vt:lpstr>Ademanes </vt:lpstr>
      <vt:lpstr>Presentación de PowerPoint</vt:lpstr>
      <vt:lpstr>Reglas aplicables al uso y estilo de los ademanes </vt:lpstr>
      <vt:lpstr>Actitudes indeseables: evitar en favor de una comunicación efectiva</vt:lpstr>
      <vt:lpstr>Voz </vt:lpstr>
      <vt:lpstr>Presentación de PowerPoint</vt:lpstr>
      <vt:lpstr>¿Por qué eclipsar ideas, si la voz de todos, es susceptible de perfeccionarse para cumplir sus finalidades?  </vt:lpstr>
      <vt:lpstr>Presentación de PowerPoint</vt:lpstr>
      <vt:lpstr>Presentación de PowerPoint</vt:lpstr>
      <vt:lpstr>Presentación de PowerPoint</vt:lpstr>
      <vt:lpstr>Contacto visual</vt:lpstr>
      <vt:lpstr>Gestos y fisonomía </vt:lpstr>
      <vt:lpstr>Bibliografía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CUALIDADES DEL EMISOR Y RECEPTOR</dc:title>
  <dc:creator>USUARIO</dc:creator>
  <cp:lastModifiedBy>Usuario</cp:lastModifiedBy>
  <cp:revision>51</cp:revision>
  <dcterms:created xsi:type="dcterms:W3CDTF">2016-09-30T17:27:28Z</dcterms:created>
  <dcterms:modified xsi:type="dcterms:W3CDTF">2016-10-13T00:33:27Z</dcterms:modified>
</cp:coreProperties>
</file>