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4"/>
  </p:notesMasterIdLst>
  <p:sldIdLst>
    <p:sldId id="256" r:id="rId2"/>
    <p:sldId id="288" r:id="rId3"/>
    <p:sldId id="289" r:id="rId4"/>
    <p:sldId id="328" r:id="rId5"/>
    <p:sldId id="349" r:id="rId6"/>
    <p:sldId id="257" r:id="rId7"/>
    <p:sldId id="263" r:id="rId8"/>
    <p:sldId id="258" r:id="rId9"/>
    <p:sldId id="259" r:id="rId10"/>
    <p:sldId id="265" r:id="rId11"/>
    <p:sldId id="266" r:id="rId12"/>
    <p:sldId id="322" r:id="rId13"/>
    <p:sldId id="323" r:id="rId14"/>
    <p:sldId id="325" r:id="rId15"/>
    <p:sldId id="326" r:id="rId16"/>
    <p:sldId id="327" r:id="rId17"/>
    <p:sldId id="321"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86" r:id="rId31"/>
    <p:sldId id="279" r:id="rId32"/>
    <p:sldId id="334"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4" autoAdjust="0"/>
    <p:restoredTop sz="94660"/>
  </p:normalViewPr>
  <p:slideViewPr>
    <p:cSldViewPr snapToGrid="0">
      <p:cViewPr varScale="1">
        <p:scale>
          <a:sx n="74" d="100"/>
          <a:sy n="74" d="100"/>
        </p:scale>
        <p:origin x="-366"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98822B-7E40-4C18-8F0C-957E41527EBB}" type="doc">
      <dgm:prSet loTypeId="urn:microsoft.com/office/officeart/2005/8/layout/vList2" loCatId="list" qsTypeId="urn:microsoft.com/office/officeart/2005/8/quickstyle/3d1" qsCatId="3D" csTypeId="urn:microsoft.com/office/officeart/2005/8/colors/colorful1" csCatId="colorful" phldr="1"/>
      <dgm:spPr/>
      <dgm:t>
        <a:bodyPr/>
        <a:lstStyle/>
        <a:p>
          <a:endParaRPr lang="es-MX"/>
        </a:p>
      </dgm:t>
    </dgm:pt>
    <dgm:pt modelId="{E516F7D8-109F-405F-B9B6-127993CF5F46}">
      <dgm:prSet phldrT="[Texto]" custT="1"/>
      <dgm:spPr/>
      <dgm:t>
        <a:bodyPr/>
        <a:lstStyle/>
        <a:p>
          <a:pPr algn="ctr"/>
          <a:r>
            <a:rPr lang="es-MX" sz="2400" smtClean="0">
              <a:solidFill>
                <a:schemeClr val="tx1"/>
              </a:solidFill>
              <a:latin typeface="Franklin Gothic Book" panose="020B0503020102020204" pitchFamily="34" charset="0"/>
            </a:rPr>
            <a:t>Deben ser identificables.</a:t>
          </a:r>
          <a:endParaRPr lang="es-MX" sz="2400" dirty="0">
            <a:solidFill>
              <a:schemeClr val="tx1"/>
            </a:solidFill>
            <a:latin typeface="Franklin Gothic Book" panose="020B0503020102020204" pitchFamily="34" charset="0"/>
          </a:endParaRPr>
        </a:p>
      </dgm:t>
    </dgm:pt>
    <dgm:pt modelId="{F71C9999-30E5-4E17-B82C-A2B676FA8AF3}" type="parTrans" cxnId="{DE27C52E-9A97-4988-9CD1-E8857EB2CC0F}">
      <dgm:prSet/>
      <dgm:spPr/>
      <dgm:t>
        <a:bodyPr/>
        <a:lstStyle/>
        <a:p>
          <a:pPr algn="ctr"/>
          <a:endParaRPr lang="es-MX">
            <a:solidFill>
              <a:schemeClr val="tx1"/>
            </a:solidFill>
          </a:endParaRPr>
        </a:p>
      </dgm:t>
    </dgm:pt>
    <dgm:pt modelId="{467C3721-1EC1-41F7-8F95-CCC0976ED067}" type="sibTrans" cxnId="{DE27C52E-9A97-4988-9CD1-E8857EB2CC0F}">
      <dgm:prSet/>
      <dgm:spPr/>
      <dgm:t>
        <a:bodyPr/>
        <a:lstStyle/>
        <a:p>
          <a:pPr algn="ctr"/>
          <a:endParaRPr lang="es-MX">
            <a:solidFill>
              <a:schemeClr val="tx1"/>
            </a:solidFill>
          </a:endParaRPr>
        </a:p>
      </dgm:t>
    </dgm:pt>
    <dgm:pt modelId="{5AE9E2C5-1EDF-433B-B3AF-53909BC13A64}">
      <dgm:prSet phldrT="[Texto]" custT="1"/>
      <dgm:spPr/>
      <dgm:t>
        <a:bodyPr/>
        <a:lstStyle/>
        <a:p>
          <a:pPr algn="ctr"/>
          <a:r>
            <a:rPr lang="es-MX" sz="2400" smtClean="0">
              <a:solidFill>
                <a:schemeClr val="tx1"/>
              </a:solidFill>
              <a:latin typeface="Franklin Gothic Book" panose="020B0503020102020204" pitchFamily="34" charset="0"/>
            </a:rPr>
            <a:t>Debe tenerse control sobre dichos beneficios.</a:t>
          </a:r>
          <a:endParaRPr lang="es-MX" sz="2400" dirty="0">
            <a:solidFill>
              <a:schemeClr val="tx1"/>
            </a:solidFill>
            <a:latin typeface="Franklin Gothic Book" panose="020B0503020102020204" pitchFamily="34" charset="0"/>
          </a:endParaRPr>
        </a:p>
      </dgm:t>
    </dgm:pt>
    <dgm:pt modelId="{91E74AE6-5B2E-4D3A-B833-94AE89E7EC5E}" type="parTrans" cxnId="{16A0678B-D219-4AA2-AB55-3E79C0A3B363}">
      <dgm:prSet/>
      <dgm:spPr/>
      <dgm:t>
        <a:bodyPr/>
        <a:lstStyle/>
        <a:p>
          <a:pPr algn="ctr"/>
          <a:endParaRPr lang="es-MX">
            <a:solidFill>
              <a:schemeClr val="tx1"/>
            </a:solidFill>
          </a:endParaRPr>
        </a:p>
      </dgm:t>
    </dgm:pt>
    <dgm:pt modelId="{FEED257C-CC06-4796-85DF-A31729460705}" type="sibTrans" cxnId="{16A0678B-D219-4AA2-AB55-3E79C0A3B363}">
      <dgm:prSet/>
      <dgm:spPr/>
      <dgm:t>
        <a:bodyPr/>
        <a:lstStyle/>
        <a:p>
          <a:pPr algn="ctr"/>
          <a:endParaRPr lang="es-MX">
            <a:solidFill>
              <a:schemeClr val="tx1"/>
            </a:solidFill>
          </a:endParaRPr>
        </a:p>
      </dgm:t>
    </dgm:pt>
    <dgm:pt modelId="{F99792BF-66C4-49FA-94EF-0E5F7DDB7C7E}">
      <dgm:prSet custT="1"/>
      <dgm:spPr/>
      <dgm:t>
        <a:bodyPr/>
        <a:lstStyle/>
        <a:p>
          <a:pPr algn="ctr"/>
          <a:r>
            <a:rPr lang="es-MX" sz="2400" smtClean="0">
              <a:solidFill>
                <a:schemeClr val="tx1"/>
              </a:solidFill>
              <a:latin typeface="Franklin Gothic Book" panose="020B0503020102020204" pitchFamily="34" charset="0"/>
            </a:rPr>
            <a:t>Deben proporcionar beneficios económicos futuros esperados.</a:t>
          </a:r>
          <a:endParaRPr lang="es-MX" sz="2400" dirty="0">
            <a:solidFill>
              <a:schemeClr val="tx1"/>
            </a:solidFill>
            <a:latin typeface="Franklin Gothic Book" panose="020B0503020102020204" pitchFamily="34" charset="0"/>
          </a:endParaRPr>
        </a:p>
      </dgm:t>
    </dgm:pt>
    <dgm:pt modelId="{D71ADDD5-B8A4-4AA0-BDEB-C4981C4950BF}" type="parTrans" cxnId="{5AFD8037-3D26-4FF5-93CF-F3E177CD62B8}">
      <dgm:prSet/>
      <dgm:spPr/>
      <dgm:t>
        <a:bodyPr/>
        <a:lstStyle/>
        <a:p>
          <a:pPr algn="ctr"/>
          <a:endParaRPr lang="es-MX">
            <a:solidFill>
              <a:schemeClr val="tx1"/>
            </a:solidFill>
          </a:endParaRPr>
        </a:p>
      </dgm:t>
    </dgm:pt>
    <dgm:pt modelId="{4C0195F9-96C2-4BDC-97DD-F67E545A8215}" type="sibTrans" cxnId="{5AFD8037-3D26-4FF5-93CF-F3E177CD62B8}">
      <dgm:prSet/>
      <dgm:spPr/>
      <dgm:t>
        <a:bodyPr/>
        <a:lstStyle/>
        <a:p>
          <a:pPr algn="ctr"/>
          <a:endParaRPr lang="es-MX">
            <a:solidFill>
              <a:schemeClr val="tx1"/>
            </a:solidFill>
          </a:endParaRPr>
        </a:p>
      </dgm:t>
    </dgm:pt>
    <dgm:pt modelId="{DE26B9A5-7D67-479F-BF25-E2925370C650}" type="pres">
      <dgm:prSet presAssocID="{5598822B-7E40-4C18-8F0C-957E41527EBB}" presName="linear" presStyleCnt="0">
        <dgm:presLayoutVars>
          <dgm:animLvl val="lvl"/>
          <dgm:resizeHandles val="exact"/>
        </dgm:presLayoutVars>
      </dgm:prSet>
      <dgm:spPr/>
      <dgm:t>
        <a:bodyPr/>
        <a:lstStyle/>
        <a:p>
          <a:endParaRPr lang="es-MX"/>
        </a:p>
      </dgm:t>
    </dgm:pt>
    <dgm:pt modelId="{80294D24-DFF4-4F5B-8107-FE130DFF488E}" type="pres">
      <dgm:prSet presAssocID="{E516F7D8-109F-405F-B9B6-127993CF5F46}" presName="parentText" presStyleLbl="node1" presStyleIdx="0" presStyleCnt="3">
        <dgm:presLayoutVars>
          <dgm:chMax val="0"/>
          <dgm:bulletEnabled val="1"/>
        </dgm:presLayoutVars>
      </dgm:prSet>
      <dgm:spPr/>
      <dgm:t>
        <a:bodyPr/>
        <a:lstStyle/>
        <a:p>
          <a:endParaRPr lang="es-MX"/>
        </a:p>
      </dgm:t>
    </dgm:pt>
    <dgm:pt modelId="{18B4F541-7D89-4BC7-8A5B-61FB199E3364}" type="pres">
      <dgm:prSet presAssocID="{467C3721-1EC1-41F7-8F95-CCC0976ED067}" presName="spacer" presStyleCnt="0"/>
      <dgm:spPr/>
    </dgm:pt>
    <dgm:pt modelId="{35D97CFE-D977-4ECA-B7D6-EE0A361E46A4}" type="pres">
      <dgm:prSet presAssocID="{F99792BF-66C4-49FA-94EF-0E5F7DDB7C7E}" presName="parentText" presStyleLbl="node1" presStyleIdx="1" presStyleCnt="3">
        <dgm:presLayoutVars>
          <dgm:chMax val="0"/>
          <dgm:bulletEnabled val="1"/>
        </dgm:presLayoutVars>
      </dgm:prSet>
      <dgm:spPr/>
      <dgm:t>
        <a:bodyPr/>
        <a:lstStyle/>
        <a:p>
          <a:endParaRPr lang="es-MX"/>
        </a:p>
      </dgm:t>
    </dgm:pt>
    <dgm:pt modelId="{AEA63DBD-2092-4F18-BB5F-BF45A7215725}" type="pres">
      <dgm:prSet presAssocID="{4C0195F9-96C2-4BDC-97DD-F67E545A8215}" presName="spacer" presStyleCnt="0"/>
      <dgm:spPr/>
    </dgm:pt>
    <dgm:pt modelId="{1048D5B1-3AA4-4F09-A716-D09C6CF03B59}" type="pres">
      <dgm:prSet presAssocID="{5AE9E2C5-1EDF-433B-B3AF-53909BC13A64}" presName="parentText" presStyleLbl="node1" presStyleIdx="2" presStyleCnt="3">
        <dgm:presLayoutVars>
          <dgm:chMax val="0"/>
          <dgm:bulletEnabled val="1"/>
        </dgm:presLayoutVars>
      </dgm:prSet>
      <dgm:spPr/>
      <dgm:t>
        <a:bodyPr/>
        <a:lstStyle/>
        <a:p>
          <a:endParaRPr lang="es-MX"/>
        </a:p>
      </dgm:t>
    </dgm:pt>
  </dgm:ptLst>
  <dgm:cxnLst>
    <dgm:cxn modelId="{5AFD8037-3D26-4FF5-93CF-F3E177CD62B8}" srcId="{5598822B-7E40-4C18-8F0C-957E41527EBB}" destId="{F99792BF-66C4-49FA-94EF-0E5F7DDB7C7E}" srcOrd="1" destOrd="0" parTransId="{D71ADDD5-B8A4-4AA0-BDEB-C4981C4950BF}" sibTransId="{4C0195F9-96C2-4BDC-97DD-F67E545A8215}"/>
    <dgm:cxn modelId="{980F44CD-3A12-4BE0-919B-CF0DBF00DE3B}" type="presOf" srcId="{5AE9E2C5-1EDF-433B-B3AF-53909BC13A64}" destId="{1048D5B1-3AA4-4F09-A716-D09C6CF03B59}" srcOrd="0" destOrd="0" presId="urn:microsoft.com/office/officeart/2005/8/layout/vList2"/>
    <dgm:cxn modelId="{16A0678B-D219-4AA2-AB55-3E79C0A3B363}" srcId="{5598822B-7E40-4C18-8F0C-957E41527EBB}" destId="{5AE9E2C5-1EDF-433B-B3AF-53909BC13A64}" srcOrd="2" destOrd="0" parTransId="{91E74AE6-5B2E-4D3A-B833-94AE89E7EC5E}" sibTransId="{FEED257C-CC06-4796-85DF-A31729460705}"/>
    <dgm:cxn modelId="{DE27C52E-9A97-4988-9CD1-E8857EB2CC0F}" srcId="{5598822B-7E40-4C18-8F0C-957E41527EBB}" destId="{E516F7D8-109F-405F-B9B6-127993CF5F46}" srcOrd="0" destOrd="0" parTransId="{F71C9999-30E5-4E17-B82C-A2B676FA8AF3}" sibTransId="{467C3721-1EC1-41F7-8F95-CCC0976ED067}"/>
    <dgm:cxn modelId="{5A9058E0-FA0B-4B67-86EC-E761AEB10A04}" type="presOf" srcId="{E516F7D8-109F-405F-B9B6-127993CF5F46}" destId="{80294D24-DFF4-4F5B-8107-FE130DFF488E}" srcOrd="0" destOrd="0" presId="urn:microsoft.com/office/officeart/2005/8/layout/vList2"/>
    <dgm:cxn modelId="{AD42E784-7A8D-4068-AA9B-7EDBAAB12FCE}" type="presOf" srcId="{5598822B-7E40-4C18-8F0C-957E41527EBB}" destId="{DE26B9A5-7D67-479F-BF25-E2925370C650}" srcOrd="0" destOrd="0" presId="urn:microsoft.com/office/officeart/2005/8/layout/vList2"/>
    <dgm:cxn modelId="{0AFEFC66-CCB5-4863-8F84-6BD36A6E9C07}" type="presOf" srcId="{F99792BF-66C4-49FA-94EF-0E5F7DDB7C7E}" destId="{35D97CFE-D977-4ECA-B7D6-EE0A361E46A4}" srcOrd="0" destOrd="0" presId="urn:microsoft.com/office/officeart/2005/8/layout/vList2"/>
    <dgm:cxn modelId="{B0F4291F-D33E-461F-A37C-196BF3FA0D9C}" type="presParOf" srcId="{DE26B9A5-7D67-479F-BF25-E2925370C650}" destId="{80294D24-DFF4-4F5B-8107-FE130DFF488E}" srcOrd="0" destOrd="0" presId="urn:microsoft.com/office/officeart/2005/8/layout/vList2"/>
    <dgm:cxn modelId="{8E8F65BA-BC9F-4D01-BD9D-78DCEE2F790B}" type="presParOf" srcId="{DE26B9A5-7D67-479F-BF25-E2925370C650}" destId="{18B4F541-7D89-4BC7-8A5B-61FB199E3364}" srcOrd="1" destOrd="0" presId="urn:microsoft.com/office/officeart/2005/8/layout/vList2"/>
    <dgm:cxn modelId="{2B9BAA07-9337-4EAA-B625-DFF31217C6EB}" type="presParOf" srcId="{DE26B9A5-7D67-479F-BF25-E2925370C650}" destId="{35D97CFE-D977-4ECA-B7D6-EE0A361E46A4}" srcOrd="2" destOrd="0" presId="urn:microsoft.com/office/officeart/2005/8/layout/vList2"/>
    <dgm:cxn modelId="{CB8F9B68-B4CE-4F18-92CC-D2BBC1074A1F}" type="presParOf" srcId="{DE26B9A5-7D67-479F-BF25-E2925370C650}" destId="{AEA63DBD-2092-4F18-BB5F-BF45A7215725}" srcOrd="3" destOrd="0" presId="urn:microsoft.com/office/officeart/2005/8/layout/vList2"/>
    <dgm:cxn modelId="{AF2FDD0D-FAAF-4446-9465-FC9A0F4E6198}" type="presParOf" srcId="{DE26B9A5-7D67-479F-BF25-E2925370C650}" destId="{1048D5B1-3AA4-4F09-A716-D09C6CF03B59}"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0CF6729-BD12-4ECD-9046-FB2D1F022783}" type="doc">
      <dgm:prSet loTypeId="urn:microsoft.com/office/officeart/2005/8/layout/lProcess1" loCatId="process" qsTypeId="urn:microsoft.com/office/officeart/2005/8/quickstyle/3d2" qsCatId="3D" csTypeId="urn:microsoft.com/office/officeart/2005/8/colors/colorful1" csCatId="colorful" phldr="1"/>
      <dgm:spPr/>
      <dgm:t>
        <a:bodyPr/>
        <a:lstStyle/>
        <a:p>
          <a:endParaRPr lang="es-MX"/>
        </a:p>
      </dgm:t>
    </dgm:pt>
    <dgm:pt modelId="{20161F8C-B9CB-47ED-A789-13503AEB1E5B}">
      <dgm:prSet phldrT="[Texto]"/>
      <dgm:spPr/>
      <dgm:t>
        <a:bodyPr/>
        <a:lstStyle/>
        <a:p>
          <a:r>
            <a:rPr lang="es-MX" dirty="0" smtClean="0"/>
            <a:t>Valor histórico=costo de adquisición.</a:t>
          </a:r>
          <a:endParaRPr lang="es-MX" dirty="0"/>
        </a:p>
      </dgm:t>
    </dgm:pt>
    <dgm:pt modelId="{7D1A1D21-24EF-424E-ACB1-202295BC7632}" type="parTrans" cxnId="{2AA0FF51-21A4-46FA-86EB-C6E4D90A1579}">
      <dgm:prSet/>
      <dgm:spPr/>
      <dgm:t>
        <a:bodyPr/>
        <a:lstStyle/>
        <a:p>
          <a:endParaRPr lang="es-MX"/>
        </a:p>
      </dgm:t>
    </dgm:pt>
    <dgm:pt modelId="{B437EF27-5600-4B84-B7B0-668A50C0DBCD}" type="sibTrans" cxnId="{2AA0FF51-21A4-46FA-86EB-C6E4D90A1579}">
      <dgm:prSet/>
      <dgm:spPr/>
      <dgm:t>
        <a:bodyPr/>
        <a:lstStyle/>
        <a:p>
          <a:endParaRPr lang="es-MX"/>
        </a:p>
      </dgm:t>
    </dgm:pt>
    <dgm:pt modelId="{AF235CC1-C388-4CAE-B920-80D908FD7569}">
      <dgm:prSet phldrT="[Texto]"/>
      <dgm:spPr/>
      <dgm:t>
        <a:bodyPr/>
        <a:lstStyle/>
        <a:p>
          <a:r>
            <a:rPr lang="es-MX" dirty="0" smtClean="0"/>
            <a:t>La capitalización de estos activos puede hacerse únicamente cuando haya sido comprobado, desarrollados internamente o adquiridos en cualquier otra forma.</a:t>
          </a:r>
          <a:endParaRPr lang="es-MX" dirty="0"/>
        </a:p>
      </dgm:t>
    </dgm:pt>
    <dgm:pt modelId="{49B07E20-768B-45E5-B4C1-4EAAA8618A29}" type="parTrans" cxnId="{86BB2ACD-F8FB-4E1B-BC1E-81E1D148F04F}">
      <dgm:prSet/>
      <dgm:spPr/>
      <dgm:t>
        <a:bodyPr/>
        <a:lstStyle/>
        <a:p>
          <a:endParaRPr lang="es-MX"/>
        </a:p>
      </dgm:t>
    </dgm:pt>
    <dgm:pt modelId="{9B4AC0F4-5362-44B1-AB6D-A23F8421C08F}" type="sibTrans" cxnId="{86BB2ACD-F8FB-4E1B-BC1E-81E1D148F04F}">
      <dgm:prSet/>
      <dgm:spPr/>
      <dgm:t>
        <a:bodyPr/>
        <a:lstStyle/>
        <a:p>
          <a:endParaRPr lang="es-MX"/>
        </a:p>
      </dgm:t>
    </dgm:pt>
    <dgm:pt modelId="{F631C9D4-9758-4803-9EAA-5B96F1841186}">
      <dgm:prSet phldrT="[Texto]"/>
      <dgm:spPr/>
      <dgm:t>
        <a:bodyPr/>
        <a:lstStyle/>
        <a:p>
          <a:r>
            <a:rPr lang="es-MX" dirty="0" smtClean="0"/>
            <a:t>La perdida de valor se da cuando deja de aportar beneficios futuros.</a:t>
          </a:r>
          <a:endParaRPr lang="es-MX" dirty="0"/>
        </a:p>
      </dgm:t>
    </dgm:pt>
    <dgm:pt modelId="{9F14828C-14EA-458A-97F2-EFECC71C3CCF}" type="parTrans" cxnId="{EDB68159-41BD-4AB8-B1AA-0EC4C3D9CB10}">
      <dgm:prSet/>
      <dgm:spPr/>
      <dgm:t>
        <a:bodyPr/>
        <a:lstStyle/>
        <a:p>
          <a:endParaRPr lang="es-MX"/>
        </a:p>
      </dgm:t>
    </dgm:pt>
    <dgm:pt modelId="{AFD325A0-FA27-4559-A6E8-11539A0D32AF}" type="sibTrans" cxnId="{EDB68159-41BD-4AB8-B1AA-0EC4C3D9CB10}">
      <dgm:prSet/>
      <dgm:spPr/>
      <dgm:t>
        <a:bodyPr/>
        <a:lstStyle/>
        <a:p>
          <a:endParaRPr lang="es-MX"/>
        </a:p>
      </dgm:t>
    </dgm:pt>
    <dgm:pt modelId="{B4304D4C-0EA2-4947-862C-EC02CC892502}">
      <dgm:prSet phldrT="[Texto]"/>
      <dgm:spPr/>
      <dgm:t>
        <a:bodyPr/>
        <a:lstStyle/>
        <a:p>
          <a:r>
            <a:rPr lang="es-MX" dirty="0" smtClean="0"/>
            <a:t>Deben amortizarse en un periodo no mayor a la vigencia del documento o en su defecto será una estimación.</a:t>
          </a:r>
          <a:endParaRPr lang="es-MX" dirty="0"/>
        </a:p>
      </dgm:t>
    </dgm:pt>
    <dgm:pt modelId="{6663BD82-A928-4F36-BE74-52192FD1B27E}" type="parTrans" cxnId="{F32C7AB7-FD01-4CF8-8BAA-DB509D23DDA3}">
      <dgm:prSet/>
      <dgm:spPr/>
      <dgm:t>
        <a:bodyPr/>
        <a:lstStyle/>
        <a:p>
          <a:endParaRPr lang="es-MX"/>
        </a:p>
      </dgm:t>
    </dgm:pt>
    <dgm:pt modelId="{94DFBF0D-B4CF-46AD-BC57-12CF7931617F}" type="sibTrans" cxnId="{F32C7AB7-FD01-4CF8-8BAA-DB509D23DDA3}">
      <dgm:prSet/>
      <dgm:spPr/>
      <dgm:t>
        <a:bodyPr/>
        <a:lstStyle/>
        <a:p>
          <a:endParaRPr lang="es-MX"/>
        </a:p>
      </dgm:t>
    </dgm:pt>
    <dgm:pt modelId="{59CED97B-F337-4FA3-838F-3ADD2C3A4DDB}">
      <dgm:prSet phldrT="[Texto]"/>
      <dgm:spPr/>
      <dgm:t>
        <a:bodyPr/>
        <a:lstStyle/>
        <a:p>
          <a:r>
            <a:rPr lang="es-MX" dirty="0" smtClean="0"/>
            <a:t>La amortización se determina de acuerdo a una Ley, reglamento, contrato o por su misma naturaleza. </a:t>
          </a:r>
          <a:endParaRPr lang="es-MX" dirty="0"/>
        </a:p>
      </dgm:t>
    </dgm:pt>
    <dgm:pt modelId="{6E54067B-7FEA-4200-87A2-6479E502F7BB}" type="parTrans" cxnId="{59D5DEA9-AA69-4AE9-BB9E-71A8AA7ECE48}">
      <dgm:prSet/>
      <dgm:spPr/>
      <dgm:t>
        <a:bodyPr/>
        <a:lstStyle/>
        <a:p>
          <a:endParaRPr lang="es-MX"/>
        </a:p>
      </dgm:t>
    </dgm:pt>
    <dgm:pt modelId="{9BD1BE8F-5DF5-4363-A043-096586C9B0CA}" type="sibTrans" cxnId="{59D5DEA9-AA69-4AE9-BB9E-71A8AA7ECE48}">
      <dgm:prSet/>
      <dgm:spPr/>
      <dgm:t>
        <a:bodyPr/>
        <a:lstStyle/>
        <a:p>
          <a:endParaRPr lang="es-MX"/>
        </a:p>
      </dgm:t>
    </dgm:pt>
    <dgm:pt modelId="{C7DA8696-E660-49E8-A028-EB4F7193BDB8}">
      <dgm:prSet/>
      <dgm:spPr/>
      <dgm:t>
        <a:bodyPr/>
        <a:lstStyle/>
        <a:p>
          <a:r>
            <a:rPr lang="es-MX" smtClean="0"/>
            <a:t>La cantidad amortizable de un activo intangible debe asignarse sobre una base sistemática durante la mejor estimación de su vida útil.</a:t>
          </a:r>
          <a:endParaRPr lang="es-MX" dirty="0"/>
        </a:p>
      </dgm:t>
    </dgm:pt>
    <dgm:pt modelId="{100259C4-A6DF-4458-978B-9505DB0F400A}" type="parTrans" cxnId="{656DCDE0-0AF1-46E9-8548-A893BB7628D4}">
      <dgm:prSet/>
      <dgm:spPr/>
      <dgm:t>
        <a:bodyPr/>
        <a:lstStyle/>
        <a:p>
          <a:endParaRPr lang="es-MX"/>
        </a:p>
      </dgm:t>
    </dgm:pt>
    <dgm:pt modelId="{ECE1A98E-31FF-473C-AD73-FA726129745D}" type="sibTrans" cxnId="{656DCDE0-0AF1-46E9-8548-A893BB7628D4}">
      <dgm:prSet/>
      <dgm:spPr/>
      <dgm:t>
        <a:bodyPr/>
        <a:lstStyle/>
        <a:p>
          <a:endParaRPr lang="es-MX"/>
        </a:p>
      </dgm:t>
    </dgm:pt>
    <dgm:pt modelId="{5BF22472-AC60-4A86-9F9A-EE3A6A92092F}">
      <dgm:prSet/>
      <dgm:spPr/>
      <dgm:t>
        <a:bodyPr/>
        <a:lstStyle/>
        <a:p>
          <a:r>
            <a:rPr lang="es-MX" smtClean="0"/>
            <a:t>Los costos de investigación deben ser reconocidos como un gasto en el periodo en que son incurridos.</a:t>
          </a:r>
          <a:endParaRPr lang="es-MX" dirty="0"/>
        </a:p>
      </dgm:t>
    </dgm:pt>
    <dgm:pt modelId="{5BF71133-02BE-4D6B-8C93-B7EB163C0304}" type="parTrans" cxnId="{DC031E45-BE66-4214-AF8B-35A851D65DE8}">
      <dgm:prSet/>
      <dgm:spPr/>
      <dgm:t>
        <a:bodyPr/>
        <a:lstStyle/>
        <a:p>
          <a:endParaRPr lang="es-MX"/>
        </a:p>
      </dgm:t>
    </dgm:pt>
    <dgm:pt modelId="{A7328854-2E84-4E40-B512-663FD46C7168}" type="sibTrans" cxnId="{DC031E45-BE66-4214-AF8B-35A851D65DE8}">
      <dgm:prSet/>
      <dgm:spPr/>
      <dgm:t>
        <a:bodyPr/>
        <a:lstStyle/>
        <a:p>
          <a:endParaRPr lang="es-MX"/>
        </a:p>
      </dgm:t>
    </dgm:pt>
    <dgm:pt modelId="{712F9081-DE2A-4D5D-BF13-E0B6E9CE99C5}" type="pres">
      <dgm:prSet presAssocID="{70CF6729-BD12-4ECD-9046-FB2D1F022783}" presName="Name0" presStyleCnt="0">
        <dgm:presLayoutVars>
          <dgm:dir/>
          <dgm:animLvl val="lvl"/>
          <dgm:resizeHandles val="exact"/>
        </dgm:presLayoutVars>
      </dgm:prSet>
      <dgm:spPr/>
      <dgm:t>
        <a:bodyPr/>
        <a:lstStyle/>
        <a:p>
          <a:endParaRPr lang="es-MX"/>
        </a:p>
      </dgm:t>
    </dgm:pt>
    <dgm:pt modelId="{E451DBA1-3D5E-4A50-9C75-3FDFB49D8997}" type="pres">
      <dgm:prSet presAssocID="{20161F8C-B9CB-47ED-A789-13503AEB1E5B}" presName="vertFlow" presStyleCnt="0"/>
      <dgm:spPr/>
    </dgm:pt>
    <dgm:pt modelId="{98254B5F-9226-4135-AA4F-EDACDFDFEED3}" type="pres">
      <dgm:prSet presAssocID="{20161F8C-B9CB-47ED-A789-13503AEB1E5B}" presName="header" presStyleLbl="node1" presStyleIdx="0" presStyleCnt="2"/>
      <dgm:spPr/>
      <dgm:t>
        <a:bodyPr/>
        <a:lstStyle/>
        <a:p>
          <a:endParaRPr lang="es-MX"/>
        </a:p>
      </dgm:t>
    </dgm:pt>
    <dgm:pt modelId="{DA1B6085-E18A-4174-BC65-F44F51FA2ECC}" type="pres">
      <dgm:prSet presAssocID="{49B07E20-768B-45E5-B4C1-4EAAA8618A29}" presName="parTrans" presStyleLbl="sibTrans2D1" presStyleIdx="0" presStyleCnt="5"/>
      <dgm:spPr/>
      <dgm:t>
        <a:bodyPr/>
        <a:lstStyle/>
        <a:p>
          <a:endParaRPr lang="es-MX"/>
        </a:p>
      </dgm:t>
    </dgm:pt>
    <dgm:pt modelId="{392DCA55-04D1-4B8A-A0BA-9899CEE4704D}" type="pres">
      <dgm:prSet presAssocID="{AF235CC1-C388-4CAE-B920-80D908FD7569}" presName="child" presStyleLbl="alignAccFollowNode1" presStyleIdx="0" presStyleCnt="5">
        <dgm:presLayoutVars>
          <dgm:chMax val="0"/>
          <dgm:bulletEnabled val="1"/>
        </dgm:presLayoutVars>
      </dgm:prSet>
      <dgm:spPr/>
      <dgm:t>
        <a:bodyPr/>
        <a:lstStyle/>
        <a:p>
          <a:endParaRPr lang="es-MX"/>
        </a:p>
      </dgm:t>
    </dgm:pt>
    <dgm:pt modelId="{EE392707-2588-480F-BFA6-408EB601EE3C}" type="pres">
      <dgm:prSet presAssocID="{9B4AC0F4-5362-44B1-AB6D-A23F8421C08F}" presName="sibTrans" presStyleLbl="sibTrans2D1" presStyleIdx="1" presStyleCnt="5"/>
      <dgm:spPr/>
      <dgm:t>
        <a:bodyPr/>
        <a:lstStyle/>
        <a:p>
          <a:endParaRPr lang="es-MX"/>
        </a:p>
      </dgm:t>
    </dgm:pt>
    <dgm:pt modelId="{64A46013-7243-4C98-A715-EABC0C554A54}" type="pres">
      <dgm:prSet presAssocID="{F631C9D4-9758-4803-9EAA-5B96F1841186}" presName="child" presStyleLbl="alignAccFollowNode1" presStyleIdx="1" presStyleCnt="5">
        <dgm:presLayoutVars>
          <dgm:chMax val="0"/>
          <dgm:bulletEnabled val="1"/>
        </dgm:presLayoutVars>
      </dgm:prSet>
      <dgm:spPr/>
      <dgm:t>
        <a:bodyPr/>
        <a:lstStyle/>
        <a:p>
          <a:endParaRPr lang="es-MX"/>
        </a:p>
      </dgm:t>
    </dgm:pt>
    <dgm:pt modelId="{578147BA-1452-4074-A4D1-6450DCB4A694}" type="pres">
      <dgm:prSet presAssocID="{AFD325A0-FA27-4559-A6E8-11539A0D32AF}" presName="sibTrans" presStyleLbl="sibTrans2D1" presStyleIdx="2" presStyleCnt="5"/>
      <dgm:spPr/>
      <dgm:t>
        <a:bodyPr/>
        <a:lstStyle/>
        <a:p>
          <a:endParaRPr lang="es-MX"/>
        </a:p>
      </dgm:t>
    </dgm:pt>
    <dgm:pt modelId="{E72D9248-AA7A-4E73-95E3-C5F2652C876C}" type="pres">
      <dgm:prSet presAssocID="{5BF22472-AC60-4A86-9F9A-EE3A6A92092F}" presName="child" presStyleLbl="alignAccFollowNode1" presStyleIdx="2" presStyleCnt="5">
        <dgm:presLayoutVars>
          <dgm:chMax val="0"/>
          <dgm:bulletEnabled val="1"/>
        </dgm:presLayoutVars>
      </dgm:prSet>
      <dgm:spPr/>
      <dgm:t>
        <a:bodyPr/>
        <a:lstStyle/>
        <a:p>
          <a:endParaRPr lang="es-MX"/>
        </a:p>
      </dgm:t>
    </dgm:pt>
    <dgm:pt modelId="{ECC48A60-8B58-4A29-8A33-FA4BA1936307}" type="pres">
      <dgm:prSet presAssocID="{20161F8C-B9CB-47ED-A789-13503AEB1E5B}" presName="hSp" presStyleCnt="0"/>
      <dgm:spPr/>
    </dgm:pt>
    <dgm:pt modelId="{6C8A13ED-A33E-4A1F-9D87-EF874AB9F556}" type="pres">
      <dgm:prSet presAssocID="{B4304D4C-0EA2-4947-862C-EC02CC892502}" presName="vertFlow" presStyleCnt="0"/>
      <dgm:spPr/>
    </dgm:pt>
    <dgm:pt modelId="{6CBA71AB-F278-467F-8EEF-192C3B4722B9}" type="pres">
      <dgm:prSet presAssocID="{B4304D4C-0EA2-4947-862C-EC02CC892502}" presName="header" presStyleLbl="node1" presStyleIdx="1" presStyleCnt="2"/>
      <dgm:spPr/>
      <dgm:t>
        <a:bodyPr/>
        <a:lstStyle/>
        <a:p>
          <a:endParaRPr lang="es-MX"/>
        </a:p>
      </dgm:t>
    </dgm:pt>
    <dgm:pt modelId="{811C5CB1-FEE7-4DE5-A010-E00965319632}" type="pres">
      <dgm:prSet presAssocID="{100259C4-A6DF-4458-978B-9505DB0F400A}" presName="parTrans" presStyleLbl="sibTrans2D1" presStyleIdx="3" presStyleCnt="5"/>
      <dgm:spPr/>
      <dgm:t>
        <a:bodyPr/>
        <a:lstStyle/>
        <a:p>
          <a:endParaRPr lang="es-MX"/>
        </a:p>
      </dgm:t>
    </dgm:pt>
    <dgm:pt modelId="{226AC61D-A152-46A4-82A2-179CE4EAE34C}" type="pres">
      <dgm:prSet presAssocID="{C7DA8696-E660-49E8-A028-EB4F7193BDB8}" presName="child" presStyleLbl="alignAccFollowNode1" presStyleIdx="3" presStyleCnt="5">
        <dgm:presLayoutVars>
          <dgm:chMax val="0"/>
          <dgm:bulletEnabled val="1"/>
        </dgm:presLayoutVars>
      </dgm:prSet>
      <dgm:spPr/>
      <dgm:t>
        <a:bodyPr/>
        <a:lstStyle/>
        <a:p>
          <a:endParaRPr lang="es-MX"/>
        </a:p>
      </dgm:t>
    </dgm:pt>
    <dgm:pt modelId="{FC14E51B-A586-4406-9DB8-69EDB2C82F3B}" type="pres">
      <dgm:prSet presAssocID="{ECE1A98E-31FF-473C-AD73-FA726129745D}" presName="sibTrans" presStyleLbl="sibTrans2D1" presStyleIdx="4" presStyleCnt="5"/>
      <dgm:spPr/>
      <dgm:t>
        <a:bodyPr/>
        <a:lstStyle/>
        <a:p>
          <a:endParaRPr lang="es-MX"/>
        </a:p>
      </dgm:t>
    </dgm:pt>
    <dgm:pt modelId="{F275F867-BF1B-4155-A140-A5718F34A120}" type="pres">
      <dgm:prSet presAssocID="{59CED97B-F337-4FA3-838F-3ADD2C3A4DDB}" presName="child" presStyleLbl="alignAccFollowNode1" presStyleIdx="4" presStyleCnt="5">
        <dgm:presLayoutVars>
          <dgm:chMax val="0"/>
          <dgm:bulletEnabled val="1"/>
        </dgm:presLayoutVars>
      </dgm:prSet>
      <dgm:spPr/>
      <dgm:t>
        <a:bodyPr/>
        <a:lstStyle/>
        <a:p>
          <a:endParaRPr lang="es-MX"/>
        </a:p>
      </dgm:t>
    </dgm:pt>
  </dgm:ptLst>
  <dgm:cxnLst>
    <dgm:cxn modelId="{656DCDE0-0AF1-46E9-8548-A893BB7628D4}" srcId="{B4304D4C-0EA2-4947-862C-EC02CC892502}" destId="{C7DA8696-E660-49E8-A028-EB4F7193BDB8}" srcOrd="0" destOrd="0" parTransId="{100259C4-A6DF-4458-978B-9505DB0F400A}" sibTransId="{ECE1A98E-31FF-473C-AD73-FA726129745D}"/>
    <dgm:cxn modelId="{2AA0FF51-21A4-46FA-86EB-C6E4D90A1579}" srcId="{70CF6729-BD12-4ECD-9046-FB2D1F022783}" destId="{20161F8C-B9CB-47ED-A789-13503AEB1E5B}" srcOrd="0" destOrd="0" parTransId="{7D1A1D21-24EF-424E-ACB1-202295BC7632}" sibTransId="{B437EF27-5600-4B84-B7B0-668A50C0DBCD}"/>
    <dgm:cxn modelId="{283127A6-C1E6-42F7-AE12-BD06BA27528E}" type="presOf" srcId="{AF235CC1-C388-4CAE-B920-80D908FD7569}" destId="{392DCA55-04D1-4B8A-A0BA-9899CEE4704D}" srcOrd="0" destOrd="0" presId="urn:microsoft.com/office/officeart/2005/8/layout/lProcess1"/>
    <dgm:cxn modelId="{14BF8086-F9C7-4867-A4FF-1C462811D5B0}" type="presOf" srcId="{59CED97B-F337-4FA3-838F-3ADD2C3A4DDB}" destId="{F275F867-BF1B-4155-A140-A5718F34A120}" srcOrd="0" destOrd="0" presId="urn:microsoft.com/office/officeart/2005/8/layout/lProcess1"/>
    <dgm:cxn modelId="{4549145E-6C64-4E6F-AC5D-C3D2C599863C}" type="presOf" srcId="{ECE1A98E-31FF-473C-AD73-FA726129745D}" destId="{FC14E51B-A586-4406-9DB8-69EDB2C82F3B}" srcOrd="0" destOrd="0" presId="urn:microsoft.com/office/officeart/2005/8/layout/lProcess1"/>
    <dgm:cxn modelId="{A1597C48-A1E4-4119-A653-DBF54A5EDB02}" type="presOf" srcId="{49B07E20-768B-45E5-B4C1-4EAAA8618A29}" destId="{DA1B6085-E18A-4174-BC65-F44F51FA2ECC}" srcOrd="0" destOrd="0" presId="urn:microsoft.com/office/officeart/2005/8/layout/lProcess1"/>
    <dgm:cxn modelId="{86BB2ACD-F8FB-4E1B-BC1E-81E1D148F04F}" srcId="{20161F8C-B9CB-47ED-A789-13503AEB1E5B}" destId="{AF235CC1-C388-4CAE-B920-80D908FD7569}" srcOrd="0" destOrd="0" parTransId="{49B07E20-768B-45E5-B4C1-4EAAA8618A29}" sibTransId="{9B4AC0F4-5362-44B1-AB6D-A23F8421C08F}"/>
    <dgm:cxn modelId="{B4C4EF72-FA2B-455F-947F-D71D07CB4DB5}" type="presOf" srcId="{100259C4-A6DF-4458-978B-9505DB0F400A}" destId="{811C5CB1-FEE7-4DE5-A010-E00965319632}" srcOrd="0" destOrd="0" presId="urn:microsoft.com/office/officeart/2005/8/layout/lProcess1"/>
    <dgm:cxn modelId="{3C8A174D-EA67-4560-A861-E8F9E8A7CCFC}" type="presOf" srcId="{70CF6729-BD12-4ECD-9046-FB2D1F022783}" destId="{712F9081-DE2A-4D5D-BF13-E0B6E9CE99C5}" srcOrd="0" destOrd="0" presId="urn:microsoft.com/office/officeart/2005/8/layout/lProcess1"/>
    <dgm:cxn modelId="{3F86BA64-E5A4-4C43-A71A-B87A6B4FE70B}" type="presOf" srcId="{9B4AC0F4-5362-44B1-AB6D-A23F8421C08F}" destId="{EE392707-2588-480F-BFA6-408EB601EE3C}" srcOrd="0" destOrd="0" presId="urn:microsoft.com/office/officeart/2005/8/layout/lProcess1"/>
    <dgm:cxn modelId="{F32C7AB7-FD01-4CF8-8BAA-DB509D23DDA3}" srcId="{70CF6729-BD12-4ECD-9046-FB2D1F022783}" destId="{B4304D4C-0EA2-4947-862C-EC02CC892502}" srcOrd="1" destOrd="0" parTransId="{6663BD82-A928-4F36-BE74-52192FD1B27E}" sibTransId="{94DFBF0D-B4CF-46AD-BC57-12CF7931617F}"/>
    <dgm:cxn modelId="{DC031E45-BE66-4214-AF8B-35A851D65DE8}" srcId="{20161F8C-B9CB-47ED-A789-13503AEB1E5B}" destId="{5BF22472-AC60-4A86-9F9A-EE3A6A92092F}" srcOrd="2" destOrd="0" parTransId="{5BF71133-02BE-4D6B-8C93-B7EB163C0304}" sibTransId="{A7328854-2E84-4E40-B512-663FD46C7168}"/>
    <dgm:cxn modelId="{3DD1B37C-506E-4966-B14D-0A25A52850BD}" type="presOf" srcId="{5BF22472-AC60-4A86-9F9A-EE3A6A92092F}" destId="{E72D9248-AA7A-4E73-95E3-C5F2652C876C}" srcOrd="0" destOrd="0" presId="urn:microsoft.com/office/officeart/2005/8/layout/lProcess1"/>
    <dgm:cxn modelId="{BA21C9C3-2D5B-4121-B7B3-80BD5EA9272D}" type="presOf" srcId="{AFD325A0-FA27-4559-A6E8-11539A0D32AF}" destId="{578147BA-1452-4074-A4D1-6450DCB4A694}" srcOrd="0" destOrd="0" presId="urn:microsoft.com/office/officeart/2005/8/layout/lProcess1"/>
    <dgm:cxn modelId="{0BA4971B-F57A-478B-A427-B52AF2D8E387}" type="presOf" srcId="{20161F8C-B9CB-47ED-A789-13503AEB1E5B}" destId="{98254B5F-9226-4135-AA4F-EDACDFDFEED3}" srcOrd="0" destOrd="0" presId="urn:microsoft.com/office/officeart/2005/8/layout/lProcess1"/>
    <dgm:cxn modelId="{58403D2E-5A8B-468D-B0E3-17CA8695D791}" type="presOf" srcId="{F631C9D4-9758-4803-9EAA-5B96F1841186}" destId="{64A46013-7243-4C98-A715-EABC0C554A54}" srcOrd="0" destOrd="0" presId="urn:microsoft.com/office/officeart/2005/8/layout/lProcess1"/>
    <dgm:cxn modelId="{59D5DEA9-AA69-4AE9-BB9E-71A8AA7ECE48}" srcId="{B4304D4C-0EA2-4947-862C-EC02CC892502}" destId="{59CED97B-F337-4FA3-838F-3ADD2C3A4DDB}" srcOrd="1" destOrd="0" parTransId="{6E54067B-7FEA-4200-87A2-6479E502F7BB}" sibTransId="{9BD1BE8F-5DF5-4363-A043-096586C9B0CA}"/>
    <dgm:cxn modelId="{EDB68159-41BD-4AB8-B1AA-0EC4C3D9CB10}" srcId="{20161F8C-B9CB-47ED-A789-13503AEB1E5B}" destId="{F631C9D4-9758-4803-9EAA-5B96F1841186}" srcOrd="1" destOrd="0" parTransId="{9F14828C-14EA-458A-97F2-EFECC71C3CCF}" sibTransId="{AFD325A0-FA27-4559-A6E8-11539A0D32AF}"/>
    <dgm:cxn modelId="{3C532B3B-7333-41EB-8060-5263C6A2DD3B}" type="presOf" srcId="{C7DA8696-E660-49E8-A028-EB4F7193BDB8}" destId="{226AC61D-A152-46A4-82A2-179CE4EAE34C}" srcOrd="0" destOrd="0" presId="urn:microsoft.com/office/officeart/2005/8/layout/lProcess1"/>
    <dgm:cxn modelId="{CD8CDE93-75F2-4EB5-B86B-047D5A7E7F7D}" type="presOf" srcId="{B4304D4C-0EA2-4947-862C-EC02CC892502}" destId="{6CBA71AB-F278-467F-8EEF-192C3B4722B9}" srcOrd="0" destOrd="0" presId="urn:microsoft.com/office/officeart/2005/8/layout/lProcess1"/>
    <dgm:cxn modelId="{95CFBADD-B568-42BC-BA7A-FBDE733FD60A}" type="presParOf" srcId="{712F9081-DE2A-4D5D-BF13-E0B6E9CE99C5}" destId="{E451DBA1-3D5E-4A50-9C75-3FDFB49D8997}" srcOrd="0" destOrd="0" presId="urn:microsoft.com/office/officeart/2005/8/layout/lProcess1"/>
    <dgm:cxn modelId="{FE6E1B41-AA90-4F8C-AACC-4CE7B7017E37}" type="presParOf" srcId="{E451DBA1-3D5E-4A50-9C75-3FDFB49D8997}" destId="{98254B5F-9226-4135-AA4F-EDACDFDFEED3}" srcOrd="0" destOrd="0" presId="urn:microsoft.com/office/officeart/2005/8/layout/lProcess1"/>
    <dgm:cxn modelId="{1890B914-AE14-4FC7-9347-C8FC0902491E}" type="presParOf" srcId="{E451DBA1-3D5E-4A50-9C75-3FDFB49D8997}" destId="{DA1B6085-E18A-4174-BC65-F44F51FA2ECC}" srcOrd="1" destOrd="0" presId="urn:microsoft.com/office/officeart/2005/8/layout/lProcess1"/>
    <dgm:cxn modelId="{D71EA47E-F4F5-4162-9DB6-C298FD001365}" type="presParOf" srcId="{E451DBA1-3D5E-4A50-9C75-3FDFB49D8997}" destId="{392DCA55-04D1-4B8A-A0BA-9899CEE4704D}" srcOrd="2" destOrd="0" presId="urn:microsoft.com/office/officeart/2005/8/layout/lProcess1"/>
    <dgm:cxn modelId="{4654B1A3-92ED-4805-A912-130915D6EC5F}" type="presParOf" srcId="{E451DBA1-3D5E-4A50-9C75-3FDFB49D8997}" destId="{EE392707-2588-480F-BFA6-408EB601EE3C}" srcOrd="3" destOrd="0" presId="urn:microsoft.com/office/officeart/2005/8/layout/lProcess1"/>
    <dgm:cxn modelId="{35C6730D-66A5-46C7-804D-BEF53F8BE29A}" type="presParOf" srcId="{E451DBA1-3D5E-4A50-9C75-3FDFB49D8997}" destId="{64A46013-7243-4C98-A715-EABC0C554A54}" srcOrd="4" destOrd="0" presId="urn:microsoft.com/office/officeart/2005/8/layout/lProcess1"/>
    <dgm:cxn modelId="{4C36F3AE-DE76-4D22-B952-1FEE12FA75D7}" type="presParOf" srcId="{E451DBA1-3D5E-4A50-9C75-3FDFB49D8997}" destId="{578147BA-1452-4074-A4D1-6450DCB4A694}" srcOrd="5" destOrd="0" presId="urn:microsoft.com/office/officeart/2005/8/layout/lProcess1"/>
    <dgm:cxn modelId="{8FE135D0-DDAF-4D6B-B678-8E8816C58C9E}" type="presParOf" srcId="{E451DBA1-3D5E-4A50-9C75-3FDFB49D8997}" destId="{E72D9248-AA7A-4E73-95E3-C5F2652C876C}" srcOrd="6" destOrd="0" presId="urn:microsoft.com/office/officeart/2005/8/layout/lProcess1"/>
    <dgm:cxn modelId="{14830F8A-705A-4717-AEC6-F01B34BED32C}" type="presParOf" srcId="{712F9081-DE2A-4D5D-BF13-E0B6E9CE99C5}" destId="{ECC48A60-8B58-4A29-8A33-FA4BA1936307}" srcOrd="1" destOrd="0" presId="urn:microsoft.com/office/officeart/2005/8/layout/lProcess1"/>
    <dgm:cxn modelId="{C16F4A08-9636-415A-80C9-B0B0E322479B}" type="presParOf" srcId="{712F9081-DE2A-4D5D-BF13-E0B6E9CE99C5}" destId="{6C8A13ED-A33E-4A1F-9D87-EF874AB9F556}" srcOrd="2" destOrd="0" presId="urn:microsoft.com/office/officeart/2005/8/layout/lProcess1"/>
    <dgm:cxn modelId="{474B24B5-E7D7-4CA9-A249-8743241863AD}" type="presParOf" srcId="{6C8A13ED-A33E-4A1F-9D87-EF874AB9F556}" destId="{6CBA71AB-F278-467F-8EEF-192C3B4722B9}" srcOrd="0" destOrd="0" presId="urn:microsoft.com/office/officeart/2005/8/layout/lProcess1"/>
    <dgm:cxn modelId="{38268AA3-BA99-44E0-8B57-C5C9057E6945}" type="presParOf" srcId="{6C8A13ED-A33E-4A1F-9D87-EF874AB9F556}" destId="{811C5CB1-FEE7-4DE5-A010-E00965319632}" srcOrd="1" destOrd="0" presId="urn:microsoft.com/office/officeart/2005/8/layout/lProcess1"/>
    <dgm:cxn modelId="{734C6638-278A-44F6-AA42-C2A58AD8A1C5}" type="presParOf" srcId="{6C8A13ED-A33E-4A1F-9D87-EF874AB9F556}" destId="{226AC61D-A152-46A4-82A2-179CE4EAE34C}" srcOrd="2" destOrd="0" presId="urn:microsoft.com/office/officeart/2005/8/layout/lProcess1"/>
    <dgm:cxn modelId="{BEE97A92-B2A4-4AB7-A290-C73110B7EA14}" type="presParOf" srcId="{6C8A13ED-A33E-4A1F-9D87-EF874AB9F556}" destId="{FC14E51B-A586-4406-9DB8-69EDB2C82F3B}" srcOrd="3" destOrd="0" presId="urn:microsoft.com/office/officeart/2005/8/layout/lProcess1"/>
    <dgm:cxn modelId="{8B0E5CE2-BC19-4FFE-91F5-6E31E9D90DBA}" type="presParOf" srcId="{6C8A13ED-A33E-4A1F-9D87-EF874AB9F556}" destId="{F275F867-BF1B-4155-A140-A5718F34A120}" srcOrd="4"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5175E2F-3B8F-4947-A512-0AEC02407EA4}" type="doc">
      <dgm:prSet loTypeId="urn:microsoft.com/office/officeart/2005/8/layout/process1" loCatId="process" qsTypeId="urn:microsoft.com/office/officeart/2005/8/quickstyle/3d2" qsCatId="3D" csTypeId="urn:microsoft.com/office/officeart/2005/8/colors/colorful1" csCatId="colorful" phldr="1"/>
      <dgm:spPr/>
    </dgm:pt>
    <dgm:pt modelId="{A3E4C370-D755-4A4A-A4F1-E512732CB79A}">
      <dgm:prSet phldrT="[Texto]"/>
      <dgm:spPr/>
      <dgm:t>
        <a:bodyPr/>
        <a:lstStyle/>
        <a:p>
          <a:r>
            <a:rPr lang="es-MX" dirty="0" smtClean="0"/>
            <a:t>El balance general como activos diferidos u otros activos, deducida de su amortización acumulada.</a:t>
          </a:r>
          <a:endParaRPr lang="es-MX" dirty="0"/>
        </a:p>
      </dgm:t>
    </dgm:pt>
    <dgm:pt modelId="{F589B303-12F1-43D5-BCE2-935CB47D1808}" type="parTrans" cxnId="{2A11D548-02B2-4939-AFE4-28D8392A6848}">
      <dgm:prSet/>
      <dgm:spPr/>
      <dgm:t>
        <a:bodyPr/>
        <a:lstStyle/>
        <a:p>
          <a:endParaRPr lang="es-MX"/>
        </a:p>
      </dgm:t>
    </dgm:pt>
    <dgm:pt modelId="{00EC4152-EDA1-44FD-9B33-51BD6837AB82}" type="sibTrans" cxnId="{2A11D548-02B2-4939-AFE4-28D8392A6848}">
      <dgm:prSet/>
      <dgm:spPr/>
      <dgm:t>
        <a:bodyPr/>
        <a:lstStyle/>
        <a:p>
          <a:endParaRPr lang="es-MX"/>
        </a:p>
      </dgm:t>
    </dgm:pt>
    <dgm:pt modelId="{60385101-4635-442A-B8A7-2B37B8FD8C17}">
      <dgm:prSet phldrT="[Texto]"/>
      <dgm:spPr/>
      <dgm:t>
        <a:bodyPr/>
        <a:lstStyle/>
        <a:p>
          <a:r>
            <a:rPr lang="es-MX" dirty="0" smtClean="0"/>
            <a:t>En el estado de resultados se incluirá el cargo por amortización como gasto de operación del negocio.</a:t>
          </a:r>
          <a:endParaRPr lang="es-MX" dirty="0"/>
        </a:p>
      </dgm:t>
    </dgm:pt>
    <dgm:pt modelId="{2B22456C-43AA-49E9-ACB9-9625F66BDA0B}" type="parTrans" cxnId="{EBF3C091-553F-4361-9B60-79F93040799B}">
      <dgm:prSet/>
      <dgm:spPr/>
      <dgm:t>
        <a:bodyPr/>
        <a:lstStyle/>
        <a:p>
          <a:endParaRPr lang="es-MX"/>
        </a:p>
      </dgm:t>
    </dgm:pt>
    <dgm:pt modelId="{AEE4D3BC-1891-4BEF-BDA0-28CB0949B040}" type="sibTrans" cxnId="{EBF3C091-553F-4361-9B60-79F93040799B}">
      <dgm:prSet/>
      <dgm:spPr/>
      <dgm:t>
        <a:bodyPr/>
        <a:lstStyle/>
        <a:p>
          <a:endParaRPr lang="es-MX"/>
        </a:p>
      </dgm:t>
    </dgm:pt>
    <dgm:pt modelId="{4A4CAFCD-DB82-4742-B6EF-0927E2ACA605}">
      <dgm:prSet phldrT="[Texto]"/>
      <dgm:spPr/>
      <dgm:t>
        <a:bodyPr/>
        <a:lstStyle/>
        <a:p>
          <a:r>
            <a:rPr lang="es-MX" dirty="0" smtClean="0"/>
            <a:t>Si son activos intangibles importantes se deberán distinguir los diferentes conceptos, ya sea en el balance general o por medio de notas.</a:t>
          </a:r>
          <a:endParaRPr lang="es-MX" dirty="0"/>
        </a:p>
      </dgm:t>
    </dgm:pt>
    <dgm:pt modelId="{E9CDBE0C-2606-4B68-985D-7918D11AAE0B}" type="parTrans" cxnId="{48292613-5DCB-46AE-BC58-7FDC054100D6}">
      <dgm:prSet/>
      <dgm:spPr/>
      <dgm:t>
        <a:bodyPr/>
        <a:lstStyle/>
        <a:p>
          <a:endParaRPr lang="es-MX"/>
        </a:p>
      </dgm:t>
    </dgm:pt>
    <dgm:pt modelId="{4D081B45-F8B7-42EA-A0AD-0980176281A6}" type="sibTrans" cxnId="{48292613-5DCB-46AE-BC58-7FDC054100D6}">
      <dgm:prSet/>
      <dgm:spPr/>
      <dgm:t>
        <a:bodyPr/>
        <a:lstStyle/>
        <a:p>
          <a:endParaRPr lang="es-MX"/>
        </a:p>
      </dgm:t>
    </dgm:pt>
    <dgm:pt modelId="{B30C38FA-73D5-42AF-A99F-70539C6252B5}" type="pres">
      <dgm:prSet presAssocID="{85175E2F-3B8F-4947-A512-0AEC02407EA4}" presName="Name0" presStyleCnt="0">
        <dgm:presLayoutVars>
          <dgm:dir/>
          <dgm:resizeHandles val="exact"/>
        </dgm:presLayoutVars>
      </dgm:prSet>
      <dgm:spPr/>
    </dgm:pt>
    <dgm:pt modelId="{F243644F-94FE-4C41-A2C4-E0EFFDBA5AE5}" type="pres">
      <dgm:prSet presAssocID="{A3E4C370-D755-4A4A-A4F1-E512732CB79A}" presName="node" presStyleLbl="node1" presStyleIdx="0" presStyleCnt="3">
        <dgm:presLayoutVars>
          <dgm:bulletEnabled val="1"/>
        </dgm:presLayoutVars>
      </dgm:prSet>
      <dgm:spPr/>
      <dgm:t>
        <a:bodyPr/>
        <a:lstStyle/>
        <a:p>
          <a:endParaRPr lang="es-MX"/>
        </a:p>
      </dgm:t>
    </dgm:pt>
    <dgm:pt modelId="{02D0040E-AC01-4CC7-BFF0-E5B208EC4A0F}" type="pres">
      <dgm:prSet presAssocID="{00EC4152-EDA1-44FD-9B33-51BD6837AB82}" presName="sibTrans" presStyleLbl="sibTrans2D1" presStyleIdx="0" presStyleCnt="2"/>
      <dgm:spPr/>
      <dgm:t>
        <a:bodyPr/>
        <a:lstStyle/>
        <a:p>
          <a:endParaRPr lang="es-MX"/>
        </a:p>
      </dgm:t>
    </dgm:pt>
    <dgm:pt modelId="{A1BB4949-3CCA-40E7-BF2B-383AE5A21351}" type="pres">
      <dgm:prSet presAssocID="{00EC4152-EDA1-44FD-9B33-51BD6837AB82}" presName="connectorText" presStyleLbl="sibTrans2D1" presStyleIdx="0" presStyleCnt="2"/>
      <dgm:spPr/>
      <dgm:t>
        <a:bodyPr/>
        <a:lstStyle/>
        <a:p>
          <a:endParaRPr lang="es-MX"/>
        </a:p>
      </dgm:t>
    </dgm:pt>
    <dgm:pt modelId="{52B2038F-A2A2-49F6-924E-6567C9854EA1}" type="pres">
      <dgm:prSet presAssocID="{60385101-4635-442A-B8A7-2B37B8FD8C17}" presName="node" presStyleLbl="node1" presStyleIdx="1" presStyleCnt="3">
        <dgm:presLayoutVars>
          <dgm:bulletEnabled val="1"/>
        </dgm:presLayoutVars>
      </dgm:prSet>
      <dgm:spPr/>
      <dgm:t>
        <a:bodyPr/>
        <a:lstStyle/>
        <a:p>
          <a:endParaRPr lang="es-MX"/>
        </a:p>
      </dgm:t>
    </dgm:pt>
    <dgm:pt modelId="{A18F33A9-DE2C-4881-8265-33E531117996}" type="pres">
      <dgm:prSet presAssocID="{AEE4D3BC-1891-4BEF-BDA0-28CB0949B040}" presName="sibTrans" presStyleLbl="sibTrans2D1" presStyleIdx="1" presStyleCnt="2"/>
      <dgm:spPr/>
      <dgm:t>
        <a:bodyPr/>
        <a:lstStyle/>
        <a:p>
          <a:endParaRPr lang="es-MX"/>
        </a:p>
      </dgm:t>
    </dgm:pt>
    <dgm:pt modelId="{CF16C29E-6DC5-4F0F-B3FC-332ED7F1EFE8}" type="pres">
      <dgm:prSet presAssocID="{AEE4D3BC-1891-4BEF-BDA0-28CB0949B040}" presName="connectorText" presStyleLbl="sibTrans2D1" presStyleIdx="1" presStyleCnt="2"/>
      <dgm:spPr/>
      <dgm:t>
        <a:bodyPr/>
        <a:lstStyle/>
        <a:p>
          <a:endParaRPr lang="es-MX"/>
        </a:p>
      </dgm:t>
    </dgm:pt>
    <dgm:pt modelId="{37E2228F-887A-492D-8580-A1FB8E4897B0}" type="pres">
      <dgm:prSet presAssocID="{4A4CAFCD-DB82-4742-B6EF-0927E2ACA605}" presName="node" presStyleLbl="node1" presStyleIdx="2" presStyleCnt="3">
        <dgm:presLayoutVars>
          <dgm:bulletEnabled val="1"/>
        </dgm:presLayoutVars>
      </dgm:prSet>
      <dgm:spPr/>
      <dgm:t>
        <a:bodyPr/>
        <a:lstStyle/>
        <a:p>
          <a:endParaRPr lang="es-MX"/>
        </a:p>
      </dgm:t>
    </dgm:pt>
  </dgm:ptLst>
  <dgm:cxnLst>
    <dgm:cxn modelId="{D816BF5A-7493-458F-9AFC-6D536AA8937D}" type="presOf" srcId="{A3E4C370-D755-4A4A-A4F1-E512732CB79A}" destId="{F243644F-94FE-4C41-A2C4-E0EFFDBA5AE5}" srcOrd="0" destOrd="0" presId="urn:microsoft.com/office/officeart/2005/8/layout/process1"/>
    <dgm:cxn modelId="{48292613-5DCB-46AE-BC58-7FDC054100D6}" srcId="{85175E2F-3B8F-4947-A512-0AEC02407EA4}" destId="{4A4CAFCD-DB82-4742-B6EF-0927E2ACA605}" srcOrd="2" destOrd="0" parTransId="{E9CDBE0C-2606-4B68-985D-7918D11AAE0B}" sibTransId="{4D081B45-F8B7-42EA-A0AD-0980176281A6}"/>
    <dgm:cxn modelId="{2A11D548-02B2-4939-AFE4-28D8392A6848}" srcId="{85175E2F-3B8F-4947-A512-0AEC02407EA4}" destId="{A3E4C370-D755-4A4A-A4F1-E512732CB79A}" srcOrd="0" destOrd="0" parTransId="{F589B303-12F1-43D5-BCE2-935CB47D1808}" sibTransId="{00EC4152-EDA1-44FD-9B33-51BD6837AB82}"/>
    <dgm:cxn modelId="{EBF3C091-553F-4361-9B60-79F93040799B}" srcId="{85175E2F-3B8F-4947-A512-0AEC02407EA4}" destId="{60385101-4635-442A-B8A7-2B37B8FD8C17}" srcOrd="1" destOrd="0" parTransId="{2B22456C-43AA-49E9-ACB9-9625F66BDA0B}" sibTransId="{AEE4D3BC-1891-4BEF-BDA0-28CB0949B040}"/>
    <dgm:cxn modelId="{CBDF223D-E599-4453-8805-DAC1F1F8306D}" type="presOf" srcId="{60385101-4635-442A-B8A7-2B37B8FD8C17}" destId="{52B2038F-A2A2-49F6-924E-6567C9854EA1}" srcOrd="0" destOrd="0" presId="urn:microsoft.com/office/officeart/2005/8/layout/process1"/>
    <dgm:cxn modelId="{5C50585F-EC62-4728-B698-5C309BA25D4C}" type="presOf" srcId="{00EC4152-EDA1-44FD-9B33-51BD6837AB82}" destId="{A1BB4949-3CCA-40E7-BF2B-383AE5A21351}" srcOrd="1" destOrd="0" presId="urn:microsoft.com/office/officeart/2005/8/layout/process1"/>
    <dgm:cxn modelId="{1E70BBA3-6DAD-429E-B111-F357FBF79A1F}" type="presOf" srcId="{00EC4152-EDA1-44FD-9B33-51BD6837AB82}" destId="{02D0040E-AC01-4CC7-BFF0-E5B208EC4A0F}" srcOrd="0" destOrd="0" presId="urn:microsoft.com/office/officeart/2005/8/layout/process1"/>
    <dgm:cxn modelId="{331AE5DD-E2B7-4D52-BD02-908DA6481D2C}" type="presOf" srcId="{4A4CAFCD-DB82-4742-B6EF-0927E2ACA605}" destId="{37E2228F-887A-492D-8580-A1FB8E4897B0}" srcOrd="0" destOrd="0" presId="urn:microsoft.com/office/officeart/2005/8/layout/process1"/>
    <dgm:cxn modelId="{F1ADC545-5065-493B-9EDC-861F1E0F28AD}" type="presOf" srcId="{85175E2F-3B8F-4947-A512-0AEC02407EA4}" destId="{B30C38FA-73D5-42AF-A99F-70539C6252B5}" srcOrd="0" destOrd="0" presId="urn:microsoft.com/office/officeart/2005/8/layout/process1"/>
    <dgm:cxn modelId="{0C297FEA-E503-487B-AD7B-5EB83D6FFD50}" type="presOf" srcId="{AEE4D3BC-1891-4BEF-BDA0-28CB0949B040}" destId="{A18F33A9-DE2C-4881-8265-33E531117996}" srcOrd="0" destOrd="0" presId="urn:microsoft.com/office/officeart/2005/8/layout/process1"/>
    <dgm:cxn modelId="{4E981792-43D7-478B-B21B-A770F149670D}" type="presOf" srcId="{AEE4D3BC-1891-4BEF-BDA0-28CB0949B040}" destId="{CF16C29E-6DC5-4F0F-B3FC-332ED7F1EFE8}" srcOrd="1" destOrd="0" presId="urn:microsoft.com/office/officeart/2005/8/layout/process1"/>
    <dgm:cxn modelId="{8B92916E-BA85-4E73-93AE-6B0C5FD018AE}" type="presParOf" srcId="{B30C38FA-73D5-42AF-A99F-70539C6252B5}" destId="{F243644F-94FE-4C41-A2C4-E0EFFDBA5AE5}" srcOrd="0" destOrd="0" presId="urn:microsoft.com/office/officeart/2005/8/layout/process1"/>
    <dgm:cxn modelId="{08DE5194-FE4C-4058-AB23-17DD201B4A68}" type="presParOf" srcId="{B30C38FA-73D5-42AF-A99F-70539C6252B5}" destId="{02D0040E-AC01-4CC7-BFF0-E5B208EC4A0F}" srcOrd="1" destOrd="0" presId="urn:microsoft.com/office/officeart/2005/8/layout/process1"/>
    <dgm:cxn modelId="{7EC53DE2-B953-4DA6-8211-49E5532113FB}" type="presParOf" srcId="{02D0040E-AC01-4CC7-BFF0-E5B208EC4A0F}" destId="{A1BB4949-3CCA-40E7-BF2B-383AE5A21351}" srcOrd="0" destOrd="0" presId="urn:microsoft.com/office/officeart/2005/8/layout/process1"/>
    <dgm:cxn modelId="{89DA6588-7564-4397-A1A3-9C86C9BF6E9C}" type="presParOf" srcId="{B30C38FA-73D5-42AF-A99F-70539C6252B5}" destId="{52B2038F-A2A2-49F6-924E-6567C9854EA1}" srcOrd="2" destOrd="0" presId="urn:microsoft.com/office/officeart/2005/8/layout/process1"/>
    <dgm:cxn modelId="{AD622C57-D61C-4FAC-9DB0-21C5DDC327A1}" type="presParOf" srcId="{B30C38FA-73D5-42AF-A99F-70539C6252B5}" destId="{A18F33A9-DE2C-4881-8265-33E531117996}" srcOrd="3" destOrd="0" presId="urn:microsoft.com/office/officeart/2005/8/layout/process1"/>
    <dgm:cxn modelId="{7BB697EC-87DF-469A-B8B5-8C987B4E755F}" type="presParOf" srcId="{A18F33A9-DE2C-4881-8265-33E531117996}" destId="{CF16C29E-6DC5-4F0F-B3FC-332ED7F1EFE8}" srcOrd="0" destOrd="0" presId="urn:microsoft.com/office/officeart/2005/8/layout/process1"/>
    <dgm:cxn modelId="{A84D5C1E-414D-4704-BD28-EB204599727B}" type="presParOf" srcId="{B30C38FA-73D5-42AF-A99F-70539C6252B5}" destId="{37E2228F-887A-492D-8580-A1FB8E4897B0}"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34F0B04-DD7B-4624-BCA6-113597FFEA0A}" type="doc">
      <dgm:prSet loTypeId="urn:microsoft.com/office/officeart/2005/8/layout/hList1" loCatId="list" qsTypeId="urn:microsoft.com/office/officeart/2005/8/quickstyle/3d2" qsCatId="3D" csTypeId="urn:microsoft.com/office/officeart/2005/8/colors/colorful1" csCatId="colorful" phldr="1"/>
      <dgm:spPr/>
      <dgm:t>
        <a:bodyPr/>
        <a:lstStyle/>
        <a:p>
          <a:endParaRPr lang="es-MX"/>
        </a:p>
      </dgm:t>
    </dgm:pt>
    <dgm:pt modelId="{AEC44132-66EE-433F-89D5-84C65C9A1FD7}">
      <dgm:prSet phldrT="[Texto]"/>
      <dgm:spPr/>
      <dgm:t>
        <a:bodyPr/>
        <a:lstStyle/>
        <a:p>
          <a:pPr algn="ctr"/>
          <a:r>
            <a:rPr lang="es-MX" dirty="0" smtClean="0">
              <a:latin typeface="Franklin Gothic Book" panose="020B0503020102020204" pitchFamily="34" charset="0"/>
            </a:rPr>
            <a:t>Legales</a:t>
          </a:r>
          <a:endParaRPr lang="es-MX" dirty="0">
            <a:latin typeface="Franklin Gothic Book" panose="020B0503020102020204" pitchFamily="34" charset="0"/>
          </a:endParaRPr>
        </a:p>
      </dgm:t>
    </dgm:pt>
    <dgm:pt modelId="{7BF85438-D42A-44C0-830E-1EE2C1F38FFE}" type="parTrans" cxnId="{96BCE720-F530-4D8B-86E4-FF15A1AA6BE2}">
      <dgm:prSet/>
      <dgm:spPr/>
      <dgm:t>
        <a:bodyPr/>
        <a:lstStyle/>
        <a:p>
          <a:pPr algn="ctr"/>
          <a:endParaRPr lang="es-MX">
            <a:latin typeface="Franklin Gothic Book" panose="020B0503020102020204" pitchFamily="34" charset="0"/>
          </a:endParaRPr>
        </a:p>
      </dgm:t>
    </dgm:pt>
    <dgm:pt modelId="{EDC77D95-A675-49F4-A538-2887169E6261}" type="sibTrans" cxnId="{96BCE720-F530-4D8B-86E4-FF15A1AA6BE2}">
      <dgm:prSet/>
      <dgm:spPr/>
      <dgm:t>
        <a:bodyPr/>
        <a:lstStyle/>
        <a:p>
          <a:pPr algn="ctr"/>
          <a:endParaRPr lang="es-MX">
            <a:latin typeface="Franklin Gothic Book" panose="020B0503020102020204" pitchFamily="34" charset="0"/>
          </a:endParaRPr>
        </a:p>
      </dgm:t>
    </dgm:pt>
    <dgm:pt modelId="{B06900F3-17D9-49D4-8B5D-F63E093CC9DF}">
      <dgm:prSet phldrT="[Texto]"/>
      <dgm:spPr/>
      <dgm:t>
        <a:bodyPr/>
        <a:lstStyle/>
        <a:p>
          <a:pPr algn="ctr">
            <a:lnSpc>
              <a:spcPct val="150000"/>
            </a:lnSpc>
          </a:pPr>
          <a:r>
            <a:rPr lang="es-MX" dirty="0" smtClean="0">
              <a:latin typeface="Franklin Gothic Book" panose="020B0503020102020204" pitchFamily="34" charset="0"/>
            </a:rPr>
            <a:t>Aquellos que se derivan de un contrato de la legislación. (Aguinaldo).</a:t>
          </a:r>
          <a:endParaRPr lang="es-MX" dirty="0">
            <a:latin typeface="Franklin Gothic Book" panose="020B0503020102020204" pitchFamily="34" charset="0"/>
          </a:endParaRPr>
        </a:p>
      </dgm:t>
    </dgm:pt>
    <dgm:pt modelId="{D58DB171-8DDB-442D-92FF-F3290C4B1554}" type="parTrans" cxnId="{D8C4D8E4-BAFE-449C-B8DB-C96436FCE8BB}">
      <dgm:prSet/>
      <dgm:spPr/>
      <dgm:t>
        <a:bodyPr/>
        <a:lstStyle/>
        <a:p>
          <a:pPr algn="ctr"/>
          <a:endParaRPr lang="es-MX">
            <a:latin typeface="Franklin Gothic Book" panose="020B0503020102020204" pitchFamily="34" charset="0"/>
          </a:endParaRPr>
        </a:p>
      </dgm:t>
    </dgm:pt>
    <dgm:pt modelId="{8E828368-A816-4778-A3A2-5E303C555AE7}" type="sibTrans" cxnId="{D8C4D8E4-BAFE-449C-B8DB-C96436FCE8BB}">
      <dgm:prSet/>
      <dgm:spPr/>
      <dgm:t>
        <a:bodyPr/>
        <a:lstStyle/>
        <a:p>
          <a:pPr algn="ctr"/>
          <a:endParaRPr lang="es-MX">
            <a:latin typeface="Franklin Gothic Book" panose="020B0503020102020204" pitchFamily="34" charset="0"/>
          </a:endParaRPr>
        </a:p>
      </dgm:t>
    </dgm:pt>
    <dgm:pt modelId="{1C97C8EC-3F15-4C39-817B-15C9D69381F7}">
      <dgm:prSet phldrT="[Texto]"/>
      <dgm:spPr/>
      <dgm:t>
        <a:bodyPr/>
        <a:lstStyle/>
        <a:p>
          <a:pPr algn="ctr"/>
          <a:r>
            <a:rPr lang="es-MX" dirty="0" smtClean="0">
              <a:latin typeface="Franklin Gothic Book" panose="020B0503020102020204" pitchFamily="34" charset="0"/>
            </a:rPr>
            <a:t>Asumidos</a:t>
          </a:r>
          <a:endParaRPr lang="es-MX" dirty="0">
            <a:latin typeface="Franklin Gothic Book" panose="020B0503020102020204" pitchFamily="34" charset="0"/>
          </a:endParaRPr>
        </a:p>
      </dgm:t>
    </dgm:pt>
    <dgm:pt modelId="{4959DF1E-B28B-4E24-AB0C-52B1D39365E6}" type="parTrans" cxnId="{2016A189-8B36-49B4-A922-6FD6456DAFFE}">
      <dgm:prSet/>
      <dgm:spPr/>
      <dgm:t>
        <a:bodyPr/>
        <a:lstStyle/>
        <a:p>
          <a:pPr algn="ctr"/>
          <a:endParaRPr lang="es-MX">
            <a:latin typeface="Franklin Gothic Book" panose="020B0503020102020204" pitchFamily="34" charset="0"/>
          </a:endParaRPr>
        </a:p>
      </dgm:t>
    </dgm:pt>
    <dgm:pt modelId="{9230BC61-FC4C-447A-9CAB-2E8488D0AE03}" type="sibTrans" cxnId="{2016A189-8B36-49B4-A922-6FD6456DAFFE}">
      <dgm:prSet/>
      <dgm:spPr/>
      <dgm:t>
        <a:bodyPr/>
        <a:lstStyle/>
        <a:p>
          <a:pPr algn="ctr"/>
          <a:endParaRPr lang="es-MX">
            <a:latin typeface="Franklin Gothic Book" panose="020B0503020102020204" pitchFamily="34" charset="0"/>
          </a:endParaRPr>
        </a:p>
      </dgm:t>
    </dgm:pt>
    <dgm:pt modelId="{013EB9B0-CAC7-4AB6-8A7A-8AFEE59049DC}">
      <dgm:prSet phldrT="[Texto]"/>
      <dgm:spPr/>
      <dgm:t>
        <a:bodyPr/>
        <a:lstStyle/>
        <a:p>
          <a:pPr algn="ctr">
            <a:lnSpc>
              <a:spcPct val="150000"/>
            </a:lnSpc>
          </a:pPr>
          <a:r>
            <a:rPr lang="es-MX" dirty="0" smtClean="0">
              <a:latin typeface="Franklin Gothic Book" panose="020B0503020102020204" pitchFamily="34" charset="0"/>
            </a:rPr>
            <a:t>Se derivan de la actuación de la entidad, por que el patrón a manifestado ante terceros que acepta ciertas responsabilidades. </a:t>
          </a:r>
          <a:endParaRPr lang="es-MX" dirty="0">
            <a:latin typeface="Franklin Gothic Book" panose="020B0503020102020204" pitchFamily="34" charset="0"/>
          </a:endParaRPr>
        </a:p>
      </dgm:t>
    </dgm:pt>
    <dgm:pt modelId="{6FBDA525-9915-4FEC-95EC-C317DA2C4D3D}" type="parTrans" cxnId="{3E287721-92F3-4C6A-A176-E0A9D45CC077}">
      <dgm:prSet/>
      <dgm:spPr/>
      <dgm:t>
        <a:bodyPr/>
        <a:lstStyle/>
        <a:p>
          <a:pPr algn="ctr"/>
          <a:endParaRPr lang="es-MX">
            <a:latin typeface="Franklin Gothic Book" panose="020B0503020102020204" pitchFamily="34" charset="0"/>
          </a:endParaRPr>
        </a:p>
      </dgm:t>
    </dgm:pt>
    <dgm:pt modelId="{C36A45F1-A69A-40C2-8C1F-557405E22460}" type="sibTrans" cxnId="{3E287721-92F3-4C6A-A176-E0A9D45CC077}">
      <dgm:prSet/>
      <dgm:spPr/>
      <dgm:t>
        <a:bodyPr/>
        <a:lstStyle/>
        <a:p>
          <a:pPr algn="ctr"/>
          <a:endParaRPr lang="es-MX">
            <a:latin typeface="Franklin Gothic Book" panose="020B0503020102020204" pitchFamily="34" charset="0"/>
          </a:endParaRPr>
        </a:p>
      </dgm:t>
    </dgm:pt>
    <dgm:pt modelId="{CBF192C9-D12F-4209-9F1B-9D7A4A829233}" type="pres">
      <dgm:prSet presAssocID="{234F0B04-DD7B-4624-BCA6-113597FFEA0A}" presName="Name0" presStyleCnt="0">
        <dgm:presLayoutVars>
          <dgm:dir/>
          <dgm:animLvl val="lvl"/>
          <dgm:resizeHandles val="exact"/>
        </dgm:presLayoutVars>
      </dgm:prSet>
      <dgm:spPr/>
      <dgm:t>
        <a:bodyPr/>
        <a:lstStyle/>
        <a:p>
          <a:endParaRPr lang="es-MX"/>
        </a:p>
      </dgm:t>
    </dgm:pt>
    <dgm:pt modelId="{E13CDB5E-8FA5-4238-A013-942F10D6FB4B}" type="pres">
      <dgm:prSet presAssocID="{AEC44132-66EE-433F-89D5-84C65C9A1FD7}" presName="composite" presStyleCnt="0"/>
      <dgm:spPr/>
    </dgm:pt>
    <dgm:pt modelId="{1A87F7CD-04C2-43CC-858E-52A13C618222}" type="pres">
      <dgm:prSet presAssocID="{AEC44132-66EE-433F-89D5-84C65C9A1FD7}" presName="parTx" presStyleLbl="alignNode1" presStyleIdx="0" presStyleCnt="2">
        <dgm:presLayoutVars>
          <dgm:chMax val="0"/>
          <dgm:chPref val="0"/>
          <dgm:bulletEnabled val="1"/>
        </dgm:presLayoutVars>
      </dgm:prSet>
      <dgm:spPr/>
      <dgm:t>
        <a:bodyPr/>
        <a:lstStyle/>
        <a:p>
          <a:endParaRPr lang="es-MX"/>
        </a:p>
      </dgm:t>
    </dgm:pt>
    <dgm:pt modelId="{DC1A6D8D-0147-467B-9607-B93C92847075}" type="pres">
      <dgm:prSet presAssocID="{AEC44132-66EE-433F-89D5-84C65C9A1FD7}" presName="desTx" presStyleLbl="alignAccFollowNode1" presStyleIdx="0" presStyleCnt="2">
        <dgm:presLayoutVars>
          <dgm:bulletEnabled val="1"/>
        </dgm:presLayoutVars>
      </dgm:prSet>
      <dgm:spPr/>
      <dgm:t>
        <a:bodyPr/>
        <a:lstStyle/>
        <a:p>
          <a:endParaRPr lang="es-MX"/>
        </a:p>
      </dgm:t>
    </dgm:pt>
    <dgm:pt modelId="{ADA08E50-50B1-46F8-817B-F088DF0C4614}" type="pres">
      <dgm:prSet presAssocID="{EDC77D95-A675-49F4-A538-2887169E6261}" presName="space" presStyleCnt="0"/>
      <dgm:spPr/>
    </dgm:pt>
    <dgm:pt modelId="{4FE20803-B9B9-450D-BDA5-A72304E37FCF}" type="pres">
      <dgm:prSet presAssocID="{1C97C8EC-3F15-4C39-817B-15C9D69381F7}" presName="composite" presStyleCnt="0"/>
      <dgm:spPr/>
    </dgm:pt>
    <dgm:pt modelId="{9B2367CF-4546-43D0-9A08-73516FE1F72C}" type="pres">
      <dgm:prSet presAssocID="{1C97C8EC-3F15-4C39-817B-15C9D69381F7}" presName="parTx" presStyleLbl="alignNode1" presStyleIdx="1" presStyleCnt="2">
        <dgm:presLayoutVars>
          <dgm:chMax val="0"/>
          <dgm:chPref val="0"/>
          <dgm:bulletEnabled val="1"/>
        </dgm:presLayoutVars>
      </dgm:prSet>
      <dgm:spPr/>
      <dgm:t>
        <a:bodyPr/>
        <a:lstStyle/>
        <a:p>
          <a:endParaRPr lang="es-MX"/>
        </a:p>
      </dgm:t>
    </dgm:pt>
    <dgm:pt modelId="{9D106C47-BA50-4E8C-A475-AC47E4E2F68E}" type="pres">
      <dgm:prSet presAssocID="{1C97C8EC-3F15-4C39-817B-15C9D69381F7}" presName="desTx" presStyleLbl="alignAccFollowNode1" presStyleIdx="1" presStyleCnt="2">
        <dgm:presLayoutVars>
          <dgm:bulletEnabled val="1"/>
        </dgm:presLayoutVars>
      </dgm:prSet>
      <dgm:spPr/>
      <dgm:t>
        <a:bodyPr/>
        <a:lstStyle/>
        <a:p>
          <a:endParaRPr lang="es-MX"/>
        </a:p>
      </dgm:t>
    </dgm:pt>
  </dgm:ptLst>
  <dgm:cxnLst>
    <dgm:cxn modelId="{0E3951B4-4565-41BA-B1B5-8B514693D179}" type="presOf" srcId="{234F0B04-DD7B-4624-BCA6-113597FFEA0A}" destId="{CBF192C9-D12F-4209-9F1B-9D7A4A829233}" srcOrd="0" destOrd="0" presId="urn:microsoft.com/office/officeart/2005/8/layout/hList1"/>
    <dgm:cxn modelId="{D8C4D8E4-BAFE-449C-B8DB-C96436FCE8BB}" srcId="{AEC44132-66EE-433F-89D5-84C65C9A1FD7}" destId="{B06900F3-17D9-49D4-8B5D-F63E093CC9DF}" srcOrd="0" destOrd="0" parTransId="{D58DB171-8DDB-442D-92FF-F3290C4B1554}" sibTransId="{8E828368-A816-4778-A3A2-5E303C555AE7}"/>
    <dgm:cxn modelId="{DF2E714E-D967-4B2B-AB2C-B7F0EF5CC8D2}" type="presOf" srcId="{1C97C8EC-3F15-4C39-817B-15C9D69381F7}" destId="{9B2367CF-4546-43D0-9A08-73516FE1F72C}" srcOrd="0" destOrd="0" presId="urn:microsoft.com/office/officeart/2005/8/layout/hList1"/>
    <dgm:cxn modelId="{4677C643-487B-4DD2-885F-3A28A60F06E6}" type="presOf" srcId="{B06900F3-17D9-49D4-8B5D-F63E093CC9DF}" destId="{DC1A6D8D-0147-467B-9607-B93C92847075}" srcOrd="0" destOrd="0" presId="urn:microsoft.com/office/officeart/2005/8/layout/hList1"/>
    <dgm:cxn modelId="{3E287721-92F3-4C6A-A176-E0A9D45CC077}" srcId="{1C97C8EC-3F15-4C39-817B-15C9D69381F7}" destId="{013EB9B0-CAC7-4AB6-8A7A-8AFEE59049DC}" srcOrd="0" destOrd="0" parTransId="{6FBDA525-9915-4FEC-95EC-C317DA2C4D3D}" sibTransId="{C36A45F1-A69A-40C2-8C1F-557405E22460}"/>
    <dgm:cxn modelId="{9232DF90-A8B7-4A4F-9FB5-84C85AF69D8B}" type="presOf" srcId="{013EB9B0-CAC7-4AB6-8A7A-8AFEE59049DC}" destId="{9D106C47-BA50-4E8C-A475-AC47E4E2F68E}" srcOrd="0" destOrd="0" presId="urn:microsoft.com/office/officeart/2005/8/layout/hList1"/>
    <dgm:cxn modelId="{F5694AA2-8F96-4D4A-B807-040B49A19988}" type="presOf" srcId="{AEC44132-66EE-433F-89D5-84C65C9A1FD7}" destId="{1A87F7CD-04C2-43CC-858E-52A13C618222}" srcOrd="0" destOrd="0" presId="urn:microsoft.com/office/officeart/2005/8/layout/hList1"/>
    <dgm:cxn modelId="{96BCE720-F530-4D8B-86E4-FF15A1AA6BE2}" srcId="{234F0B04-DD7B-4624-BCA6-113597FFEA0A}" destId="{AEC44132-66EE-433F-89D5-84C65C9A1FD7}" srcOrd="0" destOrd="0" parTransId="{7BF85438-D42A-44C0-830E-1EE2C1F38FFE}" sibTransId="{EDC77D95-A675-49F4-A538-2887169E6261}"/>
    <dgm:cxn modelId="{2016A189-8B36-49B4-A922-6FD6456DAFFE}" srcId="{234F0B04-DD7B-4624-BCA6-113597FFEA0A}" destId="{1C97C8EC-3F15-4C39-817B-15C9D69381F7}" srcOrd="1" destOrd="0" parTransId="{4959DF1E-B28B-4E24-AB0C-52B1D39365E6}" sibTransId="{9230BC61-FC4C-447A-9CAB-2E8488D0AE03}"/>
    <dgm:cxn modelId="{2553282D-3E3C-4571-B150-41E8A0F0ECC1}" type="presParOf" srcId="{CBF192C9-D12F-4209-9F1B-9D7A4A829233}" destId="{E13CDB5E-8FA5-4238-A013-942F10D6FB4B}" srcOrd="0" destOrd="0" presId="urn:microsoft.com/office/officeart/2005/8/layout/hList1"/>
    <dgm:cxn modelId="{D5AD3995-B50E-4FB9-AF59-108D20964CC9}" type="presParOf" srcId="{E13CDB5E-8FA5-4238-A013-942F10D6FB4B}" destId="{1A87F7CD-04C2-43CC-858E-52A13C618222}" srcOrd="0" destOrd="0" presId="urn:microsoft.com/office/officeart/2005/8/layout/hList1"/>
    <dgm:cxn modelId="{12A625A0-E691-4459-9BC3-8BF70DC7C6E2}" type="presParOf" srcId="{E13CDB5E-8FA5-4238-A013-942F10D6FB4B}" destId="{DC1A6D8D-0147-467B-9607-B93C92847075}" srcOrd="1" destOrd="0" presId="urn:microsoft.com/office/officeart/2005/8/layout/hList1"/>
    <dgm:cxn modelId="{5D27CA0E-F7AF-45CA-A3FB-41AFFDC712E2}" type="presParOf" srcId="{CBF192C9-D12F-4209-9F1B-9D7A4A829233}" destId="{ADA08E50-50B1-46F8-817B-F088DF0C4614}" srcOrd="1" destOrd="0" presId="urn:microsoft.com/office/officeart/2005/8/layout/hList1"/>
    <dgm:cxn modelId="{E726CB9C-2D89-45F3-9B60-D873E879A33D}" type="presParOf" srcId="{CBF192C9-D12F-4209-9F1B-9D7A4A829233}" destId="{4FE20803-B9B9-450D-BDA5-A72304E37FCF}" srcOrd="2" destOrd="0" presId="urn:microsoft.com/office/officeart/2005/8/layout/hList1"/>
    <dgm:cxn modelId="{0827A071-25C9-42F3-A982-BDB72C288A2F}" type="presParOf" srcId="{4FE20803-B9B9-450D-BDA5-A72304E37FCF}" destId="{9B2367CF-4546-43D0-9A08-73516FE1F72C}" srcOrd="0" destOrd="0" presId="urn:microsoft.com/office/officeart/2005/8/layout/hList1"/>
    <dgm:cxn modelId="{CB3D8DAD-722B-45D8-A87E-DDCAC9BCF275}" type="presParOf" srcId="{4FE20803-B9B9-450D-BDA5-A72304E37FCF}" destId="{9D106C47-BA50-4E8C-A475-AC47E4E2F68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7215C1A-7A10-4AE3-9C0D-C88CE668472E}" type="doc">
      <dgm:prSet loTypeId="urn:microsoft.com/office/officeart/2008/layout/AlternatingHexagons" loCatId="list" qsTypeId="urn:microsoft.com/office/officeart/2005/8/quickstyle/3d1" qsCatId="3D" csTypeId="urn:microsoft.com/office/officeart/2005/8/colors/colorful1" csCatId="colorful" phldr="1"/>
      <dgm:spPr/>
      <dgm:t>
        <a:bodyPr/>
        <a:lstStyle/>
        <a:p>
          <a:endParaRPr lang="es-MX"/>
        </a:p>
      </dgm:t>
    </dgm:pt>
    <dgm:pt modelId="{D2E653CA-AD4C-4D38-B6CF-1F347221A78E}">
      <dgm:prSet phldrT="[Texto]" custT="1"/>
      <dgm:spPr/>
      <dgm:t>
        <a:bodyPr/>
        <a:lstStyle/>
        <a:p>
          <a:r>
            <a:rPr lang="es-MX" sz="1400" smtClean="0">
              <a:latin typeface="Franklin Gothic Book" panose="020B0503020102020204" pitchFamily="34" charset="0"/>
            </a:rPr>
            <a:t>Instrumentos financieros.</a:t>
          </a:r>
          <a:endParaRPr lang="es-MX" sz="1400" dirty="0" smtClean="0">
            <a:latin typeface="Franklin Gothic Book" panose="020B0503020102020204" pitchFamily="34" charset="0"/>
          </a:endParaRPr>
        </a:p>
      </dgm:t>
    </dgm:pt>
    <dgm:pt modelId="{8639795E-35EF-4843-B513-44B9121036B8}" type="parTrans" cxnId="{14F835B4-420E-4A82-A525-5780646B50F6}">
      <dgm:prSet/>
      <dgm:spPr/>
      <dgm:t>
        <a:bodyPr/>
        <a:lstStyle/>
        <a:p>
          <a:endParaRPr lang="es-MX" sz="1400">
            <a:solidFill>
              <a:schemeClr val="tx1"/>
            </a:solidFill>
            <a:latin typeface="Franklin Gothic Book" panose="020B0503020102020204" pitchFamily="34" charset="0"/>
          </a:endParaRPr>
        </a:p>
      </dgm:t>
    </dgm:pt>
    <dgm:pt modelId="{56A917D8-A5A4-43D8-8D69-9B430341DF73}" type="sibTrans" cxnId="{14F835B4-420E-4A82-A525-5780646B50F6}">
      <dgm:prSet custT="1"/>
      <dgm:spPr/>
      <dgm:t>
        <a:bodyPr/>
        <a:lstStyle/>
        <a:p>
          <a:r>
            <a:rPr lang="es-MX" sz="1400" smtClean="0">
              <a:latin typeface="Franklin Gothic Book" panose="020B0503020102020204" pitchFamily="34" charset="0"/>
            </a:rPr>
            <a:t>Cuentas por pagar a proveedores.</a:t>
          </a:r>
          <a:endParaRPr lang="es-MX" sz="1400" dirty="0">
            <a:latin typeface="Franklin Gothic Book" panose="020B0503020102020204" pitchFamily="34" charset="0"/>
          </a:endParaRPr>
        </a:p>
      </dgm:t>
    </dgm:pt>
    <dgm:pt modelId="{FC0C997D-8AD3-4253-B79B-E8D508FC5692}">
      <dgm:prSet phldrT="[Texto]" custT="1"/>
      <dgm:spPr/>
      <dgm:t>
        <a:bodyPr/>
        <a:lstStyle/>
        <a:p>
          <a:r>
            <a:rPr lang="es-MX" sz="1400" smtClean="0">
              <a:latin typeface="Franklin Gothic Book" panose="020B0503020102020204" pitchFamily="34" charset="0"/>
            </a:rPr>
            <a:t>Obligaciones acumuladas.</a:t>
          </a:r>
          <a:endParaRPr lang="es-MX" sz="1400" dirty="0">
            <a:latin typeface="Franklin Gothic Book" panose="020B0503020102020204" pitchFamily="34" charset="0"/>
          </a:endParaRPr>
        </a:p>
      </dgm:t>
    </dgm:pt>
    <dgm:pt modelId="{8A4CB5F4-4A70-44F3-AEBC-76C04C21BF1B}" type="parTrans" cxnId="{377A010E-9A77-4949-8137-8F245EF28887}">
      <dgm:prSet/>
      <dgm:spPr/>
      <dgm:t>
        <a:bodyPr/>
        <a:lstStyle/>
        <a:p>
          <a:endParaRPr lang="es-MX" sz="1400">
            <a:solidFill>
              <a:schemeClr val="tx1"/>
            </a:solidFill>
            <a:latin typeface="Franklin Gothic Book" panose="020B0503020102020204" pitchFamily="34" charset="0"/>
          </a:endParaRPr>
        </a:p>
      </dgm:t>
    </dgm:pt>
    <dgm:pt modelId="{5224149B-3BB5-47B3-B3F1-5F7451E48E55}" type="sibTrans" cxnId="{377A010E-9A77-4949-8137-8F245EF28887}">
      <dgm:prSet custT="1"/>
      <dgm:spPr/>
      <dgm:t>
        <a:bodyPr/>
        <a:lstStyle/>
        <a:p>
          <a:r>
            <a:rPr lang="es-MX" sz="1400" smtClean="0">
              <a:latin typeface="Franklin Gothic Book" panose="020B0503020102020204" pitchFamily="34" charset="0"/>
            </a:rPr>
            <a:t>Retención de efectivo y cobro por cuentas de terceros. </a:t>
          </a:r>
          <a:endParaRPr lang="es-MX" sz="1400" dirty="0">
            <a:latin typeface="Franklin Gothic Book" panose="020B0503020102020204" pitchFamily="34" charset="0"/>
          </a:endParaRPr>
        </a:p>
      </dgm:t>
    </dgm:pt>
    <dgm:pt modelId="{8A938AE7-2D3D-4378-91EE-7A898E8A0C75}">
      <dgm:prSet phldrT="[Texto]" custT="1"/>
      <dgm:spPr/>
      <dgm:t>
        <a:bodyPr/>
        <a:lstStyle/>
        <a:p>
          <a:r>
            <a:rPr lang="es-MX" sz="1400" smtClean="0">
              <a:latin typeface="Franklin Gothic Book" panose="020B0503020102020204" pitchFamily="34" charset="0"/>
            </a:rPr>
            <a:t>Provisiones.</a:t>
          </a:r>
          <a:endParaRPr lang="es-MX" sz="1400" dirty="0">
            <a:latin typeface="Franklin Gothic Book" panose="020B0503020102020204" pitchFamily="34" charset="0"/>
          </a:endParaRPr>
        </a:p>
      </dgm:t>
    </dgm:pt>
    <dgm:pt modelId="{3424971D-AC20-4767-8C3A-EEBCD950487D}" type="parTrans" cxnId="{818F8FDE-C264-4A49-8365-A74EA801443D}">
      <dgm:prSet/>
      <dgm:spPr/>
      <dgm:t>
        <a:bodyPr/>
        <a:lstStyle/>
        <a:p>
          <a:endParaRPr lang="es-MX" sz="1400">
            <a:solidFill>
              <a:schemeClr val="tx1"/>
            </a:solidFill>
            <a:latin typeface="Franklin Gothic Book" panose="020B0503020102020204" pitchFamily="34" charset="0"/>
          </a:endParaRPr>
        </a:p>
      </dgm:t>
    </dgm:pt>
    <dgm:pt modelId="{675B7B55-F401-4A21-B2AB-753B6B8F388A}" type="sibTrans" cxnId="{818F8FDE-C264-4A49-8365-A74EA801443D}">
      <dgm:prSet custT="1"/>
      <dgm:spPr/>
      <dgm:t>
        <a:bodyPr/>
        <a:lstStyle/>
        <a:p>
          <a:r>
            <a:rPr lang="es-MX" sz="1400" smtClean="0">
              <a:latin typeface="Franklin Gothic Book" panose="020B0503020102020204" pitchFamily="34" charset="0"/>
            </a:rPr>
            <a:t>Anticipo a clientes.</a:t>
          </a:r>
          <a:endParaRPr lang="es-MX" sz="1400" dirty="0">
            <a:latin typeface="Franklin Gothic Book" panose="020B0503020102020204" pitchFamily="34" charset="0"/>
          </a:endParaRPr>
        </a:p>
      </dgm:t>
    </dgm:pt>
    <dgm:pt modelId="{83F9AE6A-E192-4DC6-A075-53EB779BFED0}" type="pres">
      <dgm:prSet presAssocID="{A7215C1A-7A10-4AE3-9C0D-C88CE668472E}" presName="Name0" presStyleCnt="0">
        <dgm:presLayoutVars>
          <dgm:chMax/>
          <dgm:chPref/>
          <dgm:dir/>
          <dgm:animLvl val="lvl"/>
        </dgm:presLayoutVars>
      </dgm:prSet>
      <dgm:spPr/>
      <dgm:t>
        <a:bodyPr/>
        <a:lstStyle/>
        <a:p>
          <a:endParaRPr lang="es-MX"/>
        </a:p>
      </dgm:t>
    </dgm:pt>
    <dgm:pt modelId="{39780C38-FC72-48D1-BAFC-8253244E6DAA}" type="pres">
      <dgm:prSet presAssocID="{D2E653CA-AD4C-4D38-B6CF-1F347221A78E}" presName="composite" presStyleCnt="0"/>
      <dgm:spPr/>
    </dgm:pt>
    <dgm:pt modelId="{98D6DD82-7902-4A59-A41E-D1A2C2B911B0}" type="pres">
      <dgm:prSet presAssocID="{D2E653CA-AD4C-4D38-B6CF-1F347221A78E}" presName="Parent1" presStyleLbl="node1" presStyleIdx="0" presStyleCnt="6">
        <dgm:presLayoutVars>
          <dgm:chMax val="1"/>
          <dgm:chPref val="1"/>
          <dgm:bulletEnabled val="1"/>
        </dgm:presLayoutVars>
      </dgm:prSet>
      <dgm:spPr/>
      <dgm:t>
        <a:bodyPr/>
        <a:lstStyle/>
        <a:p>
          <a:endParaRPr lang="es-MX"/>
        </a:p>
      </dgm:t>
    </dgm:pt>
    <dgm:pt modelId="{9F5EBC28-0D79-4D20-A23A-EF0B7100D8BA}" type="pres">
      <dgm:prSet presAssocID="{D2E653CA-AD4C-4D38-B6CF-1F347221A78E}" presName="Childtext1" presStyleLbl="revTx" presStyleIdx="0" presStyleCnt="3">
        <dgm:presLayoutVars>
          <dgm:chMax val="0"/>
          <dgm:chPref val="0"/>
          <dgm:bulletEnabled val="1"/>
        </dgm:presLayoutVars>
      </dgm:prSet>
      <dgm:spPr/>
      <dgm:t>
        <a:bodyPr/>
        <a:lstStyle/>
        <a:p>
          <a:endParaRPr lang="es-MX"/>
        </a:p>
      </dgm:t>
    </dgm:pt>
    <dgm:pt modelId="{EF4A2CB9-F596-4665-9945-46E70FCAC632}" type="pres">
      <dgm:prSet presAssocID="{D2E653CA-AD4C-4D38-B6CF-1F347221A78E}" presName="BalanceSpacing" presStyleCnt="0"/>
      <dgm:spPr/>
    </dgm:pt>
    <dgm:pt modelId="{AC81BB49-99A3-41D8-8464-8E94863ACDDE}" type="pres">
      <dgm:prSet presAssocID="{D2E653CA-AD4C-4D38-B6CF-1F347221A78E}" presName="BalanceSpacing1" presStyleCnt="0"/>
      <dgm:spPr/>
    </dgm:pt>
    <dgm:pt modelId="{31C81B77-BBCA-48EE-B04D-E8E90DA24912}" type="pres">
      <dgm:prSet presAssocID="{56A917D8-A5A4-43D8-8D69-9B430341DF73}" presName="Accent1Text" presStyleLbl="node1" presStyleIdx="1" presStyleCnt="6"/>
      <dgm:spPr/>
      <dgm:t>
        <a:bodyPr/>
        <a:lstStyle/>
        <a:p>
          <a:endParaRPr lang="es-MX"/>
        </a:p>
      </dgm:t>
    </dgm:pt>
    <dgm:pt modelId="{0E43D2B2-EF35-42C5-9B4F-EF1B9E8867C9}" type="pres">
      <dgm:prSet presAssocID="{56A917D8-A5A4-43D8-8D69-9B430341DF73}" presName="spaceBetweenRectangles" presStyleCnt="0"/>
      <dgm:spPr/>
    </dgm:pt>
    <dgm:pt modelId="{2D821A90-A9EF-4239-8665-87E49BDFA936}" type="pres">
      <dgm:prSet presAssocID="{FC0C997D-8AD3-4253-B79B-E8D508FC5692}" presName="composite" presStyleCnt="0"/>
      <dgm:spPr/>
    </dgm:pt>
    <dgm:pt modelId="{65911F09-437D-47DF-B8F8-79F74730FC75}" type="pres">
      <dgm:prSet presAssocID="{FC0C997D-8AD3-4253-B79B-E8D508FC5692}" presName="Parent1" presStyleLbl="node1" presStyleIdx="2" presStyleCnt="6">
        <dgm:presLayoutVars>
          <dgm:chMax val="1"/>
          <dgm:chPref val="1"/>
          <dgm:bulletEnabled val="1"/>
        </dgm:presLayoutVars>
      </dgm:prSet>
      <dgm:spPr/>
      <dgm:t>
        <a:bodyPr/>
        <a:lstStyle/>
        <a:p>
          <a:endParaRPr lang="es-MX"/>
        </a:p>
      </dgm:t>
    </dgm:pt>
    <dgm:pt modelId="{51DF19C4-5268-4DC0-AA00-AC08ED2F4BD6}" type="pres">
      <dgm:prSet presAssocID="{FC0C997D-8AD3-4253-B79B-E8D508FC5692}" presName="Childtext1" presStyleLbl="revTx" presStyleIdx="1" presStyleCnt="3">
        <dgm:presLayoutVars>
          <dgm:chMax val="0"/>
          <dgm:chPref val="0"/>
          <dgm:bulletEnabled val="1"/>
        </dgm:presLayoutVars>
      </dgm:prSet>
      <dgm:spPr/>
      <dgm:t>
        <a:bodyPr/>
        <a:lstStyle/>
        <a:p>
          <a:endParaRPr lang="es-MX"/>
        </a:p>
      </dgm:t>
    </dgm:pt>
    <dgm:pt modelId="{AAC66B26-48CB-4D0A-BAE4-52E3ABF08CAC}" type="pres">
      <dgm:prSet presAssocID="{FC0C997D-8AD3-4253-B79B-E8D508FC5692}" presName="BalanceSpacing" presStyleCnt="0"/>
      <dgm:spPr/>
    </dgm:pt>
    <dgm:pt modelId="{600ECD43-52EE-4DEC-B645-0F5FA0888CC4}" type="pres">
      <dgm:prSet presAssocID="{FC0C997D-8AD3-4253-B79B-E8D508FC5692}" presName="BalanceSpacing1" presStyleCnt="0"/>
      <dgm:spPr/>
    </dgm:pt>
    <dgm:pt modelId="{8139D977-F4FC-4C0B-BCFF-2B3CA1B8CE81}" type="pres">
      <dgm:prSet presAssocID="{5224149B-3BB5-47B3-B3F1-5F7451E48E55}" presName="Accent1Text" presStyleLbl="node1" presStyleIdx="3" presStyleCnt="6"/>
      <dgm:spPr/>
      <dgm:t>
        <a:bodyPr/>
        <a:lstStyle/>
        <a:p>
          <a:endParaRPr lang="es-MX"/>
        </a:p>
      </dgm:t>
    </dgm:pt>
    <dgm:pt modelId="{2015B5F9-968E-470A-B7BC-89E5EAFB7E2D}" type="pres">
      <dgm:prSet presAssocID="{5224149B-3BB5-47B3-B3F1-5F7451E48E55}" presName="spaceBetweenRectangles" presStyleCnt="0"/>
      <dgm:spPr/>
    </dgm:pt>
    <dgm:pt modelId="{AFC7B0BD-18F8-4352-BB78-978161DDBF0E}" type="pres">
      <dgm:prSet presAssocID="{8A938AE7-2D3D-4378-91EE-7A898E8A0C75}" presName="composite" presStyleCnt="0"/>
      <dgm:spPr/>
    </dgm:pt>
    <dgm:pt modelId="{47A8131E-F9BE-42BB-AFA5-136387203BBB}" type="pres">
      <dgm:prSet presAssocID="{8A938AE7-2D3D-4378-91EE-7A898E8A0C75}" presName="Parent1" presStyleLbl="node1" presStyleIdx="4" presStyleCnt="6">
        <dgm:presLayoutVars>
          <dgm:chMax val="1"/>
          <dgm:chPref val="1"/>
          <dgm:bulletEnabled val="1"/>
        </dgm:presLayoutVars>
      </dgm:prSet>
      <dgm:spPr/>
      <dgm:t>
        <a:bodyPr/>
        <a:lstStyle/>
        <a:p>
          <a:endParaRPr lang="es-MX"/>
        </a:p>
      </dgm:t>
    </dgm:pt>
    <dgm:pt modelId="{C4033BCA-296E-4A71-BA66-26FBA76F153C}" type="pres">
      <dgm:prSet presAssocID="{8A938AE7-2D3D-4378-91EE-7A898E8A0C75}" presName="Childtext1" presStyleLbl="revTx" presStyleIdx="2" presStyleCnt="3">
        <dgm:presLayoutVars>
          <dgm:chMax val="0"/>
          <dgm:chPref val="0"/>
          <dgm:bulletEnabled val="1"/>
        </dgm:presLayoutVars>
      </dgm:prSet>
      <dgm:spPr/>
      <dgm:t>
        <a:bodyPr/>
        <a:lstStyle/>
        <a:p>
          <a:endParaRPr lang="es-MX"/>
        </a:p>
      </dgm:t>
    </dgm:pt>
    <dgm:pt modelId="{03789ED1-2B36-4D68-9A33-31602426C493}" type="pres">
      <dgm:prSet presAssocID="{8A938AE7-2D3D-4378-91EE-7A898E8A0C75}" presName="BalanceSpacing" presStyleCnt="0"/>
      <dgm:spPr/>
    </dgm:pt>
    <dgm:pt modelId="{C44E138C-C502-4424-ABAB-15700E1DA2FD}" type="pres">
      <dgm:prSet presAssocID="{8A938AE7-2D3D-4378-91EE-7A898E8A0C75}" presName="BalanceSpacing1" presStyleCnt="0"/>
      <dgm:spPr/>
    </dgm:pt>
    <dgm:pt modelId="{9AA77BF1-9C58-4269-B233-F55F261AC79E}" type="pres">
      <dgm:prSet presAssocID="{675B7B55-F401-4A21-B2AB-753B6B8F388A}" presName="Accent1Text" presStyleLbl="node1" presStyleIdx="5" presStyleCnt="6"/>
      <dgm:spPr/>
      <dgm:t>
        <a:bodyPr/>
        <a:lstStyle/>
        <a:p>
          <a:endParaRPr lang="es-MX"/>
        </a:p>
      </dgm:t>
    </dgm:pt>
  </dgm:ptLst>
  <dgm:cxnLst>
    <dgm:cxn modelId="{14F835B4-420E-4A82-A525-5780646B50F6}" srcId="{A7215C1A-7A10-4AE3-9C0D-C88CE668472E}" destId="{D2E653CA-AD4C-4D38-B6CF-1F347221A78E}" srcOrd="0" destOrd="0" parTransId="{8639795E-35EF-4843-B513-44B9121036B8}" sibTransId="{56A917D8-A5A4-43D8-8D69-9B430341DF73}"/>
    <dgm:cxn modelId="{D41A9461-D5C7-408F-984F-688B4510DE21}" type="presOf" srcId="{675B7B55-F401-4A21-B2AB-753B6B8F388A}" destId="{9AA77BF1-9C58-4269-B233-F55F261AC79E}" srcOrd="0" destOrd="0" presId="urn:microsoft.com/office/officeart/2008/layout/AlternatingHexagons"/>
    <dgm:cxn modelId="{13B23FE3-513D-48FF-89E3-62D5878A3C82}" type="presOf" srcId="{8A938AE7-2D3D-4378-91EE-7A898E8A0C75}" destId="{47A8131E-F9BE-42BB-AFA5-136387203BBB}" srcOrd="0" destOrd="0" presId="urn:microsoft.com/office/officeart/2008/layout/AlternatingHexagons"/>
    <dgm:cxn modelId="{377A010E-9A77-4949-8137-8F245EF28887}" srcId="{A7215C1A-7A10-4AE3-9C0D-C88CE668472E}" destId="{FC0C997D-8AD3-4253-B79B-E8D508FC5692}" srcOrd="1" destOrd="0" parTransId="{8A4CB5F4-4A70-44F3-AEBC-76C04C21BF1B}" sibTransId="{5224149B-3BB5-47B3-B3F1-5F7451E48E55}"/>
    <dgm:cxn modelId="{69AF1675-9695-4EE5-9803-D49EBB83BB82}" type="presOf" srcId="{A7215C1A-7A10-4AE3-9C0D-C88CE668472E}" destId="{83F9AE6A-E192-4DC6-A075-53EB779BFED0}" srcOrd="0" destOrd="0" presId="urn:microsoft.com/office/officeart/2008/layout/AlternatingHexagons"/>
    <dgm:cxn modelId="{232EE53F-D261-4458-85C0-760B6A115255}" type="presOf" srcId="{D2E653CA-AD4C-4D38-B6CF-1F347221A78E}" destId="{98D6DD82-7902-4A59-A41E-D1A2C2B911B0}" srcOrd="0" destOrd="0" presId="urn:microsoft.com/office/officeart/2008/layout/AlternatingHexagons"/>
    <dgm:cxn modelId="{7A3EEA68-0A5C-4179-B71B-3D37D2B3DE52}" type="presOf" srcId="{5224149B-3BB5-47B3-B3F1-5F7451E48E55}" destId="{8139D977-F4FC-4C0B-BCFF-2B3CA1B8CE81}" srcOrd="0" destOrd="0" presId="urn:microsoft.com/office/officeart/2008/layout/AlternatingHexagons"/>
    <dgm:cxn modelId="{1485A0C2-5F9F-451A-9530-1BD8D8889679}" type="presOf" srcId="{56A917D8-A5A4-43D8-8D69-9B430341DF73}" destId="{31C81B77-BBCA-48EE-B04D-E8E90DA24912}" srcOrd="0" destOrd="0" presId="urn:microsoft.com/office/officeart/2008/layout/AlternatingHexagons"/>
    <dgm:cxn modelId="{818F8FDE-C264-4A49-8365-A74EA801443D}" srcId="{A7215C1A-7A10-4AE3-9C0D-C88CE668472E}" destId="{8A938AE7-2D3D-4378-91EE-7A898E8A0C75}" srcOrd="2" destOrd="0" parTransId="{3424971D-AC20-4767-8C3A-EEBCD950487D}" sibTransId="{675B7B55-F401-4A21-B2AB-753B6B8F388A}"/>
    <dgm:cxn modelId="{9CB54D4A-64DC-46F1-8714-8C1280283500}" type="presOf" srcId="{FC0C997D-8AD3-4253-B79B-E8D508FC5692}" destId="{65911F09-437D-47DF-B8F8-79F74730FC75}" srcOrd="0" destOrd="0" presId="urn:microsoft.com/office/officeart/2008/layout/AlternatingHexagons"/>
    <dgm:cxn modelId="{66661736-514C-4292-A8AA-806343431A2D}" type="presParOf" srcId="{83F9AE6A-E192-4DC6-A075-53EB779BFED0}" destId="{39780C38-FC72-48D1-BAFC-8253244E6DAA}" srcOrd="0" destOrd="0" presId="urn:microsoft.com/office/officeart/2008/layout/AlternatingHexagons"/>
    <dgm:cxn modelId="{DAB70D2D-6DC9-4678-9B04-F740880FA13F}" type="presParOf" srcId="{39780C38-FC72-48D1-BAFC-8253244E6DAA}" destId="{98D6DD82-7902-4A59-A41E-D1A2C2B911B0}" srcOrd="0" destOrd="0" presId="urn:microsoft.com/office/officeart/2008/layout/AlternatingHexagons"/>
    <dgm:cxn modelId="{08E7EC19-0A48-4507-9D77-DED35949B5C1}" type="presParOf" srcId="{39780C38-FC72-48D1-BAFC-8253244E6DAA}" destId="{9F5EBC28-0D79-4D20-A23A-EF0B7100D8BA}" srcOrd="1" destOrd="0" presId="urn:microsoft.com/office/officeart/2008/layout/AlternatingHexagons"/>
    <dgm:cxn modelId="{2A37CB25-0DEA-44DA-A50E-C837B9D8D9C3}" type="presParOf" srcId="{39780C38-FC72-48D1-BAFC-8253244E6DAA}" destId="{EF4A2CB9-F596-4665-9945-46E70FCAC632}" srcOrd="2" destOrd="0" presId="urn:microsoft.com/office/officeart/2008/layout/AlternatingHexagons"/>
    <dgm:cxn modelId="{C1352B0A-240C-4148-9D1E-B123324B43E1}" type="presParOf" srcId="{39780C38-FC72-48D1-BAFC-8253244E6DAA}" destId="{AC81BB49-99A3-41D8-8464-8E94863ACDDE}" srcOrd="3" destOrd="0" presId="urn:microsoft.com/office/officeart/2008/layout/AlternatingHexagons"/>
    <dgm:cxn modelId="{8248B494-A3B7-485D-9C32-AB4695F88AB4}" type="presParOf" srcId="{39780C38-FC72-48D1-BAFC-8253244E6DAA}" destId="{31C81B77-BBCA-48EE-B04D-E8E90DA24912}" srcOrd="4" destOrd="0" presId="urn:microsoft.com/office/officeart/2008/layout/AlternatingHexagons"/>
    <dgm:cxn modelId="{712FDEB2-9876-4392-BC4A-1781FEF8A74A}" type="presParOf" srcId="{83F9AE6A-E192-4DC6-A075-53EB779BFED0}" destId="{0E43D2B2-EF35-42C5-9B4F-EF1B9E8867C9}" srcOrd="1" destOrd="0" presId="urn:microsoft.com/office/officeart/2008/layout/AlternatingHexagons"/>
    <dgm:cxn modelId="{53AC3166-6C8B-4558-A333-33174F75137A}" type="presParOf" srcId="{83F9AE6A-E192-4DC6-A075-53EB779BFED0}" destId="{2D821A90-A9EF-4239-8665-87E49BDFA936}" srcOrd="2" destOrd="0" presId="urn:microsoft.com/office/officeart/2008/layout/AlternatingHexagons"/>
    <dgm:cxn modelId="{AEA32677-A6A5-4F0D-8B88-AEE65199661B}" type="presParOf" srcId="{2D821A90-A9EF-4239-8665-87E49BDFA936}" destId="{65911F09-437D-47DF-B8F8-79F74730FC75}" srcOrd="0" destOrd="0" presId="urn:microsoft.com/office/officeart/2008/layout/AlternatingHexagons"/>
    <dgm:cxn modelId="{9A2ED6E5-2E67-4DD9-9454-25B5B0603812}" type="presParOf" srcId="{2D821A90-A9EF-4239-8665-87E49BDFA936}" destId="{51DF19C4-5268-4DC0-AA00-AC08ED2F4BD6}" srcOrd="1" destOrd="0" presId="urn:microsoft.com/office/officeart/2008/layout/AlternatingHexagons"/>
    <dgm:cxn modelId="{A70DCFAB-2066-4042-A110-8619BB57EC5E}" type="presParOf" srcId="{2D821A90-A9EF-4239-8665-87E49BDFA936}" destId="{AAC66B26-48CB-4D0A-BAE4-52E3ABF08CAC}" srcOrd="2" destOrd="0" presId="urn:microsoft.com/office/officeart/2008/layout/AlternatingHexagons"/>
    <dgm:cxn modelId="{E9DD7AA2-B582-4B2D-AF8F-B62493B37BC3}" type="presParOf" srcId="{2D821A90-A9EF-4239-8665-87E49BDFA936}" destId="{600ECD43-52EE-4DEC-B645-0F5FA0888CC4}" srcOrd="3" destOrd="0" presId="urn:microsoft.com/office/officeart/2008/layout/AlternatingHexagons"/>
    <dgm:cxn modelId="{97CED5C0-A5C9-4A0A-B51A-F5AEE3EEF2FF}" type="presParOf" srcId="{2D821A90-A9EF-4239-8665-87E49BDFA936}" destId="{8139D977-F4FC-4C0B-BCFF-2B3CA1B8CE81}" srcOrd="4" destOrd="0" presId="urn:microsoft.com/office/officeart/2008/layout/AlternatingHexagons"/>
    <dgm:cxn modelId="{A0C120C3-653E-4ECE-B736-F310DA717284}" type="presParOf" srcId="{83F9AE6A-E192-4DC6-A075-53EB779BFED0}" destId="{2015B5F9-968E-470A-B7BC-89E5EAFB7E2D}" srcOrd="3" destOrd="0" presId="urn:microsoft.com/office/officeart/2008/layout/AlternatingHexagons"/>
    <dgm:cxn modelId="{D062A62C-C136-425B-9835-2F15C4C78BD8}" type="presParOf" srcId="{83F9AE6A-E192-4DC6-A075-53EB779BFED0}" destId="{AFC7B0BD-18F8-4352-BB78-978161DDBF0E}" srcOrd="4" destOrd="0" presId="urn:microsoft.com/office/officeart/2008/layout/AlternatingHexagons"/>
    <dgm:cxn modelId="{B7331F59-3F01-443E-8F1C-5D45B99C02D2}" type="presParOf" srcId="{AFC7B0BD-18F8-4352-BB78-978161DDBF0E}" destId="{47A8131E-F9BE-42BB-AFA5-136387203BBB}" srcOrd="0" destOrd="0" presId="urn:microsoft.com/office/officeart/2008/layout/AlternatingHexagons"/>
    <dgm:cxn modelId="{FFD7E2C7-2FE1-4BCF-B9A4-A83CEB9C8F6B}" type="presParOf" srcId="{AFC7B0BD-18F8-4352-BB78-978161DDBF0E}" destId="{C4033BCA-296E-4A71-BA66-26FBA76F153C}" srcOrd="1" destOrd="0" presId="urn:microsoft.com/office/officeart/2008/layout/AlternatingHexagons"/>
    <dgm:cxn modelId="{9A379CC1-E0B8-4F89-80E4-3C9EEB5828C5}" type="presParOf" srcId="{AFC7B0BD-18F8-4352-BB78-978161DDBF0E}" destId="{03789ED1-2B36-4D68-9A33-31602426C493}" srcOrd="2" destOrd="0" presId="urn:microsoft.com/office/officeart/2008/layout/AlternatingHexagons"/>
    <dgm:cxn modelId="{03C761CD-FA13-47CB-B9F1-D014DFF674E4}" type="presParOf" srcId="{AFC7B0BD-18F8-4352-BB78-978161DDBF0E}" destId="{C44E138C-C502-4424-ABAB-15700E1DA2FD}" srcOrd="3" destOrd="0" presId="urn:microsoft.com/office/officeart/2008/layout/AlternatingHexagons"/>
    <dgm:cxn modelId="{18D9C2C7-C46E-4DD6-A6ED-90DA8E971D40}" type="presParOf" srcId="{AFC7B0BD-18F8-4352-BB78-978161DDBF0E}" destId="{9AA77BF1-9C58-4269-B233-F55F261AC79E}"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2FA075C-AB74-4B05-AC54-58E15B9EB692}" type="doc">
      <dgm:prSet loTypeId="urn:microsoft.com/office/officeart/2005/8/layout/process1" loCatId="process" qsTypeId="urn:microsoft.com/office/officeart/2005/8/quickstyle/3d2" qsCatId="3D" csTypeId="urn:microsoft.com/office/officeart/2005/8/colors/colorful1" csCatId="colorful" phldr="1"/>
      <dgm:spPr/>
    </dgm:pt>
    <dgm:pt modelId="{F1C37C71-7204-4D86-A3F9-3E6544EEDDE8}">
      <dgm:prSet phldrT="[Texto]"/>
      <dgm:spPr/>
      <dgm:t>
        <a:bodyPr/>
        <a:lstStyle/>
        <a:p>
          <a:r>
            <a:rPr lang="es-MX" smtClean="0">
              <a:latin typeface="Franklin Gothic Book" panose="020B0503020102020204" pitchFamily="34" charset="0"/>
            </a:rPr>
            <a:t>La existencia de pasivos de importancia en moneda extranjera</a:t>
          </a:r>
          <a:endParaRPr lang="es-MX" dirty="0">
            <a:latin typeface="Franklin Gothic Book" panose="020B0503020102020204" pitchFamily="34" charset="0"/>
          </a:endParaRPr>
        </a:p>
      </dgm:t>
    </dgm:pt>
    <dgm:pt modelId="{6A551B83-6394-466A-99F0-752F0948DE51}" type="parTrans" cxnId="{CC4045C3-539D-4266-A263-5B5757F6A13E}">
      <dgm:prSet/>
      <dgm:spPr/>
      <dgm:t>
        <a:bodyPr/>
        <a:lstStyle/>
        <a:p>
          <a:endParaRPr lang="es-MX">
            <a:solidFill>
              <a:schemeClr val="tx1"/>
            </a:solidFill>
            <a:latin typeface="Franklin Gothic Book" panose="020B0503020102020204" pitchFamily="34" charset="0"/>
          </a:endParaRPr>
        </a:p>
      </dgm:t>
    </dgm:pt>
    <dgm:pt modelId="{56E3987D-5E4F-4D2A-80B7-DB4DCE57B9F4}" type="sibTrans" cxnId="{CC4045C3-539D-4266-A263-5B5757F6A13E}">
      <dgm:prSet/>
      <dgm:spPr/>
      <dgm:t>
        <a:bodyPr/>
        <a:lstStyle/>
        <a:p>
          <a:endParaRPr lang="es-MX">
            <a:solidFill>
              <a:schemeClr val="tx1"/>
            </a:solidFill>
            <a:latin typeface="Franklin Gothic Book" panose="020B0503020102020204" pitchFamily="34" charset="0"/>
          </a:endParaRPr>
        </a:p>
      </dgm:t>
    </dgm:pt>
    <dgm:pt modelId="{67A82C74-B784-4FCA-AD07-A1F3EDB98E38}">
      <dgm:prSet phldrT="[Texto]"/>
      <dgm:spPr/>
      <dgm:t>
        <a:bodyPr/>
        <a:lstStyle/>
        <a:p>
          <a:r>
            <a:rPr lang="es-MX" smtClean="0">
              <a:latin typeface="Franklin Gothic Book" panose="020B0503020102020204" pitchFamily="34" charset="0"/>
            </a:rPr>
            <a:t>Las garantías, de cualquier pasivo describiendo la naturaleza de los prestamos, (el vencimiento, las tasas de interés y las garantías).</a:t>
          </a:r>
          <a:endParaRPr lang="es-MX" dirty="0">
            <a:latin typeface="Franklin Gothic Book" panose="020B0503020102020204" pitchFamily="34" charset="0"/>
          </a:endParaRPr>
        </a:p>
      </dgm:t>
    </dgm:pt>
    <dgm:pt modelId="{4D9CC53A-2FA0-4C2E-8D90-415BD6B25E57}" type="parTrans" cxnId="{397E4BDE-D474-4AFD-B0B8-3982D277D635}">
      <dgm:prSet/>
      <dgm:spPr/>
      <dgm:t>
        <a:bodyPr/>
        <a:lstStyle/>
        <a:p>
          <a:endParaRPr lang="es-MX">
            <a:solidFill>
              <a:schemeClr val="tx1"/>
            </a:solidFill>
            <a:latin typeface="Franklin Gothic Book" panose="020B0503020102020204" pitchFamily="34" charset="0"/>
          </a:endParaRPr>
        </a:p>
      </dgm:t>
    </dgm:pt>
    <dgm:pt modelId="{8AAFF1E1-50D0-4499-B6E7-965F02B87EBE}" type="sibTrans" cxnId="{397E4BDE-D474-4AFD-B0B8-3982D277D635}">
      <dgm:prSet/>
      <dgm:spPr/>
      <dgm:t>
        <a:bodyPr/>
        <a:lstStyle/>
        <a:p>
          <a:endParaRPr lang="es-MX">
            <a:solidFill>
              <a:schemeClr val="tx1"/>
            </a:solidFill>
            <a:latin typeface="Franklin Gothic Book" panose="020B0503020102020204" pitchFamily="34" charset="0"/>
          </a:endParaRPr>
        </a:p>
      </dgm:t>
    </dgm:pt>
    <dgm:pt modelId="{52A0E8AD-F498-44AC-B388-EF1B1C377134}">
      <dgm:prSet phldrT="[Texto]"/>
      <dgm:spPr/>
      <dgm:t>
        <a:bodyPr/>
        <a:lstStyle/>
        <a:p>
          <a:r>
            <a:rPr lang="es-MX" smtClean="0">
              <a:latin typeface="Franklin Gothic Book" panose="020B0503020102020204" pitchFamily="34" charset="0"/>
            </a:rPr>
            <a:t>En las obligaciones emitidas las características de la emisión,  el monto de lo mismo será el numero de las obligaciones en circulación a valor nominal.</a:t>
          </a:r>
          <a:endParaRPr lang="es-MX" dirty="0">
            <a:latin typeface="Franklin Gothic Book" panose="020B0503020102020204" pitchFamily="34" charset="0"/>
          </a:endParaRPr>
        </a:p>
      </dgm:t>
    </dgm:pt>
    <dgm:pt modelId="{D0B0C073-E3CA-4831-92D6-58A3B9B63F11}" type="parTrans" cxnId="{3A39F2E0-A1B5-4325-8DD5-4E80C157E70D}">
      <dgm:prSet/>
      <dgm:spPr/>
      <dgm:t>
        <a:bodyPr/>
        <a:lstStyle/>
        <a:p>
          <a:endParaRPr lang="es-MX">
            <a:solidFill>
              <a:schemeClr val="tx1"/>
            </a:solidFill>
            <a:latin typeface="Franklin Gothic Book" panose="020B0503020102020204" pitchFamily="34" charset="0"/>
          </a:endParaRPr>
        </a:p>
      </dgm:t>
    </dgm:pt>
    <dgm:pt modelId="{9690F4A3-2F11-4172-8656-D4559B64660E}" type="sibTrans" cxnId="{3A39F2E0-A1B5-4325-8DD5-4E80C157E70D}">
      <dgm:prSet/>
      <dgm:spPr/>
      <dgm:t>
        <a:bodyPr/>
        <a:lstStyle/>
        <a:p>
          <a:endParaRPr lang="es-MX">
            <a:solidFill>
              <a:schemeClr val="tx1"/>
            </a:solidFill>
            <a:latin typeface="Franklin Gothic Book" panose="020B0503020102020204" pitchFamily="34" charset="0"/>
          </a:endParaRPr>
        </a:p>
      </dgm:t>
    </dgm:pt>
    <dgm:pt modelId="{4F820C51-A035-4B6B-84E8-6E77E3D10318}" type="pres">
      <dgm:prSet presAssocID="{A2FA075C-AB74-4B05-AC54-58E15B9EB692}" presName="Name0" presStyleCnt="0">
        <dgm:presLayoutVars>
          <dgm:dir/>
          <dgm:resizeHandles val="exact"/>
        </dgm:presLayoutVars>
      </dgm:prSet>
      <dgm:spPr/>
    </dgm:pt>
    <dgm:pt modelId="{D68FEA94-1D66-4F1E-9F74-C8F63B151785}" type="pres">
      <dgm:prSet presAssocID="{F1C37C71-7204-4D86-A3F9-3E6544EEDDE8}" presName="node" presStyleLbl="node1" presStyleIdx="0" presStyleCnt="3">
        <dgm:presLayoutVars>
          <dgm:bulletEnabled val="1"/>
        </dgm:presLayoutVars>
      </dgm:prSet>
      <dgm:spPr/>
      <dgm:t>
        <a:bodyPr/>
        <a:lstStyle/>
        <a:p>
          <a:endParaRPr lang="es-MX"/>
        </a:p>
      </dgm:t>
    </dgm:pt>
    <dgm:pt modelId="{40BD0D17-92D6-4C99-883E-106FEEE9999A}" type="pres">
      <dgm:prSet presAssocID="{56E3987D-5E4F-4D2A-80B7-DB4DCE57B9F4}" presName="sibTrans" presStyleLbl="sibTrans2D1" presStyleIdx="0" presStyleCnt="2"/>
      <dgm:spPr/>
      <dgm:t>
        <a:bodyPr/>
        <a:lstStyle/>
        <a:p>
          <a:endParaRPr lang="es-MX"/>
        </a:p>
      </dgm:t>
    </dgm:pt>
    <dgm:pt modelId="{21534ADD-1524-4D82-9B03-468E7037E447}" type="pres">
      <dgm:prSet presAssocID="{56E3987D-5E4F-4D2A-80B7-DB4DCE57B9F4}" presName="connectorText" presStyleLbl="sibTrans2D1" presStyleIdx="0" presStyleCnt="2"/>
      <dgm:spPr/>
      <dgm:t>
        <a:bodyPr/>
        <a:lstStyle/>
        <a:p>
          <a:endParaRPr lang="es-MX"/>
        </a:p>
      </dgm:t>
    </dgm:pt>
    <dgm:pt modelId="{8B1FEA1B-D678-4841-A4F6-3E7F46D4C25C}" type="pres">
      <dgm:prSet presAssocID="{67A82C74-B784-4FCA-AD07-A1F3EDB98E38}" presName="node" presStyleLbl="node1" presStyleIdx="1" presStyleCnt="3">
        <dgm:presLayoutVars>
          <dgm:bulletEnabled val="1"/>
        </dgm:presLayoutVars>
      </dgm:prSet>
      <dgm:spPr/>
      <dgm:t>
        <a:bodyPr/>
        <a:lstStyle/>
        <a:p>
          <a:endParaRPr lang="es-MX"/>
        </a:p>
      </dgm:t>
    </dgm:pt>
    <dgm:pt modelId="{E36312BF-AE13-4C11-9D22-29084D89BBBE}" type="pres">
      <dgm:prSet presAssocID="{8AAFF1E1-50D0-4499-B6E7-965F02B87EBE}" presName="sibTrans" presStyleLbl="sibTrans2D1" presStyleIdx="1" presStyleCnt="2"/>
      <dgm:spPr/>
      <dgm:t>
        <a:bodyPr/>
        <a:lstStyle/>
        <a:p>
          <a:endParaRPr lang="es-MX"/>
        </a:p>
      </dgm:t>
    </dgm:pt>
    <dgm:pt modelId="{1C6D592F-7B52-4FBE-B225-36E849E3DBDE}" type="pres">
      <dgm:prSet presAssocID="{8AAFF1E1-50D0-4499-B6E7-965F02B87EBE}" presName="connectorText" presStyleLbl="sibTrans2D1" presStyleIdx="1" presStyleCnt="2"/>
      <dgm:spPr/>
      <dgm:t>
        <a:bodyPr/>
        <a:lstStyle/>
        <a:p>
          <a:endParaRPr lang="es-MX"/>
        </a:p>
      </dgm:t>
    </dgm:pt>
    <dgm:pt modelId="{F041BF6D-FF08-4634-A92C-B95CC11C40B3}" type="pres">
      <dgm:prSet presAssocID="{52A0E8AD-F498-44AC-B388-EF1B1C377134}" presName="node" presStyleLbl="node1" presStyleIdx="2" presStyleCnt="3">
        <dgm:presLayoutVars>
          <dgm:bulletEnabled val="1"/>
        </dgm:presLayoutVars>
      </dgm:prSet>
      <dgm:spPr/>
      <dgm:t>
        <a:bodyPr/>
        <a:lstStyle/>
        <a:p>
          <a:endParaRPr lang="es-MX"/>
        </a:p>
      </dgm:t>
    </dgm:pt>
  </dgm:ptLst>
  <dgm:cxnLst>
    <dgm:cxn modelId="{CC273E0E-BFCB-487C-91E5-54C1754CC4BA}" type="presOf" srcId="{A2FA075C-AB74-4B05-AC54-58E15B9EB692}" destId="{4F820C51-A035-4B6B-84E8-6E77E3D10318}" srcOrd="0" destOrd="0" presId="urn:microsoft.com/office/officeart/2005/8/layout/process1"/>
    <dgm:cxn modelId="{EA7CDB12-AB19-47E6-8908-D7040A281C35}" type="presOf" srcId="{8AAFF1E1-50D0-4499-B6E7-965F02B87EBE}" destId="{1C6D592F-7B52-4FBE-B225-36E849E3DBDE}" srcOrd="1" destOrd="0" presId="urn:microsoft.com/office/officeart/2005/8/layout/process1"/>
    <dgm:cxn modelId="{3A39F2E0-A1B5-4325-8DD5-4E80C157E70D}" srcId="{A2FA075C-AB74-4B05-AC54-58E15B9EB692}" destId="{52A0E8AD-F498-44AC-B388-EF1B1C377134}" srcOrd="2" destOrd="0" parTransId="{D0B0C073-E3CA-4831-92D6-58A3B9B63F11}" sibTransId="{9690F4A3-2F11-4172-8656-D4559B64660E}"/>
    <dgm:cxn modelId="{A014C6C3-5BD0-4CE6-8A1E-5C08030AD77C}" type="presOf" srcId="{8AAFF1E1-50D0-4499-B6E7-965F02B87EBE}" destId="{E36312BF-AE13-4C11-9D22-29084D89BBBE}" srcOrd="0" destOrd="0" presId="urn:microsoft.com/office/officeart/2005/8/layout/process1"/>
    <dgm:cxn modelId="{EEAC7606-DE71-49C4-9AA7-581F4E574E67}" type="presOf" srcId="{56E3987D-5E4F-4D2A-80B7-DB4DCE57B9F4}" destId="{21534ADD-1524-4D82-9B03-468E7037E447}" srcOrd="1" destOrd="0" presId="urn:microsoft.com/office/officeart/2005/8/layout/process1"/>
    <dgm:cxn modelId="{A1FA98E9-C937-4846-9319-8A349A33053F}" type="presOf" srcId="{52A0E8AD-F498-44AC-B388-EF1B1C377134}" destId="{F041BF6D-FF08-4634-A92C-B95CC11C40B3}" srcOrd="0" destOrd="0" presId="urn:microsoft.com/office/officeart/2005/8/layout/process1"/>
    <dgm:cxn modelId="{31EFAEC4-B175-442D-A818-C64FD4EE97A6}" type="presOf" srcId="{F1C37C71-7204-4D86-A3F9-3E6544EEDDE8}" destId="{D68FEA94-1D66-4F1E-9F74-C8F63B151785}" srcOrd="0" destOrd="0" presId="urn:microsoft.com/office/officeart/2005/8/layout/process1"/>
    <dgm:cxn modelId="{397E4BDE-D474-4AFD-B0B8-3982D277D635}" srcId="{A2FA075C-AB74-4B05-AC54-58E15B9EB692}" destId="{67A82C74-B784-4FCA-AD07-A1F3EDB98E38}" srcOrd="1" destOrd="0" parTransId="{4D9CC53A-2FA0-4C2E-8D90-415BD6B25E57}" sibTransId="{8AAFF1E1-50D0-4499-B6E7-965F02B87EBE}"/>
    <dgm:cxn modelId="{CC4045C3-539D-4266-A263-5B5757F6A13E}" srcId="{A2FA075C-AB74-4B05-AC54-58E15B9EB692}" destId="{F1C37C71-7204-4D86-A3F9-3E6544EEDDE8}" srcOrd="0" destOrd="0" parTransId="{6A551B83-6394-466A-99F0-752F0948DE51}" sibTransId="{56E3987D-5E4F-4D2A-80B7-DB4DCE57B9F4}"/>
    <dgm:cxn modelId="{FA533BC9-179D-4126-9F44-2F23C179C873}" type="presOf" srcId="{56E3987D-5E4F-4D2A-80B7-DB4DCE57B9F4}" destId="{40BD0D17-92D6-4C99-883E-106FEEE9999A}" srcOrd="0" destOrd="0" presId="urn:microsoft.com/office/officeart/2005/8/layout/process1"/>
    <dgm:cxn modelId="{4ED20E7E-3874-4ABF-89CD-38DFFD2B141A}" type="presOf" srcId="{67A82C74-B784-4FCA-AD07-A1F3EDB98E38}" destId="{8B1FEA1B-D678-4841-A4F6-3E7F46D4C25C}" srcOrd="0" destOrd="0" presId="urn:microsoft.com/office/officeart/2005/8/layout/process1"/>
    <dgm:cxn modelId="{F2E6C21A-E967-4645-B554-8DE27CC00B02}" type="presParOf" srcId="{4F820C51-A035-4B6B-84E8-6E77E3D10318}" destId="{D68FEA94-1D66-4F1E-9F74-C8F63B151785}" srcOrd="0" destOrd="0" presId="urn:microsoft.com/office/officeart/2005/8/layout/process1"/>
    <dgm:cxn modelId="{73AE9FD0-E2A5-4580-93D4-C18A9B471A5F}" type="presParOf" srcId="{4F820C51-A035-4B6B-84E8-6E77E3D10318}" destId="{40BD0D17-92D6-4C99-883E-106FEEE9999A}" srcOrd="1" destOrd="0" presId="urn:microsoft.com/office/officeart/2005/8/layout/process1"/>
    <dgm:cxn modelId="{543C2145-6878-4B78-A121-EC13C23C4C18}" type="presParOf" srcId="{40BD0D17-92D6-4C99-883E-106FEEE9999A}" destId="{21534ADD-1524-4D82-9B03-468E7037E447}" srcOrd="0" destOrd="0" presId="urn:microsoft.com/office/officeart/2005/8/layout/process1"/>
    <dgm:cxn modelId="{71266D62-241D-4C61-8F93-ABAAC9224732}" type="presParOf" srcId="{4F820C51-A035-4B6B-84E8-6E77E3D10318}" destId="{8B1FEA1B-D678-4841-A4F6-3E7F46D4C25C}" srcOrd="2" destOrd="0" presId="urn:microsoft.com/office/officeart/2005/8/layout/process1"/>
    <dgm:cxn modelId="{E2EA4B19-2889-4962-812E-F88B0767D594}" type="presParOf" srcId="{4F820C51-A035-4B6B-84E8-6E77E3D10318}" destId="{E36312BF-AE13-4C11-9D22-29084D89BBBE}" srcOrd="3" destOrd="0" presId="urn:microsoft.com/office/officeart/2005/8/layout/process1"/>
    <dgm:cxn modelId="{C9A58F6B-2526-4F63-91E5-8062534E7AC4}" type="presParOf" srcId="{E36312BF-AE13-4C11-9D22-29084D89BBBE}" destId="{1C6D592F-7B52-4FBE-B225-36E849E3DBDE}" srcOrd="0" destOrd="0" presId="urn:microsoft.com/office/officeart/2005/8/layout/process1"/>
    <dgm:cxn modelId="{0F826D34-D101-4FA1-9A1F-4AEBDEA9B128}" type="presParOf" srcId="{4F820C51-A035-4B6B-84E8-6E77E3D10318}" destId="{F041BF6D-FF08-4634-A92C-B95CC11C40B3}"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35DFDD5-2617-40C6-B2B3-5E11F522F0FD}" type="doc">
      <dgm:prSet loTypeId="urn:microsoft.com/office/officeart/2005/8/layout/list1" loCatId="list" qsTypeId="urn:microsoft.com/office/officeart/2005/8/quickstyle/3d2" qsCatId="3D" csTypeId="urn:microsoft.com/office/officeart/2005/8/colors/colorful1" csCatId="colorful" phldr="1"/>
      <dgm:spPr/>
      <dgm:t>
        <a:bodyPr/>
        <a:lstStyle/>
        <a:p>
          <a:endParaRPr lang="es-MX"/>
        </a:p>
      </dgm:t>
    </dgm:pt>
    <dgm:pt modelId="{BCDCC728-0CAA-41AF-9D60-FDBD817CC339}">
      <dgm:prSet phldrT="[Texto]" custT="1"/>
      <dgm:spPr/>
      <dgm:t>
        <a:bodyPr/>
        <a:lstStyle/>
        <a:p>
          <a:r>
            <a:rPr lang="es-MX" sz="1600" dirty="0" smtClean="0">
              <a:latin typeface="Franklin Gothic Book" panose="020B0503020102020204" pitchFamily="34" charset="0"/>
            </a:rPr>
            <a:t>Al percibir un préstamo</a:t>
          </a:r>
          <a:endParaRPr lang="es-MX" sz="1600" dirty="0">
            <a:latin typeface="Franklin Gothic Book" panose="020B0503020102020204" pitchFamily="34" charset="0"/>
          </a:endParaRPr>
        </a:p>
      </dgm:t>
    </dgm:pt>
    <dgm:pt modelId="{114442AA-704E-4FC7-9A1E-2651E28592FB}" type="parTrans" cxnId="{DDB3DCD3-6A56-44F2-924D-CB3855ACB960}">
      <dgm:prSet/>
      <dgm:spPr/>
      <dgm:t>
        <a:bodyPr/>
        <a:lstStyle/>
        <a:p>
          <a:endParaRPr lang="es-MX" sz="1600">
            <a:latin typeface="Franklin Gothic Book" panose="020B0503020102020204" pitchFamily="34" charset="0"/>
          </a:endParaRPr>
        </a:p>
      </dgm:t>
    </dgm:pt>
    <dgm:pt modelId="{A249B9FC-155D-46D4-AAC4-ABE05F9495FD}" type="sibTrans" cxnId="{DDB3DCD3-6A56-44F2-924D-CB3855ACB960}">
      <dgm:prSet/>
      <dgm:spPr/>
      <dgm:t>
        <a:bodyPr/>
        <a:lstStyle/>
        <a:p>
          <a:endParaRPr lang="es-MX" sz="1600">
            <a:latin typeface="Franklin Gothic Book" panose="020B0503020102020204" pitchFamily="34" charset="0"/>
          </a:endParaRPr>
        </a:p>
      </dgm:t>
    </dgm:pt>
    <dgm:pt modelId="{3845ED87-ACD9-4BC2-82E7-1578EEB97CB5}">
      <dgm:prSet phldrT="[Texto]" custT="1"/>
      <dgm:spPr/>
      <dgm:t>
        <a:bodyPr/>
        <a:lstStyle/>
        <a:p>
          <a:r>
            <a:rPr lang="es-MX" sz="1600" dirty="0" smtClean="0">
              <a:latin typeface="Franklin Gothic Book" panose="020B0503020102020204" pitchFamily="34" charset="0"/>
            </a:rPr>
            <a:t>Al liquidar un préstamo </a:t>
          </a:r>
          <a:endParaRPr lang="es-MX" sz="1600" dirty="0">
            <a:latin typeface="Franklin Gothic Book" panose="020B0503020102020204" pitchFamily="34" charset="0"/>
          </a:endParaRPr>
        </a:p>
      </dgm:t>
    </dgm:pt>
    <dgm:pt modelId="{FE6DB7D5-7187-49AC-9205-9BFC22E576CA}" type="parTrans" cxnId="{6CCDF0F4-6286-4E14-91B6-E826E69D8676}">
      <dgm:prSet/>
      <dgm:spPr/>
      <dgm:t>
        <a:bodyPr/>
        <a:lstStyle/>
        <a:p>
          <a:endParaRPr lang="es-MX" sz="1600">
            <a:latin typeface="Franklin Gothic Book" panose="020B0503020102020204" pitchFamily="34" charset="0"/>
          </a:endParaRPr>
        </a:p>
      </dgm:t>
    </dgm:pt>
    <dgm:pt modelId="{BB3CA458-647D-4298-8B15-EAF176F7B3D9}" type="sibTrans" cxnId="{6CCDF0F4-6286-4E14-91B6-E826E69D8676}">
      <dgm:prSet/>
      <dgm:spPr/>
      <dgm:t>
        <a:bodyPr/>
        <a:lstStyle/>
        <a:p>
          <a:endParaRPr lang="es-MX" sz="1600">
            <a:latin typeface="Franklin Gothic Book" panose="020B0503020102020204" pitchFamily="34" charset="0"/>
          </a:endParaRPr>
        </a:p>
      </dgm:t>
    </dgm:pt>
    <dgm:pt modelId="{BC8F66B1-5D7F-48A1-86CA-A2CEC851811C}">
      <dgm:prSet phldrT="[Texto]" custT="1"/>
      <dgm:spPr/>
      <dgm:t>
        <a:bodyPr/>
        <a:lstStyle/>
        <a:p>
          <a:r>
            <a:rPr lang="es-MX" sz="1600" dirty="0" smtClean="0">
              <a:latin typeface="Franklin Gothic Book" panose="020B0503020102020204" pitchFamily="34" charset="0"/>
            </a:rPr>
            <a:t>Las deudas a largo plazo generalmente son documentos por contratos y en muchas ocasiones son formalizados ante un notario. </a:t>
          </a:r>
          <a:endParaRPr lang="es-MX" sz="1600" dirty="0">
            <a:latin typeface="Franklin Gothic Book" panose="020B0503020102020204" pitchFamily="34" charset="0"/>
          </a:endParaRPr>
        </a:p>
      </dgm:t>
    </dgm:pt>
    <dgm:pt modelId="{BD34BD24-FBD8-4437-95C0-8285354E9C88}" type="parTrans" cxnId="{C4AF4BA6-A7B4-42C6-90CA-5502B36E55A5}">
      <dgm:prSet/>
      <dgm:spPr/>
      <dgm:t>
        <a:bodyPr/>
        <a:lstStyle/>
        <a:p>
          <a:endParaRPr lang="es-MX" sz="1600">
            <a:latin typeface="Franklin Gothic Book" panose="020B0503020102020204" pitchFamily="34" charset="0"/>
          </a:endParaRPr>
        </a:p>
      </dgm:t>
    </dgm:pt>
    <dgm:pt modelId="{28F113A5-2A59-4D8D-ADF4-32827601EB1B}" type="sibTrans" cxnId="{C4AF4BA6-A7B4-42C6-90CA-5502B36E55A5}">
      <dgm:prSet/>
      <dgm:spPr/>
      <dgm:t>
        <a:bodyPr/>
        <a:lstStyle/>
        <a:p>
          <a:endParaRPr lang="es-MX" sz="1600">
            <a:latin typeface="Franklin Gothic Book" panose="020B0503020102020204" pitchFamily="34" charset="0"/>
          </a:endParaRPr>
        </a:p>
      </dgm:t>
    </dgm:pt>
    <dgm:pt modelId="{34521A4E-72AF-443C-845C-8CF0B02C6D9B}">
      <dgm:prSet custT="1"/>
      <dgm:spPr/>
      <dgm:t>
        <a:bodyPr/>
        <a:lstStyle/>
        <a:p>
          <a:r>
            <a:rPr lang="es-MX" sz="1600" dirty="0" smtClean="0">
              <a:latin typeface="Franklin Gothic Book" panose="020B0503020102020204" pitchFamily="34" charset="0"/>
            </a:rPr>
            <a:t>Se debe depositarse el dinero en el banco.</a:t>
          </a:r>
          <a:endParaRPr lang="es-MX" sz="1600" dirty="0">
            <a:latin typeface="Franklin Gothic Book" panose="020B0503020102020204" pitchFamily="34" charset="0"/>
          </a:endParaRPr>
        </a:p>
      </dgm:t>
    </dgm:pt>
    <dgm:pt modelId="{BF2B357D-CED2-4FE7-A4F4-D16238E487AE}" type="parTrans" cxnId="{EE47F0AD-E920-414C-90D9-9750E5077855}">
      <dgm:prSet/>
      <dgm:spPr/>
      <dgm:t>
        <a:bodyPr/>
        <a:lstStyle/>
        <a:p>
          <a:endParaRPr lang="es-MX" sz="1600">
            <a:latin typeface="Franklin Gothic Book" panose="020B0503020102020204" pitchFamily="34" charset="0"/>
          </a:endParaRPr>
        </a:p>
      </dgm:t>
    </dgm:pt>
    <dgm:pt modelId="{73EEC0AF-EE00-4AA6-ACBB-E41F9CAF0DC2}" type="sibTrans" cxnId="{EE47F0AD-E920-414C-90D9-9750E5077855}">
      <dgm:prSet/>
      <dgm:spPr/>
      <dgm:t>
        <a:bodyPr/>
        <a:lstStyle/>
        <a:p>
          <a:endParaRPr lang="es-MX" sz="1600">
            <a:latin typeface="Franklin Gothic Book" panose="020B0503020102020204" pitchFamily="34" charset="0"/>
          </a:endParaRPr>
        </a:p>
      </dgm:t>
    </dgm:pt>
    <dgm:pt modelId="{D9740463-9862-4E5E-B39B-AF4A8E9EAB05}">
      <dgm:prSet custT="1"/>
      <dgm:spPr/>
      <dgm:t>
        <a:bodyPr/>
        <a:lstStyle/>
        <a:p>
          <a:r>
            <a:rPr lang="es-MX" sz="1600" dirty="0" smtClean="0">
              <a:latin typeface="Franklin Gothic Book" panose="020B0503020102020204" pitchFamily="34" charset="0"/>
            </a:rPr>
            <a:t>Se expide un cheque.</a:t>
          </a:r>
          <a:endParaRPr lang="es-MX" sz="1600" dirty="0">
            <a:latin typeface="Franklin Gothic Book" panose="020B0503020102020204" pitchFamily="34" charset="0"/>
          </a:endParaRPr>
        </a:p>
      </dgm:t>
    </dgm:pt>
    <dgm:pt modelId="{B6E868E7-A1C5-4E77-B9A7-F79D551FA20A}" type="parTrans" cxnId="{E48E979A-E208-4846-B52A-9476FAA72F2F}">
      <dgm:prSet/>
      <dgm:spPr/>
      <dgm:t>
        <a:bodyPr/>
        <a:lstStyle/>
        <a:p>
          <a:endParaRPr lang="es-MX" sz="1600">
            <a:latin typeface="Franklin Gothic Book" panose="020B0503020102020204" pitchFamily="34" charset="0"/>
          </a:endParaRPr>
        </a:p>
      </dgm:t>
    </dgm:pt>
    <dgm:pt modelId="{6051DCAC-E530-4095-970D-D70F16BBDEFE}" type="sibTrans" cxnId="{E48E979A-E208-4846-B52A-9476FAA72F2F}">
      <dgm:prSet/>
      <dgm:spPr/>
      <dgm:t>
        <a:bodyPr/>
        <a:lstStyle/>
        <a:p>
          <a:endParaRPr lang="es-MX" sz="1600">
            <a:latin typeface="Franklin Gothic Book" panose="020B0503020102020204" pitchFamily="34" charset="0"/>
          </a:endParaRPr>
        </a:p>
      </dgm:t>
    </dgm:pt>
    <dgm:pt modelId="{9D79FDC8-6648-4A11-8DD2-07B21479FCA8}">
      <dgm:prSet custT="1"/>
      <dgm:spPr/>
      <dgm:t>
        <a:bodyPr/>
        <a:lstStyle/>
        <a:p>
          <a:r>
            <a:rPr lang="es-MX" sz="1600" smtClean="0">
              <a:latin typeface="Franklin Gothic Book" panose="020B0503020102020204" pitchFamily="34" charset="0"/>
            </a:rPr>
            <a:t>Los estados de cuenta mensuales recibidos de los bancos deben ser conciliados con las cuentas y libros de contabilidad</a:t>
          </a:r>
          <a:endParaRPr lang="es-MX" sz="1600" dirty="0">
            <a:latin typeface="Franklin Gothic Book" panose="020B0503020102020204" pitchFamily="34" charset="0"/>
          </a:endParaRPr>
        </a:p>
      </dgm:t>
    </dgm:pt>
    <dgm:pt modelId="{B13A716D-2CBF-4416-8629-59FE2CD909A4}" type="parTrans" cxnId="{8BD5F543-9017-4A77-8718-F23CBF12CD0C}">
      <dgm:prSet/>
      <dgm:spPr/>
      <dgm:t>
        <a:bodyPr/>
        <a:lstStyle/>
        <a:p>
          <a:endParaRPr lang="es-MX" sz="1600">
            <a:latin typeface="Franklin Gothic Book" panose="020B0503020102020204" pitchFamily="34" charset="0"/>
          </a:endParaRPr>
        </a:p>
      </dgm:t>
    </dgm:pt>
    <dgm:pt modelId="{F51AADF7-B29C-4296-9433-003B22E73FC7}" type="sibTrans" cxnId="{8BD5F543-9017-4A77-8718-F23CBF12CD0C}">
      <dgm:prSet/>
      <dgm:spPr/>
      <dgm:t>
        <a:bodyPr/>
        <a:lstStyle/>
        <a:p>
          <a:endParaRPr lang="es-MX" sz="1600">
            <a:latin typeface="Franklin Gothic Book" panose="020B0503020102020204" pitchFamily="34" charset="0"/>
          </a:endParaRPr>
        </a:p>
      </dgm:t>
    </dgm:pt>
    <dgm:pt modelId="{40232012-DD96-443A-BC35-8D820F499EAF}">
      <dgm:prSet custT="1"/>
      <dgm:spPr/>
      <dgm:t>
        <a:bodyPr/>
        <a:lstStyle/>
        <a:p>
          <a:r>
            <a:rPr lang="es-MX" sz="1600" smtClean="0">
              <a:latin typeface="Franklin Gothic Book" panose="020B0503020102020204" pitchFamily="34" charset="0"/>
            </a:rPr>
            <a:t>El gerente debe informar por escrito de las deudas que la empresa contraiga pero que sea aceptado y registrado.</a:t>
          </a:r>
          <a:endParaRPr lang="es-MX" sz="1600" dirty="0" smtClean="0">
            <a:latin typeface="Franklin Gothic Book" panose="020B0503020102020204" pitchFamily="34" charset="0"/>
          </a:endParaRPr>
        </a:p>
      </dgm:t>
    </dgm:pt>
    <dgm:pt modelId="{0C882E12-42AB-4049-B5F0-168E0829F0BB}" type="parTrans" cxnId="{BD28CC57-2BC1-4864-86DD-A1E12D8D5F9F}">
      <dgm:prSet/>
      <dgm:spPr/>
      <dgm:t>
        <a:bodyPr/>
        <a:lstStyle/>
        <a:p>
          <a:endParaRPr lang="es-MX" sz="1600">
            <a:latin typeface="Franklin Gothic Book" panose="020B0503020102020204" pitchFamily="34" charset="0"/>
          </a:endParaRPr>
        </a:p>
      </dgm:t>
    </dgm:pt>
    <dgm:pt modelId="{50A104F5-7310-49A3-801D-7E8B4F239D60}" type="sibTrans" cxnId="{BD28CC57-2BC1-4864-86DD-A1E12D8D5F9F}">
      <dgm:prSet/>
      <dgm:spPr/>
      <dgm:t>
        <a:bodyPr/>
        <a:lstStyle/>
        <a:p>
          <a:endParaRPr lang="es-MX" sz="1600">
            <a:latin typeface="Franklin Gothic Book" panose="020B0503020102020204" pitchFamily="34" charset="0"/>
          </a:endParaRPr>
        </a:p>
      </dgm:t>
    </dgm:pt>
    <dgm:pt modelId="{11B9EC66-98CB-4BDD-912E-8128A223593B}" type="pres">
      <dgm:prSet presAssocID="{035DFDD5-2617-40C6-B2B3-5E11F522F0FD}" presName="linear" presStyleCnt="0">
        <dgm:presLayoutVars>
          <dgm:dir/>
          <dgm:animLvl val="lvl"/>
          <dgm:resizeHandles val="exact"/>
        </dgm:presLayoutVars>
      </dgm:prSet>
      <dgm:spPr/>
      <dgm:t>
        <a:bodyPr/>
        <a:lstStyle/>
        <a:p>
          <a:endParaRPr lang="es-MX"/>
        </a:p>
      </dgm:t>
    </dgm:pt>
    <dgm:pt modelId="{0CC1D762-A36A-4F91-AF7C-4966A3CD718B}" type="pres">
      <dgm:prSet presAssocID="{BCDCC728-0CAA-41AF-9D60-FDBD817CC339}" presName="parentLin" presStyleCnt="0"/>
      <dgm:spPr/>
    </dgm:pt>
    <dgm:pt modelId="{FC7838BA-CDD7-4792-9059-602689CCEF6C}" type="pres">
      <dgm:prSet presAssocID="{BCDCC728-0CAA-41AF-9D60-FDBD817CC339}" presName="parentLeftMargin" presStyleLbl="node1" presStyleIdx="0" presStyleCnt="5"/>
      <dgm:spPr/>
      <dgm:t>
        <a:bodyPr/>
        <a:lstStyle/>
        <a:p>
          <a:endParaRPr lang="es-MX"/>
        </a:p>
      </dgm:t>
    </dgm:pt>
    <dgm:pt modelId="{F8544E34-56E3-4947-B6E1-48B0B2C43224}" type="pres">
      <dgm:prSet presAssocID="{BCDCC728-0CAA-41AF-9D60-FDBD817CC339}" presName="parentText" presStyleLbl="node1" presStyleIdx="0" presStyleCnt="5" custScaleX="107942">
        <dgm:presLayoutVars>
          <dgm:chMax val="0"/>
          <dgm:bulletEnabled val="1"/>
        </dgm:presLayoutVars>
      </dgm:prSet>
      <dgm:spPr/>
      <dgm:t>
        <a:bodyPr/>
        <a:lstStyle/>
        <a:p>
          <a:endParaRPr lang="es-MX"/>
        </a:p>
      </dgm:t>
    </dgm:pt>
    <dgm:pt modelId="{3F576A00-0BC0-47D3-A630-D8A1A53B6D6C}" type="pres">
      <dgm:prSet presAssocID="{BCDCC728-0CAA-41AF-9D60-FDBD817CC339}" presName="negativeSpace" presStyleCnt="0"/>
      <dgm:spPr/>
    </dgm:pt>
    <dgm:pt modelId="{355583F9-0F13-44D5-9D0D-D12D70FE58BD}" type="pres">
      <dgm:prSet presAssocID="{BCDCC728-0CAA-41AF-9D60-FDBD817CC339}" presName="childText" presStyleLbl="conFgAcc1" presStyleIdx="0" presStyleCnt="5" custLinFactY="3217" custLinFactNeighborX="11107" custLinFactNeighborY="100000">
        <dgm:presLayoutVars>
          <dgm:bulletEnabled val="1"/>
        </dgm:presLayoutVars>
      </dgm:prSet>
      <dgm:spPr/>
      <dgm:t>
        <a:bodyPr/>
        <a:lstStyle/>
        <a:p>
          <a:endParaRPr lang="es-MX"/>
        </a:p>
      </dgm:t>
    </dgm:pt>
    <dgm:pt modelId="{408937F0-ED22-46D7-8375-B4C80A29FCD4}" type="pres">
      <dgm:prSet presAssocID="{A249B9FC-155D-46D4-AAC4-ABE05F9495FD}" presName="spaceBetweenRectangles" presStyleCnt="0"/>
      <dgm:spPr/>
    </dgm:pt>
    <dgm:pt modelId="{39B7CC9B-AF40-492A-91B7-91C2E672C612}" type="pres">
      <dgm:prSet presAssocID="{3845ED87-ACD9-4BC2-82E7-1578EEB97CB5}" presName="parentLin" presStyleCnt="0"/>
      <dgm:spPr/>
    </dgm:pt>
    <dgm:pt modelId="{0967E8E0-F3B8-4C86-8D10-5738878DC436}" type="pres">
      <dgm:prSet presAssocID="{3845ED87-ACD9-4BC2-82E7-1578EEB97CB5}" presName="parentLeftMargin" presStyleLbl="node1" presStyleIdx="0" presStyleCnt="5"/>
      <dgm:spPr/>
      <dgm:t>
        <a:bodyPr/>
        <a:lstStyle/>
        <a:p>
          <a:endParaRPr lang="es-MX"/>
        </a:p>
      </dgm:t>
    </dgm:pt>
    <dgm:pt modelId="{6D4B8B48-AD72-4B08-B162-FFC2B20DBCAF}" type="pres">
      <dgm:prSet presAssocID="{3845ED87-ACD9-4BC2-82E7-1578EEB97CB5}" presName="parentText" presStyleLbl="node1" presStyleIdx="1" presStyleCnt="5" custScaleX="108837">
        <dgm:presLayoutVars>
          <dgm:chMax val="0"/>
          <dgm:bulletEnabled val="1"/>
        </dgm:presLayoutVars>
      </dgm:prSet>
      <dgm:spPr/>
      <dgm:t>
        <a:bodyPr/>
        <a:lstStyle/>
        <a:p>
          <a:endParaRPr lang="es-MX"/>
        </a:p>
      </dgm:t>
    </dgm:pt>
    <dgm:pt modelId="{16984265-DC83-4262-9294-FD4D61FA5CEB}" type="pres">
      <dgm:prSet presAssocID="{3845ED87-ACD9-4BC2-82E7-1578EEB97CB5}" presName="negativeSpace" presStyleCnt="0"/>
      <dgm:spPr/>
    </dgm:pt>
    <dgm:pt modelId="{00F65CB2-9C51-48F1-B7CD-81FA5AE2B3A7}" type="pres">
      <dgm:prSet presAssocID="{3845ED87-ACD9-4BC2-82E7-1578EEB97CB5}" presName="childText" presStyleLbl="conFgAcc1" presStyleIdx="1" presStyleCnt="5">
        <dgm:presLayoutVars>
          <dgm:bulletEnabled val="1"/>
        </dgm:presLayoutVars>
      </dgm:prSet>
      <dgm:spPr/>
      <dgm:t>
        <a:bodyPr/>
        <a:lstStyle/>
        <a:p>
          <a:endParaRPr lang="es-MX"/>
        </a:p>
      </dgm:t>
    </dgm:pt>
    <dgm:pt modelId="{4D14F9BE-AEFF-4C71-96BE-40151780390B}" type="pres">
      <dgm:prSet presAssocID="{BB3CA458-647D-4298-8B15-EAF176F7B3D9}" presName="spaceBetweenRectangles" presStyleCnt="0"/>
      <dgm:spPr/>
    </dgm:pt>
    <dgm:pt modelId="{21C8C43C-7861-497A-BF25-76D26478EAE4}" type="pres">
      <dgm:prSet presAssocID="{BC8F66B1-5D7F-48A1-86CA-A2CEC851811C}" presName="parentLin" presStyleCnt="0"/>
      <dgm:spPr/>
    </dgm:pt>
    <dgm:pt modelId="{1C4E5515-4CD3-4AD1-89F3-26E726DC8B06}" type="pres">
      <dgm:prSet presAssocID="{BC8F66B1-5D7F-48A1-86CA-A2CEC851811C}" presName="parentLeftMargin" presStyleLbl="node1" presStyleIdx="1" presStyleCnt="5"/>
      <dgm:spPr/>
      <dgm:t>
        <a:bodyPr/>
        <a:lstStyle/>
        <a:p>
          <a:endParaRPr lang="es-MX"/>
        </a:p>
      </dgm:t>
    </dgm:pt>
    <dgm:pt modelId="{7BF6B5CB-30E0-4429-8C60-8E98436A8C3C}" type="pres">
      <dgm:prSet presAssocID="{BC8F66B1-5D7F-48A1-86CA-A2CEC851811C}" presName="parentText" presStyleLbl="node1" presStyleIdx="2" presStyleCnt="5" custScaleX="109731">
        <dgm:presLayoutVars>
          <dgm:chMax val="0"/>
          <dgm:bulletEnabled val="1"/>
        </dgm:presLayoutVars>
      </dgm:prSet>
      <dgm:spPr/>
      <dgm:t>
        <a:bodyPr/>
        <a:lstStyle/>
        <a:p>
          <a:endParaRPr lang="es-MX"/>
        </a:p>
      </dgm:t>
    </dgm:pt>
    <dgm:pt modelId="{53CC54C9-152C-48A0-862D-CCA0BE2814A0}" type="pres">
      <dgm:prSet presAssocID="{BC8F66B1-5D7F-48A1-86CA-A2CEC851811C}" presName="negativeSpace" presStyleCnt="0"/>
      <dgm:spPr/>
    </dgm:pt>
    <dgm:pt modelId="{BEFD74F8-AF98-4934-BAB8-F0587143CCBA}" type="pres">
      <dgm:prSet presAssocID="{BC8F66B1-5D7F-48A1-86CA-A2CEC851811C}" presName="childText" presStyleLbl="conFgAcc1" presStyleIdx="2" presStyleCnt="5">
        <dgm:presLayoutVars>
          <dgm:bulletEnabled val="1"/>
        </dgm:presLayoutVars>
      </dgm:prSet>
      <dgm:spPr/>
    </dgm:pt>
    <dgm:pt modelId="{34937D2F-704E-4454-8374-24561FED1800}" type="pres">
      <dgm:prSet presAssocID="{28F113A5-2A59-4D8D-ADF4-32827601EB1B}" presName="spaceBetweenRectangles" presStyleCnt="0"/>
      <dgm:spPr/>
    </dgm:pt>
    <dgm:pt modelId="{F7A0D532-0FC6-44E1-A29A-8F265309D68E}" type="pres">
      <dgm:prSet presAssocID="{40232012-DD96-443A-BC35-8D820F499EAF}" presName="parentLin" presStyleCnt="0"/>
      <dgm:spPr/>
    </dgm:pt>
    <dgm:pt modelId="{025D7554-A3A9-4C6B-BD55-0A1C7ABEBE60}" type="pres">
      <dgm:prSet presAssocID="{40232012-DD96-443A-BC35-8D820F499EAF}" presName="parentLeftMargin" presStyleLbl="node1" presStyleIdx="2" presStyleCnt="5"/>
      <dgm:spPr/>
      <dgm:t>
        <a:bodyPr/>
        <a:lstStyle/>
        <a:p>
          <a:endParaRPr lang="es-MX"/>
        </a:p>
      </dgm:t>
    </dgm:pt>
    <dgm:pt modelId="{689BCC57-B154-444A-B9A8-8C867FDD1B9F}" type="pres">
      <dgm:prSet presAssocID="{40232012-DD96-443A-BC35-8D820F499EAF}" presName="parentText" presStyleLbl="node1" presStyleIdx="3" presStyleCnt="5" custScaleX="109389">
        <dgm:presLayoutVars>
          <dgm:chMax val="0"/>
          <dgm:bulletEnabled val="1"/>
        </dgm:presLayoutVars>
      </dgm:prSet>
      <dgm:spPr/>
      <dgm:t>
        <a:bodyPr/>
        <a:lstStyle/>
        <a:p>
          <a:endParaRPr lang="es-MX"/>
        </a:p>
      </dgm:t>
    </dgm:pt>
    <dgm:pt modelId="{05C6779C-E04B-476D-A64A-BD80982B6E15}" type="pres">
      <dgm:prSet presAssocID="{40232012-DD96-443A-BC35-8D820F499EAF}" presName="negativeSpace" presStyleCnt="0"/>
      <dgm:spPr/>
    </dgm:pt>
    <dgm:pt modelId="{C821A585-CFA9-492B-A4CC-F31EF37A9D20}" type="pres">
      <dgm:prSet presAssocID="{40232012-DD96-443A-BC35-8D820F499EAF}" presName="childText" presStyleLbl="conFgAcc1" presStyleIdx="3" presStyleCnt="5">
        <dgm:presLayoutVars>
          <dgm:bulletEnabled val="1"/>
        </dgm:presLayoutVars>
      </dgm:prSet>
      <dgm:spPr/>
    </dgm:pt>
    <dgm:pt modelId="{C97EDC42-3128-4E77-804B-F7EF94B8C425}" type="pres">
      <dgm:prSet presAssocID="{50A104F5-7310-49A3-801D-7E8B4F239D60}" presName="spaceBetweenRectangles" presStyleCnt="0"/>
      <dgm:spPr/>
    </dgm:pt>
    <dgm:pt modelId="{0F23CD4A-D4EF-4423-8D25-C985EBF816D4}" type="pres">
      <dgm:prSet presAssocID="{9D79FDC8-6648-4A11-8DD2-07B21479FCA8}" presName="parentLin" presStyleCnt="0"/>
      <dgm:spPr/>
    </dgm:pt>
    <dgm:pt modelId="{9E519D57-D30D-465C-A8B9-D5476B7ADA12}" type="pres">
      <dgm:prSet presAssocID="{9D79FDC8-6648-4A11-8DD2-07B21479FCA8}" presName="parentLeftMargin" presStyleLbl="node1" presStyleIdx="3" presStyleCnt="5"/>
      <dgm:spPr/>
      <dgm:t>
        <a:bodyPr/>
        <a:lstStyle/>
        <a:p>
          <a:endParaRPr lang="es-MX"/>
        </a:p>
      </dgm:t>
    </dgm:pt>
    <dgm:pt modelId="{AE26880C-B9C8-4BBF-9CE4-68AE27FB1EE7}" type="pres">
      <dgm:prSet presAssocID="{9D79FDC8-6648-4A11-8DD2-07B21479FCA8}" presName="parentText" presStyleLbl="node1" presStyleIdx="4" presStyleCnt="5" custScaleX="108048">
        <dgm:presLayoutVars>
          <dgm:chMax val="0"/>
          <dgm:bulletEnabled val="1"/>
        </dgm:presLayoutVars>
      </dgm:prSet>
      <dgm:spPr/>
      <dgm:t>
        <a:bodyPr/>
        <a:lstStyle/>
        <a:p>
          <a:endParaRPr lang="es-MX"/>
        </a:p>
      </dgm:t>
    </dgm:pt>
    <dgm:pt modelId="{56FC614A-3A26-47C8-BB73-90E9438B2A4D}" type="pres">
      <dgm:prSet presAssocID="{9D79FDC8-6648-4A11-8DD2-07B21479FCA8}" presName="negativeSpace" presStyleCnt="0"/>
      <dgm:spPr/>
    </dgm:pt>
    <dgm:pt modelId="{B4475F68-9C8A-454E-9316-41375883685C}" type="pres">
      <dgm:prSet presAssocID="{9D79FDC8-6648-4A11-8DD2-07B21479FCA8}" presName="childText" presStyleLbl="conFgAcc1" presStyleIdx="4" presStyleCnt="5">
        <dgm:presLayoutVars>
          <dgm:bulletEnabled val="1"/>
        </dgm:presLayoutVars>
      </dgm:prSet>
      <dgm:spPr/>
    </dgm:pt>
  </dgm:ptLst>
  <dgm:cxnLst>
    <dgm:cxn modelId="{EE24B44C-7D3E-43B2-B71B-54C2243D4F53}" type="presOf" srcId="{3845ED87-ACD9-4BC2-82E7-1578EEB97CB5}" destId="{0967E8E0-F3B8-4C86-8D10-5738878DC436}" srcOrd="0" destOrd="0" presId="urn:microsoft.com/office/officeart/2005/8/layout/list1"/>
    <dgm:cxn modelId="{7EC41C3F-4E46-462E-A706-56C1532CFA23}" type="presOf" srcId="{9D79FDC8-6648-4A11-8DD2-07B21479FCA8}" destId="{AE26880C-B9C8-4BBF-9CE4-68AE27FB1EE7}" srcOrd="1" destOrd="0" presId="urn:microsoft.com/office/officeart/2005/8/layout/list1"/>
    <dgm:cxn modelId="{EE47F0AD-E920-414C-90D9-9750E5077855}" srcId="{BCDCC728-0CAA-41AF-9D60-FDBD817CC339}" destId="{34521A4E-72AF-443C-845C-8CF0B02C6D9B}" srcOrd="0" destOrd="0" parTransId="{BF2B357D-CED2-4FE7-A4F4-D16238E487AE}" sibTransId="{73EEC0AF-EE00-4AA6-ACBB-E41F9CAF0DC2}"/>
    <dgm:cxn modelId="{C4AF4BA6-A7B4-42C6-90CA-5502B36E55A5}" srcId="{035DFDD5-2617-40C6-B2B3-5E11F522F0FD}" destId="{BC8F66B1-5D7F-48A1-86CA-A2CEC851811C}" srcOrd="2" destOrd="0" parTransId="{BD34BD24-FBD8-4437-95C0-8285354E9C88}" sibTransId="{28F113A5-2A59-4D8D-ADF4-32827601EB1B}"/>
    <dgm:cxn modelId="{DDB3DCD3-6A56-44F2-924D-CB3855ACB960}" srcId="{035DFDD5-2617-40C6-B2B3-5E11F522F0FD}" destId="{BCDCC728-0CAA-41AF-9D60-FDBD817CC339}" srcOrd="0" destOrd="0" parTransId="{114442AA-704E-4FC7-9A1E-2651E28592FB}" sibTransId="{A249B9FC-155D-46D4-AAC4-ABE05F9495FD}"/>
    <dgm:cxn modelId="{71E6397F-D08D-41EB-BCC0-E398BEABA66B}" type="presOf" srcId="{40232012-DD96-443A-BC35-8D820F499EAF}" destId="{689BCC57-B154-444A-B9A8-8C867FDD1B9F}" srcOrd="1" destOrd="0" presId="urn:microsoft.com/office/officeart/2005/8/layout/list1"/>
    <dgm:cxn modelId="{6FAD6173-2BC1-446E-8C86-9538F363D7BB}" type="presOf" srcId="{BC8F66B1-5D7F-48A1-86CA-A2CEC851811C}" destId="{7BF6B5CB-30E0-4429-8C60-8E98436A8C3C}" srcOrd="1" destOrd="0" presId="urn:microsoft.com/office/officeart/2005/8/layout/list1"/>
    <dgm:cxn modelId="{1644AEA2-AAB3-4B54-8649-18931A69A08D}" type="presOf" srcId="{9D79FDC8-6648-4A11-8DD2-07B21479FCA8}" destId="{9E519D57-D30D-465C-A8B9-D5476B7ADA12}" srcOrd="0" destOrd="0" presId="urn:microsoft.com/office/officeart/2005/8/layout/list1"/>
    <dgm:cxn modelId="{3E08D5B7-5829-43AE-8D49-3222798DD55C}" type="presOf" srcId="{34521A4E-72AF-443C-845C-8CF0B02C6D9B}" destId="{355583F9-0F13-44D5-9D0D-D12D70FE58BD}" srcOrd="0" destOrd="0" presId="urn:microsoft.com/office/officeart/2005/8/layout/list1"/>
    <dgm:cxn modelId="{40ECD8FD-48FE-4DDC-9F0B-F345023F3E07}" type="presOf" srcId="{035DFDD5-2617-40C6-B2B3-5E11F522F0FD}" destId="{11B9EC66-98CB-4BDD-912E-8128A223593B}" srcOrd="0" destOrd="0" presId="urn:microsoft.com/office/officeart/2005/8/layout/list1"/>
    <dgm:cxn modelId="{C374F505-6DF4-4330-B15A-6F6A35F6EE76}" type="presOf" srcId="{D9740463-9862-4E5E-B39B-AF4A8E9EAB05}" destId="{00F65CB2-9C51-48F1-B7CD-81FA5AE2B3A7}" srcOrd="0" destOrd="0" presId="urn:microsoft.com/office/officeart/2005/8/layout/list1"/>
    <dgm:cxn modelId="{6CCDF0F4-6286-4E14-91B6-E826E69D8676}" srcId="{035DFDD5-2617-40C6-B2B3-5E11F522F0FD}" destId="{3845ED87-ACD9-4BC2-82E7-1578EEB97CB5}" srcOrd="1" destOrd="0" parTransId="{FE6DB7D5-7187-49AC-9205-9BFC22E576CA}" sibTransId="{BB3CA458-647D-4298-8B15-EAF176F7B3D9}"/>
    <dgm:cxn modelId="{1BC011EB-834C-46D7-9693-A9FFC768210E}" type="presOf" srcId="{BCDCC728-0CAA-41AF-9D60-FDBD817CC339}" destId="{FC7838BA-CDD7-4792-9059-602689CCEF6C}" srcOrd="0" destOrd="0" presId="urn:microsoft.com/office/officeart/2005/8/layout/list1"/>
    <dgm:cxn modelId="{5044CA9F-6D9E-4356-A6BA-F4AF9AF18B96}" type="presOf" srcId="{BC8F66B1-5D7F-48A1-86CA-A2CEC851811C}" destId="{1C4E5515-4CD3-4AD1-89F3-26E726DC8B06}" srcOrd="0" destOrd="0" presId="urn:microsoft.com/office/officeart/2005/8/layout/list1"/>
    <dgm:cxn modelId="{EBBF9DBE-FD51-4DAF-B4DE-12204F162B6F}" type="presOf" srcId="{BCDCC728-0CAA-41AF-9D60-FDBD817CC339}" destId="{F8544E34-56E3-4947-B6E1-48B0B2C43224}" srcOrd="1" destOrd="0" presId="urn:microsoft.com/office/officeart/2005/8/layout/list1"/>
    <dgm:cxn modelId="{BD28CC57-2BC1-4864-86DD-A1E12D8D5F9F}" srcId="{035DFDD5-2617-40C6-B2B3-5E11F522F0FD}" destId="{40232012-DD96-443A-BC35-8D820F499EAF}" srcOrd="3" destOrd="0" parTransId="{0C882E12-42AB-4049-B5F0-168E0829F0BB}" sibTransId="{50A104F5-7310-49A3-801D-7E8B4F239D60}"/>
    <dgm:cxn modelId="{8BD5F543-9017-4A77-8718-F23CBF12CD0C}" srcId="{035DFDD5-2617-40C6-B2B3-5E11F522F0FD}" destId="{9D79FDC8-6648-4A11-8DD2-07B21479FCA8}" srcOrd="4" destOrd="0" parTransId="{B13A716D-2CBF-4416-8629-59FE2CD909A4}" sibTransId="{F51AADF7-B29C-4296-9433-003B22E73FC7}"/>
    <dgm:cxn modelId="{E48E979A-E208-4846-B52A-9476FAA72F2F}" srcId="{3845ED87-ACD9-4BC2-82E7-1578EEB97CB5}" destId="{D9740463-9862-4E5E-B39B-AF4A8E9EAB05}" srcOrd="0" destOrd="0" parTransId="{B6E868E7-A1C5-4E77-B9A7-F79D551FA20A}" sibTransId="{6051DCAC-E530-4095-970D-D70F16BBDEFE}"/>
    <dgm:cxn modelId="{BD760E4F-3FDC-48ED-9736-EEDB97050801}" type="presOf" srcId="{40232012-DD96-443A-BC35-8D820F499EAF}" destId="{025D7554-A3A9-4C6B-BD55-0A1C7ABEBE60}" srcOrd="0" destOrd="0" presId="urn:microsoft.com/office/officeart/2005/8/layout/list1"/>
    <dgm:cxn modelId="{3CADB474-B199-425A-8A63-E0D62BF0EA40}" type="presOf" srcId="{3845ED87-ACD9-4BC2-82E7-1578EEB97CB5}" destId="{6D4B8B48-AD72-4B08-B162-FFC2B20DBCAF}" srcOrd="1" destOrd="0" presId="urn:microsoft.com/office/officeart/2005/8/layout/list1"/>
    <dgm:cxn modelId="{C62D1BB2-306D-42B3-986B-7672CF8E5B5A}" type="presParOf" srcId="{11B9EC66-98CB-4BDD-912E-8128A223593B}" destId="{0CC1D762-A36A-4F91-AF7C-4966A3CD718B}" srcOrd="0" destOrd="0" presId="urn:microsoft.com/office/officeart/2005/8/layout/list1"/>
    <dgm:cxn modelId="{0AFB8DD7-EBEC-47BB-AC60-6ECF9F961305}" type="presParOf" srcId="{0CC1D762-A36A-4F91-AF7C-4966A3CD718B}" destId="{FC7838BA-CDD7-4792-9059-602689CCEF6C}" srcOrd="0" destOrd="0" presId="urn:microsoft.com/office/officeart/2005/8/layout/list1"/>
    <dgm:cxn modelId="{C2B08716-AF41-45BE-97D3-E647A4B8D7F2}" type="presParOf" srcId="{0CC1D762-A36A-4F91-AF7C-4966A3CD718B}" destId="{F8544E34-56E3-4947-B6E1-48B0B2C43224}" srcOrd="1" destOrd="0" presId="urn:microsoft.com/office/officeart/2005/8/layout/list1"/>
    <dgm:cxn modelId="{5231B90F-FBB7-4954-9648-98A293289844}" type="presParOf" srcId="{11B9EC66-98CB-4BDD-912E-8128A223593B}" destId="{3F576A00-0BC0-47D3-A630-D8A1A53B6D6C}" srcOrd="1" destOrd="0" presId="urn:microsoft.com/office/officeart/2005/8/layout/list1"/>
    <dgm:cxn modelId="{DEFD1942-07C3-4734-9348-B22AA750A428}" type="presParOf" srcId="{11B9EC66-98CB-4BDD-912E-8128A223593B}" destId="{355583F9-0F13-44D5-9D0D-D12D70FE58BD}" srcOrd="2" destOrd="0" presId="urn:microsoft.com/office/officeart/2005/8/layout/list1"/>
    <dgm:cxn modelId="{29C0C3E0-0526-4054-950E-1AC3E0E8DEF8}" type="presParOf" srcId="{11B9EC66-98CB-4BDD-912E-8128A223593B}" destId="{408937F0-ED22-46D7-8375-B4C80A29FCD4}" srcOrd="3" destOrd="0" presId="urn:microsoft.com/office/officeart/2005/8/layout/list1"/>
    <dgm:cxn modelId="{92450E73-36E3-4267-9ED2-196CC43DD75B}" type="presParOf" srcId="{11B9EC66-98CB-4BDD-912E-8128A223593B}" destId="{39B7CC9B-AF40-492A-91B7-91C2E672C612}" srcOrd="4" destOrd="0" presId="urn:microsoft.com/office/officeart/2005/8/layout/list1"/>
    <dgm:cxn modelId="{C65F4050-4A04-4DC3-BAA2-AD3D30780373}" type="presParOf" srcId="{39B7CC9B-AF40-492A-91B7-91C2E672C612}" destId="{0967E8E0-F3B8-4C86-8D10-5738878DC436}" srcOrd="0" destOrd="0" presId="urn:microsoft.com/office/officeart/2005/8/layout/list1"/>
    <dgm:cxn modelId="{A33EE95A-FCFB-433E-9D00-77616DB3981C}" type="presParOf" srcId="{39B7CC9B-AF40-492A-91B7-91C2E672C612}" destId="{6D4B8B48-AD72-4B08-B162-FFC2B20DBCAF}" srcOrd="1" destOrd="0" presId="urn:microsoft.com/office/officeart/2005/8/layout/list1"/>
    <dgm:cxn modelId="{2A605446-0EC8-48ED-989A-FE3C3B1C6E5E}" type="presParOf" srcId="{11B9EC66-98CB-4BDD-912E-8128A223593B}" destId="{16984265-DC83-4262-9294-FD4D61FA5CEB}" srcOrd="5" destOrd="0" presId="urn:microsoft.com/office/officeart/2005/8/layout/list1"/>
    <dgm:cxn modelId="{C1F63DA7-18C4-4167-BAE5-595BD5D758C9}" type="presParOf" srcId="{11B9EC66-98CB-4BDD-912E-8128A223593B}" destId="{00F65CB2-9C51-48F1-B7CD-81FA5AE2B3A7}" srcOrd="6" destOrd="0" presId="urn:microsoft.com/office/officeart/2005/8/layout/list1"/>
    <dgm:cxn modelId="{74A3363B-E54D-4EF2-AEBF-B91FA2C49F88}" type="presParOf" srcId="{11B9EC66-98CB-4BDD-912E-8128A223593B}" destId="{4D14F9BE-AEFF-4C71-96BE-40151780390B}" srcOrd="7" destOrd="0" presId="urn:microsoft.com/office/officeart/2005/8/layout/list1"/>
    <dgm:cxn modelId="{60BFB94A-C43B-4465-9C17-E70A838FAA10}" type="presParOf" srcId="{11B9EC66-98CB-4BDD-912E-8128A223593B}" destId="{21C8C43C-7861-497A-BF25-76D26478EAE4}" srcOrd="8" destOrd="0" presId="urn:microsoft.com/office/officeart/2005/8/layout/list1"/>
    <dgm:cxn modelId="{EE069A92-D9B8-469D-B22F-42A482FE952B}" type="presParOf" srcId="{21C8C43C-7861-497A-BF25-76D26478EAE4}" destId="{1C4E5515-4CD3-4AD1-89F3-26E726DC8B06}" srcOrd="0" destOrd="0" presId="urn:microsoft.com/office/officeart/2005/8/layout/list1"/>
    <dgm:cxn modelId="{410EFDEC-62C1-4BEB-AE91-205BEFDDD2CF}" type="presParOf" srcId="{21C8C43C-7861-497A-BF25-76D26478EAE4}" destId="{7BF6B5CB-30E0-4429-8C60-8E98436A8C3C}" srcOrd="1" destOrd="0" presId="urn:microsoft.com/office/officeart/2005/8/layout/list1"/>
    <dgm:cxn modelId="{D10538C7-F168-46D5-86F7-5099A3F55517}" type="presParOf" srcId="{11B9EC66-98CB-4BDD-912E-8128A223593B}" destId="{53CC54C9-152C-48A0-862D-CCA0BE2814A0}" srcOrd="9" destOrd="0" presId="urn:microsoft.com/office/officeart/2005/8/layout/list1"/>
    <dgm:cxn modelId="{B1A102BC-D93C-4FF8-B161-A806703F6339}" type="presParOf" srcId="{11B9EC66-98CB-4BDD-912E-8128A223593B}" destId="{BEFD74F8-AF98-4934-BAB8-F0587143CCBA}" srcOrd="10" destOrd="0" presId="urn:microsoft.com/office/officeart/2005/8/layout/list1"/>
    <dgm:cxn modelId="{E1D9F222-EF07-4256-8766-E9D8ED3CD024}" type="presParOf" srcId="{11B9EC66-98CB-4BDD-912E-8128A223593B}" destId="{34937D2F-704E-4454-8374-24561FED1800}" srcOrd="11" destOrd="0" presId="urn:microsoft.com/office/officeart/2005/8/layout/list1"/>
    <dgm:cxn modelId="{69C5E693-7FF7-4BD6-A5DC-DA15B1A56DE3}" type="presParOf" srcId="{11B9EC66-98CB-4BDD-912E-8128A223593B}" destId="{F7A0D532-0FC6-44E1-A29A-8F265309D68E}" srcOrd="12" destOrd="0" presId="urn:microsoft.com/office/officeart/2005/8/layout/list1"/>
    <dgm:cxn modelId="{9A2E84A9-8C6D-418C-A119-2311A3DBB42D}" type="presParOf" srcId="{F7A0D532-0FC6-44E1-A29A-8F265309D68E}" destId="{025D7554-A3A9-4C6B-BD55-0A1C7ABEBE60}" srcOrd="0" destOrd="0" presId="urn:microsoft.com/office/officeart/2005/8/layout/list1"/>
    <dgm:cxn modelId="{F57146B5-EB11-4165-BB9B-11505AE3BE21}" type="presParOf" srcId="{F7A0D532-0FC6-44E1-A29A-8F265309D68E}" destId="{689BCC57-B154-444A-B9A8-8C867FDD1B9F}" srcOrd="1" destOrd="0" presId="urn:microsoft.com/office/officeart/2005/8/layout/list1"/>
    <dgm:cxn modelId="{F3FB612B-28CD-47EC-9127-09B8C6865D16}" type="presParOf" srcId="{11B9EC66-98CB-4BDD-912E-8128A223593B}" destId="{05C6779C-E04B-476D-A64A-BD80982B6E15}" srcOrd="13" destOrd="0" presId="urn:microsoft.com/office/officeart/2005/8/layout/list1"/>
    <dgm:cxn modelId="{EBA6BE8B-3BD6-428C-B27D-55BA9C7D81B0}" type="presParOf" srcId="{11B9EC66-98CB-4BDD-912E-8128A223593B}" destId="{C821A585-CFA9-492B-A4CC-F31EF37A9D20}" srcOrd="14" destOrd="0" presId="urn:microsoft.com/office/officeart/2005/8/layout/list1"/>
    <dgm:cxn modelId="{36B4568E-31E6-446C-BBBC-D160DBC66CC3}" type="presParOf" srcId="{11B9EC66-98CB-4BDD-912E-8128A223593B}" destId="{C97EDC42-3128-4E77-804B-F7EF94B8C425}" srcOrd="15" destOrd="0" presId="urn:microsoft.com/office/officeart/2005/8/layout/list1"/>
    <dgm:cxn modelId="{2D3B4F14-EB43-4684-A22C-F6A94C135CCF}" type="presParOf" srcId="{11B9EC66-98CB-4BDD-912E-8128A223593B}" destId="{0F23CD4A-D4EF-4423-8D25-C985EBF816D4}" srcOrd="16" destOrd="0" presId="urn:microsoft.com/office/officeart/2005/8/layout/list1"/>
    <dgm:cxn modelId="{1F45E080-25F0-46ED-A8B9-35B4FBFC4DE1}" type="presParOf" srcId="{0F23CD4A-D4EF-4423-8D25-C985EBF816D4}" destId="{9E519D57-D30D-465C-A8B9-D5476B7ADA12}" srcOrd="0" destOrd="0" presId="urn:microsoft.com/office/officeart/2005/8/layout/list1"/>
    <dgm:cxn modelId="{00D270B2-00EE-48F2-886E-BE1A3C4D5B6E}" type="presParOf" srcId="{0F23CD4A-D4EF-4423-8D25-C985EBF816D4}" destId="{AE26880C-B9C8-4BBF-9CE4-68AE27FB1EE7}" srcOrd="1" destOrd="0" presId="urn:microsoft.com/office/officeart/2005/8/layout/list1"/>
    <dgm:cxn modelId="{45E746D7-115D-41D4-B903-71A64E0A2204}" type="presParOf" srcId="{11B9EC66-98CB-4BDD-912E-8128A223593B}" destId="{56FC614A-3A26-47C8-BB73-90E9438B2A4D}" srcOrd="17" destOrd="0" presId="urn:microsoft.com/office/officeart/2005/8/layout/list1"/>
    <dgm:cxn modelId="{8977EB69-BB6D-4AF3-B0D6-13B5DA4DB13F}" type="presParOf" srcId="{11B9EC66-98CB-4BDD-912E-8128A223593B}" destId="{B4475F68-9C8A-454E-9316-41375883685C}"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6554140-8B12-40D1-82F3-280C551FB741}" type="doc">
      <dgm:prSet loTypeId="urn:microsoft.com/office/officeart/2008/layout/VerticalAccentList" loCatId="list" qsTypeId="urn:microsoft.com/office/officeart/2005/8/quickstyle/3d1" qsCatId="3D" csTypeId="urn:microsoft.com/office/officeart/2005/8/colors/colorful1" csCatId="colorful" phldr="1"/>
      <dgm:spPr/>
      <dgm:t>
        <a:bodyPr/>
        <a:lstStyle/>
        <a:p>
          <a:endParaRPr lang="es-MX"/>
        </a:p>
      </dgm:t>
    </dgm:pt>
    <dgm:pt modelId="{989E2EA9-45F1-4934-A7AE-210809E574EF}">
      <dgm:prSet phldrT="[Texto]"/>
      <dgm:spPr/>
      <dgm:t>
        <a:bodyPr/>
        <a:lstStyle/>
        <a:p>
          <a:pPr algn="just"/>
          <a:r>
            <a:rPr lang="es-MX" dirty="0" smtClean="0">
              <a:latin typeface="Franklin Gothic Book" panose="020B0503020102020204" pitchFamily="34" charset="0"/>
            </a:rPr>
            <a:t>Prestamos prendarios.</a:t>
          </a:r>
          <a:endParaRPr lang="es-MX" dirty="0">
            <a:latin typeface="Franklin Gothic Book" panose="020B0503020102020204" pitchFamily="34" charset="0"/>
          </a:endParaRPr>
        </a:p>
      </dgm:t>
    </dgm:pt>
    <dgm:pt modelId="{FB16F6BD-1F28-4DC1-B503-F949A58133E0}" type="parTrans" cxnId="{F1FC4CB7-8477-42A5-A29F-9374DF2D7E27}">
      <dgm:prSet/>
      <dgm:spPr/>
      <dgm:t>
        <a:bodyPr/>
        <a:lstStyle/>
        <a:p>
          <a:pPr algn="just"/>
          <a:endParaRPr lang="es-MX">
            <a:latin typeface="Franklin Gothic Book" panose="020B0503020102020204" pitchFamily="34" charset="0"/>
          </a:endParaRPr>
        </a:p>
      </dgm:t>
    </dgm:pt>
    <dgm:pt modelId="{6FD857D8-5800-4FD0-B783-69B1F42779ED}" type="sibTrans" cxnId="{F1FC4CB7-8477-42A5-A29F-9374DF2D7E27}">
      <dgm:prSet/>
      <dgm:spPr/>
      <dgm:t>
        <a:bodyPr/>
        <a:lstStyle/>
        <a:p>
          <a:pPr algn="just"/>
          <a:endParaRPr lang="es-MX">
            <a:latin typeface="Franklin Gothic Book" panose="020B0503020102020204" pitchFamily="34" charset="0"/>
          </a:endParaRPr>
        </a:p>
      </dgm:t>
    </dgm:pt>
    <dgm:pt modelId="{024FB634-A7C6-41F7-A4B7-5904EE043D10}">
      <dgm:prSet phldrT="[Texto]"/>
      <dgm:spPr/>
      <dgm:t>
        <a:bodyPr/>
        <a:lstStyle/>
        <a:p>
          <a:pPr algn="just"/>
          <a:r>
            <a:rPr lang="es-MX" dirty="0" smtClean="0">
              <a:latin typeface="Franklin Gothic Book" panose="020B0503020102020204" pitchFamily="34" charset="0"/>
            </a:rPr>
            <a:t>Se otorgan generalmente con certificados de deposito o bonos de prenda. Pueden tener vencimiento hasta de 10 años. Se documentan en un contrato y se firma un pagare por el total o uno por cada vencimiento y se liquidan los intereses sobre saldos insolutos.</a:t>
          </a:r>
          <a:endParaRPr lang="es-MX" dirty="0">
            <a:latin typeface="Franklin Gothic Book" panose="020B0503020102020204" pitchFamily="34" charset="0"/>
          </a:endParaRPr>
        </a:p>
      </dgm:t>
    </dgm:pt>
    <dgm:pt modelId="{253E344C-009B-4F0B-B4D5-35A51E4A6869}" type="parTrans" cxnId="{7D1676AC-017F-4259-8057-19CEF1BBAE28}">
      <dgm:prSet/>
      <dgm:spPr/>
      <dgm:t>
        <a:bodyPr/>
        <a:lstStyle/>
        <a:p>
          <a:pPr algn="just"/>
          <a:endParaRPr lang="es-MX">
            <a:latin typeface="Franklin Gothic Book" panose="020B0503020102020204" pitchFamily="34" charset="0"/>
          </a:endParaRPr>
        </a:p>
      </dgm:t>
    </dgm:pt>
    <dgm:pt modelId="{21637100-BCA7-4F96-809F-7940F4451153}" type="sibTrans" cxnId="{7D1676AC-017F-4259-8057-19CEF1BBAE28}">
      <dgm:prSet/>
      <dgm:spPr/>
      <dgm:t>
        <a:bodyPr/>
        <a:lstStyle/>
        <a:p>
          <a:pPr algn="just"/>
          <a:endParaRPr lang="es-MX">
            <a:latin typeface="Franklin Gothic Book" panose="020B0503020102020204" pitchFamily="34" charset="0"/>
          </a:endParaRPr>
        </a:p>
      </dgm:t>
    </dgm:pt>
    <dgm:pt modelId="{C188EBC4-3D9B-44A1-A0FC-EDC7E1C38DFA}">
      <dgm:prSet phldrT="[Texto]"/>
      <dgm:spPr/>
      <dgm:t>
        <a:bodyPr/>
        <a:lstStyle/>
        <a:p>
          <a:pPr algn="just"/>
          <a:r>
            <a:rPr lang="es-MX" dirty="0" smtClean="0">
              <a:latin typeface="Franklin Gothic Book" panose="020B0503020102020204" pitchFamily="34" charset="0"/>
            </a:rPr>
            <a:t>Prestamos de habilitación y avió.</a:t>
          </a:r>
          <a:endParaRPr lang="es-MX" dirty="0">
            <a:latin typeface="Franklin Gothic Book" panose="020B0503020102020204" pitchFamily="34" charset="0"/>
          </a:endParaRPr>
        </a:p>
      </dgm:t>
    </dgm:pt>
    <dgm:pt modelId="{C7EE0995-62D5-4B4C-A71C-C171542A559B}" type="parTrans" cxnId="{DD78B4B3-D7FA-4033-B55A-ADC88F2E8D4E}">
      <dgm:prSet/>
      <dgm:spPr/>
      <dgm:t>
        <a:bodyPr/>
        <a:lstStyle/>
        <a:p>
          <a:pPr algn="just"/>
          <a:endParaRPr lang="es-MX">
            <a:latin typeface="Franklin Gothic Book" panose="020B0503020102020204" pitchFamily="34" charset="0"/>
          </a:endParaRPr>
        </a:p>
      </dgm:t>
    </dgm:pt>
    <dgm:pt modelId="{B4A9A377-6A96-4678-A977-995902432238}" type="sibTrans" cxnId="{DD78B4B3-D7FA-4033-B55A-ADC88F2E8D4E}">
      <dgm:prSet/>
      <dgm:spPr/>
      <dgm:t>
        <a:bodyPr/>
        <a:lstStyle/>
        <a:p>
          <a:pPr algn="just"/>
          <a:endParaRPr lang="es-MX">
            <a:latin typeface="Franklin Gothic Book" panose="020B0503020102020204" pitchFamily="34" charset="0"/>
          </a:endParaRPr>
        </a:p>
      </dgm:t>
    </dgm:pt>
    <dgm:pt modelId="{1E559D36-EDCC-4323-B2FD-29B5C2A140E2}">
      <dgm:prSet phldrT="[Texto]"/>
      <dgm:spPr/>
      <dgm:t>
        <a:bodyPr/>
        <a:lstStyle/>
        <a:p>
          <a:pPr algn="just"/>
          <a:r>
            <a:rPr lang="es-MX" dirty="0" smtClean="0">
              <a:latin typeface="Franklin Gothic Book" panose="020B0503020102020204" pitchFamily="34" charset="0"/>
            </a:rPr>
            <a:t>Se otorga a corto y mediano plazo, el máximo autorizado es de 5 años y generalmente de 2 a 3 años , se utiliza para financiar la actividad industrial, agrícola y ganadera.</a:t>
          </a:r>
          <a:endParaRPr lang="es-MX" dirty="0">
            <a:latin typeface="Franklin Gothic Book" panose="020B0503020102020204" pitchFamily="34" charset="0"/>
          </a:endParaRPr>
        </a:p>
      </dgm:t>
    </dgm:pt>
    <dgm:pt modelId="{344ABE0A-4EF1-4696-BC24-37EE0F055538}" type="parTrans" cxnId="{0602C8F5-3A53-42A8-AA82-2F26310FD90F}">
      <dgm:prSet/>
      <dgm:spPr/>
      <dgm:t>
        <a:bodyPr/>
        <a:lstStyle/>
        <a:p>
          <a:pPr algn="just"/>
          <a:endParaRPr lang="es-MX">
            <a:latin typeface="Franklin Gothic Book" panose="020B0503020102020204" pitchFamily="34" charset="0"/>
          </a:endParaRPr>
        </a:p>
      </dgm:t>
    </dgm:pt>
    <dgm:pt modelId="{81B2DF83-867F-477E-A3EE-C113A92B3865}" type="sibTrans" cxnId="{0602C8F5-3A53-42A8-AA82-2F26310FD90F}">
      <dgm:prSet/>
      <dgm:spPr/>
      <dgm:t>
        <a:bodyPr/>
        <a:lstStyle/>
        <a:p>
          <a:pPr algn="just"/>
          <a:endParaRPr lang="es-MX">
            <a:latin typeface="Franklin Gothic Book" panose="020B0503020102020204" pitchFamily="34" charset="0"/>
          </a:endParaRPr>
        </a:p>
      </dgm:t>
    </dgm:pt>
    <dgm:pt modelId="{89C8A1AD-4F0E-4DC9-857C-0A082B8D6D8A}">
      <dgm:prSet phldrT="[Texto]"/>
      <dgm:spPr/>
      <dgm:t>
        <a:bodyPr/>
        <a:lstStyle/>
        <a:p>
          <a:pPr algn="just"/>
          <a:r>
            <a:rPr lang="es-MX" dirty="0" smtClean="0">
              <a:latin typeface="Franklin Gothic Book" panose="020B0503020102020204" pitchFamily="34" charset="0"/>
            </a:rPr>
            <a:t>Prestamos refaccionarios.</a:t>
          </a:r>
          <a:endParaRPr lang="es-MX" dirty="0">
            <a:latin typeface="Franklin Gothic Book" panose="020B0503020102020204" pitchFamily="34" charset="0"/>
          </a:endParaRPr>
        </a:p>
      </dgm:t>
    </dgm:pt>
    <dgm:pt modelId="{F12B6402-9881-40AC-877D-FEF58D587895}" type="parTrans" cxnId="{15387A01-85B6-4CB8-8EF4-DA4AF6C0518D}">
      <dgm:prSet/>
      <dgm:spPr/>
      <dgm:t>
        <a:bodyPr/>
        <a:lstStyle/>
        <a:p>
          <a:pPr algn="just"/>
          <a:endParaRPr lang="es-MX">
            <a:latin typeface="Franklin Gothic Book" panose="020B0503020102020204" pitchFamily="34" charset="0"/>
          </a:endParaRPr>
        </a:p>
      </dgm:t>
    </dgm:pt>
    <dgm:pt modelId="{24081EF4-EDE1-439D-B6E6-914DFA9E3D2A}" type="sibTrans" cxnId="{15387A01-85B6-4CB8-8EF4-DA4AF6C0518D}">
      <dgm:prSet/>
      <dgm:spPr/>
      <dgm:t>
        <a:bodyPr/>
        <a:lstStyle/>
        <a:p>
          <a:pPr algn="just"/>
          <a:endParaRPr lang="es-MX">
            <a:latin typeface="Franklin Gothic Book" panose="020B0503020102020204" pitchFamily="34" charset="0"/>
          </a:endParaRPr>
        </a:p>
      </dgm:t>
    </dgm:pt>
    <dgm:pt modelId="{02A3B2B5-9E45-4643-987B-AA0D4FCED616}">
      <dgm:prSet phldrT="[Texto]"/>
      <dgm:spPr/>
      <dgm:t>
        <a:bodyPr/>
        <a:lstStyle/>
        <a:p>
          <a:pPr algn="just"/>
          <a:r>
            <a:rPr lang="es-MX" dirty="0" smtClean="0">
              <a:latin typeface="Franklin Gothic Book" panose="020B0503020102020204" pitchFamily="34" charset="0"/>
            </a:rPr>
            <a:t>Se otorga con garantía a mediano y largo plazo y se emplea para financiar principalmente activos fijos , inversiones y para liquidar pasivos o adeudos fiscales.</a:t>
          </a:r>
          <a:endParaRPr lang="es-MX" dirty="0">
            <a:latin typeface="Franklin Gothic Book" panose="020B0503020102020204" pitchFamily="34" charset="0"/>
          </a:endParaRPr>
        </a:p>
      </dgm:t>
    </dgm:pt>
    <dgm:pt modelId="{804D8B70-C030-41C7-8E2B-440E48F97D35}" type="parTrans" cxnId="{8A3CD157-AFA2-4801-B641-41FF30E99954}">
      <dgm:prSet/>
      <dgm:spPr/>
      <dgm:t>
        <a:bodyPr/>
        <a:lstStyle/>
        <a:p>
          <a:pPr algn="just"/>
          <a:endParaRPr lang="es-MX">
            <a:latin typeface="Franklin Gothic Book" panose="020B0503020102020204" pitchFamily="34" charset="0"/>
          </a:endParaRPr>
        </a:p>
      </dgm:t>
    </dgm:pt>
    <dgm:pt modelId="{84450D7E-8F63-4010-AAEB-8244142A5D4D}" type="sibTrans" cxnId="{8A3CD157-AFA2-4801-B641-41FF30E99954}">
      <dgm:prSet/>
      <dgm:spPr/>
      <dgm:t>
        <a:bodyPr/>
        <a:lstStyle/>
        <a:p>
          <a:pPr algn="just"/>
          <a:endParaRPr lang="es-MX">
            <a:latin typeface="Franklin Gothic Book" panose="020B0503020102020204" pitchFamily="34" charset="0"/>
          </a:endParaRPr>
        </a:p>
      </dgm:t>
    </dgm:pt>
    <dgm:pt modelId="{301ABBAC-BE25-40BF-A3FE-8A36DF5640D7}" type="pres">
      <dgm:prSet presAssocID="{26554140-8B12-40D1-82F3-280C551FB741}" presName="Name0" presStyleCnt="0">
        <dgm:presLayoutVars>
          <dgm:chMax/>
          <dgm:chPref/>
          <dgm:dir/>
        </dgm:presLayoutVars>
      </dgm:prSet>
      <dgm:spPr/>
      <dgm:t>
        <a:bodyPr/>
        <a:lstStyle/>
        <a:p>
          <a:endParaRPr lang="es-MX"/>
        </a:p>
      </dgm:t>
    </dgm:pt>
    <dgm:pt modelId="{305390D9-8510-4E1F-A96B-3A6F21385751}" type="pres">
      <dgm:prSet presAssocID="{989E2EA9-45F1-4934-A7AE-210809E574EF}" presName="parenttextcomposite" presStyleCnt="0"/>
      <dgm:spPr/>
    </dgm:pt>
    <dgm:pt modelId="{D6A9D5E5-FFE0-4ECE-9278-DBD45A953959}" type="pres">
      <dgm:prSet presAssocID="{989E2EA9-45F1-4934-A7AE-210809E574EF}" presName="parenttext" presStyleLbl="revTx" presStyleIdx="0" presStyleCnt="3">
        <dgm:presLayoutVars>
          <dgm:chMax/>
          <dgm:chPref val="2"/>
          <dgm:bulletEnabled val="1"/>
        </dgm:presLayoutVars>
      </dgm:prSet>
      <dgm:spPr/>
      <dgm:t>
        <a:bodyPr/>
        <a:lstStyle/>
        <a:p>
          <a:endParaRPr lang="es-MX"/>
        </a:p>
      </dgm:t>
    </dgm:pt>
    <dgm:pt modelId="{FE682CDC-25EE-4BAB-BDF6-B179CACB03C4}" type="pres">
      <dgm:prSet presAssocID="{989E2EA9-45F1-4934-A7AE-210809E574EF}" presName="composite" presStyleCnt="0"/>
      <dgm:spPr/>
    </dgm:pt>
    <dgm:pt modelId="{AD1C2F79-8524-46F9-B3E5-0DADF8971906}" type="pres">
      <dgm:prSet presAssocID="{989E2EA9-45F1-4934-A7AE-210809E574EF}" presName="chevron1" presStyleLbl="alignNode1" presStyleIdx="0" presStyleCnt="21"/>
      <dgm:spPr/>
    </dgm:pt>
    <dgm:pt modelId="{B096A8E6-03F0-467B-99FB-B397E0415070}" type="pres">
      <dgm:prSet presAssocID="{989E2EA9-45F1-4934-A7AE-210809E574EF}" presName="chevron2" presStyleLbl="alignNode1" presStyleIdx="1" presStyleCnt="21"/>
      <dgm:spPr/>
    </dgm:pt>
    <dgm:pt modelId="{97FCD424-DFD3-47F7-9AA2-028869A7C650}" type="pres">
      <dgm:prSet presAssocID="{989E2EA9-45F1-4934-A7AE-210809E574EF}" presName="chevron3" presStyleLbl="alignNode1" presStyleIdx="2" presStyleCnt="21"/>
      <dgm:spPr/>
    </dgm:pt>
    <dgm:pt modelId="{DFC72703-F165-499C-AA46-643340F9ED71}" type="pres">
      <dgm:prSet presAssocID="{989E2EA9-45F1-4934-A7AE-210809E574EF}" presName="chevron4" presStyleLbl="alignNode1" presStyleIdx="3" presStyleCnt="21"/>
      <dgm:spPr/>
    </dgm:pt>
    <dgm:pt modelId="{F0D3D5EC-95F6-4338-8FAC-3CF2821B68CC}" type="pres">
      <dgm:prSet presAssocID="{989E2EA9-45F1-4934-A7AE-210809E574EF}" presName="chevron5" presStyleLbl="alignNode1" presStyleIdx="4" presStyleCnt="21"/>
      <dgm:spPr/>
    </dgm:pt>
    <dgm:pt modelId="{F4ECDD84-CBE9-4EF0-AE68-994FF20CB956}" type="pres">
      <dgm:prSet presAssocID="{989E2EA9-45F1-4934-A7AE-210809E574EF}" presName="chevron6" presStyleLbl="alignNode1" presStyleIdx="5" presStyleCnt="21"/>
      <dgm:spPr/>
    </dgm:pt>
    <dgm:pt modelId="{406710B4-8589-440C-9E55-9A56F8C72251}" type="pres">
      <dgm:prSet presAssocID="{989E2EA9-45F1-4934-A7AE-210809E574EF}" presName="chevron7" presStyleLbl="alignNode1" presStyleIdx="6" presStyleCnt="21"/>
      <dgm:spPr/>
    </dgm:pt>
    <dgm:pt modelId="{B526760B-7935-4F10-84E5-A460461B5181}" type="pres">
      <dgm:prSet presAssocID="{989E2EA9-45F1-4934-A7AE-210809E574EF}" presName="childtext" presStyleLbl="solidFgAcc1" presStyleIdx="0" presStyleCnt="3" custLinFactNeighborX="1246">
        <dgm:presLayoutVars>
          <dgm:chMax/>
          <dgm:chPref val="0"/>
          <dgm:bulletEnabled val="1"/>
        </dgm:presLayoutVars>
      </dgm:prSet>
      <dgm:spPr/>
      <dgm:t>
        <a:bodyPr/>
        <a:lstStyle/>
        <a:p>
          <a:endParaRPr lang="es-MX"/>
        </a:p>
      </dgm:t>
    </dgm:pt>
    <dgm:pt modelId="{A692D18D-21AA-484F-A8B0-5F9A0B920A47}" type="pres">
      <dgm:prSet presAssocID="{6FD857D8-5800-4FD0-B783-69B1F42779ED}" presName="sibTrans" presStyleCnt="0"/>
      <dgm:spPr/>
    </dgm:pt>
    <dgm:pt modelId="{321EAFB9-7317-4C04-977B-126C4769968C}" type="pres">
      <dgm:prSet presAssocID="{C188EBC4-3D9B-44A1-A0FC-EDC7E1C38DFA}" presName="parenttextcomposite" presStyleCnt="0"/>
      <dgm:spPr/>
    </dgm:pt>
    <dgm:pt modelId="{7977AB10-4DF3-4C86-8E7E-19A11E8F4D28}" type="pres">
      <dgm:prSet presAssocID="{C188EBC4-3D9B-44A1-A0FC-EDC7E1C38DFA}" presName="parenttext" presStyleLbl="revTx" presStyleIdx="1" presStyleCnt="3">
        <dgm:presLayoutVars>
          <dgm:chMax/>
          <dgm:chPref val="2"/>
          <dgm:bulletEnabled val="1"/>
        </dgm:presLayoutVars>
      </dgm:prSet>
      <dgm:spPr/>
      <dgm:t>
        <a:bodyPr/>
        <a:lstStyle/>
        <a:p>
          <a:endParaRPr lang="es-MX"/>
        </a:p>
      </dgm:t>
    </dgm:pt>
    <dgm:pt modelId="{B3122DA6-659E-4B3F-BEE4-9D256C1C52DB}" type="pres">
      <dgm:prSet presAssocID="{C188EBC4-3D9B-44A1-A0FC-EDC7E1C38DFA}" presName="composite" presStyleCnt="0"/>
      <dgm:spPr/>
    </dgm:pt>
    <dgm:pt modelId="{C45C865A-BBE3-4686-8ED4-786B06576F78}" type="pres">
      <dgm:prSet presAssocID="{C188EBC4-3D9B-44A1-A0FC-EDC7E1C38DFA}" presName="chevron1" presStyleLbl="alignNode1" presStyleIdx="7" presStyleCnt="21"/>
      <dgm:spPr/>
    </dgm:pt>
    <dgm:pt modelId="{81C8A2B5-4DE4-4034-90ED-3963330B5B74}" type="pres">
      <dgm:prSet presAssocID="{C188EBC4-3D9B-44A1-A0FC-EDC7E1C38DFA}" presName="chevron2" presStyleLbl="alignNode1" presStyleIdx="8" presStyleCnt="21"/>
      <dgm:spPr/>
    </dgm:pt>
    <dgm:pt modelId="{39E4FE09-07CE-4A46-B614-E051DCE8EB65}" type="pres">
      <dgm:prSet presAssocID="{C188EBC4-3D9B-44A1-A0FC-EDC7E1C38DFA}" presName="chevron3" presStyleLbl="alignNode1" presStyleIdx="9" presStyleCnt="21"/>
      <dgm:spPr/>
    </dgm:pt>
    <dgm:pt modelId="{AAAD49F3-A793-4558-9429-F2913123FF4E}" type="pres">
      <dgm:prSet presAssocID="{C188EBC4-3D9B-44A1-A0FC-EDC7E1C38DFA}" presName="chevron4" presStyleLbl="alignNode1" presStyleIdx="10" presStyleCnt="21"/>
      <dgm:spPr/>
    </dgm:pt>
    <dgm:pt modelId="{D1D874D4-DE73-471F-B5B9-61BCA8C3F4C4}" type="pres">
      <dgm:prSet presAssocID="{C188EBC4-3D9B-44A1-A0FC-EDC7E1C38DFA}" presName="chevron5" presStyleLbl="alignNode1" presStyleIdx="11" presStyleCnt="21"/>
      <dgm:spPr/>
    </dgm:pt>
    <dgm:pt modelId="{23FBC230-24DD-43AD-99ED-05A8AADA3C81}" type="pres">
      <dgm:prSet presAssocID="{C188EBC4-3D9B-44A1-A0FC-EDC7E1C38DFA}" presName="chevron6" presStyleLbl="alignNode1" presStyleIdx="12" presStyleCnt="21"/>
      <dgm:spPr/>
    </dgm:pt>
    <dgm:pt modelId="{6270011B-2FAC-4988-B972-9820830EBF15}" type="pres">
      <dgm:prSet presAssocID="{C188EBC4-3D9B-44A1-A0FC-EDC7E1C38DFA}" presName="chevron7" presStyleLbl="alignNode1" presStyleIdx="13" presStyleCnt="21"/>
      <dgm:spPr/>
    </dgm:pt>
    <dgm:pt modelId="{75CB0EAF-6C49-4C31-807E-F162EC53C65E}" type="pres">
      <dgm:prSet presAssocID="{C188EBC4-3D9B-44A1-A0FC-EDC7E1C38DFA}" presName="childtext" presStyleLbl="solidFgAcc1" presStyleIdx="1" presStyleCnt="3">
        <dgm:presLayoutVars>
          <dgm:chMax/>
          <dgm:chPref val="0"/>
          <dgm:bulletEnabled val="1"/>
        </dgm:presLayoutVars>
      </dgm:prSet>
      <dgm:spPr/>
      <dgm:t>
        <a:bodyPr/>
        <a:lstStyle/>
        <a:p>
          <a:endParaRPr lang="es-MX"/>
        </a:p>
      </dgm:t>
    </dgm:pt>
    <dgm:pt modelId="{E1EB8661-4F05-4A2B-9383-1E3F3208772E}" type="pres">
      <dgm:prSet presAssocID="{B4A9A377-6A96-4678-A977-995902432238}" presName="sibTrans" presStyleCnt="0"/>
      <dgm:spPr/>
    </dgm:pt>
    <dgm:pt modelId="{35537F3B-3739-404A-B1AD-107AE3BD7E0F}" type="pres">
      <dgm:prSet presAssocID="{89C8A1AD-4F0E-4DC9-857C-0A082B8D6D8A}" presName="parenttextcomposite" presStyleCnt="0"/>
      <dgm:spPr/>
    </dgm:pt>
    <dgm:pt modelId="{5C41FE11-709E-4431-8689-475065CB2CF0}" type="pres">
      <dgm:prSet presAssocID="{89C8A1AD-4F0E-4DC9-857C-0A082B8D6D8A}" presName="parenttext" presStyleLbl="revTx" presStyleIdx="2" presStyleCnt="3">
        <dgm:presLayoutVars>
          <dgm:chMax/>
          <dgm:chPref val="2"/>
          <dgm:bulletEnabled val="1"/>
        </dgm:presLayoutVars>
      </dgm:prSet>
      <dgm:spPr/>
      <dgm:t>
        <a:bodyPr/>
        <a:lstStyle/>
        <a:p>
          <a:endParaRPr lang="es-MX"/>
        </a:p>
      </dgm:t>
    </dgm:pt>
    <dgm:pt modelId="{5D62C1E7-28C5-4B2F-8186-3978E22E47CE}" type="pres">
      <dgm:prSet presAssocID="{89C8A1AD-4F0E-4DC9-857C-0A082B8D6D8A}" presName="composite" presStyleCnt="0"/>
      <dgm:spPr/>
    </dgm:pt>
    <dgm:pt modelId="{B3E6879E-1AB7-4AC8-BAD0-58BE859D353E}" type="pres">
      <dgm:prSet presAssocID="{89C8A1AD-4F0E-4DC9-857C-0A082B8D6D8A}" presName="chevron1" presStyleLbl="alignNode1" presStyleIdx="14" presStyleCnt="21"/>
      <dgm:spPr/>
    </dgm:pt>
    <dgm:pt modelId="{91FEF2B2-0E91-4DE1-88C3-5935CCFC2103}" type="pres">
      <dgm:prSet presAssocID="{89C8A1AD-4F0E-4DC9-857C-0A082B8D6D8A}" presName="chevron2" presStyleLbl="alignNode1" presStyleIdx="15" presStyleCnt="21"/>
      <dgm:spPr/>
    </dgm:pt>
    <dgm:pt modelId="{37090984-1130-4A2E-8FC6-95858AA647F6}" type="pres">
      <dgm:prSet presAssocID="{89C8A1AD-4F0E-4DC9-857C-0A082B8D6D8A}" presName="chevron3" presStyleLbl="alignNode1" presStyleIdx="16" presStyleCnt="21"/>
      <dgm:spPr/>
    </dgm:pt>
    <dgm:pt modelId="{1969A052-DFEF-4A3E-BABA-87167AE4EFFD}" type="pres">
      <dgm:prSet presAssocID="{89C8A1AD-4F0E-4DC9-857C-0A082B8D6D8A}" presName="chevron4" presStyleLbl="alignNode1" presStyleIdx="17" presStyleCnt="21"/>
      <dgm:spPr/>
    </dgm:pt>
    <dgm:pt modelId="{35789280-5A29-4CD1-BC0B-C0EBDB01F5F0}" type="pres">
      <dgm:prSet presAssocID="{89C8A1AD-4F0E-4DC9-857C-0A082B8D6D8A}" presName="chevron5" presStyleLbl="alignNode1" presStyleIdx="18" presStyleCnt="21"/>
      <dgm:spPr/>
    </dgm:pt>
    <dgm:pt modelId="{477AF8D5-3B3A-4BA7-B8BE-AB43C4F21A28}" type="pres">
      <dgm:prSet presAssocID="{89C8A1AD-4F0E-4DC9-857C-0A082B8D6D8A}" presName="chevron6" presStyleLbl="alignNode1" presStyleIdx="19" presStyleCnt="21"/>
      <dgm:spPr/>
    </dgm:pt>
    <dgm:pt modelId="{58356C26-661B-4868-98D9-3C7526E5A416}" type="pres">
      <dgm:prSet presAssocID="{89C8A1AD-4F0E-4DC9-857C-0A082B8D6D8A}" presName="chevron7" presStyleLbl="alignNode1" presStyleIdx="20" presStyleCnt="21"/>
      <dgm:spPr/>
    </dgm:pt>
    <dgm:pt modelId="{28D66EF4-1B0C-40A8-AEC9-AAEDF1BCB308}" type="pres">
      <dgm:prSet presAssocID="{89C8A1AD-4F0E-4DC9-857C-0A082B8D6D8A}" presName="childtext" presStyleLbl="solidFgAcc1" presStyleIdx="2" presStyleCnt="3">
        <dgm:presLayoutVars>
          <dgm:chMax/>
          <dgm:chPref val="0"/>
          <dgm:bulletEnabled val="1"/>
        </dgm:presLayoutVars>
      </dgm:prSet>
      <dgm:spPr/>
      <dgm:t>
        <a:bodyPr/>
        <a:lstStyle/>
        <a:p>
          <a:endParaRPr lang="es-MX"/>
        </a:p>
      </dgm:t>
    </dgm:pt>
  </dgm:ptLst>
  <dgm:cxnLst>
    <dgm:cxn modelId="{8A3CD157-AFA2-4801-B641-41FF30E99954}" srcId="{89C8A1AD-4F0E-4DC9-857C-0A082B8D6D8A}" destId="{02A3B2B5-9E45-4643-987B-AA0D4FCED616}" srcOrd="0" destOrd="0" parTransId="{804D8B70-C030-41C7-8E2B-440E48F97D35}" sibTransId="{84450D7E-8F63-4010-AAEB-8244142A5D4D}"/>
    <dgm:cxn modelId="{F1FC4CB7-8477-42A5-A29F-9374DF2D7E27}" srcId="{26554140-8B12-40D1-82F3-280C551FB741}" destId="{989E2EA9-45F1-4934-A7AE-210809E574EF}" srcOrd="0" destOrd="0" parTransId="{FB16F6BD-1F28-4DC1-B503-F949A58133E0}" sibTransId="{6FD857D8-5800-4FD0-B783-69B1F42779ED}"/>
    <dgm:cxn modelId="{DD78B4B3-D7FA-4033-B55A-ADC88F2E8D4E}" srcId="{26554140-8B12-40D1-82F3-280C551FB741}" destId="{C188EBC4-3D9B-44A1-A0FC-EDC7E1C38DFA}" srcOrd="1" destOrd="0" parTransId="{C7EE0995-62D5-4B4C-A71C-C171542A559B}" sibTransId="{B4A9A377-6A96-4678-A977-995902432238}"/>
    <dgm:cxn modelId="{00A86096-673D-44B1-BFBA-97FB3B2F2A2E}" type="presOf" srcId="{1E559D36-EDCC-4323-B2FD-29B5C2A140E2}" destId="{75CB0EAF-6C49-4C31-807E-F162EC53C65E}" srcOrd="0" destOrd="0" presId="urn:microsoft.com/office/officeart/2008/layout/VerticalAccentList"/>
    <dgm:cxn modelId="{15387A01-85B6-4CB8-8EF4-DA4AF6C0518D}" srcId="{26554140-8B12-40D1-82F3-280C551FB741}" destId="{89C8A1AD-4F0E-4DC9-857C-0A082B8D6D8A}" srcOrd="2" destOrd="0" parTransId="{F12B6402-9881-40AC-877D-FEF58D587895}" sibTransId="{24081EF4-EDE1-439D-B6E6-914DFA9E3D2A}"/>
    <dgm:cxn modelId="{4E21BF7C-67DE-4BA7-9E90-E158BB7A492D}" type="presOf" srcId="{89C8A1AD-4F0E-4DC9-857C-0A082B8D6D8A}" destId="{5C41FE11-709E-4431-8689-475065CB2CF0}" srcOrd="0" destOrd="0" presId="urn:microsoft.com/office/officeart/2008/layout/VerticalAccentList"/>
    <dgm:cxn modelId="{B22CAA5E-1975-4C00-8589-A762ECC027FF}" type="presOf" srcId="{C188EBC4-3D9B-44A1-A0FC-EDC7E1C38DFA}" destId="{7977AB10-4DF3-4C86-8E7E-19A11E8F4D28}" srcOrd="0" destOrd="0" presId="urn:microsoft.com/office/officeart/2008/layout/VerticalAccentList"/>
    <dgm:cxn modelId="{0602C8F5-3A53-42A8-AA82-2F26310FD90F}" srcId="{C188EBC4-3D9B-44A1-A0FC-EDC7E1C38DFA}" destId="{1E559D36-EDCC-4323-B2FD-29B5C2A140E2}" srcOrd="0" destOrd="0" parTransId="{344ABE0A-4EF1-4696-BC24-37EE0F055538}" sibTransId="{81B2DF83-867F-477E-A3EE-C113A92B3865}"/>
    <dgm:cxn modelId="{8197711F-5EB5-4B05-80A7-9106E7E6FC52}" type="presOf" srcId="{989E2EA9-45F1-4934-A7AE-210809E574EF}" destId="{D6A9D5E5-FFE0-4ECE-9278-DBD45A953959}" srcOrd="0" destOrd="0" presId="urn:microsoft.com/office/officeart/2008/layout/VerticalAccentList"/>
    <dgm:cxn modelId="{09AB1FA5-10C0-4C39-B9C3-338CBEFDDE2C}" type="presOf" srcId="{024FB634-A7C6-41F7-A4B7-5904EE043D10}" destId="{B526760B-7935-4F10-84E5-A460461B5181}" srcOrd="0" destOrd="0" presId="urn:microsoft.com/office/officeart/2008/layout/VerticalAccentList"/>
    <dgm:cxn modelId="{7D1676AC-017F-4259-8057-19CEF1BBAE28}" srcId="{989E2EA9-45F1-4934-A7AE-210809E574EF}" destId="{024FB634-A7C6-41F7-A4B7-5904EE043D10}" srcOrd="0" destOrd="0" parTransId="{253E344C-009B-4F0B-B4D5-35A51E4A6869}" sibTransId="{21637100-BCA7-4F96-809F-7940F4451153}"/>
    <dgm:cxn modelId="{45EAF297-C1C3-4208-A1C3-46F14FBEDF53}" type="presOf" srcId="{02A3B2B5-9E45-4643-987B-AA0D4FCED616}" destId="{28D66EF4-1B0C-40A8-AEC9-AAEDF1BCB308}" srcOrd="0" destOrd="0" presId="urn:microsoft.com/office/officeart/2008/layout/VerticalAccentList"/>
    <dgm:cxn modelId="{9B5FC003-CC3C-4D7D-AF32-827F74DF68E9}" type="presOf" srcId="{26554140-8B12-40D1-82F3-280C551FB741}" destId="{301ABBAC-BE25-40BF-A3FE-8A36DF5640D7}" srcOrd="0" destOrd="0" presId="urn:microsoft.com/office/officeart/2008/layout/VerticalAccentList"/>
    <dgm:cxn modelId="{A8AF124F-ED18-42C2-9FCB-002964DF1870}" type="presParOf" srcId="{301ABBAC-BE25-40BF-A3FE-8A36DF5640D7}" destId="{305390D9-8510-4E1F-A96B-3A6F21385751}" srcOrd="0" destOrd="0" presId="urn:microsoft.com/office/officeart/2008/layout/VerticalAccentList"/>
    <dgm:cxn modelId="{3FB30963-1D9D-4D31-BE22-AE910B0191CA}" type="presParOf" srcId="{305390D9-8510-4E1F-A96B-3A6F21385751}" destId="{D6A9D5E5-FFE0-4ECE-9278-DBD45A953959}" srcOrd="0" destOrd="0" presId="urn:microsoft.com/office/officeart/2008/layout/VerticalAccentList"/>
    <dgm:cxn modelId="{FCBAAC65-C0A4-40FB-9A88-1A0AB97F7F6E}" type="presParOf" srcId="{301ABBAC-BE25-40BF-A3FE-8A36DF5640D7}" destId="{FE682CDC-25EE-4BAB-BDF6-B179CACB03C4}" srcOrd="1" destOrd="0" presId="urn:microsoft.com/office/officeart/2008/layout/VerticalAccentList"/>
    <dgm:cxn modelId="{6A4A3051-46BD-4DBE-8286-86C3A4E33476}" type="presParOf" srcId="{FE682CDC-25EE-4BAB-BDF6-B179CACB03C4}" destId="{AD1C2F79-8524-46F9-B3E5-0DADF8971906}" srcOrd="0" destOrd="0" presId="urn:microsoft.com/office/officeart/2008/layout/VerticalAccentList"/>
    <dgm:cxn modelId="{26B4B070-FAB8-4A77-9BEF-0225E2C093EF}" type="presParOf" srcId="{FE682CDC-25EE-4BAB-BDF6-B179CACB03C4}" destId="{B096A8E6-03F0-467B-99FB-B397E0415070}" srcOrd="1" destOrd="0" presId="urn:microsoft.com/office/officeart/2008/layout/VerticalAccentList"/>
    <dgm:cxn modelId="{A32DA8E6-9E84-4778-8545-910429C46C34}" type="presParOf" srcId="{FE682CDC-25EE-4BAB-BDF6-B179CACB03C4}" destId="{97FCD424-DFD3-47F7-9AA2-028869A7C650}" srcOrd="2" destOrd="0" presId="urn:microsoft.com/office/officeart/2008/layout/VerticalAccentList"/>
    <dgm:cxn modelId="{8EDA615C-CED4-4750-8F1F-5B22E21A4708}" type="presParOf" srcId="{FE682CDC-25EE-4BAB-BDF6-B179CACB03C4}" destId="{DFC72703-F165-499C-AA46-643340F9ED71}" srcOrd="3" destOrd="0" presId="urn:microsoft.com/office/officeart/2008/layout/VerticalAccentList"/>
    <dgm:cxn modelId="{4E32AF8B-90BD-4A66-B53A-69558AC128F4}" type="presParOf" srcId="{FE682CDC-25EE-4BAB-BDF6-B179CACB03C4}" destId="{F0D3D5EC-95F6-4338-8FAC-3CF2821B68CC}" srcOrd="4" destOrd="0" presId="urn:microsoft.com/office/officeart/2008/layout/VerticalAccentList"/>
    <dgm:cxn modelId="{8A9B6375-15E2-4482-9AD8-A931BC83A34F}" type="presParOf" srcId="{FE682CDC-25EE-4BAB-BDF6-B179CACB03C4}" destId="{F4ECDD84-CBE9-4EF0-AE68-994FF20CB956}" srcOrd="5" destOrd="0" presId="urn:microsoft.com/office/officeart/2008/layout/VerticalAccentList"/>
    <dgm:cxn modelId="{C8F47D54-9AB7-4BE1-816E-E16C4E3756B5}" type="presParOf" srcId="{FE682CDC-25EE-4BAB-BDF6-B179CACB03C4}" destId="{406710B4-8589-440C-9E55-9A56F8C72251}" srcOrd="6" destOrd="0" presId="urn:microsoft.com/office/officeart/2008/layout/VerticalAccentList"/>
    <dgm:cxn modelId="{61237CAE-729C-418E-A347-705A0467AD1B}" type="presParOf" srcId="{FE682CDC-25EE-4BAB-BDF6-B179CACB03C4}" destId="{B526760B-7935-4F10-84E5-A460461B5181}" srcOrd="7" destOrd="0" presId="urn:microsoft.com/office/officeart/2008/layout/VerticalAccentList"/>
    <dgm:cxn modelId="{AA7966E2-C3FC-4AD1-BF1F-F124D14CC68D}" type="presParOf" srcId="{301ABBAC-BE25-40BF-A3FE-8A36DF5640D7}" destId="{A692D18D-21AA-484F-A8B0-5F9A0B920A47}" srcOrd="2" destOrd="0" presId="urn:microsoft.com/office/officeart/2008/layout/VerticalAccentList"/>
    <dgm:cxn modelId="{8DBA8769-5B66-4796-86ED-488C30D05393}" type="presParOf" srcId="{301ABBAC-BE25-40BF-A3FE-8A36DF5640D7}" destId="{321EAFB9-7317-4C04-977B-126C4769968C}" srcOrd="3" destOrd="0" presId="urn:microsoft.com/office/officeart/2008/layout/VerticalAccentList"/>
    <dgm:cxn modelId="{FA9F742A-BB6A-4DA3-B497-B97D4684F9EC}" type="presParOf" srcId="{321EAFB9-7317-4C04-977B-126C4769968C}" destId="{7977AB10-4DF3-4C86-8E7E-19A11E8F4D28}" srcOrd="0" destOrd="0" presId="urn:microsoft.com/office/officeart/2008/layout/VerticalAccentList"/>
    <dgm:cxn modelId="{FAA8CE3D-91A4-49FC-A2B6-9A0D91BDA8EA}" type="presParOf" srcId="{301ABBAC-BE25-40BF-A3FE-8A36DF5640D7}" destId="{B3122DA6-659E-4B3F-BEE4-9D256C1C52DB}" srcOrd="4" destOrd="0" presId="urn:microsoft.com/office/officeart/2008/layout/VerticalAccentList"/>
    <dgm:cxn modelId="{58A43281-9E21-474F-AEC4-C062EB649128}" type="presParOf" srcId="{B3122DA6-659E-4B3F-BEE4-9D256C1C52DB}" destId="{C45C865A-BBE3-4686-8ED4-786B06576F78}" srcOrd="0" destOrd="0" presId="urn:microsoft.com/office/officeart/2008/layout/VerticalAccentList"/>
    <dgm:cxn modelId="{36CBF1F9-0920-42AC-968D-2CBC19C5AC60}" type="presParOf" srcId="{B3122DA6-659E-4B3F-BEE4-9D256C1C52DB}" destId="{81C8A2B5-4DE4-4034-90ED-3963330B5B74}" srcOrd="1" destOrd="0" presId="urn:microsoft.com/office/officeart/2008/layout/VerticalAccentList"/>
    <dgm:cxn modelId="{591D896D-D580-4303-94C5-A5740522B52E}" type="presParOf" srcId="{B3122DA6-659E-4B3F-BEE4-9D256C1C52DB}" destId="{39E4FE09-07CE-4A46-B614-E051DCE8EB65}" srcOrd="2" destOrd="0" presId="urn:microsoft.com/office/officeart/2008/layout/VerticalAccentList"/>
    <dgm:cxn modelId="{5B9780AF-16E3-4470-A991-F469E6D38253}" type="presParOf" srcId="{B3122DA6-659E-4B3F-BEE4-9D256C1C52DB}" destId="{AAAD49F3-A793-4558-9429-F2913123FF4E}" srcOrd="3" destOrd="0" presId="urn:microsoft.com/office/officeart/2008/layout/VerticalAccentList"/>
    <dgm:cxn modelId="{A7B88B53-C311-4D1F-95FD-243FEAC7359E}" type="presParOf" srcId="{B3122DA6-659E-4B3F-BEE4-9D256C1C52DB}" destId="{D1D874D4-DE73-471F-B5B9-61BCA8C3F4C4}" srcOrd="4" destOrd="0" presId="urn:microsoft.com/office/officeart/2008/layout/VerticalAccentList"/>
    <dgm:cxn modelId="{7D8EAC97-CDBA-461A-A797-2A4376401335}" type="presParOf" srcId="{B3122DA6-659E-4B3F-BEE4-9D256C1C52DB}" destId="{23FBC230-24DD-43AD-99ED-05A8AADA3C81}" srcOrd="5" destOrd="0" presId="urn:microsoft.com/office/officeart/2008/layout/VerticalAccentList"/>
    <dgm:cxn modelId="{CB1B2900-F989-44C8-A2DD-B3810E3032D3}" type="presParOf" srcId="{B3122DA6-659E-4B3F-BEE4-9D256C1C52DB}" destId="{6270011B-2FAC-4988-B972-9820830EBF15}" srcOrd="6" destOrd="0" presId="urn:microsoft.com/office/officeart/2008/layout/VerticalAccentList"/>
    <dgm:cxn modelId="{F01BFF00-D934-4A1D-AE6F-8A1369C1D8AD}" type="presParOf" srcId="{B3122DA6-659E-4B3F-BEE4-9D256C1C52DB}" destId="{75CB0EAF-6C49-4C31-807E-F162EC53C65E}" srcOrd="7" destOrd="0" presId="urn:microsoft.com/office/officeart/2008/layout/VerticalAccentList"/>
    <dgm:cxn modelId="{1C195613-150E-407B-ABD8-18427526AFC2}" type="presParOf" srcId="{301ABBAC-BE25-40BF-A3FE-8A36DF5640D7}" destId="{E1EB8661-4F05-4A2B-9383-1E3F3208772E}" srcOrd="5" destOrd="0" presId="urn:microsoft.com/office/officeart/2008/layout/VerticalAccentList"/>
    <dgm:cxn modelId="{0AF1CA31-CBF3-4E0A-9219-6F45A24577D1}" type="presParOf" srcId="{301ABBAC-BE25-40BF-A3FE-8A36DF5640D7}" destId="{35537F3B-3739-404A-B1AD-107AE3BD7E0F}" srcOrd="6" destOrd="0" presId="urn:microsoft.com/office/officeart/2008/layout/VerticalAccentList"/>
    <dgm:cxn modelId="{2134E477-1A81-4C9A-9B24-36F1DCC4ADBD}" type="presParOf" srcId="{35537F3B-3739-404A-B1AD-107AE3BD7E0F}" destId="{5C41FE11-709E-4431-8689-475065CB2CF0}" srcOrd="0" destOrd="0" presId="urn:microsoft.com/office/officeart/2008/layout/VerticalAccentList"/>
    <dgm:cxn modelId="{30A30537-75E2-40E9-8899-855A069A7AC8}" type="presParOf" srcId="{301ABBAC-BE25-40BF-A3FE-8A36DF5640D7}" destId="{5D62C1E7-28C5-4B2F-8186-3978E22E47CE}" srcOrd="7" destOrd="0" presId="urn:microsoft.com/office/officeart/2008/layout/VerticalAccentList"/>
    <dgm:cxn modelId="{CC4AA48F-E2EE-4842-8DE1-2507958D752C}" type="presParOf" srcId="{5D62C1E7-28C5-4B2F-8186-3978E22E47CE}" destId="{B3E6879E-1AB7-4AC8-BAD0-58BE859D353E}" srcOrd="0" destOrd="0" presId="urn:microsoft.com/office/officeart/2008/layout/VerticalAccentList"/>
    <dgm:cxn modelId="{F2D6AB2A-F882-4580-985F-0D7D0AC057B7}" type="presParOf" srcId="{5D62C1E7-28C5-4B2F-8186-3978E22E47CE}" destId="{91FEF2B2-0E91-4DE1-88C3-5935CCFC2103}" srcOrd="1" destOrd="0" presId="urn:microsoft.com/office/officeart/2008/layout/VerticalAccentList"/>
    <dgm:cxn modelId="{DD7EACFD-A672-4350-B8E2-1577463C599F}" type="presParOf" srcId="{5D62C1E7-28C5-4B2F-8186-3978E22E47CE}" destId="{37090984-1130-4A2E-8FC6-95858AA647F6}" srcOrd="2" destOrd="0" presId="urn:microsoft.com/office/officeart/2008/layout/VerticalAccentList"/>
    <dgm:cxn modelId="{418E6AAB-9F51-417B-9BA3-DBD28CC17824}" type="presParOf" srcId="{5D62C1E7-28C5-4B2F-8186-3978E22E47CE}" destId="{1969A052-DFEF-4A3E-BABA-87167AE4EFFD}" srcOrd="3" destOrd="0" presId="urn:microsoft.com/office/officeart/2008/layout/VerticalAccentList"/>
    <dgm:cxn modelId="{92A3CCDB-DA1A-4DA9-BB5C-DC1231014070}" type="presParOf" srcId="{5D62C1E7-28C5-4B2F-8186-3978E22E47CE}" destId="{35789280-5A29-4CD1-BC0B-C0EBDB01F5F0}" srcOrd="4" destOrd="0" presId="urn:microsoft.com/office/officeart/2008/layout/VerticalAccentList"/>
    <dgm:cxn modelId="{2626D20B-8997-447E-B655-95E1335B5EE8}" type="presParOf" srcId="{5D62C1E7-28C5-4B2F-8186-3978E22E47CE}" destId="{477AF8D5-3B3A-4BA7-B8BE-AB43C4F21A28}" srcOrd="5" destOrd="0" presId="urn:microsoft.com/office/officeart/2008/layout/VerticalAccentList"/>
    <dgm:cxn modelId="{0673CD91-CB67-48AA-8B71-84F37083F799}" type="presParOf" srcId="{5D62C1E7-28C5-4B2F-8186-3978E22E47CE}" destId="{58356C26-661B-4868-98D9-3C7526E5A416}" srcOrd="6" destOrd="0" presId="urn:microsoft.com/office/officeart/2008/layout/VerticalAccentList"/>
    <dgm:cxn modelId="{FBF8FEFF-440F-43B1-BE30-55DF188F40FA}" type="presParOf" srcId="{5D62C1E7-28C5-4B2F-8186-3978E22E47CE}" destId="{28D66EF4-1B0C-40A8-AEC9-AAEDF1BCB308}"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6554140-8B12-40D1-82F3-280C551FB741}" type="doc">
      <dgm:prSet loTypeId="urn:microsoft.com/office/officeart/2008/layout/VerticalAccentList" loCatId="list" qsTypeId="urn:microsoft.com/office/officeart/2005/8/quickstyle/3d1" qsCatId="3D" csTypeId="urn:microsoft.com/office/officeart/2005/8/colors/colorful1" csCatId="colorful" phldr="1"/>
      <dgm:spPr/>
      <dgm:t>
        <a:bodyPr/>
        <a:lstStyle/>
        <a:p>
          <a:endParaRPr lang="es-MX"/>
        </a:p>
      </dgm:t>
    </dgm:pt>
    <dgm:pt modelId="{989E2EA9-45F1-4934-A7AE-210809E574EF}">
      <dgm:prSet phldrT="[Texto]" custT="1"/>
      <dgm:spPr/>
      <dgm:t>
        <a:bodyPr/>
        <a:lstStyle/>
        <a:p>
          <a:pPr algn="just"/>
          <a:r>
            <a:rPr lang="es-MX" sz="2500" dirty="0" smtClean="0">
              <a:latin typeface="Franklin Gothic Book" panose="020B0503020102020204" pitchFamily="34" charset="0"/>
            </a:rPr>
            <a:t>Crédito hipotecario.</a:t>
          </a:r>
          <a:endParaRPr lang="es-MX" sz="2500" dirty="0">
            <a:latin typeface="Franklin Gothic Book" panose="020B0503020102020204" pitchFamily="34" charset="0"/>
          </a:endParaRPr>
        </a:p>
      </dgm:t>
    </dgm:pt>
    <dgm:pt modelId="{FB16F6BD-1F28-4DC1-B503-F949A58133E0}" type="parTrans" cxnId="{F1FC4CB7-8477-42A5-A29F-9374DF2D7E27}">
      <dgm:prSet/>
      <dgm:spPr/>
      <dgm:t>
        <a:bodyPr/>
        <a:lstStyle/>
        <a:p>
          <a:pPr algn="just"/>
          <a:endParaRPr lang="es-MX" sz="1600">
            <a:latin typeface="Franklin Gothic Book" panose="020B0503020102020204" pitchFamily="34" charset="0"/>
          </a:endParaRPr>
        </a:p>
      </dgm:t>
    </dgm:pt>
    <dgm:pt modelId="{6FD857D8-5800-4FD0-B783-69B1F42779ED}" type="sibTrans" cxnId="{F1FC4CB7-8477-42A5-A29F-9374DF2D7E27}">
      <dgm:prSet/>
      <dgm:spPr/>
      <dgm:t>
        <a:bodyPr/>
        <a:lstStyle/>
        <a:p>
          <a:pPr algn="just"/>
          <a:endParaRPr lang="es-MX" sz="1600">
            <a:latin typeface="Franklin Gothic Book" panose="020B0503020102020204" pitchFamily="34" charset="0"/>
          </a:endParaRPr>
        </a:p>
      </dgm:t>
    </dgm:pt>
    <dgm:pt modelId="{024FB634-A7C6-41F7-A4B7-5904EE043D10}">
      <dgm:prSet phldrT="[Texto]" custT="1"/>
      <dgm:spPr/>
      <dgm:t>
        <a:bodyPr/>
        <a:lstStyle/>
        <a:p>
          <a:pPr algn="just"/>
          <a:r>
            <a:rPr lang="es-MX" sz="1600" dirty="0" smtClean="0">
              <a:latin typeface="Franklin Gothic Book" panose="020B0503020102020204" pitchFamily="34" charset="0"/>
            </a:rPr>
            <a:t>Crédito hipotecario: De gran flexibilidad tiene  un plazo máximo de 15 años, en la industria  con dos años de gracia , de 5 años en la agricultura y ganadería con un año de gracia.</a:t>
          </a:r>
          <a:endParaRPr lang="es-MX" sz="1600" dirty="0">
            <a:latin typeface="Franklin Gothic Book" panose="020B0503020102020204" pitchFamily="34" charset="0"/>
          </a:endParaRPr>
        </a:p>
      </dgm:t>
    </dgm:pt>
    <dgm:pt modelId="{253E344C-009B-4F0B-B4D5-35A51E4A6869}" type="parTrans" cxnId="{7D1676AC-017F-4259-8057-19CEF1BBAE28}">
      <dgm:prSet/>
      <dgm:spPr/>
      <dgm:t>
        <a:bodyPr/>
        <a:lstStyle/>
        <a:p>
          <a:pPr algn="just"/>
          <a:endParaRPr lang="es-MX" sz="1600">
            <a:latin typeface="Franklin Gothic Book" panose="020B0503020102020204" pitchFamily="34" charset="0"/>
          </a:endParaRPr>
        </a:p>
      </dgm:t>
    </dgm:pt>
    <dgm:pt modelId="{21637100-BCA7-4F96-809F-7940F4451153}" type="sibTrans" cxnId="{7D1676AC-017F-4259-8057-19CEF1BBAE28}">
      <dgm:prSet/>
      <dgm:spPr/>
      <dgm:t>
        <a:bodyPr/>
        <a:lstStyle/>
        <a:p>
          <a:pPr algn="just"/>
          <a:endParaRPr lang="es-MX" sz="1600">
            <a:latin typeface="Franklin Gothic Book" panose="020B0503020102020204" pitchFamily="34" charset="0"/>
          </a:endParaRPr>
        </a:p>
      </dgm:t>
    </dgm:pt>
    <dgm:pt modelId="{C188EBC4-3D9B-44A1-A0FC-EDC7E1C38DFA}">
      <dgm:prSet phldrT="[Texto]" custT="1"/>
      <dgm:spPr/>
      <dgm:t>
        <a:bodyPr/>
        <a:lstStyle/>
        <a:p>
          <a:pPr algn="just"/>
          <a:r>
            <a:rPr lang="es-MX" sz="2500" dirty="0" smtClean="0">
              <a:latin typeface="Franklin Gothic Book" panose="020B0503020102020204" pitchFamily="34" charset="0"/>
            </a:rPr>
            <a:t>Obligaciones quirografarias</a:t>
          </a:r>
          <a:r>
            <a:rPr lang="es-MX" sz="1600" dirty="0" smtClean="0">
              <a:latin typeface="Franklin Gothic Book" panose="020B0503020102020204" pitchFamily="34" charset="0"/>
            </a:rPr>
            <a:t>.</a:t>
          </a:r>
          <a:endParaRPr lang="es-MX" sz="1600" dirty="0">
            <a:latin typeface="Franklin Gothic Book" panose="020B0503020102020204" pitchFamily="34" charset="0"/>
          </a:endParaRPr>
        </a:p>
      </dgm:t>
    </dgm:pt>
    <dgm:pt modelId="{C7EE0995-62D5-4B4C-A71C-C171542A559B}" type="parTrans" cxnId="{DD78B4B3-D7FA-4033-B55A-ADC88F2E8D4E}">
      <dgm:prSet/>
      <dgm:spPr/>
      <dgm:t>
        <a:bodyPr/>
        <a:lstStyle/>
        <a:p>
          <a:pPr algn="just"/>
          <a:endParaRPr lang="es-MX" sz="1600">
            <a:latin typeface="Franklin Gothic Book" panose="020B0503020102020204" pitchFamily="34" charset="0"/>
          </a:endParaRPr>
        </a:p>
      </dgm:t>
    </dgm:pt>
    <dgm:pt modelId="{B4A9A377-6A96-4678-A977-995902432238}" type="sibTrans" cxnId="{DD78B4B3-D7FA-4033-B55A-ADC88F2E8D4E}">
      <dgm:prSet/>
      <dgm:spPr/>
      <dgm:t>
        <a:bodyPr/>
        <a:lstStyle/>
        <a:p>
          <a:pPr algn="just"/>
          <a:endParaRPr lang="es-MX" sz="1600">
            <a:latin typeface="Franklin Gothic Book" panose="020B0503020102020204" pitchFamily="34" charset="0"/>
          </a:endParaRPr>
        </a:p>
      </dgm:t>
    </dgm:pt>
    <dgm:pt modelId="{1E559D36-EDCC-4323-B2FD-29B5C2A140E2}">
      <dgm:prSet phldrT="[Texto]" custT="1"/>
      <dgm:spPr/>
      <dgm:t>
        <a:bodyPr/>
        <a:lstStyle/>
        <a:p>
          <a:pPr algn="just"/>
          <a:r>
            <a:rPr lang="es-MX" sz="1600" dirty="0" smtClean="0">
              <a:latin typeface="Franklin Gothic Book" panose="020B0503020102020204" pitchFamily="34" charset="0"/>
            </a:rPr>
            <a:t>Obligaciones quirografarias: Son títulos de crédito que las sociedades anónimas  pueden emitir para financiarse. El monto de la emisión no podrá ser mayor del activo neto de la sociedad, la cual protege los interés de los deudores. </a:t>
          </a:r>
          <a:endParaRPr lang="es-MX" sz="1600" dirty="0">
            <a:latin typeface="Franklin Gothic Book" panose="020B0503020102020204" pitchFamily="34" charset="0"/>
          </a:endParaRPr>
        </a:p>
      </dgm:t>
    </dgm:pt>
    <dgm:pt modelId="{344ABE0A-4EF1-4696-BC24-37EE0F055538}" type="parTrans" cxnId="{0602C8F5-3A53-42A8-AA82-2F26310FD90F}">
      <dgm:prSet/>
      <dgm:spPr/>
      <dgm:t>
        <a:bodyPr/>
        <a:lstStyle/>
        <a:p>
          <a:pPr algn="just"/>
          <a:endParaRPr lang="es-MX" sz="1600">
            <a:latin typeface="Franklin Gothic Book" panose="020B0503020102020204" pitchFamily="34" charset="0"/>
          </a:endParaRPr>
        </a:p>
      </dgm:t>
    </dgm:pt>
    <dgm:pt modelId="{81B2DF83-867F-477E-A3EE-C113A92B3865}" type="sibTrans" cxnId="{0602C8F5-3A53-42A8-AA82-2F26310FD90F}">
      <dgm:prSet/>
      <dgm:spPr/>
      <dgm:t>
        <a:bodyPr/>
        <a:lstStyle/>
        <a:p>
          <a:pPr algn="just"/>
          <a:endParaRPr lang="es-MX" sz="1600">
            <a:latin typeface="Franklin Gothic Book" panose="020B0503020102020204" pitchFamily="34" charset="0"/>
          </a:endParaRPr>
        </a:p>
      </dgm:t>
    </dgm:pt>
    <dgm:pt modelId="{301ABBAC-BE25-40BF-A3FE-8A36DF5640D7}" type="pres">
      <dgm:prSet presAssocID="{26554140-8B12-40D1-82F3-280C551FB741}" presName="Name0" presStyleCnt="0">
        <dgm:presLayoutVars>
          <dgm:chMax/>
          <dgm:chPref/>
          <dgm:dir/>
        </dgm:presLayoutVars>
      </dgm:prSet>
      <dgm:spPr/>
      <dgm:t>
        <a:bodyPr/>
        <a:lstStyle/>
        <a:p>
          <a:endParaRPr lang="es-MX"/>
        </a:p>
      </dgm:t>
    </dgm:pt>
    <dgm:pt modelId="{305390D9-8510-4E1F-A96B-3A6F21385751}" type="pres">
      <dgm:prSet presAssocID="{989E2EA9-45F1-4934-A7AE-210809E574EF}" presName="parenttextcomposite" presStyleCnt="0"/>
      <dgm:spPr/>
    </dgm:pt>
    <dgm:pt modelId="{D6A9D5E5-FFE0-4ECE-9278-DBD45A953959}" type="pres">
      <dgm:prSet presAssocID="{989E2EA9-45F1-4934-A7AE-210809E574EF}" presName="parenttext" presStyleLbl="revTx" presStyleIdx="0" presStyleCnt="2">
        <dgm:presLayoutVars>
          <dgm:chMax/>
          <dgm:chPref val="2"/>
          <dgm:bulletEnabled val="1"/>
        </dgm:presLayoutVars>
      </dgm:prSet>
      <dgm:spPr/>
      <dgm:t>
        <a:bodyPr/>
        <a:lstStyle/>
        <a:p>
          <a:endParaRPr lang="es-MX"/>
        </a:p>
      </dgm:t>
    </dgm:pt>
    <dgm:pt modelId="{FE682CDC-25EE-4BAB-BDF6-B179CACB03C4}" type="pres">
      <dgm:prSet presAssocID="{989E2EA9-45F1-4934-A7AE-210809E574EF}" presName="composite" presStyleCnt="0"/>
      <dgm:spPr/>
    </dgm:pt>
    <dgm:pt modelId="{AD1C2F79-8524-46F9-B3E5-0DADF8971906}" type="pres">
      <dgm:prSet presAssocID="{989E2EA9-45F1-4934-A7AE-210809E574EF}" presName="chevron1" presStyleLbl="alignNode1" presStyleIdx="0" presStyleCnt="14"/>
      <dgm:spPr/>
    </dgm:pt>
    <dgm:pt modelId="{B096A8E6-03F0-467B-99FB-B397E0415070}" type="pres">
      <dgm:prSet presAssocID="{989E2EA9-45F1-4934-A7AE-210809E574EF}" presName="chevron2" presStyleLbl="alignNode1" presStyleIdx="1" presStyleCnt="14"/>
      <dgm:spPr/>
    </dgm:pt>
    <dgm:pt modelId="{97FCD424-DFD3-47F7-9AA2-028869A7C650}" type="pres">
      <dgm:prSet presAssocID="{989E2EA9-45F1-4934-A7AE-210809E574EF}" presName="chevron3" presStyleLbl="alignNode1" presStyleIdx="2" presStyleCnt="14"/>
      <dgm:spPr/>
    </dgm:pt>
    <dgm:pt modelId="{DFC72703-F165-499C-AA46-643340F9ED71}" type="pres">
      <dgm:prSet presAssocID="{989E2EA9-45F1-4934-A7AE-210809E574EF}" presName="chevron4" presStyleLbl="alignNode1" presStyleIdx="3" presStyleCnt="14"/>
      <dgm:spPr/>
    </dgm:pt>
    <dgm:pt modelId="{F0D3D5EC-95F6-4338-8FAC-3CF2821B68CC}" type="pres">
      <dgm:prSet presAssocID="{989E2EA9-45F1-4934-A7AE-210809E574EF}" presName="chevron5" presStyleLbl="alignNode1" presStyleIdx="4" presStyleCnt="14"/>
      <dgm:spPr/>
    </dgm:pt>
    <dgm:pt modelId="{F4ECDD84-CBE9-4EF0-AE68-994FF20CB956}" type="pres">
      <dgm:prSet presAssocID="{989E2EA9-45F1-4934-A7AE-210809E574EF}" presName="chevron6" presStyleLbl="alignNode1" presStyleIdx="5" presStyleCnt="14"/>
      <dgm:spPr/>
    </dgm:pt>
    <dgm:pt modelId="{406710B4-8589-440C-9E55-9A56F8C72251}" type="pres">
      <dgm:prSet presAssocID="{989E2EA9-45F1-4934-A7AE-210809E574EF}" presName="chevron7" presStyleLbl="alignNode1" presStyleIdx="6" presStyleCnt="14"/>
      <dgm:spPr/>
    </dgm:pt>
    <dgm:pt modelId="{B526760B-7935-4F10-84E5-A460461B5181}" type="pres">
      <dgm:prSet presAssocID="{989E2EA9-45F1-4934-A7AE-210809E574EF}" presName="childtext" presStyleLbl="solidFgAcc1" presStyleIdx="0" presStyleCnt="2">
        <dgm:presLayoutVars>
          <dgm:chMax/>
          <dgm:chPref val="0"/>
          <dgm:bulletEnabled val="1"/>
        </dgm:presLayoutVars>
      </dgm:prSet>
      <dgm:spPr/>
      <dgm:t>
        <a:bodyPr/>
        <a:lstStyle/>
        <a:p>
          <a:endParaRPr lang="es-MX"/>
        </a:p>
      </dgm:t>
    </dgm:pt>
    <dgm:pt modelId="{A692D18D-21AA-484F-A8B0-5F9A0B920A47}" type="pres">
      <dgm:prSet presAssocID="{6FD857D8-5800-4FD0-B783-69B1F42779ED}" presName="sibTrans" presStyleCnt="0"/>
      <dgm:spPr/>
    </dgm:pt>
    <dgm:pt modelId="{321EAFB9-7317-4C04-977B-126C4769968C}" type="pres">
      <dgm:prSet presAssocID="{C188EBC4-3D9B-44A1-A0FC-EDC7E1C38DFA}" presName="parenttextcomposite" presStyleCnt="0"/>
      <dgm:spPr/>
    </dgm:pt>
    <dgm:pt modelId="{7977AB10-4DF3-4C86-8E7E-19A11E8F4D28}" type="pres">
      <dgm:prSet presAssocID="{C188EBC4-3D9B-44A1-A0FC-EDC7E1C38DFA}" presName="parenttext" presStyleLbl="revTx" presStyleIdx="1" presStyleCnt="2">
        <dgm:presLayoutVars>
          <dgm:chMax/>
          <dgm:chPref val="2"/>
          <dgm:bulletEnabled val="1"/>
        </dgm:presLayoutVars>
      </dgm:prSet>
      <dgm:spPr/>
      <dgm:t>
        <a:bodyPr/>
        <a:lstStyle/>
        <a:p>
          <a:endParaRPr lang="es-MX"/>
        </a:p>
      </dgm:t>
    </dgm:pt>
    <dgm:pt modelId="{B3122DA6-659E-4B3F-BEE4-9D256C1C52DB}" type="pres">
      <dgm:prSet presAssocID="{C188EBC4-3D9B-44A1-A0FC-EDC7E1C38DFA}" presName="composite" presStyleCnt="0"/>
      <dgm:spPr/>
    </dgm:pt>
    <dgm:pt modelId="{C45C865A-BBE3-4686-8ED4-786B06576F78}" type="pres">
      <dgm:prSet presAssocID="{C188EBC4-3D9B-44A1-A0FC-EDC7E1C38DFA}" presName="chevron1" presStyleLbl="alignNode1" presStyleIdx="7" presStyleCnt="14"/>
      <dgm:spPr/>
    </dgm:pt>
    <dgm:pt modelId="{81C8A2B5-4DE4-4034-90ED-3963330B5B74}" type="pres">
      <dgm:prSet presAssocID="{C188EBC4-3D9B-44A1-A0FC-EDC7E1C38DFA}" presName="chevron2" presStyleLbl="alignNode1" presStyleIdx="8" presStyleCnt="14"/>
      <dgm:spPr/>
    </dgm:pt>
    <dgm:pt modelId="{39E4FE09-07CE-4A46-B614-E051DCE8EB65}" type="pres">
      <dgm:prSet presAssocID="{C188EBC4-3D9B-44A1-A0FC-EDC7E1C38DFA}" presName="chevron3" presStyleLbl="alignNode1" presStyleIdx="9" presStyleCnt="14"/>
      <dgm:spPr/>
    </dgm:pt>
    <dgm:pt modelId="{AAAD49F3-A793-4558-9429-F2913123FF4E}" type="pres">
      <dgm:prSet presAssocID="{C188EBC4-3D9B-44A1-A0FC-EDC7E1C38DFA}" presName="chevron4" presStyleLbl="alignNode1" presStyleIdx="10" presStyleCnt="14"/>
      <dgm:spPr/>
    </dgm:pt>
    <dgm:pt modelId="{D1D874D4-DE73-471F-B5B9-61BCA8C3F4C4}" type="pres">
      <dgm:prSet presAssocID="{C188EBC4-3D9B-44A1-A0FC-EDC7E1C38DFA}" presName="chevron5" presStyleLbl="alignNode1" presStyleIdx="11" presStyleCnt="14"/>
      <dgm:spPr/>
    </dgm:pt>
    <dgm:pt modelId="{23FBC230-24DD-43AD-99ED-05A8AADA3C81}" type="pres">
      <dgm:prSet presAssocID="{C188EBC4-3D9B-44A1-A0FC-EDC7E1C38DFA}" presName="chevron6" presStyleLbl="alignNode1" presStyleIdx="12" presStyleCnt="14"/>
      <dgm:spPr/>
    </dgm:pt>
    <dgm:pt modelId="{6270011B-2FAC-4988-B972-9820830EBF15}" type="pres">
      <dgm:prSet presAssocID="{C188EBC4-3D9B-44A1-A0FC-EDC7E1C38DFA}" presName="chevron7" presStyleLbl="alignNode1" presStyleIdx="13" presStyleCnt="14"/>
      <dgm:spPr/>
    </dgm:pt>
    <dgm:pt modelId="{75CB0EAF-6C49-4C31-807E-F162EC53C65E}" type="pres">
      <dgm:prSet presAssocID="{C188EBC4-3D9B-44A1-A0FC-EDC7E1C38DFA}" presName="childtext" presStyleLbl="solidFgAcc1" presStyleIdx="1" presStyleCnt="2">
        <dgm:presLayoutVars>
          <dgm:chMax/>
          <dgm:chPref val="0"/>
          <dgm:bulletEnabled val="1"/>
        </dgm:presLayoutVars>
      </dgm:prSet>
      <dgm:spPr/>
      <dgm:t>
        <a:bodyPr/>
        <a:lstStyle/>
        <a:p>
          <a:endParaRPr lang="es-MX"/>
        </a:p>
      </dgm:t>
    </dgm:pt>
  </dgm:ptLst>
  <dgm:cxnLst>
    <dgm:cxn modelId="{7D1676AC-017F-4259-8057-19CEF1BBAE28}" srcId="{989E2EA9-45F1-4934-A7AE-210809E574EF}" destId="{024FB634-A7C6-41F7-A4B7-5904EE043D10}" srcOrd="0" destOrd="0" parTransId="{253E344C-009B-4F0B-B4D5-35A51E4A6869}" sibTransId="{21637100-BCA7-4F96-809F-7940F4451153}"/>
    <dgm:cxn modelId="{F1FC4CB7-8477-42A5-A29F-9374DF2D7E27}" srcId="{26554140-8B12-40D1-82F3-280C551FB741}" destId="{989E2EA9-45F1-4934-A7AE-210809E574EF}" srcOrd="0" destOrd="0" parTransId="{FB16F6BD-1F28-4DC1-B503-F949A58133E0}" sibTransId="{6FD857D8-5800-4FD0-B783-69B1F42779ED}"/>
    <dgm:cxn modelId="{0602C8F5-3A53-42A8-AA82-2F26310FD90F}" srcId="{C188EBC4-3D9B-44A1-A0FC-EDC7E1C38DFA}" destId="{1E559D36-EDCC-4323-B2FD-29B5C2A140E2}" srcOrd="0" destOrd="0" parTransId="{344ABE0A-4EF1-4696-BC24-37EE0F055538}" sibTransId="{81B2DF83-867F-477E-A3EE-C113A92B3865}"/>
    <dgm:cxn modelId="{CE3E736C-7BBA-4ECC-A656-5616008B575B}" type="presOf" srcId="{1E559D36-EDCC-4323-B2FD-29B5C2A140E2}" destId="{75CB0EAF-6C49-4C31-807E-F162EC53C65E}" srcOrd="0" destOrd="0" presId="urn:microsoft.com/office/officeart/2008/layout/VerticalAccentList"/>
    <dgm:cxn modelId="{EAC330BA-8CB1-47B4-A518-86B718A35D1B}" type="presOf" srcId="{024FB634-A7C6-41F7-A4B7-5904EE043D10}" destId="{B526760B-7935-4F10-84E5-A460461B5181}" srcOrd="0" destOrd="0" presId="urn:microsoft.com/office/officeart/2008/layout/VerticalAccentList"/>
    <dgm:cxn modelId="{4A87B260-58EB-4ADC-8754-FCC25C5D22B0}" type="presOf" srcId="{26554140-8B12-40D1-82F3-280C551FB741}" destId="{301ABBAC-BE25-40BF-A3FE-8A36DF5640D7}" srcOrd="0" destOrd="0" presId="urn:microsoft.com/office/officeart/2008/layout/VerticalAccentList"/>
    <dgm:cxn modelId="{DC139277-19FF-48D1-92D6-93623BF5AE12}" type="presOf" srcId="{C188EBC4-3D9B-44A1-A0FC-EDC7E1C38DFA}" destId="{7977AB10-4DF3-4C86-8E7E-19A11E8F4D28}" srcOrd="0" destOrd="0" presId="urn:microsoft.com/office/officeart/2008/layout/VerticalAccentList"/>
    <dgm:cxn modelId="{5D0173BC-A1E0-49F8-95FB-F3D35D5519C6}" type="presOf" srcId="{989E2EA9-45F1-4934-A7AE-210809E574EF}" destId="{D6A9D5E5-FFE0-4ECE-9278-DBD45A953959}" srcOrd="0" destOrd="0" presId="urn:microsoft.com/office/officeart/2008/layout/VerticalAccentList"/>
    <dgm:cxn modelId="{DD78B4B3-D7FA-4033-B55A-ADC88F2E8D4E}" srcId="{26554140-8B12-40D1-82F3-280C551FB741}" destId="{C188EBC4-3D9B-44A1-A0FC-EDC7E1C38DFA}" srcOrd="1" destOrd="0" parTransId="{C7EE0995-62D5-4B4C-A71C-C171542A559B}" sibTransId="{B4A9A377-6A96-4678-A977-995902432238}"/>
    <dgm:cxn modelId="{17D62065-15DD-4DF6-B3DC-3743EE2BF626}" type="presParOf" srcId="{301ABBAC-BE25-40BF-A3FE-8A36DF5640D7}" destId="{305390D9-8510-4E1F-A96B-3A6F21385751}" srcOrd="0" destOrd="0" presId="urn:microsoft.com/office/officeart/2008/layout/VerticalAccentList"/>
    <dgm:cxn modelId="{324BBB5C-B421-4499-A1BF-DBD40647A325}" type="presParOf" srcId="{305390D9-8510-4E1F-A96B-3A6F21385751}" destId="{D6A9D5E5-FFE0-4ECE-9278-DBD45A953959}" srcOrd="0" destOrd="0" presId="urn:microsoft.com/office/officeart/2008/layout/VerticalAccentList"/>
    <dgm:cxn modelId="{14104223-3D1A-4382-BA73-2EB02474EDA4}" type="presParOf" srcId="{301ABBAC-BE25-40BF-A3FE-8A36DF5640D7}" destId="{FE682CDC-25EE-4BAB-BDF6-B179CACB03C4}" srcOrd="1" destOrd="0" presId="urn:microsoft.com/office/officeart/2008/layout/VerticalAccentList"/>
    <dgm:cxn modelId="{C0EC0DFA-13E4-4834-B3B5-6CBD7393D217}" type="presParOf" srcId="{FE682CDC-25EE-4BAB-BDF6-B179CACB03C4}" destId="{AD1C2F79-8524-46F9-B3E5-0DADF8971906}" srcOrd="0" destOrd="0" presId="urn:microsoft.com/office/officeart/2008/layout/VerticalAccentList"/>
    <dgm:cxn modelId="{243917CA-AE65-41AD-84AB-B53018DC9BED}" type="presParOf" srcId="{FE682CDC-25EE-4BAB-BDF6-B179CACB03C4}" destId="{B096A8E6-03F0-467B-99FB-B397E0415070}" srcOrd="1" destOrd="0" presId="urn:microsoft.com/office/officeart/2008/layout/VerticalAccentList"/>
    <dgm:cxn modelId="{73BBD39D-B835-4571-9359-50C0EF9520DB}" type="presParOf" srcId="{FE682CDC-25EE-4BAB-BDF6-B179CACB03C4}" destId="{97FCD424-DFD3-47F7-9AA2-028869A7C650}" srcOrd="2" destOrd="0" presId="urn:microsoft.com/office/officeart/2008/layout/VerticalAccentList"/>
    <dgm:cxn modelId="{A05F03DC-4ECC-4AC8-B796-3C596D6362BD}" type="presParOf" srcId="{FE682CDC-25EE-4BAB-BDF6-B179CACB03C4}" destId="{DFC72703-F165-499C-AA46-643340F9ED71}" srcOrd="3" destOrd="0" presId="urn:microsoft.com/office/officeart/2008/layout/VerticalAccentList"/>
    <dgm:cxn modelId="{0C5A65A9-AC8F-4FD1-95D7-F8A581D9FBC4}" type="presParOf" srcId="{FE682CDC-25EE-4BAB-BDF6-B179CACB03C4}" destId="{F0D3D5EC-95F6-4338-8FAC-3CF2821B68CC}" srcOrd="4" destOrd="0" presId="urn:microsoft.com/office/officeart/2008/layout/VerticalAccentList"/>
    <dgm:cxn modelId="{E2F4D299-26DD-424F-BA27-464F45036222}" type="presParOf" srcId="{FE682CDC-25EE-4BAB-BDF6-B179CACB03C4}" destId="{F4ECDD84-CBE9-4EF0-AE68-994FF20CB956}" srcOrd="5" destOrd="0" presId="urn:microsoft.com/office/officeart/2008/layout/VerticalAccentList"/>
    <dgm:cxn modelId="{31714CC4-143C-45C5-B290-F3B8897F15BD}" type="presParOf" srcId="{FE682CDC-25EE-4BAB-BDF6-B179CACB03C4}" destId="{406710B4-8589-440C-9E55-9A56F8C72251}" srcOrd="6" destOrd="0" presId="urn:microsoft.com/office/officeart/2008/layout/VerticalAccentList"/>
    <dgm:cxn modelId="{8639052C-D159-4C27-ABF7-641118D025E0}" type="presParOf" srcId="{FE682CDC-25EE-4BAB-BDF6-B179CACB03C4}" destId="{B526760B-7935-4F10-84E5-A460461B5181}" srcOrd="7" destOrd="0" presId="urn:microsoft.com/office/officeart/2008/layout/VerticalAccentList"/>
    <dgm:cxn modelId="{A9E65364-CB79-43B6-A5C1-B9FB76944582}" type="presParOf" srcId="{301ABBAC-BE25-40BF-A3FE-8A36DF5640D7}" destId="{A692D18D-21AA-484F-A8B0-5F9A0B920A47}" srcOrd="2" destOrd="0" presId="urn:microsoft.com/office/officeart/2008/layout/VerticalAccentList"/>
    <dgm:cxn modelId="{308A080B-309F-4CFA-92E8-CE45F84F5F08}" type="presParOf" srcId="{301ABBAC-BE25-40BF-A3FE-8A36DF5640D7}" destId="{321EAFB9-7317-4C04-977B-126C4769968C}" srcOrd="3" destOrd="0" presId="urn:microsoft.com/office/officeart/2008/layout/VerticalAccentList"/>
    <dgm:cxn modelId="{24E71D17-3EEF-43A4-9F83-163BAD24B08E}" type="presParOf" srcId="{321EAFB9-7317-4C04-977B-126C4769968C}" destId="{7977AB10-4DF3-4C86-8E7E-19A11E8F4D28}" srcOrd="0" destOrd="0" presId="urn:microsoft.com/office/officeart/2008/layout/VerticalAccentList"/>
    <dgm:cxn modelId="{85A39158-1627-43C4-A162-57EAED45F2C0}" type="presParOf" srcId="{301ABBAC-BE25-40BF-A3FE-8A36DF5640D7}" destId="{B3122DA6-659E-4B3F-BEE4-9D256C1C52DB}" srcOrd="4" destOrd="0" presId="urn:microsoft.com/office/officeart/2008/layout/VerticalAccentList"/>
    <dgm:cxn modelId="{080227CE-FB56-40E5-8316-7DEEF69EB50B}" type="presParOf" srcId="{B3122DA6-659E-4B3F-BEE4-9D256C1C52DB}" destId="{C45C865A-BBE3-4686-8ED4-786B06576F78}" srcOrd="0" destOrd="0" presId="urn:microsoft.com/office/officeart/2008/layout/VerticalAccentList"/>
    <dgm:cxn modelId="{FBAB67C0-3826-4247-B30F-20CDC817A785}" type="presParOf" srcId="{B3122DA6-659E-4B3F-BEE4-9D256C1C52DB}" destId="{81C8A2B5-4DE4-4034-90ED-3963330B5B74}" srcOrd="1" destOrd="0" presId="urn:microsoft.com/office/officeart/2008/layout/VerticalAccentList"/>
    <dgm:cxn modelId="{6AAF77A4-5AC5-42EF-9CEB-B87270660B5A}" type="presParOf" srcId="{B3122DA6-659E-4B3F-BEE4-9D256C1C52DB}" destId="{39E4FE09-07CE-4A46-B614-E051DCE8EB65}" srcOrd="2" destOrd="0" presId="urn:microsoft.com/office/officeart/2008/layout/VerticalAccentList"/>
    <dgm:cxn modelId="{67E48C90-B181-4F7A-9488-23C92BCA0770}" type="presParOf" srcId="{B3122DA6-659E-4B3F-BEE4-9D256C1C52DB}" destId="{AAAD49F3-A793-4558-9429-F2913123FF4E}" srcOrd="3" destOrd="0" presId="urn:microsoft.com/office/officeart/2008/layout/VerticalAccentList"/>
    <dgm:cxn modelId="{A1808ABE-9AF7-435F-960B-85CF7AF518F1}" type="presParOf" srcId="{B3122DA6-659E-4B3F-BEE4-9D256C1C52DB}" destId="{D1D874D4-DE73-471F-B5B9-61BCA8C3F4C4}" srcOrd="4" destOrd="0" presId="urn:microsoft.com/office/officeart/2008/layout/VerticalAccentList"/>
    <dgm:cxn modelId="{C0A90D52-38FD-402D-B42E-077D078CEF54}" type="presParOf" srcId="{B3122DA6-659E-4B3F-BEE4-9D256C1C52DB}" destId="{23FBC230-24DD-43AD-99ED-05A8AADA3C81}" srcOrd="5" destOrd="0" presId="urn:microsoft.com/office/officeart/2008/layout/VerticalAccentList"/>
    <dgm:cxn modelId="{DB7856D5-0916-48D2-9A9F-F9E44785D202}" type="presParOf" srcId="{B3122DA6-659E-4B3F-BEE4-9D256C1C52DB}" destId="{6270011B-2FAC-4988-B972-9820830EBF15}" srcOrd="6" destOrd="0" presId="urn:microsoft.com/office/officeart/2008/layout/VerticalAccentList"/>
    <dgm:cxn modelId="{11ECE41A-BC0A-450C-8F42-F2BFD32819FD}" type="presParOf" srcId="{B3122DA6-659E-4B3F-BEE4-9D256C1C52DB}" destId="{75CB0EAF-6C49-4C31-807E-F162EC53C65E}"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294D24-DFF4-4F5B-8107-FE130DFF488E}">
      <dsp:nvSpPr>
        <dsp:cNvPr id="0" name=""/>
        <dsp:cNvSpPr/>
      </dsp:nvSpPr>
      <dsp:spPr>
        <a:xfrm>
          <a:off x="0" y="14784"/>
          <a:ext cx="8128000" cy="1198080"/>
        </a:xfrm>
        <a:prstGeom prst="roundRect">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smtClean="0">
              <a:solidFill>
                <a:schemeClr val="tx1"/>
              </a:solidFill>
              <a:latin typeface="Franklin Gothic Book" panose="020B0503020102020204" pitchFamily="34" charset="0"/>
            </a:rPr>
            <a:t>Deben ser identificables.</a:t>
          </a:r>
          <a:endParaRPr lang="es-MX" sz="2400" kern="1200" dirty="0">
            <a:solidFill>
              <a:schemeClr val="tx1"/>
            </a:solidFill>
            <a:latin typeface="Franklin Gothic Book" panose="020B0503020102020204" pitchFamily="34" charset="0"/>
          </a:endParaRPr>
        </a:p>
      </dsp:txBody>
      <dsp:txXfrm>
        <a:off x="58485" y="73269"/>
        <a:ext cx="8011030" cy="1081110"/>
      </dsp:txXfrm>
    </dsp:sp>
    <dsp:sp modelId="{35D97CFE-D977-4ECA-B7D6-EE0A361E46A4}">
      <dsp:nvSpPr>
        <dsp:cNvPr id="0" name=""/>
        <dsp:cNvSpPr/>
      </dsp:nvSpPr>
      <dsp:spPr>
        <a:xfrm>
          <a:off x="0" y="1397185"/>
          <a:ext cx="8128000" cy="1198080"/>
        </a:xfrm>
        <a:prstGeom prst="roundRect">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smtClean="0">
              <a:solidFill>
                <a:schemeClr val="tx1"/>
              </a:solidFill>
              <a:latin typeface="Franklin Gothic Book" panose="020B0503020102020204" pitchFamily="34" charset="0"/>
            </a:rPr>
            <a:t>Deben proporcionar beneficios económicos futuros esperados.</a:t>
          </a:r>
          <a:endParaRPr lang="es-MX" sz="2400" kern="1200" dirty="0">
            <a:solidFill>
              <a:schemeClr val="tx1"/>
            </a:solidFill>
            <a:latin typeface="Franklin Gothic Book" panose="020B0503020102020204" pitchFamily="34" charset="0"/>
          </a:endParaRPr>
        </a:p>
      </dsp:txBody>
      <dsp:txXfrm>
        <a:off x="58485" y="1455670"/>
        <a:ext cx="8011030" cy="1081110"/>
      </dsp:txXfrm>
    </dsp:sp>
    <dsp:sp modelId="{1048D5B1-3AA4-4F09-A716-D09C6CF03B59}">
      <dsp:nvSpPr>
        <dsp:cNvPr id="0" name=""/>
        <dsp:cNvSpPr/>
      </dsp:nvSpPr>
      <dsp:spPr>
        <a:xfrm>
          <a:off x="0" y="2779585"/>
          <a:ext cx="8128000" cy="1198080"/>
        </a:xfrm>
        <a:prstGeom prst="roundRect">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smtClean="0">
              <a:solidFill>
                <a:schemeClr val="tx1"/>
              </a:solidFill>
              <a:latin typeface="Franklin Gothic Book" panose="020B0503020102020204" pitchFamily="34" charset="0"/>
            </a:rPr>
            <a:t>Debe tenerse control sobre dichos beneficios.</a:t>
          </a:r>
          <a:endParaRPr lang="es-MX" sz="2400" kern="1200" dirty="0">
            <a:solidFill>
              <a:schemeClr val="tx1"/>
            </a:solidFill>
            <a:latin typeface="Franklin Gothic Book" panose="020B0503020102020204" pitchFamily="34" charset="0"/>
          </a:endParaRPr>
        </a:p>
      </dsp:txBody>
      <dsp:txXfrm>
        <a:off x="58485" y="2838070"/>
        <a:ext cx="8011030" cy="108111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254B5F-9226-4135-AA4F-EDACDFDFEED3}">
      <dsp:nvSpPr>
        <dsp:cNvPr id="0" name=""/>
        <dsp:cNvSpPr/>
      </dsp:nvSpPr>
      <dsp:spPr>
        <a:xfrm>
          <a:off x="749917" y="251"/>
          <a:ext cx="3626453" cy="906613"/>
        </a:xfrm>
        <a:prstGeom prst="roundRect">
          <a:avLst>
            <a:gd name="adj" fmla="val 10000"/>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Valor histórico=costo de adquisición.</a:t>
          </a:r>
          <a:endParaRPr lang="es-MX" sz="1800" kern="1200" dirty="0"/>
        </a:p>
      </dsp:txBody>
      <dsp:txXfrm>
        <a:off x="776471" y="26805"/>
        <a:ext cx="3573345" cy="853505"/>
      </dsp:txXfrm>
    </dsp:sp>
    <dsp:sp modelId="{DA1B6085-E18A-4174-BC65-F44F51FA2ECC}">
      <dsp:nvSpPr>
        <dsp:cNvPr id="0" name=""/>
        <dsp:cNvSpPr/>
      </dsp:nvSpPr>
      <dsp:spPr>
        <a:xfrm rot="5400000">
          <a:off x="2483815" y="986193"/>
          <a:ext cx="158657" cy="158657"/>
        </a:xfrm>
        <a:prstGeom prst="rightArrow">
          <a:avLst>
            <a:gd name="adj1" fmla="val 66700"/>
            <a:gd name="adj2" fmla="val 50000"/>
          </a:avLst>
        </a:prstGeom>
        <a:solidFill>
          <a:schemeClr val="accent2">
            <a:hueOff val="0"/>
            <a:satOff val="0"/>
            <a:lumOff val="0"/>
            <a:alphaOff val="0"/>
          </a:schemeClr>
        </a:solidFill>
        <a:ln>
          <a:noFill/>
        </a:ln>
        <a:effectLst>
          <a:reflection blurRad="12700" stA="26000" endPos="32000" dist="12700" dir="5400000" sy="-100000" rotWithShape="0"/>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392DCA55-04D1-4B8A-A0BA-9899CEE4704D}">
      <dsp:nvSpPr>
        <dsp:cNvPr id="0" name=""/>
        <dsp:cNvSpPr/>
      </dsp:nvSpPr>
      <dsp:spPr>
        <a:xfrm>
          <a:off x="749917" y="1224179"/>
          <a:ext cx="3626453" cy="906613"/>
        </a:xfrm>
        <a:prstGeom prst="roundRect">
          <a:avLst>
            <a:gd name="adj" fmla="val 10000"/>
          </a:avLst>
        </a:prstGeom>
        <a:solidFill>
          <a:schemeClr val="accent2">
            <a:tint val="40000"/>
            <a:alpha val="90000"/>
            <a:hueOff val="0"/>
            <a:satOff val="0"/>
            <a:lumOff val="0"/>
            <a:alphaOff val="0"/>
          </a:schemeClr>
        </a:solidFill>
        <a:ln w="9525" cap="rnd" cmpd="sng" algn="ctr">
          <a:solidFill>
            <a:schemeClr val="accent2">
              <a:tint val="40000"/>
              <a:alpha val="90000"/>
              <a:hueOff val="0"/>
              <a:satOff val="0"/>
              <a:lumOff val="0"/>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La capitalización de estos activos puede hacerse únicamente cuando haya sido comprobado, desarrollados internamente o adquiridos en cualquier otra forma.</a:t>
          </a:r>
          <a:endParaRPr lang="es-MX" sz="1400" kern="1200" dirty="0"/>
        </a:p>
      </dsp:txBody>
      <dsp:txXfrm>
        <a:off x="776471" y="1250733"/>
        <a:ext cx="3573345" cy="853505"/>
      </dsp:txXfrm>
    </dsp:sp>
    <dsp:sp modelId="{EE392707-2588-480F-BFA6-408EB601EE3C}">
      <dsp:nvSpPr>
        <dsp:cNvPr id="0" name=""/>
        <dsp:cNvSpPr/>
      </dsp:nvSpPr>
      <dsp:spPr>
        <a:xfrm rot="5400000">
          <a:off x="2483815" y="2210121"/>
          <a:ext cx="158657" cy="158657"/>
        </a:xfrm>
        <a:prstGeom prst="rightArrow">
          <a:avLst>
            <a:gd name="adj1" fmla="val 66700"/>
            <a:gd name="adj2" fmla="val 50000"/>
          </a:avLst>
        </a:prstGeom>
        <a:solidFill>
          <a:schemeClr val="accent3">
            <a:hueOff val="0"/>
            <a:satOff val="0"/>
            <a:lumOff val="0"/>
            <a:alphaOff val="0"/>
          </a:schemeClr>
        </a:solidFill>
        <a:ln>
          <a:noFill/>
        </a:ln>
        <a:effectLst>
          <a:reflection blurRad="12700" stA="26000" endPos="32000" dist="12700" dir="5400000" sy="-100000" rotWithShape="0"/>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64A46013-7243-4C98-A715-EABC0C554A54}">
      <dsp:nvSpPr>
        <dsp:cNvPr id="0" name=""/>
        <dsp:cNvSpPr/>
      </dsp:nvSpPr>
      <dsp:spPr>
        <a:xfrm>
          <a:off x="749917" y="2448107"/>
          <a:ext cx="3626453" cy="906613"/>
        </a:xfrm>
        <a:prstGeom prst="roundRect">
          <a:avLst>
            <a:gd name="adj" fmla="val 10000"/>
          </a:avLst>
        </a:prstGeom>
        <a:solidFill>
          <a:schemeClr val="accent3">
            <a:tint val="40000"/>
            <a:alpha val="90000"/>
            <a:hueOff val="0"/>
            <a:satOff val="0"/>
            <a:lumOff val="0"/>
            <a:alphaOff val="0"/>
          </a:schemeClr>
        </a:solidFill>
        <a:ln w="9525" cap="rnd" cmpd="sng" algn="ctr">
          <a:solidFill>
            <a:schemeClr val="accent3">
              <a:tint val="40000"/>
              <a:alpha val="90000"/>
              <a:hueOff val="0"/>
              <a:satOff val="0"/>
              <a:lumOff val="0"/>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La perdida de valor se da cuando deja de aportar beneficios futuros.</a:t>
          </a:r>
          <a:endParaRPr lang="es-MX" sz="1400" kern="1200" dirty="0"/>
        </a:p>
      </dsp:txBody>
      <dsp:txXfrm>
        <a:off x="776471" y="2474661"/>
        <a:ext cx="3573345" cy="853505"/>
      </dsp:txXfrm>
    </dsp:sp>
    <dsp:sp modelId="{578147BA-1452-4074-A4D1-6450DCB4A694}">
      <dsp:nvSpPr>
        <dsp:cNvPr id="0" name=""/>
        <dsp:cNvSpPr/>
      </dsp:nvSpPr>
      <dsp:spPr>
        <a:xfrm rot="5400000">
          <a:off x="2483815" y="3434049"/>
          <a:ext cx="158657" cy="158657"/>
        </a:xfrm>
        <a:prstGeom prst="rightArrow">
          <a:avLst>
            <a:gd name="adj1" fmla="val 66700"/>
            <a:gd name="adj2" fmla="val 50000"/>
          </a:avLst>
        </a:prstGeom>
        <a:solidFill>
          <a:schemeClr val="accent4">
            <a:hueOff val="0"/>
            <a:satOff val="0"/>
            <a:lumOff val="0"/>
            <a:alphaOff val="0"/>
          </a:schemeClr>
        </a:solidFill>
        <a:ln>
          <a:noFill/>
        </a:ln>
        <a:effectLst>
          <a:reflection blurRad="12700" stA="26000" endPos="32000" dist="12700" dir="5400000" sy="-100000" rotWithShape="0"/>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E72D9248-AA7A-4E73-95E3-C5F2652C876C}">
      <dsp:nvSpPr>
        <dsp:cNvPr id="0" name=""/>
        <dsp:cNvSpPr/>
      </dsp:nvSpPr>
      <dsp:spPr>
        <a:xfrm>
          <a:off x="749917" y="3672035"/>
          <a:ext cx="3626453" cy="906613"/>
        </a:xfrm>
        <a:prstGeom prst="roundRect">
          <a:avLst>
            <a:gd name="adj" fmla="val 10000"/>
          </a:avLst>
        </a:prstGeom>
        <a:solidFill>
          <a:schemeClr val="accent4">
            <a:tint val="40000"/>
            <a:alpha val="90000"/>
            <a:hueOff val="0"/>
            <a:satOff val="0"/>
            <a:lumOff val="0"/>
            <a:alphaOff val="0"/>
          </a:schemeClr>
        </a:solidFill>
        <a:ln w="9525" cap="rnd" cmpd="sng" algn="ctr">
          <a:solidFill>
            <a:schemeClr val="accent4">
              <a:tint val="40000"/>
              <a:alpha val="90000"/>
              <a:hueOff val="0"/>
              <a:satOff val="0"/>
              <a:lumOff val="0"/>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smtClean="0"/>
            <a:t>Los costos de investigación deben ser reconocidos como un gasto en el periodo en que son incurridos.</a:t>
          </a:r>
          <a:endParaRPr lang="es-MX" sz="1400" kern="1200" dirty="0"/>
        </a:p>
      </dsp:txBody>
      <dsp:txXfrm>
        <a:off x="776471" y="3698589"/>
        <a:ext cx="3573345" cy="853505"/>
      </dsp:txXfrm>
    </dsp:sp>
    <dsp:sp modelId="{6CBA71AB-F278-467F-8EEF-192C3B4722B9}">
      <dsp:nvSpPr>
        <dsp:cNvPr id="0" name=""/>
        <dsp:cNvSpPr/>
      </dsp:nvSpPr>
      <dsp:spPr>
        <a:xfrm>
          <a:off x="4884074" y="251"/>
          <a:ext cx="3626453" cy="906613"/>
        </a:xfrm>
        <a:prstGeom prst="roundRect">
          <a:avLst>
            <a:gd name="adj" fmla="val 10000"/>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Deben amortizarse en un periodo no mayor a la vigencia del documento o en su defecto será una estimación.</a:t>
          </a:r>
          <a:endParaRPr lang="es-MX" sz="1800" kern="1200" dirty="0"/>
        </a:p>
      </dsp:txBody>
      <dsp:txXfrm>
        <a:off x="4910628" y="26805"/>
        <a:ext cx="3573345" cy="853505"/>
      </dsp:txXfrm>
    </dsp:sp>
    <dsp:sp modelId="{811C5CB1-FEE7-4DE5-A010-E00965319632}">
      <dsp:nvSpPr>
        <dsp:cNvPr id="0" name=""/>
        <dsp:cNvSpPr/>
      </dsp:nvSpPr>
      <dsp:spPr>
        <a:xfrm rot="5400000">
          <a:off x="6617972" y="986193"/>
          <a:ext cx="158657" cy="158657"/>
        </a:xfrm>
        <a:prstGeom prst="rightArrow">
          <a:avLst>
            <a:gd name="adj1" fmla="val 66700"/>
            <a:gd name="adj2" fmla="val 50000"/>
          </a:avLst>
        </a:prstGeom>
        <a:solidFill>
          <a:schemeClr val="accent5">
            <a:hueOff val="0"/>
            <a:satOff val="0"/>
            <a:lumOff val="0"/>
            <a:alphaOff val="0"/>
          </a:schemeClr>
        </a:solidFill>
        <a:ln>
          <a:noFill/>
        </a:ln>
        <a:effectLst>
          <a:reflection blurRad="12700" stA="26000" endPos="32000" dist="12700" dir="5400000" sy="-100000" rotWithShape="0"/>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26AC61D-A152-46A4-82A2-179CE4EAE34C}">
      <dsp:nvSpPr>
        <dsp:cNvPr id="0" name=""/>
        <dsp:cNvSpPr/>
      </dsp:nvSpPr>
      <dsp:spPr>
        <a:xfrm>
          <a:off x="4884074" y="1224179"/>
          <a:ext cx="3626453" cy="906613"/>
        </a:xfrm>
        <a:prstGeom prst="roundRect">
          <a:avLst>
            <a:gd name="adj" fmla="val 10000"/>
          </a:avLst>
        </a:prstGeom>
        <a:solidFill>
          <a:schemeClr val="accent5">
            <a:tint val="40000"/>
            <a:alpha val="90000"/>
            <a:hueOff val="0"/>
            <a:satOff val="0"/>
            <a:lumOff val="0"/>
            <a:alphaOff val="0"/>
          </a:schemeClr>
        </a:solidFill>
        <a:ln w="9525" cap="rnd" cmpd="sng" algn="ctr">
          <a:solidFill>
            <a:schemeClr val="accent5">
              <a:tint val="40000"/>
              <a:alpha val="90000"/>
              <a:hueOff val="0"/>
              <a:satOff val="0"/>
              <a:lumOff val="0"/>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smtClean="0"/>
            <a:t>La cantidad amortizable de un activo intangible debe asignarse sobre una base sistemática durante la mejor estimación de su vida útil.</a:t>
          </a:r>
          <a:endParaRPr lang="es-MX" sz="1400" kern="1200" dirty="0"/>
        </a:p>
      </dsp:txBody>
      <dsp:txXfrm>
        <a:off x="4910628" y="1250733"/>
        <a:ext cx="3573345" cy="853505"/>
      </dsp:txXfrm>
    </dsp:sp>
    <dsp:sp modelId="{FC14E51B-A586-4406-9DB8-69EDB2C82F3B}">
      <dsp:nvSpPr>
        <dsp:cNvPr id="0" name=""/>
        <dsp:cNvSpPr/>
      </dsp:nvSpPr>
      <dsp:spPr>
        <a:xfrm rot="5400000">
          <a:off x="6617972" y="2210121"/>
          <a:ext cx="158657" cy="158657"/>
        </a:xfrm>
        <a:prstGeom prst="rightArrow">
          <a:avLst>
            <a:gd name="adj1" fmla="val 66700"/>
            <a:gd name="adj2" fmla="val 50000"/>
          </a:avLst>
        </a:prstGeom>
        <a:solidFill>
          <a:schemeClr val="accent6">
            <a:hueOff val="0"/>
            <a:satOff val="0"/>
            <a:lumOff val="0"/>
            <a:alphaOff val="0"/>
          </a:schemeClr>
        </a:solidFill>
        <a:ln>
          <a:noFill/>
        </a:ln>
        <a:effectLst>
          <a:reflection blurRad="12700" stA="26000" endPos="32000" dist="12700" dir="5400000" sy="-100000" rotWithShape="0"/>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275F867-BF1B-4155-A140-A5718F34A120}">
      <dsp:nvSpPr>
        <dsp:cNvPr id="0" name=""/>
        <dsp:cNvSpPr/>
      </dsp:nvSpPr>
      <dsp:spPr>
        <a:xfrm>
          <a:off x="4884074" y="2448107"/>
          <a:ext cx="3626453" cy="906613"/>
        </a:xfrm>
        <a:prstGeom prst="roundRect">
          <a:avLst>
            <a:gd name="adj" fmla="val 10000"/>
          </a:avLst>
        </a:prstGeom>
        <a:solidFill>
          <a:schemeClr val="accent6">
            <a:tint val="40000"/>
            <a:alpha val="90000"/>
            <a:hueOff val="0"/>
            <a:satOff val="0"/>
            <a:lumOff val="0"/>
            <a:alphaOff val="0"/>
          </a:schemeClr>
        </a:solidFill>
        <a:ln w="9525" cap="rnd" cmpd="sng" algn="ctr">
          <a:solidFill>
            <a:schemeClr val="accent6">
              <a:tint val="40000"/>
              <a:alpha val="90000"/>
              <a:hueOff val="0"/>
              <a:satOff val="0"/>
              <a:lumOff val="0"/>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La amortización se determina de acuerdo a una Ley, reglamento, contrato o por su misma naturaleza. </a:t>
          </a:r>
          <a:endParaRPr lang="es-MX" sz="1400" kern="1200" dirty="0"/>
        </a:p>
      </dsp:txBody>
      <dsp:txXfrm>
        <a:off x="4910628" y="2474661"/>
        <a:ext cx="3573345" cy="85350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43644F-94FE-4C41-A2C4-E0EFFDBA5AE5}">
      <dsp:nvSpPr>
        <dsp:cNvPr id="0" name=""/>
        <dsp:cNvSpPr/>
      </dsp:nvSpPr>
      <dsp:spPr>
        <a:xfrm>
          <a:off x="7143" y="1445736"/>
          <a:ext cx="2135187" cy="2527194"/>
        </a:xfrm>
        <a:prstGeom prst="roundRect">
          <a:avLst>
            <a:gd name="adj" fmla="val 10000"/>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El balance general como activos diferidos u otros activos, deducida de su amortización acumulada.</a:t>
          </a:r>
          <a:endParaRPr lang="es-MX" sz="1800" kern="1200" dirty="0"/>
        </a:p>
      </dsp:txBody>
      <dsp:txXfrm>
        <a:off x="69680" y="1508273"/>
        <a:ext cx="2010113" cy="2402120"/>
      </dsp:txXfrm>
    </dsp:sp>
    <dsp:sp modelId="{02D0040E-AC01-4CC7-BFF0-E5B208EC4A0F}">
      <dsp:nvSpPr>
        <dsp:cNvPr id="0" name=""/>
        <dsp:cNvSpPr/>
      </dsp:nvSpPr>
      <dsp:spPr>
        <a:xfrm>
          <a:off x="2355850" y="2444570"/>
          <a:ext cx="452659" cy="529526"/>
        </a:xfrm>
        <a:prstGeom prst="rightArrow">
          <a:avLst>
            <a:gd name="adj1" fmla="val 60000"/>
            <a:gd name="adj2" fmla="val 50000"/>
          </a:avLst>
        </a:prstGeom>
        <a:solidFill>
          <a:schemeClr val="accent2">
            <a:hueOff val="0"/>
            <a:satOff val="0"/>
            <a:lumOff val="0"/>
            <a:alphaOff val="0"/>
          </a:schemeClr>
        </a:solidFill>
        <a:ln>
          <a:noFill/>
        </a:ln>
        <a:effectLst>
          <a:reflection blurRad="12700" stA="26000" endPos="32000" dist="12700" dir="5400000" sy="-100000" rotWithShape="0"/>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2355850" y="2550475"/>
        <a:ext cx="316861" cy="317716"/>
      </dsp:txXfrm>
    </dsp:sp>
    <dsp:sp modelId="{52B2038F-A2A2-49F6-924E-6567C9854EA1}">
      <dsp:nvSpPr>
        <dsp:cNvPr id="0" name=""/>
        <dsp:cNvSpPr/>
      </dsp:nvSpPr>
      <dsp:spPr>
        <a:xfrm>
          <a:off x="2996406" y="1445736"/>
          <a:ext cx="2135187" cy="2527194"/>
        </a:xfrm>
        <a:prstGeom prst="roundRect">
          <a:avLst>
            <a:gd name="adj" fmla="val 10000"/>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En el estado de resultados se incluirá el cargo por amortización como gasto de operación del negocio.</a:t>
          </a:r>
          <a:endParaRPr lang="es-MX" sz="1800" kern="1200" dirty="0"/>
        </a:p>
      </dsp:txBody>
      <dsp:txXfrm>
        <a:off x="3058943" y="1508273"/>
        <a:ext cx="2010113" cy="2402120"/>
      </dsp:txXfrm>
    </dsp:sp>
    <dsp:sp modelId="{A18F33A9-DE2C-4881-8265-33E531117996}">
      <dsp:nvSpPr>
        <dsp:cNvPr id="0" name=""/>
        <dsp:cNvSpPr/>
      </dsp:nvSpPr>
      <dsp:spPr>
        <a:xfrm>
          <a:off x="5345112" y="2444570"/>
          <a:ext cx="452659" cy="529526"/>
        </a:xfrm>
        <a:prstGeom prst="rightArrow">
          <a:avLst>
            <a:gd name="adj1" fmla="val 60000"/>
            <a:gd name="adj2" fmla="val 50000"/>
          </a:avLst>
        </a:prstGeom>
        <a:solidFill>
          <a:schemeClr val="accent3">
            <a:hueOff val="0"/>
            <a:satOff val="0"/>
            <a:lumOff val="0"/>
            <a:alphaOff val="0"/>
          </a:schemeClr>
        </a:solidFill>
        <a:ln>
          <a:noFill/>
        </a:ln>
        <a:effectLst>
          <a:reflection blurRad="12700" stA="26000" endPos="32000" dist="12700" dir="5400000" sy="-100000" rotWithShape="0"/>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5345112" y="2550475"/>
        <a:ext cx="316861" cy="317716"/>
      </dsp:txXfrm>
    </dsp:sp>
    <dsp:sp modelId="{37E2228F-887A-492D-8580-A1FB8E4897B0}">
      <dsp:nvSpPr>
        <dsp:cNvPr id="0" name=""/>
        <dsp:cNvSpPr/>
      </dsp:nvSpPr>
      <dsp:spPr>
        <a:xfrm>
          <a:off x="5985668" y="1445736"/>
          <a:ext cx="2135187" cy="2527194"/>
        </a:xfrm>
        <a:prstGeom prst="roundRect">
          <a:avLst>
            <a:gd name="adj" fmla="val 10000"/>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Si son activos intangibles importantes se deberán distinguir los diferentes conceptos, ya sea en el balance general o por medio de notas.</a:t>
          </a:r>
          <a:endParaRPr lang="es-MX" sz="1800" kern="1200" dirty="0"/>
        </a:p>
      </dsp:txBody>
      <dsp:txXfrm>
        <a:off x="6048205" y="1508273"/>
        <a:ext cx="2010113" cy="24021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87F7CD-04C2-43CC-858E-52A13C618222}">
      <dsp:nvSpPr>
        <dsp:cNvPr id="0" name=""/>
        <dsp:cNvSpPr/>
      </dsp:nvSpPr>
      <dsp:spPr>
        <a:xfrm>
          <a:off x="45" y="30945"/>
          <a:ext cx="4327268" cy="662400"/>
        </a:xfrm>
        <a:prstGeom prst="rect">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a:lnSpc>
              <a:spcPct val="90000"/>
            </a:lnSpc>
            <a:spcBef>
              <a:spcPct val="0"/>
            </a:spcBef>
            <a:spcAft>
              <a:spcPct val="35000"/>
            </a:spcAft>
          </a:pPr>
          <a:r>
            <a:rPr lang="es-MX" sz="2300" kern="1200" dirty="0" smtClean="0">
              <a:latin typeface="Franklin Gothic Book" panose="020B0503020102020204" pitchFamily="34" charset="0"/>
            </a:rPr>
            <a:t>Legales</a:t>
          </a:r>
          <a:endParaRPr lang="es-MX" sz="2300" kern="1200" dirty="0">
            <a:latin typeface="Franklin Gothic Book" panose="020B0503020102020204" pitchFamily="34" charset="0"/>
          </a:endParaRPr>
        </a:p>
      </dsp:txBody>
      <dsp:txXfrm>
        <a:off x="45" y="30945"/>
        <a:ext cx="4327268" cy="662400"/>
      </dsp:txXfrm>
    </dsp:sp>
    <dsp:sp modelId="{DC1A6D8D-0147-467B-9607-B93C92847075}">
      <dsp:nvSpPr>
        <dsp:cNvPr id="0" name=""/>
        <dsp:cNvSpPr/>
      </dsp:nvSpPr>
      <dsp:spPr>
        <a:xfrm>
          <a:off x="45" y="693345"/>
          <a:ext cx="4327268" cy="2817399"/>
        </a:xfrm>
        <a:prstGeom prst="rect">
          <a:avLst/>
        </a:prstGeom>
        <a:solidFill>
          <a:schemeClr val="accent2">
            <a:tint val="40000"/>
            <a:alpha val="90000"/>
            <a:hueOff val="0"/>
            <a:satOff val="0"/>
            <a:lumOff val="0"/>
            <a:alphaOff val="0"/>
          </a:schemeClr>
        </a:solidFill>
        <a:ln w="9525" cap="rnd" cmpd="sng" algn="ctr">
          <a:solidFill>
            <a:schemeClr val="accent2">
              <a:tint val="40000"/>
              <a:alpha val="90000"/>
              <a:hueOff val="0"/>
              <a:satOff val="0"/>
              <a:lumOff val="0"/>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2682" tIns="122682" rIns="163576" bIns="184023" numCol="1" spcCol="1270" anchor="t" anchorCtr="0">
          <a:noAutofit/>
        </a:bodyPr>
        <a:lstStyle/>
        <a:p>
          <a:pPr marL="228600" lvl="1" indent="-228600" algn="ctr" defTabSz="1022350">
            <a:lnSpc>
              <a:spcPct val="150000"/>
            </a:lnSpc>
            <a:spcBef>
              <a:spcPct val="0"/>
            </a:spcBef>
            <a:spcAft>
              <a:spcPct val="15000"/>
            </a:spcAft>
            <a:buChar char="••"/>
          </a:pPr>
          <a:r>
            <a:rPr lang="es-MX" sz="2300" kern="1200" dirty="0" smtClean="0">
              <a:latin typeface="Franklin Gothic Book" panose="020B0503020102020204" pitchFamily="34" charset="0"/>
            </a:rPr>
            <a:t>Aquellos que se derivan de un contrato de la legislación. (Aguinaldo).</a:t>
          </a:r>
          <a:endParaRPr lang="es-MX" sz="2300" kern="1200" dirty="0">
            <a:latin typeface="Franklin Gothic Book" panose="020B0503020102020204" pitchFamily="34" charset="0"/>
          </a:endParaRPr>
        </a:p>
      </dsp:txBody>
      <dsp:txXfrm>
        <a:off x="45" y="693345"/>
        <a:ext cx="4327268" cy="2817399"/>
      </dsp:txXfrm>
    </dsp:sp>
    <dsp:sp modelId="{9B2367CF-4546-43D0-9A08-73516FE1F72C}">
      <dsp:nvSpPr>
        <dsp:cNvPr id="0" name=""/>
        <dsp:cNvSpPr/>
      </dsp:nvSpPr>
      <dsp:spPr>
        <a:xfrm>
          <a:off x="4933131" y="30945"/>
          <a:ext cx="4327268" cy="662400"/>
        </a:xfrm>
        <a:prstGeom prst="rect">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a:lnSpc>
              <a:spcPct val="90000"/>
            </a:lnSpc>
            <a:spcBef>
              <a:spcPct val="0"/>
            </a:spcBef>
            <a:spcAft>
              <a:spcPct val="35000"/>
            </a:spcAft>
          </a:pPr>
          <a:r>
            <a:rPr lang="es-MX" sz="2300" kern="1200" dirty="0" smtClean="0">
              <a:latin typeface="Franklin Gothic Book" panose="020B0503020102020204" pitchFamily="34" charset="0"/>
            </a:rPr>
            <a:t>Asumidos</a:t>
          </a:r>
          <a:endParaRPr lang="es-MX" sz="2300" kern="1200" dirty="0">
            <a:latin typeface="Franklin Gothic Book" panose="020B0503020102020204" pitchFamily="34" charset="0"/>
          </a:endParaRPr>
        </a:p>
      </dsp:txBody>
      <dsp:txXfrm>
        <a:off x="4933131" y="30945"/>
        <a:ext cx="4327268" cy="662400"/>
      </dsp:txXfrm>
    </dsp:sp>
    <dsp:sp modelId="{9D106C47-BA50-4E8C-A475-AC47E4E2F68E}">
      <dsp:nvSpPr>
        <dsp:cNvPr id="0" name=""/>
        <dsp:cNvSpPr/>
      </dsp:nvSpPr>
      <dsp:spPr>
        <a:xfrm>
          <a:off x="4933131" y="693345"/>
          <a:ext cx="4327268" cy="2817399"/>
        </a:xfrm>
        <a:prstGeom prst="rect">
          <a:avLst/>
        </a:prstGeom>
        <a:solidFill>
          <a:schemeClr val="accent3">
            <a:tint val="40000"/>
            <a:alpha val="90000"/>
            <a:hueOff val="0"/>
            <a:satOff val="0"/>
            <a:lumOff val="0"/>
            <a:alphaOff val="0"/>
          </a:schemeClr>
        </a:solidFill>
        <a:ln w="9525" cap="rnd" cmpd="sng" algn="ctr">
          <a:solidFill>
            <a:schemeClr val="accent3">
              <a:tint val="40000"/>
              <a:alpha val="90000"/>
              <a:hueOff val="0"/>
              <a:satOff val="0"/>
              <a:lumOff val="0"/>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2682" tIns="122682" rIns="163576" bIns="184023" numCol="1" spcCol="1270" anchor="t" anchorCtr="0">
          <a:noAutofit/>
        </a:bodyPr>
        <a:lstStyle/>
        <a:p>
          <a:pPr marL="228600" lvl="1" indent="-228600" algn="ctr" defTabSz="1022350">
            <a:lnSpc>
              <a:spcPct val="150000"/>
            </a:lnSpc>
            <a:spcBef>
              <a:spcPct val="0"/>
            </a:spcBef>
            <a:spcAft>
              <a:spcPct val="15000"/>
            </a:spcAft>
            <a:buChar char="••"/>
          </a:pPr>
          <a:r>
            <a:rPr lang="es-MX" sz="2300" kern="1200" dirty="0" smtClean="0">
              <a:latin typeface="Franklin Gothic Book" panose="020B0503020102020204" pitchFamily="34" charset="0"/>
            </a:rPr>
            <a:t>Se derivan de la actuación de la entidad, por que el patrón a manifestado ante terceros que acepta ciertas responsabilidades. </a:t>
          </a:r>
          <a:endParaRPr lang="es-MX" sz="2300" kern="1200" dirty="0">
            <a:latin typeface="Franklin Gothic Book" panose="020B0503020102020204" pitchFamily="34" charset="0"/>
          </a:endParaRPr>
        </a:p>
      </dsp:txBody>
      <dsp:txXfrm>
        <a:off x="4933131" y="693345"/>
        <a:ext cx="4327268" cy="281739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D6DD82-7902-4A59-A41E-D1A2C2B911B0}">
      <dsp:nvSpPr>
        <dsp:cNvPr id="0" name=""/>
        <dsp:cNvSpPr/>
      </dsp:nvSpPr>
      <dsp:spPr>
        <a:xfrm rot="5400000">
          <a:off x="4118041" y="121703"/>
          <a:ext cx="1846361" cy="1606334"/>
        </a:xfrm>
        <a:prstGeom prst="hexagon">
          <a:avLst>
            <a:gd name="adj" fmla="val 25000"/>
            <a:gd name="vf" fmla="val 115470"/>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latin typeface="Franklin Gothic Book" panose="020B0503020102020204" pitchFamily="34" charset="0"/>
            </a:rPr>
            <a:t>Instrumentos financieros.</a:t>
          </a:r>
          <a:endParaRPr lang="es-MX" sz="1400" kern="1200" dirty="0" smtClean="0">
            <a:latin typeface="Franklin Gothic Book" panose="020B0503020102020204" pitchFamily="34" charset="0"/>
          </a:endParaRPr>
        </a:p>
      </dsp:txBody>
      <dsp:txXfrm rot="-5400000">
        <a:off x="4488374" y="289415"/>
        <a:ext cx="1105694" cy="1270911"/>
      </dsp:txXfrm>
    </dsp:sp>
    <dsp:sp modelId="{9F5EBC28-0D79-4D20-A23A-EF0B7100D8BA}">
      <dsp:nvSpPr>
        <dsp:cNvPr id="0" name=""/>
        <dsp:cNvSpPr/>
      </dsp:nvSpPr>
      <dsp:spPr>
        <a:xfrm>
          <a:off x="5893133" y="370961"/>
          <a:ext cx="2060539" cy="1107816"/>
        </a:xfrm>
        <a:prstGeom prst="rect">
          <a:avLst/>
        </a:prstGeom>
        <a:noFill/>
        <a:ln>
          <a:noFill/>
        </a:ln>
        <a:effectLst/>
      </dsp:spPr>
      <dsp:style>
        <a:lnRef idx="0">
          <a:scrgbClr r="0" g="0" b="0"/>
        </a:lnRef>
        <a:fillRef idx="0">
          <a:scrgbClr r="0" g="0" b="0"/>
        </a:fillRef>
        <a:effectRef idx="0">
          <a:scrgbClr r="0" g="0" b="0"/>
        </a:effectRef>
        <a:fontRef idx="minor"/>
      </dsp:style>
    </dsp:sp>
    <dsp:sp modelId="{31C81B77-BBCA-48EE-B04D-E8E90DA24912}">
      <dsp:nvSpPr>
        <dsp:cNvPr id="0" name=""/>
        <dsp:cNvSpPr/>
      </dsp:nvSpPr>
      <dsp:spPr>
        <a:xfrm rot="5400000">
          <a:off x="2383200" y="121703"/>
          <a:ext cx="1846361" cy="1606334"/>
        </a:xfrm>
        <a:prstGeom prst="hexagon">
          <a:avLst>
            <a:gd name="adj" fmla="val 25000"/>
            <a:gd name="vf" fmla="val 115470"/>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s-MX" sz="1400" kern="1200" smtClean="0">
              <a:latin typeface="Franklin Gothic Book" panose="020B0503020102020204" pitchFamily="34" charset="0"/>
            </a:rPr>
            <a:t>Cuentas por pagar a proveedores.</a:t>
          </a:r>
          <a:endParaRPr lang="es-MX" sz="1400" kern="1200" dirty="0">
            <a:latin typeface="Franklin Gothic Book" panose="020B0503020102020204" pitchFamily="34" charset="0"/>
          </a:endParaRPr>
        </a:p>
      </dsp:txBody>
      <dsp:txXfrm rot="-5400000">
        <a:off x="2753533" y="289415"/>
        <a:ext cx="1105694" cy="1270911"/>
      </dsp:txXfrm>
    </dsp:sp>
    <dsp:sp modelId="{65911F09-437D-47DF-B8F8-79F74730FC75}">
      <dsp:nvSpPr>
        <dsp:cNvPr id="0" name=""/>
        <dsp:cNvSpPr/>
      </dsp:nvSpPr>
      <dsp:spPr>
        <a:xfrm rot="5400000">
          <a:off x="3247297" y="1688894"/>
          <a:ext cx="1846361" cy="1606334"/>
        </a:xfrm>
        <a:prstGeom prst="hexagon">
          <a:avLst>
            <a:gd name="adj" fmla="val 25000"/>
            <a:gd name="vf" fmla="val 115470"/>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latin typeface="Franklin Gothic Book" panose="020B0503020102020204" pitchFamily="34" charset="0"/>
            </a:rPr>
            <a:t>Obligaciones acumuladas.</a:t>
          </a:r>
          <a:endParaRPr lang="es-MX" sz="1400" kern="1200" dirty="0">
            <a:latin typeface="Franklin Gothic Book" panose="020B0503020102020204" pitchFamily="34" charset="0"/>
          </a:endParaRPr>
        </a:p>
      </dsp:txBody>
      <dsp:txXfrm rot="-5400000">
        <a:off x="3617630" y="1856606"/>
        <a:ext cx="1105694" cy="1270911"/>
      </dsp:txXfrm>
    </dsp:sp>
    <dsp:sp modelId="{51DF19C4-5268-4DC0-AA00-AC08ED2F4BD6}">
      <dsp:nvSpPr>
        <dsp:cNvPr id="0" name=""/>
        <dsp:cNvSpPr/>
      </dsp:nvSpPr>
      <dsp:spPr>
        <a:xfrm>
          <a:off x="1306771" y="1938153"/>
          <a:ext cx="1994070" cy="1107816"/>
        </a:xfrm>
        <a:prstGeom prst="rect">
          <a:avLst/>
        </a:prstGeom>
        <a:noFill/>
        <a:ln>
          <a:noFill/>
        </a:ln>
        <a:effectLst/>
      </dsp:spPr>
      <dsp:style>
        <a:lnRef idx="0">
          <a:scrgbClr r="0" g="0" b="0"/>
        </a:lnRef>
        <a:fillRef idx="0">
          <a:scrgbClr r="0" g="0" b="0"/>
        </a:fillRef>
        <a:effectRef idx="0">
          <a:scrgbClr r="0" g="0" b="0"/>
        </a:effectRef>
        <a:fontRef idx="minor"/>
      </dsp:style>
    </dsp:sp>
    <dsp:sp modelId="{8139D977-F4FC-4C0B-BCFF-2B3CA1B8CE81}">
      <dsp:nvSpPr>
        <dsp:cNvPr id="0" name=""/>
        <dsp:cNvSpPr/>
      </dsp:nvSpPr>
      <dsp:spPr>
        <a:xfrm rot="5400000">
          <a:off x="4982139" y="1688894"/>
          <a:ext cx="1846361" cy="1606334"/>
        </a:xfrm>
        <a:prstGeom prst="hexagon">
          <a:avLst>
            <a:gd name="adj" fmla="val 25000"/>
            <a:gd name="vf" fmla="val 115470"/>
          </a:avLst>
        </a:prstGeom>
        <a:gradFill rotWithShape="0">
          <a:gsLst>
            <a:gs pos="0">
              <a:schemeClr val="accent5">
                <a:hueOff val="0"/>
                <a:satOff val="0"/>
                <a:lumOff val="0"/>
                <a:alphaOff val="0"/>
                <a:tint val="96000"/>
                <a:lumMod val="102000"/>
              </a:schemeClr>
            </a:gs>
            <a:gs pos="100000">
              <a:schemeClr val="accent5">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s-MX" sz="1400" kern="1200" smtClean="0">
              <a:latin typeface="Franklin Gothic Book" panose="020B0503020102020204" pitchFamily="34" charset="0"/>
            </a:rPr>
            <a:t>Retención de efectivo y cobro por cuentas de terceros. </a:t>
          </a:r>
          <a:endParaRPr lang="es-MX" sz="1400" kern="1200" dirty="0">
            <a:latin typeface="Franklin Gothic Book" panose="020B0503020102020204" pitchFamily="34" charset="0"/>
          </a:endParaRPr>
        </a:p>
      </dsp:txBody>
      <dsp:txXfrm rot="-5400000">
        <a:off x="5352472" y="1856606"/>
        <a:ext cx="1105694" cy="1270911"/>
      </dsp:txXfrm>
    </dsp:sp>
    <dsp:sp modelId="{47A8131E-F9BE-42BB-AFA5-136387203BBB}">
      <dsp:nvSpPr>
        <dsp:cNvPr id="0" name=""/>
        <dsp:cNvSpPr/>
      </dsp:nvSpPr>
      <dsp:spPr>
        <a:xfrm rot="5400000">
          <a:off x="4118041" y="3256086"/>
          <a:ext cx="1846361" cy="1606334"/>
        </a:xfrm>
        <a:prstGeom prst="hexagon">
          <a:avLst>
            <a:gd name="adj" fmla="val 25000"/>
            <a:gd name="vf" fmla="val 115470"/>
          </a:avLst>
        </a:prstGeom>
        <a:gradFill rotWithShape="0">
          <a:gsLst>
            <a:gs pos="0">
              <a:schemeClr val="accent6">
                <a:hueOff val="0"/>
                <a:satOff val="0"/>
                <a:lumOff val="0"/>
                <a:alphaOff val="0"/>
                <a:tint val="96000"/>
                <a:lumMod val="102000"/>
              </a:schemeClr>
            </a:gs>
            <a:gs pos="100000">
              <a:schemeClr val="accent6">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smtClean="0">
              <a:latin typeface="Franklin Gothic Book" panose="020B0503020102020204" pitchFamily="34" charset="0"/>
            </a:rPr>
            <a:t>Provisiones.</a:t>
          </a:r>
          <a:endParaRPr lang="es-MX" sz="1400" kern="1200" dirty="0">
            <a:latin typeface="Franklin Gothic Book" panose="020B0503020102020204" pitchFamily="34" charset="0"/>
          </a:endParaRPr>
        </a:p>
      </dsp:txBody>
      <dsp:txXfrm rot="-5400000">
        <a:off x="4488374" y="3423798"/>
        <a:ext cx="1105694" cy="1270911"/>
      </dsp:txXfrm>
    </dsp:sp>
    <dsp:sp modelId="{C4033BCA-296E-4A71-BA66-26FBA76F153C}">
      <dsp:nvSpPr>
        <dsp:cNvPr id="0" name=""/>
        <dsp:cNvSpPr/>
      </dsp:nvSpPr>
      <dsp:spPr>
        <a:xfrm>
          <a:off x="5893133" y="3505345"/>
          <a:ext cx="2060539" cy="1107816"/>
        </a:xfrm>
        <a:prstGeom prst="rect">
          <a:avLst/>
        </a:prstGeom>
        <a:noFill/>
        <a:ln>
          <a:noFill/>
        </a:ln>
        <a:effectLst/>
      </dsp:spPr>
      <dsp:style>
        <a:lnRef idx="0">
          <a:scrgbClr r="0" g="0" b="0"/>
        </a:lnRef>
        <a:fillRef idx="0">
          <a:scrgbClr r="0" g="0" b="0"/>
        </a:fillRef>
        <a:effectRef idx="0">
          <a:scrgbClr r="0" g="0" b="0"/>
        </a:effectRef>
        <a:fontRef idx="minor"/>
      </dsp:style>
    </dsp:sp>
    <dsp:sp modelId="{9AA77BF1-9C58-4269-B233-F55F261AC79E}">
      <dsp:nvSpPr>
        <dsp:cNvPr id="0" name=""/>
        <dsp:cNvSpPr/>
      </dsp:nvSpPr>
      <dsp:spPr>
        <a:xfrm rot="5400000">
          <a:off x="2383200" y="3256086"/>
          <a:ext cx="1846361" cy="1606334"/>
        </a:xfrm>
        <a:prstGeom prst="hexagon">
          <a:avLst>
            <a:gd name="adj" fmla="val 25000"/>
            <a:gd name="vf" fmla="val 115470"/>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s-MX" sz="1400" kern="1200" smtClean="0">
              <a:latin typeface="Franklin Gothic Book" panose="020B0503020102020204" pitchFamily="34" charset="0"/>
            </a:rPr>
            <a:t>Anticipo a clientes.</a:t>
          </a:r>
          <a:endParaRPr lang="es-MX" sz="1400" kern="1200" dirty="0">
            <a:latin typeface="Franklin Gothic Book" panose="020B0503020102020204" pitchFamily="34" charset="0"/>
          </a:endParaRPr>
        </a:p>
      </dsp:txBody>
      <dsp:txXfrm rot="-5400000">
        <a:off x="2753533" y="3423798"/>
        <a:ext cx="1105694" cy="127091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8FEA94-1D66-4F1E-9F74-C8F63B151785}">
      <dsp:nvSpPr>
        <dsp:cNvPr id="0" name=""/>
        <dsp:cNvSpPr/>
      </dsp:nvSpPr>
      <dsp:spPr>
        <a:xfrm>
          <a:off x="8139" y="1231735"/>
          <a:ext cx="2432675" cy="2378985"/>
        </a:xfrm>
        <a:prstGeom prst="roundRect">
          <a:avLst>
            <a:gd name="adj" fmla="val 10000"/>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smtClean="0">
              <a:latin typeface="Franklin Gothic Book" panose="020B0503020102020204" pitchFamily="34" charset="0"/>
            </a:rPr>
            <a:t>La existencia de pasivos de importancia en moneda extranjera</a:t>
          </a:r>
          <a:endParaRPr lang="es-MX" sz="1800" kern="1200" dirty="0">
            <a:latin typeface="Franklin Gothic Book" panose="020B0503020102020204" pitchFamily="34" charset="0"/>
          </a:endParaRPr>
        </a:p>
      </dsp:txBody>
      <dsp:txXfrm>
        <a:off x="77817" y="1301413"/>
        <a:ext cx="2293319" cy="2239629"/>
      </dsp:txXfrm>
    </dsp:sp>
    <dsp:sp modelId="{40BD0D17-92D6-4C99-883E-106FEEE9999A}">
      <dsp:nvSpPr>
        <dsp:cNvPr id="0" name=""/>
        <dsp:cNvSpPr/>
      </dsp:nvSpPr>
      <dsp:spPr>
        <a:xfrm>
          <a:off x="2684082" y="2119576"/>
          <a:ext cx="515727" cy="603303"/>
        </a:xfrm>
        <a:prstGeom prst="rightArrow">
          <a:avLst>
            <a:gd name="adj1" fmla="val 60000"/>
            <a:gd name="adj2" fmla="val 50000"/>
          </a:avLst>
        </a:prstGeom>
        <a:solidFill>
          <a:schemeClr val="accent2">
            <a:hueOff val="0"/>
            <a:satOff val="0"/>
            <a:lumOff val="0"/>
            <a:alphaOff val="0"/>
          </a:schemeClr>
        </a:solidFill>
        <a:ln>
          <a:noFill/>
        </a:ln>
        <a:effectLst>
          <a:reflection blurRad="12700" stA="26000" endPos="32000" dist="12700" dir="5400000" sy="-100000" rotWithShape="0"/>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solidFill>
              <a:schemeClr val="tx1"/>
            </a:solidFill>
            <a:latin typeface="Franklin Gothic Book" panose="020B0503020102020204" pitchFamily="34" charset="0"/>
          </a:endParaRPr>
        </a:p>
      </dsp:txBody>
      <dsp:txXfrm>
        <a:off x="2684082" y="2240237"/>
        <a:ext cx="361009" cy="361981"/>
      </dsp:txXfrm>
    </dsp:sp>
    <dsp:sp modelId="{8B1FEA1B-D678-4841-A4F6-3E7F46D4C25C}">
      <dsp:nvSpPr>
        <dsp:cNvPr id="0" name=""/>
        <dsp:cNvSpPr/>
      </dsp:nvSpPr>
      <dsp:spPr>
        <a:xfrm>
          <a:off x="3413884" y="1231735"/>
          <a:ext cx="2432675" cy="2378985"/>
        </a:xfrm>
        <a:prstGeom prst="roundRect">
          <a:avLst>
            <a:gd name="adj" fmla="val 10000"/>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smtClean="0">
              <a:latin typeface="Franklin Gothic Book" panose="020B0503020102020204" pitchFamily="34" charset="0"/>
            </a:rPr>
            <a:t>Las garantías, de cualquier pasivo describiendo la naturaleza de los prestamos, (el vencimiento, las tasas de interés y las garantías).</a:t>
          </a:r>
          <a:endParaRPr lang="es-MX" sz="1800" kern="1200" dirty="0">
            <a:latin typeface="Franklin Gothic Book" panose="020B0503020102020204" pitchFamily="34" charset="0"/>
          </a:endParaRPr>
        </a:p>
      </dsp:txBody>
      <dsp:txXfrm>
        <a:off x="3483562" y="1301413"/>
        <a:ext cx="2293319" cy="2239629"/>
      </dsp:txXfrm>
    </dsp:sp>
    <dsp:sp modelId="{E36312BF-AE13-4C11-9D22-29084D89BBBE}">
      <dsp:nvSpPr>
        <dsp:cNvPr id="0" name=""/>
        <dsp:cNvSpPr/>
      </dsp:nvSpPr>
      <dsp:spPr>
        <a:xfrm>
          <a:off x="6089827" y="2119576"/>
          <a:ext cx="515727" cy="603303"/>
        </a:xfrm>
        <a:prstGeom prst="rightArrow">
          <a:avLst>
            <a:gd name="adj1" fmla="val 60000"/>
            <a:gd name="adj2" fmla="val 50000"/>
          </a:avLst>
        </a:prstGeom>
        <a:solidFill>
          <a:schemeClr val="accent3">
            <a:hueOff val="0"/>
            <a:satOff val="0"/>
            <a:lumOff val="0"/>
            <a:alphaOff val="0"/>
          </a:schemeClr>
        </a:solidFill>
        <a:ln>
          <a:noFill/>
        </a:ln>
        <a:effectLst>
          <a:reflection blurRad="12700" stA="26000" endPos="32000" dist="12700" dir="5400000" sy="-100000" rotWithShape="0"/>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solidFill>
              <a:schemeClr val="tx1"/>
            </a:solidFill>
            <a:latin typeface="Franklin Gothic Book" panose="020B0503020102020204" pitchFamily="34" charset="0"/>
          </a:endParaRPr>
        </a:p>
      </dsp:txBody>
      <dsp:txXfrm>
        <a:off x="6089827" y="2240237"/>
        <a:ext cx="361009" cy="361981"/>
      </dsp:txXfrm>
    </dsp:sp>
    <dsp:sp modelId="{F041BF6D-FF08-4634-A92C-B95CC11C40B3}">
      <dsp:nvSpPr>
        <dsp:cNvPr id="0" name=""/>
        <dsp:cNvSpPr/>
      </dsp:nvSpPr>
      <dsp:spPr>
        <a:xfrm>
          <a:off x="6819630" y="1231735"/>
          <a:ext cx="2432675" cy="2378985"/>
        </a:xfrm>
        <a:prstGeom prst="roundRect">
          <a:avLst>
            <a:gd name="adj" fmla="val 10000"/>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smtClean="0">
              <a:latin typeface="Franklin Gothic Book" panose="020B0503020102020204" pitchFamily="34" charset="0"/>
            </a:rPr>
            <a:t>En las obligaciones emitidas las características de la emisión,  el monto de lo mismo será el numero de las obligaciones en circulación a valor nominal.</a:t>
          </a:r>
          <a:endParaRPr lang="es-MX" sz="1800" kern="1200" dirty="0">
            <a:latin typeface="Franklin Gothic Book" panose="020B0503020102020204" pitchFamily="34" charset="0"/>
          </a:endParaRPr>
        </a:p>
      </dsp:txBody>
      <dsp:txXfrm>
        <a:off x="6889308" y="1301413"/>
        <a:ext cx="2293319" cy="223962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5583F9-0F13-44D5-9D0D-D12D70FE58BD}">
      <dsp:nvSpPr>
        <dsp:cNvPr id="0" name=""/>
        <dsp:cNvSpPr/>
      </dsp:nvSpPr>
      <dsp:spPr>
        <a:xfrm>
          <a:off x="0" y="511948"/>
          <a:ext cx="8230347" cy="740250"/>
        </a:xfrm>
        <a:prstGeom prst="rect">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38766" tIns="416560" rIns="638766" bIns="113792" numCol="1" spcCol="1270" anchor="t" anchorCtr="0">
          <a:noAutofit/>
        </a:bodyPr>
        <a:lstStyle/>
        <a:p>
          <a:pPr marL="171450" lvl="1" indent="-171450" algn="l" defTabSz="711200">
            <a:lnSpc>
              <a:spcPct val="90000"/>
            </a:lnSpc>
            <a:spcBef>
              <a:spcPct val="0"/>
            </a:spcBef>
            <a:spcAft>
              <a:spcPct val="15000"/>
            </a:spcAft>
            <a:buChar char="••"/>
          </a:pPr>
          <a:r>
            <a:rPr lang="es-MX" sz="1600" kern="1200" dirty="0" smtClean="0">
              <a:latin typeface="Franklin Gothic Book" panose="020B0503020102020204" pitchFamily="34" charset="0"/>
            </a:rPr>
            <a:t>Se debe depositarse el dinero en el banco.</a:t>
          </a:r>
          <a:endParaRPr lang="es-MX" sz="1600" kern="1200" dirty="0">
            <a:latin typeface="Franklin Gothic Book" panose="020B0503020102020204" pitchFamily="34" charset="0"/>
          </a:endParaRPr>
        </a:p>
      </dsp:txBody>
      <dsp:txXfrm>
        <a:off x="0" y="511948"/>
        <a:ext cx="8230347" cy="740250"/>
      </dsp:txXfrm>
    </dsp:sp>
    <dsp:sp modelId="{F8544E34-56E3-4947-B6E1-48B0B2C43224}">
      <dsp:nvSpPr>
        <dsp:cNvPr id="0" name=""/>
        <dsp:cNvSpPr/>
      </dsp:nvSpPr>
      <dsp:spPr>
        <a:xfrm>
          <a:off x="411517" y="84934"/>
          <a:ext cx="6218800" cy="590400"/>
        </a:xfrm>
        <a:prstGeom prst="roundRect">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7761" tIns="0" rIns="217761" bIns="0" numCol="1" spcCol="1270" anchor="ctr" anchorCtr="0">
          <a:noAutofit/>
        </a:bodyPr>
        <a:lstStyle/>
        <a:p>
          <a:pPr lvl="0" algn="l" defTabSz="711200">
            <a:lnSpc>
              <a:spcPct val="90000"/>
            </a:lnSpc>
            <a:spcBef>
              <a:spcPct val="0"/>
            </a:spcBef>
            <a:spcAft>
              <a:spcPct val="35000"/>
            </a:spcAft>
          </a:pPr>
          <a:r>
            <a:rPr lang="es-MX" sz="1600" kern="1200" dirty="0" smtClean="0">
              <a:latin typeface="Franklin Gothic Book" panose="020B0503020102020204" pitchFamily="34" charset="0"/>
            </a:rPr>
            <a:t>Al percibir un préstamo</a:t>
          </a:r>
          <a:endParaRPr lang="es-MX" sz="1600" kern="1200" dirty="0">
            <a:latin typeface="Franklin Gothic Book" panose="020B0503020102020204" pitchFamily="34" charset="0"/>
          </a:endParaRPr>
        </a:p>
      </dsp:txBody>
      <dsp:txXfrm>
        <a:off x="440338" y="113755"/>
        <a:ext cx="6161158" cy="532758"/>
      </dsp:txXfrm>
    </dsp:sp>
    <dsp:sp modelId="{00F65CB2-9C51-48F1-B7CD-81FA5AE2B3A7}">
      <dsp:nvSpPr>
        <dsp:cNvPr id="0" name=""/>
        <dsp:cNvSpPr/>
      </dsp:nvSpPr>
      <dsp:spPr>
        <a:xfrm>
          <a:off x="0" y="1523584"/>
          <a:ext cx="8230347" cy="740250"/>
        </a:xfrm>
        <a:prstGeom prst="rect">
          <a:avLst/>
        </a:prstGeom>
        <a:solidFill>
          <a:schemeClr val="lt1">
            <a:alpha val="90000"/>
            <a:hueOff val="0"/>
            <a:satOff val="0"/>
            <a:lumOff val="0"/>
            <a:alphaOff val="0"/>
          </a:schemeClr>
        </a:solidFill>
        <a:ln w="9525" cap="rnd" cmpd="sng" algn="ctr">
          <a:solidFill>
            <a:schemeClr val="accent3">
              <a:hueOff val="0"/>
              <a:satOff val="0"/>
              <a:lumOff val="0"/>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38766" tIns="416560" rIns="638766" bIns="113792" numCol="1" spcCol="1270" anchor="t" anchorCtr="0">
          <a:noAutofit/>
        </a:bodyPr>
        <a:lstStyle/>
        <a:p>
          <a:pPr marL="171450" lvl="1" indent="-171450" algn="l" defTabSz="711200">
            <a:lnSpc>
              <a:spcPct val="90000"/>
            </a:lnSpc>
            <a:spcBef>
              <a:spcPct val="0"/>
            </a:spcBef>
            <a:spcAft>
              <a:spcPct val="15000"/>
            </a:spcAft>
            <a:buChar char="••"/>
          </a:pPr>
          <a:r>
            <a:rPr lang="es-MX" sz="1600" kern="1200" dirty="0" smtClean="0">
              <a:latin typeface="Franklin Gothic Book" panose="020B0503020102020204" pitchFamily="34" charset="0"/>
            </a:rPr>
            <a:t>Se expide un cheque.</a:t>
          </a:r>
          <a:endParaRPr lang="es-MX" sz="1600" kern="1200" dirty="0">
            <a:latin typeface="Franklin Gothic Book" panose="020B0503020102020204" pitchFamily="34" charset="0"/>
          </a:endParaRPr>
        </a:p>
      </dsp:txBody>
      <dsp:txXfrm>
        <a:off x="0" y="1523584"/>
        <a:ext cx="8230347" cy="740250"/>
      </dsp:txXfrm>
    </dsp:sp>
    <dsp:sp modelId="{6D4B8B48-AD72-4B08-B162-FFC2B20DBCAF}">
      <dsp:nvSpPr>
        <dsp:cNvPr id="0" name=""/>
        <dsp:cNvSpPr/>
      </dsp:nvSpPr>
      <dsp:spPr>
        <a:xfrm>
          <a:off x="411517" y="1228384"/>
          <a:ext cx="6270363" cy="590400"/>
        </a:xfrm>
        <a:prstGeom prst="roundRect">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7761" tIns="0" rIns="217761" bIns="0" numCol="1" spcCol="1270" anchor="ctr" anchorCtr="0">
          <a:noAutofit/>
        </a:bodyPr>
        <a:lstStyle/>
        <a:p>
          <a:pPr lvl="0" algn="l" defTabSz="711200">
            <a:lnSpc>
              <a:spcPct val="90000"/>
            </a:lnSpc>
            <a:spcBef>
              <a:spcPct val="0"/>
            </a:spcBef>
            <a:spcAft>
              <a:spcPct val="35000"/>
            </a:spcAft>
          </a:pPr>
          <a:r>
            <a:rPr lang="es-MX" sz="1600" kern="1200" dirty="0" smtClean="0">
              <a:latin typeface="Franklin Gothic Book" panose="020B0503020102020204" pitchFamily="34" charset="0"/>
            </a:rPr>
            <a:t>Al liquidar un préstamo </a:t>
          </a:r>
          <a:endParaRPr lang="es-MX" sz="1600" kern="1200" dirty="0">
            <a:latin typeface="Franklin Gothic Book" panose="020B0503020102020204" pitchFamily="34" charset="0"/>
          </a:endParaRPr>
        </a:p>
      </dsp:txBody>
      <dsp:txXfrm>
        <a:off x="440338" y="1257205"/>
        <a:ext cx="6212721" cy="532758"/>
      </dsp:txXfrm>
    </dsp:sp>
    <dsp:sp modelId="{BEFD74F8-AF98-4934-BAB8-F0587143CCBA}">
      <dsp:nvSpPr>
        <dsp:cNvPr id="0" name=""/>
        <dsp:cNvSpPr/>
      </dsp:nvSpPr>
      <dsp:spPr>
        <a:xfrm>
          <a:off x="0" y="2667034"/>
          <a:ext cx="8230347" cy="504000"/>
        </a:xfrm>
        <a:prstGeom prst="rect">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7BF6B5CB-30E0-4429-8C60-8E98436A8C3C}">
      <dsp:nvSpPr>
        <dsp:cNvPr id="0" name=""/>
        <dsp:cNvSpPr/>
      </dsp:nvSpPr>
      <dsp:spPr>
        <a:xfrm>
          <a:off x="411517" y="2371834"/>
          <a:ext cx="6321869" cy="590400"/>
        </a:xfrm>
        <a:prstGeom prst="roundRect">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7761" tIns="0" rIns="217761" bIns="0" numCol="1" spcCol="1270" anchor="ctr" anchorCtr="0">
          <a:noAutofit/>
        </a:bodyPr>
        <a:lstStyle/>
        <a:p>
          <a:pPr lvl="0" algn="l" defTabSz="711200">
            <a:lnSpc>
              <a:spcPct val="90000"/>
            </a:lnSpc>
            <a:spcBef>
              <a:spcPct val="0"/>
            </a:spcBef>
            <a:spcAft>
              <a:spcPct val="35000"/>
            </a:spcAft>
          </a:pPr>
          <a:r>
            <a:rPr lang="es-MX" sz="1600" kern="1200" dirty="0" smtClean="0">
              <a:latin typeface="Franklin Gothic Book" panose="020B0503020102020204" pitchFamily="34" charset="0"/>
            </a:rPr>
            <a:t>Las deudas a largo plazo generalmente son documentos por contratos y en muchas ocasiones son formalizados ante un notario. </a:t>
          </a:r>
          <a:endParaRPr lang="es-MX" sz="1600" kern="1200" dirty="0">
            <a:latin typeface="Franklin Gothic Book" panose="020B0503020102020204" pitchFamily="34" charset="0"/>
          </a:endParaRPr>
        </a:p>
      </dsp:txBody>
      <dsp:txXfrm>
        <a:off x="440338" y="2400655"/>
        <a:ext cx="6264227" cy="532758"/>
      </dsp:txXfrm>
    </dsp:sp>
    <dsp:sp modelId="{C821A585-CFA9-492B-A4CC-F31EF37A9D20}">
      <dsp:nvSpPr>
        <dsp:cNvPr id="0" name=""/>
        <dsp:cNvSpPr/>
      </dsp:nvSpPr>
      <dsp:spPr>
        <a:xfrm>
          <a:off x="0" y="3574235"/>
          <a:ext cx="8230347" cy="504000"/>
        </a:xfrm>
        <a:prstGeom prst="rect">
          <a:avLst/>
        </a:prstGeom>
        <a:solidFill>
          <a:schemeClr val="lt1">
            <a:alpha val="90000"/>
            <a:hueOff val="0"/>
            <a:satOff val="0"/>
            <a:lumOff val="0"/>
            <a:alphaOff val="0"/>
          </a:schemeClr>
        </a:solidFill>
        <a:ln w="9525" cap="rnd" cmpd="sng" algn="ctr">
          <a:solidFill>
            <a:schemeClr val="accent5">
              <a:hueOff val="0"/>
              <a:satOff val="0"/>
              <a:lumOff val="0"/>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689BCC57-B154-444A-B9A8-8C867FDD1B9F}">
      <dsp:nvSpPr>
        <dsp:cNvPr id="0" name=""/>
        <dsp:cNvSpPr/>
      </dsp:nvSpPr>
      <dsp:spPr>
        <a:xfrm>
          <a:off x="411517" y="3279034"/>
          <a:ext cx="6302165" cy="590400"/>
        </a:xfrm>
        <a:prstGeom prst="roundRect">
          <a:avLst/>
        </a:prstGeom>
        <a:gradFill rotWithShape="0">
          <a:gsLst>
            <a:gs pos="0">
              <a:schemeClr val="accent5">
                <a:hueOff val="0"/>
                <a:satOff val="0"/>
                <a:lumOff val="0"/>
                <a:alphaOff val="0"/>
                <a:tint val="96000"/>
                <a:lumMod val="102000"/>
              </a:schemeClr>
            </a:gs>
            <a:gs pos="100000">
              <a:schemeClr val="accent5">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7761" tIns="0" rIns="217761" bIns="0" numCol="1" spcCol="1270" anchor="ctr" anchorCtr="0">
          <a:noAutofit/>
        </a:bodyPr>
        <a:lstStyle/>
        <a:p>
          <a:pPr lvl="0" algn="l" defTabSz="711200">
            <a:lnSpc>
              <a:spcPct val="90000"/>
            </a:lnSpc>
            <a:spcBef>
              <a:spcPct val="0"/>
            </a:spcBef>
            <a:spcAft>
              <a:spcPct val="35000"/>
            </a:spcAft>
          </a:pPr>
          <a:r>
            <a:rPr lang="es-MX" sz="1600" kern="1200" smtClean="0">
              <a:latin typeface="Franklin Gothic Book" panose="020B0503020102020204" pitchFamily="34" charset="0"/>
            </a:rPr>
            <a:t>El gerente debe informar por escrito de las deudas que la empresa contraiga pero que sea aceptado y registrado.</a:t>
          </a:r>
          <a:endParaRPr lang="es-MX" sz="1600" kern="1200" dirty="0" smtClean="0">
            <a:latin typeface="Franklin Gothic Book" panose="020B0503020102020204" pitchFamily="34" charset="0"/>
          </a:endParaRPr>
        </a:p>
      </dsp:txBody>
      <dsp:txXfrm>
        <a:off x="440338" y="3307855"/>
        <a:ext cx="6244523" cy="532758"/>
      </dsp:txXfrm>
    </dsp:sp>
    <dsp:sp modelId="{B4475F68-9C8A-454E-9316-41375883685C}">
      <dsp:nvSpPr>
        <dsp:cNvPr id="0" name=""/>
        <dsp:cNvSpPr/>
      </dsp:nvSpPr>
      <dsp:spPr>
        <a:xfrm>
          <a:off x="0" y="4481435"/>
          <a:ext cx="8230347" cy="504000"/>
        </a:xfrm>
        <a:prstGeom prst="rect">
          <a:avLst/>
        </a:prstGeom>
        <a:solidFill>
          <a:schemeClr val="lt1">
            <a:alpha val="90000"/>
            <a:hueOff val="0"/>
            <a:satOff val="0"/>
            <a:lumOff val="0"/>
            <a:alphaOff val="0"/>
          </a:schemeClr>
        </a:solidFill>
        <a:ln w="9525" cap="rnd" cmpd="sng" algn="ctr">
          <a:solidFill>
            <a:schemeClr val="accent6">
              <a:hueOff val="0"/>
              <a:satOff val="0"/>
              <a:lumOff val="0"/>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AE26880C-B9C8-4BBF-9CE4-68AE27FB1EE7}">
      <dsp:nvSpPr>
        <dsp:cNvPr id="0" name=""/>
        <dsp:cNvSpPr/>
      </dsp:nvSpPr>
      <dsp:spPr>
        <a:xfrm>
          <a:off x="411517" y="4186235"/>
          <a:ext cx="6224907" cy="590400"/>
        </a:xfrm>
        <a:prstGeom prst="roundRect">
          <a:avLst/>
        </a:prstGeom>
        <a:gradFill rotWithShape="0">
          <a:gsLst>
            <a:gs pos="0">
              <a:schemeClr val="accent6">
                <a:hueOff val="0"/>
                <a:satOff val="0"/>
                <a:lumOff val="0"/>
                <a:alphaOff val="0"/>
                <a:tint val="96000"/>
                <a:lumMod val="102000"/>
              </a:schemeClr>
            </a:gs>
            <a:gs pos="100000">
              <a:schemeClr val="accent6">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7761" tIns="0" rIns="217761" bIns="0" numCol="1" spcCol="1270" anchor="ctr" anchorCtr="0">
          <a:noAutofit/>
        </a:bodyPr>
        <a:lstStyle/>
        <a:p>
          <a:pPr lvl="0" algn="l" defTabSz="711200">
            <a:lnSpc>
              <a:spcPct val="90000"/>
            </a:lnSpc>
            <a:spcBef>
              <a:spcPct val="0"/>
            </a:spcBef>
            <a:spcAft>
              <a:spcPct val="35000"/>
            </a:spcAft>
          </a:pPr>
          <a:r>
            <a:rPr lang="es-MX" sz="1600" kern="1200" smtClean="0">
              <a:latin typeface="Franklin Gothic Book" panose="020B0503020102020204" pitchFamily="34" charset="0"/>
            </a:rPr>
            <a:t>Los estados de cuenta mensuales recibidos de los bancos deben ser conciliados con las cuentas y libros de contabilidad</a:t>
          </a:r>
          <a:endParaRPr lang="es-MX" sz="1600" kern="1200" dirty="0">
            <a:latin typeface="Franklin Gothic Book" panose="020B0503020102020204" pitchFamily="34" charset="0"/>
          </a:endParaRPr>
        </a:p>
      </dsp:txBody>
      <dsp:txXfrm>
        <a:off x="440338" y="4215056"/>
        <a:ext cx="6167265" cy="53275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A9D5E5-FFE0-4ECE-9278-DBD45A953959}">
      <dsp:nvSpPr>
        <dsp:cNvPr id="0" name=""/>
        <dsp:cNvSpPr/>
      </dsp:nvSpPr>
      <dsp:spPr>
        <a:xfrm>
          <a:off x="1376188" y="1614"/>
          <a:ext cx="5825886" cy="5296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b" anchorCtr="0">
          <a:noAutofit/>
        </a:bodyPr>
        <a:lstStyle/>
        <a:p>
          <a:pPr lvl="0" algn="just" defTabSz="1111250">
            <a:lnSpc>
              <a:spcPct val="90000"/>
            </a:lnSpc>
            <a:spcBef>
              <a:spcPct val="0"/>
            </a:spcBef>
            <a:spcAft>
              <a:spcPct val="35000"/>
            </a:spcAft>
          </a:pPr>
          <a:r>
            <a:rPr lang="es-MX" sz="2500" kern="1200" dirty="0" smtClean="0">
              <a:latin typeface="Franklin Gothic Book" panose="020B0503020102020204" pitchFamily="34" charset="0"/>
            </a:rPr>
            <a:t>Prestamos prendarios.</a:t>
          </a:r>
          <a:endParaRPr lang="es-MX" sz="2500" kern="1200" dirty="0">
            <a:latin typeface="Franklin Gothic Book" panose="020B0503020102020204" pitchFamily="34" charset="0"/>
          </a:endParaRPr>
        </a:p>
      </dsp:txBody>
      <dsp:txXfrm>
        <a:off x="1376188" y="1614"/>
        <a:ext cx="5825886" cy="529626"/>
      </dsp:txXfrm>
    </dsp:sp>
    <dsp:sp modelId="{AD1C2F79-8524-46F9-B3E5-0DADF8971906}">
      <dsp:nvSpPr>
        <dsp:cNvPr id="0" name=""/>
        <dsp:cNvSpPr/>
      </dsp:nvSpPr>
      <dsp:spPr>
        <a:xfrm>
          <a:off x="1376188" y="531240"/>
          <a:ext cx="1363257" cy="1078867"/>
        </a:xfrm>
        <a:prstGeom prst="chevron">
          <a:avLst>
            <a:gd name="adj" fmla="val 70610"/>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w="9525" cap="rnd" cmpd="sng" algn="ctr">
          <a:solidFill>
            <a:schemeClr val="accent2">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B096A8E6-03F0-467B-99FB-B397E0415070}">
      <dsp:nvSpPr>
        <dsp:cNvPr id="0" name=""/>
        <dsp:cNvSpPr/>
      </dsp:nvSpPr>
      <dsp:spPr>
        <a:xfrm>
          <a:off x="2195049" y="531240"/>
          <a:ext cx="1363257" cy="1078867"/>
        </a:xfrm>
        <a:prstGeom prst="chevron">
          <a:avLst>
            <a:gd name="adj" fmla="val 70610"/>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w="9525" cap="rnd" cmpd="sng" algn="ctr">
          <a:solidFill>
            <a:schemeClr val="accent3">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7FCD424-DFD3-47F7-9AA2-028869A7C650}">
      <dsp:nvSpPr>
        <dsp:cNvPr id="0" name=""/>
        <dsp:cNvSpPr/>
      </dsp:nvSpPr>
      <dsp:spPr>
        <a:xfrm>
          <a:off x="3014557" y="531240"/>
          <a:ext cx="1363257" cy="1078867"/>
        </a:xfrm>
        <a:prstGeom prst="chevron">
          <a:avLst>
            <a:gd name="adj" fmla="val 70610"/>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w="9525" cap="rnd" cmpd="sng" algn="ctr">
          <a:solidFill>
            <a:schemeClr val="accent4">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DFC72703-F165-499C-AA46-643340F9ED71}">
      <dsp:nvSpPr>
        <dsp:cNvPr id="0" name=""/>
        <dsp:cNvSpPr/>
      </dsp:nvSpPr>
      <dsp:spPr>
        <a:xfrm>
          <a:off x="3833418" y="531240"/>
          <a:ext cx="1363257" cy="1078867"/>
        </a:xfrm>
        <a:prstGeom prst="chevron">
          <a:avLst>
            <a:gd name="adj" fmla="val 70610"/>
          </a:avLst>
        </a:prstGeom>
        <a:gradFill rotWithShape="0">
          <a:gsLst>
            <a:gs pos="0">
              <a:schemeClr val="accent5">
                <a:hueOff val="0"/>
                <a:satOff val="0"/>
                <a:lumOff val="0"/>
                <a:alphaOff val="0"/>
                <a:tint val="96000"/>
                <a:lumMod val="102000"/>
              </a:schemeClr>
            </a:gs>
            <a:gs pos="100000">
              <a:schemeClr val="accent5">
                <a:hueOff val="0"/>
                <a:satOff val="0"/>
                <a:lumOff val="0"/>
                <a:alphaOff val="0"/>
                <a:shade val="88000"/>
                <a:lumMod val="94000"/>
              </a:schemeClr>
            </a:gs>
          </a:gsLst>
          <a:path path="circle">
            <a:fillToRect l="50000" t="100000" r="100000" b="50000"/>
          </a:path>
        </a:gradFill>
        <a:ln w="9525" cap="rnd" cmpd="sng" algn="ctr">
          <a:solidFill>
            <a:schemeClr val="accent5">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0D3D5EC-95F6-4338-8FAC-3CF2821B68CC}">
      <dsp:nvSpPr>
        <dsp:cNvPr id="0" name=""/>
        <dsp:cNvSpPr/>
      </dsp:nvSpPr>
      <dsp:spPr>
        <a:xfrm>
          <a:off x="4652926" y="531240"/>
          <a:ext cx="1363257" cy="1078867"/>
        </a:xfrm>
        <a:prstGeom prst="chevron">
          <a:avLst>
            <a:gd name="adj" fmla="val 70610"/>
          </a:avLst>
        </a:prstGeom>
        <a:gradFill rotWithShape="0">
          <a:gsLst>
            <a:gs pos="0">
              <a:schemeClr val="accent6">
                <a:hueOff val="0"/>
                <a:satOff val="0"/>
                <a:lumOff val="0"/>
                <a:alphaOff val="0"/>
                <a:tint val="96000"/>
                <a:lumMod val="102000"/>
              </a:schemeClr>
            </a:gs>
            <a:gs pos="100000">
              <a:schemeClr val="accent6">
                <a:hueOff val="0"/>
                <a:satOff val="0"/>
                <a:lumOff val="0"/>
                <a:alphaOff val="0"/>
                <a:shade val="88000"/>
                <a:lumMod val="94000"/>
              </a:schemeClr>
            </a:gs>
          </a:gsLst>
          <a:path path="circle">
            <a:fillToRect l="50000" t="100000" r="100000" b="50000"/>
          </a:path>
        </a:gradFill>
        <a:ln w="9525" cap="rnd" cmpd="sng" algn="ctr">
          <a:solidFill>
            <a:schemeClr val="accent6">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4ECDD84-CBE9-4EF0-AE68-994FF20CB956}">
      <dsp:nvSpPr>
        <dsp:cNvPr id="0" name=""/>
        <dsp:cNvSpPr/>
      </dsp:nvSpPr>
      <dsp:spPr>
        <a:xfrm>
          <a:off x="5471786" y="531240"/>
          <a:ext cx="1363257" cy="1078867"/>
        </a:xfrm>
        <a:prstGeom prst="chevron">
          <a:avLst>
            <a:gd name="adj" fmla="val 70610"/>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w="9525" cap="rnd" cmpd="sng" algn="ctr">
          <a:solidFill>
            <a:schemeClr val="accent2">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406710B4-8589-440C-9E55-9A56F8C72251}">
      <dsp:nvSpPr>
        <dsp:cNvPr id="0" name=""/>
        <dsp:cNvSpPr/>
      </dsp:nvSpPr>
      <dsp:spPr>
        <a:xfrm>
          <a:off x="6291294" y="531240"/>
          <a:ext cx="1363257" cy="1078867"/>
        </a:xfrm>
        <a:prstGeom prst="chevron">
          <a:avLst>
            <a:gd name="adj" fmla="val 70610"/>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w="9525" cap="rnd" cmpd="sng" algn="ctr">
          <a:solidFill>
            <a:schemeClr val="accent3">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B526760B-7935-4F10-84E5-A460461B5181}">
      <dsp:nvSpPr>
        <dsp:cNvPr id="0" name=""/>
        <dsp:cNvSpPr/>
      </dsp:nvSpPr>
      <dsp:spPr>
        <a:xfrm>
          <a:off x="1449723" y="639127"/>
          <a:ext cx="5901622" cy="863094"/>
        </a:xfrm>
        <a:prstGeom prst="rect">
          <a:avLst/>
        </a:prstGeom>
        <a:solidFill>
          <a:schemeClr val="lt1">
            <a:hueOff val="0"/>
            <a:satOff val="0"/>
            <a:lumOff val="0"/>
            <a:alphaOff val="0"/>
          </a:schemeClr>
        </a:solidFill>
        <a:ln w="9525" cap="rnd" cmpd="sng" algn="ctr">
          <a:solidFill>
            <a:schemeClr val="accent2">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just" defTabSz="666750">
            <a:lnSpc>
              <a:spcPct val="90000"/>
            </a:lnSpc>
            <a:spcBef>
              <a:spcPct val="0"/>
            </a:spcBef>
            <a:spcAft>
              <a:spcPct val="35000"/>
            </a:spcAft>
          </a:pPr>
          <a:r>
            <a:rPr lang="es-MX" sz="1500" kern="1200" dirty="0" smtClean="0">
              <a:latin typeface="Franklin Gothic Book" panose="020B0503020102020204" pitchFamily="34" charset="0"/>
            </a:rPr>
            <a:t>Se otorgan generalmente con certificados de deposito o bonos de prenda. Pueden tener vencimiento hasta de 10 años. Se documentan en un contrato y se firma un pagare por el total o uno por cada vencimiento y se liquidan los intereses sobre saldos insolutos.</a:t>
          </a:r>
          <a:endParaRPr lang="es-MX" sz="1500" kern="1200" dirty="0">
            <a:latin typeface="Franklin Gothic Book" panose="020B0503020102020204" pitchFamily="34" charset="0"/>
          </a:endParaRPr>
        </a:p>
      </dsp:txBody>
      <dsp:txXfrm>
        <a:off x="1449723" y="639127"/>
        <a:ext cx="5901622" cy="863094"/>
      </dsp:txXfrm>
    </dsp:sp>
    <dsp:sp modelId="{7977AB10-4DF3-4C86-8E7E-19A11E8F4D28}">
      <dsp:nvSpPr>
        <dsp:cNvPr id="0" name=""/>
        <dsp:cNvSpPr/>
      </dsp:nvSpPr>
      <dsp:spPr>
        <a:xfrm>
          <a:off x="1376188" y="1681375"/>
          <a:ext cx="5825886" cy="5296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b" anchorCtr="0">
          <a:noAutofit/>
        </a:bodyPr>
        <a:lstStyle/>
        <a:p>
          <a:pPr lvl="0" algn="just" defTabSz="1111250">
            <a:lnSpc>
              <a:spcPct val="90000"/>
            </a:lnSpc>
            <a:spcBef>
              <a:spcPct val="0"/>
            </a:spcBef>
            <a:spcAft>
              <a:spcPct val="35000"/>
            </a:spcAft>
          </a:pPr>
          <a:r>
            <a:rPr lang="es-MX" sz="2500" kern="1200" dirty="0" smtClean="0">
              <a:latin typeface="Franklin Gothic Book" panose="020B0503020102020204" pitchFamily="34" charset="0"/>
            </a:rPr>
            <a:t>Prestamos de habilitación y avió.</a:t>
          </a:r>
          <a:endParaRPr lang="es-MX" sz="2500" kern="1200" dirty="0">
            <a:latin typeface="Franklin Gothic Book" panose="020B0503020102020204" pitchFamily="34" charset="0"/>
          </a:endParaRPr>
        </a:p>
      </dsp:txBody>
      <dsp:txXfrm>
        <a:off x="1376188" y="1681375"/>
        <a:ext cx="5825886" cy="529626"/>
      </dsp:txXfrm>
    </dsp:sp>
    <dsp:sp modelId="{C45C865A-BBE3-4686-8ED4-786B06576F78}">
      <dsp:nvSpPr>
        <dsp:cNvPr id="0" name=""/>
        <dsp:cNvSpPr/>
      </dsp:nvSpPr>
      <dsp:spPr>
        <a:xfrm>
          <a:off x="1376188" y="2211001"/>
          <a:ext cx="1363257" cy="1078867"/>
        </a:xfrm>
        <a:prstGeom prst="chevron">
          <a:avLst>
            <a:gd name="adj" fmla="val 70610"/>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w="9525" cap="rnd" cmpd="sng" algn="ctr">
          <a:solidFill>
            <a:schemeClr val="accent4">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1C8A2B5-4DE4-4034-90ED-3963330B5B74}">
      <dsp:nvSpPr>
        <dsp:cNvPr id="0" name=""/>
        <dsp:cNvSpPr/>
      </dsp:nvSpPr>
      <dsp:spPr>
        <a:xfrm>
          <a:off x="2195049" y="2211001"/>
          <a:ext cx="1363257" cy="1078867"/>
        </a:xfrm>
        <a:prstGeom prst="chevron">
          <a:avLst>
            <a:gd name="adj" fmla="val 70610"/>
          </a:avLst>
        </a:prstGeom>
        <a:gradFill rotWithShape="0">
          <a:gsLst>
            <a:gs pos="0">
              <a:schemeClr val="accent5">
                <a:hueOff val="0"/>
                <a:satOff val="0"/>
                <a:lumOff val="0"/>
                <a:alphaOff val="0"/>
                <a:tint val="96000"/>
                <a:lumMod val="102000"/>
              </a:schemeClr>
            </a:gs>
            <a:gs pos="100000">
              <a:schemeClr val="accent5">
                <a:hueOff val="0"/>
                <a:satOff val="0"/>
                <a:lumOff val="0"/>
                <a:alphaOff val="0"/>
                <a:shade val="88000"/>
                <a:lumMod val="94000"/>
              </a:schemeClr>
            </a:gs>
          </a:gsLst>
          <a:path path="circle">
            <a:fillToRect l="50000" t="100000" r="100000" b="50000"/>
          </a:path>
        </a:gradFill>
        <a:ln w="9525" cap="rnd" cmpd="sng" algn="ctr">
          <a:solidFill>
            <a:schemeClr val="accent5">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39E4FE09-07CE-4A46-B614-E051DCE8EB65}">
      <dsp:nvSpPr>
        <dsp:cNvPr id="0" name=""/>
        <dsp:cNvSpPr/>
      </dsp:nvSpPr>
      <dsp:spPr>
        <a:xfrm>
          <a:off x="3014557" y="2211001"/>
          <a:ext cx="1363257" cy="1078867"/>
        </a:xfrm>
        <a:prstGeom prst="chevron">
          <a:avLst>
            <a:gd name="adj" fmla="val 70610"/>
          </a:avLst>
        </a:prstGeom>
        <a:gradFill rotWithShape="0">
          <a:gsLst>
            <a:gs pos="0">
              <a:schemeClr val="accent6">
                <a:hueOff val="0"/>
                <a:satOff val="0"/>
                <a:lumOff val="0"/>
                <a:alphaOff val="0"/>
                <a:tint val="96000"/>
                <a:lumMod val="102000"/>
              </a:schemeClr>
            </a:gs>
            <a:gs pos="100000">
              <a:schemeClr val="accent6">
                <a:hueOff val="0"/>
                <a:satOff val="0"/>
                <a:lumOff val="0"/>
                <a:alphaOff val="0"/>
                <a:shade val="88000"/>
                <a:lumMod val="94000"/>
              </a:schemeClr>
            </a:gs>
          </a:gsLst>
          <a:path path="circle">
            <a:fillToRect l="50000" t="100000" r="100000" b="50000"/>
          </a:path>
        </a:gradFill>
        <a:ln w="9525" cap="rnd" cmpd="sng" algn="ctr">
          <a:solidFill>
            <a:schemeClr val="accent6">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AAAD49F3-A793-4558-9429-F2913123FF4E}">
      <dsp:nvSpPr>
        <dsp:cNvPr id="0" name=""/>
        <dsp:cNvSpPr/>
      </dsp:nvSpPr>
      <dsp:spPr>
        <a:xfrm>
          <a:off x="3833418" y="2211001"/>
          <a:ext cx="1363257" cy="1078867"/>
        </a:xfrm>
        <a:prstGeom prst="chevron">
          <a:avLst>
            <a:gd name="adj" fmla="val 70610"/>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w="9525" cap="rnd" cmpd="sng" algn="ctr">
          <a:solidFill>
            <a:schemeClr val="accent2">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D1D874D4-DE73-471F-B5B9-61BCA8C3F4C4}">
      <dsp:nvSpPr>
        <dsp:cNvPr id="0" name=""/>
        <dsp:cNvSpPr/>
      </dsp:nvSpPr>
      <dsp:spPr>
        <a:xfrm>
          <a:off x="4652926" y="2211001"/>
          <a:ext cx="1363257" cy="1078867"/>
        </a:xfrm>
        <a:prstGeom prst="chevron">
          <a:avLst>
            <a:gd name="adj" fmla="val 70610"/>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w="9525" cap="rnd" cmpd="sng" algn="ctr">
          <a:solidFill>
            <a:schemeClr val="accent3">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23FBC230-24DD-43AD-99ED-05A8AADA3C81}">
      <dsp:nvSpPr>
        <dsp:cNvPr id="0" name=""/>
        <dsp:cNvSpPr/>
      </dsp:nvSpPr>
      <dsp:spPr>
        <a:xfrm>
          <a:off x="5471786" y="2211001"/>
          <a:ext cx="1363257" cy="1078867"/>
        </a:xfrm>
        <a:prstGeom prst="chevron">
          <a:avLst>
            <a:gd name="adj" fmla="val 70610"/>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w="9525" cap="rnd" cmpd="sng" algn="ctr">
          <a:solidFill>
            <a:schemeClr val="accent4">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6270011B-2FAC-4988-B972-9820830EBF15}">
      <dsp:nvSpPr>
        <dsp:cNvPr id="0" name=""/>
        <dsp:cNvSpPr/>
      </dsp:nvSpPr>
      <dsp:spPr>
        <a:xfrm>
          <a:off x="6291294" y="2211001"/>
          <a:ext cx="1363257" cy="1078867"/>
        </a:xfrm>
        <a:prstGeom prst="chevron">
          <a:avLst>
            <a:gd name="adj" fmla="val 70610"/>
          </a:avLst>
        </a:prstGeom>
        <a:gradFill rotWithShape="0">
          <a:gsLst>
            <a:gs pos="0">
              <a:schemeClr val="accent5">
                <a:hueOff val="0"/>
                <a:satOff val="0"/>
                <a:lumOff val="0"/>
                <a:alphaOff val="0"/>
                <a:tint val="96000"/>
                <a:lumMod val="102000"/>
              </a:schemeClr>
            </a:gs>
            <a:gs pos="100000">
              <a:schemeClr val="accent5">
                <a:hueOff val="0"/>
                <a:satOff val="0"/>
                <a:lumOff val="0"/>
                <a:alphaOff val="0"/>
                <a:shade val="88000"/>
                <a:lumMod val="94000"/>
              </a:schemeClr>
            </a:gs>
          </a:gsLst>
          <a:path path="circle">
            <a:fillToRect l="50000" t="100000" r="100000" b="50000"/>
          </a:path>
        </a:gradFill>
        <a:ln w="9525" cap="rnd" cmpd="sng" algn="ctr">
          <a:solidFill>
            <a:schemeClr val="accent5">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5CB0EAF-6C49-4C31-807E-F162EC53C65E}">
      <dsp:nvSpPr>
        <dsp:cNvPr id="0" name=""/>
        <dsp:cNvSpPr/>
      </dsp:nvSpPr>
      <dsp:spPr>
        <a:xfrm>
          <a:off x="1376188" y="2318888"/>
          <a:ext cx="5901622" cy="863094"/>
        </a:xfrm>
        <a:prstGeom prst="rect">
          <a:avLst/>
        </a:prstGeom>
        <a:solidFill>
          <a:schemeClr val="lt1">
            <a:hueOff val="0"/>
            <a:satOff val="0"/>
            <a:lumOff val="0"/>
            <a:alphaOff val="0"/>
          </a:schemeClr>
        </a:solidFill>
        <a:ln w="9525" cap="rnd" cmpd="sng" algn="ctr">
          <a:solidFill>
            <a:schemeClr val="accent3">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just" defTabSz="666750">
            <a:lnSpc>
              <a:spcPct val="90000"/>
            </a:lnSpc>
            <a:spcBef>
              <a:spcPct val="0"/>
            </a:spcBef>
            <a:spcAft>
              <a:spcPct val="35000"/>
            </a:spcAft>
          </a:pPr>
          <a:r>
            <a:rPr lang="es-MX" sz="1500" kern="1200" dirty="0" smtClean="0">
              <a:latin typeface="Franklin Gothic Book" panose="020B0503020102020204" pitchFamily="34" charset="0"/>
            </a:rPr>
            <a:t>Se otorga a corto y mediano plazo, el máximo autorizado es de 5 años y generalmente de 2 a 3 años , se utiliza para financiar la actividad industrial, agrícola y ganadera.</a:t>
          </a:r>
          <a:endParaRPr lang="es-MX" sz="1500" kern="1200" dirty="0">
            <a:latin typeface="Franklin Gothic Book" panose="020B0503020102020204" pitchFamily="34" charset="0"/>
          </a:endParaRPr>
        </a:p>
      </dsp:txBody>
      <dsp:txXfrm>
        <a:off x="1376188" y="2318888"/>
        <a:ext cx="5901622" cy="863094"/>
      </dsp:txXfrm>
    </dsp:sp>
    <dsp:sp modelId="{5C41FE11-709E-4431-8689-475065CB2CF0}">
      <dsp:nvSpPr>
        <dsp:cNvPr id="0" name=""/>
        <dsp:cNvSpPr/>
      </dsp:nvSpPr>
      <dsp:spPr>
        <a:xfrm>
          <a:off x="1376188" y="3361136"/>
          <a:ext cx="5825886" cy="5296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b" anchorCtr="0">
          <a:noAutofit/>
        </a:bodyPr>
        <a:lstStyle/>
        <a:p>
          <a:pPr lvl="0" algn="just" defTabSz="1111250">
            <a:lnSpc>
              <a:spcPct val="90000"/>
            </a:lnSpc>
            <a:spcBef>
              <a:spcPct val="0"/>
            </a:spcBef>
            <a:spcAft>
              <a:spcPct val="35000"/>
            </a:spcAft>
          </a:pPr>
          <a:r>
            <a:rPr lang="es-MX" sz="2500" kern="1200" dirty="0" smtClean="0">
              <a:latin typeface="Franklin Gothic Book" panose="020B0503020102020204" pitchFamily="34" charset="0"/>
            </a:rPr>
            <a:t>Prestamos refaccionarios.</a:t>
          </a:r>
          <a:endParaRPr lang="es-MX" sz="2500" kern="1200" dirty="0">
            <a:latin typeface="Franklin Gothic Book" panose="020B0503020102020204" pitchFamily="34" charset="0"/>
          </a:endParaRPr>
        </a:p>
      </dsp:txBody>
      <dsp:txXfrm>
        <a:off x="1376188" y="3361136"/>
        <a:ext cx="5825886" cy="529626"/>
      </dsp:txXfrm>
    </dsp:sp>
    <dsp:sp modelId="{B3E6879E-1AB7-4AC8-BAD0-58BE859D353E}">
      <dsp:nvSpPr>
        <dsp:cNvPr id="0" name=""/>
        <dsp:cNvSpPr/>
      </dsp:nvSpPr>
      <dsp:spPr>
        <a:xfrm>
          <a:off x="1376188" y="3890762"/>
          <a:ext cx="1363257" cy="1078867"/>
        </a:xfrm>
        <a:prstGeom prst="chevron">
          <a:avLst>
            <a:gd name="adj" fmla="val 70610"/>
          </a:avLst>
        </a:prstGeom>
        <a:gradFill rotWithShape="0">
          <a:gsLst>
            <a:gs pos="0">
              <a:schemeClr val="accent6">
                <a:hueOff val="0"/>
                <a:satOff val="0"/>
                <a:lumOff val="0"/>
                <a:alphaOff val="0"/>
                <a:tint val="96000"/>
                <a:lumMod val="102000"/>
              </a:schemeClr>
            </a:gs>
            <a:gs pos="100000">
              <a:schemeClr val="accent6">
                <a:hueOff val="0"/>
                <a:satOff val="0"/>
                <a:lumOff val="0"/>
                <a:alphaOff val="0"/>
                <a:shade val="88000"/>
                <a:lumMod val="94000"/>
              </a:schemeClr>
            </a:gs>
          </a:gsLst>
          <a:path path="circle">
            <a:fillToRect l="50000" t="100000" r="100000" b="50000"/>
          </a:path>
        </a:gradFill>
        <a:ln w="9525" cap="rnd" cmpd="sng" algn="ctr">
          <a:solidFill>
            <a:schemeClr val="accent6">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1FEF2B2-0E91-4DE1-88C3-5935CCFC2103}">
      <dsp:nvSpPr>
        <dsp:cNvPr id="0" name=""/>
        <dsp:cNvSpPr/>
      </dsp:nvSpPr>
      <dsp:spPr>
        <a:xfrm>
          <a:off x="2195049" y="3890762"/>
          <a:ext cx="1363257" cy="1078867"/>
        </a:xfrm>
        <a:prstGeom prst="chevron">
          <a:avLst>
            <a:gd name="adj" fmla="val 70610"/>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w="9525" cap="rnd" cmpd="sng" algn="ctr">
          <a:solidFill>
            <a:schemeClr val="accent2">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37090984-1130-4A2E-8FC6-95858AA647F6}">
      <dsp:nvSpPr>
        <dsp:cNvPr id="0" name=""/>
        <dsp:cNvSpPr/>
      </dsp:nvSpPr>
      <dsp:spPr>
        <a:xfrm>
          <a:off x="3014557" y="3890762"/>
          <a:ext cx="1363257" cy="1078867"/>
        </a:xfrm>
        <a:prstGeom prst="chevron">
          <a:avLst>
            <a:gd name="adj" fmla="val 70610"/>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w="9525" cap="rnd" cmpd="sng" algn="ctr">
          <a:solidFill>
            <a:schemeClr val="accent3">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1969A052-DFEF-4A3E-BABA-87167AE4EFFD}">
      <dsp:nvSpPr>
        <dsp:cNvPr id="0" name=""/>
        <dsp:cNvSpPr/>
      </dsp:nvSpPr>
      <dsp:spPr>
        <a:xfrm>
          <a:off x="3833418" y="3890762"/>
          <a:ext cx="1363257" cy="1078867"/>
        </a:xfrm>
        <a:prstGeom prst="chevron">
          <a:avLst>
            <a:gd name="adj" fmla="val 70610"/>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w="9525" cap="rnd" cmpd="sng" algn="ctr">
          <a:solidFill>
            <a:schemeClr val="accent4">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35789280-5A29-4CD1-BC0B-C0EBDB01F5F0}">
      <dsp:nvSpPr>
        <dsp:cNvPr id="0" name=""/>
        <dsp:cNvSpPr/>
      </dsp:nvSpPr>
      <dsp:spPr>
        <a:xfrm>
          <a:off x="4652926" y="3890762"/>
          <a:ext cx="1363257" cy="1078867"/>
        </a:xfrm>
        <a:prstGeom prst="chevron">
          <a:avLst>
            <a:gd name="adj" fmla="val 70610"/>
          </a:avLst>
        </a:prstGeom>
        <a:gradFill rotWithShape="0">
          <a:gsLst>
            <a:gs pos="0">
              <a:schemeClr val="accent5">
                <a:hueOff val="0"/>
                <a:satOff val="0"/>
                <a:lumOff val="0"/>
                <a:alphaOff val="0"/>
                <a:tint val="96000"/>
                <a:lumMod val="102000"/>
              </a:schemeClr>
            </a:gs>
            <a:gs pos="100000">
              <a:schemeClr val="accent5">
                <a:hueOff val="0"/>
                <a:satOff val="0"/>
                <a:lumOff val="0"/>
                <a:alphaOff val="0"/>
                <a:shade val="88000"/>
                <a:lumMod val="94000"/>
              </a:schemeClr>
            </a:gs>
          </a:gsLst>
          <a:path path="circle">
            <a:fillToRect l="50000" t="100000" r="100000" b="50000"/>
          </a:path>
        </a:gradFill>
        <a:ln w="9525" cap="rnd" cmpd="sng" algn="ctr">
          <a:solidFill>
            <a:schemeClr val="accent5">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477AF8D5-3B3A-4BA7-B8BE-AB43C4F21A28}">
      <dsp:nvSpPr>
        <dsp:cNvPr id="0" name=""/>
        <dsp:cNvSpPr/>
      </dsp:nvSpPr>
      <dsp:spPr>
        <a:xfrm>
          <a:off x="5471786" y="3890762"/>
          <a:ext cx="1363257" cy="1078867"/>
        </a:xfrm>
        <a:prstGeom prst="chevron">
          <a:avLst>
            <a:gd name="adj" fmla="val 70610"/>
          </a:avLst>
        </a:prstGeom>
        <a:gradFill rotWithShape="0">
          <a:gsLst>
            <a:gs pos="0">
              <a:schemeClr val="accent6">
                <a:hueOff val="0"/>
                <a:satOff val="0"/>
                <a:lumOff val="0"/>
                <a:alphaOff val="0"/>
                <a:tint val="96000"/>
                <a:lumMod val="102000"/>
              </a:schemeClr>
            </a:gs>
            <a:gs pos="100000">
              <a:schemeClr val="accent6">
                <a:hueOff val="0"/>
                <a:satOff val="0"/>
                <a:lumOff val="0"/>
                <a:alphaOff val="0"/>
                <a:shade val="88000"/>
                <a:lumMod val="94000"/>
              </a:schemeClr>
            </a:gs>
          </a:gsLst>
          <a:path path="circle">
            <a:fillToRect l="50000" t="100000" r="100000" b="50000"/>
          </a:path>
        </a:gradFill>
        <a:ln w="9525" cap="rnd" cmpd="sng" algn="ctr">
          <a:solidFill>
            <a:schemeClr val="accent6">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8356C26-661B-4868-98D9-3C7526E5A416}">
      <dsp:nvSpPr>
        <dsp:cNvPr id="0" name=""/>
        <dsp:cNvSpPr/>
      </dsp:nvSpPr>
      <dsp:spPr>
        <a:xfrm>
          <a:off x="6291294" y="3890762"/>
          <a:ext cx="1363257" cy="1078867"/>
        </a:xfrm>
        <a:prstGeom prst="chevron">
          <a:avLst>
            <a:gd name="adj" fmla="val 70610"/>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w="9525" cap="rnd" cmpd="sng" algn="ctr">
          <a:solidFill>
            <a:schemeClr val="accent2">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28D66EF4-1B0C-40A8-AEC9-AAEDF1BCB308}">
      <dsp:nvSpPr>
        <dsp:cNvPr id="0" name=""/>
        <dsp:cNvSpPr/>
      </dsp:nvSpPr>
      <dsp:spPr>
        <a:xfrm>
          <a:off x="1376188" y="3998649"/>
          <a:ext cx="5901622" cy="863094"/>
        </a:xfrm>
        <a:prstGeom prst="rect">
          <a:avLst/>
        </a:prstGeom>
        <a:solidFill>
          <a:schemeClr val="lt1">
            <a:hueOff val="0"/>
            <a:satOff val="0"/>
            <a:lumOff val="0"/>
            <a:alphaOff val="0"/>
          </a:schemeClr>
        </a:solidFill>
        <a:ln w="9525" cap="rnd" cmpd="sng" algn="ctr">
          <a:solidFill>
            <a:schemeClr val="accent4">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just" defTabSz="666750">
            <a:lnSpc>
              <a:spcPct val="90000"/>
            </a:lnSpc>
            <a:spcBef>
              <a:spcPct val="0"/>
            </a:spcBef>
            <a:spcAft>
              <a:spcPct val="35000"/>
            </a:spcAft>
          </a:pPr>
          <a:r>
            <a:rPr lang="es-MX" sz="1500" kern="1200" dirty="0" smtClean="0">
              <a:latin typeface="Franklin Gothic Book" panose="020B0503020102020204" pitchFamily="34" charset="0"/>
            </a:rPr>
            <a:t>Se otorga con garantía a mediano y largo plazo y se emplea para financiar principalmente activos fijos , inversiones y para liquidar pasivos o adeudos fiscales.</a:t>
          </a:r>
          <a:endParaRPr lang="es-MX" sz="1500" kern="1200" dirty="0">
            <a:latin typeface="Franklin Gothic Book" panose="020B0503020102020204" pitchFamily="34" charset="0"/>
          </a:endParaRPr>
        </a:p>
      </dsp:txBody>
      <dsp:txXfrm>
        <a:off x="1376188" y="3998649"/>
        <a:ext cx="5901622" cy="86309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A9D5E5-FFE0-4ECE-9278-DBD45A953959}">
      <dsp:nvSpPr>
        <dsp:cNvPr id="0" name=""/>
        <dsp:cNvSpPr/>
      </dsp:nvSpPr>
      <dsp:spPr>
        <a:xfrm>
          <a:off x="1076811" y="159"/>
          <a:ext cx="6381488" cy="5801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b" anchorCtr="0">
          <a:noAutofit/>
        </a:bodyPr>
        <a:lstStyle/>
        <a:p>
          <a:pPr lvl="0" algn="just" defTabSz="1111250">
            <a:lnSpc>
              <a:spcPct val="90000"/>
            </a:lnSpc>
            <a:spcBef>
              <a:spcPct val="0"/>
            </a:spcBef>
            <a:spcAft>
              <a:spcPct val="35000"/>
            </a:spcAft>
          </a:pPr>
          <a:r>
            <a:rPr lang="es-MX" sz="2500" kern="1200" dirty="0" smtClean="0">
              <a:latin typeface="Franklin Gothic Book" panose="020B0503020102020204" pitchFamily="34" charset="0"/>
            </a:rPr>
            <a:t>Crédito hipotecario.</a:t>
          </a:r>
          <a:endParaRPr lang="es-MX" sz="2500" kern="1200" dirty="0">
            <a:latin typeface="Franklin Gothic Book" panose="020B0503020102020204" pitchFamily="34" charset="0"/>
          </a:endParaRPr>
        </a:p>
      </dsp:txBody>
      <dsp:txXfrm>
        <a:off x="1076811" y="159"/>
        <a:ext cx="6381488" cy="580135"/>
      </dsp:txXfrm>
    </dsp:sp>
    <dsp:sp modelId="{AD1C2F79-8524-46F9-B3E5-0DADF8971906}">
      <dsp:nvSpPr>
        <dsp:cNvPr id="0" name=""/>
        <dsp:cNvSpPr/>
      </dsp:nvSpPr>
      <dsp:spPr>
        <a:xfrm>
          <a:off x="1076811" y="580295"/>
          <a:ext cx="1493268" cy="1181757"/>
        </a:xfrm>
        <a:prstGeom prst="chevron">
          <a:avLst>
            <a:gd name="adj" fmla="val 70610"/>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w="9525" cap="rnd" cmpd="sng" algn="ctr">
          <a:solidFill>
            <a:schemeClr val="accent2">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B096A8E6-03F0-467B-99FB-B397E0415070}">
      <dsp:nvSpPr>
        <dsp:cNvPr id="0" name=""/>
        <dsp:cNvSpPr/>
      </dsp:nvSpPr>
      <dsp:spPr>
        <a:xfrm>
          <a:off x="1973765" y="580295"/>
          <a:ext cx="1493268" cy="1181757"/>
        </a:xfrm>
        <a:prstGeom prst="chevron">
          <a:avLst>
            <a:gd name="adj" fmla="val 70610"/>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w="9525" cap="rnd" cmpd="sng" algn="ctr">
          <a:solidFill>
            <a:schemeClr val="accent3">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7FCD424-DFD3-47F7-9AA2-028869A7C650}">
      <dsp:nvSpPr>
        <dsp:cNvPr id="0" name=""/>
        <dsp:cNvSpPr/>
      </dsp:nvSpPr>
      <dsp:spPr>
        <a:xfrm>
          <a:off x="2871428" y="580295"/>
          <a:ext cx="1493268" cy="1181757"/>
        </a:xfrm>
        <a:prstGeom prst="chevron">
          <a:avLst>
            <a:gd name="adj" fmla="val 70610"/>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w="9525" cap="rnd" cmpd="sng" algn="ctr">
          <a:solidFill>
            <a:schemeClr val="accent4">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DFC72703-F165-499C-AA46-643340F9ED71}">
      <dsp:nvSpPr>
        <dsp:cNvPr id="0" name=""/>
        <dsp:cNvSpPr/>
      </dsp:nvSpPr>
      <dsp:spPr>
        <a:xfrm>
          <a:off x="3768381" y="580295"/>
          <a:ext cx="1493268" cy="1181757"/>
        </a:xfrm>
        <a:prstGeom prst="chevron">
          <a:avLst>
            <a:gd name="adj" fmla="val 70610"/>
          </a:avLst>
        </a:prstGeom>
        <a:gradFill rotWithShape="0">
          <a:gsLst>
            <a:gs pos="0">
              <a:schemeClr val="accent5">
                <a:hueOff val="0"/>
                <a:satOff val="0"/>
                <a:lumOff val="0"/>
                <a:alphaOff val="0"/>
                <a:tint val="96000"/>
                <a:lumMod val="102000"/>
              </a:schemeClr>
            </a:gs>
            <a:gs pos="100000">
              <a:schemeClr val="accent5">
                <a:hueOff val="0"/>
                <a:satOff val="0"/>
                <a:lumOff val="0"/>
                <a:alphaOff val="0"/>
                <a:shade val="88000"/>
                <a:lumMod val="94000"/>
              </a:schemeClr>
            </a:gs>
          </a:gsLst>
          <a:path path="circle">
            <a:fillToRect l="50000" t="100000" r="100000" b="50000"/>
          </a:path>
        </a:gradFill>
        <a:ln w="9525" cap="rnd" cmpd="sng" algn="ctr">
          <a:solidFill>
            <a:schemeClr val="accent5">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0D3D5EC-95F6-4338-8FAC-3CF2821B68CC}">
      <dsp:nvSpPr>
        <dsp:cNvPr id="0" name=""/>
        <dsp:cNvSpPr/>
      </dsp:nvSpPr>
      <dsp:spPr>
        <a:xfrm>
          <a:off x="4666044" y="580295"/>
          <a:ext cx="1493268" cy="1181757"/>
        </a:xfrm>
        <a:prstGeom prst="chevron">
          <a:avLst>
            <a:gd name="adj" fmla="val 70610"/>
          </a:avLst>
        </a:prstGeom>
        <a:gradFill rotWithShape="0">
          <a:gsLst>
            <a:gs pos="0">
              <a:schemeClr val="accent6">
                <a:hueOff val="0"/>
                <a:satOff val="0"/>
                <a:lumOff val="0"/>
                <a:alphaOff val="0"/>
                <a:tint val="96000"/>
                <a:lumMod val="102000"/>
              </a:schemeClr>
            </a:gs>
            <a:gs pos="100000">
              <a:schemeClr val="accent6">
                <a:hueOff val="0"/>
                <a:satOff val="0"/>
                <a:lumOff val="0"/>
                <a:alphaOff val="0"/>
                <a:shade val="88000"/>
                <a:lumMod val="94000"/>
              </a:schemeClr>
            </a:gs>
          </a:gsLst>
          <a:path path="circle">
            <a:fillToRect l="50000" t="100000" r="100000" b="50000"/>
          </a:path>
        </a:gradFill>
        <a:ln w="9525" cap="rnd" cmpd="sng" algn="ctr">
          <a:solidFill>
            <a:schemeClr val="accent6">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4ECDD84-CBE9-4EF0-AE68-994FF20CB956}">
      <dsp:nvSpPr>
        <dsp:cNvPr id="0" name=""/>
        <dsp:cNvSpPr/>
      </dsp:nvSpPr>
      <dsp:spPr>
        <a:xfrm>
          <a:off x="5562998" y="580295"/>
          <a:ext cx="1493268" cy="1181757"/>
        </a:xfrm>
        <a:prstGeom prst="chevron">
          <a:avLst>
            <a:gd name="adj" fmla="val 70610"/>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w="9525" cap="rnd" cmpd="sng" algn="ctr">
          <a:solidFill>
            <a:schemeClr val="accent2">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406710B4-8589-440C-9E55-9A56F8C72251}">
      <dsp:nvSpPr>
        <dsp:cNvPr id="0" name=""/>
        <dsp:cNvSpPr/>
      </dsp:nvSpPr>
      <dsp:spPr>
        <a:xfrm>
          <a:off x="6460660" y="580295"/>
          <a:ext cx="1493268" cy="1181757"/>
        </a:xfrm>
        <a:prstGeom prst="chevron">
          <a:avLst>
            <a:gd name="adj" fmla="val 70610"/>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w="9525" cap="rnd" cmpd="sng" algn="ctr">
          <a:solidFill>
            <a:schemeClr val="accent3">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B526760B-7935-4F10-84E5-A460461B5181}">
      <dsp:nvSpPr>
        <dsp:cNvPr id="0" name=""/>
        <dsp:cNvSpPr/>
      </dsp:nvSpPr>
      <dsp:spPr>
        <a:xfrm>
          <a:off x="1076811" y="698470"/>
          <a:ext cx="6464447" cy="945405"/>
        </a:xfrm>
        <a:prstGeom prst="rect">
          <a:avLst/>
        </a:prstGeom>
        <a:solidFill>
          <a:schemeClr val="lt1">
            <a:hueOff val="0"/>
            <a:satOff val="0"/>
            <a:lumOff val="0"/>
            <a:alphaOff val="0"/>
          </a:schemeClr>
        </a:solidFill>
        <a:ln w="9525" cap="rnd" cmpd="sng" algn="ctr">
          <a:solidFill>
            <a:schemeClr val="accent2">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0640" tIns="40640" rIns="40640" bIns="40640" numCol="1" spcCol="1270" anchor="ctr" anchorCtr="0">
          <a:noAutofit/>
        </a:bodyPr>
        <a:lstStyle/>
        <a:p>
          <a:pPr lvl="0" algn="just" defTabSz="711200">
            <a:lnSpc>
              <a:spcPct val="90000"/>
            </a:lnSpc>
            <a:spcBef>
              <a:spcPct val="0"/>
            </a:spcBef>
            <a:spcAft>
              <a:spcPct val="35000"/>
            </a:spcAft>
          </a:pPr>
          <a:r>
            <a:rPr lang="es-MX" sz="1600" kern="1200" dirty="0" smtClean="0">
              <a:latin typeface="Franklin Gothic Book" panose="020B0503020102020204" pitchFamily="34" charset="0"/>
            </a:rPr>
            <a:t>Crédito hipotecario: De gran flexibilidad tiene  un plazo máximo de 15 años, en la industria  con dos años de gracia , de 5 años en la agricultura y ganadería con un año de gracia.</a:t>
          </a:r>
          <a:endParaRPr lang="es-MX" sz="1600" kern="1200" dirty="0">
            <a:latin typeface="Franklin Gothic Book" panose="020B0503020102020204" pitchFamily="34" charset="0"/>
          </a:endParaRPr>
        </a:p>
      </dsp:txBody>
      <dsp:txXfrm>
        <a:off x="1076811" y="698470"/>
        <a:ext cx="6464447" cy="945405"/>
      </dsp:txXfrm>
    </dsp:sp>
    <dsp:sp modelId="{7977AB10-4DF3-4C86-8E7E-19A11E8F4D28}">
      <dsp:nvSpPr>
        <dsp:cNvPr id="0" name=""/>
        <dsp:cNvSpPr/>
      </dsp:nvSpPr>
      <dsp:spPr>
        <a:xfrm>
          <a:off x="1076811" y="1818274"/>
          <a:ext cx="6381488" cy="5801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b" anchorCtr="0">
          <a:noAutofit/>
        </a:bodyPr>
        <a:lstStyle/>
        <a:p>
          <a:pPr lvl="0" algn="just" defTabSz="1111250">
            <a:lnSpc>
              <a:spcPct val="90000"/>
            </a:lnSpc>
            <a:spcBef>
              <a:spcPct val="0"/>
            </a:spcBef>
            <a:spcAft>
              <a:spcPct val="35000"/>
            </a:spcAft>
          </a:pPr>
          <a:r>
            <a:rPr lang="es-MX" sz="2500" kern="1200" dirty="0" smtClean="0">
              <a:latin typeface="Franklin Gothic Book" panose="020B0503020102020204" pitchFamily="34" charset="0"/>
            </a:rPr>
            <a:t>Obligaciones quirografarias</a:t>
          </a:r>
          <a:r>
            <a:rPr lang="es-MX" sz="1600" kern="1200" dirty="0" smtClean="0">
              <a:latin typeface="Franklin Gothic Book" panose="020B0503020102020204" pitchFamily="34" charset="0"/>
            </a:rPr>
            <a:t>.</a:t>
          </a:r>
          <a:endParaRPr lang="es-MX" sz="1600" kern="1200" dirty="0">
            <a:latin typeface="Franklin Gothic Book" panose="020B0503020102020204" pitchFamily="34" charset="0"/>
          </a:endParaRPr>
        </a:p>
      </dsp:txBody>
      <dsp:txXfrm>
        <a:off x="1076811" y="1818274"/>
        <a:ext cx="6381488" cy="580135"/>
      </dsp:txXfrm>
    </dsp:sp>
    <dsp:sp modelId="{C45C865A-BBE3-4686-8ED4-786B06576F78}">
      <dsp:nvSpPr>
        <dsp:cNvPr id="0" name=""/>
        <dsp:cNvSpPr/>
      </dsp:nvSpPr>
      <dsp:spPr>
        <a:xfrm>
          <a:off x="1076811" y="2398409"/>
          <a:ext cx="1493268" cy="1181757"/>
        </a:xfrm>
        <a:prstGeom prst="chevron">
          <a:avLst>
            <a:gd name="adj" fmla="val 70610"/>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w="9525" cap="rnd" cmpd="sng" algn="ctr">
          <a:solidFill>
            <a:schemeClr val="accent4">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1C8A2B5-4DE4-4034-90ED-3963330B5B74}">
      <dsp:nvSpPr>
        <dsp:cNvPr id="0" name=""/>
        <dsp:cNvSpPr/>
      </dsp:nvSpPr>
      <dsp:spPr>
        <a:xfrm>
          <a:off x="1973765" y="2398409"/>
          <a:ext cx="1493268" cy="1181757"/>
        </a:xfrm>
        <a:prstGeom prst="chevron">
          <a:avLst>
            <a:gd name="adj" fmla="val 70610"/>
          </a:avLst>
        </a:prstGeom>
        <a:gradFill rotWithShape="0">
          <a:gsLst>
            <a:gs pos="0">
              <a:schemeClr val="accent5">
                <a:hueOff val="0"/>
                <a:satOff val="0"/>
                <a:lumOff val="0"/>
                <a:alphaOff val="0"/>
                <a:tint val="96000"/>
                <a:lumMod val="102000"/>
              </a:schemeClr>
            </a:gs>
            <a:gs pos="100000">
              <a:schemeClr val="accent5">
                <a:hueOff val="0"/>
                <a:satOff val="0"/>
                <a:lumOff val="0"/>
                <a:alphaOff val="0"/>
                <a:shade val="88000"/>
                <a:lumMod val="94000"/>
              </a:schemeClr>
            </a:gs>
          </a:gsLst>
          <a:path path="circle">
            <a:fillToRect l="50000" t="100000" r="100000" b="50000"/>
          </a:path>
        </a:gradFill>
        <a:ln w="9525" cap="rnd" cmpd="sng" algn="ctr">
          <a:solidFill>
            <a:schemeClr val="accent5">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39E4FE09-07CE-4A46-B614-E051DCE8EB65}">
      <dsp:nvSpPr>
        <dsp:cNvPr id="0" name=""/>
        <dsp:cNvSpPr/>
      </dsp:nvSpPr>
      <dsp:spPr>
        <a:xfrm>
          <a:off x="2871428" y="2398409"/>
          <a:ext cx="1493268" cy="1181757"/>
        </a:xfrm>
        <a:prstGeom prst="chevron">
          <a:avLst>
            <a:gd name="adj" fmla="val 70610"/>
          </a:avLst>
        </a:prstGeom>
        <a:gradFill rotWithShape="0">
          <a:gsLst>
            <a:gs pos="0">
              <a:schemeClr val="accent6">
                <a:hueOff val="0"/>
                <a:satOff val="0"/>
                <a:lumOff val="0"/>
                <a:alphaOff val="0"/>
                <a:tint val="96000"/>
                <a:lumMod val="102000"/>
              </a:schemeClr>
            </a:gs>
            <a:gs pos="100000">
              <a:schemeClr val="accent6">
                <a:hueOff val="0"/>
                <a:satOff val="0"/>
                <a:lumOff val="0"/>
                <a:alphaOff val="0"/>
                <a:shade val="88000"/>
                <a:lumMod val="94000"/>
              </a:schemeClr>
            </a:gs>
          </a:gsLst>
          <a:path path="circle">
            <a:fillToRect l="50000" t="100000" r="100000" b="50000"/>
          </a:path>
        </a:gradFill>
        <a:ln w="9525" cap="rnd" cmpd="sng" algn="ctr">
          <a:solidFill>
            <a:schemeClr val="accent6">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AAAD49F3-A793-4558-9429-F2913123FF4E}">
      <dsp:nvSpPr>
        <dsp:cNvPr id="0" name=""/>
        <dsp:cNvSpPr/>
      </dsp:nvSpPr>
      <dsp:spPr>
        <a:xfrm>
          <a:off x="3768381" y="2398409"/>
          <a:ext cx="1493268" cy="1181757"/>
        </a:xfrm>
        <a:prstGeom prst="chevron">
          <a:avLst>
            <a:gd name="adj" fmla="val 70610"/>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w="9525" cap="rnd" cmpd="sng" algn="ctr">
          <a:solidFill>
            <a:schemeClr val="accent2">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D1D874D4-DE73-471F-B5B9-61BCA8C3F4C4}">
      <dsp:nvSpPr>
        <dsp:cNvPr id="0" name=""/>
        <dsp:cNvSpPr/>
      </dsp:nvSpPr>
      <dsp:spPr>
        <a:xfrm>
          <a:off x="4666044" y="2398409"/>
          <a:ext cx="1493268" cy="1181757"/>
        </a:xfrm>
        <a:prstGeom prst="chevron">
          <a:avLst>
            <a:gd name="adj" fmla="val 70610"/>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w="9525" cap="rnd" cmpd="sng" algn="ctr">
          <a:solidFill>
            <a:schemeClr val="accent3">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23FBC230-24DD-43AD-99ED-05A8AADA3C81}">
      <dsp:nvSpPr>
        <dsp:cNvPr id="0" name=""/>
        <dsp:cNvSpPr/>
      </dsp:nvSpPr>
      <dsp:spPr>
        <a:xfrm>
          <a:off x="5562998" y="2398409"/>
          <a:ext cx="1493268" cy="1181757"/>
        </a:xfrm>
        <a:prstGeom prst="chevron">
          <a:avLst>
            <a:gd name="adj" fmla="val 70610"/>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w="9525" cap="rnd" cmpd="sng" algn="ctr">
          <a:solidFill>
            <a:schemeClr val="accent4">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6270011B-2FAC-4988-B972-9820830EBF15}">
      <dsp:nvSpPr>
        <dsp:cNvPr id="0" name=""/>
        <dsp:cNvSpPr/>
      </dsp:nvSpPr>
      <dsp:spPr>
        <a:xfrm>
          <a:off x="6460660" y="2398409"/>
          <a:ext cx="1493268" cy="1181757"/>
        </a:xfrm>
        <a:prstGeom prst="chevron">
          <a:avLst>
            <a:gd name="adj" fmla="val 70610"/>
          </a:avLst>
        </a:prstGeom>
        <a:gradFill rotWithShape="0">
          <a:gsLst>
            <a:gs pos="0">
              <a:schemeClr val="accent5">
                <a:hueOff val="0"/>
                <a:satOff val="0"/>
                <a:lumOff val="0"/>
                <a:alphaOff val="0"/>
                <a:tint val="96000"/>
                <a:lumMod val="102000"/>
              </a:schemeClr>
            </a:gs>
            <a:gs pos="100000">
              <a:schemeClr val="accent5">
                <a:hueOff val="0"/>
                <a:satOff val="0"/>
                <a:lumOff val="0"/>
                <a:alphaOff val="0"/>
                <a:shade val="88000"/>
                <a:lumMod val="94000"/>
              </a:schemeClr>
            </a:gs>
          </a:gsLst>
          <a:path path="circle">
            <a:fillToRect l="50000" t="100000" r="100000" b="50000"/>
          </a:path>
        </a:gradFill>
        <a:ln w="9525" cap="rnd" cmpd="sng" algn="ctr">
          <a:solidFill>
            <a:schemeClr val="accent5">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5CB0EAF-6C49-4C31-807E-F162EC53C65E}">
      <dsp:nvSpPr>
        <dsp:cNvPr id="0" name=""/>
        <dsp:cNvSpPr/>
      </dsp:nvSpPr>
      <dsp:spPr>
        <a:xfrm>
          <a:off x="1076811" y="2516585"/>
          <a:ext cx="6464447" cy="945405"/>
        </a:xfrm>
        <a:prstGeom prst="rect">
          <a:avLst/>
        </a:prstGeom>
        <a:solidFill>
          <a:schemeClr val="lt1">
            <a:hueOff val="0"/>
            <a:satOff val="0"/>
            <a:lumOff val="0"/>
            <a:alphaOff val="0"/>
          </a:schemeClr>
        </a:solidFill>
        <a:ln w="9525" cap="rnd" cmpd="sng" algn="ctr">
          <a:solidFill>
            <a:schemeClr val="accent3">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0640" tIns="40640" rIns="40640" bIns="40640" numCol="1" spcCol="1270" anchor="ctr" anchorCtr="0">
          <a:noAutofit/>
        </a:bodyPr>
        <a:lstStyle/>
        <a:p>
          <a:pPr lvl="0" algn="just" defTabSz="711200">
            <a:lnSpc>
              <a:spcPct val="90000"/>
            </a:lnSpc>
            <a:spcBef>
              <a:spcPct val="0"/>
            </a:spcBef>
            <a:spcAft>
              <a:spcPct val="35000"/>
            </a:spcAft>
          </a:pPr>
          <a:r>
            <a:rPr lang="es-MX" sz="1600" kern="1200" dirty="0" smtClean="0">
              <a:latin typeface="Franklin Gothic Book" panose="020B0503020102020204" pitchFamily="34" charset="0"/>
            </a:rPr>
            <a:t>Obligaciones quirografarias: Son títulos de crédito que las sociedades anónimas  pueden emitir para financiarse. El monto de la emisión no podrá ser mayor del activo neto de la sociedad, la cual protege los interés de los deudores. </a:t>
          </a:r>
          <a:endParaRPr lang="es-MX" sz="1600" kern="1200" dirty="0">
            <a:latin typeface="Franklin Gothic Book" panose="020B0503020102020204" pitchFamily="34" charset="0"/>
          </a:endParaRPr>
        </a:p>
      </dsp:txBody>
      <dsp:txXfrm>
        <a:off x="1076811" y="2516585"/>
        <a:ext cx="6464447" cy="94540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AEE78A-0D75-435F-90A9-44FE6006243B}" type="datetimeFigureOut">
              <a:rPr lang="es-ES"/>
              <a:t>12/10/2016</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90C4A1-1329-423D-9840-93FC7504B2F0}" type="slidenum">
              <a:rPr lang="es-ES"/>
              <a:t>‹Nº›</a:t>
            </a:fld>
            <a:endParaRPr lang="es-ES"/>
          </a:p>
        </p:txBody>
      </p:sp>
    </p:spTree>
    <p:extLst>
      <p:ext uri="{BB962C8B-B14F-4D97-AF65-F5344CB8AC3E}">
        <p14:creationId xmlns:p14="http://schemas.microsoft.com/office/powerpoint/2010/main" val="42869964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1D90C4A1-1329-423D-9840-93FC7504B2F0}" type="slidenum">
              <a:rPr lang="es-ES"/>
              <a:t>1</a:t>
            </a:fld>
            <a:endParaRPr lang="es-ES"/>
          </a:p>
        </p:txBody>
      </p:sp>
    </p:spTree>
    <p:extLst>
      <p:ext uri="{BB962C8B-B14F-4D97-AF65-F5344CB8AC3E}">
        <p14:creationId xmlns:p14="http://schemas.microsoft.com/office/powerpoint/2010/main" val="3363430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1D90C4A1-1329-423D-9840-93FC7504B2F0}" type="slidenum">
              <a:rPr lang="es-ES"/>
              <a:t>6</a:t>
            </a:fld>
            <a:endParaRPr lang="es-ES"/>
          </a:p>
        </p:txBody>
      </p:sp>
    </p:spTree>
    <p:extLst>
      <p:ext uri="{BB962C8B-B14F-4D97-AF65-F5344CB8AC3E}">
        <p14:creationId xmlns:p14="http://schemas.microsoft.com/office/powerpoint/2010/main" val="1898542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10/12/2016</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3.emf"/><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3.emf"/><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3.emf"/><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3.emf"/><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3.emf"/><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3.emf"/><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3.emf"/><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3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em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emf"/><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ctrTitle"/>
          </p:nvPr>
        </p:nvSpPr>
        <p:spPr>
          <a:xfrm>
            <a:off x="3617378" y="3758240"/>
            <a:ext cx="8574622" cy="2616199"/>
          </a:xfrm>
        </p:spPr>
        <p:txBody>
          <a:bodyPr>
            <a:noAutofit/>
          </a:bodyPr>
          <a:lstStyle/>
          <a:p>
            <a:pPr algn="ctr"/>
            <a:r>
              <a:rPr lang="es-ES" sz="2400" b="1" dirty="0" smtClean="0">
                <a:latin typeface="Franklin Gothic Book" panose="020B0503020102020204" pitchFamily="34" charset="0"/>
              </a:rPr>
              <a:t>Diapositivas </a:t>
            </a:r>
            <a:r>
              <a:rPr lang="es-ES" sz="2400" b="1" dirty="0">
                <a:latin typeface="Franklin Gothic Book" panose="020B0503020102020204" pitchFamily="34" charset="0"/>
              </a:rPr>
              <a:t>de</a:t>
            </a:r>
            <a:r>
              <a:rPr lang="es-ES" sz="2400" b="1" dirty="0" smtClean="0">
                <a:latin typeface="Franklin Gothic Book" panose="020B0503020102020204" pitchFamily="34" charset="0"/>
              </a:rPr>
              <a:t>:</a:t>
            </a:r>
            <a:br>
              <a:rPr lang="es-ES" sz="2400" b="1" dirty="0" smtClean="0">
                <a:latin typeface="Franklin Gothic Book" panose="020B0503020102020204" pitchFamily="34" charset="0"/>
              </a:rPr>
            </a:br>
            <a:r>
              <a:rPr lang="es-ES" sz="2400" b="1" dirty="0" smtClean="0">
                <a:latin typeface="Franklin Gothic Book" panose="020B0503020102020204" pitchFamily="34" charset="0"/>
              </a:rPr>
              <a:t/>
            </a:r>
            <a:br>
              <a:rPr lang="es-ES" sz="2400" b="1" dirty="0" smtClean="0">
                <a:latin typeface="Franklin Gothic Book" panose="020B0503020102020204" pitchFamily="34" charset="0"/>
              </a:rPr>
            </a:br>
            <a:r>
              <a:rPr lang="es-ES" sz="2400" b="1" u="sng" dirty="0" smtClean="0">
                <a:latin typeface="Franklin Gothic Book" panose="020B0503020102020204" pitchFamily="34" charset="0"/>
              </a:rPr>
              <a:t>Registro Contable de Activos </a:t>
            </a:r>
            <a:r>
              <a:rPr lang="es-ES" sz="2400" b="1" u="sng" dirty="0">
                <a:latin typeface="Franklin Gothic Book" panose="020B0503020102020204" pitchFamily="34" charset="0"/>
              </a:rPr>
              <a:t>I</a:t>
            </a:r>
            <a:r>
              <a:rPr lang="es-ES" sz="2400" b="1" u="sng" dirty="0" smtClean="0">
                <a:latin typeface="Franklin Gothic Book" panose="020B0503020102020204" pitchFamily="34" charset="0"/>
              </a:rPr>
              <a:t>ntangibles y Pasivos.</a:t>
            </a:r>
            <a:br>
              <a:rPr lang="es-ES" sz="2400" b="1" u="sng" dirty="0" smtClean="0">
                <a:latin typeface="Franklin Gothic Book" panose="020B0503020102020204" pitchFamily="34" charset="0"/>
              </a:rPr>
            </a:br>
            <a:r>
              <a:rPr lang="es-ES" sz="2400" b="1" u="sng" dirty="0">
                <a:latin typeface="Franklin Gothic Book" panose="020B0503020102020204" pitchFamily="34" charset="0"/>
              </a:rPr>
              <a:t/>
            </a:r>
            <a:br>
              <a:rPr lang="es-ES" sz="2400" b="1" u="sng" dirty="0">
                <a:latin typeface="Franklin Gothic Book" panose="020B0503020102020204" pitchFamily="34" charset="0"/>
              </a:rPr>
            </a:b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smtClean="0">
                <a:latin typeface="Franklin Gothic Book" panose="020B0503020102020204" pitchFamily="34" charset="0"/>
              </a:rPr>
              <a:t> U.A. Boletines de Pasivo y Capital.</a:t>
            </a: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a:latin typeface="Franklin Gothic Book" panose="020B0503020102020204" pitchFamily="34" charset="0"/>
              </a:rPr>
              <a:t>Licenciatura en </a:t>
            </a:r>
            <a:r>
              <a:rPr lang="es-ES" sz="2400" b="1" dirty="0" smtClean="0">
                <a:latin typeface="Franklin Gothic Book" panose="020B0503020102020204" pitchFamily="34" charset="0"/>
              </a:rPr>
              <a:t>Contaduría.</a:t>
            </a:r>
            <a:br>
              <a:rPr lang="es-ES" sz="2400" b="1" dirty="0" smtClean="0">
                <a:latin typeface="Franklin Gothic Book" panose="020B0503020102020204" pitchFamily="34" charset="0"/>
              </a:rPr>
            </a:b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a:latin typeface="Franklin Gothic Book" panose="020B0503020102020204" pitchFamily="34" charset="0"/>
              </a:rPr>
              <a:t>Centro Universitario UAEM Valle de Teotihuacán.</a:t>
            </a:r>
            <a:br>
              <a:rPr lang="es-ES" sz="2400" b="1" dirty="0">
                <a:latin typeface="Franklin Gothic Book" panose="020B0503020102020204" pitchFamily="34" charset="0"/>
              </a:rPr>
            </a:b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a:latin typeface="Franklin Gothic Book" panose="020B0503020102020204" pitchFamily="34" charset="0"/>
              </a:rPr>
              <a:t/>
            </a:r>
            <a:br>
              <a:rPr lang="es-ES" sz="2400" b="1" dirty="0">
                <a:latin typeface="Franklin Gothic Book" panose="020B0503020102020204" pitchFamily="34" charset="0"/>
              </a:rPr>
            </a:br>
            <a:r>
              <a:rPr lang="es-ES" sz="2400" b="1" dirty="0">
                <a:latin typeface="Franklin Gothic Book" panose="020B0503020102020204" pitchFamily="34" charset="0"/>
              </a:rPr>
              <a:t>L. C. P. Lizbeth Sandoval Juárez</a:t>
            </a:r>
            <a:r>
              <a:rPr lang="es-ES" sz="2400" b="1" dirty="0">
                <a:solidFill>
                  <a:schemeClr val="bg1">
                    <a:lumMod val="50000"/>
                  </a:schemeClr>
                </a:solidFill>
                <a:latin typeface="Franklin Gothic Book" panose="020B0503020102020204" pitchFamily="34" charset="0"/>
              </a:rPr>
              <a:t>.</a:t>
            </a:r>
            <a:endParaRPr lang="es-ES" sz="2400" dirty="0">
              <a:latin typeface="Franklin Gothic Book" panose="020B0503020102020204" pitchFamily="34" charset="0"/>
            </a:endParaRPr>
          </a:p>
        </p:txBody>
      </p:sp>
      <p:pic>
        <p:nvPicPr>
          <p:cNvPr id="5" name="Picture 1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105985" y="0"/>
            <a:ext cx="10310649" cy="1166191"/>
          </a:xfrm>
          <a:prstGeom prst="flowChartAlternateProcess">
            <a:avLst/>
          </a:prstGeom>
          <a:noFill/>
        </p:spPr>
      </p:pic>
      <p:sp>
        <p:nvSpPr>
          <p:cNvPr id="6" name="Rectángulo 5"/>
          <p:cNvSpPr/>
          <p:nvPr/>
        </p:nvSpPr>
        <p:spPr>
          <a:xfrm>
            <a:off x="379647" y="6374439"/>
            <a:ext cx="1973938" cy="369332"/>
          </a:xfrm>
          <a:prstGeom prst="rect">
            <a:avLst/>
          </a:prstGeom>
        </p:spPr>
        <p:txBody>
          <a:bodyPr wrap="none">
            <a:spAutoFit/>
          </a:bodyPr>
          <a:lstStyle/>
          <a:p>
            <a:r>
              <a:rPr lang="es-PE" dirty="0"/>
              <a:t>SEPTIEMBRE </a:t>
            </a:r>
            <a:r>
              <a:rPr lang="es-PE" dirty="0" smtClean="0"/>
              <a:t>2016</a:t>
            </a:r>
            <a:endParaRPr lang="es-PE" dirty="0"/>
          </a:p>
        </p:txBody>
      </p:sp>
      <p:sp>
        <p:nvSpPr>
          <p:cNvPr id="7" name="Rectángulo 6"/>
          <p:cNvSpPr/>
          <p:nvPr/>
        </p:nvSpPr>
        <p:spPr>
          <a:xfrm>
            <a:off x="-173289" y="4766718"/>
            <a:ext cx="2425665" cy="646331"/>
          </a:xfrm>
          <a:prstGeom prst="rect">
            <a:avLst/>
          </a:prstGeom>
        </p:spPr>
        <p:txBody>
          <a:bodyPr wrap="square">
            <a:spAutoFit/>
          </a:bodyPr>
          <a:lstStyle/>
          <a:p>
            <a:pPr algn="ctr">
              <a:spcBef>
                <a:spcPts val="1000"/>
              </a:spcBef>
              <a:buClr>
                <a:schemeClr val="accent1"/>
              </a:buClr>
              <a:buSzPct val="80000"/>
              <a:defRPr/>
            </a:pPr>
            <a:r>
              <a:rPr lang="es-PE" b="1" dirty="0">
                <a:latin typeface="Georgia Ref" pitchFamily="18" charset="0"/>
              </a:rPr>
              <a:t>Créditos Institucionales: </a:t>
            </a:r>
            <a:r>
              <a:rPr lang="es-PE" b="1" dirty="0" smtClean="0">
                <a:latin typeface="Georgia Ref" pitchFamily="18" charset="0"/>
              </a:rPr>
              <a:t>10</a:t>
            </a:r>
            <a:endParaRPr lang="es-PE" b="1" dirty="0">
              <a:latin typeface="Georgia Ref" pitchFamily="18" charset="0"/>
            </a:endParaRPr>
          </a:p>
        </p:txBody>
      </p:sp>
      <p:pic>
        <p:nvPicPr>
          <p:cNvPr id="8" name="Picture 4"/>
          <p:cNvPicPr>
            <a:picLocks noChangeAspect="1" noChangeArrowheads="1"/>
          </p:cNvPicPr>
          <p:nvPr/>
        </p:nvPicPr>
        <p:blipFill>
          <a:blip r:embed="rId4" cstate="print"/>
          <a:srcRect/>
          <a:stretch>
            <a:fillRect/>
          </a:stretch>
        </p:blipFill>
        <p:spPr bwMode="auto">
          <a:xfrm>
            <a:off x="10490591" y="187105"/>
            <a:ext cx="585788" cy="504056"/>
          </a:xfrm>
          <a:prstGeom prst="rect">
            <a:avLst/>
          </a:prstGeom>
          <a:noFill/>
          <a:ln w="9525">
            <a:noFill/>
            <a:miter lim="800000"/>
            <a:headEnd/>
            <a:tailEnd/>
          </a:ln>
        </p:spPr>
      </p:pic>
    </p:spTree>
    <p:extLst>
      <p:ext uri="{BB962C8B-B14F-4D97-AF65-F5344CB8AC3E}">
        <p14:creationId xmlns:p14="http://schemas.microsoft.com/office/powerpoint/2010/main" val="16423438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528684"/>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Reglas de presentación</a:t>
            </a:r>
            <a:endParaRPr lang="es-MX" dirty="0">
              <a:latin typeface="Franklin Gothic Book" panose="020B0503020102020204" pitchFamily="34" charset="0"/>
            </a:endParaRPr>
          </a:p>
        </p:txBody>
      </p:sp>
      <p:sp>
        <p:nvSpPr>
          <p:cNvPr id="6" name="Rectángulo 5"/>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graphicFrame>
        <p:nvGraphicFramePr>
          <p:cNvPr id="2" name="Diagrama 1"/>
          <p:cNvGraphicFramePr/>
          <p:nvPr>
            <p:extLst>
              <p:ext uri="{D42A27DB-BD31-4B8C-83A1-F6EECF244321}">
                <p14:modId xmlns:p14="http://schemas.microsoft.com/office/powerpoint/2010/main" val="3264622638"/>
              </p:ext>
            </p:extLst>
          </p:nvPr>
        </p:nvGraphicFramePr>
        <p:xfrm>
          <a:off x="2032000" y="118330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4"/>
          <p:cNvPicPr>
            <a:picLocks noChangeAspect="1" noChangeArrowheads="1"/>
          </p:cNvPicPr>
          <p:nvPr/>
        </p:nvPicPr>
        <p:blipFill>
          <a:blip r:embed="rId7" cstate="print"/>
          <a:srcRect/>
          <a:stretch>
            <a:fillRect/>
          </a:stretch>
        </p:blipFill>
        <p:spPr bwMode="auto">
          <a:xfrm>
            <a:off x="187492" y="181744"/>
            <a:ext cx="585788" cy="504056"/>
          </a:xfrm>
          <a:prstGeom prst="rect">
            <a:avLst/>
          </a:prstGeom>
          <a:noFill/>
          <a:ln w="9525">
            <a:noFill/>
            <a:miter lim="800000"/>
            <a:headEnd/>
            <a:tailEnd/>
          </a:ln>
        </p:spPr>
      </p:pic>
    </p:spTree>
    <p:extLst>
      <p:ext uri="{BB962C8B-B14F-4D97-AF65-F5344CB8AC3E}">
        <p14:creationId xmlns:p14="http://schemas.microsoft.com/office/powerpoint/2010/main" val="16754888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02296" y="1790163"/>
            <a:ext cx="10018713" cy="4271493"/>
          </a:xfrm>
        </p:spPr>
        <p:txBody>
          <a:bodyPr>
            <a:normAutofit/>
          </a:bodyPr>
          <a:lstStyle/>
          <a:p>
            <a:pPr>
              <a:buFont typeface="Wingdings" panose="05000000000000000000" pitchFamily="2" charset="2"/>
              <a:buChar char="ü"/>
            </a:pPr>
            <a:r>
              <a:rPr lang="es-MX" sz="2000" dirty="0" smtClean="0">
                <a:latin typeface="Franklin Gothic Book" panose="020B0503020102020204" pitchFamily="34" charset="0"/>
              </a:rPr>
              <a:t>Patente.</a:t>
            </a:r>
          </a:p>
          <a:p>
            <a:pPr>
              <a:buFont typeface="Wingdings" panose="05000000000000000000" pitchFamily="2" charset="2"/>
              <a:buChar char="ü"/>
            </a:pPr>
            <a:r>
              <a:rPr lang="es-MX" sz="2000" dirty="0" smtClean="0">
                <a:latin typeface="Franklin Gothic Book" panose="020B0503020102020204" pitchFamily="34" charset="0"/>
              </a:rPr>
              <a:t>Marcas de fabrica. </a:t>
            </a:r>
          </a:p>
          <a:p>
            <a:pPr>
              <a:buFont typeface="Wingdings" panose="05000000000000000000" pitchFamily="2" charset="2"/>
              <a:buChar char="ü"/>
            </a:pPr>
            <a:r>
              <a:rPr lang="es-MX" sz="2000" dirty="0" smtClean="0">
                <a:latin typeface="Franklin Gothic Book" panose="020B0503020102020204" pitchFamily="34" charset="0"/>
              </a:rPr>
              <a:t>Crédito mercantil.</a:t>
            </a:r>
          </a:p>
          <a:p>
            <a:pPr>
              <a:buFont typeface="Wingdings" panose="05000000000000000000" pitchFamily="2" charset="2"/>
              <a:buChar char="ü"/>
            </a:pPr>
            <a:r>
              <a:rPr lang="es-MX" sz="2000" dirty="0" smtClean="0">
                <a:latin typeface="Franklin Gothic Book" panose="020B0503020102020204" pitchFamily="34" charset="0"/>
              </a:rPr>
              <a:t>Concesiones.</a:t>
            </a:r>
          </a:p>
          <a:p>
            <a:pPr>
              <a:buFont typeface="Wingdings" panose="05000000000000000000" pitchFamily="2" charset="2"/>
              <a:buChar char="ü"/>
            </a:pPr>
            <a:r>
              <a:rPr lang="es-MX" sz="2000" dirty="0" smtClean="0">
                <a:latin typeface="Franklin Gothic Book" panose="020B0503020102020204" pitchFamily="34" charset="0"/>
              </a:rPr>
              <a:t>Franquicias.</a:t>
            </a:r>
          </a:p>
          <a:p>
            <a:pPr>
              <a:buFont typeface="Wingdings" panose="05000000000000000000" pitchFamily="2" charset="2"/>
              <a:buChar char="ü"/>
            </a:pPr>
            <a:r>
              <a:rPr lang="es-MX" sz="2000" dirty="0" smtClean="0">
                <a:latin typeface="Franklin Gothic Book" panose="020B0503020102020204" pitchFamily="34" charset="0"/>
              </a:rPr>
              <a:t>Derechos de autor.</a:t>
            </a:r>
          </a:p>
          <a:p>
            <a:pPr>
              <a:buFont typeface="Wingdings" panose="05000000000000000000" pitchFamily="2" charset="2"/>
              <a:buChar char="ü"/>
            </a:pPr>
            <a:endParaRPr lang="es-MX" sz="2000" dirty="0" smtClean="0">
              <a:latin typeface="Franklin Gothic Book" panose="020B0503020102020204" pitchFamily="34" charset="0"/>
            </a:endParaRPr>
          </a:p>
          <a:p>
            <a:pPr>
              <a:buFont typeface="Wingdings" panose="05000000000000000000" pitchFamily="2" charset="2"/>
              <a:buChar char="ü"/>
            </a:pPr>
            <a:endParaRPr lang="es-MX" sz="2000" dirty="0">
              <a:latin typeface="Franklin Gothic Book" panose="020B0503020102020204" pitchFamily="34" charset="0"/>
            </a:endParaRPr>
          </a:p>
        </p:txBody>
      </p:sp>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Activos intangibles</a:t>
            </a:r>
            <a:endParaRPr lang="es-MX" dirty="0">
              <a:latin typeface="Franklin Gothic Book" panose="020B0503020102020204" pitchFamily="34" charset="0"/>
            </a:endParaRPr>
          </a:p>
        </p:txBody>
      </p:sp>
      <p:sp>
        <p:nvSpPr>
          <p:cNvPr id="6" name="Rectángulo 5"/>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pic>
        <p:nvPicPr>
          <p:cNvPr id="7" name="Picture 4"/>
          <p:cNvPicPr>
            <a:picLocks noChangeAspect="1" noChangeArrowheads="1"/>
          </p:cNvPicPr>
          <p:nvPr/>
        </p:nvPicPr>
        <p:blipFill>
          <a:blip r:embed="rId2" cstate="print"/>
          <a:srcRect/>
          <a:stretch>
            <a:fillRect/>
          </a:stretch>
        </p:blipFill>
        <p:spPr bwMode="auto">
          <a:xfrm>
            <a:off x="187492" y="181744"/>
            <a:ext cx="585788" cy="504056"/>
          </a:xfrm>
          <a:prstGeom prst="rect">
            <a:avLst/>
          </a:prstGeom>
          <a:noFill/>
          <a:ln w="9525">
            <a:noFill/>
            <a:miter lim="800000"/>
            <a:headEnd/>
            <a:tailEnd/>
          </a:ln>
        </p:spPr>
      </p:pic>
    </p:spTree>
    <p:extLst>
      <p:ext uri="{BB962C8B-B14F-4D97-AF65-F5344CB8AC3E}">
        <p14:creationId xmlns:p14="http://schemas.microsoft.com/office/powerpoint/2010/main" val="2272394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23161" y="1585174"/>
            <a:ext cx="10018713" cy="3124201"/>
          </a:xfrm>
        </p:spPr>
        <p:txBody>
          <a:bodyPr>
            <a:normAutofit/>
          </a:bodyPr>
          <a:lstStyle/>
          <a:p>
            <a:pPr>
              <a:lnSpc>
                <a:spcPct val="150000"/>
              </a:lnSpc>
            </a:pPr>
            <a:r>
              <a:rPr lang="es-MX" sz="2000" dirty="0">
                <a:latin typeface="Franklin Gothic Book" panose="020B0503020102020204" pitchFamily="34" charset="0"/>
              </a:rPr>
              <a:t>Una patente es la certificación que el Gobierno de nuestro país otorga, tanto a personas físicas como morales, la cual les permite explotar exclusivamente invenciones que consistan en nuevos productos o procesos durante un plazo improrrogable de 20 años contados a partir de la presentación de la solicitud correspondiente.</a:t>
            </a:r>
            <a:br>
              <a:rPr lang="es-MX" sz="2000" dirty="0">
                <a:latin typeface="Franklin Gothic Book" panose="020B0503020102020204" pitchFamily="34" charset="0"/>
              </a:rPr>
            </a:br>
            <a:endParaRPr lang="es-MX" sz="2000" dirty="0">
              <a:latin typeface="Franklin Gothic Book" panose="020B0503020102020204" pitchFamily="34" charset="0"/>
            </a:endParaRPr>
          </a:p>
        </p:txBody>
      </p:sp>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Patentes</a:t>
            </a:r>
            <a:endParaRPr lang="es-MX" dirty="0">
              <a:latin typeface="Franklin Gothic Book" panose="020B0503020102020204" pitchFamily="34" charset="0"/>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1250" y="4262906"/>
            <a:ext cx="3703749" cy="1687133"/>
          </a:xfrm>
          <a:prstGeom prst="rect">
            <a:avLst/>
          </a:prstGeom>
        </p:spPr>
      </p:pic>
      <p:pic>
        <p:nvPicPr>
          <p:cNvPr id="6" name="Picture 4"/>
          <p:cNvPicPr>
            <a:picLocks noChangeAspect="1" noChangeArrowheads="1"/>
          </p:cNvPicPr>
          <p:nvPr/>
        </p:nvPicPr>
        <p:blipFill>
          <a:blip r:embed="rId3" cstate="print"/>
          <a:srcRect/>
          <a:stretch>
            <a:fillRect/>
          </a:stretch>
        </p:blipFill>
        <p:spPr bwMode="auto">
          <a:xfrm>
            <a:off x="187492" y="181744"/>
            <a:ext cx="585788" cy="504056"/>
          </a:xfrm>
          <a:prstGeom prst="rect">
            <a:avLst/>
          </a:prstGeom>
          <a:noFill/>
          <a:ln w="9525">
            <a:noFill/>
            <a:miter lim="800000"/>
            <a:headEnd/>
            <a:tailEnd/>
          </a:ln>
        </p:spPr>
      </p:pic>
      <p:sp>
        <p:nvSpPr>
          <p:cNvPr id="7" name="Rectángulo 6"/>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spTree>
    <p:extLst>
      <p:ext uri="{BB962C8B-B14F-4D97-AF65-F5344CB8AC3E}">
        <p14:creationId xmlns:p14="http://schemas.microsoft.com/office/powerpoint/2010/main" val="3288535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arcador de contenido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94532" y="4276855"/>
            <a:ext cx="4243949" cy="1467118"/>
          </a:xfrm>
        </p:spPr>
      </p:pic>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Marcas de fabrica</a:t>
            </a:r>
            <a:endParaRPr lang="es-MX" dirty="0">
              <a:latin typeface="Franklin Gothic Book" panose="020B0503020102020204" pitchFamily="34" charset="0"/>
            </a:endParaRPr>
          </a:p>
        </p:txBody>
      </p:sp>
      <p:sp>
        <p:nvSpPr>
          <p:cNvPr id="6" name="Marcador de contenido 2"/>
          <p:cNvSpPr txBox="1">
            <a:spLocks/>
          </p:cNvSpPr>
          <p:nvPr/>
        </p:nvSpPr>
        <p:spPr>
          <a:xfrm>
            <a:off x="1423161" y="1585174"/>
            <a:ext cx="10018713" cy="3124201"/>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a:lnSpc>
                <a:spcPct val="150000"/>
              </a:lnSpc>
            </a:pPr>
            <a:r>
              <a:rPr lang="es-MX" sz="2000" dirty="0">
                <a:latin typeface="Franklin Gothic Book" panose="020B0503020102020204" pitchFamily="34" charset="0"/>
              </a:rPr>
              <a:t>Una marca fábrica o de comercio es un signo distintivo que indica que ciertos productos o servicios han sido producidos o proporcionados por una persona o empresa determinada o por un grupo de personas/empresas, lo que permite al consumidor distinguir dichos productos o servicios de los de otros .</a:t>
            </a:r>
            <a:r>
              <a:rPr lang="es-MX" sz="2000" dirty="0" smtClean="0">
                <a:latin typeface="Franklin Gothic Book" panose="020B0503020102020204" pitchFamily="34" charset="0"/>
              </a:rPr>
              <a:t/>
            </a:r>
            <a:br>
              <a:rPr lang="es-MX" sz="2000" dirty="0" smtClean="0">
                <a:latin typeface="Franklin Gothic Book" panose="020B0503020102020204" pitchFamily="34" charset="0"/>
              </a:rPr>
            </a:br>
            <a:endParaRPr lang="es-MX" sz="2000" dirty="0">
              <a:latin typeface="Franklin Gothic Book" panose="020B0503020102020204" pitchFamily="34" charset="0"/>
            </a:endParaRPr>
          </a:p>
        </p:txBody>
      </p:sp>
      <p:pic>
        <p:nvPicPr>
          <p:cNvPr id="7" name="Picture 4"/>
          <p:cNvPicPr>
            <a:picLocks noChangeAspect="1" noChangeArrowheads="1"/>
          </p:cNvPicPr>
          <p:nvPr/>
        </p:nvPicPr>
        <p:blipFill>
          <a:blip r:embed="rId3" cstate="print"/>
          <a:srcRect/>
          <a:stretch>
            <a:fillRect/>
          </a:stretch>
        </p:blipFill>
        <p:spPr bwMode="auto">
          <a:xfrm>
            <a:off x="187492" y="181744"/>
            <a:ext cx="585788" cy="504056"/>
          </a:xfrm>
          <a:prstGeom prst="rect">
            <a:avLst/>
          </a:prstGeom>
          <a:noFill/>
          <a:ln w="9525">
            <a:noFill/>
            <a:miter lim="800000"/>
            <a:headEnd/>
            <a:tailEnd/>
          </a:ln>
        </p:spPr>
      </p:pic>
      <p:sp>
        <p:nvSpPr>
          <p:cNvPr id="8" name="Rectángulo 7"/>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spTree>
    <p:extLst>
      <p:ext uri="{BB962C8B-B14F-4D97-AF65-F5344CB8AC3E}">
        <p14:creationId xmlns:p14="http://schemas.microsoft.com/office/powerpoint/2010/main" val="16947462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1739722"/>
            <a:ext cx="10018713" cy="3124201"/>
          </a:xfrm>
        </p:spPr>
        <p:txBody>
          <a:bodyPr>
            <a:normAutofit/>
          </a:bodyPr>
          <a:lstStyle/>
          <a:p>
            <a:pPr>
              <a:lnSpc>
                <a:spcPct val="150000"/>
              </a:lnSpc>
            </a:pPr>
            <a:r>
              <a:rPr lang="es-MX" sz="2000" dirty="0" smtClean="0">
                <a:latin typeface="Franklin Gothic Book" panose="020B0503020102020204" pitchFamily="34" charset="0"/>
              </a:rPr>
              <a:t>Activo intangible que proviene de la compra de un negocio y puede consistir en uno o más intangibles, identificados o no puede ser valuado individualmente en forma confiable.</a:t>
            </a:r>
            <a:endParaRPr lang="es-MX" sz="2000" dirty="0">
              <a:latin typeface="Franklin Gothic Book" panose="020B0503020102020204" pitchFamily="34" charset="0"/>
            </a:endParaRPr>
          </a:p>
        </p:txBody>
      </p:sp>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Crédito mercantil</a:t>
            </a:r>
            <a:endParaRPr lang="es-MX" dirty="0">
              <a:latin typeface="Franklin Gothic Book" panose="020B0503020102020204" pitchFamily="34" charset="0"/>
            </a:endParaRPr>
          </a:p>
        </p:txBody>
      </p:sp>
      <p:pic>
        <p:nvPicPr>
          <p:cNvPr id="6" name="Picture 4"/>
          <p:cNvPicPr>
            <a:picLocks noChangeAspect="1" noChangeArrowheads="1"/>
          </p:cNvPicPr>
          <p:nvPr/>
        </p:nvPicPr>
        <p:blipFill>
          <a:blip r:embed="rId2" cstate="print"/>
          <a:srcRect/>
          <a:stretch>
            <a:fillRect/>
          </a:stretch>
        </p:blipFill>
        <p:spPr bwMode="auto">
          <a:xfrm>
            <a:off x="187492" y="181744"/>
            <a:ext cx="585788" cy="504056"/>
          </a:xfrm>
          <a:prstGeom prst="rect">
            <a:avLst/>
          </a:prstGeom>
          <a:noFill/>
          <a:ln w="9525">
            <a:noFill/>
            <a:miter lim="800000"/>
            <a:headEnd/>
            <a:tailEnd/>
          </a:ln>
        </p:spPr>
      </p:pic>
      <p:sp>
        <p:nvSpPr>
          <p:cNvPr id="7" name="Rectángulo 6"/>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2748" y="4301544"/>
            <a:ext cx="2846231" cy="1558344"/>
          </a:xfrm>
          <a:prstGeom prst="rect">
            <a:avLst/>
          </a:prstGeom>
        </p:spPr>
      </p:pic>
    </p:spTree>
    <p:extLst>
      <p:ext uri="{BB962C8B-B14F-4D97-AF65-F5344CB8AC3E}">
        <p14:creationId xmlns:p14="http://schemas.microsoft.com/office/powerpoint/2010/main" val="36971812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1456386"/>
            <a:ext cx="10018713" cy="3124201"/>
          </a:xfrm>
        </p:spPr>
        <p:txBody>
          <a:bodyPr>
            <a:normAutofit/>
          </a:bodyPr>
          <a:lstStyle/>
          <a:p>
            <a:pPr algn="just">
              <a:lnSpc>
                <a:spcPct val="150000"/>
              </a:lnSpc>
            </a:pPr>
            <a:r>
              <a:rPr lang="es-ES" sz="2000" dirty="0" smtClean="0">
                <a:latin typeface="Franklin Gothic Book" panose="020B0503020102020204" pitchFamily="34" charset="0"/>
              </a:rPr>
              <a:t>Es </a:t>
            </a:r>
            <a:r>
              <a:rPr lang="es-ES" sz="2000" dirty="0">
                <a:latin typeface="Franklin Gothic Book" panose="020B0503020102020204" pitchFamily="34" charset="0"/>
              </a:rPr>
              <a:t>el otorgamiento del derecho de explotación, por un período determinado, de bienes y servicios por parte de una </a:t>
            </a:r>
            <a:r>
              <a:rPr lang="es-ES" sz="2000" dirty="0" smtClean="0">
                <a:latin typeface="Franklin Gothic Book" panose="020B0503020102020204" pitchFamily="34" charset="0"/>
              </a:rPr>
              <a:t>empresa.</a:t>
            </a:r>
            <a:endParaRPr lang="es-MX" sz="2000" dirty="0">
              <a:latin typeface="Franklin Gothic Book" panose="020B0503020102020204" pitchFamily="34" charset="0"/>
            </a:endParaRPr>
          </a:p>
        </p:txBody>
      </p:sp>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Concesiones. </a:t>
            </a:r>
            <a:endParaRPr lang="es-MX" dirty="0">
              <a:latin typeface="Franklin Gothic Book" panose="020B0503020102020204" pitchFamily="34" charset="0"/>
            </a:endParaRPr>
          </a:p>
        </p:txBody>
      </p:sp>
      <p:pic>
        <p:nvPicPr>
          <p:cNvPr id="6" name="Picture 4"/>
          <p:cNvPicPr>
            <a:picLocks noChangeAspect="1" noChangeArrowheads="1"/>
          </p:cNvPicPr>
          <p:nvPr/>
        </p:nvPicPr>
        <p:blipFill>
          <a:blip r:embed="rId2" cstate="print"/>
          <a:srcRect/>
          <a:stretch>
            <a:fillRect/>
          </a:stretch>
        </p:blipFill>
        <p:spPr bwMode="auto">
          <a:xfrm>
            <a:off x="187492" y="181744"/>
            <a:ext cx="585788" cy="504056"/>
          </a:xfrm>
          <a:prstGeom prst="rect">
            <a:avLst/>
          </a:prstGeom>
          <a:noFill/>
          <a:ln w="9525">
            <a:noFill/>
            <a:miter lim="800000"/>
            <a:headEnd/>
            <a:tailEnd/>
          </a:ln>
        </p:spPr>
      </p:pic>
      <p:sp>
        <p:nvSpPr>
          <p:cNvPr id="7" name="Rectángulo 6"/>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1512" y="4224270"/>
            <a:ext cx="4286250" cy="1854558"/>
          </a:xfrm>
          <a:prstGeom prst="rect">
            <a:avLst/>
          </a:prstGeom>
        </p:spPr>
      </p:pic>
    </p:spTree>
    <p:extLst>
      <p:ext uri="{BB962C8B-B14F-4D97-AF65-F5344CB8AC3E}">
        <p14:creationId xmlns:p14="http://schemas.microsoft.com/office/powerpoint/2010/main" val="4080643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09" y="1195166"/>
            <a:ext cx="10018713" cy="3124201"/>
          </a:xfrm>
        </p:spPr>
        <p:txBody>
          <a:bodyPr>
            <a:normAutofit/>
          </a:bodyPr>
          <a:lstStyle/>
          <a:p>
            <a:pPr marL="0" indent="0">
              <a:lnSpc>
                <a:spcPct val="150000"/>
              </a:lnSpc>
              <a:buNone/>
            </a:pPr>
            <a:r>
              <a:rPr lang="es-MX" sz="2000" dirty="0" smtClean="0">
                <a:latin typeface="Franklin Gothic Book" panose="020B0503020102020204" pitchFamily="34" charset="0"/>
              </a:rPr>
              <a:t>Concesión de derechos de explotación de un producto, actividad o nombre comercial, otorgada por una empresa a una o varias personas en una zona determinada.</a:t>
            </a:r>
            <a:endParaRPr lang="es-MX" sz="2000" dirty="0">
              <a:latin typeface="Franklin Gothic Book" panose="020B0503020102020204" pitchFamily="34" charset="0"/>
            </a:endParaRPr>
          </a:p>
        </p:txBody>
      </p:sp>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Franquicias.</a:t>
            </a:r>
            <a:endParaRPr lang="es-MX" dirty="0">
              <a:latin typeface="Franklin Gothic Book" panose="020B0503020102020204" pitchFamily="34" charset="0"/>
            </a:endParaRPr>
          </a:p>
        </p:txBody>
      </p:sp>
      <p:pic>
        <p:nvPicPr>
          <p:cNvPr id="6" name="Picture 4"/>
          <p:cNvPicPr>
            <a:picLocks noChangeAspect="1" noChangeArrowheads="1"/>
          </p:cNvPicPr>
          <p:nvPr/>
        </p:nvPicPr>
        <p:blipFill>
          <a:blip r:embed="rId2" cstate="print"/>
          <a:srcRect/>
          <a:stretch>
            <a:fillRect/>
          </a:stretch>
        </p:blipFill>
        <p:spPr bwMode="auto">
          <a:xfrm>
            <a:off x="187492" y="181744"/>
            <a:ext cx="585788" cy="504056"/>
          </a:xfrm>
          <a:prstGeom prst="rect">
            <a:avLst/>
          </a:prstGeom>
          <a:noFill/>
          <a:ln w="9525">
            <a:noFill/>
            <a:miter lim="800000"/>
            <a:headEnd/>
            <a:tailEnd/>
          </a:ln>
        </p:spPr>
      </p:pic>
      <p:sp>
        <p:nvSpPr>
          <p:cNvPr id="7" name="Rectángulo 6"/>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5317" y="3760631"/>
            <a:ext cx="8603089" cy="2715988"/>
          </a:xfrm>
          <a:prstGeom prst="rect">
            <a:avLst/>
          </a:prstGeom>
        </p:spPr>
      </p:pic>
    </p:spTree>
    <p:extLst>
      <p:ext uri="{BB962C8B-B14F-4D97-AF65-F5344CB8AC3E}">
        <p14:creationId xmlns:p14="http://schemas.microsoft.com/office/powerpoint/2010/main" val="12618327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09" y="1404871"/>
            <a:ext cx="10018713" cy="3124201"/>
          </a:xfrm>
        </p:spPr>
        <p:txBody>
          <a:bodyPr>
            <a:normAutofit/>
          </a:bodyPr>
          <a:lstStyle/>
          <a:p>
            <a:pPr>
              <a:lnSpc>
                <a:spcPct val="150000"/>
              </a:lnSpc>
            </a:pPr>
            <a:r>
              <a:rPr lang="es-MX" sz="2000" dirty="0" smtClean="0">
                <a:latin typeface="Franklin Gothic Book" panose="020B0503020102020204" pitchFamily="34" charset="0"/>
              </a:rPr>
              <a:t>Reconocimiento que hace el estado a favor de todo creador de obras literarias y artísticas, en virtud de la cual se otorga su protección para que el autor goce de prerrogativas y privilegios exclusivos de carácter personal y patrimonial.</a:t>
            </a:r>
            <a:endParaRPr lang="es-MX" sz="2000" dirty="0">
              <a:latin typeface="Franklin Gothic Book" panose="020B0503020102020204" pitchFamily="34" charset="0"/>
            </a:endParaRPr>
          </a:p>
        </p:txBody>
      </p:sp>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Derechos de autor.</a:t>
            </a:r>
            <a:endParaRPr lang="es-MX" dirty="0">
              <a:latin typeface="Franklin Gothic Book" panose="020B0503020102020204" pitchFamily="34" charset="0"/>
            </a:endParaRPr>
          </a:p>
        </p:txBody>
      </p:sp>
      <p:pic>
        <p:nvPicPr>
          <p:cNvPr id="6" name="Picture 4"/>
          <p:cNvPicPr>
            <a:picLocks noChangeAspect="1" noChangeArrowheads="1"/>
          </p:cNvPicPr>
          <p:nvPr/>
        </p:nvPicPr>
        <p:blipFill>
          <a:blip r:embed="rId2" cstate="print"/>
          <a:srcRect/>
          <a:stretch>
            <a:fillRect/>
          </a:stretch>
        </p:blipFill>
        <p:spPr bwMode="auto">
          <a:xfrm>
            <a:off x="187492" y="181744"/>
            <a:ext cx="585788" cy="504056"/>
          </a:xfrm>
          <a:prstGeom prst="rect">
            <a:avLst/>
          </a:prstGeom>
          <a:noFill/>
          <a:ln w="9525">
            <a:noFill/>
            <a:miter lim="800000"/>
            <a:headEnd/>
            <a:tailEnd/>
          </a:ln>
        </p:spPr>
      </p:pic>
      <p:sp>
        <p:nvSpPr>
          <p:cNvPr id="7" name="Rectángulo 6"/>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3515" y="3928057"/>
            <a:ext cx="2505411" cy="2318198"/>
          </a:xfrm>
          <a:prstGeom prst="rect">
            <a:avLst/>
          </a:prstGeom>
        </p:spPr>
      </p:pic>
    </p:spTree>
    <p:extLst>
      <p:ext uri="{BB962C8B-B14F-4D97-AF65-F5344CB8AC3E}">
        <p14:creationId xmlns:p14="http://schemas.microsoft.com/office/powerpoint/2010/main" val="5725222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1842752"/>
            <a:ext cx="10018713" cy="3124201"/>
          </a:xfrm>
        </p:spPr>
        <p:txBody>
          <a:bodyPr>
            <a:normAutofit/>
          </a:bodyPr>
          <a:lstStyle/>
          <a:p>
            <a:pPr algn="just">
              <a:lnSpc>
                <a:spcPct val="150000"/>
              </a:lnSpc>
            </a:pPr>
            <a:r>
              <a:rPr lang="es-MX" sz="2000" dirty="0" smtClean="0">
                <a:latin typeface="Franklin Gothic Book" panose="020B0503020102020204" pitchFamily="34" charset="0"/>
              </a:rPr>
              <a:t>Es el conjunto de obligaciones presentes ineludibles, por transferir activos o proporcionar servicios en el futuro como consecuencia de transacciones o eventos pasados.</a:t>
            </a:r>
            <a:endParaRPr lang="es-MX" sz="2000" dirty="0">
              <a:latin typeface="Franklin Gothic Book" panose="020B0503020102020204" pitchFamily="34" charset="0"/>
            </a:endParaRPr>
          </a:p>
        </p:txBody>
      </p:sp>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II. PASIVOS.</a:t>
            </a:r>
            <a:endParaRPr lang="es-MX" dirty="0">
              <a:latin typeface="Franklin Gothic Book" panose="020B0503020102020204" pitchFamily="34" charset="0"/>
            </a:endParaRPr>
          </a:p>
        </p:txBody>
      </p:sp>
      <p:sp>
        <p:nvSpPr>
          <p:cNvPr id="6" name="Rectángulo 5"/>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pic>
        <p:nvPicPr>
          <p:cNvPr id="7" name="Picture 4"/>
          <p:cNvPicPr>
            <a:picLocks noChangeAspect="1" noChangeArrowheads="1"/>
          </p:cNvPicPr>
          <p:nvPr/>
        </p:nvPicPr>
        <p:blipFill>
          <a:blip r:embed="rId2" cstate="print"/>
          <a:srcRect/>
          <a:stretch>
            <a:fillRect/>
          </a:stretch>
        </p:blipFill>
        <p:spPr bwMode="auto">
          <a:xfrm>
            <a:off x="187492" y="181744"/>
            <a:ext cx="585788" cy="504056"/>
          </a:xfrm>
          <a:prstGeom prst="rect">
            <a:avLst/>
          </a:prstGeom>
          <a:noFill/>
          <a:ln w="9525">
            <a:noFill/>
            <a:miter lim="800000"/>
            <a:headEnd/>
            <a:tailEnd/>
          </a:ln>
        </p:spPr>
      </p:pic>
    </p:spTree>
    <p:extLst>
      <p:ext uri="{BB962C8B-B14F-4D97-AF65-F5344CB8AC3E}">
        <p14:creationId xmlns:p14="http://schemas.microsoft.com/office/powerpoint/2010/main" val="12405578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Clasificación</a:t>
            </a:r>
            <a:endParaRPr lang="es-MX" dirty="0">
              <a:latin typeface="Franklin Gothic Book" panose="020B0503020102020204" pitchFamily="34" charset="0"/>
            </a:endParaRPr>
          </a:p>
        </p:txBody>
      </p:sp>
      <p:sp>
        <p:nvSpPr>
          <p:cNvPr id="6" name="Rectángulo 5"/>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graphicFrame>
        <p:nvGraphicFramePr>
          <p:cNvPr id="2" name="Diagrama 1"/>
          <p:cNvGraphicFramePr/>
          <p:nvPr>
            <p:extLst>
              <p:ext uri="{D42A27DB-BD31-4B8C-83A1-F6EECF244321}">
                <p14:modId xmlns:p14="http://schemas.microsoft.com/office/powerpoint/2010/main" val="445895041"/>
              </p:ext>
            </p:extLst>
          </p:nvPr>
        </p:nvGraphicFramePr>
        <p:xfrm>
          <a:off x="1802296" y="1970469"/>
          <a:ext cx="9260445" cy="35416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4"/>
          <p:cNvPicPr>
            <a:picLocks noChangeAspect="1" noChangeArrowheads="1"/>
          </p:cNvPicPr>
          <p:nvPr/>
        </p:nvPicPr>
        <p:blipFill>
          <a:blip r:embed="rId7" cstate="print"/>
          <a:srcRect/>
          <a:stretch>
            <a:fillRect/>
          </a:stretch>
        </p:blipFill>
        <p:spPr bwMode="auto">
          <a:xfrm>
            <a:off x="187492" y="181744"/>
            <a:ext cx="585788" cy="504056"/>
          </a:xfrm>
          <a:prstGeom prst="rect">
            <a:avLst/>
          </a:prstGeom>
          <a:noFill/>
          <a:ln w="9525">
            <a:noFill/>
            <a:miter lim="800000"/>
            <a:headEnd/>
            <a:tailEnd/>
          </a:ln>
        </p:spPr>
      </p:pic>
    </p:spTree>
    <p:extLst>
      <p:ext uri="{BB962C8B-B14F-4D97-AF65-F5344CB8AC3E}">
        <p14:creationId xmlns:p14="http://schemas.microsoft.com/office/powerpoint/2010/main" val="1121069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23161" y="335430"/>
            <a:ext cx="10018713" cy="880055"/>
          </a:xfrm>
        </p:spPr>
        <p:txBody>
          <a:bodyPr/>
          <a:lstStyle/>
          <a:p>
            <a:r>
              <a:rPr lang="es-MX" dirty="0" smtClean="0"/>
              <a:t>Justificación</a:t>
            </a:r>
            <a:endParaRPr lang="es-MX" dirty="0"/>
          </a:p>
        </p:txBody>
      </p:sp>
      <p:sp>
        <p:nvSpPr>
          <p:cNvPr id="3" name="Marcador de contenido 2"/>
          <p:cNvSpPr>
            <a:spLocks noGrp="1"/>
          </p:cNvSpPr>
          <p:nvPr>
            <p:ph idx="1"/>
          </p:nvPr>
        </p:nvSpPr>
        <p:spPr>
          <a:xfrm>
            <a:off x="1423161" y="2129306"/>
            <a:ext cx="10018713" cy="3124201"/>
          </a:xfrm>
        </p:spPr>
        <p:txBody>
          <a:bodyPr>
            <a:normAutofit/>
          </a:bodyPr>
          <a:lstStyle/>
          <a:p>
            <a:pPr algn="just">
              <a:lnSpc>
                <a:spcPct val="150000"/>
              </a:lnSpc>
            </a:pPr>
            <a:r>
              <a:rPr lang="es-MX" sz="2000" dirty="0" smtClean="0">
                <a:latin typeface="Franklin Gothic Book" panose="020B0503020102020204" pitchFamily="34" charset="0"/>
              </a:rPr>
              <a:t>Que sirva de ayuda para que el </a:t>
            </a:r>
            <a:r>
              <a:rPr lang="es-MX" sz="2000" dirty="0">
                <a:latin typeface="Franklin Gothic Book" panose="020B0503020102020204" pitchFamily="34" charset="0"/>
              </a:rPr>
              <a:t>alumno registre contablemente los movimientos en los activos </a:t>
            </a:r>
            <a:r>
              <a:rPr lang="es-MX" sz="2000" dirty="0" smtClean="0">
                <a:latin typeface="Franklin Gothic Book" panose="020B0503020102020204" pitchFamily="34" charset="0"/>
              </a:rPr>
              <a:t>intangibles y </a:t>
            </a:r>
            <a:r>
              <a:rPr lang="es-MX" sz="2000" dirty="0">
                <a:latin typeface="Franklin Gothic Book" panose="020B0503020102020204" pitchFamily="34" charset="0"/>
              </a:rPr>
              <a:t>el pasivo </a:t>
            </a:r>
            <a:r>
              <a:rPr lang="es-MX" sz="2000" dirty="0" smtClean="0">
                <a:latin typeface="Franklin Gothic Book" panose="020B0503020102020204" pitchFamily="34" charset="0"/>
              </a:rPr>
              <a:t>de </a:t>
            </a:r>
            <a:r>
              <a:rPr lang="es-MX" sz="2000" dirty="0">
                <a:latin typeface="Franklin Gothic Book" panose="020B0503020102020204" pitchFamily="34" charset="0"/>
              </a:rPr>
              <a:t>la entidad, de acuerdo a las Normas de Información Financiera (NIF) aplicables, y su homologación con las Normas Internacionales de Contabilidad (</a:t>
            </a:r>
            <a:r>
              <a:rPr lang="es-MX" sz="2000" dirty="0" err="1">
                <a:latin typeface="Franklin Gothic Book" panose="020B0503020102020204" pitchFamily="34" charset="0"/>
              </a:rPr>
              <a:t>NIC’s</a:t>
            </a:r>
            <a:r>
              <a:rPr lang="es-MX" sz="2000" dirty="0">
                <a:latin typeface="Franklin Gothic Book" panose="020B0503020102020204" pitchFamily="34" charset="0"/>
              </a:rPr>
              <a:t>), mediante el desarrollo de casos prácticos. </a:t>
            </a:r>
          </a:p>
        </p:txBody>
      </p:sp>
      <p:pic>
        <p:nvPicPr>
          <p:cNvPr id="4" name="Picture 4"/>
          <p:cNvPicPr>
            <a:picLocks noChangeAspect="1" noChangeArrowheads="1"/>
          </p:cNvPicPr>
          <p:nvPr/>
        </p:nvPicPr>
        <p:blipFill>
          <a:blip r:embed="rId2" cstate="print"/>
          <a:srcRect/>
          <a:stretch>
            <a:fillRect/>
          </a:stretch>
        </p:blipFill>
        <p:spPr bwMode="auto">
          <a:xfrm>
            <a:off x="187492" y="181744"/>
            <a:ext cx="585788" cy="504056"/>
          </a:xfrm>
          <a:prstGeom prst="rect">
            <a:avLst/>
          </a:prstGeom>
          <a:noFill/>
          <a:ln w="9525">
            <a:noFill/>
            <a:miter lim="800000"/>
            <a:headEnd/>
            <a:tailEnd/>
          </a:ln>
        </p:spPr>
      </p:pic>
      <p:sp>
        <p:nvSpPr>
          <p:cNvPr id="5" name="Rectángulo 4"/>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sp>
        <p:nvSpPr>
          <p:cNvPr id="7" name="Rectángulo 6"/>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231453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2177597"/>
            <a:ext cx="10018713" cy="3124201"/>
          </a:xfrm>
        </p:spPr>
        <p:txBody>
          <a:bodyPr>
            <a:normAutofit/>
          </a:bodyPr>
          <a:lstStyle/>
          <a:p>
            <a:pPr algn="just">
              <a:lnSpc>
                <a:spcPct val="150000"/>
              </a:lnSpc>
            </a:pPr>
            <a:r>
              <a:rPr lang="es-MX" sz="2000" dirty="0" smtClean="0">
                <a:latin typeface="Franklin Gothic Book" panose="020B0503020102020204" pitchFamily="34" charset="0"/>
              </a:rPr>
              <a:t>Pasivo a corto plazo: La liquidación se producirá dentro de un año.</a:t>
            </a:r>
          </a:p>
          <a:p>
            <a:pPr marL="0" indent="0" algn="just">
              <a:lnSpc>
                <a:spcPct val="150000"/>
              </a:lnSpc>
              <a:buNone/>
            </a:pPr>
            <a:endParaRPr lang="es-MX" sz="2000" dirty="0">
              <a:latin typeface="Franklin Gothic Book" panose="020B0503020102020204" pitchFamily="34" charset="0"/>
            </a:endParaRPr>
          </a:p>
          <a:p>
            <a:pPr algn="just">
              <a:lnSpc>
                <a:spcPct val="150000"/>
              </a:lnSpc>
            </a:pPr>
            <a:r>
              <a:rPr lang="es-MX" sz="2000" dirty="0" smtClean="0">
                <a:latin typeface="Franklin Gothic Book" panose="020B0503020102020204" pitchFamily="34" charset="0"/>
              </a:rPr>
              <a:t>Pasivo a largo plazo: La liquidación se producirá en un periodo mayor a un año.</a:t>
            </a:r>
            <a:endParaRPr lang="es-MX" sz="2000" dirty="0">
              <a:latin typeface="Franklin Gothic Book" panose="020B0503020102020204" pitchFamily="34" charset="0"/>
            </a:endParaRPr>
          </a:p>
        </p:txBody>
      </p:sp>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Pasivo a corto y largo plazo.</a:t>
            </a:r>
            <a:endParaRPr lang="es-MX" dirty="0">
              <a:latin typeface="Franklin Gothic Book" panose="020B0503020102020204" pitchFamily="34" charset="0"/>
            </a:endParaRPr>
          </a:p>
        </p:txBody>
      </p:sp>
      <p:sp>
        <p:nvSpPr>
          <p:cNvPr id="6" name="Rectángulo 5"/>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pic>
        <p:nvPicPr>
          <p:cNvPr id="7" name="Picture 4"/>
          <p:cNvPicPr>
            <a:picLocks noChangeAspect="1" noChangeArrowheads="1"/>
          </p:cNvPicPr>
          <p:nvPr/>
        </p:nvPicPr>
        <p:blipFill>
          <a:blip r:embed="rId2" cstate="print"/>
          <a:srcRect/>
          <a:stretch>
            <a:fillRect/>
          </a:stretch>
        </p:blipFill>
        <p:spPr bwMode="auto">
          <a:xfrm>
            <a:off x="187492" y="181744"/>
            <a:ext cx="585788" cy="504056"/>
          </a:xfrm>
          <a:prstGeom prst="rect">
            <a:avLst/>
          </a:prstGeom>
          <a:noFill/>
          <a:ln w="9525">
            <a:noFill/>
            <a:miter lim="800000"/>
            <a:headEnd/>
            <a:tailEnd/>
          </a:ln>
        </p:spPr>
      </p:pic>
    </p:spTree>
    <p:extLst>
      <p:ext uri="{BB962C8B-B14F-4D97-AF65-F5344CB8AC3E}">
        <p14:creationId xmlns:p14="http://schemas.microsoft.com/office/powerpoint/2010/main" val="41520119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Generación</a:t>
            </a:r>
            <a:endParaRPr lang="es-MX" dirty="0">
              <a:latin typeface="Franklin Gothic Book" panose="020B0503020102020204" pitchFamily="34" charset="0"/>
            </a:endParaRPr>
          </a:p>
        </p:txBody>
      </p:sp>
      <p:sp>
        <p:nvSpPr>
          <p:cNvPr id="6" name="Rectángulo 5"/>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graphicFrame>
        <p:nvGraphicFramePr>
          <p:cNvPr id="2" name="Diagrama 1"/>
          <p:cNvGraphicFramePr/>
          <p:nvPr>
            <p:extLst>
              <p:ext uri="{D42A27DB-BD31-4B8C-83A1-F6EECF244321}">
                <p14:modId xmlns:p14="http://schemas.microsoft.com/office/powerpoint/2010/main" val="4169205957"/>
              </p:ext>
            </p:extLst>
          </p:nvPr>
        </p:nvGraphicFramePr>
        <p:xfrm>
          <a:off x="1802295" y="1403798"/>
          <a:ext cx="9260445" cy="49841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uadroTexto 7"/>
          <p:cNvSpPr txBox="1"/>
          <p:nvPr/>
        </p:nvSpPr>
        <p:spPr>
          <a:xfrm>
            <a:off x="8564451" y="1622737"/>
            <a:ext cx="2382592" cy="1477328"/>
          </a:xfrm>
          <a:prstGeom prst="rect">
            <a:avLst/>
          </a:prstGeom>
          <a:noFill/>
        </p:spPr>
        <p:txBody>
          <a:bodyPr wrap="square" rtlCol="0">
            <a:spAutoFit/>
          </a:bodyPr>
          <a:lstStyle/>
          <a:p>
            <a:pPr marL="285750" indent="-285750">
              <a:buFont typeface="Wingdings" panose="05000000000000000000" pitchFamily="2" charset="2"/>
              <a:buChar char="§"/>
            </a:pPr>
            <a:r>
              <a:rPr lang="es-MX" dirty="0" smtClean="0"/>
              <a:t>Colocados a descuento sin clausula de interés.</a:t>
            </a:r>
          </a:p>
          <a:p>
            <a:pPr marL="285750" indent="-285750">
              <a:buFont typeface="Wingdings" panose="05000000000000000000" pitchFamily="2" charset="2"/>
              <a:buChar char="§"/>
            </a:pPr>
            <a:r>
              <a:rPr lang="es-MX" dirty="0" smtClean="0"/>
              <a:t>Con clausula de interés.</a:t>
            </a:r>
            <a:endParaRPr lang="es-MX" dirty="0"/>
          </a:p>
        </p:txBody>
      </p:sp>
      <p:cxnSp>
        <p:nvCxnSpPr>
          <p:cNvPr id="10" name="Conector recto de flecha 9"/>
          <p:cNvCxnSpPr/>
          <p:nvPr/>
        </p:nvCxnSpPr>
        <p:spPr>
          <a:xfrm flipH="1">
            <a:off x="7727324" y="1803042"/>
            <a:ext cx="721217" cy="1287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p:cNvCxnSpPr/>
          <p:nvPr/>
        </p:nvCxnSpPr>
        <p:spPr>
          <a:xfrm flipH="1">
            <a:off x="7802450" y="2625141"/>
            <a:ext cx="721217" cy="1287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4"/>
          <p:cNvPicPr>
            <a:picLocks noChangeAspect="1" noChangeArrowheads="1"/>
          </p:cNvPicPr>
          <p:nvPr/>
        </p:nvPicPr>
        <p:blipFill>
          <a:blip r:embed="rId7" cstate="print"/>
          <a:srcRect/>
          <a:stretch>
            <a:fillRect/>
          </a:stretch>
        </p:blipFill>
        <p:spPr bwMode="auto">
          <a:xfrm>
            <a:off x="187492" y="181744"/>
            <a:ext cx="585788" cy="504056"/>
          </a:xfrm>
          <a:prstGeom prst="rect">
            <a:avLst/>
          </a:prstGeom>
          <a:noFill/>
          <a:ln w="9525">
            <a:noFill/>
            <a:miter lim="800000"/>
            <a:headEnd/>
            <a:tailEnd/>
          </a:ln>
        </p:spPr>
      </p:pic>
    </p:spTree>
    <p:extLst>
      <p:ext uri="{BB962C8B-B14F-4D97-AF65-F5344CB8AC3E}">
        <p14:creationId xmlns:p14="http://schemas.microsoft.com/office/powerpoint/2010/main" val="22498272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1584100"/>
            <a:ext cx="9733189" cy="4494726"/>
          </a:xfrm>
        </p:spPr>
        <p:txBody>
          <a:bodyPr>
            <a:normAutofit fontScale="85000" lnSpcReduction="10000"/>
          </a:bodyPr>
          <a:lstStyle/>
          <a:p>
            <a:pPr algn="just">
              <a:lnSpc>
                <a:spcPct val="150000"/>
              </a:lnSpc>
              <a:buFont typeface="Wingdings" panose="05000000000000000000" pitchFamily="2" charset="2"/>
              <a:buChar char="Ø"/>
            </a:pPr>
            <a:r>
              <a:rPr lang="es-MX" dirty="0" smtClean="0">
                <a:latin typeface="Franklin Gothic Book" panose="020B0503020102020204" pitchFamily="34" charset="0"/>
              </a:rPr>
              <a:t>Los adeudos que tienen su origen en la compra de mercancías o servicios surgen en el momento de tomar posesión de dichas mercancías </a:t>
            </a:r>
            <a:r>
              <a:rPr lang="es-MX" dirty="0">
                <a:latin typeface="Franklin Gothic Book" panose="020B0503020102020204" pitchFamily="34" charset="0"/>
              </a:rPr>
              <a:t>o</a:t>
            </a:r>
            <a:r>
              <a:rPr lang="es-MX" dirty="0" smtClean="0">
                <a:latin typeface="Franklin Gothic Book" panose="020B0503020102020204" pitchFamily="34" charset="0"/>
              </a:rPr>
              <a:t> recibir los servicios.</a:t>
            </a:r>
          </a:p>
          <a:p>
            <a:pPr marL="0" indent="0" algn="just">
              <a:lnSpc>
                <a:spcPct val="150000"/>
              </a:lnSpc>
              <a:buNone/>
            </a:pPr>
            <a:endParaRPr lang="es-MX" dirty="0" smtClean="0">
              <a:latin typeface="Franklin Gothic Book" panose="020B0503020102020204" pitchFamily="34" charset="0"/>
            </a:endParaRPr>
          </a:p>
          <a:p>
            <a:pPr algn="just">
              <a:lnSpc>
                <a:spcPct val="150000"/>
              </a:lnSpc>
              <a:buFont typeface="Wingdings" panose="05000000000000000000" pitchFamily="2" charset="2"/>
              <a:buChar char="Ø"/>
            </a:pPr>
            <a:r>
              <a:rPr lang="es-MX" dirty="0" smtClean="0">
                <a:latin typeface="Franklin Gothic Book" panose="020B0503020102020204" pitchFamily="34" charset="0"/>
              </a:rPr>
              <a:t>Es apropiado registrar los pasivos en favor de los proveedores deduciendo los elementos comerciales.</a:t>
            </a:r>
          </a:p>
          <a:p>
            <a:pPr marL="0" indent="0" algn="just">
              <a:lnSpc>
                <a:spcPct val="150000"/>
              </a:lnSpc>
              <a:buNone/>
            </a:pPr>
            <a:endParaRPr lang="es-MX" dirty="0" smtClean="0">
              <a:latin typeface="Franklin Gothic Book" panose="020B0503020102020204" pitchFamily="34" charset="0"/>
            </a:endParaRPr>
          </a:p>
          <a:p>
            <a:pPr algn="just">
              <a:lnSpc>
                <a:spcPct val="150000"/>
              </a:lnSpc>
              <a:buFont typeface="Wingdings" panose="05000000000000000000" pitchFamily="2" charset="2"/>
              <a:buChar char="Ø"/>
            </a:pPr>
            <a:r>
              <a:rPr lang="es-MX" dirty="0" smtClean="0">
                <a:latin typeface="Franklin Gothic Book" panose="020B0503020102020204" pitchFamily="34" charset="0"/>
              </a:rPr>
              <a:t>En aquellas situaciones en que no sea posible determinar con exactitud el importe del pasivo, deben registrase estimaciones lo mas certera posible de estos pasivos.</a:t>
            </a:r>
            <a:endParaRPr lang="es-MX" dirty="0">
              <a:latin typeface="Franklin Gothic Book" panose="020B0503020102020204" pitchFamily="34" charset="0"/>
            </a:endParaRPr>
          </a:p>
        </p:txBody>
      </p:sp>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Reglas de valuación.</a:t>
            </a:r>
            <a:endParaRPr lang="es-MX" dirty="0">
              <a:latin typeface="Franklin Gothic Book" panose="020B0503020102020204" pitchFamily="34" charset="0"/>
            </a:endParaRPr>
          </a:p>
        </p:txBody>
      </p:sp>
      <p:sp>
        <p:nvSpPr>
          <p:cNvPr id="6" name="Rectángulo 5"/>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pic>
        <p:nvPicPr>
          <p:cNvPr id="7" name="Picture 4"/>
          <p:cNvPicPr>
            <a:picLocks noChangeAspect="1" noChangeArrowheads="1"/>
          </p:cNvPicPr>
          <p:nvPr/>
        </p:nvPicPr>
        <p:blipFill>
          <a:blip r:embed="rId2" cstate="print"/>
          <a:srcRect/>
          <a:stretch>
            <a:fillRect/>
          </a:stretch>
        </p:blipFill>
        <p:spPr bwMode="auto">
          <a:xfrm>
            <a:off x="187492" y="181744"/>
            <a:ext cx="585788" cy="504056"/>
          </a:xfrm>
          <a:prstGeom prst="rect">
            <a:avLst/>
          </a:prstGeom>
          <a:noFill/>
          <a:ln w="9525">
            <a:noFill/>
            <a:miter lim="800000"/>
            <a:headEnd/>
            <a:tailEnd/>
          </a:ln>
        </p:spPr>
      </p:pic>
    </p:spTree>
    <p:extLst>
      <p:ext uri="{BB962C8B-B14F-4D97-AF65-F5344CB8AC3E}">
        <p14:creationId xmlns:p14="http://schemas.microsoft.com/office/powerpoint/2010/main" val="30649053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1765478"/>
            <a:ext cx="10018713" cy="3124201"/>
          </a:xfrm>
        </p:spPr>
        <p:txBody>
          <a:bodyPr>
            <a:normAutofit/>
          </a:bodyPr>
          <a:lstStyle/>
          <a:p>
            <a:pPr algn="just">
              <a:lnSpc>
                <a:spcPct val="150000"/>
              </a:lnSpc>
            </a:pPr>
            <a:r>
              <a:rPr lang="es-MX" sz="2000" dirty="0" smtClean="0">
                <a:latin typeface="Franklin Gothic Book" panose="020B0503020102020204" pitchFamily="34" charset="0"/>
              </a:rPr>
              <a:t>La participación de las utilidades a los trabajadores representa una obligación contractual, cuyo costo es aplicable a los resultados del periodo y por consiguiente el pasivo debe registrarse a la fecha del balance.</a:t>
            </a:r>
            <a:endParaRPr lang="es-MX" sz="2000" dirty="0">
              <a:latin typeface="Franklin Gothic Book" panose="020B0503020102020204" pitchFamily="34" charset="0"/>
            </a:endParaRPr>
          </a:p>
        </p:txBody>
      </p:sp>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82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Participación  de los Trabajadores en las Utilidades.</a:t>
            </a:r>
            <a:endParaRPr lang="es-MX" dirty="0">
              <a:latin typeface="Franklin Gothic Book" panose="020B0503020102020204" pitchFamily="34" charset="0"/>
            </a:endParaRPr>
          </a:p>
        </p:txBody>
      </p:sp>
      <p:sp>
        <p:nvSpPr>
          <p:cNvPr id="6" name="Rectángulo 5"/>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pic>
        <p:nvPicPr>
          <p:cNvPr id="7" name="Picture 4"/>
          <p:cNvPicPr>
            <a:picLocks noChangeAspect="1" noChangeArrowheads="1"/>
          </p:cNvPicPr>
          <p:nvPr/>
        </p:nvPicPr>
        <p:blipFill>
          <a:blip r:embed="rId2" cstate="print"/>
          <a:srcRect/>
          <a:stretch>
            <a:fillRect/>
          </a:stretch>
        </p:blipFill>
        <p:spPr bwMode="auto">
          <a:xfrm>
            <a:off x="187492" y="181744"/>
            <a:ext cx="585788" cy="504056"/>
          </a:xfrm>
          <a:prstGeom prst="rect">
            <a:avLst/>
          </a:prstGeom>
          <a:noFill/>
          <a:ln w="9525">
            <a:noFill/>
            <a:miter lim="800000"/>
            <a:headEnd/>
            <a:tailEnd/>
          </a:ln>
        </p:spPr>
      </p:pic>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3510" y="4310398"/>
            <a:ext cx="4456090" cy="1714500"/>
          </a:xfrm>
          <a:prstGeom prst="rect">
            <a:avLst/>
          </a:prstGeom>
        </p:spPr>
      </p:pic>
    </p:spTree>
    <p:extLst>
      <p:ext uri="{BB962C8B-B14F-4D97-AF65-F5344CB8AC3E}">
        <p14:creationId xmlns:p14="http://schemas.microsoft.com/office/powerpoint/2010/main" val="17443683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2010176"/>
            <a:ext cx="10018713" cy="3124201"/>
          </a:xfrm>
        </p:spPr>
        <p:txBody>
          <a:bodyPr>
            <a:normAutofit/>
          </a:bodyPr>
          <a:lstStyle/>
          <a:p>
            <a:pPr algn="just">
              <a:lnSpc>
                <a:spcPct val="150000"/>
              </a:lnSpc>
              <a:buFont typeface="Wingdings" panose="05000000000000000000" pitchFamily="2" charset="2"/>
              <a:buChar char="Ø"/>
            </a:pPr>
            <a:r>
              <a:rPr lang="es-MX" sz="2000" dirty="0" smtClean="0">
                <a:latin typeface="Franklin Gothic Book" panose="020B0503020102020204" pitchFamily="34" charset="0"/>
              </a:rPr>
              <a:t>Deben  presentarse en el Balance General de acuerdo a su exigibilidad.</a:t>
            </a:r>
          </a:p>
          <a:p>
            <a:pPr algn="just">
              <a:lnSpc>
                <a:spcPct val="150000"/>
              </a:lnSpc>
              <a:buFont typeface="Wingdings" panose="05000000000000000000" pitchFamily="2" charset="2"/>
              <a:buChar char="Ø"/>
            </a:pPr>
            <a:endParaRPr lang="es-MX" sz="2000" dirty="0" smtClean="0">
              <a:latin typeface="Franklin Gothic Book" panose="020B0503020102020204" pitchFamily="34" charset="0"/>
            </a:endParaRPr>
          </a:p>
          <a:p>
            <a:pPr algn="just">
              <a:lnSpc>
                <a:spcPct val="150000"/>
              </a:lnSpc>
              <a:buFont typeface="Wingdings" panose="05000000000000000000" pitchFamily="2" charset="2"/>
              <a:buChar char="Ø"/>
            </a:pPr>
            <a:r>
              <a:rPr lang="es-MX" sz="2000" dirty="0" smtClean="0">
                <a:latin typeface="Franklin Gothic Book" panose="020B0503020102020204" pitchFamily="34" charset="0"/>
              </a:rPr>
              <a:t>No será necesario presentar por separado los adeudos documentados a favor de proveedores de aquellos que si lo estén.</a:t>
            </a:r>
            <a:endParaRPr lang="es-MX" sz="2000" dirty="0">
              <a:latin typeface="Franklin Gothic Book" panose="020B0503020102020204" pitchFamily="34" charset="0"/>
            </a:endParaRPr>
          </a:p>
        </p:txBody>
      </p:sp>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Reglas de presentación</a:t>
            </a:r>
            <a:endParaRPr lang="es-MX" dirty="0">
              <a:latin typeface="Franklin Gothic Book" panose="020B0503020102020204" pitchFamily="34" charset="0"/>
            </a:endParaRPr>
          </a:p>
        </p:txBody>
      </p:sp>
      <p:sp>
        <p:nvSpPr>
          <p:cNvPr id="6" name="Rectángulo 5"/>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pic>
        <p:nvPicPr>
          <p:cNvPr id="7" name="Picture 4"/>
          <p:cNvPicPr>
            <a:picLocks noChangeAspect="1" noChangeArrowheads="1"/>
          </p:cNvPicPr>
          <p:nvPr/>
        </p:nvPicPr>
        <p:blipFill>
          <a:blip r:embed="rId2" cstate="print"/>
          <a:srcRect/>
          <a:stretch>
            <a:fillRect/>
          </a:stretch>
        </p:blipFill>
        <p:spPr bwMode="auto">
          <a:xfrm>
            <a:off x="187492" y="181744"/>
            <a:ext cx="585788" cy="504056"/>
          </a:xfrm>
          <a:prstGeom prst="rect">
            <a:avLst/>
          </a:prstGeom>
          <a:noFill/>
          <a:ln w="9525">
            <a:noFill/>
            <a:miter lim="800000"/>
            <a:headEnd/>
            <a:tailEnd/>
          </a:ln>
        </p:spPr>
      </p:pic>
    </p:spTree>
    <p:extLst>
      <p:ext uri="{BB962C8B-B14F-4D97-AF65-F5344CB8AC3E}">
        <p14:creationId xmlns:p14="http://schemas.microsoft.com/office/powerpoint/2010/main" val="39596106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1662447"/>
            <a:ext cx="10018713" cy="3124201"/>
          </a:xfrm>
        </p:spPr>
        <p:txBody>
          <a:bodyPr>
            <a:normAutofit/>
          </a:bodyPr>
          <a:lstStyle/>
          <a:p>
            <a:pPr algn="just">
              <a:lnSpc>
                <a:spcPct val="150000"/>
              </a:lnSpc>
              <a:buFont typeface="Wingdings" panose="05000000000000000000" pitchFamily="2" charset="2"/>
              <a:buChar char="§"/>
            </a:pPr>
            <a:r>
              <a:rPr lang="es-MX" sz="2000" dirty="0" smtClean="0">
                <a:latin typeface="Franklin Gothic Book" panose="020B0503020102020204" pitchFamily="34" charset="0"/>
              </a:rPr>
              <a:t>Los pasivos por impuestos sobre la renta y participación de los trabajadores en las utilidades de la empresa deberán mostrarse separadamente.</a:t>
            </a:r>
            <a:endParaRPr lang="es-MX" sz="2000" dirty="0">
              <a:latin typeface="Franklin Gothic Book" panose="020B0503020102020204" pitchFamily="34" charset="0"/>
            </a:endParaRPr>
          </a:p>
        </p:txBody>
      </p:sp>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Pasivos por impuestos.</a:t>
            </a:r>
            <a:endParaRPr lang="es-MX" dirty="0">
              <a:latin typeface="Franklin Gothic Book" panose="020B0503020102020204" pitchFamily="34" charset="0"/>
            </a:endParaRPr>
          </a:p>
        </p:txBody>
      </p:sp>
      <p:sp>
        <p:nvSpPr>
          <p:cNvPr id="6" name="Rectángulo 5"/>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pic>
        <p:nvPicPr>
          <p:cNvPr id="7" name="Picture 4"/>
          <p:cNvPicPr>
            <a:picLocks noChangeAspect="1" noChangeArrowheads="1"/>
          </p:cNvPicPr>
          <p:nvPr/>
        </p:nvPicPr>
        <p:blipFill>
          <a:blip r:embed="rId2" cstate="print"/>
          <a:srcRect/>
          <a:stretch>
            <a:fillRect/>
          </a:stretch>
        </p:blipFill>
        <p:spPr bwMode="auto">
          <a:xfrm>
            <a:off x="187492" y="181744"/>
            <a:ext cx="585788" cy="504056"/>
          </a:xfrm>
          <a:prstGeom prst="rect">
            <a:avLst/>
          </a:prstGeom>
          <a:noFill/>
          <a:ln w="9525">
            <a:noFill/>
            <a:miter lim="800000"/>
            <a:headEnd/>
            <a:tailEnd/>
          </a:ln>
        </p:spPr>
      </p:pic>
    </p:spTree>
    <p:extLst>
      <p:ext uri="{BB962C8B-B14F-4D97-AF65-F5344CB8AC3E}">
        <p14:creationId xmlns:p14="http://schemas.microsoft.com/office/powerpoint/2010/main" val="23414478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Notas a los Estados Financieros.</a:t>
            </a:r>
            <a:endParaRPr lang="es-MX" dirty="0">
              <a:latin typeface="Franklin Gothic Book" panose="020B0503020102020204" pitchFamily="34" charset="0"/>
            </a:endParaRPr>
          </a:p>
        </p:txBody>
      </p:sp>
      <p:sp>
        <p:nvSpPr>
          <p:cNvPr id="6" name="Rectángulo 5"/>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graphicFrame>
        <p:nvGraphicFramePr>
          <p:cNvPr id="7" name="Diagrama 6"/>
          <p:cNvGraphicFramePr/>
          <p:nvPr>
            <p:extLst>
              <p:ext uri="{D42A27DB-BD31-4B8C-83A1-F6EECF244321}">
                <p14:modId xmlns:p14="http://schemas.microsoft.com/office/powerpoint/2010/main" val="2132150116"/>
              </p:ext>
            </p:extLst>
          </p:nvPr>
        </p:nvGraphicFramePr>
        <p:xfrm>
          <a:off x="1802296" y="1249248"/>
          <a:ext cx="9260445" cy="4842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4"/>
          <p:cNvPicPr>
            <a:picLocks noChangeAspect="1" noChangeArrowheads="1"/>
          </p:cNvPicPr>
          <p:nvPr/>
        </p:nvPicPr>
        <p:blipFill>
          <a:blip r:embed="rId7" cstate="print"/>
          <a:srcRect/>
          <a:stretch>
            <a:fillRect/>
          </a:stretch>
        </p:blipFill>
        <p:spPr bwMode="auto">
          <a:xfrm>
            <a:off x="187492" y="181744"/>
            <a:ext cx="585788" cy="504056"/>
          </a:xfrm>
          <a:prstGeom prst="rect">
            <a:avLst/>
          </a:prstGeom>
          <a:noFill/>
          <a:ln w="9525">
            <a:noFill/>
            <a:miter lim="800000"/>
            <a:headEnd/>
            <a:tailEnd/>
          </a:ln>
        </p:spPr>
      </p:pic>
    </p:spTree>
    <p:extLst>
      <p:ext uri="{BB962C8B-B14F-4D97-AF65-F5344CB8AC3E}">
        <p14:creationId xmlns:p14="http://schemas.microsoft.com/office/powerpoint/2010/main" val="9913089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Medidas de control interno</a:t>
            </a:r>
            <a:endParaRPr lang="es-MX" dirty="0">
              <a:latin typeface="Franklin Gothic Book" panose="020B0503020102020204" pitchFamily="34" charset="0"/>
            </a:endParaRPr>
          </a:p>
        </p:txBody>
      </p:sp>
      <p:sp>
        <p:nvSpPr>
          <p:cNvPr id="6" name="Rectángulo 5"/>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graphicFrame>
        <p:nvGraphicFramePr>
          <p:cNvPr id="12" name="Diagrama 11"/>
          <p:cNvGraphicFramePr/>
          <p:nvPr>
            <p:extLst>
              <p:ext uri="{D42A27DB-BD31-4B8C-83A1-F6EECF244321}">
                <p14:modId xmlns:p14="http://schemas.microsoft.com/office/powerpoint/2010/main" val="4170088941"/>
              </p:ext>
            </p:extLst>
          </p:nvPr>
        </p:nvGraphicFramePr>
        <p:xfrm>
          <a:off x="2471996" y="1472100"/>
          <a:ext cx="8230347" cy="50703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4"/>
          <p:cNvPicPr>
            <a:picLocks noChangeAspect="1" noChangeArrowheads="1"/>
          </p:cNvPicPr>
          <p:nvPr/>
        </p:nvPicPr>
        <p:blipFill>
          <a:blip r:embed="rId7" cstate="print"/>
          <a:srcRect/>
          <a:stretch>
            <a:fillRect/>
          </a:stretch>
        </p:blipFill>
        <p:spPr bwMode="auto">
          <a:xfrm>
            <a:off x="187492" y="181744"/>
            <a:ext cx="585788" cy="504056"/>
          </a:xfrm>
          <a:prstGeom prst="rect">
            <a:avLst/>
          </a:prstGeom>
          <a:noFill/>
          <a:ln w="9525">
            <a:noFill/>
            <a:miter lim="800000"/>
            <a:headEnd/>
            <a:tailEnd/>
          </a:ln>
        </p:spPr>
      </p:pic>
    </p:spTree>
    <p:extLst>
      <p:ext uri="{BB962C8B-B14F-4D97-AF65-F5344CB8AC3E}">
        <p14:creationId xmlns:p14="http://schemas.microsoft.com/office/powerpoint/2010/main" val="16244040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1455313"/>
            <a:ext cx="10018713" cy="4765183"/>
          </a:xfrm>
        </p:spPr>
        <p:txBody>
          <a:bodyPr>
            <a:normAutofit/>
          </a:bodyPr>
          <a:lstStyle/>
          <a:p>
            <a:pPr algn="just">
              <a:lnSpc>
                <a:spcPct val="150000"/>
              </a:lnSpc>
            </a:pPr>
            <a:r>
              <a:rPr lang="es-MX" sz="2000" u="sng" dirty="0" smtClean="0">
                <a:latin typeface="Franklin Gothic Book" panose="020B0503020102020204" pitchFamily="34" charset="0"/>
              </a:rPr>
              <a:t>Remuneración Laboral</a:t>
            </a:r>
            <a:r>
              <a:rPr lang="es-MX" sz="2000" dirty="0" smtClean="0">
                <a:latin typeface="Franklin Gothic Book" panose="020B0503020102020204" pitchFamily="34" charset="0"/>
              </a:rPr>
              <a:t>.  Incluye toda clase de erogaciones que se pagan a los trabajadores los cuales se pueden clasificar en remuneraciones directas y al retiro.</a:t>
            </a:r>
          </a:p>
          <a:p>
            <a:pPr marL="0" indent="0" algn="just">
              <a:lnSpc>
                <a:spcPct val="150000"/>
              </a:lnSpc>
              <a:buNone/>
            </a:pPr>
            <a:endParaRPr lang="es-MX" sz="2000" dirty="0" smtClean="0">
              <a:latin typeface="Franklin Gothic Book" panose="020B0503020102020204" pitchFamily="34" charset="0"/>
            </a:endParaRPr>
          </a:p>
          <a:p>
            <a:pPr lvl="1" algn="just">
              <a:lnSpc>
                <a:spcPct val="150000"/>
              </a:lnSpc>
            </a:pPr>
            <a:r>
              <a:rPr lang="es-MX" u="sng" dirty="0" smtClean="0">
                <a:latin typeface="Franklin Gothic Book" panose="020B0503020102020204" pitchFamily="34" charset="0"/>
              </a:rPr>
              <a:t>Remuneraciones directas</a:t>
            </a:r>
            <a:r>
              <a:rPr lang="es-MX" dirty="0" smtClean="0">
                <a:latin typeface="Franklin Gothic Book" panose="020B0503020102020204" pitchFamily="34" charset="0"/>
              </a:rPr>
              <a:t>. Se paga al empleado durante su relación laboral tales como sueldos y salarios, tiempo extra, comisiones, premios y gratificaciones.</a:t>
            </a:r>
          </a:p>
          <a:p>
            <a:pPr marL="457200" lvl="1" indent="0" algn="just">
              <a:lnSpc>
                <a:spcPct val="150000"/>
              </a:lnSpc>
              <a:buNone/>
            </a:pPr>
            <a:endParaRPr lang="es-MX" dirty="0" smtClean="0">
              <a:latin typeface="Franklin Gothic Book" panose="020B0503020102020204" pitchFamily="34" charset="0"/>
            </a:endParaRPr>
          </a:p>
          <a:p>
            <a:pPr lvl="1" algn="just">
              <a:lnSpc>
                <a:spcPct val="150000"/>
              </a:lnSpc>
            </a:pPr>
            <a:r>
              <a:rPr lang="es-MX" u="sng" dirty="0" smtClean="0">
                <a:latin typeface="Franklin Gothic Book" panose="020B0503020102020204" pitchFamily="34" charset="0"/>
              </a:rPr>
              <a:t>Remuneración al retiro</a:t>
            </a:r>
            <a:r>
              <a:rPr lang="es-MX" dirty="0" smtClean="0">
                <a:latin typeface="Franklin Gothic Book" panose="020B0503020102020204" pitchFamily="34" charset="0"/>
              </a:rPr>
              <a:t>. Son las provenientes de pensiones, prima de antigüedad y cualquier otra remuneración establecida por Ley.</a:t>
            </a:r>
            <a:endParaRPr lang="es-MX" dirty="0">
              <a:latin typeface="Franklin Gothic Book" panose="020B0503020102020204" pitchFamily="34" charset="0"/>
            </a:endParaRPr>
          </a:p>
        </p:txBody>
      </p:sp>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Obligaciones laborales.</a:t>
            </a:r>
            <a:endParaRPr lang="es-MX" dirty="0">
              <a:latin typeface="Franklin Gothic Book" panose="020B0503020102020204" pitchFamily="34" charset="0"/>
            </a:endParaRPr>
          </a:p>
        </p:txBody>
      </p:sp>
      <p:sp>
        <p:nvSpPr>
          <p:cNvPr id="6" name="Rectángulo 5"/>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pic>
        <p:nvPicPr>
          <p:cNvPr id="7" name="Picture 4"/>
          <p:cNvPicPr>
            <a:picLocks noChangeAspect="1" noChangeArrowheads="1"/>
          </p:cNvPicPr>
          <p:nvPr/>
        </p:nvPicPr>
        <p:blipFill>
          <a:blip r:embed="rId2" cstate="print"/>
          <a:srcRect/>
          <a:stretch>
            <a:fillRect/>
          </a:stretch>
        </p:blipFill>
        <p:spPr bwMode="auto">
          <a:xfrm>
            <a:off x="187492" y="181744"/>
            <a:ext cx="585788" cy="504056"/>
          </a:xfrm>
          <a:prstGeom prst="rect">
            <a:avLst/>
          </a:prstGeom>
          <a:noFill/>
          <a:ln w="9525">
            <a:noFill/>
            <a:miter lim="800000"/>
            <a:headEnd/>
            <a:tailEnd/>
          </a:ln>
        </p:spPr>
      </p:pic>
    </p:spTree>
    <p:extLst>
      <p:ext uri="{BB962C8B-B14F-4D97-AF65-F5344CB8AC3E}">
        <p14:creationId xmlns:p14="http://schemas.microsoft.com/office/powerpoint/2010/main" val="6449395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Financiamiento a largo plazo.</a:t>
            </a:r>
            <a:endParaRPr lang="es-MX" dirty="0">
              <a:latin typeface="Franklin Gothic Book" panose="020B0503020102020204" pitchFamily="34" charset="0"/>
            </a:endParaRPr>
          </a:p>
        </p:txBody>
      </p:sp>
      <p:sp>
        <p:nvSpPr>
          <p:cNvPr id="6" name="Rectángulo 5"/>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graphicFrame>
        <p:nvGraphicFramePr>
          <p:cNvPr id="7" name="Diagrama 6"/>
          <p:cNvGraphicFramePr/>
          <p:nvPr>
            <p:extLst>
              <p:ext uri="{D42A27DB-BD31-4B8C-83A1-F6EECF244321}">
                <p14:modId xmlns:p14="http://schemas.microsoft.com/office/powerpoint/2010/main" val="1648264984"/>
              </p:ext>
            </p:extLst>
          </p:nvPr>
        </p:nvGraphicFramePr>
        <p:xfrm>
          <a:off x="2031999" y="1506828"/>
          <a:ext cx="9030741" cy="49712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4"/>
          <p:cNvPicPr>
            <a:picLocks noChangeAspect="1" noChangeArrowheads="1"/>
          </p:cNvPicPr>
          <p:nvPr/>
        </p:nvPicPr>
        <p:blipFill>
          <a:blip r:embed="rId7" cstate="print"/>
          <a:srcRect/>
          <a:stretch>
            <a:fillRect/>
          </a:stretch>
        </p:blipFill>
        <p:spPr bwMode="auto">
          <a:xfrm>
            <a:off x="187492" y="181744"/>
            <a:ext cx="585788" cy="504056"/>
          </a:xfrm>
          <a:prstGeom prst="rect">
            <a:avLst/>
          </a:prstGeom>
          <a:noFill/>
          <a:ln w="9525">
            <a:noFill/>
            <a:miter lim="800000"/>
            <a:headEnd/>
            <a:tailEnd/>
          </a:ln>
        </p:spPr>
      </p:pic>
    </p:spTree>
    <p:extLst>
      <p:ext uri="{BB962C8B-B14F-4D97-AF65-F5344CB8AC3E}">
        <p14:creationId xmlns:p14="http://schemas.microsoft.com/office/powerpoint/2010/main" val="4165110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86625" y="315111"/>
            <a:ext cx="10018713" cy="880055"/>
          </a:xfrm>
        </p:spPr>
        <p:txBody>
          <a:bodyPr/>
          <a:lstStyle/>
          <a:p>
            <a:r>
              <a:rPr lang="es-MX" dirty="0" smtClean="0"/>
              <a:t>Objetivos</a:t>
            </a:r>
            <a:endParaRPr lang="es-MX" dirty="0"/>
          </a:p>
        </p:txBody>
      </p:sp>
      <p:sp>
        <p:nvSpPr>
          <p:cNvPr id="3" name="Marcador de contenido 2"/>
          <p:cNvSpPr>
            <a:spLocks noGrp="1"/>
          </p:cNvSpPr>
          <p:nvPr>
            <p:ph idx="1"/>
          </p:nvPr>
        </p:nvSpPr>
        <p:spPr>
          <a:xfrm>
            <a:off x="1423161" y="2190480"/>
            <a:ext cx="10018713" cy="3124201"/>
          </a:xfrm>
        </p:spPr>
        <p:txBody>
          <a:bodyPr/>
          <a:lstStyle/>
          <a:p>
            <a:pPr>
              <a:lnSpc>
                <a:spcPct val="150000"/>
              </a:lnSpc>
            </a:pPr>
            <a:r>
              <a:rPr lang="es-MX" dirty="0" smtClean="0">
                <a:latin typeface="Franklin Gothic Book" panose="020B0503020102020204" pitchFamily="34" charset="0"/>
              </a:rPr>
              <a:t>Proporcionar de forma clara y comprensible los conocimientos teóricos y prácticos  que permitan registrar contablemente </a:t>
            </a:r>
            <a:r>
              <a:rPr lang="es-MX" dirty="0">
                <a:latin typeface="Franklin Gothic Book" panose="020B0503020102020204" pitchFamily="34" charset="0"/>
              </a:rPr>
              <a:t>los movimientos en los activos </a:t>
            </a:r>
            <a:r>
              <a:rPr lang="es-MX" dirty="0" smtClean="0">
                <a:latin typeface="Franklin Gothic Book" panose="020B0503020102020204" pitchFamily="34" charset="0"/>
              </a:rPr>
              <a:t>intangibles y el pasivo </a:t>
            </a:r>
            <a:r>
              <a:rPr lang="es-MX" dirty="0">
                <a:latin typeface="Franklin Gothic Book" panose="020B0503020102020204" pitchFamily="34" charset="0"/>
              </a:rPr>
              <a:t>de la </a:t>
            </a:r>
            <a:r>
              <a:rPr lang="es-MX" dirty="0" smtClean="0">
                <a:latin typeface="Franklin Gothic Book" panose="020B0503020102020204" pitchFamily="34" charset="0"/>
              </a:rPr>
              <a:t>entidad. </a:t>
            </a:r>
            <a:endParaRPr lang="es-MX" dirty="0">
              <a:latin typeface="Franklin Gothic Book" panose="020B0503020102020204" pitchFamily="34" charset="0"/>
            </a:endParaRPr>
          </a:p>
        </p:txBody>
      </p:sp>
      <p:pic>
        <p:nvPicPr>
          <p:cNvPr id="4" name="Picture 4"/>
          <p:cNvPicPr>
            <a:picLocks noChangeAspect="1" noChangeArrowheads="1"/>
          </p:cNvPicPr>
          <p:nvPr/>
        </p:nvPicPr>
        <p:blipFill>
          <a:blip r:embed="rId2" cstate="print"/>
          <a:srcRect/>
          <a:stretch>
            <a:fillRect/>
          </a:stretch>
        </p:blipFill>
        <p:spPr bwMode="auto">
          <a:xfrm>
            <a:off x="187492" y="181744"/>
            <a:ext cx="585788" cy="504056"/>
          </a:xfrm>
          <a:prstGeom prst="rect">
            <a:avLst/>
          </a:prstGeom>
          <a:noFill/>
          <a:ln w="9525">
            <a:noFill/>
            <a:miter lim="800000"/>
            <a:headEnd/>
            <a:tailEnd/>
          </a:ln>
        </p:spPr>
      </p:pic>
      <p:sp>
        <p:nvSpPr>
          <p:cNvPr id="5" name="Rectángulo 4"/>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 </a:t>
            </a:r>
            <a:endParaRPr lang="es-PE" sz="1200" b="1" dirty="0"/>
          </a:p>
        </p:txBody>
      </p:sp>
      <p:sp>
        <p:nvSpPr>
          <p:cNvPr id="6" name="Rectángulo 5"/>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6641445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Financiamiento a largo plazo.</a:t>
            </a:r>
            <a:endParaRPr lang="es-MX" dirty="0">
              <a:latin typeface="Franklin Gothic Book" panose="020B0503020102020204" pitchFamily="34" charset="0"/>
            </a:endParaRPr>
          </a:p>
        </p:txBody>
      </p:sp>
      <p:graphicFrame>
        <p:nvGraphicFramePr>
          <p:cNvPr id="8" name="Diagrama 7"/>
          <p:cNvGraphicFramePr/>
          <p:nvPr>
            <p:extLst>
              <p:ext uri="{D42A27DB-BD31-4B8C-83A1-F6EECF244321}">
                <p14:modId xmlns:p14="http://schemas.microsoft.com/office/powerpoint/2010/main" val="2428984042"/>
              </p:ext>
            </p:extLst>
          </p:nvPr>
        </p:nvGraphicFramePr>
        <p:xfrm>
          <a:off x="2032000" y="1700011"/>
          <a:ext cx="9030741" cy="35803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noChangeArrowheads="1"/>
          </p:cNvPicPr>
          <p:nvPr/>
        </p:nvPicPr>
        <p:blipFill>
          <a:blip r:embed="rId7" cstate="print"/>
          <a:srcRect/>
          <a:stretch>
            <a:fillRect/>
          </a:stretch>
        </p:blipFill>
        <p:spPr bwMode="auto">
          <a:xfrm>
            <a:off x="187492" y="181744"/>
            <a:ext cx="585788" cy="504056"/>
          </a:xfrm>
          <a:prstGeom prst="rect">
            <a:avLst/>
          </a:prstGeom>
          <a:noFill/>
          <a:ln w="9525">
            <a:noFill/>
            <a:miter lim="800000"/>
            <a:headEnd/>
            <a:tailEnd/>
          </a:ln>
        </p:spPr>
      </p:pic>
      <p:sp>
        <p:nvSpPr>
          <p:cNvPr id="9" name="Rectángulo 8"/>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spTree>
    <p:extLst>
      <p:ext uri="{BB962C8B-B14F-4D97-AF65-F5344CB8AC3E}">
        <p14:creationId xmlns:p14="http://schemas.microsoft.com/office/powerpoint/2010/main" val="19688670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1403797"/>
            <a:ext cx="10018713" cy="4803820"/>
          </a:xfrm>
        </p:spPr>
        <p:txBody>
          <a:bodyPr>
            <a:noAutofit/>
          </a:bodyPr>
          <a:lstStyle/>
          <a:p>
            <a:pPr algn="just">
              <a:lnSpc>
                <a:spcPct val="170000"/>
              </a:lnSpc>
            </a:pPr>
            <a:r>
              <a:rPr lang="es-MX" sz="2000" dirty="0" smtClean="0">
                <a:latin typeface="Franklin Gothic Book" panose="020B0503020102020204" pitchFamily="34" charset="0"/>
              </a:rPr>
              <a:t>Generalmente en cada registro de la deuda a largo plazo se hace destinando a una cuenta de mayor para cada uno de los conceptos que la integran.</a:t>
            </a:r>
          </a:p>
          <a:p>
            <a:pPr algn="just">
              <a:lnSpc>
                <a:spcPct val="170000"/>
              </a:lnSpc>
            </a:pPr>
            <a:r>
              <a:rPr lang="es-MX" sz="2000" dirty="0" smtClean="0">
                <a:latin typeface="Franklin Gothic Book" panose="020B0503020102020204" pitchFamily="34" charset="0"/>
              </a:rPr>
              <a:t>Los conceptos más usados son:</a:t>
            </a:r>
          </a:p>
          <a:p>
            <a:pPr lvl="1" algn="just">
              <a:lnSpc>
                <a:spcPct val="170000"/>
              </a:lnSpc>
            </a:pPr>
            <a:r>
              <a:rPr lang="es-MX" dirty="0" smtClean="0">
                <a:latin typeface="Franklin Gothic Book" panose="020B0503020102020204" pitchFamily="34" charset="0"/>
              </a:rPr>
              <a:t>Prestamos prendarios.</a:t>
            </a:r>
          </a:p>
          <a:p>
            <a:pPr lvl="1" algn="just">
              <a:lnSpc>
                <a:spcPct val="170000"/>
              </a:lnSpc>
            </a:pPr>
            <a:r>
              <a:rPr lang="es-MX" dirty="0" smtClean="0">
                <a:latin typeface="Franklin Gothic Book" panose="020B0503020102020204" pitchFamily="34" charset="0"/>
              </a:rPr>
              <a:t>Prestamos de avió.</a:t>
            </a:r>
          </a:p>
          <a:p>
            <a:pPr lvl="1" algn="just">
              <a:lnSpc>
                <a:spcPct val="170000"/>
              </a:lnSpc>
            </a:pPr>
            <a:r>
              <a:rPr lang="es-MX" dirty="0" smtClean="0">
                <a:latin typeface="Franklin Gothic Book" panose="020B0503020102020204" pitchFamily="34" charset="0"/>
              </a:rPr>
              <a:t>Prestamos refaccionarios.</a:t>
            </a:r>
          </a:p>
          <a:p>
            <a:pPr lvl="1" algn="just">
              <a:lnSpc>
                <a:spcPct val="170000"/>
              </a:lnSpc>
            </a:pPr>
            <a:r>
              <a:rPr lang="es-MX" dirty="0" smtClean="0">
                <a:latin typeface="Franklin Gothic Book" panose="020B0503020102020204" pitchFamily="34" charset="0"/>
              </a:rPr>
              <a:t>Créditos hipotecarios.</a:t>
            </a:r>
          </a:p>
          <a:p>
            <a:pPr lvl="1" algn="just">
              <a:lnSpc>
                <a:spcPct val="170000"/>
              </a:lnSpc>
            </a:pPr>
            <a:r>
              <a:rPr lang="es-MX" dirty="0" smtClean="0">
                <a:latin typeface="Franklin Gothic Book" panose="020B0503020102020204" pitchFamily="34" charset="0"/>
              </a:rPr>
              <a:t>Emisión de obligaciones.</a:t>
            </a:r>
            <a:endParaRPr lang="es-MX" dirty="0">
              <a:latin typeface="Franklin Gothic Book" panose="020B0503020102020204" pitchFamily="34" charset="0"/>
            </a:endParaRPr>
          </a:p>
        </p:txBody>
      </p:sp>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txBox="1">
            <a:spLocks/>
          </p:cNvSpPr>
          <p:nvPr/>
        </p:nvSpPr>
        <p:spPr>
          <a:xfrm>
            <a:off x="1484310" y="432057"/>
            <a:ext cx="10018713" cy="666482"/>
          </a:xfrm>
          <a:prstGeom prst="rect">
            <a:avLst/>
          </a:prstGeom>
          <a:effectLst/>
        </p:spPr>
        <p:txBody>
          <a:bodyPr vert="horz" lIns="91440" tIns="45720" rIns="91440" bIns="45720" rtlCol="0" anchor="ctr">
            <a:normAutofit fontScale="97500"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latin typeface="Franklin Gothic Book" panose="020B0503020102020204" pitchFamily="34" charset="0"/>
              </a:rPr>
              <a:t>Registro contable</a:t>
            </a:r>
            <a:endParaRPr lang="es-MX" dirty="0">
              <a:latin typeface="Franklin Gothic Book" panose="020B0503020102020204" pitchFamily="34" charset="0"/>
            </a:endParaRPr>
          </a:p>
        </p:txBody>
      </p:sp>
      <p:sp>
        <p:nvSpPr>
          <p:cNvPr id="6" name="Rectángulo 5"/>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pic>
        <p:nvPicPr>
          <p:cNvPr id="7" name="Picture 4"/>
          <p:cNvPicPr>
            <a:picLocks noChangeAspect="1" noChangeArrowheads="1"/>
          </p:cNvPicPr>
          <p:nvPr/>
        </p:nvPicPr>
        <p:blipFill>
          <a:blip r:embed="rId2" cstate="print"/>
          <a:srcRect/>
          <a:stretch>
            <a:fillRect/>
          </a:stretch>
        </p:blipFill>
        <p:spPr bwMode="auto">
          <a:xfrm>
            <a:off x="187492" y="181744"/>
            <a:ext cx="585788" cy="504056"/>
          </a:xfrm>
          <a:prstGeom prst="rect">
            <a:avLst/>
          </a:prstGeom>
          <a:noFill/>
          <a:ln w="9525">
            <a:noFill/>
            <a:miter lim="800000"/>
            <a:headEnd/>
            <a:tailEnd/>
          </a:ln>
        </p:spPr>
      </p:pic>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09830" y="4681560"/>
            <a:ext cx="1905000" cy="1238250"/>
          </a:xfrm>
          <a:prstGeom prst="rect">
            <a:avLst/>
          </a:prstGeom>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66727" y="2927876"/>
            <a:ext cx="1820817" cy="1302510"/>
          </a:xfrm>
          <a:prstGeom prst="rect">
            <a:avLst/>
          </a:prstGeom>
        </p:spPr>
      </p:pic>
      <p:pic>
        <p:nvPicPr>
          <p:cNvPr id="10" name="Imagen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63042" y="2927876"/>
            <a:ext cx="1688206" cy="1259099"/>
          </a:xfrm>
          <a:prstGeom prst="rect">
            <a:avLst/>
          </a:prstGeom>
        </p:spPr>
      </p:pic>
      <p:sp>
        <p:nvSpPr>
          <p:cNvPr id="11" name="AutoShape 2" descr="Resultado de imagen para prestamos refaccionario"/>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3" name="Imagen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1864" y="4742209"/>
            <a:ext cx="1659285" cy="1177601"/>
          </a:xfrm>
          <a:prstGeom prst="rect">
            <a:avLst/>
          </a:prstGeom>
        </p:spPr>
      </p:pic>
    </p:spTree>
    <p:extLst>
      <p:ext uri="{BB962C8B-B14F-4D97-AF65-F5344CB8AC3E}">
        <p14:creationId xmlns:p14="http://schemas.microsoft.com/office/powerpoint/2010/main" val="13323219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23161" y="433772"/>
            <a:ext cx="10018713" cy="712630"/>
          </a:xfrm>
        </p:spPr>
        <p:txBody>
          <a:bodyPr/>
          <a:lstStyle/>
          <a:p>
            <a:r>
              <a:rPr lang="es-MX" dirty="0" smtClean="0"/>
              <a:t>Bibliografía</a:t>
            </a:r>
            <a:endParaRPr lang="es-MX" dirty="0"/>
          </a:p>
        </p:txBody>
      </p:sp>
      <p:sp>
        <p:nvSpPr>
          <p:cNvPr id="3" name="Marcador de contenido 2"/>
          <p:cNvSpPr>
            <a:spLocks noGrp="1"/>
          </p:cNvSpPr>
          <p:nvPr>
            <p:ph idx="1"/>
          </p:nvPr>
        </p:nvSpPr>
        <p:spPr>
          <a:xfrm>
            <a:off x="1484310" y="1506829"/>
            <a:ext cx="10018713" cy="4584878"/>
          </a:xfrm>
        </p:spPr>
        <p:txBody>
          <a:bodyPr>
            <a:normAutofit/>
          </a:bodyPr>
          <a:lstStyle/>
          <a:p>
            <a:pPr>
              <a:buFont typeface="Arial" panose="020B0604020202020204" pitchFamily="34" charset="0"/>
              <a:buChar char="•"/>
            </a:pPr>
            <a:r>
              <a:rPr lang="es-MX" sz="2000" dirty="0">
                <a:latin typeface="Arial Narrow" panose="020B0606020202030204" pitchFamily="34" charset="0"/>
              </a:rPr>
              <a:t>CINIF. (</a:t>
            </a:r>
            <a:r>
              <a:rPr lang="es-MX" sz="2000" dirty="0" smtClean="0">
                <a:latin typeface="Arial Narrow" panose="020B0606020202030204" pitchFamily="34" charset="0"/>
              </a:rPr>
              <a:t>2016). </a:t>
            </a:r>
            <a:r>
              <a:rPr lang="es-MX" sz="2000" dirty="0">
                <a:latin typeface="Arial Narrow" panose="020B0606020202030204" pitchFamily="34" charset="0"/>
              </a:rPr>
              <a:t>Normas de Información Financiera. México: IMCP.  </a:t>
            </a:r>
            <a:endParaRPr lang="es-MX" sz="2000" dirty="0" smtClean="0">
              <a:latin typeface="Arial Narrow" panose="020B0606020202030204" pitchFamily="34" charset="0"/>
            </a:endParaRPr>
          </a:p>
          <a:p>
            <a:pPr>
              <a:buFont typeface="Arial" panose="020B0604020202020204" pitchFamily="34" charset="0"/>
              <a:buChar char="•"/>
            </a:pPr>
            <a:r>
              <a:rPr lang="es-MX" sz="2000" dirty="0">
                <a:latin typeface="Arial Narrow" panose="020B0606020202030204" pitchFamily="34" charset="0"/>
              </a:rPr>
              <a:t>Contabilidad Superior. México: Mc Graw Hill.  Guajardo, G. (2008).</a:t>
            </a:r>
          </a:p>
          <a:p>
            <a:pPr>
              <a:buFont typeface="Arial" panose="020B0604020202020204" pitchFamily="34" charset="0"/>
              <a:buChar char="•"/>
            </a:pPr>
            <a:r>
              <a:rPr lang="es-MX" sz="2000" dirty="0">
                <a:latin typeface="Arial Narrow" panose="020B0606020202030204" pitchFamily="34" charset="0"/>
              </a:rPr>
              <a:t>Contabilidad Financiera. México: Mc Graw Hill. </a:t>
            </a:r>
            <a:endParaRPr lang="es-MX" sz="2000" dirty="0" smtClean="0">
              <a:latin typeface="Arial Narrow" panose="020B0606020202030204" pitchFamily="34" charset="0"/>
            </a:endParaRPr>
          </a:p>
          <a:p>
            <a:pPr>
              <a:buFont typeface="Arial" panose="020B0604020202020204" pitchFamily="34" charset="0"/>
              <a:buChar char="•"/>
            </a:pPr>
            <a:r>
              <a:rPr lang="es-MX" sz="2000" dirty="0">
                <a:latin typeface="Arial Narrow" panose="020B0606020202030204" pitchFamily="34" charset="0"/>
              </a:rPr>
              <a:t>Eugene, B. (2002). Fundamentos de Administración Financiera. México: Mc Graw Hill. </a:t>
            </a:r>
          </a:p>
          <a:p>
            <a:pPr>
              <a:buFont typeface="Arial" panose="020B0604020202020204" pitchFamily="34" charset="0"/>
              <a:buChar char="•"/>
            </a:pPr>
            <a:r>
              <a:rPr lang="es-MX" sz="2000" dirty="0" smtClean="0">
                <a:latin typeface="Arial Narrow" panose="020B0606020202030204" pitchFamily="34" charset="0"/>
              </a:rPr>
              <a:t>Moreno</a:t>
            </a:r>
            <a:r>
              <a:rPr lang="es-MX" sz="2000" dirty="0">
                <a:latin typeface="Arial Narrow" panose="020B0606020202030204" pitchFamily="34" charset="0"/>
              </a:rPr>
              <a:t>, J. (2006). Contabilidad Intermedia 2. México: CECSA. </a:t>
            </a:r>
          </a:p>
          <a:p>
            <a:pPr>
              <a:buFont typeface="Arial" panose="020B0604020202020204" pitchFamily="34" charset="0"/>
              <a:buChar char="•"/>
            </a:pPr>
            <a:r>
              <a:rPr lang="es-MX" sz="2000" dirty="0">
                <a:latin typeface="Arial Narrow" panose="020B0606020202030204" pitchFamily="34" charset="0"/>
              </a:rPr>
              <a:t>Moreno, J. (2008). Contabilidad Superior. México: CECSA.  </a:t>
            </a:r>
          </a:p>
          <a:p>
            <a:pPr>
              <a:buFont typeface="Arial" panose="020B0604020202020204" pitchFamily="34" charset="0"/>
              <a:buChar char="•"/>
            </a:pPr>
            <a:r>
              <a:rPr lang="es-MX" sz="2000" smtClean="0">
                <a:latin typeface="Arial Narrow" panose="020B0606020202030204" pitchFamily="34" charset="0"/>
              </a:rPr>
              <a:t>Romero</a:t>
            </a:r>
            <a:r>
              <a:rPr lang="es-MX" sz="2000" dirty="0">
                <a:latin typeface="Arial Narrow" panose="020B0606020202030204" pitchFamily="34" charset="0"/>
              </a:rPr>
              <a:t>, J. (2005</a:t>
            </a:r>
            <a:r>
              <a:rPr lang="es-MX" sz="2000" dirty="0" smtClean="0">
                <a:latin typeface="Arial Narrow" panose="020B0606020202030204" pitchFamily="34" charset="0"/>
              </a:rPr>
              <a:t>). Contabilidad </a:t>
            </a:r>
            <a:r>
              <a:rPr lang="es-MX" sz="2000" dirty="0">
                <a:latin typeface="Arial Narrow" panose="020B0606020202030204" pitchFamily="34" charset="0"/>
              </a:rPr>
              <a:t>Intermedia. México: Mc Graw Hill.  Romero, J. (2009</a:t>
            </a:r>
            <a:r>
              <a:rPr lang="es-MX" sz="2000" dirty="0" smtClean="0">
                <a:latin typeface="Arial Narrow" panose="020B0606020202030204" pitchFamily="34" charset="0"/>
              </a:rPr>
              <a:t>).</a:t>
            </a:r>
          </a:p>
          <a:p>
            <a:pPr>
              <a:buFont typeface="Arial" panose="020B0604020202020204" pitchFamily="34" charset="0"/>
              <a:buChar char="•"/>
            </a:pPr>
            <a:r>
              <a:rPr lang="es-MX" sz="2000" dirty="0" err="1" smtClean="0">
                <a:latin typeface="Arial Narrow" panose="020B0606020202030204" pitchFamily="34" charset="0"/>
              </a:rPr>
              <a:t>Sastrías</a:t>
            </a:r>
            <a:r>
              <a:rPr lang="es-MX" sz="2000" dirty="0">
                <a:latin typeface="Arial Narrow" panose="020B0606020202030204" pitchFamily="34" charset="0"/>
              </a:rPr>
              <a:t>, M. (2001). Contabilidad Tres. México: Esfinge.  </a:t>
            </a:r>
            <a:endParaRPr lang="es-MX" sz="2000" dirty="0" smtClean="0">
              <a:latin typeface="Arial Narrow" panose="020B0606020202030204" pitchFamily="34" charset="0"/>
            </a:endParaRPr>
          </a:p>
        </p:txBody>
      </p:sp>
      <p:pic>
        <p:nvPicPr>
          <p:cNvPr id="4" name="Picture 4"/>
          <p:cNvPicPr>
            <a:picLocks noChangeAspect="1" noChangeArrowheads="1"/>
          </p:cNvPicPr>
          <p:nvPr/>
        </p:nvPicPr>
        <p:blipFill>
          <a:blip r:embed="rId2" cstate="print"/>
          <a:srcRect/>
          <a:stretch>
            <a:fillRect/>
          </a:stretch>
        </p:blipFill>
        <p:spPr bwMode="auto">
          <a:xfrm>
            <a:off x="187492" y="181744"/>
            <a:ext cx="585788" cy="504056"/>
          </a:xfrm>
          <a:prstGeom prst="rect">
            <a:avLst/>
          </a:prstGeom>
          <a:noFill/>
          <a:ln w="9525">
            <a:noFill/>
            <a:miter lim="800000"/>
            <a:headEnd/>
            <a:tailEnd/>
          </a:ln>
        </p:spPr>
      </p:pic>
      <p:sp>
        <p:nvSpPr>
          <p:cNvPr id="5" name="Rectángulo 4"/>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sp>
        <p:nvSpPr>
          <p:cNvPr id="6" name="Rectángulo 5"/>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935823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09" y="335430"/>
            <a:ext cx="10018713" cy="892934"/>
          </a:xfrm>
        </p:spPr>
        <p:txBody>
          <a:bodyPr/>
          <a:lstStyle/>
          <a:p>
            <a:r>
              <a:rPr lang="es-MX" dirty="0"/>
              <a:t>Í</a:t>
            </a:r>
            <a:r>
              <a:rPr lang="es-MX" dirty="0" smtClean="0"/>
              <a:t>ndice</a:t>
            </a:r>
            <a:endParaRPr lang="es-MX" dirty="0"/>
          </a:p>
        </p:txBody>
      </p:sp>
      <p:sp>
        <p:nvSpPr>
          <p:cNvPr id="3" name="Marcador de contenido 2"/>
          <p:cNvSpPr>
            <a:spLocks noGrp="1"/>
          </p:cNvSpPr>
          <p:nvPr>
            <p:ph idx="1"/>
          </p:nvPr>
        </p:nvSpPr>
        <p:spPr>
          <a:xfrm>
            <a:off x="1802296" y="1725769"/>
            <a:ext cx="10018713" cy="4816699"/>
          </a:xfrm>
        </p:spPr>
        <p:txBody>
          <a:bodyPr>
            <a:normAutofit fontScale="85000" lnSpcReduction="20000"/>
          </a:bodyPr>
          <a:lstStyle/>
          <a:p>
            <a:r>
              <a:rPr lang="es-MX" dirty="0" smtClean="0">
                <a:latin typeface="Franklin Gothic Book" panose="020B0503020102020204" pitchFamily="34" charset="0"/>
              </a:rPr>
              <a:t>Activos intangibles.</a:t>
            </a:r>
          </a:p>
          <a:p>
            <a:r>
              <a:rPr lang="es-MX" dirty="0" smtClean="0">
                <a:latin typeface="Franklin Gothic Book" panose="020B0503020102020204" pitchFamily="34" charset="0"/>
              </a:rPr>
              <a:t>Elementos distintivos.</a:t>
            </a:r>
          </a:p>
          <a:p>
            <a:r>
              <a:rPr lang="es-MX" dirty="0" smtClean="0">
                <a:latin typeface="Franklin Gothic Book" panose="020B0503020102020204" pitchFamily="34" charset="0"/>
              </a:rPr>
              <a:t>Características particulares.</a:t>
            </a:r>
          </a:p>
          <a:p>
            <a:r>
              <a:rPr lang="es-MX" dirty="0" smtClean="0">
                <a:latin typeface="Franklin Gothic Book" panose="020B0503020102020204" pitchFamily="34" charset="0"/>
              </a:rPr>
              <a:t>Reglas de valuación.</a:t>
            </a:r>
          </a:p>
          <a:p>
            <a:r>
              <a:rPr lang="es-MX" dirty="0" smtClean="0">
                <a:latin typeface="Franklin Gothic Book" panose="020B0503020102020204" pitchFamily="34" charset="0"/>
              </a:rPr>
              <a:t>Reglas de presentación.</a:t>
            </a:r>
          </a:p>
          <a:p>
            <a:r>
              <a:rPr lang="es-MX" dirty="0" smtClean="0">
                <a:latin typeface="Franklin Gothic Book" panose="020B0503020102020204" pitchFamily="34" charset="0"/>
              </a:rPr>
              <a:t>Activos intangibles.</a:t>
            </a:r>
          </a:p>
          <a:p>
            <a:r>
              <a:rPr lang="es-MX" dirty="0" smtClean="0">
                <a:latin typeface="Franklin Gothic Book" panose="020B0503020102020204" pitchFamily="34" charset="0"/>
              </a:rPr>
              <a:t>Patentes.</a:t>
            </a:r>
          </a:p>
          <a:p>
            <a:r>
              <a:rPr lang="es-MX" dirty="0" smtClean="0">
                <a:latin typeface="Franklin Gothic Book" panose="020B0503020102020204" pitchFamily="34" charset="0"/>
              </a:rPr>
              <a:t>Marcas de fabrica.</a:t>
            </a:r>
          </a:p>
          <a:p>
            <a:r>
              <a:rPr lang="es-MX" dirty="0" smtClean="0">
                <a:latin typeface="Franklin Gothic Book" panose="020B0503020102020204" pitchFamily="34" charset="0"/>
              </a:rPr>
              <a:t>Crédito mercantil.</a:t>
            </a:r>
          </a:p>
          <a:p>
            <a:r>
              <a:rPr lang="es-MX" dirty="0" smtClean="0">
                <a:latin typeface="Franklin Gothic Book" panose="020B0503020102020204" pitchFamily="34" charset="0"/>
              </a:rPr>
              <a:t>Concesiones.</a:t>
            </a:r>
          </a:p>
          <a:p>
            <a:r>
              <a:rPr lang="es-MX" dirty="0" smtClean="0">
                <a:latin typeface="Franklin Gothic Book" panose="020B0503020102020204" pitchFamily="34" charset="0"/>
              </a:rPr>
              <a:t>Franquicias.</a:t>
            </a:r>
          </a:p>
          <a:p>
            <a:r>
              <a:rPr lang="es-MX" dirty="0" smtClean="0">
                <a:latin typeface="Franklin Gothic Book" panose="020B0503020102020204" pitchFamily="34" charset="0"/>
              </a:rPr>
              <a:t>Derechos de autor.</a:t>
            </a:r>
          </a:p>
          <a:p>
            <a:endParaRPr lang="es-MX" dirty="0" smtClean="0">
              <a:latin typeface="Franklin Gothic Book" panose="020B0503020102020204" pitchFamily="34" charset="0"/>
            </a:endParaRPr>
          </a:p>
          <a:p>
            <a:endParaRPr lang="es-MX" dirty="0">
              <a:latin typeface="Franklin Gothic Book" panose="020B0503020102020204" pitchFamily="34" charset="0"/>
            </a:endParaRPr>
          </a:p>
        </p:txBody>
      </p:sp>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4"/>
          <p:cNvPicPr>
            <a:picLocks noChangeAspect="1" noChangeArrowheads="1"/>
          </p:cNvPicPr>
          <p:nvPr/>
        </p:nvPicPr>
        <p:blipFill>
          <a:blip r:embed="rId2" cstate="print"/>
          <a:srcRect/>
          <a:stretch>
            <a:fillRect/>
          </a:stretch>
        </p:blipFill>
        <p:spPr bwMode="auto">
          <a:xfrm>
            <a:off x="187492" y="181744"/>
            <a:ext cx="585788" cy="504056"/>
          </a:xfrm>
          <a:prstGeom prst="rect">
            <a:avLst/>
          </a:prstGeom>
          <a:noFill/>
          <a:ln w="9525">
            <a:noFill/>
            <a:miter lim="800000"/>
            <a:headEnd/>
            <a:tailEnd/>
          </a:ln>
        </p:spPr>
      </p:pic>
      <p:sp>
        <p:nvSpPr>
          <p:cNvPr id="6" name="Rectángulo 5"/>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spTree>
    <p:extLst>
      <p:ext uri="{BB962C8B-B14F-4D97-AF65-F5344CB8AC3E}">
        <p14:creationId xmlns:p14="http://schemas.microsoft.com/office/powerpoint/2010/main" val="535792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06281" y="1228365"/>
            <a:ext cx="10018713" cy="4992132"/>
          </a:xfrm>
        </p:spPr>
        <p:txBody>
          <a:bodyPr>
            <a:normAutofit fontScale="85000" lnSpcReduction="20000"/>
          </a:bodyPr>
          <a:lstStyle/>
          <a:p>
            <a:r>
              <a:rPr lang="es-MX" dirty="0" smtClean="0">
                <a:latin typeface="Franklin Gothic Book" panose="020B0503020102020204" pitchFamily="34" charset="0"/>
              </a:rPr>
              <a:t>Pasivos.</a:t>
            </a:r>
          </a:p>
          <a:p>
            <a:r>
              <a:rPr lang="es-MX" dirty="0" smtClean="0">
                <a:latin typeface="Franklin Gothic Book" panose="020B0503020102020204" pitchFamily="34" charset="0"/>
              </a:rPr>
              <a:t>Clasificación.</a:t>
            </a:r>
          </a:p>
          <a:p>
            <a:r>
              <a:rPr lang="es-MX" dirty="0" smtClean="0">
                <a:latin typeface="Franklin Gothic Book" panose="020B0503020102020204" pitchFamily="34" charset="0"/>
              </a:rPr>
              <a:t>Pasivo a corto y largo plazo.</a:t>
            </a:r>
          </a:p>
          <a:p>
            <a:r>
              <a:rPr lang="es-MX" dirty="0" smtClean="0">
                <a:latin typeface="Franklin Gothic Book" panose="020B0503020102020204" pitchFamily="34" charset="0"/>
              </a:rPr>
              <a:t>Generación.</a:t>
            </a:r>
          </a:p>
          <a:p>
            <a:r>
              <a:rPr lang="es-MX" dirty="0" smtClean="0">
                <a:latin typeface="Franklin Gothic Book" panose="020B0503020102020204" pitchFamily="34" charset="0"/>
              </a:rPr>
              <a:t>Reglas de valuación.</a:t>
            </a:r>
          </a:p>
          <a:p>
            <a:r>
              <a:rPr lang="es-MX" dirty="0" smtClean="0">
                <a:latin typeface="Franklin Gothic Book" panose="020B0503020102020204" pitchFamily="34" charset="0"/>
              </a:rPr>
              <a:t>Participación de los Trabajadores en las Utilidades.</a:t>
            </a:r>
          </a:p>
          <a:p>
            <a:r>
              <a:rPr lang="es-MX" dirty="0" smtClean="0">
                <a:latin typeface="Franklin Gothic Book" panose="020B0503020102020204" pitchFamily="34" charset="0"/>
              </a:rPr>
              <a:t>Reglas de presentación.</a:t>
            </a:r>
          </a:p>
          <a:p>
            <a:r>
              <a:rPr lang="es-MX" dirty="0" smtClean="0">
                <a:latin typeface="Franklin Gothic Book" panose="020B0503020102020204" pitchFamily="34" charset="0"/>
              </a:rPr>
              <a:t>Pasivos por impuestos.</a:t>
            </a:r>
          </a:p>
          <a:p>
            <a:r>
              <a:rPr lang="es-MX" dirty="0" smtClean="0">
                <a:latin typeface="Franklin Gothic Book" panose="020B0503020102020204" pitchFamily="34" charset="0"/>
              </a:rPr>
              <a:t>Notas a los Estados Financieros.</a:t>
            </a:r>
          </a:p>
          <a:p>
            <a:r>
              <a:rPr lang="es-MX" dirty="0" smtClean="0">
                <a:latin typeface="Franklin Gothic Book" panose="020B0503020102020204" pitchFamily="34" charset="0"/>
              </a:rPr>
              <a:t>Medidas de control interno.</a:t>
            </a:r>
          </a:p>
          <a:p>
            <a:r>
              <a:rPr lang="es-MX" dirty="0" smtClean="0">
                <a:latin typeface="Franklin Gothic Book" panose="020B0503020102020204" pitchFamily="34" charset="0"/>
              </a:rPr>
              <a:t>Obligaciones laborales.</a:t>
            </a:r>
          </a:p>
          <a:p>
            <a:r>
              <a:rPr lang="es-MX" dirty="0" smtClean="0">
                <a:latin typeface="Franklin Gothic Book" panose="020B0503020102020204" pitchFamily="34" charset="0"/>
              </a:rPr>
              <a:t>Financiamiento a largo plazo.</a:t>
            </a:r>
          </a:p>
          <a:p>
            <a:r>
              <a:rPr lang="es-MX" dirty="0" smtClean="0">
                <a:latin typeface="Franklin Gothic Book" panose="020B0503020102020204" pitchFamily="34" charset="0"/>
              </a:rPr>
              <a:t>Registro contable.</a:t>
            </a:r>
            <a:endParaRPr lang="es-MX" dirty="0">
              <a:latin typeface="Franklin Gothic Book" panose="020B0503020102020204" pitchFamily="34" charset="0"/>
            </a:endParaRPr>
          </a:p>
        </p:txBody>
      </p:sp>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p:cNvSpPr>
            <a:spLocks noGrp="1"/>
          </p:cNvSpPr>
          <p:nvPr>
            <p:ph type="title"/>
          </p:nvPr>
        </p:nvSpPr>
        <p:spPr>
          <a:xfrm>
            <a:off x="1484309" y="335430"/>
            <a:ext cx="10018713" cy="892934"/>
          </a:xfrm>
        </p:spPr>
        <p:txBody>
          <a:bodyPr/>
          <a:lstStyle/>
          <a:p>
            <a:r>
              <a:rPr lang="es-MX" dirty="0"/>
              <a:t>Í</a:t>
            </a:r>
            <a:r>
              <a:rPr lang="es-MX" dirty="0" smtClean="0"/>
              <a:t>ndice</a:t>
            </a:r>
            <a:endParaRPr lang="es-MX" dirty="0"/>
          </a:p>
        </p:txBody>
      </p:sp>
      <p:pic>
        <p:nvPicPr>
          <p:cNvPr id="6" name="Picture 4"/>
          <p:cNvPicPr>
            <a:picLocks noChangeAspect="1" noChangeArrowheads="1"/>
          </p:cNvPicPr>
          <p:nvPr/>
        </p:nvPicPr>
        <p:blipFill>
          <a:blip r:embed="rId2" cstate="print"/>
          <a:srcRect/>
          <a:stretch>
            <a:fillRect/>
          </a:stretch>
        </p:blipFill>
        <p:spPr bwMode="auto">
          <a:xfrm>
            <a:off x="187492" y="181744"/>
            <a:ext cx="585788" cy="504056"/>
          </a:xfrm>
          <a:prstGeom prst="rect">
            <a:avLst/>
          </a:prstGeom>
          <a:noFill/>
          <a:ln w="9525">
            <a:noFill/>
            <a:miter lim="800000"/>
            <a:headEnd/>
            <a:tailEnd/>
          </a:ln>
        </p:spPr>
      </p:pic>
      <p:sp>
        <p:nvSpPr>
          <p:cNvPr id="7" name="Rectángulo 6"/>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spTree>
    <p:extLst>
      <p:ext uri="{BB962C8B-B14F-4D97-AF65-F5344CB8AC3E}">
        <p14:creationId xmlns:p14="http://schemas.microsoft.com/office/powerpoint/2010/main" val="6780919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0" y="350420"/>
            <a:ext cx="10018713" cy="718930"/>
          </a:xfrm>
        </p:spPr>
        <p:txBody>
          <a:bodyPr/>
          <a:lstStyle/>
          <a:p>
            <a:r>
              <a:rPr lang="es-ES" dirty="0" smtClean="0">
                <a:latin typeface="Franklin Gothic Book" panose="020B0503020102020204" pitchFamily="34" charset="0"/>
              </a:rPr>
              <a:t>I. ACTIVOS INTANGIBLES</a:t>
            </a:r>
            <a:endParaRPr lang="es-ES" dirty="0">
              <a:latin typeface="Franklin Gothic Book" panose="020B0503020102020204" pitchFamily="34" charset="0"/>
            </a:endParaRPr>
          </a:p>
        </p:txBody>
      </p:sp>
      <p:sp>
        <p:nvSpPr>
          <p:cNvPr id="3" name="Marcador de contenido 2"/>
          <p:cNvSpPr>
            <a:spLocks noGrp="1"/>
          </p:cNvSpPr>
          <p:nvPr>
            <p:ph idx="1"/>
          </p:nvPr>
        </p:nvSpPr>
        <p:spPr>
          <a:xfrm>
            <a:off x="1484310" y="1524000"/>
            <a:ext cx="10018713" cy="4850295"/>
          </a:xfrm>
        </p:spPr>
        <p:txBody>
          <a:bodyPr>
            <a:normAutofit/>
          </a:bodyPr>
          <a:lstStyle/>
          <a:p>
            <a:pPr>
              <a:lnSpc>
                <a:spcPct val="150000"/>
              </a:lnSpc>
            </a:pPr>
            <a:r>
              <a:rPr lang="es-ES" sz="2000" dirty="0" smtClean="0">
                <a:latin typeface="Franklin Gothic Book" panose="020B0503020102020204" pitchFamily="34" charset="0"/>
              </a:rPr>
              <a:t>Un activo intangible es aquel identificable, sin sustancia física, utilizados para la producción o abastecimiento de bienes o prestación de servicios o para propósitos administrativos.</a:t>
            </a:r>
          </a:p>
          <a:p>
            <a:pPr marL="0" indent="0">
              <a:lnSpc>
                <a:spcPct val="150000"/>
              </a:lnSpc>
              <a:buNone/>
            </a:pPr>
            <a:endParaRPr lang="es-ES" sz="2000" dirty="0" smtClean="0">
              <a:latin typeface="Franklin Gothic Book" panose="020B0503020102020204" pitchFamily="34" charset="0"/>
            </a:endParaRPr>
          </a:p>
          <a:p>
            <a:pPr>
              <a:lnSpc>
                <a:spcPct val="150000"/>
              </a:lnSpc>
            </a:pPr>
            <a:r>
              <a:rPr lang="es-ES" sz="2000" dirty="0" smtClean="0">
                <a:latin typeface="Franklin Gothic Book" panose="020B0503020102020204" pitchFamily="34" charset="0"/>
              </a:rPr>
              <a:t>Son utilizados como activos no monetarios.</a:t>
            </a:r>
          </a:p>
          <a:p>
            <a:pPr marL="0" indent="0">
              <a:lnSpc>
                <a:spcPct val="150000"/>
              </a:lnSpc>
              <a:buNone/>
            </a:pPr>
            <a:endParaRPr lang="es-ES" sz="2000" dirty="0" smtClean="0">
              <a:latin typeface="Franklin Gothic Book" panose="020B0503020102020204" pitchFamily="34" charset="0"/>
            </a:endParaRPr>
          </a:p>
          <a:p>
            <a:pPr>
              <a:lnSpc>
                <a:spcPct val="150000"/>
              </a:lnSpc>
            </a:pPr>
            <a:r>
              <a:rPr lang="es-ES" sz="2000" dirty="0" smtClean="0">
                <a:latin typeface="Franklin Gothic Book" panose="020B0503020102020204" pitchFamily="34" charset="0"/>
              </a:rPr>
              <a:t>Son aquellos no circulantes que sin ser materiales son aprovechables en el negocio.</a:t>
            </a:r>
            <a:endParaRPr lang="es-ES" sz="2000" dirty="0">
              <a:latin typeface="Franklin Gothic Book" panose="020B0503020102020204" pitchFamily="34" charset="0"/>
            </a:endParaRPr>
          </a:p>
        </p:txBody>
      </p:sp>
      <p:sp>
        <p:nvSpPr>
          <p:cNvPr id="5" name="Rectángulo 4"/>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sp>
        <p:nvSpPr>
          <p:cNvPr id="6" name="Rectángulo 5"/>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Picture 4"/>
          <p:cNvPicPr>
            <a:picLocks noChangeAspect="1" noChangeArrowheads="1"/>
          </p:cNvPicPr>
          <p:nvPr/>
        </p:nvPicPr>
        <p:blipFill>
          <a:blip r:embed="rId3" cstate="print"/>
          <a:srcRect/>
          <a:stretch>
            <a:fillRect/>
          </a:stretch>
        </p:blipFill>
        <p:spPr bwMode="auto">
          <a:xfrm>
            <a:off x="187492" y="181744"/>
            <a:ext cx="585788" cy="504056"/>
          </a:xfrm>
          <a:prstGeom prst="rect">
            <a:avLst/>
          </a:prstGeom>
          <a:noFill/>
          <a:ln w="9525">
            <a:noFill/>
            <a:miter lim="800000"/>
            <a:headEnd/>
            <a:tailEnd/>
          </a:ln>
        </p:spPr>
      </p:pic>
    </p:spTree>
    <p:extLst>
      <p:ext uri="{BB962C8B-B14F-4D97-AF65-F5344CB8AC3E}">
        <p14:creationId xmlns:p14="http://schemas.microsoft.com/office/powerpoint/2010/main" val="4038809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0" y="335430"/>
            <a:ext cx="10018713" cy="872544"/>
          </a:xfrm>
        </p:spPr>
        <p:txBody>
          <a:bodyPr/>
          <a:lstStyle/>
          <a:p>
            <a:r>
              <a:rPr lang="es-MX" dirty="0" smtClean="0">
                <a:latin typeface="Franklin Gothic Book" panose="020B0503020102020204" pitchFamily="34" charset="0"/>
              </a:rPr>
              <a:t>Elementos distintivos.</a:t>
            </a:r>
            <a:endParaRPr lang="es-MX" dirty="0">
              <a:latin typeface="Franklin Gothic Book" panose="020B0503020102020204" pitchFamily="34" charset="0"/>
            </a:endParaRPr>
          </a:p>
        </p:txBody>
      </p:sp>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graphicFrame>
        <p:nvGraphicFramePr>
          <p:cNvPr id="9" name="Diagrama 8"/>
          <p:cNvGraphicFramePr/>
          <p:nvPr>
            <p:extLst>
              <p:ext uri="{D42A27DB-BD31-4B8C-83A1-F6EECF244321}">
                <p14:modId xmlns:p14="http://schemas.microsoft.com/office/powerpoint/2010/main" val="989815504"/>
              </p:ext>
            </p:extLst>
          </p:nvPr>
        </p:nvGraphicFramePr>
        <p:xfrm>
          <a:off x="2277918" y="1867438"/>
          <a:ext cx="8128000" cy="3992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4"/>
          <p:cNvPicPr>
            <a:picLocks noChangeAspect="1" noChangeArrowheads="1"/>
          </p:cNvPicPr>
          <p:nvPr/>
        </p:nvPicPr>
        <p:blipFill>
          <a:blip r:embed="rId7" cstate="print"/>
          <a:srcRect/>
          <a:stretch>
            <a:fillRect/>
          </a:stretch>
        </p:blipFill>
        <p:spPr bwMode="auto">
          <a:xfrm>
            <a:off x="187492" y="181744"/>
            <a:ext cx="585788" cy="504056"/>
          </a:xfrm>
          <a:prstGeom prst="rect">
            <a:avLst/>
          </a:prstGeom>
          <a:noFill/>
          <a:ln w="9525">
            <a:noFill/>
            <a:miter lim="800000"/>
            <a:headEnd/>
            <a:tailEnd/>
          </a:ln>
        </p:spPr>
      </p:pic>
    </p:spTree>
    <p:extLst>
      <p:ext uri="{BB962C8B-B14F-4D97-AF65-F5344CB8AC3E}">
        <p14:creationId xmlns:p14="http://schemas.microsoft.com/office/powerpoint/2010/main" val="23035683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1558977"/>
            <a:ext cx="10018713" cy="4232223"/>
          </a:xfrm>
        </p:spPr>
        <p:txBody>
          <a:bodyPr>
            <a:normAutofit/>
          </a:bodyPr>
          <a:lstStyle/>
          <a:p>
            <a:pPr algn="just">
              <a:lnSpc>
                <a:spcPct val="150000"/>
              </a:lnSpc>
            </a:pPr>
            <a:r>
              <a:rPr lang="es-MX" sz="2000" dirty="0" smtClean="0">
                <a:latin typeface="Franklin Gothic Book" panose="020B0503020102020204" pitchFamily="34" charset="0"/>
              </a:rPr>
              <a:t>Representan costos, derechos o privilegios que se adquieren con la intensión de que aporten beneficios a las operaciones de la entidad.</a:t>
            </a:r>
          </a:p>
          <a:p>
            <a:pPr algn="just">
              <a:lnSpc>
                <a:spcPct val="150000"/>
              </a:lnSpc>
            </a:pPr>
            <a:endParaRPr lang="es-MX" sz="2000" dirty="0">
              <a:latin typeface="Franklin Gothic Book" panose="020B0503020102020204" pitchFamily="34" charset="0"/>
            </a:endParaRPr>
          </a:p>
          <a:p>
            <a:pPr algn="just">
              <a:lnSpc>
                <a:spcPct val="150000"/>
              </a:lnSpc>
            </a:pPr>
            <a:endParaRPr lang="es-MX" sz="2000" dirty="0">
              <a:latin typeface="Franklin Gothic Book" panose="020B0503020102020204" pitchFamily="34" charset="0"/>
            </a:endParaRPr>
          </a:p>
          <a:p>
            <a:pPr algn="just">
              <a:lnSpc>
                <a:spcPct val="150000"/>
              </a:lnSpc>
            </a:pPr>
            <a:r>
              <a:rPr lang="es-MX" sz="2000" dirty="0" smtClean="0">
                <a:latin typeface="Franklin Gothic Book" panose="020B0503020102020204" pitchFamily="34" charset="0"/>
              </a:rPr>
              <a:t>Los beneficios futuros que se esperan obtener se encuentran en el presente en forma intangible.</a:t>
            </a:r>
            <a:endParaRPr lang="es-MX" sz="2000" dirty="0">
              <a:latin typeface="Franklin Gothic Book" panose="020B0503020102020204" pitchFamily="34" charset="0"/>
            </a:endParaRPr>
          </a:p>
        </p:txBody>
      </p:sp>
      <p:sp>
        <p:nvSpPr>
          <p:cNvPr id="4" name="Título 1"/>
          <p:cNvSpPr txBox="1">
            <a:spLocks/>
          </p:cNvSpPr>
          <p:nvPr/>
        </p:nvSpPr>
        <p:spPr>
          <a:xfrm>
            <a:off x="1484310" y="350420"/>
            <a:ext cx="10018713" cy="718930"/>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dirty="0" smtClean="0">
                <a:latin typeface="Franklin Gothic Book" panose="020B0503020102020204" pitchFamily="34" charset="0"/>
              </a:rPr>
              <a:t>Características particulares</a:t>
            </a:r>
            <a:endParaRPr lang="es-ES" dirty="0">
              <a:latin typeface="Franklin Gothic Book" panose="020B0503020102020204" pitchFamily="34" charset="0"/>
            </a:endParaRPr>
          </a:p>
        </p:txBody>
      </p:sp>
      <p:sp>
        <p:nvSpPr>
          <p:cNvPr id="5" name="Rectángulo 4"/>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pic>
        <p:nvPicPr>
          <p:cNvPr id="7" name="Picture 4"/>
          <p:cNvPicPr>
            <a:picLocks noChangeAspect="1" noChangeArrowheads="1"/>
          </p:cNvPicPr>
          <p:nvPr/>
        </p:nvPicPr>
        <p:blipFill>
          <a:blip r:embed="rId2" cstate="print"/>
          <a:srcRect/>
          <a:stretch>
            <a:fillRect/>
          </a:stretch>
        </p:blipFill>
        <p:spPr bwMode="auto">
          <a:xfrm>
            <a:off x="187492" y="181744"/>
            <a:ext cx="585788" cy="504056"/>
          </a:xfrm>
          <a:prstGeom prst="rect">
            <a:avLst/>
          </a:prstGeom>
          <a:noFill/>
          <a:ln w="9525">
            <a:noFill/>
            <a:miter lim="800000"/>
            <a:headEnd/>
            <a:tailEnd/>
          </a:ln>
        </p:spPr>
      </p:pic>
    </p:spTree>
    <p:extLst>
      <p:ext uri="{BB962C8B-B14F-4D97-AF65-F5344CB8AC3E}">
        <p14:creationId xmlns:p14="http://schemas.microsoft.com/office/powerpoint/2010/main" val="20493578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0" y="335430"/>
            <a:ext cx="10018713" cy="717997"/>
          </a:xfrm>
        </p:spPr>
        <p:txBody>
          <a:bodyPr/>
          <a:lstStyle/>
          <a:p>
            <a:r>
              <a:rPr lang="es-MX" dirty="0" smtClean="0"/>
              <a:t>Reglas de valuación</a:t>
            </a:r>
            <a:endParaRPr lang="es-MX" dirty="0"/>
          </a:p>
        </p:txBody>
      </p:sp>
      <p:sp>
        <p:nvSpPr>
          <p:cNvPr id="4" name="Rectángulo 3"/>
          <p:cNvSpPr/>
          <p:nvPr/>
        </p:nvSpPr>
        <p:spPr>
          <a:xfrm>
            <a:off x="1802296" y="335430"/>
            <a:ext cx="9260445" cy="85973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97685" y="6581001"/>
            <a:ext cx="1484310" cy="276999"/>
          </a:xfrm>
          <a:prstGeom prst="rect">
            <a:avLst/>
          </a:prstGeom>
        </p:spPr>
        <p:txBody>
          <a:bodyPr wrap="square">
            <a:spAutoFit/>
          </a:bodyPr>
          <a:lstStyle/>
          <a:p>
            <a:r>
              <a:rPr lang="es-PE" sz="1200" b="1" dirty="0"/>
              <a:t>SEPTIEMBRE </a:t>
            </a:r>
            <a:r>
              <a:rPr lang="es-PE" sz="1200" b="1" dirty="0" smtClean="0"/>
              <a:t>2016</a:t>
            </a:r>
            <a:endParaRPr lang="es-PE" sz="1200" b="1" dirty="0"/>
          </a:p>
        </p:txBody>
      </p:sp>
      <p:graphicFrame>
        <p:nvGraphicFramePr>
          <p:cNvPr id="6" name="Diagrama 5"/>
          <p:cNvGraphicFramePr/>
          <p:nvPr>
            <p:extLst>
              <p:ext uri="{D42A27DB-BD31-4B8C-83A1-F6EECF244321}">
                <p14:modId xmlns:p14="http://schemas.microsoft.com/office/powerpoint/2010/main" val="3423621280"/>
              </p:ext>
            </p:extLst>
          </p:nvPr>
        </p:nvGraphicFramePr>
        <p:xfrm>
          <a:off x="1802295" y="1803042"/>
          <a:ext cx="9260445" cy="4578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4"/>
          <p:cNvPicPr>
            <a:picLocks noChangeAspect="1" noChangeArrowheads="1"/>
          </p:cNvPicPr>
          <p:nvPr/>
        </p:nvPicPr>
        <p:blipFill>
          <a:blip r:embed="rId7" cstate="print"/>
          <a:srcRect/>
          <a:stretch>
            <a:fillRect/>
          </a:stretch>
        </p:blipFill>
        <p:spPr bwMode="auto">
          <a:xfrm>
            <a:off x="187492" y="181744"/>
            <a:ext cx="585788" cy="504056"/>
          </a:xfrm>
          <a:prstGeom prst="rect">
            <a:avLst/>
          </a:prstGeom>
          <a:noFill/>
          <a:ln w="9525">
            <a:noFill/>
            <a:miter lim="800000"/>
            <a:headEnd/>
            <a:tailEnd/>
          </a:ln>
        </p:spPr>
      </p:pic>
    </p:spTree>
    <p:extLst>
      <p:ext uri="{BB962C8B-B14F-4D97-AF65-F5344CB8AC3E}">
        <p14:creationId xmlns:p14="http://schemas.microsoft.com/office/powerpoint/2010/main" val="25661864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4F7A876A-7598-49CA-AFC8-8EDA2551E4A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Parallax</Template>
  <TotalTime>1208</TotalTime>
  <Words>1753</Words>
  <Application>Microsoft Office PowerPoint</Application>
  <PresentationFormat>Personalizado</PresentationFormat>
  <Paragraphs>194</Paragraphs>
  <Slides>32</Slides>
  <Notes>2</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Parallax</vt:lpstr>
      <vt:lpstr>Diapositivas de:  Registro Contable de Activos Intangibles y Pasivos.    U.A. Boletines de Pasivo y Capital.  Licenciatura en Contaduría.  Centro Universitario UAEM Valle de Teotihuacán.   L. C. P. Lizbeth Sandoval Juárez.</vt:lpstr>
      <vt:lpstr>Justificación</vt:lpstr>
      <vt:lpstr>Objetivos</vt:lpstr>
      <vt:lpstr>Índice</vt:lpstr>
      <vt:lpstr>Índice</vt:lpstr>
      <vt:lpstr>I. ACTIVOS INTANGIBLES</vt:lpstr>
      <vt:lpstr>Elementos distintivos.</vt:lpstr>
      <vt:lpstr>Presentación de PowerPoint</vt:lpstr>
      <vt:lpstr>Reglas de valuación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 HORMIGUITA</dc:creator>
  <cp:lastModifiedBy>LA HORMIGUITA</cp:lastModifiedBy>
  <cp:revision>89</cp:revision>
  <dcterms:created xsi:type="dcterms:W3CDTF">2014-09-12T02:11:33Z</dcterms:created>
  <dcterms:modified xsi:type="dcterms:W3CDTF">2016-10-12T18:56:12Z</dcterms:modified>
</cp:coreProperties>
</file>