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4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1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6" r:id="rId1"/>
  </p:sldMasterIdLst>
  <p:notesMasterIdLst>
    <p:notesMasterId r:id="rId45"/>
  </p:notesMasterIdLst>
  <p:sldIdLst>
    <p:sldId id="303" r:id="rId2"/>
    <p:sldId id="319" r:id="rId3"/>
    <p:sldId id="320" r:id="rId4"/>
    <p:sldId id="321" r:id="rId5"/>
    <p:sldId id="322" r:id="rId6"/>
    <p:sldId id="328" r:id="rId7"/>
    <p:sldId id="329" r:id="rId8"/>
    <p:sldId id="330" r:id="rId9"/>
    <p:sldId id="304" r:id="rId10"/>
    <p:sldId id="305" r:id="rId11"/>
    <p:sldId id="307" r:id="rId12"/>
    <p:sldId id="260" r:id="rId13"/>
    <p:sldId id="331" r:id="rId14"/>
    <p:sldId id="332" r:id="rId15"/>
    <p:sldId id="302" r:id="rId16"/>
    <p:sldId id="311" r:id="rId17"/>
    <p:sldId id="333" r:id="rId18"/>
    <p:sldId id="334" r:id="rId19"/>
    <p:sldId id="338" r:id="rId20"/>
    <p:sldId id="336" r:id="rId21"/>
    <p:sldId id="337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53" r:id="rId36"/>
    <p:sldId id="354" r:id="rId37"/>
    <p:sldId id="365" r:id="rId38"/>
    <p:sldId id="366" r:id="rId39"/>
    <p:sldId id="367" r:id="rId40"/>
    <p:sldId id="368" r:id="rId41"/>
    <p:sldId id="369" r:id="rId42"/>
    <p:sldId id="370" r:id="rId43"/>
    <p:sldId id="371" r:id="rId4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5C52C8-544F-4DD0-8C94-5C67E65C27A7}" type="doc">
      <dgm:prSet loTypeId="urn:microsoft.com/office/officeart/2005/8/layout/chevron2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E75B781-4571-4743-BA79-0473631F0236}">
      <dgm:prSet phldrT="[Texto]"/>
      <dgm:spPr/>
      <dgm:t>
        <a:bodyPr/>
        <a:lstStyle/>
        <a:p>
          <a:r>
            <a:rPr lang="es-MX" dirty="0" smtClean="0"/>
            <a:t>Indirectos</a:t>
          </a:r>
          <a:endParaRPr lang="es-MX" dirty="0"/>
        </a:p>
      </dgm:t>
    </dgm:pt>
    <dgm:pt modelId="{F604A7BD-6BAF-4FD8-9366-93D0AD0B058F}" type="parTrans" cxnId="{5209665F-A40C-41B5-9F68-D39DC6DD105E}">
      <dgm:prSet/>
      <dgm:spPr/>
      <dgm:t>
        <a:bodyPr/>
        <a:lstStyle/>
        <a:p>
          <a:endParaRPr lang="es-MX"/>
        </a:p>
      </dgm:t>
    </dgm:pt>
    <dgm:pt modelId="{22A8D129-50F0-4E5A-B9C0-66E94588B327}" type="sibTrans" cxnId="{5209665F-A40C-41B5-9F68-D39DC6DD105E}">
      <dgm:prSet/>
      <dgm:spPr/>
      <dgm:t>
        <a:bodyPr/>
        <a:lstStyle/>
        <a:p>
          <a:endParaRPr lang="es-MX"/>
        </a:p>
      </dgm:t>
    </dgm:pt>
    <dgm:pt modelId="{0D4C44B4-BFD1-41CD-AD11-E129436B26B4}">
      <dgm:prSet phldrT="[Texto]"/>
      <dgm:spPr/>
      <dgm:t>
        <a:bodyPr/>
        <a:lstStyle/>
        <a:p>
          <a:r>
            <a:rPr lang="es-MX" dirty="0" smtClean="0"/>
            <a:t>Directos</a:t>
          </a:r>
          <a:endParaRPr lang="es-MX" dirty="0"/>
        </a:p>
      </dgm:t>
    </dgm:pt>
    <dgm:pt modelId="{72EB5B4D-5150-480B-A829-D6DD9D5A6736}" type="parTrans" cxnId="{A745AFAA-DC66-4636-B1DB-81CE40413321}">
      <dgm:prSet/>
      <dgm:spPr/>
      <dgm:t>
        <a:bodyPr/>
        <a:lstStyle/>
        <a:p>
          <a:endParaRPr lang="es-MX"/>
        </a:p>
      </dgm:t>
    </dgm:pt>
    <dgm:pt modelId="{3B833492-47E5-41E2-BC86-0EC6938066CD}" type="sibTrans" cxnId="{A745AFAA-DC66-4636-B1DB-81CE40413321}">
      <dgm:prSet/>
      <dgm:spPr/>
      <dgm:t>
        <a:bodyPr/>
        <a:lstStyle/>
        <a:p>
          <a:endParaRPr lang="es-MX"/>
        </a:p>
      </dgm:t>
    </dgm:pt>
    <dgm:pt modelId="{ECBEA9C3-AAC4-4190-BC7E-330E4BD20E2B}">
      <dgm:prSet custT="1"/>
      <dgm:spPr/>
      <dgm:t>
        <a:bodyPr/>
        <a:lstStyle/>
        <a:p>
          <a:pPr algn="just"/>
          <a:r>
            <a:rPr lang="es-MX" sz="1500" b="0" dirty="0" smtClean="0"/>
            <a:t>Método basado en los costos de reposición</a:t>
          </a:r>
          <a:endParaRPr lang="es-MX" sz="1500" b="0" dirty="0"/>
        </a:p>
      </dgm:t>
    </dgm:pt>
    <dgm:pt modelId="{9BDF6793-D831-4867-9AB8-F30196F54865}" type="parTrans" cxnId="{45BBDBA6-6BE3-4243-BA85-08990AD6C49D}">
      <dgm:prSet/>
      <dgm:spPr/>
      <dgm:t>
        <a:bodyPr/>
        <a:lstStyle/>
        <a:p>
          <a:endParaRPr lang="es-MX"/>
        </a:p>
      </dgm:t>
    </dgm:pt>
    <dgm:pt modelId="{6D02C508-0F68-4557-9EA8-BCE94358B710}" type="sibTrans" cxnId="{45BBDBA6-6BE3-4243-BA85-08990AD6C49D}">
      <dgm:prSet/>
      <dgm:spPr/>
      <dgm:t>
        <a:bodyPr/>
        <a:lstStyle/>
        <a:p>
          <a:endParaRPr lang="es-MX"/>
        </a:p>
      </dgm:t>
    </dgm:pt>
    <dgm:pt modelId="{333FF4E1-CAAA-4A55-BF81-0184296B082C}">
      <dgm:prSet custT="1"/>
      <dgm:spPr/>
      <dgm:t>
        <a:bodyPr/>
        <a:lstStyle/>
        <a:p>
          <a:pPr algn="just"/>
          <a:r>
            <a:rPr lang="es-MX" sz="1500" b="0" dirty="0" smtClean="0"/>
            <a:t>Métodos basados en la función de producción</a:t>
          </a:r>
        </a:p>
      </dgm:t>
    </dgm:pt>
    <dgm:pt modelId="{BD18C174-4FD7-4AB8-9C55-93CF39217A74}" type="parTrans" cxnId="{FA2FE193-6EE4-44A9-9AF1-9A153D66ECD5}">
      <dgm:prSet/>
      <dgm:spPr/>
      <dgm:t>
        <a:bodyPr/>
        <a:lstStyle/>
        <a:p>
          <a:endParaRPr lang="es-MX"/>
        </a:p>
      </dgm:t>
    </dgm:pt>
    <dgm:pt modelId="{DD8EDA61-D8C7-430F-A68F-FF0B0BD38E86}" type="sibTrans" cxnId="{FA2FE193-6EE4-44A9-9AF1-9A153D66ECD5}">
      <dgm:prSet/>
      <dgm:spPr/>
      <dgm:t>
        <a:bodyPr/>
        <a:lstStyle/>
        <a:p>
          <a:endParaRPr lang="es-MX"/>
        </a:p>
      </dgm:t>
    </dgm:pt>
    <dgm:pt modelId="{EB03F412-E207-44EA-97E3-0B0E027DB449}">
      <dgm:prSet custT="1"/>
      <dgm:spPr/>
      <dgm:t>
        <a:bodyPr/>
        <a:lstStyle/>
        <a:p>
          <a:pPr algn="just"/>
          <a:r>
            <a:rPr lang="es-MX" sz="1500" b="0" dirty="0" smtClean="0"/>
            <a:t>Método del costo de viaje o desplazamiento</a:t>
          </a:r>
        </a:p>
      </dgm:t>
    </dgm:pt>
    <dgm:pt modelId="{AAAC3DF8-DA52-415B-ABE8-E3C57E4E6ECE}" type="parTrans" cxnId="{D75860F2-57A0-4EDC-91E3-2CEB70D138D3}">
      <dgm:prSet/>
      <dgm:spPr/>
      <dgm:t>
        <a:bodyPr/>
        <a:lstStyle/>
        <a:p>
          <a:endParaRPr lang="es-MX"/>
        </a:p>
      </dgm:t>
    </dgm:pt>
    <dgm:pt modelId="{C8584ED6-C996-4C8B-B163-ED53E9C5518B}" type="sibTrans" cxnId="{D75860F2-57A0-4EDC-91E3-2CEB70D138D3}">
      <dgm:prSet/>
      <dgm:spPr/>
      <dgm:t>
        <a:bodyPr/>
        <a:lstStyle/>
        <a:p>
          <a:endParaRPr lang="es-MX"/>
        </a:p>
      </dgm:t>
    </dgm:pt>
    <dgm:pt modelId="{1EF33669-8656-4165-86E3-5112D1B389A7}">
      <dgm:prSet custT="1"/>
      <dgm:spPr/>
      <dgm:t>
        <a:bodyPr/>
        <a:lstStyle/>
        <a:p>
          <a:pPr algn="just"/>
          <a:r>
            <a:rPr lang="es-MX" sz="1500" b="0" dirty="0" smtClean="0"/>
            <a:t>Modelos de utilidad aleatoria</a:t>
          </a:r>
        </a:p>
      </dgm:t>
    </dgm:pt>
    <dgm:pt modelId="{86344E00-D4A7-451E-B74B-3EB90DE42AE3}" type="parTrans" cxnId="{C62DAF2F-8D89-4233-BD89-DECD7428490A}">
      <dgm:prSet/>
      <dgm:spPr/>
      <dgm:t>
        <a:bodyPr/>
        <a:lstStyle/>
        <a:p>
          <a:endParaRPr lang="es-MX"/>
        </a:p>
      </dgm:t>
    </dgm:pt>
    <dgm:pt modelId="{8ED300F2-4F4E-491E-9064-3C578D1BB866}" type="sibTrans" cxnId="{C62DAF2F-8D89-4233-BD89-DECD7428490A}">
      <dgm:prSet/>
      <dgm:spPr/>
      <dgm:t>
        <a:bodyPr/>
        <a:lstStyle/>
        <a:p>
          <a:endParaRPr lang="es-MX"/>
        </a:p>
      </dgm:t>
    </dgm:pt>
    <dgm:pt modelId="{A8B09DEF-DBB3-47BE-A39A-FB16E02D0361}">
      <dgm:prSet custT="1"/>
      <dgm:spPr/>
      <dgm:t>
        <a:bodyPr/>
        <a:lstStyle/>
        <a:p>
          <a:pPr algn="just"/>
          <a:r>
            <a:rPr lang="es-MX" sz="1500" b="0" dirty="0" smtClean="0"/>
            <a:t>Método de los precios hedónicos</a:t>
          </a:r>
          <a:endParaRPr lang="es-MX" sz="1500" b="0" dirty="0"/>
        </a:p>
      </dgm:t>
    </dgm:pt>
    <dgm:pt modelId="{9E6800B0-6614-404A-9CC7-B634BABBE1AF}" type="parTrans" cxnId="{D1D28986-18B5-4757-AC73-769AC5F822E9}">
      <dgm:prSet/>
      <dgm:spPr/>
      <dgm:t>
        <a:bodyPr/>
        <a:lstStyle/>
        <a:p>
          <a:endParaRPr lang="es-MX"/>
        </a:p>
      </dgm:t>
    </dgm:pt>
    <dgm:pt modelId="{D1B65E2F-DC33-49B1-972B-8325B4FCECF7}" type="sibTrans" cxnId="{D1D28986-18B5-4757-AC73-769AC5F822E9}">
      <dgm:prSet/>
      <dgm:spPr/>
      <dgm:t>
        <a:bodyPr/>
        <a:lstStyle/>
        <a:p>
          <a:endParaRPr lang="es-MX"/>
        </a:p>
      </dgm:t>
    </dgm:pt>
    <dgm:pt modelId="{39AF4408-6BFD-4A95-AD28-C6BFA53A3183}">
      <dgm:prSet custT="1"/>
      <dgm:spPr/>
      <dgm:t>
        <a:bodyPr/>
        <a:lstStyle/>
        <a:p>
          <a:r>
            <a:rPr lang="es-MX" sz="1500" b="0" dirty="0" smtClean="0"/>
            <a:t>Método de valoración contingente</a:t>
          </a:r>
          <a:endParaRPr lang="es-MX" sz="1500" b="0" dirty="0"/>
        </a:p>
      </dgm:t>
    </dgm:pt>
    <dgm:pt modelId="{77DBBE8D-7252-4FE0-A76D-05870209D831}" type="parTrans" cxnId="{F7E42BB1-2FA6-42A1-84ED-89DC5C940297}">
      <dgm:prSet/>
      <dgm:spPr/>
      <dgm:t>
        <a:bodyPr/>
        <a:lstStyle/>
        <a:p>
          <a:endParaRPr lang="es-MX"/>
        </a:p>
      </dgm:t>
    </dgm:pt>
    <dgm:pt modelId="{999ED19C-2E20-4A7F-8601-8B4F21A281F4}" type="sibTrans" cxnId="{F7E42BB1-2FA6-42A1-84ED-89DC5C940297}">
      <dgm:prSet/>
      <dgm:spPr/>
      <dgm:t>
        <a:bodyPr/>
        <a:lstStyle/>
        <a:p>
          <a:endParaRPr lang="es-MX"/>
        </a:p>
      </dgm:t>
    </dgm:pt>
    <dgm:pt modelId="{079B2762-66D5-4186-97DD-425268C9FBD8}">
      <dgm:prSet custT="1"/>
      <dgm:spPr/>
      <dgm:t>
        <a:bodyPr/>
        <a:lstStyle/>
        <a:p>
          <a:r>
            <a:rPr lang="es-MX" sz="1500" b="0" dirty="0" smtClean="0"/>
            <a:t>Método de la ordenación contingente</a:t>
          </a:r>
          <a:endParaRPr lang="es-MX" sz="1500" b="0" dirty="0"/>
        </a:p>
      </dgm:t>
    </dgm:pt>
    <dgm:pt modelId="{684D123E-DBF5-46BB-B503-191F8B217678}" type="parTrans" cxnId="{4CA6D83E-4021-428F-9ADE-E32455C02F92}">
      <dgm:prSet/>
      <dgm:spPr/>
      <dgm:t>
        <a:bodyPr/>
        <a:lstStyle/>
        <a:p>
          <a:endParaRPr lang="es-MX"/>
        </a:p>
      </dgm:t>
    </dgm:pt>
    <dgm:pt modelId="{BF54D25D-0BF8-4205-8167-B03417F47AD2}" type="sibTrans" cxnId="{4CA6D83E-4021-428F-9ADE-E32455C02F92}">
      <dgm:prSet/>
      <dgm:spPr/>
      <dgm:t>
        <a:bodyPr/>
        <a:lstStyle/>
        <a:p>
          <a:endParaRPr lang="es-MX"/>
        </a:p>
      </dgm:t>
    </dgm:pt>
    <dgm:pt modelId="{B4BFC1E0-9DCF-4D75-8C88-FE7978B3E19C}" type="pres">
      <dgm:prSet presAssocID="{585C52C8-544F-4DD0-8C94-5C67E65C27A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CE1F5A-3E4E-4FF3-A161-046ABD26FA92}" type="pres">
      <dgm:prSet presAssocID="{0E75B781-4571-4743-BA79-0473631F0236}" presName="composite" presStyleCnt="0"/>
      <dgm:spPr/>
      <dgm:t>
        <a:bodyPr/>
        <a:lstStyle/>
        <a:p>
          <a:endParaRPr lang="es-MX"/>
        </a:p>
      </dgm:t>
    </dgm:pt>
    <dgm:pt modelId="{D7BBD340-9170-4CEF-9B7E-37E86E5B90D5}" type="pres">
      <dgm:prSet presAssocID="{0E75B781-4571-4743-BA79-0473631F023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BEA6E0-4D03-4480-8D78-54F3ACCB1FFC}" type="pres">
      <dgm:prSet presAssocID="{0E75B781-4571-4743-BA79-0473631F0236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EB4981-8939-4E26-A5B6-D27922C63EFD}" type="pres">
      <dgm:prSet presAssocID="{22A8D129-50F0-4E5A-B9C0-66E94588B327}" presName="sp" presStyleCnt="0"/>
      <dgm:spPr/>
      <dgm:t>
        <a:bodyPr/>
        <a:lstStyle/>
        <a:p>
          <a:endParaRPr lang="es-MX"/>
        </a:p>
      </dgm:t>
    </dgm:pt>
    <dgm:pt modelId="{ED8FC6C4-DA08-417D-8723-A08890C0362B}" type="pres">
      <dgm:prSet presAssocID="{0D4C44B4-BFD1-41CD-AD11-E129436B26B4}" presName="composite" presStyleCnt="0"/>
      <dgm:spPr/>
      <dgm:t>
        <a:bodyPr/>
        <a:lstStyle/>
        <a:p>
          <a:endParaRPr lang="es-MX"/>
        </a:p>
      </dgm:t>
    </dgm:pt>
    <dgm:pt modelId="{51B41E3C-5E5E-41CD-9C42-30E72E0DA917}" type="pres">
      <dgm:prSet presAssocID="{0D4C44B4-BFD1-41CD-AD11-E129436B26B4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8231A0-D285-41DC-A9E1-10E279D2FE72}" type="pres">
      <dgm:prSet presAssocID="{0D4C44B4-BFD1-41CD-AD11-E129436B26B4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09665F-A40C-41B5-9F68-D39DC6DD105E}" srcId="{585C52C8-544F-4DD0-8C94-5C67E65C27A7}" destId="{0E75B781-4571-4743-BA79-0473631F0236}" srcOrd="0" destOrd="0" parTransId="{F604A7BD-6BAF-4FD8-9366-93D0AD0B058F}" sibTransId="{22A8D129-50F0-4E5A-B9C0-66E94588B327}"/>
    <dgm:cxn modelId="{56428DEF-99A1-4E8B-B9D3-2785FFCFD5C2}" type="presOf" srcId="{ECBEA9C3-AAC4-4190-BC7E-330E4BD20E2B}" destId="{F7BEA6E0-4D03-4480-8D78-54F3ACCB1FFC}" srcOrd="0" destOrd="0" presId="urn:microsoft.com/office/officeart/2005/8/layout/chevron2"/>
    <dgm:cxn modelId="{A745AFAA-DC66-4636-B1DB-81CE40413321}" srcId="{585C52C8-544F-4DD0-8C94-5C67E65C27A7}" destId="{0D4C44B4-BFD1-41CD-AD11-E129436B26B4}" srcOrd="1" destOrd="0" parTransId="{72EB5B4D-5150-480B-A829-D6DD9D5A6736}" sibTransId="{3B833492-47E5-41E2-BC86-0EC6938066CD}"/>
    <dgm:cxn modelId="{88890B35-39D1-42FB-BF4C-C1FD47EB4662}" type="presOf" srcId="{0D4C44B4-BFD1-41CD-AD11-E129436B26B4}" destId="{51B41E3C-5E5E-41CD-9C42-30E72E0DA917}" srcOrd="0" destOrd="0" presId="urn:microsoft.com/office/officeart/2005/8/layout/chevron2"/>
    <dgm:cxn modelId="{1CF403D0-6996-4272-BC0D-ED6CC8E72339}" type="presOf" srcId="{333FF4E1-CAAA-4A55-BF81-0184296B082C}" destId="{F7BEA6E0-4D03-4480-8D78-54F3ACCB1FFC}" srcOrd="0" destOrd="1" presId="urn:microsoft.com/office/officeart/2005/8/layout/chevron2"/>
    <dgm:cxn modelId="{45BBDBA6-6BE3-4243-BA85-08990AD6C49D}" srcId="{0E75B781-4571-4743-BA79-0473631F0236}" destId="{ECBEA9C3-AAC4-4190-BC7E-330E4BD20E2B}" srcOrd="0" destOrd="0" parTransId="{9BDF6793-D831-4867-9AB8-F30196F54865}" sibTransId="{6D02C508-0F68-4557-9EA8-BCE94358B710}"/>
    <dgm:cxn modelId="{A1A3FFFF-10FD-456A-85DD-9022CD90FBD7}" type="presOf" srcId="{585C52C8-544F-4DD0-8C94-5C67E65C27A7}" destId="{B4BFC1E0-9DCF-4D75-8C88-FE7978B3E19C}" srcOrd="0" destOrd="0" presId="urn:microsoft.com/office/officeart/2005/8/layout/chevron2"/>
    <dgm:cxn modelId="{C62DAF2F-8D89-4233-BD89-DECD7428490A}" srcId="{0E75B781-4571-4743-BA79-0473631F0236}" destId="{1EF33669-8656-4165-86E3-5112D1B389A7}" srcOrd="3" destOrd="0" parTransId="{86344E00-D4A7-451E-B74B-3EB90DE42AE3}" sibTransId="{8ED300F2-4F4E-491E-9064-3C578D1BB866}"/>
    <dgm:cxn modelId="{E553BF04-E5AC-49BA-9CBC-EDDEE4006076}" type="presOf" srcId="{EB03F412-E207-44EA-97E3-0B0E027DB449}" destId="{F7BEA6E0-4D03-4480-8D78-54F3ACCB1FFC}" srcOrd="0" destOrd="2" presId="urn:microsoft.com/office/officeart/2005/8/layout/chevron2"/>
    <dgm:cxn modelId="{D75860F2-57A0-4EDC-91E3-2CEB70D138D3}" srcId="{0E75B781-4571-4743-BA79-0473631F0236}" destId="{EB03F412-E207-44EA-97E3-0B0E027DB449}" srcOrd="2" destOrd="0" parTransId="{AAAC3DF8-DA52-415B-ABE8-E3C57E4E6ECE}" sibTransId="{C8584ED6-C996-4C8B-B163-ED53E9C5518B}"/>
    <dgm:cxn modelId="{F7E42BB1-2FA6-42A1-84ED-89DC5C940297}" srcId="{0D4C44B4-BFD1-41CD-AD11-E129436B26B4}" destId="{39AF4408-6BFD-4A95-AD28-C6BFA53A3183}" srcOrd="0" destOrd="0" parTransId="{77DBBE8D-7252-4FE0-A76D-05870209D831}" sibTransId="{999ED19C-2E20-4A7F-8601-8B4F21A281F4}"/>
    <dgm:cxn modelId="{D1D28986-18B5-4757-AC73-769AC5F822E9}" srcId="{0E75B781-4571-4743-BA79-0473631F0236}" destId="{A8B09DEF-DBB3-47BE-A39A-FB16E02D0361}" srcOrd="4" destOrd="0" parTransId="{9E6800B0-6614-404A-9CC7-B634BABBE1AF}" sibTransId="{D1B65E2F-DC33-49B1-972B-8325B4FCECF7}"/>
    <dgm:cxn modelId="{7833D7E0-8ED9-4004-A891-CF9AEA4A3E47}" type="presOf" srcId="{39AF4408-6BFD-4A95-AD28-C6BFA53A3183}" destId="{238231A0-D285-41DC-A9E1-10E279D2FE72}" srcOrd="0" destOrd="0" presId="urn:microsoft.com/office/officeart/2005/8/layout/chevron2"/>
    <dgm:cxn modelId="{4CA6D83E-4021-428F-9ADE-E32455C02F92}" srcId="{0D4C44B4-BFD1-41CD-AD11-E129436B26B4}" destId="{079B2762-66D5-4186-97DD-425268C9FBD8}" srcOrd="1" destOrd="0" parTransId="{684D123E-DBF5-46BB-B503-191F8B217678}" sibTransId="{BF54D25D-0BF8-4205-8167-B03417F47AD2}"/>
    <dgm:cxn modelId="{FE33DB11-4AB9-40EC-A331-0E6E64B8C166}" type="presOf" srcId="{1EF33669-8656-4165-86E3-5112D1B389A7}" destId="{F7BEA6E0-4D03-4480-8D78-54F3ACCB1FFC}" srcOrd="0" destOrd="3" presId="urn:microsoft.com/office/officeart/2005/8/layout/chevron2"/>
    <dgm:cxn modelId="{D789A297-D279-4E81-BF15-BB788AC20D3A}" type="presOf" srcId="{A8B09DEF-DBB3-47BE-A39A-FB16E02D0361}" destId="{F7BEA6E0-4D03-4480-8D78-54F3ACCB1FFC}" srcOrd="0" destOrd="4" presId="urn:microsoft.com/office/officeart/2005/8/layout/chevron2"/>
    <dgm:cxn modelId="{A356AB02-884D-4D29-9BA2-A16C2A7AF7C6}" type="presOf" srcId="{0E75B781-4571-4743-BA79-0473631F0236}" destId="{D7BBD340-9170-4CEF-9B7E-37E86E5B90D5}" srcOrd="0" destOrd="0" presId="urn:microsoft.com/office/officeart/2005/8/layout/chevron2"/>
    <dgm:cxn modelId="{FA2FE193-6EE4-44A9-9AF1-9A153D66ECD5}" srcId="{0E75B781-4571-4743-BA79-0473631F0236}" destId="{333FF4E1-CAAA-4A55-BF81-0184296B082C}" srcOrd="1" destOrd="0" parTransId="{BD18C174-4FD7-4AB8-9C55-93CF39217A74}" sibTransId="{DD8EDA61-D8C7-430F-A68F-FF0B0BD38E86}"/>
    <dgm:cxn modelId="{17567470-2604-49E1-892A-CC321C8936A0}" type="presOf" srcId="{079B2762-66D5-4186-97DD-425268C9FBD8}" destId="{238231A0-D285-41DC-A9E1-10E279D2FE72}" srcOrd="0" destOrd="1" presId="urn:microsoft.com/office/officeart/2005/8/layout/chevron2"/>
    <dgm:cxn modelId="{2D9A8C84-9EDC-4D33-8245-86AB83BB04BE}" type="presParOf" srcId="{B4BFC1E0-9DCF-4D75-8C88-FE7978B3E19C}" destId="{C2CE1F5A-3E4E-4FF3-A161-046ABD26FA92}" srcOrd="0" destOrd="0" presId="urn:microsoft.com/office/officeart/2005/8/layout/chevron2"/>
    <dgm:cxn modelId="{1DA85F3D-76E5-4130-9A7C-988CB13D2170}" type="presParOf" srcId="{C2CE1F5A-3E4E-4FF3-A161-046ABD26FA92}" destId="{D7BBD340-9170-4CEF-9B7E-37E86E5B90D5}" srcOrd="0" destOrd="0" presId="urn:microsoft.com/office/officeart/2005/8/layout/chevron2"/>
    <dgm:cxn modelId="{A3CA1AB0-569E-4769-9706-D5BAD5FFCA84}" type="presParOf" srcId="{C2CE1F5A-3E4E-4FF3-A161-046ABD26FA92}" destId="{F7BEA6E0-4D03-4480-8D78-54F3ACCB1FFC}" srcOrd="1" destOrd="0" presId="urn:microsoft.com/office/officeart/2005/8/layout/chevron2"/>
    <dgm:cxn modelId="{C9C1430F-16CA-4B89-8037-02E9C94E4CDB}" type="presParOf" srcId="{B4BFC1E0-9DCF-4D75-8C88-FE7978B3E19C}" destId="{01EB4981-8939-4E26-A5B6-D27922C63EFD}" srcOrd="1" destOrd="0" presId="urn:microsoft.com/office/officeart/2005/8/layout/chevron2"/>
    <dgm:cxn modelId="{CBE04973-DD8D-4EB8-BFB0-6FDF58EEB7F0}" type="presParOf" srcId="{B4BFC1E0-9DCF-4D75-8C88-FE7978B3E19C}" destId="{ED8FC6C4-DA08-417D-8723-A08890C0362B}" srcOrd="2" destOrd="0" presId="urn:microsoft.com/office/officeart/2005/8/layout/chevron2"/>
    <dgm:cxn modelId="{7A6C76F5-E46E-4A15-B95C-8A0280C04435}" type="presParOf" srcId="{ED8FC6C4-DA08-417D-8723-A08890C0362B}" destId="{51B41E3C-5E5E-41CD-9C42-30E72E0DA917}" srcOrd="0" destOrd="0" presId="urn:microsoft.com/office/officeart/2005/8/layout/chevron2"/>
    <dgm:cxn modelId="{1BC007AF-4E06-446B-AF87-86E9A0DE495F}" type="presParOf" srcId="{ED8FC6C4-DA08-417D-8723-A08890C0362B}" destId="{238231A0-D285-41DC-A9E1-10E279D2FE7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A1B7948-B03C-4CA3-908D-FA3CCB2EF07B}" type="doc">
      <dgm:prSet loTypeId="urn:microsoft.com/office/officeart/2005/8/layout/cycle5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AD8C6DD-324F-462C-B22D-83785DC873AB}">
      <dgm:prSet phldrT="[Texto]"/>
      <dgm:spPr/>
      <dgm:t>
        <a:bodyPr/>
        <a:lstStyle/>
        <a:p>
          <a:r>
            <a:rPr lang="es-MX" dirty="0" smtClean="0"/>
            <a:t>calidad ambiental</a:t>
          </a:r>
          <a:endParaRPr lang="es-MX" dirty="0"/>
        </a:p>
      </dgm:t>
    </dgm:pt>
    <dgm:pt modelId="{480D5B84-AF95-4D7B-A5BC-4AFE0A2A62E7}" type="parTrans" cxnId="{F0F3BEDA-7BC7-44B9-A419-06C51558ABD6}">
      <dgm:prSet/>
      <dgm:spPr/>
      <dgm:t>
        <a:bodyPr/>
        <a:lstStyle/>
        <a:p>
          <a:endParaRPr lang="es-MX"/>
        </a:p>
      </dgm:t>
    </dgm:pt>
    <dgm:pt modelId="{62201494-2D1A-4443-9669-6B408E0F3A22}" type="sibTrans" cxnId="{F0F3BEDA-7BC7-44B9-A419-06C51558ABD6}">
      <dgm:prSet/>
      <dgm:spPr/>
      <dgm:t>
        <a:bodyPr/>
        <a:lstStyle/>
        <a:p>
          <a:endParaRPr lang="es-MX"/>
        </a:p>
      </dgm:t>
    </dgm:pt>
    <dgm:pt modelId="{ECF15E72-B44A-4E3D-98F8-098459C4BEFC}">
      <dgm:prSet phldrT="[Texto]"/>
      <dgm:spPr/>
      <dgm:t>
        <a:bodyPr/>
        <a:lstStyle/>
        <a:p>
          <a:r>
            <a:rPr lang="es-MX" dirty="0" smtClean="0"/>
            <a:t>Precio que habría que pagara para conseguirla.</a:t>
          </a:r>
          <a:endParaRPr lang="es-MX" dirty="0"/>
        </a:p>
      </dgm:t>
    </dgm:pt>
    <dgm:pt modelId="{23969ABF-E2AA-4B4F-B269-F013AEBDCF04}" type="parTrans" cxnId="{97ADDA83-A009-4DFC-927D-84049CB5B7D9}">
      <dgm:prSet/>
      <dgm:spPr/>
      <dgm:t>
        <a:bodyPr/>
        <a:lstStyle/>
        <a:p>
          <a:endParaRPr lang="es-MX"/>
        </a:p>
      </dgm:t>
    </dgm:pt>
    <dgm:pt modelId="{62F76EC5-CD6D-4CEF-8980-ED25B0A24218}" type="sibTrans" cxnId="{97ADDA83-A009-4DFC-927D-84049CB5B7D9}">
      <dgm:prSet/>
      <dgm:spPr/>
      <dgm:t>
        <a:bodyPr/>
        <a:lstStyle/>
        <a:p>
          <a:endParaRPr lang="es-MX"/>
        </a:p>
      </dgm:t>
    </dgm:pt>
    <dgm:pt modelId="{67F7F538-91C1-411C-90A7-9CA4607A91D0}" type="pres">
      <dgm:prSet presAssocID="{6A1B7948-B03C-4CA3-908D-FA3CCB2EF07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9C2520E-2957-4AE3-9CE5-FDAA7BEDF4B6}" type="pres">
      <dgm:prSet presAssocID="{4AD8C6DD-324F-462C-B22D-83785DC873A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643C34-FEC1-4A85-9884-709E69564FE5}" type="pres">
      <dgm:prSet presAssocID="{4AD8C6DD-324F-462C-B22D-83785DC873AB}" presName="spNode" presStyleCnt="0"/>
      <dgm:spPr/>
    </dgm:pt>
    <dgm:pt modelId="{B0C2B6B8-2CEA-416B-9E1C-B2AE0718D1BD}" type="pres">
      <dgm:prSet presAssocID="{62201494-2D1A-4443-9669-6B408E0F3A22}" presName="sibTrans" presStyleLbl="sibTrans1D1" presStyleIdx="0" presStyleCnt="2"/>
      <dgm:spPr/>
      <dgm:t>
        <a:bodyPr/>
        <a:lstStyle/>
        <a:p>
          <a:endParaRPr lang="es-MX"/>
        </a:p>
      </dgm:t>
    </dgm:pt>
    <dgm:pt modelId="{3AD3F4F8-CA70-4640-895B-38F7896A397F}" type="pres">
      <dgm:prSet presAssocID="{ECF15E72-B44A-4E3D-98F8-098459C4BEF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EA0C0B-10A5-48E0-BEFC-FDEAA2007A51}" type="pres">
      <dgm:prSet presAssocID="{ECF15E72-B44A-4E3D-98F8-098459C4BEFC}" presName="spNode" presStyleCnt="0"/>
      <dgm:spPr/>
    </dgm:pt>
    <dgm:pt modelId="{EACCC039-1F8B-4545-A6EE-DE747D5E8B9C}" type="pres">
      <dgm:prSet presAssocID="{62F76EC5-CD6D-4CEF-8980-ED25B0A24218}" presName="sibTrans" presStyleLbl="sibTrans1D1" presStyleIdx="1" presStyleCnt="2"/>
      <dgm:spPr/>
      <dgm:t>
        <a:bodyPr/>
        <a:lstStyle/>
        <a:p>
          <a:endParaRPr lang="es-MX"/>
        </a:p>
      </dgm:t>
    </dgm:pt>
  </dgm:ptLst>
  <dgm:cxnLst>
    <dgm:cxn modelId="{10CCDD06-0068-4FAD-8F23-26C7E153AA55}" type="presOf" srcId="{ECF15E72-B44A-4E3D-98F8-098459C4BEFC}" destId="{3AD3F4F8-CA70-4640-895B-38F7896A397F}" srcOrd="0" destOrd="0" presId="urn:microsoft.com/office/officeart/2005/8/layout/cycle5"/>
    <dgm:cxn modelId="{B9756886-888F-4B44-9EB4-E99F24A0083B}" type="presOf" srcId="{62201494-2D1A-4443-9669-6B408E0F3A22}" destId="{B0C2B6B8-2CEA-416B-9E1C-B2AE0718D1BD}" srcOrd="0" destOrd="0" presId="urn:microsoft.com/office/officeart/2005/8/layout/cycle5"/>
    <dgm:cxn modelId="{97ADDA83-A009-4DFC-927D-84049CB5B7D9}" srcId="{6A1B7948-B03C-4CA3-908D-FA3CCB2EF07B}" destId="{ECF15E72-B44A-4E3D-98F8-098459C4BEFC}" srcOrd="1" destOrd="0" parTransId="{23969ABF-E2AA-4B4F-B269-F013AEBDCF04}" sibTransId="{62F76EC5-CD6D-4CEF-8980-ED25B0A24218}"/>
    <dgm:cxn modelId="{E1E66C0D-AECD-4D16-BA30-B56DD3312C64}" type="presOf" srcId="{6A1B7948-B03C-4CA3-908D-FA3CCB2EF07B}" destId="{67F7F538-91C1-411C-90A7-9CA4607A91D0}" srcOrd="0" destOrd="0" presId="urn:microsoft.com/office/officeart/2005/8/layout/cycle5"/>
    <dgm:cxn modelId="{F0F3BEDA-7BC7-44B9-A419-06C51558ABD6}" srcId="{6A1B7948-B03C-4CA3-908D-FA3CCB2EF07B}" destId="{4AD8C6DD-324F-462C-B22D-83785DC873AB}" srcOrd="0" destOrd="0" parTransId="{480D5B84-AF95-4D7B-A5BC-4AFE0A2A62E7}" sibTransId="{62201494-2D1A-4443-9669-6B408E0F3A22}"/>
    <dgm:cxn modelId="{1506DF4A-EAEC-459D-9277-21001B5905D2}" type="presOf" srcId="{62F76EC5-CD6D-4CEF-8980-ED25B0A24218}" destId="{EACCC039-1F8B-4545-A6EE-DE747D5E8B9C}" srcOrd="0" destOrd="0" presId="urn:microsoft.com/office/officeart/2005/8/layout/cycle5"/>
    <dgm:cxn modelId="{3D6AF1AD-95E3-437A-8D56-6EE00537719B}" type="presOf" srcId="{4AD8C6DD-324F-462C-B22D-83785DC873AB}" destId="{69C2520E-2957-4AE3-9CE5-FDAA7BEDF4B6}" srcOrd="0" destOrd="0" presId="urn:microsoft.com/office/officeart/2005/8/layout/cycle5"/>
    <dgm:cxn modelId="{930CA07C-4D5F-4020-BD8A-A67923783FC4}" type="presParOf" srcId="{67F7F538-91C1-411C-90A7-9CA4607A91D0}" destId="{69C2520E-2957-4AE3-9CE5-FDAA7BEDF4B6}" srcOrd="0" destOrd="0" presId="urn:microsoft.com/office/officeart/2005/8/layout/cycle5"/>
    <dgm:cxn modelId="{AFA3966C-7ED9-43DE-B60B-FDC7C982AEC7}" type="presParOf" srcId="{67F7F538-91C1-411C-90A7-9CA4607A91D0}" destId="{8E643C34-FEC1-4A85-9884-709E69564FE5}" srcOrd="1" destOrd="0" presId="urn:microsoft.com/office/officeart/2005/8/layout/cycle5"/>
    <dgm:cxn modelId="{E4729D6B-C574-4638-8A82-0475FE5F031A}" type="presParOf" srcId="{67F7F538-91C1-411C-90A7-9CA4607A91D0}" destId="{B0C2B6B8-2CEA-416B-9E1C-B2AE0718D1BD}" srcOrd="2" destOrd="0" presId="urn:microsoft.com/office/officeart/2005/8/layout/cycle5"/>
    <dgm:cxn modelId="{6DA92B02-41AC-456B-9D0D-E72DDE155F37}" type="presParOf" srcId="{67F7F538-91C1-411C-90A7-9CA4607A91D0}" destId="{3AD3F4F8-CA70-4640-895B-38F7896A397F}" srcOrd="3" destOrd="0" presId="urn:microsoft.com/office/officeart/2005/8/layout/cycle5"/>
    <dgm:cxn modelId="{9452CA2C-B17D-493A-B0F6-C9EA9A3623BE}" type="presParOf" srcId="{67F7F538-91C1-411C-90A7-9CA4607A91D0}" destId="{06EA0C0B-10A5-48E0-BEFC-FDEAA2007A51}" srcOrd="4" destOrd="0" presId="urn:microsoft.com/office/officeart/2005/8/layout/cycle5"/>
    <dgm:cxn modelId="{04083101-7902-4787-9CD4-E6407293002B}" type="presParOf" srcId="{67F7F538-91C1-411C-90A7-9CA4607A91D0}" destId="{EACCC039-1F8B-4545-A6EE-DE747D5E8B9C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4B32CE1-BEF7-427D-98B6-F963B7FA2DE6}" type="doc">
      <dgm:prSet loTypeId="urn:microsoft.com/office/officeart/2005/8/layout/cycle5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910B542-BBD9-443C-B98D-118C94EC4229}">
      <dgm:prSet phldrT="[Texto]"/>
      <dgm:spPr/>
      <dgm:t>
        <a:bodyPr/>
        <a:lstStyle/>
        <a:p>
          <a:r>
            <a:rPr lang="es-CO" b="1" smtClean="0">
              <a:latin typeface="Century Gothic" pitchFamily="34" charset="0"/>
            </a:rPr>
            <a:t>Nivel de población.</a:t>
          </a:r>
          <a:endParaRPr lang="es-ES" b="1" dirty="0" smtClean="0">
            <a:latin typeface="Century Gothic" pitchFamily="34" charset="0"/>
          </a:endParaRPr>
        </a:p>
      </dgm:t>
    </dgm:pt>
    <dgm:pt modelId="{6F10EDEF-37A0-4CAC-84E9-4D8599166002}" type="parTrans" cxnId="{D97C14D7-A28A-4D77-B3A3-76417482B05E}">
      <dgm:prSet/>
      <dgm:spPr/>
      <dgm:t>
        <a:bodyPr/>
        <a:lstStyle/>
        <a:p>
          <a:endParaRPr lang="es-MX"/>
        </a:p>
      </dgm:t>
    </dgm:pt>
    <dgm:pt modelId="{DBE43A6D-8BD0-4E9A-9805-18C3B4513047}" type="sibTrans" cxnId="{D97C14D7-A28A-4D77-B3A3-76417482B05E}">
      <dgm:prSet/>
      <dgm:spPr/>
      <dgm:t>
        <a:bodyPr/>
        <a:lstStyle/>
        <a:p>
          <a:endParaRPr lang="es-MX"/>
        </a:p>
      </dgm:t>
    </dgm:pt>
    <dgm:pt modelId="{65138B25-5F4D-4A88-9415-0A8BCF87AF25}">
      <dgm:prSet phldrT="[Texto]"/>
      <dgm:spPr/>
      <dgm:t>
        <a:bodyPr/>
        <a:lstStyle/>
        <a:p>
          <a:r>
            <a:rPr lang="es-CO" b="1" smtClean="0">
              <a:latin typeface="Century Gothic" pitchFamily="34" charset="0"/>
            </a:rPr>
            <a:t>Actividad económica.</a:t>
          </a:r>
          <a:endParaRPr lang="es-ES" b="1" dirty="0" smtClean="0">
            <a:latin typeface="Century Gothic" pitchFamily="34" charset="0"/>
          </a:endParaRPr>
        </a:p>
      </dgm:t>
    </dgm:pt>
    <dgm:pt modelId="{93CC93AC-D344-4EEE-9732-05B2F1CF2190}" type="parTrans" cxnId="{79C4F323-9DF3-4A9B-A655-8F6515A42BD5}">
      <dgm:prSet/>
      <dgm:spPr/>
      <dgm:t>
        <a:bodyPr/>
        <a:lstStyle/>
        <a:p>
          <a:endParaRPr lang="es-MX"/>
        </a:p>
      </dgm:t>
    </dgm:pt>
    <dgm:pt modelId="{D3B51D25-E5D8-4511-8D81-593C7D14C817}" type="sibTrans" cxnId="{79C4F323-9DF3-4A9B-A655-8F6515A42BD5}">
      <dgm:prSet/>
      <dgm:spPr/>
      <dgm:t>
        <a:bodyPr/>
        <a:lstStyle/>
        <a:p>
          <a:endParaRPr lang="es-MX"/>
        </a:p>
      </dgm:t>
    </dgm:pt>
    <dgm:pt modelId="{4FE2FB24-C1AD-4170-A410-0C09C32B55D3}">
      <dgm:prSet phldrT="[Texto]"/>
      <dgm:spPr/>
      <dgm:t>
        <a:bodyPr/>
        <a:lstStyle/>
        <a:p>
          <a:r>
            <a:rPr lang="es-CO" b="1" smtClean="0">
              <a:latin typeface="Century Gothic" pitchFamily="34" charset="0"/>
            </a:rPr>
            <a:t>Composición de la producción (tecnología).</a:t>
          </a:r>
          <a:endParaRPr lang="es-MX" dirty="0"/>
        </a:p>
      </dgm:t>
    </dgm:pt>
    <dgm:pt modelId="{9BF4FF8B-E351-4FE5-94AC-544FB80726C8}" type="parTrans" cxnId="{DAB0FB08-C20E-4D70-BE3E-341B304A6C36}">
      <dgm:prSet/>
      <dgm:spPr/>
      <dgm:t>
        <a:bodyPr/>
        <a:lstStyle/>
        <a:p>
          <a:endParaRPr lang="es-MX"/>
        </a:p>
      </dgm:t>
    </dgm:pt>
    <dgm:pt modelId="{CA92C655-D012-4965-8E1E-D85D709762E0}" type="sibTrans" cxnId="{DAB0FB08-C20E-4D70-BE3E-341B304A6C36}">
      <dgm:prSet/>
      <dgm:spPr/>
      <dgm:t>
        <a:bodyPr/>
        <a:lstStyle/>
        <a:p>
          <a:endParaRPr lang="es-MX"/>
        </a:p>
      </dgm:t>
    </dgm:pt>
    <dgm:pt modelId="{59B3A78B-1448-494D-A94F-55142A56CC6F}" type="pres">
      <dgm:prSet presAssocID="{04B32CE1-BEF7-427D-98B6-F963B7FA2DE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9B5770D-6562-4E2F-864E-132FEA3D8DA8}" type="pres">
      <dgm:prSet presAssocID="{0910B542-BBD9-443C-B98D-118C94EC422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BDB89E-023D-434A-914E-5B65DD4DC538}" type="pres">
      <dgm:prSet presAssocID="{0910B542-BBD9-443C-B98D-118C94EC4229}" presName="spNode" presStyleCnt="0"/>
      <dgm:spPr/>
    </dgm:pt>
    <dgm:pt modelId="{73B4485F-B9E8-4269-81E6-D002898138B0}" type="pres">
      <dgm:prSet presAssocID="{DBE43A6D-8BD0-4E9A-9805-18C3B4513047}" presName="sibTrans" presStyleLbl="sibTrans1D1" presStyleIdx="0" presStyleCnt="3"/>
      <dgm:spPr/>
      <dgm:t>
        <a:bodyPr/>
        <a:lstStyle/>
        <a:p>
          <a:endParaRPr lang="es-MX"/>
        </a:p>
      </dgm:t>
    </dgm:pt>
    <dgm:pt modelId="{AB6E3638-00B1-4881-943B-D4597F256C5D}" type="pres">
      <dgm:prSet presAssocID="{65138B25-5F4D-4A88-9415-0A8BCF87AF2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288112-18B3-4073-B81B-286A2AC219E5}" type="pres">
      <dgm:prSet presAssocID="{65138B25-5F4D-4A88-9415-0A8BCF87AF25}" presName="spNode" presStyleCnt="0"/>
      <dgm:spPr/>
    </dgm:pt>
    <dgm:pt modelId="{62125B42-D4C5-4C08-9D9D-6A5E015B77F4}" type="pres">
      <dgm:prSet presAssocID="{D3B51D25-E5D8-4511-8D81-593C7D14C817}" presName="sibTrans" presStyleLbl="sibTrans1D1" presStyleIdx="1" presStyleCnt="3"/>
      <dgm:spPr/>
      <dgm:t>
        <a:bodyPr/>
        <a:lstStyle/>
        <a:p>
          <a:endParaRPr lang="es-MX"/>
        </a:p>
      </dgm:t>
    </dgm:pt>
    <dgm:pt modelId="{85861308-13AB-44A5-9255-A96805F723D1}" type="pres">
      <dgm:prSet presAssocID="{4FE2FB24-C1AD-4170-A410-0C09C32B55D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B69513-196F-4B66-9185-26FB263B9E91}" type="pres">
      <dgm:prSet presAssocID="{4FE2FB24-C1AD-4170-A410-0C09C32B55D3}" presName="spNode" presStyleCnt="0"/>
      <dgm:spPr/>
    </dgm:pt>
    <dgm:pt modelId="{24C4D363-FC43-487A-936F-7F737D4ABBD9}" type="pres">
      <dgm:prSet presAssocID="{CA92C655-D012-4965-8E1E-D85D709762E0}" presName="sibTrans" presStyleLbl="sibTrans1D1" presStyleIdx="2" presStyleCnt="3"/>
      <dgm:spPr/>
      <dgm:t>
        <a:bodyPr/>
        <a:lstStyle/>
        <a:p>
          <a:endParaRPr lang="es-MX"/>
        </a:p>
      </dgm:t>
    </dgm:pt>
  </dgm:ptLst>
  <dgm:cxnLst>
    <dgm:cxn modelId="{DAB0FB08-C20E-4D70-BE3E-341B304A6C36}" srcId="{04B32CE1-BEF7-427D-98B6-F963B7FA2DE6}" destId="{4FE2FB24-C1AD-4170-A410-0C09C32B55D3}" srcOrd="2" destOrd="0" parTransId="{9BF4FF8B-E351-4FE5-94AC-544FB80726C8}" sibTransId="{CA92C655-D012-4965-8E1E-D85D709762E0}"/>
    <dgm:cxn modelId="{FC1121B7-3E98-478D-8F53-CCBA8D1FC11A}" type="presOf" srcId="{D3B51D25-E5D8-4511-8D81-593C7D14C817}" destId="{62125B42-D4C5-4C08-9D9D-6A5E015B77F4}" srcOrd="0" destOrd="0" presId="urn:microsoft.com/office/officeart/2005/8/layout/cycle5"/>
    <dgm:cxn modelId="{8AFE4F4F-1C77-463F-AFF2-01CEA6D61DBB}" type="presOf" srcId="{CA92C655-D012-4965-8E1E-D85D709762E0}" destId="{24C4D363-FC43-487A-936F-7F737D4ABBD9}" srcOrd="0" destOrd="0" presId="urn:microsoft.com/office/officeart/2005/8/layout/cycle5"/>
    <dgm:cxn modelId="{6F7F5987-3677-4F02-97B1-F9B4A3762C44}" type="presOf" srcId="{65138B25-5F4D-4A88-9415-0A8BCF87AF25}" destId="{AB6E3638-00B1-4881-943B-D4597F256C5D}" srcOrd="0" destOrd="0" presId="urn:microsoft.com/office/officeart/2005/8/layout/cycle5"/>
    <dgm:cxn modelId="{66B22885-73A0-460F-9CEE-2963B3DC9588}" type="presOf" srcId="{0910B542-BBD9-443C-B98D-118C94EC4229}" destId="{09B5770D-6562-4E2F-864E-132FEA3D8DA8}" srcOrd="0" destOrd="0" presId="urn:microsoft.com/office/officeart/2005/8/layout/cycle5"/>
    <dgm:cxn modelId="{D97C14D7-A28A-4D77-B3A3-76417482B05E}" srcId="{04B32CE1-BEF7-427D-98B6-F963B7FA2DE6}" destId="{0910B542-BBD9-443C-B98D-118C94EC4229}" srcOrd="0" destOrd="0" parTransId="{6F10EDEF-37A0-4CAC-84E9-4D8599166002}" sibTransId="{DBE43A6D-8BD0-4E9A-9805-18C3B4513047}"/>
    <dgm:cxn modelId="{3D3C5084-D866-4A64-BEC2-949C7041FEF6}" type="presOf" srcId="{4FE2FB24-C1AD-4170-A410-0C09C32B55D3}" destId="{85861308-13AB-44A5-9255-A96805F723D1}" srcOrd="0" destOrd="0" presId="urn:microsoft.com/office/officeart/2005/8/layout/cycle5"/>
    <dgm:cxn modelId="{79C4F323-9DF3-4A9B-A655-8F6515A42BD5}" srcId="{04B32CE1-BEF7-427D-98B6-F963B7FA2DE6}" destId="{65138B25-5F4D-4A88-9415-0A8BCF87AF25}" srcOrd="1" destOrd="0" parTransId="{93CC93AC-D344-4EEE-9732-05B2F1CF2190}" sibTransId="{D3B51D25-E5D8-4511-8D81-593C7D14C817}"/>
    <dgm:cxn modelId="{8AD2306E-86E6-4A9D-A67A-BB5CFCAA59F8}" type="presOf" srcId="{04B32CE1-BEF7-427D-98B6-F963B7FA2DE6}" destId="{59B3A78B-1448-494D-A94F-55142A56CC6F}" srcOrd="0" destOrd="0" presId="urn:microsoft.com/office/officeart/2005/8/layout/cycle5"/>
    <dgm:cxn modelId="{1628CB9A-15EE-47B3-8570-91A704EA6E14}" type="presOf" srcId="{DBE43A6D-8BD0-4E9A-9805-18C3B4513047}" destId="{73B4485F-B9E8-4269-81E6-D002898138B0}" srcOrd="0" destOrd="0" presId="urn:microsoft.com/office/officeart/2005/8/layout/cycle5"/>
    <dgm:cxn modelId="{9D7FDF88-2B7C-44C7-8862-4EDF1D60929A}" type="presParOf" srcId="{59B3A78B-1448-494D-A94F-55142A56CC6F}" destId="{09B5770D-6562-4E2F-864E-132FEA3D8DA8}" srcOrd="0" destOrd="0" presId="urn:microsoft.com/office/officeart/2005/8/layout/cycle5"/>
    <dgm:cxn modelId="{8DD897DC-BDF0-44AE-84B8-AC7EE49451A0}" type="presParOf" srcId="{59B3A78B-1448-494D-A94F-55142A56CC6F}" destId="{6FBDB89E-023D-434A-914E-5B65DD4DC538}" srcOrd="1" destOrd="0" presId="urn:microsoft.com/office/officeart/2005/8/layout/cycle5"/>
    <dgm:cxn modelId="{7BA87196-3FDD-4760-8647-8268768431BD}" type="presParOf" srcId="{59B3A78B-1448-494D-A94F-55142A56CC6F}" destId="{73B4485F-B9E8-4269-81E6-D002898138B0}" srcOrd="2" destOrd="0" presId="urn:microsoft.com/office/officeart/2005/8/layout/cycle5"/>
    <dgm:cxn modelId="{435B2CC8-8A37-45D5-8FE7-22DA29D979DE}" type="presParOf" srcId="{59B3A78B-1448-494D-A94F-55142A56CC6F}" destId="{AB6E3638-00B1-4881-943B-D4597F256C5D}" srcOrd="3" destOrd="0" presId="urn:microsoft.com/office/officeart/2005/8/layout/cycle5"/>
    <dgm:cxn modelId="{CC3470D4-7E0D-433F-8360-99A4569369C9}" type="presParOf" srcId="{59B3A78B-1448-494D-A94F-55142A56CC6F}" destId="{66288112-18B3-4073-B81B-286A2AC219E5}" srcOrd="4" destOrd="0" presId="urn:microsoft.com/office/officeart/2005/8/layout/cycle5"/>
    <dgm:cxn modelId="{184FBDDE-1CE9-4100-8BAA-9D3BF3B80075}" type="presParOf" srcId="{59B3A78B-1448-494D-A94F-55142A56CC6F}" destId="{62125B42-D4C5-4C08-9D9D-6A5E015B77F4}" srcOrd="5" destOrd="0" presId="urn:microsoft.com/office/officeart/2005/8/layout/cycle5"/>
    <dgm:cxn modelId="{EF16929D-52AC-4A75-B53C-D7B423428AEC}" type="presParOf" srcId="{59B3A78B-1448-494D-A94F-55142A56CC6F}" destId="{85861308-13AB-44A5-9255-A96805F723D1}" srcOrd="6" destOrd="0" presId="urn:microsoft.com/office/officeart/2005/8/layout/cycle5"/>
    <dgm:cxn modelId="{A9E0D104-976A-407C-AC57-B7425C21024C}" type="presParOf" srcId="{59B3A78B-1448-494D-A94F-55142A56CC6F}" destId="{C2B69513-196F-4B66-9185-26FB263B9E91}" srcOrd="7" destOrd="0" presId="urn:microsoft.com/office/officeart/2005/8/layout/cycle5"/>
    <dgm:cxn modelId="{4930A62D-6B27-4AB4-A0DD-1812FD445B3B}" type="presParOf" srcId="{59B3A78B-1448-494D-A94F-55142A56CC6F}" destId="{24C4D363-FC43-487A-936F-7F737D4ABBD9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3C95C7C-25D5-4450-9582-47F2CD2FC684}" type="doc">
      <dgm:prSet loTypeId="urn:microsoft.com/office/officeart/2005/8/layout/hProcess9" loCatId="process" qsTypeId="urn:microsoft.com/office/officeart/2005/8/quickstyle/3d1" qsCatId="3D" csTypeId="urn:microsoft.com/office/officeart/2005/8/colors/colorful5" csCatId="colorful" phldr="1"/>
      <dgm:spPr/>
    </dgm:pt>
    <dgm:pt modelId="{0C862172-0F41-45E7-836A-73359433EBF2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diversidad biológica del sistema</a:t>
          </a:r>
          <a:endParaRPr lang="es-MX" dirty="0"/>
        </a:p>
      </dgm:t>
    </dgm:pt>
    <dgm:pt modelId="{EACA5F7F-0122-49A5-B594-4EFFE64D24E0}" type="parTrans" cxnId="{B71AAD73-BBB8-4883-A0EB-59FD1B06491B}">
      <dgm:prSet/>
      <dgm:spPr/>
      <dgm:t>
        <a:bodyPr/>
        <a:lstStyle/>
        <a:p>
          <a:endParaRPr lang="es-MX"/>
        </a:p>
      </dgm:t>
    </dgm:pt>
    <dgm:pt modelId="{31327276-82D7-4081-B16E-7CE8235DF476}" type="sibTrans" cxnId="{B71AAD73-BBB8-4883-A0EB-59FD1B06491B}">
      <dgm:prSet/>
      <dgm:spPr/>
      <dgm:t>
        <a:bodyPr/>
        <a:lstStyle/>
        <a:p>
          <a:endParaRPr lang="es-MX"/>
        </a:p>
      </dgm:t>
    </dgm:pt>
    <dgm:pt modelId="{6BBD93AC-D4F7-4DAF-9294-B2CE4E143D7F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es decir</a:t>
          </a:r>
          <a:endParaRPr lang="es-MX" dirty="0"/>
        </a:p>
      </dgm:t>
    </dgm:pt>
    <dgm:pt modelId="{1AA22D36-6AE0-4297-8949-271EED60EF35}" type="parTrans" cxnId="{6D82F743-BA9C-4218-9B7B-2DC70B930933}">
      <dgm:prSet/>
      <dgm:spPr/>
      <dgm:t>
        <a:bodyPr/>
        <a:lstStyle/>
        <a:p>
          <a:endParaRPr lang="es-MX"/>
        </a:p>
      </dgm:t>
    </dgm:pt>
    <dgm:pt modelId="{E75490CA-BD65-4311-9076-C63F65918AE9}" type="sibTrans" cxnId="{6D82F743-BA9C-4218-9B7B-2DC70B930933}">
      <dgm:prSet/>
      <dgm:spPr/>
      <dgm:t>
        <a:bodyPr/>
        <a:lstStyle/>
        <a:p>
          <a:endParaRPr lang="es-MX"/>
        </a:p>
      </dgm:t>
    </dgm:pt>
    <dgm:pt modelId="{8A3E9CF0-30B2-4DAE-AA1F-1C29129F7A0F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presencia de una variedad importante de especies</a:t>
          </a:r>
          <a:endParaRPr lang="es-MX" dirty="0"/>
        </a:p>
      </dgm:t>
    </dgm:pt>
    <dgm:pt modelId="{9CEFBFA1-839A-42A6-BA0D-61AA798B88CE}" type="parTrans" cxnId="{9B55C3F2-FA5F-4D6B-B53A-419B5C80FDF4}">
      <dgm:prSet/>
      <dgm:spPr/>
      <dgm:t>
        <a:bodyPr/>
        <a:lstStyle/>
        <a:p>
          <a:endParaRPr lang="es-MX"/>
        </a:p>
      </dgm:t>
    </dgm:pt>
    <dgm:pt modelId="{48DCD453-8056-4E2E-BEC3-167AC8AC39AE}" type="sibTrans" cxnId="{9B55C3F2-FA5F-4D6B-B53A-419B5C80FDF4}">
      <dgm:prSet/>
      <dgm:spPr/>
      <dgm:t>
        <a:bodyPr/>
        <a:lstStyle/>
        <a:p>
          <a:endParaRPr lang="es-MX"/>
        </a:p>
      </dgm:t>
    </dgm:pt>
    <dgm:pt modelId="{94720DB6-FD29-4E23-AB44-92864C5CB370}" type="pres">
      <dgm:prSet presAssocID="{C3C95C7C-25D5-4450-9582-47F2CD2FC684}" presName="CompostProcess" presStyleCnt="0">
        <dgm:presLayoutVars>
          <dgm:dir/>
          <dgm:resizeHandles val="exact"/>
        </dgm:presLayoutVars>
      </dgm:prSet>
      <dgm:spPr/>
    </dgm:pt>
    <dgm:pt modelId="{D3FF1ECB-9155-466C-A615-9D8A1E9732AA}" type="pres">
      <dgm:prSet presAssocID="{C3C95C7C-25D5-4450-9582-47F2CD2FC684}" presName="arrow" presStyleLbl="bgShp" presStyleIdx="0" presStyleCnt="1"/>
      <dgm:spPr/>
    </dgm:pt>
    <dgm:pt modelId="{E0BFA664-032A-4C56-86D4-0C72A04512B7}" type="pres">
      <dgm:prSet presAssocID="{C3C95C7C-25D5-4450-9582-47F2CD2FC684}" presName="linearProcess" presStyleCnt="0"/>
      <dgm:spPr/>
    </dgm:pt>
    <dgm:pt modelId="{EB025CC0-2B1A-4185-BA30-8685DD4CACAE}" type="pres">
      <dgm:prSet presAssocID="{0C862172-0F41-45E7-836A-73359433EBF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24E238-A5B7-48DE-BEB4-5C3BA77DAD20}" type="pres">
      <dgm:prSet presAssocID="{31327276-82D7-4081-B16E-7CE8235DF476}" presName="sibTrans" presStyleCnt="0"/>
      <dgm:spPr/>
    </dgm:pt>
    <dgm:pt modelId="{4B71C5D9-37EB-493A-8279-B8D9D525BCC2}" type="pres">
      <dgm:prSet presAssocID="{6BBD93AC-D4F7-4DAF-9294-B2CE4E143D7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6BDF66-440B-4D9B-8B48-0896379CC957}" type="pres">
      <dgm:prSet presAssocID="{E75490CA-BD65-4311-9076-C63F65918AE9}" presName="sibTrans" presStyleCnt="0"/>
      <dgm:spPr/>
    </dgm:pt>
    <dgm:pt modelId="{5A33C99F-2270-4D1F-B745-CA91F6E8C6D1}" type="pres">
      <dgm:prSet presAssocID="{8A3E9CF0-30B2-4DAE-AA1F-1C29129F7A0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D5495E8-375A-4011-A662-41D7F6FE941D}" type="presOf" srcId="{0C862172-0F41-45E7-836A-73359433EBF2}" destId="{EB025CC0-2B1A-4185-BA30-8685DD4CACAE}" srcOrd="0" destOrd="0" presId="urn:microsoft.com/office/officeart/2005/8/layout/hProcess9"/>
    <dgm:cxn modelId="{5B972E5F-F20E-4C16-A53C-BE51A0D9843A}" type="presOf" srcId="{C3C95C7C-25D5-4450-9582-47F2CD2FC684}" destId="{94720DB6-FD29-4E23-AB44-92864C5CB370}" srcOrd="0" destOrd="0" presId="urn:microsoft.com/office/officeart/2005/8/layout/hProcess9"/>
    <dgm:cxn modelId="{76F2D1BE-0213-4F1A-B40A-9E5A7CDC77CE}" type="presOf" srcId="{8A3E9CF0-30B2-4DAE-AA1F-1C29129F7A0F}" destId="{5A33C99F-2270-4D1F-B745-CA91F6E8C6D1}" srcOrd="0" destOrd="0" presId="urn:microsoft.com/office/officeart/2005/8/layout/hProcess9"/>
    <dgm:cxn modelId="{2FDBC253-62CB-4E71-9C30-C73637E827E1}" type="presOf" srcId="{6BBD93AC-D4F7-4DAF-9294-B2CE4E143D7F}" destId="{4B71C5D9-37EB-493A-8279-B8D9D525BCC2}" srcOrd="0" destOrd="0" presId="urn:microsoft.com/office/officeart/2005/8/layout/hProcess9"/>
    <dgm:cxn modelId="{B71AAD73-BBB8-4883-A0EB-59FD1B06491B}" srcId="{C3C95C7C-25D5-4450-9582-47F2CD2FC684}" destId="{0C862172-0F41-45E7-836A-73359433EBF2}" srcOrd="0" destOrd="0" parTransId="{EACA5F7F-0122-49A5-B594-4EFFE64D24E0}" sibTransId="{31327276-82D7-4081-B16E-7CE8235DF476}"/>
    <dgm:cxn modelId="{9B55C3F2-FA5F-4D6B-B53A-419B5C80FDF4}" srcId="{C3C95C7C-25D5-4450-9582-47F2CD2FC684}" destId="{8A3E9CF0-30B2-4DAE-AA1F-1C29129F7A0F}" srcOrd="2" destOrd="0" parTransId="{9CEFBFA1-839A-42A6-BA0D-61AA798B88CE}" sibTransId="{48DCD453-8056-4E2E-BEC3-167AC8AC39AE}"/>
    <dgm:cxn modelId="{6D82F743-BA9C-4218-9B7B-2DC70B930933}" srcId="{C3C95C7C-25D5-4450-9582-47F2CD2FC684}" destId="{6BBD93AC-D4F7-4DAF-9294-B2CE4E143D7F}" srcOrd="1" destOrd="0" parTransId="{1AA22D36-6AE0-4297-8949-271EED60EF35}" sibTransId="{E75490CA-BD65-4311-9076-C63F65918AE9}"/>
    <dgm:cxn modelId="{DE607B9F-2A24-4C50-AB4A-FE51167C0DA0}" type="presParOf" srcId="{94720DB6-FD29-4E23-AB44-92864C5CB370}" destId="{D3FF1ECB-9155-466C-A615-9D8A1E9732AA}" srcOrd="0" destOrd="0" presId="urn:microsoft.com/office/officeart/2005/8/layout/hProcess9"/>
    <dgm:cxn modelId="{D463B387-343E-4FAB-B64C-5FFBADC8252F}" type="presParOf" srcId="{94720DB6-FD29-4E23-AB44-92864C5CB370}" destId="{E0BFA664-032A-4C56-86D4-0C72A04512B7}" srcOrd="1" destOrd="0" presId="urn:microsoft.com/office/officeart/2005/8/layout/hProcess9"/>
    <dgm:cxn modelId="{64F7AC93-05CC-40CF-A642-3885CDAD62AC}" type="presParOf" srcId="{E0BFA664-032A-4C56-86D4-0C72A04512B7}" destId="{EB025CC0-2B1A-4185-BA30-8685DD4CACAE}" srcOrd="0" destOrd="0" presId="urn:microsoft.com/office/officeart/2005/8/layout/hProcess9"/>
    <dgm:cxn modelId="{6A523987-80D4-4F4E-8849-A0D4A8C5CB99}" type="presParOf" srcId="{E0BFA664-032A-4C56-86D4-0C72A04512B7}" destId="{8124E238-A5B7-48DE-BEB4-5C3BA77DAD20}" srcOrd="1" destOrd="0" presId="urn:microsoft.com/office/officeart/2005/8/layout/hProcess9"/>
    <dgm:cxn modelId="{34E2D7A2-560B-4EFA-89AD-E6CF7218D36B}" type="presParOf" srcId="{E0BFA664-032A-4C56-86D4-0C72A04512B7}" destId="{4B71C5D9-37EB-493A-8279-B8D9D525BCC2}" srcOrd="2" destOrd="0" presId="urn:microsoft.com/office/officeart/2005/8/layout/hProcess9"/>
    <dgm:cxn modelId="{C1EE6B46-B7C0-4EC5-8526-0E404F4D1DAA}" type="presParOf" srcId="{E0BFA664-032A-4C56-86D4-0C72A04512B7}" destId="{186BDF66-440B-4D9B-8B48-0896379CC957}" srcOrd="3" destOrd="0" presId="urn:microsoft.com/office/officeart/2005/8/layout/hProcess9"/>
    <dgm:cxn modelId="{939408F5-3B4D-4D9E-A192-47B26EBAB8D5}" type="presParOf" srcId="{E0BFA664-032A-4C56-86D4-0C72A04512B7}" destId="{5A33C99F-2270-4D1F-B745-CA91F6E8C6D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61DB81C-DB9B-4B57-A0BA-B445F7DE159A}" type="doc">
      <dgm:prSet loTypeId="urn:microsoft.com/office/officeart/2005/8/layout/pyramid2" loCatId="list" qsTypeId="urn:microsoft.com/office/officeart/2005/8/quickstyle/3d2" qsCatId="3D" csTypeId="urn:microsoft.com/office/officeart/2005/8/colors/accent1_4" csCatId="accent1" phldr="1"/>
      <dgm:spPr/>
    </dgm:pt>
    <dgm:pt modelId="{C0EA3FBB-DDD4-4F7D-8FE6-01107EE90CBB}">
      <dgm:prSet phldrT="[Texto]" custT="1"/>
      <dgm:spPr/>
      <dgm:t>
        <a:bodyPr/>
        <a:lstStyle/>
        <a:p>
          <a:r>
            <a:rPr lang="es-CO" sz="1300" dirty="0" smtClean="0">
              <a:latin typeface="Century Gothic" pitchFamily="34" charset="0"/>
            </a:rPr>
            <a:t>Conocer que recursos consume la población.</a:t>
          </a:r>
        </a:p>
        <a:p>
          <a:endParaRPr lang="es-CO" sz="900" dirty="0" smtClean="0">
            <a:latin typeface="Century Gothic" pitchFamily="34" charset="0"/>
          </a:endParaRPr>
        </a:p>
      </dgm:t>
    </dgm:pt>
    <dgm:pt modelId="{66398DF5-14C9-42F8-80F2-801CDD4DE001}" type="parTrans" cxnId="{72B9E852-3E96-4CAA-953E-AB7EA1DC8E2D}">
      <dgm:prSet/>
      <dgm:spPr/>
      <dgm:t>
        <a:bodyPr/>
        <a:lstStyle/>
        <a:p>
          <a:endParaRPr lang="es-MX"/>
        </a:p>
      </dgm:t>
    </dgm:pt>
    <dgm:pt modelId="{B88B86E8-AD71-440C-9A4C-38A6D8860D13}" type="sibTrans" cxnId="{72B9E852-3E96-4CAA-953E-AB7EA1DC8E2D}">
      <dgm:prSet/>
      <dgm:spPr/>
      <dgm:t>
        <a:bodyPr/>
        <a:lstStyle/>
        <a:p>
          <a:endParaRPr lang="es-MX"/>
        </a:p>
      </dgm:t>
    </dgm:pt>
    <dgm:pt modelId="{77703C5C-BE80-4FE1-B4C6-394536C05294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Que residuos genera.</a:t>
          </a:r>
          <a:endParaRPr lang="es-ES" dirty="0" smtClean="0">
            <a:latin typeface="Century Gothic" pitchFamily="34" charset="0"/>
          </a:endParaRPr>
        </a:p>
        <a:p>
          <a:endParaRPr lang="es-CO" dirty="0" smtClean="0">
            <a:latin typeface="Century Gothic" pitchFamily="34" charset="0"/>
          </a:endParaRPr>
        </a:p>
      </dgm:t>
    </dgm:pt>
    <dgm:pt modelId="{97AF90B8-8C14-4AD0-9FD9-E00739DF2248}" type="parTrans" cxnId="{EEDE2C83-D48E-4479-9EF7-720C39F23904}">
      <dgm:prSet/>
      <dgm:spPr/>
      <dgm:t>
        <a:bodyPr/>
        <a:lstStyle/>
        <a:p>
          <a:endParaRPr lang="es-MX"/>
        </a:p>
      </dgm:t>
    </dgm:pt>
    <dgm:pt modelId="{07EF455A-4671-4C96-9491-A5C8E5A740C2}" type="sibTrans" cxnId="{EEDE2C83-D48E-4479-9EF7-720C39F23904}">
      <dgm:prSet/>
      <dgm:spPr/>
      <dgm:t>
        <a:bodyPr/>
        <a:lstStyle/>
        <a:p>
          <a:endParaRPr lang="es-MX"/>
        </a:p>
      </dgm:t>
    </dgm:pt>
    <dgm:pt modelId="{031B1B89-D160-4B33-9173-34E0D65968A9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De forma cualitativa y cuantitativa en ambo puntos.</a:t>
          </a:r>
          <a:endParaRPr lang="es-MX" dirty="0"/>
        </a:p>
      </dgm:t>
    </dgm:pt>
    <dgm:pt modelId="{4B293BB1-CF75-48C0-AADA-16B8FC074791}" type="parTrans" cxnId="{A77B494E-06D4-40CF-A552-602022C85BFD}">
      <dgm:prSet/>
      <dgm:spPr/>
      <dgm:t>
        <a:bodyPr/>
        <a:lstStyle/>
        <a:p>
          <a:endParaRPr lang="es-MX"/>
        </a:p>
      </dgm:t>
    </dgm:pt>
    <dgm:pt modelId="{B26C8E74-4353-478A-BBF4-61F15B7B45B0}" type="sibTrans" cxnId="{A77B494E-06D4-40CF-A552-602022C85BFD}">
      <dgm:prSet/>
      <dgm:spPr/>
      <dgm:t>
        <a:bodyPr/>
        <a:lstStyle/>
        <a:p>
          <a:endParaRPr lang="es-MX"/>
        </a:p>
      </dgm:t>
    </dgm:pt>
    <dgm:pt modelId="{D15DB6C6-8EA6-4B35-89DE-0E0E4851FC8D}" type="pres">
      <dgm:prSet presAssocID="{D61DB81C-DB9B-4B57-A0BA-B445F7DE159A}" presName="compositeShape" presStyleCnt="0">
        <dgm:presLayoutVars>
          <dgm:dir/>
          <dgm:resizeHandles/>
        </dgm:presLayoutVars>
      </dgm:prSet>
      <dgm:spPr/>
    </dgm:pt>
    <dgm:pt modelId="{326936F2-E523-4468-8E75-83908B168AD9}" type="pres">
      <dgm:prSet presAssocID="{D61DB81C-DB9B-4B57-A0BA-B445F7DE159A}" presName="pyramid" presStyleLbl="node1" presStyleIdx="0" presStyleCnt="1"/>
      <dgm:spPr/>
    </dgm:pt>
    <dgm:pt modelId="{82C560EF-7F63-4910-92AB-9E72B3FC770F}" type="pres">
      <dgm:prSet presAssocID="{D61DB81C-DB9B-4B57-A0BA-B445F7DE159A}" presName="theList" presStyleCnt="0"/>
      <dgm:spPr/>
    </dgm:pt>
    <dgm:pt modelId="{DAD6069A-BCC7-4A62-B1BF-C9686DBE518E}" type="pres">
      <dgm:prSet presAssocID="{C0EA3FBB-DDD4-4F7D-8FE6-01107EE90CBB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C228E5-6290-4BCC-ACA1-832871E3AB7A}" type="pres">
      <dgm:prSet presAssocID="{C0EA3FBB-DDD4-4F7D-8FE6-01107EE90CBB}" presName="aSpace" presStyleCnt="0"/>
      <dgm:spPr/>
    </dgm:pt>
    <dgm:pt modelId="{B8EED3D3-91C5-4DA7-AD29-22F953DB633D}" type="pres">
      <dgm:prSet presAssocID="{77703C5C-BE80-4FE1-B4C6-394536C05294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873B4E-22F3-4BA4-9A36-175C64C98392}" type="pres">
      <dgm:prSet presAssocID="{77703C5C-BE80-4FE1-B4C6-394536C05294}" presName="aSpace" presStyleCnt="0"/>
      <dgm:spPr/>
    </dgm:pt>
    <dgm:pt modelId="{58B81C5F-C1E3-4320-A071-74AB718C64C9}" type="pres">
      <dgm:prSet presAssocID="{031B1B89-D160-4B33-9173-34E0D65968A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ADF5A3-3AEE-4F57-89DB-D802C258E852}" type="pres">
      <dgm:prSet presAssocID="{031B1B89-D160-4B33-9173-34E0D65968A9}" presName="aSpace" presStyleCnt="0"/>
      <dgm:spPr/>
    </dgm:pt>
  </dgm:ptLst>
  <dgm:cxnLst>
    <dgm:cxn modelId="{897FDD0C-E0F1-4C1F-8624-8B2BDF2ED59C}" type="presOf" srcId="{77703C5C-BE80-4FE1-B4C6-394536C05294}" destId="{B8EED3D3-91C5-4DA7-AD29-22F953DB633D}" srcOrd="0" destOrd="0" presId="urn:microsoft.com/office/officeart/2005/8/layout/pyramid2"/>
    <dgm:cxn modelId="{A77B494E-06D4-40CF-A552-602022C85BFD}" srcId="{D61DB81C-DB9B-4B57-A0BA-B445F7DE159A}" destId="{031B1B89-D160-4B33-9173-34E0D65968A9}" srcOrd="2" destOrd="0" parTransId="{4B293BB1-CF75-48C0-AADA-16B8FC074791}" sibTransId="{B26C8E74-4353-478A-BBF4-61F15B7B45B0}"/>
    <dgm:cxn modelId="{F537A1C3-B29C-41D1-84DD-CF4D100D146B}" type="presOf" srcId="{D61DB81C-DB9B-4B57-A0BA-B445F7DE159A}" destId="{D15DB6C6-8EA6-4B35-89DE-0E0E4851FC8D}" srcOrd="0" destOrd="0" presId="urn:microsoft.com/office/officeart/2005/8/layout/pyramid2"/>
    <dgm:cxn modelId="{0542CBE9-3C25-4F67-B839-34B62A53392A}" type="presOf" srcId="{C0EA3FBB-DDD4-4F7D-8FE6-01107EE90CBB}" destId="{DAD6069A-BCC7-4A62-B1BF-C9686DBE518E}" srcOrd="0" destOrd="0" presId="urn:microsoft.com/office/officeart/2005/8/layout/pyramid2"/>
    <dgm:cxn modelId="{EEDE2C83-D48E-4479-9EF7-720C39F23904}" srcId="{D61DB81C-DB9B-4B57-A0BA-B445F7DE159A}" destId="{77703C5C-BE80-4FE1-B4C6-394536C05294}" srcOrd="1" destOrd="0" parTransId="{97AF90B8-8C14-4AD0-9FD9-E00739DF2248}" sibTransId="{07EF455A-4671-4C96-9491-A5C8E5A740C2}"/>
    <dgm:cxn modelId="{12A5A35E-4F61-4657-A2CB-508997B42335}" type="presOf" srcId="{031B1B89-D160-4B33-9173-34E0D65968A9}" destId="{58B81C5F-C1E3-4320-A071-74AB718C64C9}" srcOrd="0" destOrd="0" presId="urn:microsoft.com/office/officeart/2005/8/layout/pyramid2"/>
    <dgm:cxn modelId="{72B9E852-3E96-4CAA-953E-AB7EA1DC8E2D}" srcId="{D61DB81C-DB9B-4B57-A0BA-B445F7DE159A}" destId="{C0EA3FBB-DDD4-4F7D-8FE6-01107EE90CBB}" srcOrd="0" destOrd="0" parTransId="{66398DF5-14C9-42F8-80F2-801CDD4DE001}" sibTransId="{B88B86E8-AD71-440C-9A4C-38A6D8860D13}"/>
    <dgm:cxn modelId="{754E4CCA-6F32-4CE8-9F36-57FD75999D33}" type="presParOf" srcId="{D15DB6C6-8EA6-4B35-89DE-0E0E4851FC8D}" destId="{326936F2-E523-4468-8E75-83908B168AD9}" srcOrd="0" destOrd="0" presId="urn:microsoft.com/office/officeart/2005/8/layout/pyramid2"/>
    <dgm:cxn modelId="{9F5F9BD7-BDC6-4594-A0F4-F131CC29B355}" type="presParOf" srcId="{D15DB6C6-8EA6-4B35-89DE-0E0E4851FC8D}" destId="{82C560EF-7F63-4910-92AB-9E72B3FC770F}" srcOrd="1" destOrd="0" presId="urn:microsoft.com/office/officeart/2005/8/layout/pyramid2"/>
    <dgm:cxn modelId="{95BECAAB-E1E3-4045-91C5-F884B8589978}" type="presParOf" srcId="{82C560EF-7F63-4910-92AB-9E72B3FC770F}" destId="{DAD6069A-BCC7-4A62-B1BF-C9686DBE518E}" srcOrd="0" destOrd="0" presId="urn:microsoft.com/office/officeart/2005/8/layout/pyramid2"/>
    <dgm:cxn modelId="{B2D6285E-8762-4CD7-BC46-D6E3524B4CA3}" type="presParOf" srcId="{82C560EF-7F63-4910-92AB-9E72B3FC770F}" destId="{90C228E5-6290-4BCC-ACA1-832871E3AB7A}" srcOrd="1" destOrd="0" presId="urn:microsoft.com/office/officeart/2005/8/layout/pyramid2"/>
    <dgm:cxn modelId="{70EA78AB-C929-4E1B-BFC6-B5079C4D7632}" type="presParOf" srcId="{82C560EF-7F63-4910-92AB-9E72B3FC770F}" destId="{B8EED3D3-91C5-4DA7-AD29-22F953DB633D}" srcOrd="2" destOrd="0" presId="urn:microsoft.com/office/officeart/2005/8/layout/pyramid2"/>
    <dgm:cxn modelId="{4E023BEC-3265-4A87-A854-5D98064E42CB}" type="presParOf" srcId="{82C560EF-7F63-4910-92AB-9E72B3FC770F}" destId="{5B873B4E-22F3-4BA4-9A36-175C64C98392}" srcOrd="3" destOrd="0" presId="urn:microsoft.com/office/officeart/2005/8/layout/pyramid2"/>
    <dgm:cxn modelId="{2E8115E4-7251-4D45-B95D-45187188A5B7}" type="presParOf" srcId="{82C560EF-7F63-4910-92AB-9E72B3FC770F}" destId="{58B81C5F-C1E3-4320-A071-74AB718C64C9}" srcOrd="4" destOrd="0" presId="urn:microsoft.com/office/officeart/2005/8/layout/pyramid2"/>
    <dgm:cxn modelId="{4179966F-B106-4D94-A72C-507198BA302D}" type="presParOf" srcId="{82C560EF-7F63-4910-92AB-9E72B3FC770F}" destId="{9DADF5A3-3AEE-4F57-89DB-D802C258E85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275B1A1-215F-4145-BBA1-390D0C8E21BF}" type="doc">
      <dgm:prSet loTypeId="urn:microsoft.com/office/officeart/2005/8/layout/equation2" loCatId="process" qsTypeId="urn:microsoft.com/office/officeart/2005/8/quickstyle/simple1" qsCatId="simple" csTypeId="urn:microsoft.com/office/officeart/2005/8/colors/colorful5" csCatId="colorful" phldr="1"/>
      <dgm:spPr/>
    </dgm:pt>
    <dgm:pt modelId="{4834BDA3-266C-4A73-A8A8-7C24BA065978}">
      <dgm:prSet phldrT="[Texto]"/>
      <dgm:spPr/>
      <dgm:t>
        <a:bodyPr/>
        <a:lstStyle/>
        <a:p>
          <a:r>
            <a:rPr lang="es-CO" smtClean="0">
              <a:latin typeface="Century Gothic" pitchFamily="34" charset="0"/>
            </a:rPr>
            <a:t>Contempla la producción total del país (exportaciones menos importaciones).</a:t>
          </a:r>
          <a:endParaRPr lang="es-MX"/>
        </a:p>
      </dgm:t>
    </dgm:pt>
    <dgm:pt modelId="{407ED13A-EE2D-4520-92E2-925364EAA24B}" type="parTrans" cxnId="{B9F3C806-91EA-4EBF-AD75-BF532A552FB0}">
      <dgm:prSet/>
      <dgm:spPr/>
      <dgm:t>
        <a:bodyPr/>
        <a:lstStyle/>
        <a:p>
          <a:endParaRPr lang="es-MX"/>
        </a:p>
      </dgm:t>
    </dgm:pt>
    <dgm:pt modelId="{3976F3C3-965D-4769-A1DC-F8784C380E0E}" type="sibTrans" cxnId="{B9F3C806-91EA-4EBF-AD75-BF532A552FB0}">
      <dgm:prSet/>
      <dgm:spPr/>
      <dgm:t>
        <a:bodyPr/>
        <a:lstStyle/>
        <a:p>
          <a:endParaRPr lang="es-MX"/>
        </a:p>
      </dgm:t>
    </dgm:pt>
    <dgm:pt modelId="{282C7E75-6F2A-496F-A2CE-A89257156156}">
      <dgm:prSet phldrT="[Texto]"/>
      <dgm:spPr/>
      <dgm:t>
        <a:bodyPr/>
        <a:lstStyle/>
        <a:p>
          <a:r>
            <a:rPr lang="es-MX" smtClean="0"/>
            <a:t>Es </a:t>
          </a:r>
          <a:r>
            <a:rPr lang="es-CO" smtClean="0">
              <a:latin typeface="Century Gothic" pitchFamily="34" charset="0"/>
            </a:rPr>
            <a:t>el ajuste de la producción por los residuos producidos y se realiza para aproximadamente 200 productos.</a:t>
          </a:r>
          <a:endParaRPr lang="es-MX" dirty="0"/>
        </a:p>
      </dgm:t>
    </dgm:pt>
    <dgm:pt modelId="{EF678CDC-0BDA-4E14-978E-8B3C3C293626}" type="parTrans" cxnId="{F7C79CAE-B277-4ECA-99DB-C9E2DCAB6B84}">
      <dgm:prSet/>
      <dgm:spPr/>
      <dgm:t>
        <a:bodyPr/>
        <a:lstStyle/>
        <a:p>
          <a:endParaRPr lang="es-MX"/>
        </a:p>
      </dgm:t>
    </dgm:pt>
    <dgm:pt modelId="{BD5EAEF0-942C-464E-A0CB-66AF8810F968}" type="sibTrans" cxnId="{F7C79CAE-B277-4ECA-99DB-C9E2DCAB6B84}">
      <dgm:prSet/>
      <dgm:spPr/>
      <dgm:t>
        <a:bodyPr/>
        <a:lstStyle/>
        <a:p>
          <a:endParaRPr lang="es-MX"/>
        </a:p>
      </dgm:t>
    </dgm:pt>
    <dgm:pt modelId="{EA37BF68-8469-4DF7-9C84-8F3DD8E55124}">
      <dgm:prSet phldrT="[Texto]"/>
      <dgm:spPr/>
      <dgm:t>
        <a:bodyPr/>
        <a:lstStyle/>
        <a:p>
          <a:r>
            <a:rPr lang="es-CO" b="1" smtClean="0">
              <a:latin typeface="Century Gothic" pitchFamily="34" charset="0"/>
            </a:rPr>
            <a:t>Consumo neto</a:t>
          </a:r>
          <a:r>
            <a:rPr lang="es-CO" smtClean="0">
              <a:latin typeface="Century Gothic" pitchFamily="34" charset="0"/>
            </a:rPr>
            <a:t>= </a:t>
          </a:r>
          <a:r>
            <a:rPr lang="es-CO" b="1" smtClean="0">
              <a:latin typeface="Century Gothic" pitchFamily="34" charset="0"/>
            </a:rPr>
            <a:t>producción doméstica – importaciones + exportaciones </a:t>
          </a:r>
          <a:endParaRPr lang="es-MX" dirty="0"/>
        </a:p>
      </dgm:t>
    </dgm:pt>
    <dgm:pt modelId="{C8D4F1DE-F7B9-48B1-817D-DFC14EFBDC7A}" type="parTrans" cxnId="{E12030A1-40A8-4051-8666-BE7DD2E13E63}">
      <dgm:prSet/>
      <dgm:spPr/>
      <dgm:t>
        <a:bodyPr/>
        <a:lstStyle/>
        <a:p>
          <a:endParaRPr lang="es-MX"/>
        </a:p>
      </dgm:t>
    </dgm:pt>
    <dgm:pt modelId="{C72A5432-9DDA-4DE6-9311-3BED7A6A2483}" type="sibTrans" cxnId="{E12030A1-40A8-4051-8666-BE7DD2E13E63}">
      <dgm:prSet/>
      <dgm:spPr/>
      <dgm:t>
        <a:bodyPr/>
        <a:lstStyle/>
        <a:p>
          <a:endParaRPr lang="es-MX"/>
        </a:p>
      </dgm:t>
    </dgm:pt>
    <dgm:pt modelId="{4673169D-64A8-4886-A2A5-CEBF358BD1AE}" type="pres">
      <dgm:prSet presAssocID="{E275B1A1-215F-4145-BBA1-390D0C8E21BF}" presName="Name0" presStyleCnt="0">
        <dgm:presLayoutVars>
          <dgm:dir/>
          <dgm:resizeHandles val="exact"/>
        </dgm:presLayoutVars>
      </dgm:prSet>
      <dgm:spPr/>
    </dgm:pt>
    <dgm:pt modelId="{1462590A-66D4-4BCB-9DAF-FD96E2085E11}" type="pres">
      <dgm:prSet presAssocID="{E275B1A1-215F-4145-BBA1-390D0C8E21BF}" presName="vNodes" presStyleCnt="0"/>
      <dgm:spPr/>
    </dgm:pt>
    <dgm:pt modelId="{9A955A1F-12F5-4865-A31D-2EC81524577A}" type="pres">
      <dgm:prSet presAssocID="{4834BDA3-266C-4A73-A8A8-7C24BA06597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B099D4-05D0-4AA1-B310-D26AAEBD29DC}" type="pres">
      <dgm:prSet presAssocID="{3976F3C3-965D-4769-A1DC-F8784C380E0E}" presName="spacerT" presStyleCnt="0"/>
      <dgm:spPr/>
    </dgm:pt>
    <dgm:pt modelId="{AC8D55B5-CA50-4BE3-9944-2744463F9CE2}" type="pres">
      <dgm:prSet presAssocID="{3976F3C3-965D-4769-A1DC-F8784C380E0E}" presName="sibTrans" presStyleLbl="sibTrans2D1" presStyleIdx="0" presStyleCnt="2"/>
      <dgm:spPr/>
      <dgm:t>
        <a:bodyPr/>
        <a:lstStyle/>
        <a:p>
          <a:endParaRPr lang="es-MX"/>
        </a:p>
      </dgm:t>
    </dgm:pt>
    <dgm:pt modelId="{1F976065-27C1-419E-B9C3-8152CFFC777B}" type="pres">
      <dgm:prSet presAssocID="{3976F3C3-965D-4769-A1DC-F8784C380E0E}" presName="spacerB" presStyleCnt="0"/>
      <dgm:spPr/>
    </dgm:pt>
    <dgm:pt modelId="{90A3942B-B7B6-4B20-B0B8-E16EEEF4F753}" type="pres">
      <dgm:prSet presAssocID="{282C7E75-6F2A-496F-A2CE-A8925715615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1CDF84-866A-4DC8-A9A8-F3BE91B0410F}" type="pres">
      <dgm:prSet presAssocID="{E275B1A1-215F-4145-BBA1-390D0C8E21BF}" presName="sibTransLast" presStyleLbl="sibTrans2D1" presStyleIdx="1" presStyleCnt="2"/>
      <dgm:spPr/>
      <dgm:t>
        <a:bodyPr/>
        <a:lstStyle/>
        <a:p>
          <a:endParaRPr lang="es-MX"/>
        </a:p>
      </dgm:t>
    </dgm:pt>
    <dgm:pt modelId="{9CD9005C-AD00-4F3C-864A-23F02086459E}" type="pres">
      <dgm:prSet presAssocID="{E275B1A1-215F-4145-BBA1-390D0C8E21BF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D7DC9723-A592-4C5A-A2C3-19E990769A24}" type="pres">
      <dgm:prSet presAssocID="{E275B1A1-215F-4145-BBA1-390D0C8E21BF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9F3C806-91EA-4EBF-AD75-BF532A552FB0}" srcId="{E275B1A1-215F-4145-BBA1-390D0C8E21BF}" destId="{4834BDA3-266C-4A73-A8A8-7C24BA065978}" srcOrd="0" destOrd="0" parTransId="{407ED13A-EE2D-4520-92E2-925364EAA24B}" sibTransId="{3976F3C3-965D-4769-A1DC-F8784C380E0E}"/>
    <dgm:cxn modelId="{C2EC06ED-42C2-4954-A712-D5C9415450F6}" type="presOf" srcId="{BD5EAEF0-942C-464E-A0CB-66AF8810F968}" destId="{9CD9005C-AD00-4F3C-864A-23F02086459E}" srcOrd="1" destOrd="0" presId="urn:microsoft.com/office/officeart/2005/8/layout/equation2"/>
    <dgm:cxn modelId="{F0019270-4177-4AFD-BA31-A3E4031DAEA1}" type="presOf" srcId="{BD5EAEF0-942C-464E-A0CB-66AF8810F968}" destId="{E91CDF84-866A-4DC8-A9A8-F3BE91B0410F}" srcOrd="0" destOrd="0" presId="urn:microsoft.com/office/officeart/2005/8/layout/equation2"/>
    <dgm:cxn modelId="{F7C79CAE-B277-4ECA-99DB-C9E2DCAB6B84}" srcId="{E275B1A1-215F-4145-BBA1-390D0C8E21BF}" destId="{282C7E75-6F2A-496F-A2CE-A89257156156}" srcOrd="1" destOrd="0" parTransId="{EF678CDC-0BDA-4E14-978E-8B3C3C293626}" sibTransId="{BD5EAEF0-942C-464E-A0CB-66AF8810F968}"/>
    <dgm:cxn modelId="{8C0117C3-A05E-4A04-91BE-1DA380660A85}" type="presOf" srcId="{282C7E75-6F2A-496F-A2CE-A89257156156}" destId="{90A3942B-B7B6-4B20-B0B8-E16EEEF4F753}" srcOrd="0" destOrd="0" presId="urn:microsoft.com/office/officeart/2005/8/layout/equation2"/>
    <dgm:cxn modelId="{E12030A1-40A8-4051-8666-BE7DD2E13E63}" srcId="{E275B1A1-215F-4145-BBA1-390D0C8E21BF}" destId="{EA37BF68-8469-4DF7-9C84-8F3DD8E55124}" srcOrd="2" destOrd="0" parTransId="{C8D4F1DE-F7B9-48B1-817D-DFC14EFBDC7A}" sibTransId="{C72A5432-9DDA-4DE6-9311-3BED7A6A2483}"/>
    <dgm:cxn modelId="{C643D613-F32D-4D2C-889D-3DE29DDCCC80}" type="presOf" srcId="{EA37BF68-8469-4DF7-9C84-8F3DD8E55124}" destId="{D7DC9723-A592-4C5A-A2C3-19E990769A24}" srcOrd="0" destOrd="0" presId="urn:microsoft.com/office/officeart/2005/8/layout/equation2"/>
    <dgm:cxn modelId="{A7817DA3-95A2-45FE-A7B4-45AC1181A008}" type="presOf" srcId="{E275B1A1-215F-4145-BBA1-390D0C8E21BF}" destId="{4673169D-64A8-4886-A2A5-CEBF358BD1AE}" srcOrd="0" destOrd="0" presId="urn:microsoft.com/office/officeart/2005/8/layout/equation2"/>
    <dgm:cxn modelId="{868E8651-09E4-47DF-877A-8EDE2B03C912}" type="presOf" srcId="{3976F3C3-965D-4769-A1DC-F8784C380E0E}" destId="{AC8D55B5-CA50-4BE3-9944-2744463F9CE2}" srcOrd="0" destOrd="0" presId="urn:microsoft.com/office/officeart/2005/8/layout/equation2"/>
    <dgm:cxn modelId="{68969185-B5D3-49BD-A19D-6DC581E197B7}" type="presOf" srcId="{4834BDA3-266C-4A73-A8A8-7C24BA065978}" destId="{9A955A1F-12F5-4865-A31D-2EC81524577A}" srcOrd="0" destOrd="0" presId="urn:microsoft.com/office/officeart/2005/8/layout/equation2"/>
    <dgm:cxn modelId="{554ABA9F-BD5A-434F-A14E-5532A51FEA4F}" type="presParOf" srcId="{4673169D-64A8-4886-A2A5-CEBF358BD1AE}" destId="{1462590A-66D4-4BCB-9DAF-FD96E2085E11}" srcOrd="0" destOrd="0" presId="urn:microsoft.com/office/officeart/2005/8/layout/equation2"/>
    <dgm:cxn modelId="{0AF342DD-8C2E-43FD-BE28-7ECDC9A132F4}" type="presParOf" srcId="{1462590A-66D4-4BCB-9DAF-FD96E2085E11}" destId="{9A955A1F-12F5-4865-A31D-2EC81524577A}" srcOrd="0" destOrd="0" presId="urn:microsoft.com/office/officeart/2005/8/layout/equation2"/>
    <dgm:cxn modelId="{A646C25D-B0BF-4AFF-94B3-D9950AB5E743}" type="presParOf" srcId="{1462590A-66D4-4BCB-9DAF-FD96E2085E11}" destId="{47B099D4-05D0-4AA1-B310-D26AAEBD29DC}" srcOrd="1" destOrd="0" presId="urn:microsoft.com/office/officeart/2005/8/layout/equation2"/>
    <dgm:cxn modelId="{5132DE89-FCD8-4B4A-B950-34B06E044F3D}" type="presParOf" srcId="{1462590A-66D4-4BCB-9DAF-FD96E2085E11}" destId="{AC8D55B5-CA50-4BE3-9944-2744463F9CE2}" srcOrd="2" destOrd="0" presId="urn:microsoft.com/office/officeart/2005/8/layout/equation2"/>
    <dgm:cxn modelId="{09BDC4C5-7268-494E-A99B-166FCE652E63}" type="presParOf" srcId="{1462590A-66D4-4BCB-9DAF-FD96E2085E11}" destId="{1F976065-27C1-419E-B9C3-8152CFFC777B}" srcOrd="3" destOrd="0" presId="urn:microsoft.com/office/officeart/2005/8/layout/equation2"/>
    <dgm:cxn modelId="{7390FC4B-46B4-41C7-B277-B666F4A8AE5A}" type="presParOf" srcId="{1462590A-66D4-4BCB-9DAF-FD96E2085E11}" destId="{90A3942B-B7B6-4B20-B0B8-E16EEEF4F753}" srcOrd="4" destOrd="0" presId="urn:microsoft.com/office/officeart/2005/8/layout/equation2"/>
    <dgm:cxn modelId="{5C9D5814-5AE7-4AAF-B127-CA17D56DA01F}" type="presParOf" srcId="{4673169D-64A8-4886-A2A5-CEBF358BD1AE}" destId="{E91CDF84-866A-4DC8-A9A8-F3BE91B0410F}" srcOrd="1" destOrd="0" presId="urn:microsoft.com/office/officeart/2005/8/layout/equation2"/>
    <dgm:cxn modelId="{73508FE6-70E0-40DD-99C4-5427723918E8}" type="presParOf" srcId="{E91CDF84-866A-4DC8-A9A8-F3BE91B0410F}" destId="{9CD9005C-AD00-4F3C-864A-23F02086459E}" srcOrd="0" destOrd="0" presId="urn:microsoft.com/office/officeart/2005/8/layout/equation2"/>
    <dgm:cxn modelId="{B53326A7-EBBB-4414-84A1-375A4E637073}" type="presParOf" srcId="{4673169D-64A8-4886-A2A5-CEBF358BD1AE}" destId="{D7DC9723-A592-4C5A-A2C3-19E990769A2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243C9F1-3CE7-4B23-8BAF-4DBCDF47E06B}" type="doc">
      <dgm:prSet loTypeId="urn:microsoft.com/office/officeart/2005/8/layout/cycle2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3D23E86-3084-46AB-92FB-399A2ACAA855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Tasa natural de reproducción de los recursos.</a:t>
          </a:r>
          <a:endParaRPr lang="es-ES" dirty="0" smtClean="0">
            <a:latin typeface="Century Gothic" pitchFamily="34" charset="0"/>
          </a:endParaRPr>
        </a:p>
      </dgm:t>
    </dgm:pt>
    <dgm:pt modelId="{DB687F60-6653-47CA-B049-B855DEC6FFB3}" type="parTrans" cxnId="{A66F7EB6-C024-4263-90C3-3F998DF37316}">
      <dgm:prSet/>
      <dgm:spPr/>
      <dgm:t>
        <a:bodyPr/>
        <a:lstStyle/>
        <a:p>
          <a:endParaRPr lang="es-MX"/>
        </a:p>
      </dgm:t>
    </dgm:pt>
    <dgm:pt modelId="{6003C0C4-7153-4564-AD90-CDB27E2404CC}" type="sibTrans" cxnId="{A66F7EB6-C024-4263-90C3-3F998DF37316}">
      <dgm:prSet/>
      <dgm:spPr/>
      <dgm:t>
        <a:bodyPr/>
        <a:lstStyle/>
        <a:p>
          <a:endParaRPr lang="es-MX"/>
        </a:p>
      </dgm:t>
    </dgm:pt>
    <dgm:pt modelId="{275941C1-05C1-43ED-9499-4A0A94FB0E91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Capacidad de  depuración del medio ambiente.</a:t>
          </a:r>
          <a:endParaRPr lang="es-MX" dirty="0"/>
        </a:p>
      </dgm:t>
    </dgm:pt>
    <dgm:pt modelId="{5AE0C958-FDFF-4323-8AE2-C1FA53BA9335}" type="parTrans" cxnId="{E90627B9-B7E1-40C1-B297-6EF6420000AE}">
      <dgm:prSet/>
      <dgm:spPr/>
      <dgm:t>
        <a:bodyPr/>
        <a:lstStyle/>
        <a:p>
          <a:endParaRPr lang="es-MX"/>
        </a:p>
      </dgm:t>
    </dgm:pt>
    <dgm:pt modelId="{00838430-B081-4983-BE7C-BB50FB10D92D}" type="sibTrans" cxnId="{E90627B9-B7E1-40C1-B297-6EF6420000AE}">
      <dgm:prSet/>
      <dgm:spPr/>
      <dgm:t>
        <a:bodyPr/>
        <a:lstStyle/>
        <a:p>
          <a:endParaRPr lang="es-MX"/>
        </a:p>
      </dgm:t>
    </dgm:pt>
    <dgm:pt modelId="{5D95EBF0-86F9-44DF-825E-9D6B5CBD18F9}" type="pres">
      <dgm:prSet presAssocID="{3243C9F1-3CE7-4B23-8BAF-4DBCDF47E06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0649C18-BD6C-466D-9781-2778B30E0452}" type="pres">
      <dgm:prSet presAssocID="{83D23E86-3084-46AB-92FB-399A2ACAA85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F5371-3666-4745-BE52-9B571750DDDE}" type="pres">
      <dgm:prSet presAssocID="{6003C0C4-7153-4564-AD90-CDB27E2404CC}" presName="sibTrans" presStyleLbl="sibTrans2D1" presStyleIdx="0" presStyleCnt="2"/>
      <dgm:spPr/>
      <dgm:t>
        <a:bodyPr/>
        <a:lstStyle/>
        <a:p>
          <a:endParaRPr lang="es-MX"/>
        </a:p>
      </dgm:t>
    </dgm:pt>
    <dgm:pt modelId="{A3EE0679-15CE-441B-A3A8-0D4EAAA56F5B}" type="pres">
      <dgm:prSet presAssocID="{6003C0C4-7153-4564-AD90-CDB27E2404CC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6BC805D0-9025-4989-A6BA-4AF59ECB70CA}" type="pres">
      <dgm:prSet presAssocID="{275941C1-05C1-43ED-9499-4A0A94FB0E9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A29378-7E4C-46F5-B0BA-C6F83D3BDABC}" type="pres">
      <dgm:prSet presAssocID="{00838430-B081-4983-BE7C-BB50FB10D92D}" presName="sibTrans" presStyleLbl="sibTrans2D1" presStyleIdx="1" presStyleCnt="2"/>
      <dgm:spPr/>
      <dgm:t>
        <a:bodyPr/>
        <a:lstStyle/>
        <a:p>
          <a:endParaRPr lang="es-MX"/>
        </a:p>
      </dgm:t>
    </dgm:pt>
    <dgm:pt modelId="{67091D87-37D7-47A5-AC8C-7893E8260DDE}" type="pres">
      <dgm:prSet presAssocID="{00838430-B081-4983-BE7C-BB50FB10D92D}" presName="connectorText" presStyleLbl="sibTrans2D1" presStyleIdx="1" presStyleCnt="2"/>
      <dgm:spPr/>
      <dgm:t>
        <a:bodyPr/>
        <a:lstStyle/>
        <a:p>
          <a:endParaRPr lang="es-MX"/>
        </a:p>
      </dgm:t>
    </dgm:pt>
  </dgm:ptLst>
  <dgm:cxnLst>
    <dgm:cxn modelId="{3808E34E-8D67-4234-BD7F-53B5C87EC08D}" type="presOf" srcId="{6003C0C4-7153-4564-AD90-CDB27E2404CC}" destId="{A3EE0679-15CE-441B-A3A8-0D4EAAA56F5B}" srcOrd="1" destOrd="0" presId="urn:microsoft.com/office/officeart/2005/8/layout/cycle2"/>
    <dgm:cxn modelId="{B57D4CBF-55AB-4BA2-AF56-C8088967FD04}" type="presOf" srcId="{00838430-B081-4983-BE7C-BB50FB10D92D}" destId="{B5A29378-7E4C-46F5-B0BA-C6F83D3BDABC}" srcOrd="0" destOrd="0" presId="urn:microsoft.com/office/officeart/2005/8/layout/cycle2"/>
    <dgm:cxn modelId="{5EB55006-4717-4A65-922E-7D4E97CFE1FE}" type="presOf" srcId="{00838430-B081-4983-BE7C-BB50FB10D92D}" destId="{67091D87-37D7-47A5-AC8C-7893E8260DDE}" srcOrd="1" destOrd="0" presId="urn:microsoft.com/office/officeart/2005/8/layout/cycle2"/>
    <dgm:cxn modelId="{E90627B9-B7E1-40C1-B297-6EF6420000AE}" srcId="{3243C9F1-3CE7-4B23-8BAF-4DBCDF47E06B}" destId="{275941C1-05C1-43ED-9499-4A0A94FB0E91}" srcOrd="1" destOrd="0" parTransId="{5AE0C958-FDFF-4323-8AE2-C1FA53BA9335}" sibTransId="{00838430-B081-4983-BE7C-BB50FB10D92D}"/>
    <dgm:cxn modelId="{9D9022CA-E564-42FF-B013-98B35796998A}" type="presOf" srcId="{3243C9F1-3CE7-4B23-8BAF-4DBCDF47E06B}" destId="{5D95EBF0-86F9-44DF-825E-9D6B5CBD18F9}" srcOrd="0" destOrd="0" presId="urn:microsoft.com/office/officeart/2005/8/layout/cycle2"/>
    <dgm:cxn modelId="{A66F7EB6-C024-4263-90C3-3F998DF37316}" srcId="{3243C9F1-3CE7-4B23-8BAF-4DBCDF47E06B}" destId="{83D23E86-3084-46AB-92FB-399A2ACAA855}" srcOrd="0" destOrd="0" parTransId="{DB687F60-6653-47CA-B049-B855DEC6FFB3}" sibTransId="{6003C0C4-7153-4564-AD90-CDB27E2404CC}"/>
    <dgm:cxn modelId="{36E9EB95-8220-46BA-9A3C-DE30DB92FFF2}" type="presOf" srcId="{275941C1-05C1-43ED-9499-4A0A94FB0E91}" destId="{6BC805D0-9025-4989-A6BA-4AF59ECB70CA}" srcOrd="0" destOrd="0" presId="urn:microsoft.com/office/officeart/2005/8/layout/cycle2"/>
    <dgm:cxn modelId="{18FD7529-65FB-4F8E-9D53-D81A349F4A41}" type="presOf" srcId="{6003C0C4-7153-4564-AD90-CDB27E2404CC}" destId="{BD4F5371-3666-4745-BE52-9B571750DDDE}" srcOrd="0" destOrd="0" presId="urn:microsoft.com/office/officeart/2005/8/layout/cycle2"/>
    <dgm:cxn modelId="{780A5C7F-3BA4-43D0-94AF-D33DEB01CD2F}" type="presOf" srcId="{83D23E86-3084-46AB-92FB-399A2ACAA855}" destId="{B0649C18-BD6C-466D-9781-2778B30E0452}" srcOrd="0" destOrd="0" presId="urn:microsoft.com/office/officeart/2005/8/layout/cycle2"/>
    <dgm:cxn modelId="{85826802-3F02-47B1-8D1A-6A04C50DD2FB}" type="presParOf" srcId="{5D95EBF0-86F9-44DF-825E-9D6B5CBD18F9}" destId="{B0649C18-BD6C-466D-9781-2778B30E0452}" srcOrd="0" destOrd="0" presId="urn:microsoft.com/office/officeart/2005/8/layout/cycle2"/>
    <dgm:cxn modelId="{C25AF564-DE86-42A5-A929-E1CCAC0DA2A2}" type="presParOf" srcId="{5D95EBF0-86F9-44DF-825E-9D6B5CBD18F9}" destId="{BD4F5371-3666-4745-BE52-9B571750DDDE}" srcOrd="1" destOrd="0" presId="urn:microsoft.com/office/officeart/2005/8/layout/cycle2"/>
    <dgm:cxn modelId="{0E1E43DA-4EFF-418A-A9AF-A8F6D41D8ABC}" type="presParOf" srcId="{BD4F5371-3666-4745-BE52-9B571750DDDE}" destId="{A3EE0679-15CE-441B-A3A8-0D4EAAA56F5B}" srcOrd="0" destOrd="0" presId="urn:microsoft.com/office/officeart/2005/8/layout/cycle2"/>
    <dgm:cxn modelId="{F1F15B10-7989-4C74-80AD-FD8A6A4374C5}" type="presParOf" srcId="{5D95EBF0-86F9-44DF-825E-9D6B5CBD18F9}" destId="{6BC805D0-9025-4989-A6BA-4AF59ECB70CA}" srcOrd="2" destOrd="0" presId="urn:microsoft.com/office/officeart/2005/8/layout/cycle2"/>
    <dgm:cxn modelId="{5465745D-1D8E-48B1-BF72-86BE00255757}" type="presParOf" srcId="{5D95EBF0-86F9-44DF-825E-9D6B5CBD18F9}" destId="{B5A29378-7E4C-46F5-B0BA-C6F83D3BDABC}" srcOrd="3" destOrd="0" presId="urn:microsoft.com/office/officeart/2005/8/layout/cycle2"/>
    <dgm:cxn modelId="{F32D58A5-F7AB-4CCE-8B65-2A68A7D0784A}" type="presParOf" srcId="{B5A29378-7E4C-46F5-B0BA-C6F83D3BDABC}" destId="{67091D87-37D7-47A5-AC8C-7893E8260DD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95A33B1-F7DB-4105-9476-8785379F9E45}" type="doc">
      <dgm:prSet loTypeId="urn:microsoft.com/office/officeart/2005/8/layout/hProcess6" loCatId="process" qsTypeId="urn:microsoft.com/office/officeart/2005/8/quickstyle/3d1" qsCatId="3D" csTypeId="urn:microsoft.com/office/officeart/2005/8/colors/colorful4" csCatId="colorful" phldr="1"/>
      <dgm:spPr/>
    </dgm:pt>
    <dgm:pt modelId="{85CD82C3-58C0-4ED0-9C4A-AD03AB9BCBE9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Tasas de extracción de recursos</a:t>
          </a:r>
        </a:p>
        <a:p>
          <a:endParaRPr lang="es-CO" dirty="0" smtClean="0">
            <a:latin typeface="Century Gothic" pitchFamily="34" charset="0"/>
          </a:endParaRPr>
        </a:p>
      </dgm:t>
    </dgm:pt>
    <dgm:pt modelId="{B82471ED-5991-4EC0-8C3C-DFD493C73493}" type="parTrans" cxnId="{C408CEB9-7B82-41D7-B286-8481724CE78C}">
      <dgm:prSet/>
      <dgm:spPr/>
      <dgm:t>
        <a:bodyPr/>
        <a:lstStyle/>
        <a:p>
          <a:endParaRPr lang="es-MX"/>
        </a:p>
      </dgm:t>
    </dgm:pt>
    <dgm:pt modelId="{7C92C751-14A8-4024-B83D-D7B7F5515FE0}" type="sibTrans" cxnId="{C408CEB9-7B82-41D7-B286-8481724CE78C}">
      <dgm:prSet/>
      <dgm:spPr/>
      <dgm:t>
        <a:bodyPr/>
        <a:lstStyle/>
        <a:p>
          <a:endParaRPr lang="es-MX"/>
        </a:p>
      </dgm:t>
    </dgm:pt>
    <dgm:pt modelId="{51ABBFD9-4605-4EA2-B391-7AAED2D64183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Emisión de residuos</a:t>
          </a:r>
          <a:endParaRPr lang="es-MX" dirty="0"/>
        </a:p>
      </dgm:t>
    </dgm:pt>
    <dgm:pt modelId="{7CADC125-FEED-48A7-BDE7-947D917477FE}" type="parTrans" cxnId="{7E0A7AAA-B1F2-4E82-9650-1B040B3C8E2E}">
      <dgm:prSet/>
      <dgm:spPr/>
      <dgm:t>
        <a:bodyPr/>
        <a:lstStyle/>
        <a:p>
          <a:endParaRPr lang="es-MX"/>
        </a:p>
      </dgm:t>
    </dgm:pt>
    <dgm:pt modelId="{1B399C91-D6AD-4DBE-8AA0-F5862A3A789C}" type="sibTrans" cxnId="{7E0A7AAA-B1F2-4E82-9650-1B040B3C8E2E}">
      <dgm:prSet/>
      <dgm:spPr/>
      <dgm:t>
        <a:bodyPr/>
        <a:lstStyle/>
        <a:p>
          <a:endParaRPr lang="es-MX"/>
        </a:p>
      </dgm:t>
    </dgm:pt>
    <dgm:pt modelId="{1D8E0039-3A9A-48BD-A317-E3BFF1F44AC9}" type="pres">
      <dgm:prSet presAssocID="{495A33B1-F7DB-4105-9476-8785379F9E45}" presName="theList" presStyleCnt="0">
        <dgm:presLayoutVars>
          <dgm:dir/>
          <dgm:animLvl val="lvl"/>
          <dgm:resizeHandles val="exact"/>
        </dgm:presLayoutVars>
      </dgm:prSet>
      <dgm:spPr/>
    </dgm:pt>
    <dgm:pt modelId="{E7F24A0F-39AE-420C-BE9D-9D1E41B593C0}" type="pres">
      <dgm:prSet presAssocID="{85CD82C3-58C0-4ED0-9C4A-AD03AB9BCBE9}" presName="compNode" presStyleCnt="0"/>
      <dgm:spPr/>
    </dgm:pt>
    <dgm:pt modelId="{2A143072-38FA-4ACF-A2FE-71AE183D2C74}" type="pres">
      <dgm:prSet presAssocID="{85CD82C3-58C0-4ED0-9C4A-AD03AB9BCBE9}" presName="noGeometry" presStyleCnt="0"/>
      <dgm:spPr/>
    </dgm:pt>
    <dgm:pt modelId="{A4C77CF1-37C2-4DE7-9C4F-65F34C97DBB0}" type="pres">
      <dgm:prSet presAssocID="{85CD82C3-58C0-4ED0-9C4A-AD03AB9BCBE9}" presName="childTextVisible" presStyleLbl="bgAccFollowNode1" presStyleIdx="0" presStyleCnt="2">
        <dgm:presLayoutVars>
          <dgm:bulletEnabled val="1"/>
        </dgm:presLayoutVars>
      </dgm:prSet>
      <dgm:spPr/>
    </dgm:pt>
    <dgm:pt modelId="{154B0A0F-369F-4064-9521-B5633B58DC10}" type="pres">
      <dgm:prSet presAssocID="{85CD82C3-58C0-4ED0-9C4A-AD03AB9BCBE9}" presName="childTextHidden" presStyleLbl="bgAccFollowNode1" presStyleIdx="0" presStyleCnt="2"/>
      <dgm:spPr/>
    </dgm:pt>
    <dgm:pt modelId="{AF003B87-2DA4-4F05-A9E5-B438B0863D92}" type="pres">
      <dgm:prSet presAssocID="{85CD82C3-58C0-4ED0-9C4A-AD03AB9BCBE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77B417-1F77-4992-96CD-CED5CA40BFA9}" type="pres">
      <dgm:prSet presAssocID="{85CD82C3-58C0-4ED0-9C4A-AD03AB9BCBE9}" presName="aSpace" presStyleCnt="0"/>
      <dgm:spPr/>
    </dgm:pt>
    <dgm:pt modelId="{E345F5B7-78A4-446E-AAC8-A290A128E8C5}" type="pres">
      <dgm:prSet presAssocID="{51ABBFD9-4605-4EA2-B391-7AAED2D64183}" presName="compNode" presStyleCnt="0"/>
      <dgm:spPr/>
    </dgm:pt>
    <dgm:pt modelId="{71005224-6DD3-48D1-B81B-73ED6F41BCB3}" type="pres">
      <dgm:prSet presAssocID="{51ABBFD9-4605-4EA2-B391-7AAED2D64183}" presName="noGeometry" presStyleCnt="0"/>
      <dgm:spPr/>
    </dgm:pt>
    <dgm:pt modelId="{D93F3AF6-D9BE-43DD-8B1A-87CD4A50C5CD}" type="pres">
      <dgm:prSet presAssocID="{51ABBFD9-4605-4EA2-B391-7AAED2D64183}" presName="childTextVisible" presStyleLbl="bgAccFollowNode1" presStyleIdx="1" presStyleCnt="2">
        <dgm:presLayoutVars>
          <dgm:bulletEnabled val="1"/>
        </dgm:presLayoutVars>
      </dgm:prSet>
      <dgm:spPr/>
    </dgm:pt>
    <dgm:pt modelId="{633E84FB-236D-4398-8739-1BE6A385270D}" type="pres">
      <dgm:prSet presAssocID="{51ABBFD9-4605-4EA2-B391-7AAED2D64183}" presName="childTextHidden" presStyleLbl="bgAccFollowNode1" presStyleIdx="1" presStyleCnt="2"/>
      <dgm:spPr/>
    </dgm:pt>
    <dgm:pt modelId="{1BC4A39F-0A25-4942-A7CE-58AD7ACF8B06}" type="pres">
      <dgm:prSet presAssocID="{51ABBFD9-4605-4EA2-B391-7AAED2D64183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B973180-1B61-4B8E-891E-F3CFF2DD5B04}" type="presOf" srcId="{85CD82C3-58C0-4ED0-9C4A-AD03AB9BCBE9}" destId="{AF003B87-2DA4-4F05-A9E5-B438B0863D92}" srcOrd="0" destOrd="0" presId="urn:microsoft.com/office/officeart/2005/8/layout/hProcess6"/>
    <dgm:cxn modelId="{7E0A7AAA-B1F2-4E82-9650-1B040B3C8E2E}" srcId="{495A33B1-F7DB-4105-9476-8785379F9E45}" destId="{51ABBFD9-4605-4EA2-B391-7AAED2D64183}" srcOrd="1" destOrd="0" parTransId="{7CADC125-FEED-48A7-BDE7-947D917477FE}" sibTransId="{1B399C91-D6AD-4DBE-8AA0-F5862A3A789C}"/>
    <dgm:cxn modelId="{0D79589B-DFB8-408A-862F-6EC41B595250}" type="presOf" srcId="{495A33B1-F7DB-4105-9476-8785379F9E45}" destId="{1D8E0039-3A9A-48BD-A317-E3BFF1F44AC9}" srcOrd="0" destOrd="0" presId="urn:microsoft.com/office/officeart/2005/8/layout/hProcess6"/>
    <dgm:cxn modelId="{D79B7E7D-981A-4F15-84F2-36AAE83EB3ED}" type="presOf" srcId="{51ABBFD9-4605-4EA2-B391-7AAED2D64183}" destId="{1BC4A39F-0A25-4942-A7CE-58AD7ACF8B06}" srcOrd="0" destOrd="0" presId="urn:microsoft.com/office/officeart/2005/8/layout/hProcess6"/>
    <dgm:cxn modelId="{C408CEB9-7B82-41D7-B286-8481724CE78C}" srcId="{495A33B1-F7DB-4105-9476-8785379F9E45}" destId="{85CD82C3-58C0-4ED0-9C4A-AD03AB9BCBE9}" srcOrd="0" destOrd="0" parTransId="{B82471ED-5991-4EC0-8C3C-DFD493C73493}" sibTransId="{7C92C751-14A8-4024-B83D-D7B7F5515FE0}"/>
    <dgm:cxn modelId="{EEC5EF66-AB78-4AA5-9484-5649759212A9}" type="presParOf" srcId="{1D8E0039-3A9A-48BD-A317-E3BFF1F44AC9}" destId="{E7F24A0F-39AE-420C-BE9D-9D1E41B593C0}" srcOrd="0" destOrd="0" presId="urn:microsoft.com/office/officeart/2005/8/layout/hProcess6"/>
    <dgm:cxn modelId="{D7CE8AF7-AC72-4516-A250-3C24F1C943B1}" type="presParOf" srcId="{E7F24A0F-39AE-420C-BE9D-9D1E41B593C0}" destId="{2A143072-38FA-4ACF-A2FE-71AE183D2C74}" srcOrd="0" destOrd="0" presId="urn:microsoft.com/office/officeart/2005/8/layout/hProcess6"/>
    <dgm:cxn modelId="{4ADC53DA-87B4-4FB8-BEE1-B4C2D4AFFC1D}" type="presParOf" srcId="{E7F24A0F-39AE-420C-BE9D-9D1E41B593C0}" destId="{A4C77CF1-37C2-4DE7-9C4F-65F34C97DBB0}" srcOrd="1" destOrd="0" presId="urn:microsoft.com/office/officeart/2005/8/layout/hProcess6"/>
    <dgm:cxn modelId="{3EB8A5B5-C918-40B5-8D2D-BD642B076547}" type="presParOf" srcId="{E7F24A0F-39AE-420C-BE9D-9D1E41B593C0}" destId="{154B0A0F-369F-4064-9521-B5633B58DC10}" srcOrd="2" destOrd="0" presId="urn:microsoft.com/office/officeart/2005/8/layout/hProcess6"/>
    <dgm:cxn modelId="{1FBA9F5B-8CA1-48BC-BB42-E11372C53485}" type="presParOf" srcId="{E7F24A0F-39AE-420C-BE9D-9D1E41B593C0}" destId="{AF003B87-2DA4-4F05-A9E5-B438B0863D92}" srcOrd="3" destOrd="0" presId="urn:microsoft.com/office/officeart/2005/8/layout/hProcess6"/>
    <dgm:cxn modelId="{B6A905BA-B3B3-47DA-AC14-E9D6735F4FA0}" type="presParOf" srcId="{1D8E0039-3A9A-48BD-A317-E3BFF1F44AC9}" destId="{8C77B417-1F77-4992-96CD-CED5CA40BFA9}" srcOrd="1" destOrd="0" presId="urn:microsoft.com/office/officeart/2005/8/layout/hProcess6"/>
    <dgm:cxn modelId="{1ABE9943-3817-4702-A3C6-0205F0A3821E}" type="presParOf" srcId="{1D8E0039-3A9A-48BD-A317-E3BFF1F44AC9}" destId="{E345F5B7-78A4-446E-AAC8-A290A128E8C5}" srcOrd="2" destOrd="0" presId="urn:microsoft.com/office/officeart/2005/8/layout/hProcess6"/>
    <dgm:cxn modelId="{0ED7EE6A-372F-4759-9ADB-DA35B6C5E287}" type="presParOf" srcId="{E345F5B7-78A4-446E-AAC8-A290A128E8C5}" destId="{71005224-6DD3-48D1-B81B-73ED6F41BCB3}" srcOrd="0" destOrd="0" presId="urn:microsoft.com/office/officeart/2005/8/layout/hProcess6"/>
    <dgm:cxn modelId="{984E4ADB-A520-4502-965D-FDABE43CF330}" type="presParOf" srcId="{E345F5B7-78A4-446E-AAC8-A290A128E8C5}" destId="{D93F3AF6-D9BE-43DD-8B1A-87CD4A50C5CD}" srcOrd="1" destOrd="0" presId="urn:microsoft.com/office/officeart/2005/8/layout/hProcess6"/>
    <dgm:cxn modelId="{9B067440-899F-42FE-A1C7-7265B128EC2C}" type="presParOf" srcId="{E345F5B7-78A4-446E-AAC8-A290A128E8C5}" destId="{633E84FB-236D-4398-8739-1BE6A385270D}" srcOrd="2" destOrd="0" presId="urn:microsoft.com/office/officeart/2005/8/layout/hProcess6"/>
    <dgm:cxn modelId="{64260915-1FC0-4ECB-9AC0-D66301F318E3}" type="presParOf" srcId="{E345F5B7-78A4-446E-AAC8-A290A128E8C5}" destId="{1BC4A39F-0A25-4942-A7CE-58AD7ACF8B06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8C06C4-7FBB-4254-989F-E45A71342388}" type="doc">
      <dgm:prSet loTypeId="urn:microsoft.com/office/officeart/2005/8/layout/arrow1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720FA9E-EC4A-4E91-9525-CBC2ACF51765}">
      <dgm:prSet phldrT="[Texto]"/>
      <dgm:spPr/>
      <dgm:t>
        <a:bodyPr/>
        <a:lstStyle/>
        <a:p>
          <a:r>
            <a:rPr lang="es-MX" dirty="0" smtClean="0"/>
            <a:t>Relaciones de complementariedad: requiere del consumo de bienes privados.</a:t>
          </a:r>
        </a:p>
      </dgm:t>
    </dgm:pt>
    <dgm:pt modelId="{02EC11E3-174D-42DF-91FE-E62C7919D064}" type="parTrans" cxnId="{5EC2E54E-3167-41BC-8C4D-2456D0D41FF8}">
      <dgm:prSet/>
      <dgm:spPr/>
      <dgm:t>
        <a:bodyPr/>
        <a:lstStyle/>
        <a:p>
          <a:endParaRPr lang="es-MX"/>
        </a:p>
      </dgm:t>
    </dgm:pt>
    <dgm:pt modelId="{D904BA15-A193-46B9-BAD6-B4F9D9B0CC0A}" type="sibTrans" cxnId="{5EC2E54E-3167-41BC-8C4D-2456D0D41FF8}">
      <dgm:prSet/>
      <dgm:spPr/>
      <dgm:t>
        <a:bodyPr/>
        <a:lstStyle/>
        <a:p>
          <a:endParaRPr lang="es-MX"/>
        </a:p>
      </dgm:t>
    </dgm:pt>
    <dgm:pt modelId="{2C6A8174-2D30-43F5-B640-327EB01E1EA8}">
      <dgm:prSet phldrT="[Texto]"/>
      <dgm:spPr/>
      <dgm:t>
        <a:bodyPr/>
        <a:lstStyle/>
        <a:p>
          <a:r>
            <a:rPr lang="es-MX" dirty="0" smtClean="0"/>
            <a:t>Relaciones de </a:t>
          </a:r>
          <a:r>
            <a:rPr lang="es-MX" dirty="0" err="1" smtClean="0"/>
            <a:t>sustituibilidad</a:t>
          </a:r>
          <a:r>
            <a:rPr lang="es-MX" dirty="0" smtClean="0"/>
            <a:t>: aparecen la función de producción o utilidad.</a:t>
          </a:r>
          <a:endParaRPr lang="es-MX" dirty="0"/>
        </a:p>
      </dgm:t>
    </dgm:pt>
    <dgm:pt modelId="{BF915EE5-5556-4A71-AA98-93DB8C2DDFCA}" type="parTrans" cxnId="{87927498-C7AC-4611-97FE-D3598E943B37}">
      <dgm:prSet/>
      <dgm:spPr/>
      <dgm:t>
        <a:bodyPr/>
        <a:lstStyle/>
        <a:p>
          <a:endParaRPr lang="es-MX"/>
        </a:p>
      </dgm:t>
    </dgm:pt>
    <dgm:pt modelId="{8D1A62E8-0919-4AB5-A4B3-01D4C8CED9E9}" type="sibTrans" cxnId="{87927498-C7AC-4611-97FE-D3598E943B37}">
      <dgm:prSet/>
      <dgm:spPr/>
      <dgm:t>
        <a:bodyPr/>
        <a:lstStyle/>
        <a:p>
          <a:endParaRPr lang="es-MX"/>
        </a:p>
      </dgm:t>
    </dgm:pt>
    <dgm:pt modelId="{E62DFBCF-9A45-4E93-BE43-C41D66C8052B}" type="pres">
      <dgm:prSet presAssocID="{608C06C4-7FBB-4254-989F-E45A7134238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29C0313-0AFE-4789-9C10-858AD026533E}" type="pres">
      <dgm:prSet presAssocID="{C720FA9E-EC4A-4E91-9525-CBC2ACF5176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CAB4D3-BEE0-483B-9FD3-A375E2214AF2}" type="pres">
      <dgm:prSet presAssocID="{2C6A8174-2D30-43F5-B640-327EB01E1EA8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927498-C7AC-4611-97FE-D3598E943B37}" srcId="{608C06C4-7FBB-4254-989F-E45A71342388}" destId="{2C6A8174-2D30-43F5-B640-327EB01E1EA8}" srcOrd="1" destOrd="0" parTransId="{BF915EE5-5556-4A71-AA98-93DB8C2DDFCA}" sibTransId="{8D1A62E8-0919-4AB5-A4B3-01D4C8CED9E9}"/>
    <dgm:cxn modelId="{79A12A69-1EAB-4D59-B967-5194A8ADF43D}" type="presOf" srcId="{608C06C4-7FBB-4254-989F-E45A71342388}" destId="{E62DFBCF-9A45-4E93-BE43-C41D66C8052B}" srcOrd="0" destOrd="0" presId="urn:microsoft.com/office/officeart/2005/8/layout/arrow1"/>
    <dgm:cxn modelId="{23C2FDF1-DB4E-4A42-BC04-CE08E339F4C8}" type="presOf" srcId="{2C6A8174-2D30-43F5-B640-327EB01E1EA8}" destId="{5CCAB4D3-BEE0-483B-9FD3-A375E2214AF2}" srcOrd="0" destOrd="0" presId="urn:microsoft.com/office/officeart/2005/8/layout/arrow1"/>
    <dgm:cxn modelId="{41A702AC-8588-4E07-B364-6DAA3F4AB375}" type="presOf" srcId="{C720FA9E-EC4A-4E91-9525-CBC2ACF51765}" destId="{B29C0313-0AFE-4789-9C10-858AD026533E}" srcOrd="0" destOrd="0" presId="urn:microsoft.com/office/officeart/2005/8/layout/arrow1"/>
    <dgm:cxn modelId="{5EC2E54E-3167-41BC-8C4D-2456D0D41FF8}" srcId="{608C06C4-7FBB-4254-989F-E45A71342388}" destId="{C720FA9E-EC4A-4E91-9525-CBC2ACF51765}" srcOrd="0" destOrd="0" parTransId="{02EC11E3-174D-42DF-91FE-E62C7919D064}" sibTransId="{D904BA15-A193-46B9-BAD6-B4F9D9B0CC0A}"/>
    <dgm:cxn modelId="{55559899-4320-4417-9DDB-05AE60EFF462}" type="presParOf" srcId="{E62DFBCF-9A45-4E93-BE43-C41D66C8052B}" destId="{B29C0313-0AFE-4789-9C10-858AD026533E}" srcOrd="0" destOrd="0" presId="urn:microsoft.com/office/officeart/2005/8/layout/arrow1"/>
    <dgm:cxn modelId="{CB54C238-E1E8-4255-95F4-D5C0793083D9}" type="presParOf" srcId="{E62DFBCF-9A45-4E93-BE43-C41D66C8052B}" destId="{5CCAB4D3-BEE0-483B-9FD3-A375E2214AF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B702BF-6D02-423D-8672-BEEC5E95E8C3}" type="doc">
      <dgm:prSet loTypeId="urn:microsoft.com/office/officeart/2008/layout/AscendingPictureAccentProcess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082B13C-8DC2-4501-B28A-C7882C941AD9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Basado en la idea de que el número de visitas realizadas por un individuo a un espacio natural depende de la distancia a que se encuentre.</a:t>
          </a:r>
          <a:endParaRPr lang="es-MX" dirty="0"/>
        </a:p>
      </dgm:t>
    </dgm:pt>
    <dgm:pt modelId="{99B0F2BB-7FCD-4BDE-8B67-129612832AD9}" type="parTrans" cxnId="{5DA8CF0B-4DC9-4C0B-AF8C-2091A92B2E3B}">
      <dgm:prSet/>
      <dgm:spPr/>
      <dgm:t>
        <a:bodyPr/>
        <a:lstStyle/>
        <a:p>
          <a:endParaRPr lang="es-MX"/>
        </a:p>
      </dgm:t>
    </dgm:pt>
    <dgm:pt modelId="{84E0DB65-AAD4-49B9-9BF9-7641E51D5AE2}" type="sibTrans" cxnId="{5DA8CF0B-4DC9-4C0B-AF8C-2091A92B2E3B}">
      <dgm:prSet/>
      <dgm:spPr/>
      <dgm:t>
        <a:bodyPr/>
        <a:lstStyle/>
        <a:p>
          <a:endParaRPr lang="es-MX"/>
        </a:p>
      </dgm:t>
    </dgm:pt>
    <dgm:pt modelId="{E72B4135-E1A5-4CDF-9165-F187037197B1}">
      <dgm:prSet phldrT="[Texto]"/>
      <dgm:spPr/>
      <dgm:t>
        <a:bodyPr/>
        <a:lstStyle/>
        <a:p>
          <a:r>
            <a:rPr lang="es-CO" dirty="0" smtClean="0">
              <a:latin typeface="Century Gothic" pitchFamily="34" charset="0"/>
            </a:rPr>
            <a:t>A mayor distancia menos visitas realizará el individuo en un periodo determinado.</a:t>
          </a:r>
          <a:endParaRPr lang="es-MX" dirty="0"/>
        </a:p>
      </dgm:t>
    </dgm:pt>
    <dgm:pt modelId="{BFCF9DDD-6CDB-4930-B931-F8B40A6BD693}" type="parTrans" cxnId="{F85AC09B-61E0-4AAF-88CC-6B3057706CDF}">
      <dgm:prSet/>
      <dgm:spPr/>
      <dgm:t>
        <a:bodyPr/>
        <a:lstStyle/>
        <a:p>
          <a:endParaRPr lang="es-MX"/>
        </a:p>
      </dgm:t>
    </dgm:pt>
    <dgm:pt modelId="{1A43840B-3E6D-4E27-A04F-E02EA7FFA429}" type="sibTrans" cxnId="{F85AC09B-61E0-4AAF-88CC-6B3057706CDF}">
      <dgm:prSet/>
      <dgm:spPr/>
      <dgm:t>
        <a:bodyPr/>
        <a:lstStyle/>
        <a:p>
          <a:endParaRPr lang="es-MX"/>
        </a:p>
      </dgm:t>
    </dgm:pt>
    <dgm:pt modelId="{532018E5-3F04-4BB8-9CEC-78BD5647C40D}" type="pres">
      <dgm:prSet presAssocID="{45B702BF-6D02-423D-8672-BEEC5E95E8C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D749D876-DB1E-4B09-A2DB-23086A855E4F}" type="pres">
      <dgm:prSet presAssocID="{45B702BF-6D02-423D-8672-BEEC5E95E8C3}" presName="dot1" presStyleLbl="alignNode1" presStyleIdx="0" presStyleCnt="10"/>
      <dgm:spPr/>
    </dgm:pt>
    <dgm:pt modelId="{95F67015-2926-4364-87B7-775A81B13CA3}" type="pres">
      <dgm:prSet presAssocID="{45B702BF-6D02-423D-8672-BEEC5E95E8C3}" presName="dot2" presStyleLbl="alignNode1" presStyleIdx="1" presStyleCnt="10"/>
      <dgm:spPr/>
    </dgm:pt>
    <dgm:pt modelId="{7D1A7D62-8E5C-49D8-B5C6-913B30C9E465}" type="pres">
      <dgm:prSet presAssocID="{45B702BF-6D02-423D-8672-BEEC5E95E8C3}" presName="dot3" presStyleLbl="alignNode1" presStyleIdx="2" presStyleCnt="10"/>
      <dgm:spPr/>
    </dgm:pt>
    <dgm:pt modelId="{29EB7D1C-0F48-4101-89B2-FD4A3737E9B3}" type="pres">
      <dgm:prSet presAssocID="{45B702BF-6D02-423D-8672-BEEC5E95E8C3}" presName="dotArrow1" presStyleLbl="alignNode1" presStyleIdx="3" presStyleCnt="10"/>
      <dgm:spPr/>
    </dgm:pt>
    <dgm:pt modelId="{52A69608-1DC0-4FAB-B2B2-9C69251B510A}" type="pres">
      <dgm:prSet presAssocID="{45B702BF-6D02-423D-8672-BEEC5E95E8C3}" presName="dotArrow2" presStyleLbl="alignNode1" presStyleIdx="4" presStyleCnt="10"/>
      <dgm:spPr/>
    </dgm:pt>
    <dgm:pt modelId="{4686B453-C82E-4247-AA7B-09535FDAF6E0}" type="pres">
      <dgm:prSet presAssocID="{45B702BF-6D02-423D-8672-BEEC5E95E8C3}" presName="dotArrow3" presStyleLbl="alignNode1" presStyleIdx="5" presStyleCnt="10"/>
      <dgm:spPr/>
    </dgm:pt>
    <dgm:pt modelId="{C84BEC8F-7541-47BA-825F-F8C3DABC029E}" type="pres">
      <dgm:prSet presAssocID="{45B702BF-6D02-423D-8672-BEEC5E95E8C3}" presName="dotArrow4" presStyleLbl="alignNode1" presStyleIdx="6" presStyleCnt="10"/>
      <dgm:spPr/>
    </dgm:pt>
    <dgm:pt modelId="{BAD89F1E-9479-45DD-8205-1781E4A24560}" type="pres">
      <dgm:prSet presAssocID="{45B702BF-6D02-423D-8672-BEEC5E95E8C3}" presName="dotArrow5" presStyleLbl="alignNode1" presStyleIdx="7" presStyleCnt="10"/>
      <dgm:spPr/>
    </dgm:pt>
    <dgm:pt modelId="{B1ABFC2D-C236-4D40-9A2A-B65BD7462986}" type="pres">
      <dgm:prSet presAssocID="{45B702BF-6D02-423D-8672-BEEC5E95E8C3}" presName="dotArrow6" presStyleLbl="alignNode1" presStyleIdx="8" presStyleCnt="10"/>
      <dgm:spPr/>
    </dgm:pt>
    <dgm:pt modelId="{188FC09E-6511-456F-A52E-C1999DA40409}" type="pres">
      <dgm:prSet presAssocID="{45B702BF-6D02-423D-8672-BEEC5E95E8C3}" presName="dotArrow7" presStyleLbl="alignNode1" presStyleIdx="9" presStyleCnt="10"/>
      <dgm:spPr/>
    </dgm:pt>
    <dgm:pt modelId="{F59CCA36-F603-43B9-AD5D-3FBB2CDF7011}" type="pres">
      <dgm:prSet presAssocID="{6082B13C-8DC2-4501-B28A-C7882C941AD9}" presName="parTx1" presStyleLbl="node1" presStyleIdx="0" presStyleCnt="2"/>
      <dgm:spPr/>
      <dgm:t>
        <a:bodyPr/>
        <a:lstStyle/>
        <a:p>
          <a:endParaRPr lang="es-MX"/>
        </a:p>
      </dgm:t>
    </dgm:pt>
    <dgm:pt modelId="{A0FC713B-3FEB-446A-9143-C9B6854F849D}" type="pres">
      <dgm:prSet presAssocID="{84E0DB65-AAD4-49B9-9BF9-7641E51D5AE2}" presName="picture1" presStyleCnt="0"/>
      <dgm:spPr/>
    </dgm:pt>
    <dgm:pt modelId="{97565EB6-5C4C-4CFF-9287-E2FFF05070B1}" type="pres">
      <dgm:prSet presAssocID="{84E0DB65-AAD4-49B9-9BF9-7641E51D5AE2}" presName="imageRepeatNode" presStyleLbl="fgImgPlace1" presStyleIdx="0" presStyleCnt="2"/>
      <dgm:spPr/>
      <dgm:t>
        <a:bodyPr/>
        <a:lstStyle/>
        <a:p>
          <a:endParaRPr lang="es-MX"/>
        </a:p>
      </dgm:t>
    </dgm:pt>
    <dgm:pt modelId="{F00034A1-9D5E-4461-B249-331690A13C06}" type="pres">
      <dgm:prSet presAssocID="{E72B4135-E1A5-4CDF-9165-F187037197B1}" presName="parTx2" presStyleLbl="node1" presStyleIdx="1" presStyleCnt="2"/>
      <dgm:spPr/>
      <dgm:t>
        <a:bodyPr/>
        <a:lstStyle/>
        <a:p>
          <a:endParaRPr lang="es-MX"/>
        </a:p>
      </dgm:t>
    </dgm:pt>
    <dgm:pt modelId="{0C477D97-83E1-4CBA-AD6F-AD753E70A024}" type="pres">
      <dgm:prSet presAssocID="{1A43840B-3E6D-4E27-A04F-E02EA7FFA429}" presName="picture2" presStyleCnt="0"/>
      <dgm:spPr/>
    </dgm:pt>
    <dgm:pt modelId="{7A42F3E4-E000-462F-9A12-3A4A64672ED6}" type="pres">
      <dgm:prSet presAssocID="{1A43840B-3E6D-4E27-A04F-E02EA7FFA429}" presName="imageRepeatNode" presStyleLbl="fgImgPlace1" presStyleIdx="1" presStyleCnt="2"/>
      <dgm:spPr/>
      <dgm:t>
        <a:bodyPr/>
        <a:lstStyle/>
        <a:p>
          <a:endParaRPr lang="es-MX"/>
        </a:p>
      </dgm:t>
    </dgm:pt>
  </dgm:ptLst>
  <dgm:cxnLst>
    <dgm:cxn modelId="{E946ECA8-F3F1-498F-B254-364C420D947E}" type="presOf" srcId="{1A43840B-3E6D-4E27-A04F-E02EA7FFA429}" destId="{7A42F3E4-E000-462F-9A12-3A4A64672ED6}" srcOrd="0" destOrd="0" presId="urn:microsoft.com/office/officeart/2008/layout/AscendingPictureAccentProcess"/>
    <dgm:cxn modelId="{08907AAA-54EC-497D-A623-81A28D6BCE26}" type="presOf" srcId="{E72B4135-E1A5-4CDF-9165-F187037197B1}" destId="{F00034A1-9D5E-4461-B249-331690A13C06}" srcOrd="0" destOrd="0" presId="urn:microsoft.com/office/officeart/2008/layout/AscendingPictureAccentProcess"/>
    <dgm:cxn modelId="{6BA67E33-7293-4530-BD60-268B94F5FEA5}" type="presOf" srcId="{45B702BF-6D02-423D-8672-BEEC5E95E8C3}" destId="{532018E5-3F04-4BB8-9CEC-78BD5647C40D}" srcOrd="0" destOrd="0" presId="urn:microsoft.com/office/officeart/2008/layout/AscendingPictureAccentProcess"/>
    <dgm:cxn modelId="{8793B271-F5FF-4C79-8AC2-0BCADF658E9F}" type="presOf" srcId="{6082B13C-8DC2-4501-B28A-C7882C941AD9}" destId="{F59CCA36-F603-43B9-AD5D-3FBB2CDF7011}" srcOrd="0" destOrd="0" presId="urn:microsoft.com/office/officeart/2008/layout/AscendingPictureAccentProcess"/>
    <dgm:cxn modelId="{F85AC09B-61E0-4AAF-88CC-6B3057706CDF}" srcId="{45B702BF-6D02-423D-8672-BEEC5E95E8C3}" destId="{E72B4135-E1A5-4CDF-9165-F187037197B1}" srcOrd="1" destOrd="0" parTransId="{BFCF9DDD-6CDB-4930-B931-F8B40A6BD693}" sibTransId="{1A43840B-3E6D-4E27-A04F-E02EA7FFA429}"/>
    <dgm:cxn modelId="{5DA8CF0B-4DC9-4C0B-AF8C-2091A92B2E3B}" srcId="{45B702BF-6D02-423D-8672-BEEC5E95E8C3}" destId="{6082B13C-8DC2-4501-B28A-C7882C941AD9}" srcOrd="0" destOrd="0" parTransId="{99B0F2BB-7FCD-4BDE-8B67-129612832AD9}" sibTransId="{84E0DB65-AAD4-49B9-9BF9-7641E51D5AE2}"/>
    <dgm:cxn modelId="{68A6D476-43C4-4373-B2B4-10894D4939A4}" type="presOf" srcId="{84E0DB65-AAD4-49B9-9BF9-7641E51D5AE2}" destId="{97565EB6-5C4C-4CFF-9287-E2FFF05070B1}" srcOrd="0" destOrd="0" presId="urn:microsoft.com/office/officeart/2008/layout/AscendingPictureAccentProcess"/>
    <dgm:cxn modelId="{CB7F0737-9D6A-4C88-BB92-B1CEF94C0313}" type="presParOf" srcId="{532018E5-3F04-4BB8-9CEC-78BD5647C40D}" destId="{D749D876-DB1E-4B09-A2DB-23086A855E4F}" srcOrd="0" destOrd="0" presId="urn:microsoft.com/office/officeart/2008/layout/AscendingPictureAccentProcess"/>
    <dgm:cxn modelId="{B39F352A-202D-41A9-AC52-EA20F22C46CF}" type="presParOf" srcId="{532018E5-3F04-4BB8-9CEC-78BD5647C40D}" destId="{95F67015-2926-4364-87B7-775A81B13CA3}" srcOrd="1" destOrd="0" presId="urn:microsoft.com/office/officeart/2008/layout/AscendingPictureAccentProcess"/>
    <dgm:cxn modelId="{350019F7-74BB-4862-B75A-701E8FC3ABA2}" type="presParOf" srcId="{532018E5-3F04-4BB8-9CEC-78BD5647C40D}" destId="{7D1A7D62-8E5C-49D8-B5C6-913B30C9E465}" srcOrd="2" destOrd="0" presId="urn:microsoft.com/office/officeart/2008/layout/AscendingPictureAccentProcess"/>
    <dgm:cxn modelId="{A6857603-A904-4E12-BF1B-2681C66D8AFB}" type="presParOf" srcId="{532018E5-3F04-4BB8-9CEC-78BD5647C40D}" destId="{29EB7D1C-0F48-4101-89B2-FD4A3737E9B3}" srcOrd="3" destOrd="0" presId="urn:microsoft.com/office/officeart/2008/layout/AscendingPictureAccentProcess"/>
    <dgm:cxn modelId="{89E6B67A-EB70-43AC-BF5D-6C8B1432C5FA}" type="presParOf" srcId="{532018E5-3F04-4BB8-9CEC-78BD5647C40D}" destId="{52A69608-1DC0-4FAB-B2B2-9C69251B510A}" srcOrd="4" destOrd="0" presId="urn:microsoft.com/office/officeart/2008/layout/AscendingPictureAccentProcess"/>
    <dgm:cxn modelId="{0EC6EFB3-CEC9-4108-947C-9621E1108E81}" type="presParOf" srcId="{532018E5-3F04-4BB8-9CEC-78BD5647C40D}" destId="{4686B453-C82E-4247-AA7B-09535FDAF6E0}" srcOrd="5" destOrd="0" presId="urn:microsoft.com/office/officeart/2008/layout/AscendingPictureAccentProcess"/>
    <dgm:cxn modelId="{CBC24FB2-1651-46A0-BE31-26AE9EBAF8D2}" type="presParOf" srcId="{532018E5-3F04-4BB8-9CEC-78BD5647C40D}" destId="{C84BEC8F-7541-47BA-825F-F8C3DABC029E}" srcOrd="6" destOrd="0" presId="urn:microsoft.com/office/officeart/2008/layout/AscendingPictureAccentProcess"/>
    <dgm:cxn modelId="{C445B9A7-0899-4D63-9E6C-AF1453FCFE08}" type="presParOf" srcId="{532018E5-3F04-4BB8-9CEC-78BD5647C40D}" destId="{BAD89F1E-9479-45DD-8205-1781E4A24560}" srcOrd="7" destOrd="0" presId="urn:microsoft.com/office/officeart/2008/layout/AscendingPictureAccentProcess"/>
    <dgm:cxn modelId="{DDCBA6E3-B463-4DAD-B8AA-C08ED1793E7C}" type="presParOf" srcId="{532018E5-3F04-4BB8-9CEC-78BD5647C40D}" destId="{B1ABFC2D-C236-4D40-9A2A-B65BD7462986}" srcOrd="8" destOrd="0" presId="urn:microsoft.com/office/officeart/2008/layout/AscendingPictureAccentProcess"/>
    <dgm:cxn modelId="{672BB256-C92B-4F3D-BA79-1EB85BEC9C21}" type="presParOf" srcId="{532018E5-3F04-4BB8-9CEC-78BD5647C40D}" destId="{188FC09E-6511-456F-A52E-C1999DA40409}" srcOrd="9" destOrd="0" presId="urn:microsoft.com/office/officeart/2008/layout/AscendingPictureAccentProcess"/>
    <dgm:cxn modelId="{AE1A2D04-5479-4F47-8B90-86BEAABB282B}" type="presParOf" srcId="{532018E5-3F04-4BB8-9CEC-78BD5647C40D}" destId="{F59CCA36-F603-43B9-AD5D-3FBB2CDF7011}" srcOrd="10" destOrd="0" presId="urn:microsoft.com/office/officeart/2008/layout/AscendingPictureAccentProcess"/>
    <dgm:cxn modelId="{191188E2-0BC7-4C61-A761-1399922075BE}" type="presParOf" srcId="{532018E5-3F04-4BB8-9CEC-78BD5647C40D}" destId="{A0FC713B-3FEB-446A-9143-C9B6854F849D}" srcOrd="11" destOrd="0" presId="urn:microsoft.com/office/officeart/2008/layout/AscendingPictureAccentProcess"/>
    <dgm:cxn modelId="{358682D2-040C-4F5B-9B4A-A70B6B274EF0}" type="presParOf" srcId="{A0FC713B-3FEB-446A-9143-C9B6854F849D}" destId="{97565EB6-5C4C-4CFF-9287-E2FFF05070B1}" srcOrd="0" destOrd="0" presId="urn:microsoft.com/office/officeart/2008/layout/AscendingPictureAccentProcess"/>
    <dgm:cxn modelId="{99676DA1-76C6-4D56-9D24-1931E08B7FD9}" type="presParOf" srcId="{532018E5-3F04-4BB8-9CEC-78BD5647C40D}" destId="{F00034A1-9D5E-4461-B249-331690A13C06}" srcOrd="12" destOrd="0" presId="urn:microsoft.com/office/officeart/2008/layout/AscendingPictureAccentProcess"/>
    <dgm:cxn modelId="{5E37C8F6-9508-4A3F-939B-521DBA26430E}" type="presParOf" srcId="{532018E5-3F04-4BB8-9CEC-78BD5647C40D}" destId="{0C477D97-83E1-4CBA-AD6F-AD753E70A024}" srcOrd="13" destOrd="0" presId="urn:microsoft.com/office/officeart/2008/layout/AscendingPictureAccentProcess"/>
    <dgm:cxn modelId="{D54CFF21-8B3D-410C-99C6-C6A9CA145E39}" type="presParOf" srcId="{0C477D97-83E1-4CBA-AD6F-AD753E70A024}" destId="{7A42F3E4-E000-462F-9A12-3A4A64672ED6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552461-7036-417B-AFF8-E1814453DAD7}" type="doc">
      <dgm:prSet loTypeId="urn:microsoft.com/office/officeart/2005/8/layout/radial5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D4F7C81-3763-46D9-8AF6-0D76BDBBC5D8}">
      <dgm:prSet phldrT="[Texto]"/>
      <dgm:spPr/>
      <dgm:t>
        <a:bodyPr/>
        <a:lstStyle/>
        <a:p>
          <a:r>
            <a:rPr lang="es-MX" dirty="0" smtClean="0"/>
            <a:t>Precios</a:t>
          </a:r>
          <a:endParaRPr lang="es-MX" dirty="0"/>
        </a:p>
      </dgm:t>
    </dgm:pt>
    <dgm:pt modelId="{B9454F6D-F2DF-4342-B746-655D11C15098}" type="parTrans" cxnId="{5D256D8E-1C2F-4B6C-909F-401DFDF6C9EB}">
      <dgm:prSet/>
      <dgm:spPr/>
      <dgm:t>
        <a:bodyPr/>
        <a:lstStyle/>
        <a:p>
          <a:endParaRPr lang="es-MX"/>
        </a:p>
      </dgm:t>
    </dgm:pt>
    <dgm:pt modelId="{F8540EB5-94E9-4FC5-AA10-B89DEF00C852}" type="sibTrans" cxnId="{5D256D8E-1C2F-4B6C-909F-401DFDF6C9EB}">
      <dgm:prSet/>
      <dgm:spPr/>
      <dgm:t>
        <a:bodyPr/>
        <a:lstStyle/>
        <a:p>
          <a:endParaRPr lang="es-MX"/>
        </a:p>
      </dgm:t>
    </dgm:pt>
    <dgm:pt modelId="{F339D57E-D013-4D60-B5C7-CAB91086F523}">
      <dgm:prSet phldrT="[Texto]"/>
      <dgm:spPr/>
      <dgm:t>
        <a:bodyPr/>
        <a:lstStyle/>
        <a:p>
          <a:r>
            <a:rPr lang="es-MX" dirty="0" smtClean="0"/>
            <a:t>Términos monetarios</a:t>
          </a:r>
          <a:endParaRPr lang="es-MX" dirty="0"/>
        </a:p>
      </dgm:t>
    </dgm:pt>
    <dgm:pt modelId="{3311895B-8D50-4927-A063-F67FDF98A300}" type="parTrans" cxnId="{3F836F15-2C88-4365-B458-40C8873402E9}">
      <dgm:prSet/>
      <dgm:spPr/>
      <dgm:t>
        <a:bodyPr/>
        <a:lstStyle/>
        <a:p>
          <a:endParaRPr lang="es-MX"/>
        </a:p>
      </dgm:t>
    </dgm:pt>
    <dgm:pt modelId="{116CC723-794B-48CD-B5BB-6F9F7811962E}" type="sibTrans" cxnId="{3F836F15-2C88-4365-B458-40C8873402E9}">
      <dgm:prSet/>
      <dgm:spPr/>
      <dgm:t>
        <a:bodyPr/>
        <a:lstStyle/>
        <a:p>
          <a:endParaRPr lang="es-MX"/>
        </a:p>
      </dgm:t>
    </dgm:pt>
    <dgm:pt modelId="{F894525F-ABA2-4890-A8A8-F1C8F8AEF36E}">
      <dgm:prSet phldrT="[Texto]"/>
      <dgm:spPr/>
      <dgm:t>
        <a:bodyPr/>
        <a:lstStyle/>
        <a:p>
          <a:r>
            <a:rPr lang="es-MX" dirty="0" smtClean="0"/>
            <a:t>Costo de transporte</a:t>
          </a:r>
          <a:endParaRPr lang="es-MX" dirty="0"/>
        </a:p>
      </dgm:t>
    </dgm:pt>
    <dgm:pt modelId="{52D4424F-5B5B-4303-87A6-C0F21CD9E6E5}" type="parTrans" cxnId="{F02CD189-6C73-4482-8A2E-A2891ED76151}">
      <dgm:prSet/>
      <dgm:spPr/>
      <dgm:t>
        <a:bodyPr/>
        <a:lstStyle/>
        <a:p>
          <a:endParaRPr lang="es-MX"/>
        </a:p>
      </dgm:t>
    </dgm:pt>
    <dgm:pt modelId="{132F38B7-57EE-4397-AC7E-7EAAAAF1DF9E}" type="sibTrans" cxnId="{F02CD189-6C73-4482-8A2E-A2891ED76151}">
      <dgm:prSet/>
      <dgm:spPr/>
      <dgm:t>
        <a:bodyPr/>
        <a:lstStyle/>
        <a:p>
          <a:endParaRPr lang="es-MX"/>
        </a:p>
      </dgm:t>
    </dgm:pt>
    <dgm:pt modelId="{80286B6E-3697-4A48-BFE5-E9C8CBE64391}">
      <dgm:prSet phldrT="[Texto]"/>
      <dgm:spPr/>
      <dgm:t>
        <a:bodyPr/>
        <a:lstStyle/>
        <a:p>
          <a:r>
            <a:rPr lang="es-MX" dirty="0" smtClean="0"/>
            <a:t>Costo del tiempo del </a:t>
          </a:r>
          <a:r>
            <a:rPr lang="es-MX" dirty="0" err="1" smtClean="0"/>
            <a:t>vieje</a:t>
          </a:r>
          <a:endParaRPr lang="es-MX" dirty="0"/>
        </a:p>
      </dgm:t>
    </dgm:pt>
    <dgm:pt modelId="{AF158F38-B47D-41A5-AC58-4D49DB0AC811}" type="parTrans" cxnId="{8047018E-A182-4E20-8A3B-13221178CF98}">
      <dgm:prSet/>
      <dgm:spPr/>
      <dgm:t>
        <a:bodyPr/>
        <a:lstStyle/>
        <a:p>
          <a:endParaRPr lang="es-MX"/>
        </a:p>
      </dgm:t>
    </dgm:pt>
    <dgm:pt modelId="{596F2D5E-6805-440D-BE04-CC66C82C785E}" type="sibTrans" cxnId="{8047018E-A182-4E20-8A3B-13221178CF98}">
      <dgm:prSet/>
      <dgm:spPr/>
      <dgm:t>
        <a:bodyPr/>
        <a:lstStyle/>
        <a:p>
          <a:endParaRPr lang="es-MX"/>
        </a:p>
      </dgm:t>
    </dgm:pt>
    <dgm:pt modelId="{70B2CC04-A25B-4107-831F-8B23C5B43EBF}" type="pres">
      <dgm:prSet presAssocID="{76552461-7036-417B-AFF8-E1814453DAD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6787786-D123-41AD-9154-CAE7BD468113}" type="pres">
      <dgm:prSet presAssocID="{4D4F7C81-3763-46D9-8AF6-0D76BDBBC5D8}" presName="centerShape" presStyleLbl="node0" presStyleIdx="0" presStyleCnt="1"/>
      <dgm:spPr/>
      <dgm:t>
        <a:bodyPr/>
        <a:lstStyle/>
        <a:p>
          <a:endParaRPr lang="es-MX"/>
        </a:p>
      </dgm:t>
    </dgm:pt>
    <dgm:pt modelId="{EF36322D-EE2E-47DA-B365-4F2D57EFB0D5}" type="pres">
      <dgm:prSet presAssocID="{3311895B-8D50-4927-A063-F67FDF98A300}" presName="parTrans" presStyleLbl="sibTrans2D1" presStyleIdx="0" presStyleCnt="3"/>
      <dgm:spPr/>
      <dgm:t>
        <a:bodyPr/>
        <a:lstStyle/>
        <a:p>
          <a:endParaRPr lang="es-MX"/>
        </a:p>
      </dgm:t>
    </dgm:pt>
    <dgm:pt modelId="{C30AB329-D9AF-4E07-9F11-FF2EC68D4D94}" type="pres">
      <dgm:prSet presAssocID="{3311895B-8D50-4927-A063-F67FDF98A300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ED75D45D-3953-42F8-9EF3-FED47F3B5769}" type="pres">
      <dgm:prSet presAssocID="{F339D57E-D013-4D60-B5C7-CAB91086F52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716E39-F708-41CD-A7A5-75F0496F457D}" type="pres">
      <dgm:prSet presAssocID="{52D4424F-5B5B-4303-87A6-C0F21CD9E6E5}" presName="parTrans" presStyleLbl="sibTrans2D1" presStyleIdx="1" presStyleCnt="3"/>
      <dgm:spPr/>
      <dgm:t>
        <a:bodyPr/>
        <a:lstStyle/>
        <a:p>
          <a:endParaRPr lang="es-MX"/>
        </a:p>
      </dgm:t>
    </dgm:pt>
    <dgm:pt modelId="{7F49E859-BB61-41DE-8B73-1FB2870C90BC}" type="pres">
      <dgm:prSet presAssocID="{52D4424F-5B5B-4303-87A6-C0F21CD9E6E5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609B3951-55E2-4C02-87C8-B9253E5A2E34}" type="pres">
      <dgm:prSet presAssocID="{F894525F-ABA2-4890-A8A8-F1C8F8AEF36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53353D-D9E0-4764-BB80-A10B7E2D263A}" type="pres">
      <dgm:prSet presAssocID="{AF158F38-B47D-41A5-AC58-4D49DB0AC811}" presName="parTrans" presStyleLbl="sibTrans2D1" presStyleIdx="2" presStyleCnt="3"/>
      <dgm:spPr/>
      <dgm:t>
        <a:bodyPr/>
        <a:lstStyle/>
        <a:p>
          <a:endParaRPr lang="es-MX"/>
        </a:p>
      </dgm:t>
    </dgm:pt>
    <dgm:pt modelId="{D219F5C8-ABE7-4CB8-8760-091DC577395E}" type="pres">
      <dgm:prSet presAssocID="{AF158F38-B47D-41A5-AC58-4D49DB0AC811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03DB7717-596F-4274-9FB1-60182B17AA9F}" type="pres">
      <dgm:prSet presAssocID="{80286B6E-3697-4A48-BFE5-E9C8CBE6439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4BDB4EB-C590-443C-AA70-DA216A45C7A2}" type="presOf" srcId="{52D4424F-5B5B-4303-87A6-C0F21CD9E6E5}" destId="{7F49E859-BB61-41DE-8B73-1FB2870C90BC}" srcOrd="1" destOrd="0" presId="urn:microsoft.com/office/officeart/2005/8/layout/radial5"/>
    <dgm:cxn modelId="{8047018E-A182-4E20-8A3B-13221178CF98}" srcId="{4D4F7C81-3763-46D9-8AF6-0D76BDBBC5D8}" destId="{80286B6E-3697-4A48-BFE5-E9C8CBE64391}" srcOrd="2" destOrd="0" parTransId="{AF158F38-B47D-41A5-AC58-4D49DB0AC811}" sibTransId="{596F2D5E-6805-440D-BE04-CC66C82C785E}"/>
    <dgm:cxn modelId="{67D092A1-50C4-4C61-A5E7-B64402171285}" type="presOf" srcId="{3311895B-8D50-4927-A063-F67FDF98A300}" destId="{EF36322D-EE2E-47DA-B365-4F2D57EFB0D5}" srcOrd="0" destOrd="0" presId="urn:microsoft.com/office/officeart/2005/8/layout/radial5"/>
    <dgm:cxn modelId="{A4D13B55-EC97-4901-A4F0-C09FFB9F7851}" type="presOf" srcId="{AF158F38-B47D-41A5-AC58-4D49DB0AC811}" destId="{C353353D-D9E0-4764-BB80-A10B7E2D263A}" srcOrd="0" destOrd="0" presId="urn:microsoft.com/office/officeart/2005/8/layout/radial5"/>
    <dgm:cxn modelId="{DA18D592-9EBA-4D2F-86ED-BA0A41B6538C}" type="presOf" srcId="{80286B6E-3697-4A48-BFE5-E9C8CBE64391}" destId="{03DB7717-596F-4274-9FB1-60182B17AA9F}" srcOrd="0" destOrd="0" presId="urn:microsoft.com/office/officeart/2005/8/layout/radial5"/>
    <dgm:cxn modelId="{ECB83670-F1FA-4927-8390-95FBD20BB8B8}" type="presOf" srcId="{52D4424F-5B5B-4303-87A6-C0F21CD9E6E5}" destId="{3A716E39-F708-41CD-A7A5-75F0496F457D}" srcOrd="0" destOrd="0" presId="urn:microsoft.com/office/officeart/2005/8/layout/radial5"/>
    <dgm:cxn modelId="{5D256D8E-1C2F-4B6C-909F-401DFDF6C9EB}" srcId="{76552461-7036-417B-AFF8-E1814453DAD7}" destId="{4D4F7C81-3763-46D9-8AF6-0D76BDBBC5D8}" srcOrd="0" destOrd="0" parTransId="{B9454F6D-F2DF-4342-B746-655D11C15098}" sibTransId="{F8540EB5-94E9-4FC5-AA10-B89DEF00C852}"/>
    <dgm:cxn modelId="{E05B513C-7EF1-48B6-B19F-BCDB9D479B77}" type="presOf" srcId="{3311895B-8D50-4927-A063-F67FDF98A300}" destId="{C30AB329-D9AF-4E07-9F11-FF2EC68D4D94}" srcOrd="1" destOrd="0" presId="urn:microsoft.com/office/officeart/2005/8/layout/radial5"/>
    <dgm:cxn modelId="{24C73E42-1A14-4943-BAF4-46A6576B8D00}" type="presOf" srcId="{F339D57E-D013-4D60-B5C7-CAB91086F523}" destId="{ED75D45D-3953-42F8-9EF3-FED47F3B5769}" srcOrd="0" destOrd="0" presId="urn:microsoft.com/office/officeart/2005/8/layout/radial5"/>
    <dgm:cxn modelId="{99C54EEC-5F44-4521-89FF-D6CB51B2F0EB}" type="presOf" srcId="{4D4F7C81-3763-46D9-8AF6-0D76BDBBC5D8}" destId="{16787786-D123-41AD-9154-CAE7BD468113}" srcOrd="0" destOrd="0" presId="urn:microsoft.com/office/officeart/2005/8/layout/radial5"/>
    <dgm:cxn modelId="{903E3DF1-5721-417D-AADB-6BE01E907D52}" type="presOf" srcId="{AF158F38-B47D-41A5-AC58-4D49DB0AC811}" destId="{D219F5C8-ABE7-4CB8-8760-091DC577395E}" srcOrd="1" destOrd="0" presId="urn:microsoft.com/office/officeart/2005/8/layout/radial5"/>
    <dgm:cxn modelId="{E9577C4E-8512-46D7-81C1-86767855D43D}" type="presOf" srcId="{76552461-7036-417B-AFF8-E1814453DAD7}" destId="{70B2CC04-A25B-4107-831F-8B23C5B43EBF}" srcOrd="0" destOrd="0" presId="urn:microsoft.com/office/officeart/2005/8/layout/radial5"/>
    <dgm:cxn modelId="{3F836F15-2C88-4365-B458-40C8873402E9}" srcId="{4D4F7C81-3763-46D9-8AF6-0D76BDBBC5D8}" destId="{F339D57E-D013-4D60-B5C7-CAB91086F523}" srcOrd="0" destOrd="0" parTransId="{3311895B-8D50-4927-A063-F67FDF98A300}" sibTransId="{116CC723-794B-48CD-B5BB-6F9F7811962E}"/>
    <dgm:cxn modelId="{35BF58D6-0BF6-47BD-B947-B88EFB465E62}" type="presOf" srcId="{F894525F-ABA2-4890-A8A8-F1C8F8AEF36E}" destId="{609B3951-55E2-4C02-87C8-B9253E5A2E34}" srcOrd="0" destOrd="0" presId="urn:microsoft.com/office/officeart/2005/8/layout/radial5"/>
    <dgm:cxn modelId="{F02CD189-6C73-4482-8A2E-A2891ED76151}" srcId="{4D4F7C81-3763-46D9-8AF6-0D76BDBBC5D8}" destId="{F894525F-ABA2-4890-A8A8-F1C8F8AEF36E}" srcOrd="1" destOrd="0" parTransId="{52D4424F-5B5B-4303-87A6-C0F21CD9E6E5}" sibTransId="{132F38B7-57EE-4397-AC7E-7EAAAAF1DF9E}"/>
    <dgm:cxn modelId="{C99EAD5C-95CC-4B01-8635-67D1C634F080}" type="presParOf" srcId="{70B2CC04-A25B-4107-831F-8B23C5B43EBF}" destId="{16787786-D123-41AD-9154-CAE7BD468113}" srcOrd="0" destOrd="0" presId="urn:microsoft.com/office/officeart/2005/8/layout/radial5"/>
    <dgm:cxn modelId="{33AF5E7B-65E1-4C80-8701-1BEBDDAFC474}" type="presParOf" srcId="{70B2CC04-A25B-4107-831F-8B23C5B43EBF}" destId="{EF36322D-EE2E-47DA-B365-4F2D57EFB0D5}" srcOrd="1" destOrd="0" presId="urn:microsoft.com/office/officeart/2005/8/layout/radial5"/>
    <dgm:cxn modelId="{23364A7E-9F09-4778-BCF5-7EA7622CFCA2}" type="presParOf" srcId="{EF36322D-EE2E-47DA-B365-4F2D57EFB0D5}" destId="{C30AB329-D9AF-4E07-9F11-FF2EC68D4D94}" srcOrd="0" destOrd="0" presId="urn:microsoft.com/office/officeart/2005/8/layout/radial5"/>
    <dgm:cxn modelId="{9E419009-475C-4BF3-B26E-E0F9E84E81B9}" type="presParOf" srcId="{70B2CC04-A25B-4107-831F-8B23C5B43EBF}" destId="{ED75D45D-3953-42F8-9EF3-FED47F3B5769}" srcOrd="2" destOrd="0" presId="urn:microsoft.com/office/officeart/2005/8/layout/radial5"/>
    <dgm:cxn modelId="{CFFB4A08-F631-4CE8-8F6B-8C7A786A3E00}" type="presParOf" srcId="{70B2CC04-A25B-4107-831F-8B23C5B43EBF}" destId="{3A716E39-F708-41CD-A7A5-75F0496F457D}" srcOrd="3" destOrd="0" presId="urn:microsoft.com/office/officeart/2005/8/layout/radial5"/>
    <dgm:cxn modelId="{060CCDB7-F520-4052-B354-661F29CFFDFE}" type="presParOf" srcId="{3A716E39-F708-41CD-A7A5-75F0496F457D}" destId="{7F49E859-BB61-41DE-8B73-1FB2870C90BC}" srcOrd="0" destOrd="0" presId="urn:microsoft.com/office/officeart/2005/8/layout/radial5"/>
    <dgm:cxn modelId="{AAE9E208-D429-4443-B729-B7E1FB6AC0FD}" type="presParOf" srcId="{70B2CC04-A25B-4107-831F-8B23C5B43EBF}" destId="{609B3951-55E2-4C02-87C8-B9253E5A2E34}" srcOrd="4" destOrd="0" presId="urn:microsoft.com/office/officeart/2005/8/layout/radial5"/>
    <dgm:cxn modelId="{419EDE56-9431-47A7-BD0C-244EA374297D}" type="presParOf" srcId="{70B2CC04-A25B-4107-831F-8B23C5B43EBF}" destId="{C353353D-D9E0-4764-BB80-A10B7E2D263A}" srcOrd="5" destOrd="0" presId="urn:microsoft.com/office/officeart/2005/8/layout/radial5"/>
    <dgm:cxn modelId="{31E45AEE-9196-4C68-8E38-FAD504C8C6C2}" type="presParOf" srcId="{C353353D-D9E0-4764-BB80-A10B7E2D263A}" destId="{D219F5C8-ABE7-4CB8-8760-091DC577395E}" srcOrd="0" destOrd="0" presId="urn:microsoft.com/office/officeart/2005/8/layout/radial5"/>
    <dgm:cxn modelId="{1C0B6E35-8812-488E-9427-A6E16E9D37EA}" type="presParOf" srcId="{70B2CC04-A25B-4107-831F-8B23C5B43EBF}" destId="{03DB7717-596F-4274-9FB1-60182B17AA9F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9761962-8C16-40E3-894E-41AE1E376A8B}" type="doc">
      <dgm:prSet loTypeId="urn:microsoft.com/office/officeart/2005/8/layout/arrow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C90DE94-39C0-4B0C-8849-6FE796570F1F}">
      <dgm:prSet phldrT="[Texto]"/>
      <dgm:spPr/>
      <dgm:t>
        <a:bodyPr/>
        <a:lstStyle/>
        <a:p>
          <a:r>
            <a:rPr lang="es-CO" dirty="0" smtClean="0">
              <a:latin typeface="+mj-lt"/>
            </a:rPr>
            <a:t>El método está basado en un modelo de elección del consumidor.</a:t>
          </a:r>
          <a:endParaRPr lang="es-MX" dirty="0"/>
        </a:p>
      </dgm:t>
    </dgm:pt>
    <dgm:pt modelId="{6DF6B3B7-0A46-4BE2-939F-A3EEE45F9F60}" type="parTrans" cxnId="{8B280016-DC3B-4291-BCBC-1FC5FE6CDA6C}">
      <dgm:prSet/>
      <dgm:spPr/>
      <dgm:t>
        <a:bodyPr/>
        <a:lstStyle/>
        <a:p>
          <a:endParaRPr lang="es-MX"/>
        </a:p>
      </dgm:t>
    </dgm:pt>
    <dgm:pt modelId="{8DAA1145-448C-445B-906C-20CD4AD6C697}" type="sibTrans" cxnId="{8B280016-DC3B-4291-BCBC-1FC5FE6CDA6C}">
      <dgm:prSet/>
      <dgm:spPr/>
      <dgm:t>
        <a:bodyPr/>
        <a:lstStyle/>
        <a:p>
          <a:endParaRPr lang="es-MX"/>
        </a:p>
      </dgm:t>
    </dgm:pt>
    <dgm:pt modelId="{9FC25FEF-94E9-4487-A4C1-1B45B252B732}">
      <dgm:prSet phldrT="[Texto]"/>
      <dgm:spPr/>
      <dgm:t>
        <a:bodyPr/>
        <a:lstStyle/>
        <a:p>
          <a:r>
            <a:rPr lang="es-CO" smtClean="0">
              <a:latin typeface="+mj-lt"/>
            </a:rPr>
            <a:t>Objetivo de maximizar la utilidad sujeto a una o varias restricciones.</a:t>
          </a:r>
          <a:endParaRPr lang="es-MX" dirty="0"/>
        </a:p>
      </dgm:t>
    </dgm:pt>
    <dgm:pt modelId="{D6084748-8B91-41B7-BC67-26F99D4E5556}" type="parTrans" cxnId="{B531D150-EEDC-4026-ADB4-A294FC9872F9}">
      <dgm:prSet/>
      <dgm:spPr/>
      <dgm:t>
        <a:bodyPr/>
        <a:lstStyle/>
        <a:p>
          <a:endParaRPr lang="es-MX"/>
        </a:p>
      </dgm:t>
    </dgm:pt>
    <dgm:pt modelId="{4D8EFA11-D8D2-437A-A3D1-62F0F3B8BECE}" type="sibTrans" cxnId="{B531D150-EEDC-4026-ADB4-A294FC9872F9}">
      <dgm:prSet/>
      <dgm:spPr/>
      <dgm:t>
        <a:bodyPr/>
        <a:lstStyle/>
        <a:p>
          <a:endParaRPr lang="es-MX"/>
        </a:p>
      </dgm:t>
    </dgm:pt>
    <dgm:pt modelId="{389E3BBA-D147-4F3C-8DD3-A93AD62B4B29}" type="pres">
      <dgm:prSet presAssocID="{D9761962-8C16-40E3-894E-41AE1E376A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C6350A4-F54C-43FB-876F-4881AE01D2FB}" type="pres">
      <dgm:prSet presAssocID="{BC90DE94-39C0-4B0C-8849-6FE796570F1F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0C47A5-2A91-41E4-ABC7-1128C20308F0}" type="pres">
      <dgm:prSet presAssocID="{9FC25FEF-94E9-4487-A4C1-1B45B252B732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8F95C2-8C58-4ED7-9A05-5405A4AEC234}" type="presOf" srcId="{9FC25FEF-94E9-4487-A4C1-1B45B252B732}" destId="{2C0C47A5-2A91-41E4-ABC7-1128C20308F0}" srcOrd="0" destOrd="0" presId="urn:microsoft.com/office/officeart/2005/8/layout/arrow5"/>
    <dgm:cxn modelId="{8B280016-DC3B-4291-BCBC-1FC5FE6CDA6C}" srcId="{D9761962-8C16-40E3-894E-41AE1E376A8B}" destId="{BC90DE94-39C0-4B0C-8849-6FE796570F1F}" srcOrd="0" destOrd="0" parTransId="{6DF6B3B7-0A46-4BE2-939F-A3EEE45F9F60}" sibTransId="{8DAA1145-448C-445B-906C-20CD4AD6C697}"/>
    <dgm:cxn modelId="{01B87A07-FCF6-4469-80FF-2D17710B1E49}" type="presOf" srcId="{D9761962-8C16-40E3-894E-41AE1E376A8B}" destId="{389E3BBA-D147-4F3C-8DD3-A93AD62B4B29}" srcOrd="0" destOrd="0" presId="urn:microsoft.com/office/officeart/2005/8/layout/arrow5"/>
    <dgm:cxn modelId="{B531D150-EEDC-4026-ADB4-A294FC9872F9}" srcId="{D9761962-8C16-40E3-894E-41AE1E376A8B}" destId="{9FC25FEF-94E9-4487-A4C1-1B45B252B732}" srcOrd="1" destOrd="0" parTransId="{D6084748-8B91-41B7-BC67-26F99D4E5556}" sibTransId="{4D8EFA11-D8D2-437A-A3D1-62F0F3B8BECE}"/>
    <dgm:cxn modelId="{990D380F-9B74-406D-84CC-B62679EE18F4}" type="presOf" srcId="{BC90DE94-39C0-4B0C-8849-6FE796570F1F}" destId="{7C6350A4-F54C-43FB-876F-4881AE01D2FB}" srcOrd="0" destOrd="0" presId="urn:microsoft.com/office/officeart/2005/8/layout/arrow5"/>
    <dgm:cxn modelId="{A8C9CBDE-1D63-4043-861C-F284B9A7289C}" type="presParOf" srcId="{389E3BBA-D147-4F3C-8DD3-A93AD62B4B29}" destId="{7C6350A4-F54C-43FB-876F-4881AE01D2FB}" srcOrd="0" destOrd="0" presId="urn:microsoft.com/office/officeart/2005/8/layout/arrow5"/>
    <dgm:cxn modelId="{4049DC91-B1F8-4F7C-B411-776D41A5F1E7}" type="presParOf" srcId="{389E3BBA-D147-4F3C-8DD3-A93AD62B4B29}" destId="{2C0C47A5-2A91-41E4-ABC7-1128C20308F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4BD9E2-A410-4BC7-A587-D511DAACB2D9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9352DEC-B805-470C-A962-53C5105C72BF}">
      <dgm:prSet phldrT="[Texto]"/>
      <dgm:spPr/>
      <dgm:t>
        <a:bodyPr/>
        <a:lstStyle/>
        <a:p>
          <a:pPr algn="just"/>
          <a:r>
            <a:rPr lang="es-CO" dirty="0" smtClean="0">
              <a:latin typeface="Century Gothic" pitchFamily="34" charset="0"/>
            </a:rPr>
            <a:t>Es una aproximación indirecta al </a:t>
          </a:r>
          <a:r>
            <a:rPr lang="es-CO" b="1" dirty="0" smtClean="0">
              <a:latin typeface="Century Gothic" pitchFamily="34" charset="0"/>
            </a:rPr>
            <a:t>beneficio de los bienes ambientales</a:t>
          </a:r>
          <a:r>
            <a:rPr lang="es-CO" dirty="0" smtClean="0">
              <a:latin typeface="Century Gothic" pitchFamily="34" charset="0"/>
            </a:rPr>
            <a:t>.</a:t>
          </a:r>
          <a:endParaRPr lang="es-MX" dirty="0"/>
        </a:p>
      </dgm:t>
    </dgm:pt>
    <dgm:pt modelId="{84CEC5D8-95BC-494F-AC42-EA74441AB048}" type="parTrans" cxnId="{BC995DBF-8C9D-4672-BB3B-40E86D0FF433}">
      <dgm:prSet/>
      <dgm:spPr/>
      <dgm:t>
        <a:bodyPr/>
        <a:lstStyle/>
        <a:p>
          <a:endParaRPr lang="es-MX"/>
        </a:p>
      </dgm:t>
    </dgm:pt>
    <dgm:pt modelId="{699EC693-E8B6-4537-8C2B-CD84FB7F03F6}" type="sibTrans" cxnId="{BC995DBF-8C9D-4672-BB3B-40E86D0FF433}">
      <dgm:prSet/>
      <dgm:spPr/>
      <dgm:t>
        <a:bodyPr/>
        <a:lstStyle/>
        <a:p>
          <a:endParaRPr lang="es-MX"/>
        </a:p>
      </dgm:t>
    </dgm:pt>
    <dgm:pt modelId="{BA0F6D3B-5DCA-43F7-B803-2A4B9FDB0B46}">
      <dgm:prSet phldrT="[Texto]"/>
      <dgm:spPr/>
      <dgm:t>
        <a:bodyPr/>
        <a:lstStyle/>
        <a:p>
          <a:pPr algn="just"/>
          <a:r>
            <a:rPr lang="es-CO" dirty="0" smtClean="0">
              <a:latin typeface="Century Gothic" pitchFamily="34" charset="0"/>
            </a:rPr>
            <a:t>Está basado en el supuesto de </a:t>
          </a:r>
          <a:r>
            <a:rPr lang="es-CO" smtClean="0">
              <a:latin typeface="Century Gothic" pitchFamily="34" charset="0"/>
            </a:rPr>
            <a:t>complementariedad entre </a:t>
          </a:r>
          <a:r>
            <a:rPr lang="es-CO" dirty="0" smtClean="0">
              <a:latin typeface="Century Gothic" pitchFamily="34" charset="0"/>
            </a:rPr>
            <a:t>los bienes de mercado y sus características.</a:t>
          </a:r>
          <a:endParaRPr lang="es-MX" dirty="0"/>
        </a:p>
      </dgm:t>
    </dgm:pt>
    <dgm:pt modelId="{2E55972A-9947-4988-9BEC-C00E370B3175}" type="parTrans" cxnId="{ED116606-3B75-4116-9C8E-DFCBA9AFA6A3}">
      <dgm:prSet/>
      <dgm:spPr/>
      <dgm:t>
        <a:bodyPr/>
        <a:lstStyle/>
        <a:p>
          <a:endParaRPr lang="es-MX"/>
        </a:p>
      </dgm:t>
    </dgm:pt>
    <dgm:pt modelId="{AC885896-601C-4271-BDF2-BAA7B2A3949E}" type="sibTrans" cxnId="{ED116606-3B75-4116-9C8E-DFCBA9AFA6A3}">
      <dgm:prSet/>
      <dgm:spPr/>
      <dgm:t>
        <a:bodyPr/>
        <a:lstStyle/>
        <a:p>
          <a:endParaRPr lang="es-MX"/>
        </a:p>
      </dgm:t>
    </dgm:pt>
    <dgm:pt modelId="{BD1D5B92-BD2D-4E23-86AF-32E5767DF840}">
      <dgm:prSet phldrT="[Texto]"/>
      <dgm:spPr/>
      <dgm:t>
        <a:bodyPr/>
        <a:lstStyle/>
        <a:p>
          <a:pPr algn="just"/>
          <a:r>
            <a:rPr lang="es-CO" dirty="0" smtClean="0">
              <a:latin typeface="Century Gothic" pitchFamily="34" charset="0"/>
            </a:rPr>
            <a:t>Los bienes de mercado difieren entre ellos debido a sus características, entre los que se incluyen el precio y otros atributos cualitativos como los parámetros ambientales.</a:t>
          </a:r>
          <a:endParaRPr lang="es-MX" dirty="0"/>
        </a:p>
      </dgm:t>
    </dgm:pt>
    <dgm:pt modelId="{16733812-24F0-4F62-9617-6C3AFECFA40C}" type="parTrans" cxnId="{266B06A1-9993-444B-AC60-226F301C8692}">
      <dgm:prSet/>
      <dgm:spPr/>
      <dgm:t>
        <a:bodyPr/>
        <a:lstStyle/>
        <a:p>
          <a:endParaRPr lang="es-MX"/>
        </a:p>
      </dgm:t>
    </dgm:pt>
    <dgm:pt modelId="{0670C1CB-ACB8-43C7-933E-1EAA7624460E}" type="sibTrans" cxnId="{266B06A1-9993-444B-AC60-226F301C8692}">
      <dgm:prSet/>
      <dgm:spPr/>
      <dgm:t>
        <a:bodyPr/>
        <a:lstStyle/>
        <a:p>
          <a:endParaRPr lang="es-MX"/>
        </a:p>
      </dgm:t>
    </dgm:pt>
    <dgm:pt modelId="{126ABC29-0F45-45AE-8A8E-1846662EAEFD}">
      <dgm:prSet phldrT="[Texto]"/>
      <dgm:spPr/>
      <dgm:t>
        <a:bodyPr/>
        <a:lstStyle/>
        <a:p>
          <a:pPr algn="just"/>
          <a:r>
            <a:rPr lang="es-CO" dirty="0" smtClean="0">
              <a:latin typeface="Century Gothic" pitchFamily="34" charset="0"/>
            </a:rPr>
            <a:t>El precio es una variable que refleja las características incorporadas en los bienes (mismas que satisfacen a los individuos).</a:t>
          </a:r>
          <a:endParaRPr lang="es-MX" dirty="0"/>
        </a:p>
      </dgm:t>
    </dgm:pt>
    <dgm:pt modelId="{2251CC58-12A6-4A11-AD28-E4A0DBF97885}" type="parTrans" cxnId="{E278AB45-4D86-4FD5-8023-C548AF5BB144}">
      <dgm:prSet/>
      <dgm:spPr/>
      <dgm:t>
        <a:bodyPr/>
        <a:lstStyle/>
        <a:p>
          <a:endParaRPr lang="es-MX"/>
        </a:p>
      </dgm:t>
    </dgm:pt>
    <dgm:pt modelId="{197B4B3F-EEBF-448F-AA72-C3BC149148FC}" type="sibTrans" cxnId="{E278AB45-4D86-4FD5-8023-C548AF5BB144}">
      <dgm:prSet/>
      <dgm:spPr/>
      <dgm:t>
        <a:bodyPr/>
        <a:lstStyle/>
        <a:p>
          <a:endParaRPr lang="es-MX"/>
        </a:p>
      </dgm:t>
    </dgm:pt>
    <dgm:pt modelId="{BD8AC519-0A81-4518-9667-024FBE5B2047}" type="pres">
      <dgm:prSet presAssocID="{E84BD9E2-A410-4BC7-A587-D511DAACB2D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31D2985-0CF5-4324-9FED-63DC30F053E4}" type="pres">
      <dgm:prSet presAssocID="{E9352DEC-B805-470C-A962-53C5105C72BF}" presName="composite" presStyleCnt="0"/>
      <dgm:spPr/>
      <dgm:t>
        <a:bodyPr/>
        <a:lstStyle/>
        <a:p>
          <a:endParaRPr lang="es-MX"/>
        </a:p>
      </dgm:t>
    </dgm:pt>
    <dgm:pt modelId="{1AFEE72D-BADB-4DCB-89FF-D075BCA77804}" type="pres">
      <dgm:prSet presAssocID="{E9352DEC-B805-470C-A962-53C5105C72BF}" presName="imgShp" presStyleLbl="fgImgPlace1" presStyleIdx="0" presStyleCnt="4"/>
      <dgm:spPr/>
      <dgm:t>
        <a:bodyPr/>
        <a:lstStyle/>
        <a:p>
          <a:endParaRPr lang="es-MX"/>
        </a:p>
      </dgm:t>
    </dgm:pt>
    <dgm:pt modelId="{78C828DC-7319-4CA8-9F6E-9453C15649D2}" type="pres">
      <dgm:prSet presAssocID="{E9352DEC-B805-470C-A962-53C5105C72BF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E570E7-6D28-4573-9A89-A6A6ABA14947}" type="pres">
      <dgm:prSet presAssocID="{699EC693-E8B6-4537-8C2B-CD84FB7F03F6}" presName="spacing" presStyleCnt="0"/>
      <dgm:spPr/>
      <dgm:t>
        <a:bodyPr/>
        <a:lstStyle/>
        <a:p>
          <a:endParaRPr lang="es-MX"/>
        </a:p>
      </dgm:t>
    </dgm:pt>
    <dgm:pt modelId="{D4955050-19BF-41BC-8B47-B01538609F63}" type="pres">
      <dgm:prSet presAssocID="{BA0F6D3B-5DCA-43F7-B803-2A4B9FDB0B46}" presName="composite" presStyleCnt="0"/>
      <dgm:spPr/>
      <dgm:t>
        <a:bodyPr/>
        <a:lstStyle/>
        <a:p>
          <a:endParaRPr lang="es-MX"/>
        </a:p>
      </dgm:t>
    </dgm:pt>
    <dgm:pt modelId="{B3076EA9-DA45-49ED-AEA8-055BB2850686}" type="pres">
      <dgm:prSet presAssocID="{BA0F6D3B-5DCA-43F7-B803-2A4B9FDB0B46}" presName="imgShp" presStyleLbl="fgImgPlace1" presStyleIdx="1" presStyleCnt="4"/>
      <dgm:spPr/>
      <dgm:t>
        <a:bodyPr/>
        <a:lstStyle/>
        <a:p>
          <a:endParaRPr lang="es-MX"/>
        </a:p>
      </dgm:t>
    </dgm:pt>
    <dgm:pt modelId="{A1C42C6C-EB47-48B5-AA97-3CB0283EF61C}" type="pres">
      <dgm:prSet presAssocID="{BA0F6D3B-5DCA-43F7-B803-2A4B9FDB0B46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9E664F-8E12-4D1D-BD2E-0AD725655CAF}" type="pres">
      <dgm:prSet presAssocID="{AC885896-601C-4271-BDF2-BAA7B2A3949E}" presName="spacing" presStyleCnt="0"/>
      <dgm:spPr/>
      <dgm:t>
        <a:bodyPr/>
        <a:lstStyle/>
        <a:p>
          <a:endParaRPr lang="es-MX"/>
        </a:p>
      </dgm:t>
    </dgm:pt>
    <dgm:pt modelId="{C26931F5-1AA4-43A8-A719-2B6A79EE7B4B}" type="pres">
      <dgm:prSet presAssocID="{BD1D5B92-BD2D-4E23-86AF-32E5767DF840}" presName="composite" presStyleCnt="0"/>
      <dgm:spPr/>
      <dgm:t>
        <a:bodyPr/>
        <a:lstStyle/>
        <a:p>
          <a:endParaRPr lang="es-MX"/>
        </a:p>
      </dgm:t>
    </dgm:pt>
    <dgm:pt modelId="{13CDACA3-8ABB-4EAA-AD73-056680A6C5AD}" type="pres">
      <dgm:prSet presAssocID="{BD1D5B92-BD2D-4E23-86AF-32E5767DF840}" presName="imgShp" presStyleLbl="fgImgPlace1" presStyleIdx="2" presStyleCnt="4"/>
      <dgm:spPr/>
      <dgm:t>
        <a:bodyPr/>
        <a:lstStyle/>
        <a:p>
          <a:endParaRPr lang="es-MX"/>
        </a:p>
      </dgm:t>
    </dgm:pt>
    <dgm:pt modelId="{C77A9AC9-71FD-4D03-92EA-ABE2BCE6021E}" type="pres">
      <dgm:prSet presAssocID="{BD1D5B92-BD2D-4E23-86AF-32E5767DF840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E2BB50-C0BC-4ECE-8960-1112EA518D51}" type="pres">
      <dgm:prSet presAssocID="{0670C1CB-ACB8-43C7-933E-1EAA7624460E}" presName="spacing" presStyleCnt="0"/>
      <dgm:spPr/>
      <dgm:t>
        <a:bodyPr/>
        <a:lstStyle/>
        <a:p>
          <a:endParaRPr lang="es-MX"/>
        </a:p>
      </dgm:t>
    </dgm:pt>
    <dgm:pt modelId="{D08AB6BC-7A25-4687-9294-305292E93769}" type="pres">
      <dgm:prSet presAssocID="{126ABC29-0F45-45AE-8A8E-1846662EAEFD}" presName="composite" presStyleCnt="0"/>
      <dgm:spPr/>
      <dgm:t>
        <a:bodyPr/>
        <a:lstStyle/>
        <a:p>
          <a:endParaRPr lang="es-MX"/>
        </a:p>
      </dgm:t>
    </dgm:pt>
    <dgm:pt modelId="{EE6E38A1-4B0B-4B85-B012-F45A508D20CC}" type="pres">
      <dgm:prSet presAssocID="{126ABC29-0F45-45AE-8A8E-1846662EAEFD}" presName="imgShp" presStyleLbl="fgImgPlace1" presStyleIdx="3" presStyleCnt="4"/>
      <dgm:spPr/>
      <dgm:t>
        <a:bodyPr/>
        <a:lstStyle/>
        <a:p>
          <a:endParaRPr lang="es-MX"/>
        </a:p>
      </dgm:t>
    </dgm:pt>
    <dgm:pt modelId="{BE945E12-540F-4A16-AC78-0ED35BC7ADDC}" type="pres">
      <dgm:prSet presAssocID="{126ABC29-0F45-45AE-8A8E-1846662EAEFD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CA1560-DCB5-4E61-BEF5-AC72EC70ECD5}" type="presOf" srcId="{E9352DEC-B805-470C-A962-53C5105C72BF}" destId="{78C828DC-7319-4CA8-9F6E-9453C15649D2}" srcOrd="0" destOrd="0" presId="urn:microsoft.com/office/officeart/2005/8/layout/vList3"/>
    <dgm:cxn modelId="{266B06A1-9993-444B-AC60-226F301C8692}" srcId="{E84BD9E2-A410-4BC7-A587-D511DAACB2D9}" destId="{BD1D5B92-BD2D-4E23-86AF-32E5767DF840}" srcOrd="2" destOrd="0" parTransId="{16733812-24F0-4F62-9617-6C3AFECFA40C}" sibTransId="{0670C1CB-ACB8-43C7-933E-1EAA7624460E}"/>
    <dgm:cxn modelId="{BC995DBF-8C9D-4672-BB3B-40E86D0FF433}" srcId="{E84BD9E2-A410-4BC7-A587-D511DAACB2D9}" destId="{E9352DEC-B805-470C-A962-53C5105C72BF}" srcOrd="0" destOrd="0" parTransId="{84CEC5D8-95BC-494F-AC42-EA74441AB048}" sibTransId="{699EC693-E8B6-4537-8C2B-CD84FB7F03F6}"/>
    <dgm:cxn modelId="{7A68161C-9C17-4D71-B19A-25BC72E94C39}" type="presOf" srcId="{126ABC29-0F45-45AE-8A8E-1846662EAEFD}" destId="{BE945E12-540F-4A16-AC78-0ED35BC7ADDC}" srcOrd="0" destOrd="0" presId="urn:microsoft.com/office/officeart/2005/8/layout/vList3"/>
    <dgm:cxn modelId="{E278AB45-4D86-4FD5-8023-C548AF5BB144}" srcId="{E84BD9E2-A410-4BC7-A587-D511DAACB2D9}" destId="{126ABC29-0F45-45AE-8A8E-1846662EAEFD}" srcOrd="3" destOrd="0" parTransId="{2251CC58-12A6-4A11-AD28-E4A0DBF97885}" sibTransId="{197B4B3F-EEBF-448F-AA72-C3BC149148FC}"/>
    <dgm:cxn modelId="{EC25341D-42EC-43AF-874C-1F516A6D88A7}" type="presOf" srcId="{BA0F6D3B-5DCA-43F7-B803-2A4B9FDB0B46}" destId="{A1C42C6C-EB47-48B5-AA97-3CB0283EF61C}" srcOrd="0" destOrd="0" presId="urn:microsoft.com/office/officeart/2005/8/layout/vList3"/>
    <dgm:cxn modelId="{56265BC4-2C50-4C11-A0CE-194FB2F5201C}" type="presOf" srcId="{E84BD9E2-A410-4BC7-A587-D511DAACB2D9}" destId="{BD8AC519-0A81-4518-9667-024FBE5B2047}" srcOrd="0" destOrd="0" presId="urn:microsoft.com/office/officeart/2005/8/layout/vList3"/>
    <dgm:cxn modelId="{ED116606-3B75-4116-9C8E-DFCBA9AFA6A3}" srcId="{E84BD9E2-A410-4BC7-A587-D511DAACB2D9}" destId="{BA0F6D3B-5DCA-43F7-B803-2A4B9FDB0B46}" srcOrd="1" destOrd="0" parTransId="{2E55972A-9947-4988-9BEC-C00E370B3175}" sibTransId="{AC885896-601C-4271-BDF2-BAA7B2A3949E}"/>
    <dgm:cxn modelId="{9B2F16BD-3051-4231-9004-8553B223B812}" type="presOf" srcId="{BD1D5B92-BD2D-4E23-86AF-32E5767DF840}" destId="{C77A9AC9-71FD-4D03-92EA-ABE2BCE6021E}" srcOrd="0" destOrd="0" presId="urn:microsoft.com/office/officeart/2005/8/layout/vList3"/>
    <dgm:cxn modelId="{8ABB640A-41AD-452C-8534-74816659212D}" type="presParOf" srcId="{BD8AC519-0A81-4518-9667-024FBE5B2047}" destId="{E31D2985-0CF5-4324-9FED-63DC30F053E4}" srcOrd="0" destOrd="0" presId="urn:microsoft.com/office/officeart/2005/8/layout/vList3"/>
    <dgm:cxn modelId="{B1E1BFBF-7AF6-4B53-B1EE-957BCFD04E6E}" type="presParOf" srcId="{E31D2985-0CF5-4324-9FED-63DC30F053E4}" destId="{1AFEE72D-BADB-4DCB-89FF-D075BCA77804}" srcOrd="0" destOrd="0" presId="urn:microsoft.com/office/officeart/2005/8/layout/vList3"/>
    <dgm:cxn modelId="{B56DD4EB-6D04-47CC-94D4-F6F8AA6B3C65}" type="presParOf" srcId="{E31D2985-0CF5-4324-9FED-63DC30F053E4}" destId="{78C828DC-7319-4CA8-9F6E-9453C15649D2}" srcOrd="1" destOrd="0" presId="urn:microsoft.com/office/officeart/2005/8/layout/vList3"/>
    <dgm:cxn modelId="{9D99F20B-5D92-4518-BACA-A9A0D29F6385}" type="presParOf" srcId="{BD8AC519-0A81-4518-9667-024FBE5B2047}" destId="{23E570E7-6D28-4573-9A89-A6A6ABA14947}" srcOrd="1" destOrd="0" presId="urn:microsoft.com/office/officeart/2005/8/layout/vList3"/>
    <dgm:cxn modelId="{5BC3756C-F494-456F-B636-9A6BF2A245D7}" type="presParOf" srcId="{BD8AC519-0A81-4518-9667-024FBE5B2047}" destId="{D4955050-19BF-41BC-8B47-B01538609F63}" srcOrd="2" destOrd="0" presId="urn:microsoft.com/office/officeart/2005/8/layout/vList3"/>
    <dgm:cxn modelId="{B3ED31CC-1EC2-4893-BB2A-3E0F789708E6}" type="presParOf" srcId="{D4955050-19BF-41BC-8B47-B01538609F63}" destId="{B3076EA9-DA45-49ED-AEA8-055BB2850686}" srcOrd="0" destOrd="0" presId="urn:microsoft.com/office/officeart/2005/8/layout/vList3"/>
    <dgm:cxn modelId="{FFAF893D-78E3-4BB1-A605-CFBC4F2927F6}" type="presParOf" srcId="{D4955050-19BF-41BC-8B47-B01538609F63}" destId="{A1C42C6C-EB47-48B5-AA97-3CB0283EF61C}" srcOrd="1" destOrd="0" presId="urn:microsoft.com/office/officeart/2005/8/layout/vList3"/>
    <dgm:cxn modelId="{F0C4AE26-20A9-4D89-B8C6-87EF9CFB7566}" type="presParOf" srcId="{BD8AC519-0A81-4518-9667-024FBE5B2047}" destId="{889E664F-8E12-4D1D-BD2E-0AD725655CAF}" srcOrd="3" destOrd="0" presId="urn:microsoft.com/office/officeart/2005/8/layout/vList3"/>
    <dgm:cxn modelId="{4205B8B0-6882-4D5A-A7C9-A89FC6B72332}" type="presParOf" srcId="{BD8AC519-0A81-4518-9667-024FBE5B2047}" destId="{C26931F5-1AA4-43A8-A719-2B6A79EE7B4B}" srcOrd="4" destOrd="0" presId="urn:microsoft.com/office/officeart/2005/8/layout/vList3"/>
    <dgm:cxn modelId="{13BEE524-8B0F-4CB8-AFFE-9D2F8780C73C}" type="presParOf" srcId="{C26931F5-1AA4-43A8-A719-2B6A79EE7B4B}" destId="{13CDACA3-8ABB-4EAA-AD73-056680A6C5AD}" srcOrd="0" destOrd="0" presId="urn:microsoft.com/office/officeart/2005/8/layout/vList3"/>
    <dgm:cxn modelId="{213FEA8A-310C-48A1-995B-25260B844226}" type="presParOf" srcId="{C26931F5-1AA4-43A8-A719-2B6A79EE7B4B}" destId="{C77A9AC9-71FD-4D03-92EA-ABE2BCE6021E}" srcOrd="1" destOrd="0" presId="urn:microsoft.com/office/officeart/2005/8/layout/vList3"/>
    <dgm:cxn modelId="{6AFCB59E-C59F-4A3B-B1ED-FA674D328D43}" type="presParOf" srcId="{BD8AC519-0A81-4518-9667-024FBE5B2047}" destId="{FDE2BB50-C0BC-4ECE-8960-1112EA518D51}" srcOrd="5" destOrd="0" presId="urn:microsoft.com/office/officeart/2005/8/layout/vList3"/>
    <dgm:cxn modelId="{81A05E78-2729-4E57-B84E-FE7756E4536D}" type="presParOf" srcId="{BD8AC519-0A81-4518-9667-024FBE5B2047}" destId="{D08AB6BC-7A25-4687-9294-305292E93769}" srcOrd="6" destOrd="0" presId="urn:microsoft.com/office/officeart/2005/8/layout/vList3"/>
    <dgm:cxn modelId="{4688B4FA-6D49-424C-8CEB-427C7EFD0169}" type="presParOf" srcId="{D08AB6BC-7A25-4687-9294-305292E93769}" destId="{EE6E38A1-4B0B-4B85-B012-F45A508D20CC}" srcOrd="0" destOrd="0" presId="urn:microsoft.com/office/officeart/2005/8/layout/vList3"/>
    <dgm:cxn modelId="{6D5E97F6-252D-463C-BB23-8447CB3FE4E9}" type="presParOf" srcId="{D08AB6BC-7A25-4687-9294-305292E93769}" destId="{BE945E12-540F-4A16-AC78-0ED35BC7ADD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6C1C2A7-9BBB-4EEE-A395-C9A1A7D27273}" type="doc">
      <dgm:prSet loTypeId="urn:microsoft.com/office/officeart/2008/layout/VerticalCircleList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FD5680C-0D95-4F30-93F3-2B01D37B94D1}">
      <dgm:prSet phldrT="[Texto]" custT="1"/>
      <dgm:spPr/>
      <dgm:t>
        <a:bodyPr/>
        <a:lstStyle/>
        <a:p>
          <a:pPr algn="just"/>
          <a:r>
            <a:rPr lang="es-CO" sz="1500" dirty="0" smtClean="0">
              <a:latin typeface="+mj-lt"/>
            </a:rPr>
            <a:t>Es necesario que el mercado sea competitivo y esté en equilibrio a largo plazo.</a:t>
          </a:r>
        </a:p>
      </dgm:t>
    </dgm:pt>
    <dgm:pt modelId="{5649146D-A2EA-4318-8BD5-E6D5890FEDBB}" type="parTrans" cxnId="{34C9422D-2640-4C6A-9592-8D9D148338A2}">
      <dgm:prSet/>
      <dgm:spPr/>
      <dgm:t>
        <a:bodyPr/>
        <a:lstStyle/>
        <a:p>
          <a:pPr algn="just"/>
          <a:endParaRPr lang="es-MX" sz="1200">
            <a:latin typeface="+mj-lt"/>
          </a:endParaRPr>
        </a:p>
      </dgm:t>
    </dgm:pt>
    <dgm:pt modelId="{B451754A-7E62-4624-8159-1C7F7F681662}" type="sibTrans" cxnId="{34C9422D-2640-4C6A-9592-8D9D148338A2}">
      <dgm:prSet/>
      <dgm:spPr/>
      <dgm:t>
        <a:bodyPr/>
        <a:lstStyle/>
        <a:p>
          <a:pPr algn="just"/>
          <a:endParaRPr lang="es-MX" sz="1200">
            <a:latin typeface="+mj-lt"/>
          </a:endParaRPr>
        </a:p>
      </dgm:t>
    </dgm:pt>
    <dgm:pt modelId="{44A6F597-927F-4828-B4F4-C648C20677BE}">
      <dgm:prSet phldrT="[Texto]" custT="1"/>
      <dgm:spPr/>
      <dgm:t>
        <a:bodyPr/>
        <a:lstStyle/>
        <a:p>
          <a:pPr algn="just"/>
          <a:r>
            <a:rPr lang="es-CO" sz="1500" dirty="0" smtClean="0">
              <a:latin typeface="+mj-lt"/>
            </a:rPr>
            <a:t>No deben existir costos de transacción entre los bienes diferenciados por sus características.</a:t>
          </a:r>
        </a:p>
      </dgm:t>
    </dgm:pt>
    <dgm:pt modelId="{17D15F30-8547-4E00-B7E7-C41A1AACD588}" type="parTrans" cxnId="{41770C3C-407F-46CB-B426-809D1A8F9FDD}">
      <dgm:prSet/>
      <dgm:spPr/>
      <dgm:t>
        <a:bodyPr/>
        <a:lstStyle/>
        <a:p>
          <a:pPr algn="just"/>
          <a:endParaRPr lang="es-MX" sz="1200">
            <a:latin typeface="+mj-lt"/>
          </a:endParaRPr>
        </a:p>
      </dgm:t>
    </dgm:pt>
    <dgm:pt modelId="{48906EF0-C174-45E9-A327-38E8F903D166}" type="sibTrans" cxnId="{41770C3C-407F-46CB-B426-809D1A8F9FDD}">
      <dgm:prSet/>
      <dgm:spPr/>
      <dgm:t>
        <a:bodyPr/>
        <a:lstStyle/>
        <a:p>
          <a:pPr algn="just"/>
          <a:endParaRPr lang="es-MX" sz="1200">
            <a:latin typeface="+mj-lt"/>
          </a:endParaRPr>
        </a:p>
      </dgm:t>
    </dgm:pt>
    <dgm:pt modelId="{F4290199-0BE5-46F0-A3CE-78019073C874}">
      <dgm:prSet phldrT="[Texto]" custT="1"/>
      <dgm:spPr/>
      <dgm:t>
        <a:bodyPr/>
        <a:lstStyle/>
        <a:p>
          <a:pPr algn="just"/>
          <a:r>
            <a:rPr lang="es-CO" sz="1500" dirty="0" smtClean="0">
              <a:latin typeface="+mj-lt"/>
            </a:rPr>
            <a:t>Los individuos maximizan la utilidad.</a:t>
          </a:r>
        </a:p>
      </dgm:t>
    </dgm:pt>
    <dgm:pt modelId="{41FE93D3-C457-4183-8714-CF19C379B0E6}" type="parTrans" cxnId="{8D41400D-70B8-4E38-9FF5-0A403CD9AFD1}">
      <dgm:prSet/>
      <dgm:spPr/>
      <dgm:t>
        <a:bodyPr/>
        <a:lstStyle/>
        <a:p>
          <a:pPr algn="just"/>
          <a:endParaRPr lang="es-MX" sz="1200">
            <a:latin typeface="+mj-lt"/>
          </a:endParaRPr>
        </a:p>
      </dgm:t>
    </dgm:pt>
    <dgm:pt modelId="{07AEDF14-A760-473F-8F67-689CCF50C496}" type="sibTrans" cxnId="{8D41400D-70B8-4E38-9FF5-0A403CD9AFD1}">
      <dgm:prSet/>
      <dgm:spPr/>
      <dgm:t>
        <a:bodyPr/>
        <a:lstStyle/>
        <a:p>
          <a:pPr algn="just"/>
          <a:endParaRPr lang="es-MX" sz="1200">
            <a:latin typeface="+mj-lt"/>
          </a:endParaRPr>
        </a:p>
      </dgm:t>
    </dgm:pt>
    <dgm:pt modelId="{0D6DC82B-BDBF-436A-A0F3-01F75EAC9F1D}">
      <dgm:prSet phldrT="[Texto]" custT="1"/>
      <dgm:spPr/>
      <dgm:t>
        <a:bodyPr/>
        <a:lstStyle/>
        <a:p>
          <a:pPr algn="just"/>
          <a:r>
            <a:rPr lang="es-CO" sz="1500" dirty="0" smtClean="0">
              <a:latin typeface="+mj-lt"/>
            </a:rPr>
            <a:t>Existe información perfecta sobre los precios de los productos diferenciados pro sus características. </a:t>
          </a:r>
          <a:endParaRPr lang="es-MX" sz="1500" dirty="0">
            <a:latin typeface="+mj-lt"/>
          </a:endParaRPr>
        </a:p>
      </dgm:t>
    </dgm:pt>
    <dgm:pt modelId="{9D131D2D-9FE7-4AAC-B1E1-1A8C4342A16F}" type="parTrans" cxnId="{3C73B691-23D7-4338-A2B7-83B5D3BBDC18}">
      <dgm:prSet/>
      <dgm:spPr/>
      <dgm:t>
        <a:bodyPr/>
        <a:lstStyle/>
        <a:p>
          <a:pPr algn="just"/>
          <a:endParaRPr lang="es-MX" sz="1200">
            <a:latin typeface="+mj-lt"/>
          </a:endParaRPr>
        </a:p>
      </dgm:t>
    </dgm:pt>
    <dgm:pt modelId="{D6200EA9-5B3C-40AA-A53C-C84F73355962}" type="sibTrans" cxnId="{3C73B691-23D7-4338-A2B7-83B5D3BBDC18}">
      <dgm:prSet/>
      <dgm:spPr/>
      <dgm:t>
        <a:bodyPr/>
        <a:lstStyle/>
        <a:p>
          <a:pPr algn="just"/>
          <a:endParaRPr lang="es-MX" sz="1200">
            <a:latin typeface="+mj-lt"/>
          </a:endParaRPr>
        </a:p>
      </dgm:t>
    </dgm:pt>
    <dgm:pt modelId="{43607203-E50B-48B9-A66C-8E0D1FA3113B}" type="pres">
      <dgm:prSet presAssocID="{36C1C2A7-9BBB-4EEE-A395-C9A1A7D27273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B2555F08-694C-4789-B992-8A6FED5812AD}" type="pres">
      <dgm:prSet presAssocID="{1FD5680C-0D95-4F30-93F3-2B01D37B94D1}" presName="noChildren" presStyleCnt="0"/>
      <dgm:spPr/>
    </dgm:pt>
    <dgm:pt modelId="{423F5E27-625F-40C9-8BF7-1E6CBCEB2302}" type="pres">
      <dgm:prSet presAssocID="{1FD5680C-0D95-4F30-93F3-2B01D37B94D1}" presName="gap" presStyleCnt="0"/>
      <dgm:spPr/>
    </dgm:pt>
    <dgm:pt modelId="{D218BA0E-7BD0-41CB-A73C-CFBD68CE0838}" type="pres">
      <dgm:prSet presAssocID="{1FD5680C-0D95-4F30-93F3-2B01D37B94D1}" presName="medCircle2" presStyleLbl="vennNode1" presStyleIdx="0" presStyleCnt="4"/>
      <dgm:spPr/>
    </dgm:pt>
    <dgm:pt modelId="{431B76BB-A20B-4BEE-84C7-65A96CA52231}" type="pres">
      <dgm:prSet presAssocID="{1FD5680C-0D95-4F30-93F3-2B01D37B94D1}" presName="txLvlOnly1" presStyleLbl="revTx" presStyleIdx="0" presStyleCnt="4"/>
      <dgm:spPr/>
      <dgm:t>
        <a:bodyPr/>
        <a:lstStyle/>
        <a:p>
          <a:endParaRPr lang="es-MX"/>
        </a:p>
      </dgm:t>
    </dgm:pt>
    <dgm:pt modelId="{B6BBD33E-3D2E-4261-87D6-62DE440A744A}" type="pres">
      <dgm:prSet presAssocID="{44A6F597-927F-4828-B4F4-C648C20677BE}" presName="noChildren" presStyleCnt="0"/>
      <dgm:spPr/>
    </dgm:pt>
    <dgm:pt modelId="{90BEB1A7-DB40-4B16-8A06-68FDE63A50B3}" type="pres">
      <dgm:prSet presAssocID="{44A6F597-927F-4828-B4F4-C648C20677BE}" presName="gap" presStyleCnt="0"/>
      <dgm:spPr/>
    </dgm:pt>
    <dgm:pt modelId="{E522840B-6B72-44D0-B4A2-66EC1423F37A}" type="pres">
      <dgm:prSet presAssocID="{44A6F597-927F-4828-B4F4-C648C20677BE}" presName="medCircle2" presStyleLbl="vennNode1" presStyleIdx="1" presStyleCnt="4"/>
      <dgm:spPr/>
    </dgm:pt>
    <dgm:pt modelId="{A55446CF-DF7A-48E4-8FAB-C6452F690F4E}" type="pres">
      <dgm:prSet presAssocID="{44A6F597-927F-4828-B4F4-C648C20677BE}" presName="txLvlOnly1" presStyleLbl="revTx" presStyleIdx="1" presStyleCnt="4"/>
      <dgm:spPr/>
      <dgm:t>
        <a:bodyPr/>
        <a:lstStyle/>
        <a:p>
          <a:endParaRPr lang="es-MX"/>
        </a:p>
      </dgm:t>
    </dgm:pt>
    <dgm:pt modelId="{0FA60D45-A136-468D-885B-8D6E647A951E}" type="pres">
      <dgm:prSet presAssocID="{F4290199-0BE5-46F0-A3CE-78019073C874}" presName="noChildren" presStyleCnt="0"/>
      <dgm:spPr/>
    </dgm:pt>
    <dgm:pt modelId="{9CCAFA16-D4D6-490C-8BFC-DA3B0C2BE7BB}" type="pres">
      <dgm:prSet presAssocID="{F4290199-0BE5-46F0-A3CE-78019073C874}" presName="gap" presStyleCnt="0"/>
      <dgm:spPr/>
    </dgm:pt>
    <dgm:pt modelId="{9B6061FD-C43F-4499-893A-8123F116EF3B}" type="pres">
      <dgm:prSet presAssocID="{F4290199-0BE5-46F0-A3CE-78019073C874}" presName="medCircle2" presStyleLbl="vennNode1" presStyleIdx="2" presStyleCnt="4"/>
      <dgm:spPr/>
    </dgm:pt>
    <dgm:pt modelId="{1D6FB487-0884-4F36-BE6F-499500E00280}" type="pres">
      <dgm:prSet presAssocID="{F4290199-0BE5-46F0-A3CE-78019073C874}" presName="txLvlOnly1" presStyleLbl="revTx" presStyleIdx="2" presStyleCnt="4"/>
      <dgm:spPr/>
      <dgm:t>
        <a:bodyPr/>
        <a:lstStyle/>
        <a:p>
          <a:endParaRPr lang="es-MX"/>
        </a:p>
      </dgm:t>
    </dgm:pt>
    <dgm:pt modelId="{C116F595-B433-4460-9A7F-C68FDF50A48D}" type="pres">
      <dgm:prSet presAssocID="{0D6DC82B-BDBF-436A-A0F3-01F75EAC9F1D}" presName="noChildren" presStyleCnt="0"/>
      <dgm:spPr/>
    </dgm:pt>
    <dgm:pt modelId="{5F05B0CA-5B44-4E27-B85D-AA466A490EE7}" type="pres">
      <dgm:prSet presAssocID="{0D6DC82B-BDBF-436A-A0F3-01F75EAC9F1D}" presName="gap" presStyleCnt="0"/>
      <dgm:spPr/>
    </dgm:pt>
    <dgm:pt modelId="{3455641E-9C3D-43C3-9A46-0F068D73D9F2}" type="pres">
      <dgm:prSet presAssocID="{0D6DC82B-BDBF-436A-A0F3-01F75EAC9F1D}" presName="medCircle2" presStyleLbl="vennNode1" presStyleIdx="3" presStyleCnt="4"/>
      <dgm:spPr/>
    </dgm:pt>
    <dgm:pt modelId="{F276C53A-7C4C-48C9-B816-E2F611C8AE3A}" type="pres">
      <dgm:prSet presAssocID="{0D6DC82B-BDBF-436A-A0F3-01F75EAC9F1D}" presName="txLvlOnly1" presStyleLbl="revTx" presStyleIdx="3" presStyleCnt="4"/>
      <dgm:spPr/>
      <dgm:t>
        <a:bodyPr/>
        <a:lstStyle/>
        <a:p>
          <a:endParaRPr lang="es-MX"/>
        </a:p>
      </dgm:t>
    </dgm:pt>
  </dgm:ptLst>
  <dgm:cxnLst>
    <dgm:cxn modelId="{34C9422D-2640-4C6A-9592-8D9D148338A2}" srcId="{36C1C2A7-9BBB-4EEE-A395-C9A1A7D27273}" destId="{1FD5680C-0D95-4F30-93F3-2B01D37B94D1}" srcOrd="0" destOrd="0" parTransId="{5649146D-A2EA-4318-8BD5-E6D5890FEDBB}" sibTransId="{B451754A-7E62-4624-8159-1C7F7F681662}"/>
    <dgm:cxn modelId="{8D41400D-70B8-4E38-9FF5-0A403CD9AFD1}" srcId="{36C1C2A7-9BBB-4EEE-A395-C9A1A7D27273}" destId="{F4290199-0BE5-46F0-A3CE-78019073C874}" srcOrd="2" destOrd="0" parTransId="{41FE93D3-C457-4183-8714-CF19C379B0E6}" sibTransId="{07AEDF14-A760-473F-8F67-689CCF50C496}"/>
    <dgm:cxn modelId="{6076F9D2-26AA-439B-ACA7-F3CD7C0AB328}" type="presOf" srcId="{F4290199-0BE5-46F0-A3CE-78019073C874}" destId="{1D6FB487-0884-4F36-BE6F-499500E00280}" srcOrd="0" destOrd="0" presId="urn:microsoft.com/office/officeart/2008/layout/VerticalCircleList"/>
    <dgm:cxn modelId="{3C73B691-23D7-4338-A2B7-83B5D3BBDC18}" srcId="{36C1C2A7-9BBB-4EEE-A395-C9A1A7D27273}" destId="{0D6DC82B-BDBF-436A-A0F3-01F75EAC9F1D}" srcOrd="3" destOrd="0" parTransId="{9D131D2D-9FE7-4AAC-B1E1-1A8C4342A16F}" sibTransId="{D6200EA9-5B3C-40AA-A53C-C84F73355962}"/>
    <dgm:cxn modelId="{37CD93C0-FC91-4671-8860-252E8427702A}" type="presOf" srcId="{0D6DC82B-BDBF-436A-A0F3-01F75EAC9F1D}" destId="{F276C53A-7C4C-48C9-B816-E2F611C8AE3A}" srcOrd="0" destOrd="0" presId="urn:microsoft.com/office/officeart/2008/layout/VerticalCircleList"/>
    <dgm:cxn modelId="{9EF0DDDA-6F1E-4CFF-BB54-56C71FE5F3D3}" type="presOf" srcId="{44A6F597-927F-4828-B4F4-C648C20677BE}" destId="{A55446CF-DF7A-48E4-8FAB-C6452F690F4E}" srcOrd="0" destOrd="0" presId="urn:microsoft.com/office/officeart/2008/layout/VerticalCircleList"/>
    <dgm:cxn modelId="{41770C3C-407F-46CB-B426-809D1A8F9FDD}" srcId="{36C1C2A7-9BBB-4EEE-A395-C9A1A7D27273}" destId="{44A6F597-927F-4828-B4F4-C648C20677BE}" srcOrd="1" destOrd="0" parTransId="{17D15F30-8547-4E00-B7E7-C41A1AACD588}" sibTransId="{48906EF0-C174-45E9-A327-38E8F903D166}"/>
    <dgm:cxn modelId="{58118628-880E-4A5D-889B-BA0327BA66A1}" type="presOf" srcId="{1FD5680C-0D95-4F30-93F3-2B01D37B94D1}" destId="{431B76BB-A20B-4BEE-84C7-65A96CA52231}" srcOrd="0" destOrd="0" presId="urn:microsoft.com/office/officeart/2008/layout/VerticalCircleList"/>
    <dgm:cxn modelId="{A8DFBE0D-6FA4-429D-85F4-C37CD7FA63A2}" type="presOf" srcId="{36C1C2A7-9BBB-4EEE-A395-C9A1A7D27273}" destId="{43607203-E50B-48B9-A66C-8E0D1FA3113B}" srcOrd="0" destOrd="0" presId="urn:microsoft.com/office/officeart/2008/layout/VerticalCircleList"/>
    <dgm:cxn modelId="{E5466681-7FEF-4D86-82D6-102C42BCA11D}" type="presParOf" srcId="{43607203-E50B-48B9-A66C-8E0D1FA3113B}" destId="{B2555F08-694C-4789-B992-8A6FED5812AD}" srcOrd="0" destOrd="0" presId="urn:microsoft.com/office/officeart/2008/layout/VerticalCircleList"/>
    <dgm:cxn modelId="{A95E405C-852E-45CA-8BB1-0674D924CC2A}" type="presParOf" srcId="{B2555F08-694C-4789-B992-8A6FED5812AD}" destId="{423F5E27-625F-40C9-8BF7-1E6CBCEB2302}" srcOrd="0" destOrd="0" presId="urn:microsoft.com/office/officeart/2008/layout/VerticalCircleList"/>
    <dgm:cxn modelId="{A5FF62D1-4CBC-405A-9292-7B1B95E42B99}" type="presParOf" srcId="{B2555F08-694C-4789-B992-8A6FED5812AD}" destId="{D218BA0E-7BD0-41CB-A73C-CFBD68CE0838}" srcOrd="1" destOrd="0" presId="urn:microsoft.com/office/officeart/2008/layout/VerticalCircleList"/>
    <dgm:cxn modelId="{E50ADE72-88A1-4E33-B124-EC0E5985D0F3}" type="presParOf" srcId="{B2555F08-694C-4789-B992-8A6FED5812AD}" destId="{431B76BB-A20B-4BEE-84C7-65A96CA52231}" srcOrd="2" destOrd="0" presId="urn:microsoft.com/office/officeart/2008/layout/VerticalCircleList"/>
    <dgm:cxn modelId="{1FE640DA-EF1A-4082-B989-23C331E1AF82}" type="presParOf" srcId="{43607203-E50B-48B9-A66C-8E0D1FA3113B}" destId="{B6BBD33E-3D2E-4261-87D6-62DE440A744A}" srcOrd="1" destOrd="0" presId="urn:microsoft.com/office/officeart/2008/layout/VerticalCircleList"/>
    <dgm:cxn modelId="{BE41F70A-ED39-42FB-A71B-18B32A9B6CD8}" type="presParOf" srcId="{B6BBD33E-3D2E-4261-87D6-62DE440A744A}" destId="{90BEB1A7-DB40-4B16-8A06-68FDE63A50B3}" srcOrd="0" destOrd="0" presId="urn:microsoft.com/office/officeart/2008/layout/VerticalCircleList"/>
    <dgm:cxn modelId="{8864A5AE-0910-4C08-8D7E-DB766F7625D3}" type="presParOf" srcId="{B6BBD33E-3D2E-4261-87D6-62DE440A744A}" destId="{E522840B-6B72-44D0-B4A2-66EC1423F37A}" srcOrd="1" destOrd="0" presId="urn:microsoft.com/office/officeart/2008/layout/VerticalCircleList"/>
    <dgm:cxn modelId="{66509525-C5D3-45E0-8410-64AFA4C7EEAF}" type="presParOf" srcId="{B6BBD33E-3D2E-4261-87D6-62DE440A744A}" destId="{A55446CF-DF7A-48E4-8FAB-C6452F690F4E}" srcOrd="2" destOrd="0" presId="urn:microsoft.com/office/officeart/2008/layout/VerticalCircleList"/>
    <dgm:cxn modelId="{2F5D49F5-1354-4AC7-9041-328D996924E3}" type="presParOf" srcId="{43607203-E50B-48B9-A66C-8E0D1FA3113B}" destId="{0FA60D45-A136-468D-885B-8D6E647A951E}" srcOrd="2" destOrd="0" presId="urn:microsoft.com/office/officeart/2008/layout/VerticalCircleList"/>
    <dgm:cxn modelId="{9B36C860-AA68-432C-A553-9D92A7AC4EBE}" type="presParOf" srcId="{0FA60D45-A136-468D-885B-8D6E647A951E}" destId="{9CCAFA16-D4D6-490C-8BFC-DA3B0C2BE7BB}" srcOrd="0" destOrd="0" presId="urn:microsoft.com/office/officeart/2008/layout/VerticalCircleList"/>
    <dgm:cxn modelId="{4882D69A-3389-4E90-BEF1-3B4210ACEDFB}" type="presParOf" srcId="{0FA60D45-A136-468D-885B-8D6E647A951E}" destId="{9B6061FD-C43F-4499-893A-8123F116EF3B}" srcOrd="1" destOrd="0" presId="urn:microsoft.com/office/officeart/2008/layout/VerticalCircleList"/>
    <dgm:cxn modelId="{1302780A-1673-4AEA-A3DB-B417CB042CF1}" type="presParOf" srcId="{0FA60D45-A136-468D-885B-8D6E647A951E}" destId="{1D6FB487-0884-4F36-BE6F-499500E00280}" srcOrd="2" destOrd="0" presId="urn:microsoft.com/office/officeart/2008/layout/VerticalCircleList"/>
    <dgm:cxn modelId="{9199EA1B-528F-41A7-9E79-78530AB8C385}" type="presParOf" srcId="{43607203-E50B-48B9-A66C-8E0D1FA3113B}" destId="{C116F595-B433-4460-9A7F-C68FDF50A48D}" srcOrd="3" destOrd="0" presId="urn:microsoft.com/office/officeart/2008/layout/VerticalCircleList"/>
    <dgm:cxn modelId="{FC8E2C64-285D-4541-90F6-3AC1E61865BC}" type="presParOf" srcId="{C116F595-B433-4460-9A7F-C68FDF50A48D}" destId="{5F05B0CA-5B44-4E27-B85D-AA466A490EE7}" srcOrd="0" destOrd="0" presId="urn:microsoft.com/office/officeart/2008/layout/VerticalCircleList"/>
    <dgm:cxn modelId="{1C6953BE-C380-4204-A471-D38FE4C3A8E9}" type="presParOf" srcId="{C116F595-B433-4460-9A7F-C68FDF50A48D}" destId="{3455641E-9C3D-43C3-9A46-0F068D73D9F2}" srcOrd="1" destOrd="0" presId="urn:microsoft.com/office/officeart/2008/layout/VerticalCircleList"/>
    <dgm:cxn modelId="{FB19154F-FF52-494A-ACDF-C7B8FACBBC6F}" type="presParOf" srcId="{C116F595-B433-4460-9A7F-C68FDF50A48D}" destId="{F276C53A-7C4C-48C9-B816-E2F611C8AE3A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DBA92D-D957-4CB2-BC1B-FCE86A7FE95F}" type="doc">
      <dgm:prSet loTypeId="urn:microsoft.com/office/officeart/2005/8/layout/chevron1" loCatId="process" qsTypeId="urn:microsoft.com/office/officeart/2005/8/quickstyle/3d1" qsCatId="3D" csTypeId="urn:microsoft.com/office/officeart/2005/8/colors/colorful4" csCatId="colorful" phldr="1"/>
      <dgm:spPr/>
    </dgm:pt>
    <dgm:pt modelId="{878F6100-8B3C-4DAA-A542-898F5E41B301}">
      <dgm:prSet phldrT="[Texto]"/>
      <dgm:spPr/>
      <dgm:t>
        <a:bodyPr/>
        <a:lstStyle/>
        <a:p>
          <a:r>
            <a:rPr lang="es-MX" dirty="0" smtClean="0"/>
            <a:t>Encuesta </a:t>
          </a:r>
          <a:endParaRPr lang="es-MX" dirty="0"/>
        </a:p>
      </dgm:t>
    </dgm:pt>
    <dgm:pt modelId="{1BA78A28-4971-464E-B1AA-F28CAD81A76C}" type="parTrans" cxnId="{6754DA41-C30D-4756-A426-036B689407CD}">
      <dgm:prSet/>
      <dgm:spPr/>
      <dgm:t>
        <a:bodyPr/>
        <a:lstStyle/>
        <a:p>
          <a:endParaRPr lang="es-MX"/>
        </a:p>
      </dgm:t>
    </dgm:pt>
    <dgm:pt modelId="{97903829-4EB7-447F-BB66-A1CAB82855FA}" type="sibTrans" cxnId="{6754DA41-C30D-4756-A426-036B689407CD}">
      <dgm:prSet/>
      <dgm:spPr/>
      <dgm:t>
        <a:bodyPr/>
        <a:lstStyle/>
        <a:p>
          <a:endParaRPr lang="es-MX"/>
        </a:p>
      </dgm:t>
    </dgm:pt>
    <dgm:pt modelId="{EF27C6CB-D8E1-4ABD-8E2E-5A226AD2154A}">
      <dgm:prSet phldrT="[Texto]"/>
      <dgm:spPr/>
      <dgm:t>
        <a:bodyPr/>
        <a:lstStyle/>
        <a:p>
          <a:r>
            <a:rPr lang="es-MX" dirty="0" smtClean="0"/>
            <a:t>Entrevista</a:t>
          </a:r>
          <a:endParaRPr lang="es-MX" dirty="0"/>
        </a:p>
      </dgm:t>
    </dgm:pt>
    <dgm:pt modelId="{A634828B-9C78-44E5-962D-C4625BFD2036}" type="parTrans" cxnId="{8526ADC2-5D03-4EDF-B5A6-D032407B9869}">
      <dgm:prSet/>
      <dgm:spPr/>
      <dgm:t>
        <a:bodyPr/>
        <a:lstStyle/>
        <a:p>
          <a:endParaRPr lang="es-MX"/>
        </a:p>
      </dgm:t>
    </dgm:pt>
    <dgm:pt modelId="{8DA10962-071C-4138-B8F1-1304A86D4041}" type="sibTrans" cxnId="{8526ADC2-5D03-4EDF-B5A6-D032407B9869}">
      <dgm:prSet/>
      <dgm:spPr/>
      <dgm:t>
        <a:bodyPr/>
        <a:lstStyle/>
        <a:p>
          <a:endParaRPr lang="es-MX"/>
        </a:p>
      </dgm:t>
    </dgm:pt>
    <dgm:pt modelId="{68F74B2D-E7CA-4A70-ABCB-98D5AC83C042}">
      <dgm:prSet phldrT="[Texto]"/>
      <dgm:spPr/>
      <dgm:t>
        <a:bodyPr/>
        <a:lstStyle/>
        <a:p>
          <a:r>
            <a:rPr lang="es-MX" dirty="0" smtClean="0"/>
            <a:t>Cuestionario</a:t>
          </a:r>
          <a:endParaRPr lang="es-MX" dirty="0"/>
        </a:p>
      </dgm:t>
    </dgm:pt>
    <dgm:pt modelId="{CB3597CA-B7E0-4786-837B-A97AE17AC513}" type="parTrans" cxnId="{6A6CDB2A-449E-4F2A-AD8B-D56AA2C54F73}">
      <dgm:prSet/>
      <dgm:spPr/>
      <dgm:t>
        <a:bodyPr/>
        <a:lstStyle/>
        <a:p>
          <a:endParaRPr lang="es-MX"/>
        </a:p>
      </dgm:t>
    </dgm:pt>
    <dgm:pt modelId="{C0E9A3B4-26DD-4BA8-8679-609A7E6FB73E}" type="sibTrans" cxnId="{6A6CDB2A-449E-4F2A-AD8B-D56AA2C54F73}">
      <dgm:prSet/>
      <dgm:spPr/>
      <dgm:t>
        <a:bodyPr/>
        <a:lstStyle/>
        <a:p>
          <a:endParaRPr lang="es-MX"/>
        </a:p>
      </dgm:t>
    </dgm:pt>
    <dgm:pt modelId="{D0F63AD1-7B72-4D0E-9B3C-1AE669391C71}" type="pres">
      <dgm:prSet presAssocID="{CDDBA92D-D957-4CB2-BC1B-FCE86A7FE95F}" presName="Name0" presStyleCnt="0">
        <dgm:presLayoutVars>
          <dgm:dir/>
          <dgm:animLvl val="lvl"/>
          <dgm:resizeHandles val="exact"/>
        </dgm:presLayoutVars>
      </dgm:prSet>
      <dgm:spPr/>
    </dgm:pt>
    <dgm:pt modelId="{36ABD8FF-15A6-49E3-94B3-9477D437B9E5}" type="pres">
      <dgm:prSet presAssocID="{878F6100-8B3C-4DAA-A542-898F5E41B301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8EF8C8-F2C5-4414-AF8C-206CC38D7D06}" type="pres">
      <dgm:prSet presAssocID="{97903829-4EB7-447F-BB66-A1CAB82855FA}" presName="parTxOnlySpace" presStyleCnt="0"/>
      <dgm:spPr/>
    </dgm:pt>
    <dgm:pt modelId="{A0B7A7EA-8554-466D-B508-1A2996A03398}" type="pres">
      <dgm:prSet presAssocID="{EF27C6CB-D8E1-4ABD-8E2E-5A226AD2154A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D776DC-F8EF-4C57-BB18-0C06D8537218}" type="pres">
      <dgm:prSet presAssocID="{8DA10962-071C-4138-B8F1-1304A86D4041}" presName="parTxOnlySpace" presStyleCnt="0"/>
      <dgm:spPr/>
    </dgm:pt>
    <dgm:pt modelId="{C0CE91BF-051F-4C38-ADF0-95924897F1C7}" type="pres">
      <dgm:prSet presAssocID="{68F74B2D-E7CA-4A70-ABCB-98D5AC83C04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754DA41-C30D-4756-A426-036B689407CD}" srcId="{CDDBA92D-D957-4CB2-BC1B-FCE86A7FE95F}" destId="{878F6100-8B3C-4DAA-A542-898F5E41B301}" srcOrd="0" destOrd="0" parTransId="{1BA78A28-4971-464E-B1AA-F28CAD81A76C}" sibTransId="{97903829-4EB7-447F-BB66-A1CAB82855FA}"/>
    <dgm:cxn modelId="{E5153FCA-58A5-4423-A47C-F4DCEFB864D7}" type="presOf" srcId="{878F6100-8B3C-4DAA-A542-898F5E41B301}" destId="{36ABD8FF-15A6-49E3-94B3-9477D437B9E5}" srcOrd="0" destOrd="0" presId="urn:microsoft.com/office/officeart/2005/8/layout/chevron1"/>
    <dgm:cxn modelId="{F1015E7D-0E60-4622-BF71-DC64310464EB}" type="presOf" srcId="{CDDBA92D-D957-4CB2-BC1B-FCE86A7FE95F}" destId="{D0F63AD1-7B72-4D0E-9B3C-1AE669391C71}" srcOrd="0" destOrd="0" presId="urn:microsoft.com/office/officeart/2005/8/layout/chevron1"/>
    <dgm:cxn modelId="{8526ADC2-5D03-4EDF-B5A6-D032407B9869}" srcId="{CDDBA92D-D957-4CB2-BC1B-FCE86A7FE95F}" destId="{EF27C6CB-D8E1-4ABD-8E2E-5A226AD2154A}" srcOrd="1" destOrd="0" parTransId="{A634828B-9C78-44E5-962D-C4625BFD2036}" sibTransId="{8DA10962-071C-4138-B8F1-1304A86D4041}"/>
    <dgm:cxn modelId="{6A6CDB2A-449E-4F2A-AD8B-D56AA2C54F73}" srcId="{CDDBA92D-D957-4CB2-BC1B-FCE86A7FE95F}" destId="{68F74B2D-E7CA-4A70-ABCB-98D5AC83C042}" srcOrd="2" destOrd="0" parTransId="{CB3597CA-B7E0-4786-837B-A97AE17AC513}" sibTransId="{C0E9A3B4-26DD-4BA8-8679-609A7E6FB73E}"/>
    <dgm:cxn modelId="{852FA951-050A-4716-9FAF-CA0C3FAF81CD}" type="presOf" srcId="{68F74B2D-E7CA-4A70-ABCB-98D5AC83C042}" destId="{C0CE91BF-051F-4C38-ADF0-95924897F1C7}" srcOrd="0" destOrd="0" presId="urn:microsoft.com/office/officeart/2005/8/layout/chevron1"/>
    <dgm:cxn modelId="{CB3DEA88-9593-4014-B3E8-960609873371}" type="presOf" srcId="{EF27C6CB-D8E1-4ABD-8E2E-5A226AD2154A}" destId="{A0B7A7EA-8554-466D-B508-1A2996A03398}" srcOrd="0" destOrd="0" presId="urn:microsoft.com/office/officeart/2005/8/layout/chevron1"/>
    <dgm:cxn modelId="{4E577B9C-CD7C-4F05-A5BD-156E516A9EDF}" type="presParOf" srcId="{D0F63AD1-7B72-4D0E-9B3C-1AE669391C71}" destId="{36ABD8FF-15A6-49E3-94B3-9477D437B9E5}" srcOrd="0" destOrd="0" presId="urn:microsoft.com/office/officeart/2005/8/layout/chevron1"/>
    <dgm:cxn modelId="{3B4C26DD-1349-4923-ABF1-1AF720476F49}" type="presParOf" srcId="{D0F63AD1-7B72-4D0E-9B3C-1AE669391C71}" destId="{E38EF8C8-F2C5-4414-AF8C-206CC38D7D06}" srcOrd="1" destOrd="0" presId="urn:microsoft.com/office/officeart/2005/8/layout/chevron1"/>
    <dgm:cxn modelId="{015A2895-A02E-4590-9E73-1B964E67A469}" type="presParOf" srcId="{D0F63AD1-7B72-4D0E-9B3C-1AE669391C71}" destId="{A0B7A7EA-8554-466D-B508-1A2996A03398}" srcOrd="2" destOrd="0" presId="urn:microsoft.com/office/officeart/2005/8/layout/chevron1"/>
    <dgm:cxn modelId="{65858625-B386-42F7-9DC5-7D98FBBDC2D4}" type="presParOf" srcId="{D0F63AD1-7B72-4D0E-9B3C-1AE669391C71}" destId="{48D776DC-F8EF-4C57-BB18-0C06D8537218}" srcOrd="3" destOrd="0" presId="urn:microsoft.com/office/officeart/2005/8/layout/chevron1"/>
    <dgm:cxn modelId="{84BA8D90-0BA1-47A7-82B9-F1B4996D6397}" type="presParOf" srcId="{D0F63AD1-7B72-4D0E-9B3C-1AE669391C71}" destId="{C0CE91BF-051F-4C38-ADF0-95924897F1C7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C8A4449-25C8-4A75-9BBE-21176E026191}" type="doc">
      <dgm:prSet loTypeId="urn:microsoft.com/office/officeart/2005/8/layout/pyramid2" loCatId="list" qsTypeId="urn:microsoft.com/office/officeart/2005/8/quickstyle/3d1" qsCatId="3D" csTypeId="urn:microsoft.com/office/officeart/2005/8/colors/colorful2" csCatId="colorful" phldr="1"/>
      <dgm:spPr/>
    </dgm:pt>
    <dgm:pt modelId="{6D86FAF3-847E-42ED-AAF4-0CAAFDB8F585}">
      <dgm:prSet phldrT="[Texto]" custT="1"/>
      <dgm:spPr/>
      <dgm:t>
        <a:bodyPr/>
        <a:lstStyle/>
        <a:p>
          <a:r>
            <a:rPr lang="es-MX" sz="1500" dirty="0" smtClean="0"/>
            <a:t>Contiene información relevante del bien ambiental </a:t>
          </a:r>
          <a:endParaRPr lang="es-MX" sz="1500" dirty="0"/>
        </a:p>
      </dgm:t>
    </dgm:pt>
    <dgm:pt modelId="{85B76944-C19D-44F4-A8BC-4816B043360A}" type="parTrans" cxnId="{70019DF4-60D7-436E-9D40-4885D299E0BE}">
      <dgm:prSet/>
      <dgm:spPr/>
      <dgm:t>
        <a:bodyPr/>
        <a:lstStyle/>
        <a:p>
          <a:endParaRPr lang="es-MX"/>
        </a:p>
      </dgm:t>
    </dgm:pt>
    <dgm:pt modelId="{CB1441D2-9DC0-4815-A8AF-69D08AAFC6BB}" type="sibTrans" cxnId="{70019DF4-60D7-436E-9D40-4885D299E0BE}">
      <dgm:prSet/>
      <dgm:spPr/>
      <dgm:t>
        <a:bodyPr/>
        <a:lstStyle/>
        <a:p>
          <a:endParaRPr lang="es-MX"/>
        </a:p>
      </dgm:t>
    </dgm:pt>
    <dgm:pt modelId="{7D2EB920-AEDA-4BBE-84A7-6C66023BF5A6}">
      <dgm:prSet phldrT="[Texto]" custT="1"/>
      <dgm:spPr/>
      <dgm:t>
        <a:bodyPr/>
        <a:lstStyle/>
        <a:p>
          <a:r>
            <a:rPr lang="es-MX" sz="1500" dirty="0" smtClean="0"/>
            <a:t>Tiene que ver con la disposición a pagar por el mismo</a:t>
          </a:r>
          <a:endParaRPr lang="es-MX" sz="1500" dirty="0"/>
        </a:p>
      </dgm:t>
    </dgm:pt>
    <dgm:pt modelId="{94713AC8-6B40-4F5F-9732-D38CABE2B13E}" type="parTrans" cxnId="{8E87EDFA-AB16-4568-9E05-DE56F107FAA6}">
      <dgm:prSet/>
      <dgm:spPr/>
      <dgm:t>
        <a:bodyPr/>
        <a:lstStyle/>
        <a:p>
          <a:endParaRPr lang="es-MX"/>
        </a:p>
      </dgm:t>
    </dgm:pt>
    <dgm:pt modelId="{0080C74B-62EE-427B-ADE4-E329F1B36B20}" type="sibTrans" cxnId="{8E87EDFA-AB16-4568-9E05-DE56F107FAA6}">
      <dgm:prSet/>
      <dgm:spPr/>
      <dgm:t>
        <a:bodyPr/>
        <a:lstStyle/>
        <a:p>
          <a:endParaRPr lang="es-MX"/>
        </a:p>
      </dgm:t>
    </dgm:pt>
    <dgm:pt modelId="{3ADB4D4E-E51B-4C55-B1C9-C689D74D55E4}">
      <dgm:prSet phldrT="[Texto]" custT="1"/>
      <dgm:spPr/>
      <dgm:t>
        <a:bodyPr/>
        <a:lstStyle/>
        <a:p>
          <a:r>
            <a:rPr lang="es-MX" sz="1500" dirty="0" smtClean="0"/>
            <a:t>Indaga sobre algunas de sus características socioeconómicas más relevantes</a:t>
          </a:r>
          <a:endParaRPr lang="es-MX" sz="1500" dirty="0"/>
        </a:p>
      </dgm:t>
    </dgm:pt>
    <dgm:pt modelId="{1EDDC63B-0FA0-4E5E-8D3C-B8F4A663A3FE}" type="parTrans" cxnId="{B8053C30-EC97-415E-B632-465876A51664}">
      <dgm:prSet/>
      <dgm:spPr/>
      <dgm:t>
        <a:bodyPr/>
        <a:lstStyle/>
        <a:p>
          <a:endParaRPr lang="es-MX"/>
        </a:p>
      </dgm:t>
    </dgm:pt>
    <dgm:pt modelId="{AE56460A-0366-486B-8D49-FDE7A6AB88E8}" type="sibTrans" cxnId="{B8053C30-EC97-415E-B632-465876A51664}">
      <dgm:prSet/>
      <dgm:spPr/>
      <dgm:t>
        <a:bodyPr/>
        <a:lstStyle/>
        <a:p>
          <a:endParaRPr lang="es-MX"/>
        </a:p>
      </dgm:t>
    </dgm:pt>
    <dgm:pt modelId="{A4E8F621-B02A-4C6D-88F0-7F182A241B21}" type="pres">
      <dgm:prSet presAssocID="{5C8A4449-25C8-4A75-9BBE-21176E026191}" presName="compositeShape" presStyleCnt="0">
        <dgm:presLayoutVars>
          <dgm:dir/>
          <dgm:resizeHandles/>
        </dgm:presLayoutVars>
      </dgm:prSet>
      <dgm:spPr/>
    </dgm:pt>
    <dgm:pt modelId="{B559FA73-8A1A-4D73-AC84-9524AEFD1653}" type="pres">
      <dgm:prSet presAssocID="{5C8A4449-25C8-4A75-9BBE-21176E026191}" presName="pyramid" presStyleLbl="node1" presStyleIdx="0" presStyleCnt="1"/>
      <dgm:spPr/>
    </dgm:pt>
    <dgm:pt modelId="{4A19489E-DE72-4A22-B6CC-EB8BE54DCD74}" type="pres">
      <dgm:prSet presAssocID="{5C8A4449-25C8-4A75-9BBE-21176E026191}" presName="theList" presStyleCnt="0"/>
      <dgm:spPr/>
    </dgm:pt>
    <dgm:pt modelId="{F486598C-162D-42EE-A027-8A3EB19F15E4}" type="pres">
      <dgm:prSet presAssocID="{6D86FAF3-847E-42ED-AAF4-0CAAFDB8F585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4AE24B-8B8E-4616-A047-1868CBF3C3CF}" type="pres">
      <dgm:prSet presAssocID="{6D86FAF3-847E-42ED-AAF4-0CAAFDB8F585}" presName="aSpace" presStyleCnt="0"/>
      <dgm:spPr/>
    </dgm:pt>
    <dgm:pt modelId="{71DC687B-72F0-4C5F-A4C5-E25CEB3625AB}" type="pres">
      <dgm:prSet presAssocID="{7D2EB920-AEDA-4BBE-84A7-6C66023BF5A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3509D1-70F9-4079-80AD-0D90C0B84036}" type="pres">
      <dgm:prSet presAssocID="{7D2EB920-AEDA-4BBE-84A7-6C66023BF5A6}" presName="aSpace" presStyleCnt="0"/>
      <dgm:spPr/>
    </dgm:pt>
    <dgm:pt modelId="{C8E082F1-BCC0-4886-A397-45EEE63EB6AC}" type="pres">
      <dgm:prSet presAssocID="{3ADB4D4E-E51B-4C55-B1C9-C689D74D55E4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C335D0-3630-49EE-802C-7C0D778E5EC2}" type="pres">
      <dgm:prSet presAssocID="{3ADB4D4E-E51B-4C55-B1C9-C689D74D55E4}" presName="aSpace" presStyleCnt="0"/>
      <dgm:spPr/>
    </dgm:pt>
  </dgm:ptLst>
  <dgm:cxnLst>
    <dgm:cxn modelId="{8E87EDFA-AB16-4568-9E05-DE56F107FAA6}" srcId="{5C8A4449-25C8-4A75-9BBE-21176E026191}" destId="{7D2EB920-AEDA-4BBE-84A7-6C66023BF5A6}" srcOrd="1" destOrd="0" parTransId="{94713AC8-6B40-4F5F-9732-D38CABE2B13E}" sibTransId="{0080C74B-62EE-427B-ADE4-E329F1B36B20}"/>
    <dgm:cxn modelId="{AB611A79-10B6-4488-8473-3BE398E4C5DB}" type="presOf" srcId="{5C8A4449-25C8-4A75-9BBE-21176E026191}" destId="{A4E8F621-B02A-4C6D-88F0-7F182A241B21}" srcOrd="0" destOrd="0" presId="urn:microsoft.com/office/officeart/2005/8/layout/pyramid2"/>
    <dgm:cxn modelId="{0D4AF4E0-188C-412B-8629-9676C0415B7D}" type="presOf" srcId="{7D2EB920-AEDA-4BBE-84A7-6C66023BF5A6}" destId="{71DC687B-72F0-4C5F-A4C5-E25CEB3625AB}" srcOrd="0" destOrd="0" presId="urn:microsoft.com/office/officeart/2005/8/layout/pyramid2"/>
    <dgm:cxn modelId="{70019DF4-60D7-436E-9D40-4885D299E0BE}" srcId="{5C8A4449-25C8-4A75-9BBE-21176E026191}" destId="{6D86FAF3-847E-42ED-AAF4-0CAAFDB8F585}" srcOrd="0" destOrd="0" parTransId="{85B76944-C19D-44F4-A8BC-4816B043360A}" sibTransId="{CB1441D2-9DC0-4815-A8AF-69D08AAFC6BB}"/>
    <dgm:cxn modelId="{B8053C30-EC97-415E-B632-465876A51664}" srcId="{5C8A4449-25C8-4A75-9BBE-21176E026191}" destId="{3ADB4D4E-E51B-4C55-B1C9-C689D74D55E4}" srcOrd="2" destOrd="0" parTransId="{1EDDC63B-0FA0-4E5E-8D3C-B8F4A663A3FE}" sibTransId="{AE56460A-0366-486B-8D49-FDE7A6AB88E8}"/>
    <dgm:cxn modelId="{5352D3EA-FB2A-44F7-AE74-0C360CBB496C}" type="presOf" srcId="{6D86FAF3-847E-42ED-AAF4-0CAAFDB8F585}" destId="{F486598C-162D-42EE-A027-8A3EB19F15E4}" srcOrd="0" destOrd="0" presId="urn:microsoft.com/office/officeart/2005/8/layout/pyramid2"/>
    <dgm:cxn modelId="{DA0E4D66-FE6D-4575-B60C-1BAD3EE64AAD}" type="presOf" srcId="{3ADB4D4E-E51B-4C55-B1C9-C689D74D55E4}" destId="{C8E082F1-BCC0-4886-A397-45EEE63EB6AC}" srcOrd="0" destOrd="0" presId="urn:microsoft.com/office/officeart/2005/8/layout/pyramid2"/>
    <dgm:cxn modelId="{B82D681F-FB3C-4122-96FA-F35D72807008}" type="presParOf" srcId="{A4E8F621-B02A-4C6D-88F0-7F182A241B21}" destId="{B559FA73-8A1A-4D73-AC84-9524AEFD1653}" srcOrd="0" destOrd="0" presId="urn:microsoft.com/office/officeart/2005/8/layout/pyramid2"/>
    <dgm:cxn modelId="{C6441EA7-4037-4D7B-82C6-4A6CEF5301BC}" type="presParOf" srcId="{A4E8F621-B02A-4C6D-88F0-7F182A241B21}" destId="{4A19489E-DE72-4A22-B6CC-EB8BE54DCD74}" srcOrd="1" destOrd="0" presId="urn:microsoft.com/office/officeart/2005/8/layout/pyramid2"/>
    <dgm:cxn modelId="{4A718A9F-D062-47BC-BB56-CDF7E9AED68D}" type="presParOf" srcId="{4A19489E-DE72-4A22-B6CC-EB8BE54DCD74}" destId="{F486598C-162D-42EE-A027-8A3EB19F15E4}" srcOrd="0" destOrd="0" presId="urn:microsoft.com/office/officeart/2005/8/layout/pyramid2"/>
    <dgm:cxn modelId="{C80F2368-38EA-4249-9CEB-2B078A4AE868}" type="presParOf" srcId="{4A19489E-DE72-4A22-B6CC-EB8BE54DCD74}" destId="{864AE24B-8B8E-4616-A047-1868CBF3C3CF}" srcOrd="1" destOrd="0" presId="urn:microsoft.com/office/officeart/2005/8/layout/pyramid2"/>
    <dgm:cxn modelId="{28800A82-C0D3-44EB-89C0-BA05D662DFC6}" type="presParOf" srcId="{4A19489E-DE72-4A22-B6CC-EB8BE54DCD74}" destId="{71DC687B-72F0-4C5F-A4C5-E25CEB3625AB}" srcOrd="2" destOrd="0" presId="urn:microsoft.com/office/officeart/2005/8/layout/pyramid2"/>
    <dgm:cxn modelId="{EC350B8F-363B-431B-9E45-96EA1BA38FC3}" type="presParOf" srcId="{4A19489E-DE72-4A22-B6CC-EB8BE54DCD74}" destId="{963509D1-70F9-4079-80AD-0D90C0B84036}" srcOrd="3" destOrd="0" presId="urn:microsoft.com/office/officeart/2005/8/layout/pyramid2"/>
    <dgm:cxn modelId="{48BF7775-1A0C-48F0-91A0-16A36D29B5FA}" type="presParOf" srcId="{4A19489E-DE72-4A22-B6CC-EB8BE54DCD74}" destId="{C8E082F1-BCC0-4886-A397-45EEE63EB6AC}" srcOrd="4" destOrd="0" presId="urn:microsoft.com/office/officeart/2005/8/layout/pyramid2"/>
    <dgm:cxn modelId="{5C385AC1-DCFE-4E13-BF6C-562F34AE84FC}" type="presParOf" srcId="{4A19489E-DE72-4A22-B6CC-EB8BE54DCD74}" destId="{B1C335D0-3630-49EE-802C-7C0D778E5EC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BBD340-9170-4CEF-9B7E-37E86E5B90D5}">
      <dsp:nvSpPr>
        <dsp:cNvPr id="0" name=""/>
        <dsp:cNvSpPr/>
      </dsp:nvSpPr>
      <dsp:spPr>
        <a:xfrm rot="5400000">
          <a:off x="-378264" y="380450"/>
          <a:ext cx="2521760" cy="176523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Indirectos</a:t>
          </a:r>
          <a:endParaRPr lang="es-MX" sz="2800" kern="1200" dirty="0"/>
        </a:p>
      </dsp:txBody>
      <dsp:txXfrm rot="-5400000">
        <a:off x="0" y="884802"/>
        <a:ext cx="1765232" cy="756528"/>
      </dsp:txXfrm>
    </dsp:sp>
    <dsp:sp modelId="{F7BEA6E0-4D03-4480-8D78-54F3ACCB1FFC}">
      <dsp:nvSpPr>
        <dsp:cNvPr id="0" name=""/>
        <dsp:cNvSpPr/>
      </dsp:nvSpPr>
      <dsp:spPr>
        <a:xfrm rot="5400000">
          <a:off x="3375412" y="-1607993"/>
          <a:ext cx="1639144" cy="4859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b="0" kern="1200" dirty="0" smtClean="0"/>
            <a:t>Método basado en los costos de reposición</a:t>
          </a:r>
          <a:endParaRPr lang="es-MX" sz="1500" b="0" kern="1200" dirty="0"/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b="0" kern="1200" dirty="0" smtClean="0"/>
            <a:t>Métodos basados en la función de producción</a:t>
          </a:r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b="0" kern="1200" dirty="0" smtClean="0"/>
            <a:t>Método del costo de viaje o desplazamiento</a:t>
          </a:r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b="0" kern="1200" dirty="0" smtClean="0"/>
            <a:t>Modelos de utilidad aleatoria</a:t>
          </a:r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b="0" kern="1200" dirty="0" smtClean="0"/>
            <a:t>Método de los precios hedónicos</a:t>
          </a:r>
          <a:endParaRPr lang="es-MX" sz="1500" b="0" kern="1200" dirty="0"/>
        </a:p>
      </dsp:txBody>
      <dsp:txXfrm rot="-5400000">
        <a:off x="1765233" y="82202"/>
        <a:ext cx="4779487" cy="1479112"/>
      </dsp:txXfrm>
    </dsp:sp>
    <dsp:sp modelId="{51B41E3C-5E5E-41CD-9C42-30E72E0DA917}">
      <dsp:nvSpPr>
        <dsp:cNvPr id="0" name=""/>
        <dsp:cNvSpPr/>
      </dsp:nvSpPr>
      <dsp:spPr>
        <a:xfrm rot="5400000">
          <a:off x="-378264" y="2618677"/>
          <a:ext cx="2521760" cy="1765232"/>
        </a:xfrm>
        <a:prstGeom prst="chevron">
          <a:avLst/>
        </a:prstGeom>
        <a:gradFill rotWithShape="0">
          <a:gsLst>
            <a:gs pos="0">
              <a:schemeClr val="accent4">
                <a:hueOff val="-16884939"/>
                <a:satOff val="43154"/>
                <a:lumOff val="-4313"/>
                <a:alphaOff val="0"/>
                <a:tint val="96000"/>
                <a:lumMod val="104000"/>
              </a:schemeClr>
            </a:gs>
            <a:gs pos="100000">
              <a:schemeClr val="accent4">
                <a:hueOff val="-16884939"/>
                <a:satOff val="43154"/>
                <a:lumOff val="-4313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-16884939"/>
              <a:satOff val="43154"/>
              <a:lumOff val="-4313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Directos</a:t>
          </a:r>
          <a:endParaRPr lang="es-MX" sz="2800" kern="1200" dirty="0"/>
        </a:p>
      </dsp:txBody>
      <dsp:txXfrm rot="-5400000">
        <a:off x="0" y="3123029"/>
        <a:ext cx="1765232" cy="756528"/>
      </dsp:txXfrm>
    </dsp:sp>
    <dsp:sp modelId="{238231A0-D285-41DC-A9E1-10E279D2FE72}">
      <dsp:nvSpPr>
        <dsp:cNvPr id="0" name=""/>
        <dsp:cNvSpPr/>
      </dsp:nvSpPr>
      <dsp:spPr>
        <a:xfrm rot="5400000">
          <a:off x="3375412" y="630233"/>
          <a:ext cx="1639144" cy="4859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-16884939"/>
              <a:satOff val="43154"/>
              <a:lumOff val="-4313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b="0" kern="1200" dirty="0" smtClean="0"/>
            <a:t>Método de valoración contingente</a:t>
          </a:r>
          <a:endParaRPr lang="es-MX" sz="1500" b="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b="0" kern="1200" dirty="0" smtClean="0"/>
            <a:t>Método de la ordenación contingente</a:t>
          </a:r>
          <a:endParaRPr lang="es-MX" sz="1500" b="0" kern="1200" dirty="0"/>
        </a:p>
      </dsp:txBody>
      <dsp:txXfrm rot="-5400000">
        <a:off x="1765233" y="2320428"/>
        <a:ext cx="4779487" cy="147911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C0313-0AFE-4789-9C10-858AD026533E}">
      <dsp:nvSpPr>
        <dsp:cNvPr id="0" name=""/>
        <dsp:cNvSpPr/>
      </dsp:nvSpPr>
      <dsp:spPr>
        <a:xfrm rot="16200000">
          <a:off x="263" y="379613"/>
          <a:ext cx="3016741" cy="3016741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Relaciones de complementariedad: requiere del consumo de bienes privados.</a:t>
          </a:r>
        </a:p>
      </dsp:txBody>
      <dsp:txXfrm rot="5400000">
        <a:off x="528193" y="1133798"/>
        <a:ext cx="2488811" cy="1508371"/>
      </dsp:txXfrm>
    </dsp:sp>
    <dsp:sp modelId="{5CCAB4D3-BEE0-483B-9FD3-A375E2214AF2}">
      <dsp:nvSpPr>
        <dsp:cNvPr id="0" name=""/>
        <dsp:cNvSpPr/>
      </dsp:nvSpPr>
      <dsp:spPr>
        <a:xfrm rot="5400000">
          <a:off x="3319699" y="379613"/>
          <a:ext cx="3016741" cy="3016741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-16884939"/>
                <a:satOff val="43154"/>
                <a:lumOff val="-4313"/>
                <a:alphaOff val="0"/>
                <a:tint val="96000"/>
                <a:lumMod val="104000"/>
              </a:schemeClr>
            </a:gs>
            <a:gs pos="100000">
              <a:schemeClr val="accent4">
                <a:hueOff val="-16884939"/>
                <a:satOff val="43154"/>
                <a:lumOff val="-431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Relaciones de </a:t>
          </a:r>
          <a:r>
            <a:rPr lang="es-MX" sz="1600" kern="1200" dirty="0" err="1" smtClean="0"/>
            <a:t>sustituibilidad</a:t>
          </a:r>
          <a:r>
            <a:rPr lang="es-MX" sz="1600" kern="1200" dirty="0" smtClean="0"/>
            <a:t>: aparecen la función de producción o utilidad.</a:t>
          </a:r>
          <a:endParaRPr lang="es-MX" sz="1600" kern="1200" dirty="0"/>
        </a:p>
      </dsp:txBody>
      <dsp:txXfrm rot="-5400000">
        <a:off x="3319699" y="1133798"/>
        <a:ext cx="2488811" cy="15083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3C289-1EF2-4A21-8E7E-BD8E4FCB899E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A8E99-13B0-4800-BB72-36416343C7C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196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A8E99-13B0-4800-BB72-36416343C7C3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9187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755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0753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26763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054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4458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A8E99-13B0-4800-BB72-36416343C7C3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4430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38CB-DBCC-43C7-99B4-46BFF70090E3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1173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7556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250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7089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2924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9533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9736E-5A9F-4E38-A05C-07AECC1F67BC}" type="slidenum">
              <a:rPr lang="es-ES" smtClean="0"/>
              <a:pPr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8126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4FC5C-43F0-455A-BE0D-A96E84AD9EDB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4452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FB97-5D93-4708-8CC8-971BB6DA3C03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0499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A3845-512C-47C8-B372-E1418F1D6096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3322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FF8B-3BE1-4597-B4E3-5DE7D036E12C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371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A90E-1388-421C-BA3F-ED0579CC9069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2978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A09-5C9A-4640-8B9B-7EF3473CF3CD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8464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739A6-E7A6-4925-8530-3B08FF740CE9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0969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3870D-6F90-430E-96A5-C9D2E2F43784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6865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C911-0CC4-445D-B153-952DA66C9A60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206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71F4-8D04-4FFE-BDF6-2F5FB6E663CE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891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C3C4-4E5F-4BD7-A19E-B2D9E7671008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814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6F95-1E5B-4D2E-AC61-EA390EA97345}" type="datetime1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263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4F2E3-0FFD-49EC-9835-8E6FEF4AF220}" type="datetime1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295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2BD3-8A60-4181-BCE2-9963BD962DD3}" type="datetime1">
              <a:rPr lang="es-MX" smtClean="0"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5506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1B37A-5516-4F7E-9189-8710E7368823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066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609C-BE05-46DD-82CB-4C225F5902EE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03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F7B5F-01F9-4202-AB8B-96FCA3DD035B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41679AC-12F6-4128-9BDA-2C4A6A7320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581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  <p:sldLayoutId id="2147484078" r:id="rId12"/>
    <p:sldLayoutId id="2147484079" r:id="rId13"/>
    <p:sldLayoutId id="2147484080" r:id="rId14"/>
    <p:sldLayoutId id="2147484081" r:id="rId15"/>
    <p:sldLayoutId id="2147484082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17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11760" y="764704"/>
            <a:ext cx="5744110" cy="1665874"/>
          </a:xfrm>
        </p:spPr>
        <p:txBody>
          <a:bodyPr>
            <a:noAutofit/>
          </a:bodyPr>
          <a:lstStyle/>
          <a:p>
            <a:pPr algn="ctr"/>
            <a:r>
              <a:rPr lang="es-MX" sz="2200" dirty="0" smtClean="0">
                <a:solidFill>
                  <a:schemeClr val="tx1"/>
                </a:solidFill>
              </a:rPr>
              <a:t>Universidad Autónoma del Estado de México</a:t>
            </a:r>
            <a:br>
              <a:rPr lang="es-MX" sz="2200" dirty="0" smtClean="0">
                <a:solidFill>
                  <a:schemeClr val="tx1"/>
                </a:solidFill>
              </a:rPr>
            </a:br>
            <a:r>
              <a:rPr lang="es-MX" sz="2200" dirty="0" smtClean="0">
                <a:solidFill>
                  <a:schemeClr val="tx1"/>
                </a:solidFill>
              </a:rPr>
              <a:t/>
            </a:r>
            <a:br>
              <a:rPr lang="es-MX" sz="2200" dirty="0" smtClean="0">
                <a:solidFill>
                  <a:schemeClr val="tx1"/>
                </a:solidFill>
              </a:rPr>
            </a:br>
            <a:r>
              <a:rPr lang="es-MX" sz="2200" dirty="0" smtClean="0">
                <a:solidFill>
                  <a:schemeClr val="tx1"/>
                </a:solidFill>
              </a:rPr>
              <a:t>Facultad de Economía</a:t>
            </a:r>
            <a:r>
              <a:rPr lang="es-MX" sz="2200" dirty="0">
                <a:solidFill>
                  <a:schemeClr val="tx1"/>
                </a:solidFill>
              </a:rPr>
              <a:t/>
            </a:r>
            <a:br>
              <a:rPr lang="es-MX" sz="2200" dirty="0">
                <a:solidFill>
                  <a:schemeClr val="tx1"/>
                </a:solidFill>
              </a:rPr>
            </a:br>
            <a:r>
              <a:rPr lang="es-MX" sz="2200" dirty="0" smtClean="0">
                <a:solidFill>
                  <a:schemeClr val="tx1"/>
                </a:solidFill>
              </a:rPr>
              <a:t/>
            </a:r>
            <a:br>
              <a:rPr lang="es-MX" sz="2200" dirty="0" smtClean="0">
                <a:solidFill>
                  <a:schemeClr val="tx1"/>
                </a:solidFill>
              </a:rPr>
            </a:br>
            <a:endParaRPr lang="es-MX" sz="2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43808" y="2534600"/>
            <a:ext cx="4986990" cy="175849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s-MX" sz="2000" dirty="0" smtClean="0"/>
              <a:t>Licenciatura: Economía</a:t>
            </a:r>
          </a:p>
          <a:p>
            <a:pPr algn="ctr"/>
            <a:r>
              <a:rPr lang="es-MX" sz="2000" dirty="0" smtClean="0"/>
              <a:t>Unidad </a:t>
            </a:r>
            <a:r>
              <a:rPr lang="es-MX" sz="2000" dirty="0" smtClean="0"/>
              <a:t>de </a:t>
            </a:r>
            <a:r>
              <a:rPr lang="es-MX" sz="2000" dirty="0" smtClean="0"/>
              <a:t>Aprendizaje</a:t>
            </a:r>
            <a:r>
              <a:rPr lang="es-MX" sz="2000" dirty="0" smtClean="0"/>
              <a:t>: Economía del Medio Ambiente</a:t>
            </a:r>
          </a:p>
          <a:p>
            <a:pPr algn="ctr"/>
            <a:endParaRPr lang="es-MX" sz="2000" dirty="0" smtClean="0"/>
          </a:p>
          <a:p>
            <a:pPr algn="ctr"/>
            <a:r>
              <a:rPr lang="es-MX" sz="2000" b="1" dirty="0" smtClean="0"/>
              <a:t>Tema</a:t>
            </a:r>
            <a:r>
              <a:rPr lang="es-MX" sz="2000" b="1" dirty="0"/>
              <a:t>: V</a:t>
            </a:r>
            <a:r>
              <a:rPr lang="es-MX" sz="2000" b="1" dirty="0" smtClean="0"/>
              <a:t>aloración económica del medio ambiente</a:t>
            </a:r>
            <a:endParaRPr lang="es-MX" sz="19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4714876" y="5214950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600" dirty="0" smtClean="0"/>
              <a:t>Por: Sandra Ochoa Díaz</a:t>
            </a:r>
            <a:endParaRPr lang="es-MX" sz="1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643438" y="5786454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Primavera 2016</a:t>
            </a:r>
            <a:endParaRPr lang="es-MX" sz="1200" dirty="0"/>
          </a:p>
        </p:txBody>
      </p:sp>
      <p:pic>
        <p:nvPicPr>
          <p:cNvPr id="1026" name="0 Imag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43" y="476672"/>
            <a:ext cx="819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06" y="1407617"/>
            <a:ext cx="733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613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6272419"/>
              </p:ext>
            </p:extLst>
          </p:nvPr>
        </p:nvGraphicFramePr>
        <p:xfrm>
          <a:off x="1619672" y="620688"/>
          <a:ext cx="705678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472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8670587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850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428728" y="642918"/>
            <a:ext cx="4367408" cy="5882426"/>
          </a:xfrm>
        </p:spPr>
        <p:txBody>
          <a:bodyPr>
            <a:normAutofit fontScale="92500" lnSpcReduction="10000"/>
          </a:bodyPr>
          <a:lstStyle/>
          <a:p>
            <a:r>
              <a:rPr lang="es-CO" sz="3000" b="1" i="1" dirty="0" smtClean="0">
                <a:latin typeface="Century Gothic" pitchFamily="34" charset="0"/>
              </a:rPr>
              <a:t>Objetivo:</a:t>
            </a:r>
          </a:p>
          <a:p>
            <a:endParaRPr lang="es-CO" sz="3000" i="1" dirty="0" smtClean="0">
              <a:latin typeface="Century Gothic" pitchFamily="34" charset="0"/>
            </a:endParaRPr>
          </a:p>
          <a:p>
            <a:pPr algn="just">
              <a:buNone/>
            </a:pPr>
            <a:endParaRPr lang="es-CO" sz="3000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es-CO" sz="3000" b="1" dirty="0" smtClean="0">
                <a:latin typeface="Century Gothic" pitchFamily="34" charset="0"/>
              </a:rPr>
              <a:t>Medir el excedente del consumidor</a:t>
            </a:r>
            <a:r>
              <a:rPr lang="es-CO" sz="3000" dirty="0" smtClean="0">
                <a:latin typeface="Century Gothic" pitchFamily="34" charset="0"/>
              </a:rPr>
              <a:t> resultante de cambios cuantitativos o cualitativos en las variables ambientales, de los lugares que son visitados con fines recreativos.</a:t>
            </a:r>
          </a:p>
          <a:p>
            <a:endParaRPr lang="es-CO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12</a:t>
            </a:fld>
            <a:endParaRPr lang="es-MX"/>
          </a:p>
        </p:txBody>
      </p:sp>
      <p:pic>
        <p:nvPicPr>
          <p:cNvPr id="1026" name="Picture 2" descr="Resultado de imagen para medio ambi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24" y="1268760"/>
            <a:ext cx="261937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medio ambi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25" y="3645024"/>
            <a:ext cx="268642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/>
            <a:r>
              <a:rPr lang="es-MX" sz="3000" dirty="0" smtClean="0"/>
              <a:t>d) </a:t>
            </a:r>
            <a:r>
              <a:rPr lang="es-MX" sz="3000" dirty="0"/>
              <a:t>Modelos de utilidad </a:t>
            </a:r>
            <a:r>
              <a:rPr lang="es-MX" sz="3000" dirty="0" smtClean="0"/>
              <a:t>aleatoria</a:t>
            </a:r>
            <a:endParaRPr lang="es-MX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Permiten conocer qué peso tuvo cada una las características o atributos del espacio natural en la decisión final de visitarlo, como aumentaría o disminuiría la probabilidad de que una determinada persona visite el sitio si se cambia la cantidad o la calidad de uno de los atributos.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13</a:t>
            </a:fld>
            <a:endParaRPr lang="es-MX"/>
          </a:p>
        </p:txBody>
      </p:sp>
      <p:pic>
        <p:nvPicPr>
          <p:cNvPr id="2050" name="Picture 2" descr="Resultado de imagen para medio ambi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91789"/>
            <a:ext cx="5616624" cy="2353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25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2415" y="2133600"/>
            <a:ext cx="4709259" cy="4103712"/>
          </a:xfrm>
        </p:spPr>
        <p:txBody>
          <a:bodyPr/>
          <a:lstStyle/>
          <a:p>
            <a:pPr algn="just"/>
            <a:r>
              <a:rPr lang="es-MX" dirty="0"/>
              <a:t>S</a:t>
            </a:r>
            <a:r>
              <a:rPr lang="es-MX" dirty="0" smtClean="0"/>
              <a:t>e </a:t>
            </a:r>
            <a:r>
              <a:rPr lang="es-MX" dirty="0"/>
              <a:t>basa en la descripción detallada del producto para el que desean realizarse las predicciones de la </a:t>
            </a:r>
            <a:r>
              <a:rPr lang="es-MX" dirty="0" smtClean="0"/>
              <a:t>demanda.</a:t>
            </a:r>
            <a:endParaRPr lang="es-MX" dirty="0"/>
          </a:p>
          <a:p>
            <a:pPr algn="just"/>
            <a:r>
              <a:rPr lang="es-MX" dirty="0" smtClean="0"/>
              <a:t>La </a:t>
            </a:r>
            <a:r>
              <a:rPr lang="es-MX" dirty="0"/>
              <a:t>posición que ocupan en la estructura de preferencias de la persona, en función de una serie de rasgos o atributos </a:t>
            </a:r>
            <a:r>
              <a:rPr lang="es-MX" dirty="0" smtClean="0"/>
              <a:t>clave.</a:t>
            </a:r>
          </a:p>
          <a:p>
            <a:pPr algn="just"/>
            <a:endParaRPr lang="es-MX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14</a:t>
            </a:fld>
            <a:endParaRPr lang="es-MX"/>
          </a:p>
        </p:txBody>
      </p:sp>
      <p:pic>
        <p:nvPicPr>
          <p:cNvPr id="3074" name="Picture 2" descr="Resultado de imagen para medio ambi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268760"/>
            <a:ext cx="214312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86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pPr algn="r"/>
            <a:r>
              <a:rPr lang="es-MX" dirty="0" smtClean="0"/>
              <a:t>e) Métodos hedónicos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2809535"/>
              </p:ext>
            </p:extLst>
          </p:nvPr>
        </p:nvGraphicFramePr>
        <p:xfrm>
          <a:off x="2123728" y="980728"/>
          <a:ext cx="6708002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558241"/>
              </p:ext>
            </p:extLst>
          </p:nvPr>
        </p:nvGraphicFramePr>
        <p:xfrm>
          <a:off x="4211960" y="548680"/>
          <a:ext cx="446449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contenido 2"/>
          <p:cNvSpPr txBox="1">
            <a:spLocks/>
          </p:cNvSpPr>
          <p:nvPr/>
        </p:nvSpPr>
        <p:spPr>
          <a:xfrm>
            <a:off x="683568" y="2169232"/>
            <a:ext cx="2090192" cy="223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O" sz="1500" b="1" dirty="0" smtClean="0">
                <a:latin typeface="Century Gothic" pitchFamily="34" charset="0"/>
              </a:rPr>
              <a:t>Hipótesis</a:t>
            </a:r>
          </a:p>
          <a:p>
            <a:pPr algn="just"/>
            <a:r>
              <a:rPr lang="es-CO" sz="1500" dirty="0" smtClean="0">
                <a:latin typeface="Century Gothic" pitchFamily="34" charset="0"/>
              </a:rPr>
              <a:t>Los atributos de los bienes están relacionados con su precio (basadas en los supuestos del mercado).</a:t>
            </a:r>
          </a:p>
          <a:p>
            <a:endParaRPr lang="es-CO" dirty="0"/>
          </a:p>
        </p:txBody>
      </p:sp>
      <p:sp>
        <p:nvSpPr>
          <p:cNvPr id="6" name="Flecha derecha 5"/>
          <p:cNvSpPr/>
          <p:nvPr/>
        </p:nvSpPr>
        <p:spPr>
          <a:xfrm>
            <a:off x="3131840" y="2708920"/>
            <a:ext cx="936104" cy="93610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382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r"/>
            <a:r>
              <a:rPr lang="es-MX" dirty="0" smtClean="0"/>
              <a:t>2. </a:t>
            </a:r>
            <a:r>
              <a:rPr lang="es-MX" dirty="0"/>
              <a:t>Métodos Directos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500" dirty="0"/>
              <a:t>Tratan de descubrir el valor que las personas conceden a los distintos recursos ambientales, simulando un mercado en el que pudieran adquiriste los derechos sobre los mismos.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17</a:t>
            </a:fld>
            <a:endParaRPr lang="es-MX"/>
          </a:p>
        </p:txBody>
      </p:sp>
      <p:sp>
        <p:nvSpPr>
          <p:cNvPr id="5" name="AutoShape 2" descr="Resultado de imagen para medio ambiente y econom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medio ambiente y econom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6" descr="Resultado de imagen para medio ambiente y economi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4" y="4692866"/>
            <a:ext cx="4104456" cy="216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91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/>
            <a:r>
              <a:rPr lang="es-MX" dirty="0" smtClean="0"/>
              <a:t>a) </a:t>
            </a:r>
            <a:r>
              <a:rPr lang="es-MX" dirty="0"/>
              <a:t>Método de valoración contingente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sz="2100" dirty="0"/>
              <a:t>Intenta investigar la valoración que otorgan las personas a un determinado recurso ambiental, preguntándoles directamente</a:t>
            </a:r>
            <a:r>
              <a:rPr lang="es-MX" sz="2100" dirty="0" smtClean="0"/>
              <a:t>.</a:t>
            </a:r>
          </a:p>
          <a:p>
            <a:pPr algn="just"/>
            <a:r>
              <a:rPr lang="es-MX" sz="2100" dirty="0" smtClean="0"/>
              <a:t>La </a:t>
            </a:r>
            <a:r>
              <a:rPr lang="es-MX" sz="2100" dirty="0"/>
              <a:t>forma de operar de este método es a través </a:t>
            </a:r>
            <a:r>
              <a:rPr lang="es-MX" sz="2100" dirty="0" smtClean="0"/>
              <a:t>de:</a:t>
            </a:r>
          </a:p>
          <a:p>
            <a:pPr algn="just"/>
            <a:endParaRPr lang="es-MX" sz="2100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lvl="0" algn="just"/>
            <a:r>
              <a:rPr lang="es-MX" dirty="0" smtClean="0"/>
              <a:t>El entrevistador </a:t>
            </a:r>
            <a:r>
              <a:rPr lang="es-MX" dirty="0"/>
              <a:t>construye un mercado simulado para el bien ambiental en estudio e intenta investigar cual </a:t>
            </a:r>
            <a:r>
              <a:rPr lang="es-MX" dirty="0" smtClean="0"/>
              <a:t>es el  </a:t>
            </a:r>
            <a:r>
              <a:rPr lang="es-MX" dirty="0"/>
              <a:t>precio que pagaría el entrevistado por el mismo.</a:t>
            </a:r>
          </a:p>
          <a:p>
            <a:pPr algn="just"/>
            <a:endParaRPr lang="es-MX" dirty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18</a:t>
            </a:fld>
            <a:endParaRPr lang="es-MX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157948204"/>
              </p:ext>
            </p:extLst>
          </p:nvPr>
        </p:nvGraphicFramePr>
        <p:xfrm>
          <a:off x="2339752" y="2636912"/>
          <a:ext cx="5640288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325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692696"/>
            <a:ext cx="6591985" cy="3777622"/>
          </a:xfrm>
        </p:spPr>
        <p:txBody>
          <a:bodyPr/>
          <a:lstStyle/>
          <a:p>
            <a:r>
              <a:rPr lang="es-MX" dirty="0"/>
              <a:t>Dichos instrumentos pueden estar estructurados en tres bloques</a:t>
            </a:r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19</a:t>
            </a:fld>
            <a:endParaRPr lang="es-MX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410823637"/>
              </p:ext>
            </p:extLst>
          </p:nvPr>
        </p:nvGraphicFramePr>
        <p:xfrm>
          <a:off x="2339752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302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Índice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6853096"/>
              </p:ext>
            </p:extLst>
          </p:nvPr>
        </p:nvGraphicFramePr>
        <p:xfrm>
          <a:off x="2195736" y="2204864"/>
          <a:ext cx="6048672" cy="25202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879055"/>
                <a:gridCol w="1169617"/>
              </a:tblGrid>
              <a:tr h="504056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MX" sz="2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 action="ppaction://hlinksldjump"/>
                        </a:rPr>
                        <a:t>Introducción</a:t>
                      </a:r>
                      <a:endParaRPr lang="es-MX" sz="2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200" b="0" dirty="0" smtClean="0"/>
                        <a:t>3</a:t>
                      </a:r>
                      <a:endParaRPr lang="es-MX" sz="2200" b="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MX" sz="2200" dirty="0" smtClean="0">
                          <a:hlinkClick r:id="rId3" action="ppaction://hlinksldjump"/>
                        </a:rPr>
                        <a:t>Objetivo</a:t>
                      </a:r>
                      <a:endParaRPr lang="es-MX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200" b="0" dirty="0" smtClean="0"/>
                        <a:t>4</a:t>
                      </a:r>
                      <a:endParaRPr lang="es-MX" sz="2200" b="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MX" sz="2200" dirty="0" smtClean="0">
                          <a:hlinkClick r:id="rId4" action="ppaction://hlinksldjump"/>
                        </a:rPr>
                        <a:t>Métodos indirectos</a:t>
                      </a:r>
                      <a:endParaRPr lang="es-MX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200" b="0" dirty="0" smtClean="0"/>
                        <a:t>6</a:t>
                      </a:r>
                      <a:endParaRPr lang="es-MX" sz="2200" b="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MX" sz="2200" dirty="0" smtClean="0">
                          <a:hlinkClick r:id="rId5" action="ppaction://hlinksldjump"/>
                        </a:rPr>
                        <a:t>Métodos directos</a:t>
                      </a:r>
                      <a:endParaRPr lang="es-MX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200" dirty="0" smtClean="0"/>
                        <a:t>17</a:t>
                      </a:r>
                      <a:endParaRPr lang="es-MX" sz="22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MX" sz="2200" dirty="0" smtClean="0">
                          <a:hlinkClick r:id="rId6" action="ppaction://hlinksldjump"/>
                        </a:rPr>
                        <a:t>Índices de desarrollo sustentable</a:t>
                      </a:r>
                      <a:endParaRPr lang="es-MX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200" dirty="0" smtClean="0"/>
                        <a:t>22</a:t>
                      </a:r>
                      <a:endParaRPr lang="es-MX" sz="2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273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/>
            <a:r>
              <a:rPr lang="es-MX" dirty="0" smtClean="0"/>
              <a:t>b) </a:t>
            </a:r>
            <a:r>
              <a:rPr lang="es-MX" dirty="0"/>
              <a:t>Método de la ordenación </a:t>
            </a:r>
            <a:r>
              <a:rPr lang="es-MX" dirty="0" smtClean="0"/>
              <a:t>contingente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Consiste en presentar a la persona entrevistada una colección de alternativas, y pedirle que las ordene de más a menos </a:t>
            </a:r>
            <a:r>
              <a:rPr lang="es-MX" dirty="0" smtClean="0"/>
              <a:t>de acuerdo a sus preferencias.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Estas </a:t>
            </a:r>
            <a:r>
              <a:rPr lang="es-MX" dirty="0"/>
              <a:t>alternativas se componen, de una combinación </a:t>
            </a:r>
            <a:r>
              <a:rPr lang="es-MX" dirty="0" smtClean="0"/>
              <a:t>de: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20</a:t>
            </a:fld>
            <a:endParaRPr lang="es-MX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259455367"/>
              </p:ext>
            </p:extLst>
          </p:nvPr>
        </p:nvGraphicFramePr>
        <p:xfrm>
          <a:off x="2627784" y="4005064"/>
          <a:ext cx="5208240" cy="2608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257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836712"/>
            <a:ext cx="6591985" cy="3777622"/>
          </a:xfrm>
        </p:spPr>
        <p:txBody>
          <a:bodyPr/>
          <a:lstStyle/>
          <a:p>
            <a:pPr algn="just"/>
            <a:r>
              <a:rPr lang="es-MX" dirty="0"/>
              <a:t>Una vez que la persona ordena las alternativas en cuestión, el analista puede tratar de descubrir su función indirecta de utilidad.</a:t>
            </a:r>
          </a:p>
          <a:p>
            <a:pPr algn="just"/>
            <a:r>
              <a:rPr lang="es-MX" dirty="0"/>
              <a:t>La principal ventaja que se tiene de este método es que a la persona le resulta más fácil ordenar una serie de alternativas que valorar económicamente la calidad de algún atributo ambiental.</a:t>
            </a:r>
          </a:p>
          <a:p>
            <a:pPr algn="just"/>
            <a:endParaRPr lang="es-MX" dirty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21</a:t>
            </a:fld>
            <a:endParaRPr lang="es-MX"/>
          </a:p>
        </p:txBody>
      </p:sp>
      <p:pic>
        <p:nvPicPr>
          <p:cNvPr id="4098" name="Picture 2" descr="Resultado de imagen para medio ambiente y socie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12976"/>
            <a:ext cx="3960440" cy="336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83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187624" y="1484784"/>
            <a:ext cx="7812871" cy="4566844"/>
            <a:chOff x="0" y="0"/>
            <a:chExt cx="6858436" cy="3028950"/>
          </a:xfrm>
        </p:grpSpPr>
        <p:grpSp>
          <p:nvGrpSpPr>
            <p:cNvPr id="5" name="Grupo 4"/>
            <p:cNvGrpSpPr/>
            <p:nvPr/>
          </p:nvGrpSpPr>
          <p:grpSpPr>
            <a:xfrm>
              <a:off x="0" y="0"/>
              <a:ext cx="6553201" cy="2524125"/>
              <a:chOff x="0" y="0"/>
              <a:chExt cx="6553201" cy="2524125"/>
            </a:xfrm>
          </p:grpSpPr>
          <p:sp>
            <p:nvSpPr>
              <p:cNvPr id="16" name="Cuadro de texto 6"/>
              <p:cNvSpPr txBox="1"/>
              <p:nvPr/>
            </p:nvSpPr>
            <p:spPr>
              <a:xfrm>
                <a:off x="0" y="2019300"/>
                <a:ext cx="876300" cy="504825"/>
              </a:xfrm>
              <a:prstGeom prst="rect">
                <a:avLst/>
              </a:prstGeom>
              <a:ln w="19050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2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PNNv</a:t>
                </a:r>
                <a:endParaRPr lang="es-MX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Cuadro de texto 7"/>
              <p:cNvSpPr txBox="1"/>
              <p:nvPr/>
            </p:nvSpPr>
            <p:spPr>
              <a:xfrm>
                <a:off x="1000125" y="2000250"/>
                <a:ext cx="895350" cy="523875"/>
              </a:xfrm>
              <a:prstGeom prst="rect">
                <a:avLst/>
              </a:prstGeom>
              <a:ln w="19050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2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Ahorro real</a:t>
                </a:r>
                <a:endParaRPr lang="es-MX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Cuadro de texto 8"/>
              <p:cNvSpPr txBox="1"/>
              <p:nvPr/>
            </p:nvSpPr>
            <p:spPr>
              <a:xfrm>
                <a:off x="2038350" y="1981200"/>
                <a:ext cx="895350" cy="523875"/>
              </a:xfrm>
              <a:prstGeom prst="rect">
                <a:avLst/>
              </a:prstGeom>
              <a:ln w="19050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2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Riqueza</a:t>
                </a:r>
                <a:endParaRPr lang="es-MX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" name="Grupo 18"/>
              <p:cNvGrpSpPr/>
              <p:nvPr/>
            </p:nvGrpSpPr>
            <p:grpSpPr>
              <a:xfrm>
                <a:off x="476250" y="0"/>
                <a:ext cx="6076951" cy="2009775"/>
                <a:chOff x="0" y="0"/>
                <a:chExt cx="6076951" cy="2009775"/>
              </a:xfrm>
            </p:grpSpPr>
            <p:grpSp>
              <p:nvGrpSpPr>
                <p:cNvPr id="20" name="Grupo 19"/>
                <p:cNvGrpSpPr/>
                <p:nvPr/>
              </p:nvGrpSpPr>
              <p:grpSpPr>
                <a:xfrm>
                  <a:off x="0" y="0"/>
                  <a:ext cx="4905375" cy="2009775"/>
                  <a:chOff x="0" y="0"/>
                  <a:chExt cx="4905375" cy="2009775"/>
                </a:xfrm>
              </p:grpSpPr>
              <p:grpSp>
                <p:nvGrpSpPr>
                  <p:cNvPr id="26" name="Grupo 25"/>
                  <p:cNvGrpSpPr/>
                  <p:nvPr/>
                </p:nvGrpSpPr>
                <p:grpSpPr>
                  <a:xfrm>
                    <a:off x="981075" y="0"/>
                    <a:ext cx="3924300" cy="1074178"/>
                    <a:chOff x="0" y="0"/>
                    <a:chExt cx="3924300" cy="1074178"/>
                  </a:xfrm>
                </p:grpSpPr>
                <p:sp>
                  <p:nvSpPr>
                    <p:cNvPr id="32" name="Cuadro de texto 2"/>
                    <p:cNvSpPr txBox="1"/>
                    <p:nvPr/>
                  </p:nvSpPr>
                  <p:spPr>
                    <a:xfrm>
                      <a:off x="0" y="0"/>
                      <a:ext cx="3457575" cy="533400"/>
                    </a:xfrm>
                    <a:prstGeom prst="rect">
                      <a:avLst/>
                    </a:prstGeom>
                    <a:ln w="57150"/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dirty="0">
                          <a:effectLst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Índices de Desarrollo Sustentable</a:t>
                      </a:r>
                      <a:endParaRPr lang="es-MX" sz="1100" dirty="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33" name="Conector recto 32"/>
                    <p:cNvCxnSpPr/>
                    <p:nvPr/>
                  </p:nvCxnSpPr>
                  <p:spPr>
                    <a:xfrm flipH="1">
                      <a:off x="166687" y="521728"/>
                      <a:ext cx="1562100" cy="55245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Conector recto 33"/>
                    <p:cNvCxnSpPr/>
                    <p:nvPr/>
                  </p:nvCxnSpPr>
                  <p:spPr>
                    <a:xfrm>
                      <a:off x="1733550" y="517875"/>
                      <a:ext cx="2190750" cy="52387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" name="Grupo 26"/>
                  <p:cNvGrpSpPr/>
                  <p:nvPr/>
                </p:nvGrpSpPr>
                <p:grpSpPr>
                  <a:xfrm>
                    <a:off x="0" y="1009650"/>
                    <a:ext cx="2286000" cy="1000125"/>
                    <a:chOff x="0" y="0"/>
                    <a:chExt cx="2286000" cy="1000125"/>
                  </a:xfrm>
                </p:grpSpPr>
                <p:sp>
                  <p:nvSpPr>
                    <p:cNvPr id="28" name="Cuadro de texto 3"/>
                    <p:cNvSpPr txBox="1"/>
                    <p:nvPr/>
                  </p:nvSpPr>
                  <p:spPr>
                    <a:xfrm>
                      <a:off x="19050" y="0"/>
                      <a:ext cx="2266950" cy="419100"/>
                    </a:xfrm>
                    <a:prstGeom prst="rect">
                      <a:avLst/>
                    </a:prstGeom>
                    <a:ln w="28575"/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dirty="0">
                          <a:effectLst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Sustentabilidad débil</a:t>
                      </a:r>
                      <a:endParaRPr lang="es-MX" sz="1100" dirty="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29" name="Conector recto 28"/>
                    <p:cNvCxnSpPr/>
                    <p:nvPr/>
                  </p:nvCxnSpPr>
                  <p:spPr>
                    <a:xfrm flipH="1">
                      <a:off x="0" y="428625"/>
                      <a:ext cx="1066800" cy="5715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Conector recto 29"/>
                    <p:cNvCxnSpPr/>
                    <p:nvPr/>
                  </p:nvCxnSpPr>
                  <p:spPr>
                    <a:xfrm>
                      <a:off x="1054894" y="418967"/>
                      <a:ext cx="962025" cy="5334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Conector recto 30"/>
                    <p:cNvCxnSpPr/>
                    <p:nvPr/>
                  </p:nvCxnSpPr>
                  <p:spPr>
                    <a:xfrm flipH="1">
                      <a:off x="1057275" y="447675"/>
                      <a:ext cx="9525" cy="5334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1" name="Grupo 20"/>
                <p:cNvGrpSpPr/>
                <p:nvPr/>
              </p:nvGrpSpPr>
              <p:grpSpPr>
                <a:xfrm>
                  <a:off x="3632489" y="1000125"/>
                  <a:ext cx="2444462" cy="952500"/>
                  <a:chOff x="-110836" y="0"/>
                  <a:chExt cx="2444462" cy="952500"/>
                </a:xfrm>
              </p:grpSpPr>
              <p:sp>
                <p:nvSpPr>
                  <p:cNvPr id="22" name="Cuadro de texto 5"/>
                  <p:cNvSpPr txBox="1"/>
                  <p:nvPr/>
                </p:nvSpPr>
                <p:spPr>
                  <a:xfrm>
                    <a:off x="-110836" y="0"/>
                    <a:ext cx="2444462" cy="419100"/>
                  </a:xfrm>
                  <a:prstGeom prst="rect">
                    <a:avLst/>
                  </a:prstGeom>
                  <a:ln w="28575"/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s-MX" sz="1800" dirty="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Sustentabilidad fuerte</a:t>
                    </a:r>
                    <a:endParaRPr lang="es-MX" sz="11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23" name="Conector recto 22"/>
                  <p:cNvCxnSpPr/>
                  <p:nvPr/>
                </p:nvCxnSpPr>
                <p:spPr>
                  <a:xfrm flipH="1">
                    <a:off x="0" y="419100"/>
                    <a:ext cx="1152525" cy="53340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Conector recto 23"/>
                  <p:cNvCxnSpPr>
                    <a:endCxn id="11" idx="0"/>
                  </p:cNvCxnSpPr>
                  <p:nvPr/>
                </p:nvCxnSpPr>
                <p:spPr>
                  <a:xfrm>
                    <a:off x="1143000" y="447675"/>
                    <a:ext cx="1048186" cy="466725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Conector recto 24"/>
                  <p:cNvCxnSpPr/>
                  <p:nvPr/>
                </p:nvCxnSpPr>
                <p:spPr>
                  <a:xfrm>
                    <a:off x="1143000" y="476250"/>
                    <a:ext cx="19050" cy="409575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6" name="Grupo 5"/>
            <p:cNvGrpSpPr/>
            <p:nvPr/>
          </p:nvGrpSpPr>
          <p:grpSpPr>
            <a:xfrm>
              <a:off x="3714750" y="1914525"/>
              <a:ext cx="3143686" cy="1114425"/>
              <a:chOff x="0" y="28575"/>
              <a:chExt cx="3143686" cy="1114425"/>
            </a:xfrm>
          </p:grpSpPr>
          <p:grpSp>
            <p:nvGrpSpPr>
              <p:cNvPr id="7" name="Grupo 6"/>
              <p:cNvGrpSpPr/>
              <p:nvPr/>
            </p:nvGrpSpPr>
            <p:grpSpPr>
              <a:xfrm>
                <a:off x="657225" y="981075"/>
                <a:ext cx="2009775" cy="161925"/>
                <a:chOff x="0" y="0"/>
                <a:chExt cx="2009775" cy="161925"/>
              </a:xfrm>
            </p:grpSpPr>
            <p:sp>
              <p:nvSpPr>
                <p:cNvPr id="14" name="Cuadro de texto 12"/>
                <p:cNvSpPr txBox="1"/>
                <p:nvPr/>
              </p:nvSpPr>
              <p:spPr>
                <a:xfrm>
                  <a:off x="0" y="0"/>
                  <a:ext cx="895350" cy="161925"/>
                </a:xfrm>
                <a:prstGeom prst="rect">
                  <a:avLst/>
                </a:prstGeom>
                <a:ln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MX" sz="10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Biodiversidad</a:t>
                  </a:r>
                  <a:endParaRPr lang="es-MX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Cuadro de texto 13"/>
                <p:cNvSpPr txBox="1"/>
                <p:nvPr/>
              </p:nvSpPr>
              <p:spPr>
                <a:xfrm>
                  <a:off x="1114425" y="0"/>
                  <a:ext cx="895350" cy="161925"/>
                </a:xfrm>
                <a:prstGeom prst="rect">
                  <a:avLst/>
                </a:prstGeom>
                <a:ln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MX" sz="12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CVP</a:t>
                  </a:r>
                  <a:endParaRPr lang="es-MX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" name="Grupo 7"/>
              <p:cNvGrpSpPr/>
              <p:nvPr/>
            </p:nvGrpSpPr>
            <p:grpSpPr>
              <a:xfrm>
                <a:off x="0" y="28575"/>
                <a:ext cx="3143686" cy="952500"/>
                <a:chOff x="0" y="28575"/>
                <a:chExt cx="3143686" cy="952500"/>
              </a:xfrm>
            </p:grpSpPr>
            <p:sp>
              <p:nvSpPr>
                <p:cNvPr id="9" name="Cuadro de texto 9"/>
                <p:cNvSpPr txBox="1"/>
                <p:nvPr/>
              </p:nvSpPr>
              <p:spPr>
                <a:xfrm>
                  <a:off x="0" y="76200"/>
                  <a:ext cx="895350" cy="523875"/>
                </a:xfrm>
                <a:prstGeom prst="rect">
                  <a:avLst/>
                </a:prstGeom>
                <a:ln w="19050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MX" sz="12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Capacidad de carga</a:t>
                  </a:r>
                  <a:endParaRPr lang="es-MX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Cuadro de texto 10"/>
                <p:cNvSpPr txBox="1"/>
                <p:nvPr/>
              </p:nvSpPr>
              <p:spPr>
                <a:xfrm>
                  <a:off x="1238334" y="33392"/>
                  <a:ext cx="895350" cy="523875"/>
                </a:xfrm>
                <a:prstGeom prst="rect">
                  <a:avLst/>
                </a:prstGeom>
                <a:ln w="19050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MX" sz="12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Resilencia</a:t>
                  </a:r>
                  <a:endParaRPr lang="es-MX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" name="Cuadro de texto 11"/>
                <p:cNvSpPr txBox="1"/>
                <p:nvPr/>
              </p:nvSpPr>
              <p:spPr>
                <a:xfrm>
                  <a:off x="2248336" y="28575"/>
                  <a:ext cx="895350" cy="523875"/>
                </a:xfrm>
                <a:prstGeom prst="rect">
                  <a:avLst/>
                </a:prstGeom>
                <a:ln w="19050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MX" sz="12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Huella ecológica</a:t>
                  </a:r>
                  <a:endParaRPr lang="es-MX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2" name="Conector recto 11"/>
                <p:cNvCxnSpPr/>
                <p:nvPr/>
              </p:nvCxnSpPr>
              <p:spPr>
                <a:xfrm flipH="1">
                  <a:off x="1152525" y="552450"/>
                  <a:ext cx="466725" cy="41910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ector recto 12"/>
                <p:cNvCxnSpPr/>
                <p:nvPr/>
              </p:nvCxnSpPr>
              <p:spPr>
                <a:xfrm>
                  <a:off x="1628775" y="571500"/>
                  <a:ext cx="542925" cy="40957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87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>
                <a:latin typeface="Century Gothic" pitchFamily="34" charset="0"/>
              </a:rPr>
              <a:t>Índices ecológicos de sustentabilidad (fuerte</a:t>
            </a:r>
            <a:r>
              <a:rPr lang="es-CO" dirty="0" smtClean="0">
                <a:latin typeface="Century Gothic" pitchFamily="34" charset="0"/>
              </a:rPr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O" dirty="0" smtClean="0">
                <a:latin typeface="Century Gothic" pitchFamily="34" charset="0"/>
              </a:rPr>
              <a:t>Parten </a:t>
            </a:r>
            <a:r>
              <a:rPr lang="es-CO" dirty="0">
                <a:latin typeface="Century Gothic" pitchFamily="34" charset="0"/>
              </a:rPr>
              <a:t>de conceptos utilizados en biología </a:t>
            </a:r>
            <a:r>
              <a:rPr lang="es-CO" dirty="0" smtClean="0">
                <a:latin typeface="Century Gothic" pitchFamily="34" charset="0"/>
              </a:rPr>
              <a:t>y,</a:t>
            </a:r>
          </a:p>
          <a:p>
            <a:pPr algn="just"/>
            <a:endParaRPr lang="es-CO" dirty="0">
              <a:latin typeface="Century Gothic" pitchFamily="34" charset="0"/>
            </a:endParaRPr>
          </a:p>
          <a:p>
            <a:pPr algn="just"/>
            <a:r>
              <a:rPr lang="es-CO" dirty="0" smtClean="0">
                <a:latin typeface="Century Gothic" pitchFamily="34" charset="0"/>
              </a:rPr>
              <a:t>Señalan </a:t>
            </a:r>
            <a:r>
              <a:rPr lang="es-CO" dirty="0">
                <a:latin typeface="Century Gothic" pitchFamily="34" charset="0"/>
              </a:rPr>
              <a:t>límites a partir de los cuales los servicios ecológicos de los sistemas comienzan a verse amenazados, son una aproximación al </a:t>
            </a:r>
            <a:r>
              <a:rPr lang="es-CO" b="1" dirty="0">
                <a:latin typeface="Century Gothic" pitchFamily="34" charset="0"/>
              </a:rPr>
              <a:t>capital natural crítico.</a:t>
            </a:r>
            <a:endParaRPr lang="es-ES" dirty="0">
              <a:latin typeface="Century Gothic" pitchFamily="34" charset="0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768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2" y="908720"/>
            <a:ext cx="7024744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s-MX" dirty="0" smtClean="0"/>
              <a:t>1. </a:t>
            </a:r>
            <a:r>
              <a:rPr lang="es-CO" b="1" dirty="0">
                <a:latin typeface="Century Gothic" pitchFamily="34" charset="0"/>
              </a:rPr>
              <a:t>Capacidad de Carga (procede de la biología)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67205" y="2065024"/>
            <a:ext cx="6777317" cy="3508977"/>
          </a:xfrm>
        </p:spPr>
        <p:txBody>
          <a:bodyPr>
            <a:normAutofit/>
          </a:bodyPr>
          <a:lstStyle/>
          <a:p>
            <a:pPr marL="68580" lvl="0" indent="0" algn="just">
              <a:buNone/>
            </a:pPr>
            <a:r>
              <a:rPr lang="es-CO" sz="1800" dirty="0" smtClean="0">
                <a:latin typeface="Century Gothic" pitchFamily="34" charset="0"/>
              </a:rPr>
              <a:t>Nivel </a:t>
            </a:r>
            <a:r>
              <a:rPr lang="es-CO" sz="1800" dirty="0">
                <a:latin typeface="Century Gothic" pitchFamily="34" charset="0"/>
              </a:rPr>
              <a:t>máximo de individuos de una determinada especie que puede sobrevivir con los recursos disponibles en una determinada área</a:t>
            </a:r>
            <a:r>
              <a:rPr lang="es-CO" sz="1800" dirty="0" smtClean="0">
                <a:latin typeface="Century Gothic" pitchFamily="34" charset="0"/>
              </a:rPr>
              <a:t>.</a:t>
            </a:r>
          </a:p>
          <a:p>
            <a:pPr marL="68580" lvl="0" indent="0" algn="just">
              <a:buNone/>
            </a:pPr>
            <a:endParaRPr lang="es-CO" sz="1800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es-CO" sz="1800" dirty="0">
                <a:latin typeface="Century Gothic" pitchFamily="34" charset="0"/>
              </a:rPr>
              <a:t>Para aplicar este índice a las sociedades es necesario incluir:</a:t>
            </a:r>
          </a:p>
          <a:p>
            <a:pPr algn="just">
              <a:buNone/>
            </a:pPr>
            <a:endParaRPr lang="es-ES" dirty="0">
              <a:latin typeface="Century Gothic" pitchFamily="34" charset="0"/>
            </a:endParaRPr>
          </a:p>
          <a:p>
            <a:pPr lvl="0"/>
            <a:endParaRPr lang="es-ES" dirty="0">
              <a:latin typeface="Century Gothic" pitchFamily="34" charset="0"/>
            </a:endParaRPr>
          </a:p>
          <a:p>
            <a:endParaRPr lang="es-MX" dirty="0"/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2843808" y="4005064"/>
          <a:ext cx="4248472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740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484784"/>
            <a:ext cx="6777317" cy="3508977"/>
          </a:xfrm>
        </p:spPr>
        <p:txBody>
          <a:bodyPr>
            <a:normAutofit/>
          </a:bodyPr>
          <a:lstStyle/>
          <a:p>
            <a:pPr algn="just"/>
            <a:r>
              <a:rPr lang="es-CO" sz="2000" dirty="0">
                <a:latin typeface="Century Gothic" pitchFamily="34" charset="0"/>
              </a:rPr>
              <a:t>Retoma la idea de límites ecológicos al crecimiento económico.</a:t>
            </a:r>
          </a:p>
          <a:p>
            <a:pPr algn="just"/>
            <a:endParaRPr lang="es-ES" sz="2000" dirty="0">
              <a:latin typeface="Century Gothic" pitchFamily="34" charset="0"/>
            </a:endParaRPr>
          </a:p>
          <a:p>
            <a:pPr algn="just"/>
            <a:r>
              <a:rPr lang="es-CO" sz="2000" dirty="0">
                <a:latin typeface="Century Gothic" pitchFamily="34" charset="0"/>
              </a:rPr>
              <a:t>Por lo tanto la capacidad de carga de un sistema es la población máxima que puede sobrevivir considerando el recurso más escaso, esto es:</a:t>
            </a:r>
            <a:endParaRPr lang="es-ES" sz="2000" dirty="0">
              <a:latin typeface="Century Gothic" pitchFamily="34" charset="0"/>
            </a:endParaRPr>
          </a:p>
          <a:p>
            <a:pPr algn="ctr">
              <a:buNone/>
            </a:pPr>
            <a:r>
              <a:rPr lang="es-CO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CC=min </a:t>
            </a:r>
            <a:r>
              <a:rPr lang="es-CO" b="1" dirty="0" err="1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CC</a:t>
            </a:r>
            <a:r>
              <a:rPr lang="es-CO" b="1" baseline="-25000" dirty="0" err="1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i</a:t>
            </a:r>
            <a:endParaRPr lang="es-ES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4581128"/>
            <a:ext cx="5586236" cy="1895847"/>
          </a:xfrm>
          <a:prstGeom prst="rect">
            <a:avLst/>
          </a:prstGeo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133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CO" dirty="0">
                <a:latin typeface="Century Gothic" pitchFamily="34" charset="0"/>
              </a:rPr>
              <a:t>Ejemplo: alimentos, suponiendo que toda la tierra es para la producción de estos.</a:t>
            </a:r>
          </a:p>
          <a:p>
            <a:pPr algn="just"/>
            <a:endParaRPr lang="es-ES" dirty="0">
              <a:latin typeface="Century Gothic" pitchFamily="34" charset="0"/>
            </a:endParaRPr>
          </a:p>
          <a:p>
            <a:pPr algn="just"/>
            <a:r>
              <a:rPr lang="es-CO" dirty="0">
                <a:latin typeface="Century Gothic" pitchFamily="34" charset="0"/>
              </a:rPr>
              <a:t>Para obtener la capacidad de carga se:</a:t>
            </a:r>
          </a:p>
          <a:p>
            <a:pPr algn="just"/>
            <a:endParaRPr lang="es-CO" dirty="0">
              <a:latin typeface="Century Gothic" pitchFamily="34" charset="0"/>
            </a:endParaRPr>
          </a:p>
          <a:p>
            <a:pPr algn="ctr"/>
            <a:r>
              <a:rPr lang="es-CO" b="1" dirty="0" smtClean="0">
                <a:latin typeface="Century Gothic" pitchFamily="34" charset="0"/>
              </a:rPr>
              <a:t>CC=Q/M</a:t>
            </a:r>
            <a:endParaRPr lang="es-CO" b="1" dirty="0">
              <a:latin typeface="Century Gothic" pitchFamily="34" charset="0"/>
            </a:endParaRPr>
          </a:p>
          <a:p>
            <a:pPr algn="just"/>
            <a:endParaRPr lang="es-CO" dirty="0">
              <a:latin typeface="Century Gothic" pitchFamily="34" charset="0"/>
            </a:endParaRPr>
          </a:p>
          <a:p>
            <a:pPr>
              <a:buNone/>
            </a:pPr>
            <a:r>
              <a:rPr lang="es-CO" dirty="0">
                <a:latin typeface="Century Gothic" pitchFamily="34" charset="0"/>
              </a:rPr>
              <a:t>Donde:</a:t>
            </a:r>
          </a:p>
          <a:p>
            <a:pPr>
              <a:buNone/>
            </a:pPr>
            <a:endParaRPr lang="es-ES" dirty="0">
              <a:latin typeface="Century Gothic" pitchFamily="34" charset="0"/>
            </a:endParaRPr>
          </a:p>
          <a:p>
            <a:r>
              <a:rPr lang="es-CO" dirty="0">
                <a:latin typeface="Century Gothic" pitchFamily="34" charset="0"/>
              </a:rPr>
              <a:t>Q= producción máxima de alimentos.</a:t>
            </a:r>
            <a:endParaRPr lang="es-ES" dirty="0">
              <a:latin typeface="Century Gothic" pitchFamily="34" charset="0"/>
            </a:endParaRPr>
          </a:p>
          <a:p>
            <a:r>
              <a:rPr lang="es-CO" dirty="0">
                <a:latin typeface="Century Gothic" pitchFamily="34" charset="0"/>
              </a:rPr>
              <a:t>M= calorías mínimas recomendando por la OMS.</a:t>
            </a:r>
            <a:endParaRPr lang="es-ES" dirty="0">
              <a:latin typeface="Century Gothic" pitchFamily="34" charset="0"/>
            </a:endParaRPr>
          </a:p>
          <a:p>
            <a:pPr algn="just"/>
            <a:endParaRPr lang="es-ES" dirty="0">
              <a:latin typeface="Century Gothic" pitchFamily="34" charset="0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905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CO" b="1" dirty="0" smtClean="0">
                <a:latin typeface="Century Gothic" pitchFamily="34" charset="0"/>
              </a:rPr>
              <a:t>Limitaciones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06479" y="2170664"/>
            <a:ext cx="6777317" cy="3508977"/>
          </a:xfrm>
        </p:spPr>
        <p:txBody>
          <a:bodyPr>
            <a:normAutofit fontScale="92500"/>
          </a:bodyPr>
          <a:lstStyle/>
          <a:p>
            <a:pPr marL="525780" lvl="0" indent="-457200" algn="just">
              <a:buFont typeface="+mj-lt"/>
              <a:buAutoNum type="arabicParenR"/>
            </a:pPr>
            <a:r>
              <a:rPr lang="es-CO" sz="2000" dirty="0">
                <a:latin typeface="Century Gothic" pitchFamily="34" charset="0"/>
              </a:rPr>
              <a:t>Sobrestima la producción total de alimentos</a:t>
            </a:r>
            <a:r>
              <a:rPr lang="es-CO" sz="2000" dirty="0" smtClean="0">
                <a:latin typeface="Century Gothic" pitchFamily="34" charset="0"/>
              </a:rPr>
              <a:t>.</a:t>
            </a:r>
          </a:p>
          <a:p>
            <a:pPr marL="525780" lvl="0" indent="-457200" algn="just">
              <a:buFont typeface="+mj-lt"/>
              <a:buAutoNum type="arabicParenR"/>
            </a:pPr>
            <a:endParaRPr lang="es-ES" sz="2000" dirty="0">
              <a:latin typeface="Century Gothic" pitchFamily="34" charset="0"/>
            </a:endParaRPr>
          </a:p>
          <a:p>
            <a:pPr marL="525780" lvl="0" indent="-457200" algn="just">
              <a:buFont typeface="+mj-lt"/>
              <a:buAutoNum type="arabicParenR"/>
            </a:pPr>
            <a:r>
              <a:rPr lang="es-CO" sz="2000" dirty="0" smtClean="0">
                <a:latin typeface="Century Gothic" pitchFamily="34" charset="0"/>
              </a:rPr>
              <a:t>Supone </a:t>
            </a:r>
            <a:r>
              <a:rPr lang="es-CO" sz="2000" dirty="0">
                <a:latin typeface="Century Gothic" pitchFamily="34" charset="0"/>
              </a:rPr>
              <a:t>que toda la tierra disponible puede ser destinada a la producción</a:t>
            </a:r>
            <a:r>
              <a:rPr lang="es-CO" sz="2000" dirty="0" smtClean="0">
                <a:latin typeface="Century Gothic" pitchFamily="34" charset="0"/>
              </a:rPr>
              <a:t>.</a:t>
            </a:r>
          </a:p>
          <a:p>
            <a:pPr marL="525780" lvl="0" indent="-457200" algn="just">
              <a:buFont typeface="+mj-lt"/>
              <a:buAutoNum type="arabicParenR"/>
            </a:pPr>
            <a:endParaRPr lang="es-ES" sz="2000" dirty="0">
              <a:latin typeface="Century Gothic" pitchFamily="34" charset="0"/>
            </a:endParaRPr>
          </a:p>
          <a:p>
            <a:pPr marL="525780" lvl="0" indent="-457200" algn="just">
              <a:buFont typeface="+mj-lt"/>
              <a:buAutoNum type="arabicParenR"/>
            </a:pPr>
            <a:r>
              <a:rPr lang="es-CO" sz="2000" dirty="0" smtClean="0">
                <a:latin typeface="Century Gothic" pitchFamily="34" charset="0"/>
              </a:rPr>
              <a:t>Da </a:t>
            </a:r>
            <a:r>
              <a:rPr lang="es-CO" sz="2000" dirty="0">
                <a:latin typeface="Century Gothic" pitchFamily="34" charset="0"/>
              </a:rPr>
              <a:t>por hecho la resolución de problemas de distribución y acceso la propiedad</a:t>
            </a:r>
            <a:r>
              <a:rPr lang="es-CO" sz="2000" dirty="0" smtClean="0">
                <a:latin typeface="Century Gothic" pitchFamily="34" charset="0"/>
              </a:rPr>
              <a:t>.</a:t>
            </a:r>
          </a:p>
          <a:p>
            <a:pPr marL="525780" lvl="0" indent="-457200" algn="just">
              <a:buFont typeface="+mj-lt"/>
              <a:buAutoNum type="arabicParenR"/>
            </a:pPr>
            <a:endParaRPr lang="es-CO" sz="2000" dirty="0" smtClean="0">
              <a:latin typeface="Century Gothic" pitchFamily="34" charset="0"/>
            </a:endParaRPr>
          </a:p>
          <a:p>
            <a:pPr marL="525780" indent="-457200" algn="just">
              <a:buFont typeface="+mj-lt"/>
              <a:buAutoNum type="arabicParenR"/>
            </a:pPr>
            <a:r>
              <a:rPr lang="es-CO" sz="2000" dirty="0">
                <a:latin typeface="Century Gothic" pitchFamily="34" charset="0"/>
              </a:rPr>
              <a:t>Sólo considera los posibles problemas de escasez.</a:t>
            </a:r>
          </a:p>
          <a:p>
            <a:pPr lvl="0" algn="just"/>
            <a:endParaRPr lang="es-ES" dirty="0">
              <a:latin typeface="Century Gothic" pitchFamily="34" charset="0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029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556792"/>
            <a:ext cx="6777317" cy="3508977"/>
          </a:xfrm>
        </p:spPr>
        <p:txBody>
          <a:bodyPr>
            <a:normAutofit/>
          </a:bodyPr>
          <a:lstStyle/>
          <a:p>
            <a:pPr marL="525780" lvl="0" indent="-457200" algn="just">
              <a:buFont typeface="+mj-lt"/>
              <a:buAutoNum type="arabicParenR" startAt="5"/>
            </a:pPr>
            <a:r>
              <a:rPr lang="es-CO" sz="2000" dirty="0" smtClean="0">
                <a:latin typeface="Century Gothic" pitchFamily="34" charset="0"/>
              </a:rPr>
              <a:t>No estima el nivel deseable de la población sino el máximo.</a:t>
            </a:r>
          </a:p>
          <a:p>
            <a:pPr marL="525780" lvl="0" indent="-457200" algn="just">
              <a:buFont typeface="+mj-lt"/>
              <a:buAutoNum type="arabicParenR" startAt="5"/>
            </a:pPr>
            <a:endParaRPr lang="es-ES" sz="2000" dirty="0" smtClean="0">
              <a:latin typeface="Century Gothic" pitchFamily="34" charset="0"/>
            </a:endParaRPr>
          </a:p>
          <a:p>
            <a:pPr marL="525780" lvl="0" indent="-457200" algn="just">
              <a:buFont typeface="+mj-lt"/>
              <a:buAutoNum type="arabicParenR" startAt="5"/>
            </a:pPr>
            <a:r>
              <a:rPr lang="es-CO" sz="2000" dirty="0" smtClean="0">
                <a:latin typeface="Century Gothic" pitchFamily="34" charset="0"/>
              </a:rPr>
              <a:t>Asume que no existen posibilidades de sustitución entre las distintas formas del capital.</a:t>
            </a:r>
            <a:endParaRPr lang="es-ES" sz="2000" dirty="0" smtClean="0">
              <a:latin typeface="Century Gothic" pitchFamily="34" charset="0"/>
            </a:endParaRP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4283968" y="4221088"/>
            <a:ext cx="4104456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O" dirty="0">
                <a:latin typeface="Century Gothic" pitchFamily="34" charset="0"/>
              </a:rPr>
              <a:t>Sin embargo, este indicador da información del límite de la población a partir del cual la degradación de los recursos es inevitable</a:t>
            </a:r>
            <a:endParaRPr lang="es-MX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126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2. </a:t>
            </a:r>
            <a:r>
              <a:rPr lang="es-MX" dirty="0" err="1" smtClean="0"/>
              <a:t>Resilencia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0" y="2060848"/>
            <a:ext cx="4464615" cy="4248472"/>
          </a:xfrm>
        </p:spPr>
        <p:txBody>
          <a:bodyPr>
            <a:normAutofit fontScale="85000" lnSpcReduction="20000"/>
          </a:bodyPr>
          <a:lstStyle/>
          <a:p>
            <a:pPr lvl="0" algn="just">
              <a:buNone/>
            </a:pPr>
            <a:r>
              <a:rPr lang="es-CO" sz="2100" dirty="0" smtClean="0">
                <a:latin typeface="Century Gothic" pitchFamily="34" charset="0"/>
              </a:rPr>
              <a:t>Capacidad </a:t>
            </a:r>
            <a:r>
              <a:rPr lang="es-CO" sz="2100" dirty="0">
                <a:latin typeface="Century Gothic" pitchFamily="34" charset="0"/>
              </a:rPr>
              <a:t>de resistencia o de recuperación de un determinado ecosistema. </a:t>
            </a:r>
            <a:endParaRPr lang="es-CO" sz="2100" dirty="0" smtClean="0">
              <a:latin typeface="Century Gothic" pitchFamily="34" charset="0"/>
            </a:endParaRPr>
          </a:p>
          <a:p>
            <a:pPr lvl="0" algn="just">
              <a:buNone/>
            </a:pPr>
            <a:endParaRPr lang="es-CO" sz="2100" dirty="0" smtClean="0">
              <a:latin typeface="Century Gothic" pitchFamily="34" charset="0"/>
            </a:endParaRPr>
          </a:p>
          <a:p>
            <a:pPr lvl="0" algn="just">
              <a:buNone/>
            </a:pPr>
            <a:r>
              <a:rPr lang="es-CO" sz="2100" dirty="0" smtClean="0">
                <a:latin typeface="Century Gothic" pitchFamily="34" charset="0"/>
              </a:rPr>
              <a:t>Informa </a:t>
            </a:r>
            <a:r>
              <a:rPr lang="es-CO" sz="2100" dirty="0">
                <a:latin typeface="Century Gothic" pitchFamily="34" charset="0"/>
              </a:rPr>
              <a:t>hasta qué punto la productividad ecológica del ecosistema permanece inalterada o disminuye como resultado de las presiones.</a:t>
            </a:r>
          </a:p>
          <a:p>
            <a:pPr lvl="0" algn="just"/>
            <a:endParaRPr lang="es-CO" sz="2100" dirty="0">
              <a:latin typeface="Century Gothic" pitchFamily="34" charset="0"/>
            </a:endParaRPr>
          </a:p>
          <a:p>
            <a:pPr marL="68580" indent="0" algn="just">
              <a:buNone/>
            </a:pPr>
            <a:r>
              <a:rPr lang="es-CO" sz="2100" dirty="0">
                <a:latin typeface="Century Gothic" pitchFamily="34" charset="0"/>
              </a:rPr>
              <a:t>Para este tipo de indicador es necesario saber las características de un sistema </a:t>
            </a:r>
            <a:r>
              <a:rPr lang="es-CO" sz="2100" dirty="0" smtClean="0">
                <a:latin typeface="Century Gothic" pitchFamily="34" charset="0"/>
              </a:rPr>
              <a:t>recuperable o que </a:t>
            </a:r>
            <a:r>
              <a:rPr lang="es-CO" sz="2100" dirty="0">
                <a:latin typeface="Century Gothic" pitchFamily="34" charset="0"/>
              </a:rPr>
              <a:t>variables pueden resultar afectadas por una pérdida de </a:t>
            </a:r>
            <a:r>
              <a:rPr lang="es-CO" sz="2100" dirty="0" err="1">
                <a:latin typeface="Century Gothic" pitchFamily="34" charset="0"/>
              </a:rPr>
              <a:t>resilencia</a:t>
            </a:r>
            <a:r>
              <a:rPr lang="es-CO" sz="2100" dirty="0">
                <a:latin typeface="Century Gothic" pitchFamily="34" charset="0"/>
              </a:rPr>
              <a:t>.</a:t>
            </a:r>
            <a:endParaRPr lang="es-ES" sz="2100" dirty="0">
              <a:latin typeface="Century Gothic" pitchFamily="34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905" y="2636912"/>
            <a:ext cx="2286000" cy="2736304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345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La presencia de bienes públicos ambientales genera externalidades y conlleva a que el mercado no funcione eficientemente. Algunas razones se deben a que los mismos no tienen asignado un precio, generando que los individuos no tengan incentivos para competir por ellos.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La valoración económica del medio ambiente de acuerdo con algunos autores se realiza a partir de dos métodos</a:t>
            </a:r>
            <a:r>
              <a:rPr lang="es-MX" b="1" dirty="0" smtClean="0"/>
              <a:t>, los directos y los indirectos</a:t>
            </a:r>
            <a:r>
              <a:rPr lang="es-MX" dirty="0" smtClean="0"/>
              <a:t>. Dicha metodología es utilizada para identificar la preferencia de los individuos a la hora de consumir bienes ambientales.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965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340768"/>
            <a:ext cx="6777317" cy="3508977"/>
          </a:xfrm>
        </p:spPr>
        <p:txBody>
          <a:bodyPr/>
          <a:lstStyle/>
          <a:p>
            <a:pPr algn="just"/>
            <a:r>
              <a:rPr lang="es-CO" dirty="0">
                <a:latin typeface="Century Gothic" pitchFamily="34" charset="0"/>
              </a:rPr>
              <a:t>Por lo tanto la capacidad de recuperación está en función </a:t>
            </a:r>
            <a:r>
              <a:rPr lang="es-CO" dirty="0" smtClean="0">
                <a:latin typeface="Century Gothic" pitchFamily="34" charset="0"/>
              </a:rPr>
              <a:t>de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1619672" y="25649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56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CO" b="1" dirty="0">
                <a:latin typeface="Century Gothic" pitchFamily="34" charset="0"/>
              </a:rPr>
              <a:t>Limitaciones: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7024742" cy="3049564"/>
          </a:xfrm>
        </p:spPr>
        <p:txBody>
          <a:bodyPr numCol="2">
            <a:normAutofit fontScale="70000" lnSpcReduction="20000"/>
          </a:bodyPr>
          <a:lstStyle/>
          <a:p>
            <a:pPr lvl="0" algn="just"/>
            <a:r>
              <a:rPr lang="es-CO" sz="2300" dirty="0">
                <a:latin typeface="Century Gothic" pitchFamily="34" charset="0"/>
              </a:rPr>
              <a:t>Dificultad del cálculo de un índice de biodiversidad para un ecosistema son múltiples</a:t>
            </a:r>
            <a:r>
              <a:rPr lang="es-CO" sz="2300" dirty="0" smtClean="0">
                <a:latin typeface="Century Gothic" pitchFamily="34" charset="0"/>
              </a:rPr>
              <a:t>.</a:t>
            </a:r>
          </a:p>
          <a:p>
            <a:pPr lvl="0" algn="just"/>
            <a:endParaRPr lang="es-CO" sz="2300" dirty="0">
              <a:latin typeface="Century Gothic" pitchFamily="34" charset="0"/>
            </a:endParaRPr>
          </a:p>
          <a:p>
            <a:pPr lvl="0" algn="just"/>
            <a:r>
              <a:rPr lang="es-CO" sz="2300" dirty="0" smtClean="0">
                <a:latin typeface="Century Gothic" pitchFamily="34" charset="0"/>
              </a:rPr>
              <a:t>Ausencia </a:t>
            </a:r>
            <a:r>
              <a:rPr lang="es-CO" sz="2300" dirty="0">
                <a:latin typeface="Century Gothic" pitchFamily="34" charset="0"/>
              </a:rPr>
              <a:t>de </a:t>
            </a:r>
            <a:r>
              <a:rPr lang="es-CO" sz="2300" dirty="0" smtClean="0">
                <a:latin typeface="Century Gothic" pitchFamily="34" charset="0"/>
              </a:rPr>
              <a:t>datos.</a:t>
            </a:r>
          </a:p>
          <a:p>
            <a:pPr lvl="0" algn="just"/>
            <a:endParaRPr lang="es-ES" sz="2300" dirty="0">
              <a:latin typeface="Century Gothic" pitchFamily="34" charset="0"/>
            </a:endParaRPr>
          </a:p>
          <a:p>
            <a:pPr lvl="0" algn="just"/>
            <a:r>
              <a:rPr lang="es-CO" sz="2300" dirty="0" smtClean="0">
                <a:latin typeface="Century Gothic" pitchFamily="34" charset="0"/>
              </a:rPr>
              <a:t>Desconocimiento </a:t>
            </a:r>
            <a:r>
              <a:rPr lang="es-CO" sz="2300" dirty="0">
                <a:latin typeface="Century Gothic" pitchFamily="34" charset="0"/>
              </a:rPr>
              <a:t>de las interacciones entre ecosistemas, la influencia de especies</a:t>
            </a:r>
            <a:r>
              <a:rPr lang="es-CO" sz="2300" dirty="0" smtClean="0">
                <a:latin typeface="Century Gothic" pitchFamily="34" charset="0"/>
              </a:rPr>
              <a:t>.</a:t>
            </a:r>
          </a:p>
          <a:p>
            <a:pPr lvl="0" algn="just"/>
            <a:endParaRPr lang="es-CO" sz="2100" dirty="0" smtClean="0">
              <a:latin typeface="Century Gothic" pitchFamily="34" charset="0"/>
            </a:endParaRPr>
          </a:p>
          <a:p>
            <a:pPr lvl="0" algn="just"/>
            <a:endParaRPr lang="es-CO" sz="2100" dirty="0" smtClean="0">
              <a:latin typeface="Century Gothic" pitchFamily="34" charset="0"/>
            </a:endParaRPr>
          </a:p>
          <a:p>
            <a:pPr lvl="0" algn="just"/>
            <a:r>
              <a:rPr lang="es-CO" sz="2300" dirty="0">
                <a:latin typeface="Century Gothic" pitchFamily="34" charset="0"/>
              </a:rPr>
              <a:t>Dificultad para la modelización del desarrollo futuro de los ecosistemas</a:t>
            </a:r>
            <a:r>
              <a:rPr lang="es-CO" sz="2300" dirty="0" smtClean="0">
                <a:latin typeface="Century Gothic" pitchFamily="34" charset="0"/>
              </a:rPr>
              <a:t>.</a:t>
            </a:r>
          </a:p>
          <a:p>
            <a:pPr lvl="0" algn="just"/>
            <a:endParaRPr lang="es-CO" sz="2300" dirty="0">
              <a:latin typeface="Century Gothic" pitchFamily="34" charset="0"/>
            </a:endParaRPr>
          </a:p>
          <a:p>
            <a:pPr lvl="0" algn="just"/>
            <a:r>
              <a:rPr lang="es-CO" sz="2300" dirty="0">
                <a:latin typeface="Century Gothic" pitchFamily="34" charset="0"/>
              </a:rPr>
              <a:t>Necesidad de determinar un nivel base de biodiversidad a partir del cual se considera que el sistema es sustentable.</a:t>
            </a:r>
            <a:endParaRPr lang="es-ES" sz="2300" dirty="0">
              <a:latin typeface="Century Gothic" pitchFamily="34" charset="0"/>
            </a:endParaRPr>
          </a:p>
          <a:p>
            <a:pPr lvl="0" algn="just"/>
            <a:endParaRPr lang="es-ES" dirty="0">
              <a:latin typeface="Century Gothic" pitchFamily="34" charset="0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01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CO" dirty="0" smtClean="0">
                <a:latin typeface="Century Gothic" pitchFamily="34" charset="0"/>
              </a:rPr>
              <a:t>3. La huella ecológica</a:t>
            </a:r>
            <a:endParaRPr lang="es-ES" dirty="0">
              <a:latin typeface="Century Gothic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55576" y="2399716"/>
            <a:ext cx="5544732" cy="3625628"/>
          </a:xfrm>
        </p:spPr>
        <p:txBody>
          <a:bodyPr>
            <a:normAutofit/>
          </a:bodyPr>
          <a:lstStyle/>
          <a:p>
            <a:pPr algn="just"/>
            <a:r>
              <a:rPr lang="es-CO" sz="1800" dirty="0" smtClean="0">
                <a:latin typeface="Century Gothic" pitchFamily="34" charset="0"/>
              </a:rPr>
              <a:t>Es una medida de la carga impuesta por una determinada población sobre los recursos naturales y el medio ambiente.</a:t>
            </a:r>
          </a:p>
          <a:p>
            <a:pPr algn="just"/>
            <a:endParaRPr lang="es-ES" sz="1800" dirty="0" smtClean="0">
              <a:latin typeface="Century Gothic" pitchFamily="34" charset="0"/>
            </a:endParaRPr>
          </a:p>
          <a:p>
            <a:pPr algn="just"/>
            <a:endParaRPr lang="es-ES" sz="1800" dirty="0" smtClean="0">
              <a:latin typeface="Century Gothic" pitchFamily="34" charset="0"/>
            </a:endParaRPr>
          </a:p>
          <a:p>
            <a:pPr algn="just"/>
            <a:r>
              <a:rPr lang="es-CO" sz="1800" dirty="0" smtClean="0">
                <a:latin typeface="Century Gothic" pitchFamily="34" charset="0"/>
              </a:rPr>
              <a:t>Representa el área biológicamente productiva, de tierra o mar, necesaria para sustentar los actuales niveles de consumo de recursos y generación de residuos de esa población.</a:t>
            </a:r>
            <a:endParaRPr lang="es-ES" sz="1800" dirty="0">
              <a:latin typeface="Century Gothic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3140968"/>
            <a:ext cx="2143125" cy="2143125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422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15616" y="908720"/>
            <a:ext cx="6912768" cy="422905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s-CO" dirty="0">
                <a:latin typeface="Century Gothic" pitchFamily="34" charset="0"/>
              </a:rPr>
              <a:t>La huella ecológico se calcula de forma per cápita (ha/habitante/año) que  puede ser la base para calcular el índice para el país o de forma global.</a:t>
            </a:r>
            <a:endParaRPr lang="es-ES" dirty="0">
              <a:latin typeface="Century Gothic" pitchFamily="34" charset="0"/>
            </a:endParaRPr>
          </a:p>
          <a:p>
            <a:pPr marL="68580" lvl="0" indent="0">
              <a:buNone/>
            </a:pPr>
            <a:r>
              <a:rPr lang="es-CO" b="1" dirty="0" smtClean="0">
                <a:latin typeface="Century Gothic" pitchFamily="34" charset="0"/>
              </a:rPr>
              <a:t>Requisitos:</a:t>
            </a:r>
          </a:p>
          <a:p>
            <a:pPr lvl="0"/>
            <a:endParaRPr lang="es-CO" dirty="0" smtClean="0">
              <a:latin typeface="Century Gothic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3059832" y="2852936"/>
          <a:ext cx="5208240" cy="347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573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115616" y="764704"/>
          <a:ext cx="6776417" cy="5211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721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dirty="0" smtClean="0"/>
              <a:t>Índices económicos de sustentabilidad débil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493" y="2323652"/>
            <a:ext cx="5544732" cy="3508977"/>
          </a:xfrm>
        </p:spPr>
        <p:txBody>
          <a:bodyPr/>
          <a:lstStyle/>
          <a:p>
            <a:pPr algn="just"/>
            <a:r>
              <a:rPr lang="es-CO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Producto nacional neto </a:t>
            </a:r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verde</a:t>
            </a:r>
            <a:endParaRPr lang="es-CO" dirty="0">
              <a:latin typeface="Century Gothic" pitchFamily="34" charset="0"/>
            </a:endParaRPr>
          </a:p>
          <a:p>
            <a:pPr marL="68580" indent="0" algn="just">
              <a:buNone/>
            </a:pPr>
            <a:r>
              <a:rPr lang="es-CO" dirty="0" smtClean="0">
                <a:latin typeface="Century Gothic" pitchFamily="34" charset="0"/>
              </a:rPr>
              <a:t>Trata </a:t>
            </a:r>
            <a:r>
              <a:rPr lang="es-CO" dirty="0">
                <a:latin typeface="Century Gothic" pitchFamily="34" charset="0"/>
              </a:rPr>
              <a:t>de estimar el bienestar de un país teniendo en cuenta la depreciación del capital natural y ambiental.</a:t>
            </a:r>
          </a:p>
          <a:p>
            <a:endParaRPr lang="es-MX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5909" y="4653136"/>
            <a:ext cx="5500726" cy="500066"/>
          </a:xfrm>
          <a:prstGeom prst="rect">
            <a:avLst/>
          </a:prstGeom>
          <a:noFill/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838450" y="3312416"/>
            <a:ext cx="3818685" cy="1743075"/>
          </a:xfrm>
          <a:prstGeom prst="rect">
            <a:avLst/>
          </a:prstGeom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982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71600" y="1268761"/>
            <a:ext cx="7344816" cy="475252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endParaRPr lang="es-CO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es-CO" dirty="0" smtClean="0">
                <a:latin typeface="Century Gothic" pitchFamily="34" charset="0"/>
              </a:rPr>
              <a:t>Incorpora la depreciación de capital mediante ajuste positivos</a:t>
            </a:r>
          </a:p>
          <a:p>
            <a:pPr algn="just">
              <a:buNone/>
            </a:pPr>
            <a:endParaRPr lang="es-CO" dirty="0" smtClean="0">
              <a:latin typeface="Century Gothic" pitchFamily="34" charset="0"/>
            </a:endParaRPr>
          </a:p>
          <a:p>
            <a:pPr algn="just">
              <a:buNone/>
            </a:pPr>
            <a:endParaRPr lang="es-CO" dirty="0">
              <a:latin typeface="Century Gothic" pitchFamily="34" charset="0"/>
            </a:endParaRPr>
          </a:p>
          <a:p>
            <a:pPr algn="just">
              <a:buNone/>
            </a:pPr>
            <a:endParaRPr lang="es-CO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es-CO" dirty="0" smtClean="0">
                <a:latin typeface="Century Gothic" pitchFamily="34" charset="0"/>
              </a:rPr>
              <a:t>Si la gestión de los recursos implica un crecimiento real de los stocks, sobre todo en el caso de los recursos renovables</a:t>
            </a:r>
            <a:r>
              <a:rPr lang="es-CO" dirty="0">
                <a:latin typeface="Century Gothic" pitchFamily="34" charset="0"/>
              </a:rPr>
              <a:t>.</a:t>
            </a:r>
            <a:endParaRPr lang="es-CO" dirty="0" smtClean="0">
              <a:latin typeface="Century Gothic" pitchFamily="34" charset="0"/>
            </a:endParaRPr>
          </a:p>
          <a:p>
            <a:pPr algn="just">
              <a:buNone/>
            </a:pPr>
            <a:endParaRPr lang="es-CO" dirty="0">
              <a:latin typeface="Century Gothic" pitchFamily="34" charset="0"/>
            </a:endParaRPr>
          </a:p>
          <a:p>
            <a:pPr algn="just">
              <a:buNone/>
            </a:pPr>
            <a:r>
              <a:rPr lang="es-CO" dirty="0" smtClean="0">
                <a:latin typeface="Century Gothic" pitchFamily="34" charset="0"/>
              </a:rPr>
              <a:t>El factor negativo de la acumulación de contaminación que supera las tasas de asimilación natural y la explotación de recursos por encima de sus tasas de reproducción.</a:t>
            </a:r>
          </a:p>
          <a:p>
            <a:pPr algn="just">
              <a:buNone/>
            </a:pPr>
            <a:endParaRPr lang="es-CO" dirty="0">
              <a:latin typeface="Century Gothic" pitchFamily="34" charset="0"/>
            </a:endParaRPr>
          </a:p>
          <a:p>
            <a:pPr algn="just">
              <a:buNone/>
            </a:pPr>
            <a:r>
              <a:rPr lang="es-CO" dirty="0">
                <a:latin typeface="Century Gothic" pitchFamily="34" charset="0"/>
              </a:rPr>
              <a:t>Lo único que proporciona los indicadores que incluyen recursos ambientales es información para localizar el origen  de los problemas y determinar su magnitud.</a:t>
            </a:r>
            <a:endParaRPr lang="es-ES" dirty="0">
              <a:latin typeface="Century Gothic" pitchFamily="34" charset="0"/>
            </a:endParaRPr>
          </a:p>
          <a:p>
            <a:pPr algn="just">
              <a:buNone/>
            </a:pPr>
            <a:endParaRPr lang="es-ES" dirty="0">
              <a:latin typeface="Century Gothic" pitchFamily="34" charset="0"/>
            </a:endParaRPr>
          </a:p>
        </p:txBody>
      </p:sp>
      <p:sp>
        <p:nvSpPr>
          <p:cNvPr id="4" name="Flecha abajo 3"/>
          <p:cNvSpPr/>
          <p:nvPr/>
        </p:nvSpPr>
        <p:spPr>
          <a:xfrm>
            <a:off x="3923928" y="1988840"/>
            <a:ext cx="1152128" cy="93610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040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>
                <a:latin typeface="Century Gothic" pitchFamily="34" charset="0"/>
              </a:rPr>
              <a:t>Ahorro auténtico o ahorro neto ajustado</a:t>
            </a:r>
            <a:endParaRPr lang="es-ES" dirty="0">
              <a:latin typeface="Century Gothic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43493" y="2323652"/>
            <a:ext cx="4752644" cy="3697636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ES" dirty="0" smtClean="0">
              <a:latin typeface="Century Gothic" pitchFamily="34" charset="0"/>
            </a:endParaRPr>
          </a:p>
          <a:p>
            <a:pPr algn="just">
              <a:buNone/>
            </a:pPr>
            <a:endParaRPr lang="es-CO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es-CO" dirty="0" smtClean="0">
                <a:latin typeface="Century Gothic" pitchFamily="34" charset="0"/>
              </a:rPr>
              <a:t>Es una medida de ahorro neto que se obtiene descontando del nivel de ahorro la depreciación de capital material o consumo de capital fijo y humano y el uso de recursos naturales y los daños derivados de la acumulación de contaminantes.</a:t>
            </a:r>
            <a:endParaRPr lang="es-ES" dirty="0" smtClean="0">
              <a:latin typeface="Century Gothic" pitchFamily="34" charset="0"/>
            </a:endParaRPr>
          </a:p>
          <a:p>
            <a:pPr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071" y="2852936"/>
            <a:ext cx="2628900" cy="2664296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902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187624" y="1014105"/>
            <a:ext cx="7311756" cy="5007183"/>
          </a:xfrm>
        </p:spPr>
        <p:txBody>
          <a:bodyPr>
            <a:normAutofit lnSpcReduction="10000"/>
          </a:bodyPr>
          <a:lstStyle/>
          <a:p>
            <a:r>
              <a:rPr lang="es-CO" dirty="0" smtClean="0">
                <a:latin typeface="Century Gothic" pitchFamily="34" charset="0"/>
              </a:rPr>
              <a:t>Se expresa en porcentaje del PNB y es:</a:t>
            </a:r>
          </a:p>
          <a:p>
            <a:endParaRPr lang="es-CO" dirty="0" smtClean="0">
              <a:latin typeface="Century Gothic" pitchFamily="34" charset="0"/>
            </a:endParaRPr>
          </a:p>
          <a:p>
            <a:pPr algn="just"/>
            <a:endParaRPr lang="es-CO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es-CO" b="1" dirty="0" smtClean="0">
                <a:latin typeface="Century Gothic" pitchFamily="34" charset="0"/>
              </a:rPr>
              <a:t>Donde: 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S</a:t>
            </a:r>
            <a:r>
              <a:rPr lang="es-CO" b="1" baseline="-25000" dirty="0" smtClean="0">
                <a:latin typeface="Century Gothic" pitchFamily="34" charset="0"/>
              </a:rPr>
              <a:t>g</a:t>
            </a:r>
            <a:r>
              <a:rPr lang="es-CO" b="1" dirty="0" smtClean="0">
                <a:latin typeface="Century Gothic" pitchFamily="34" charset="0"/>
              </a:rPr>
              <a:t>: </a:t>
            </a:r>
            <a:r>
              <a:rPr lang="es-CO" dirty="0" smtClean="0">
                <a:latin typeface="Century Gothic" pitchFamily="34" charset="0"/>
              </a:rPr>
              <a:t>ahorro auténtico.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S: </a:t>
            </a:r>
            <a:r>
              <a:rPr lang="es-CO" dirty="0" smtClean="0">
                <a:latin typeface="Century Gothic" pitchFamily="34" charset="0"/>
              </a:rPr>
              <a:t>ahorro neto (sin la depreciación de capital material y humano).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r: </a:t>
            </a:r>
            <a:r>
              <a:rPr lang="es-CO" dirty="0" smtClean="0">
                <a:latin typeface="Century Gothic" pitchFamily="34" charset="0"/>
              </a:rPr>
              <a:t>renta generada por el recurso.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c:</a:t>
            </a:r>
            <a:r>
              <a:rPr lang="es-CO" dirty="0" smtClean="0">
                <a:latin typeface="Century Gothic" pitchFamily="34" charset="0"/>
              </a:rPr>
              <a:t> tasa de extracción.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n:</a:t>
            </a:r>
            <a:r>
              <a:rPr lang="es-CO" dirty="0" smtClean="0">
                <a:latin typeface="Century Gothic" pitchFamily="34" charset="0"/>
              </a:rPr>
              <a:t> tasa de reproducción o descubrimiento de nuevos recursos 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p:</a:t>
            </a:r>
            <a:r>
              <a:rPr lang="es-CO" dirty="0" smtClean="0">
                <a:latin typeface="Century Gothic" pitchFamily="34" charset="0"/>
              </a:rPr>
              <a:t> costo marginal total de la contaminación.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e:</a:t>
            </a:r>
            <a:r>
              <a:rPr lang="es-CO" dirty="0" smtClean="0">
                <a:latin typeface="Century Gothic" pitchFamily="34" charset="0"/>
              </a:rPr>
              <a:t> emisiones.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a:</a:t>
            </a:r>
            <a:r>
              <a:rPr lang="es-CO" dirty="0" smtClean="0">
                <a:latin typeface="Century Gothic" pitchFamily="34" charset="0"/>
              </a:rPr>
              <a:t>capacidad asimilativa del medio.</a:t>
            </a:r>
            <a:endParaRPr lang="es-ES" dirty="0">
              <a:latin typeface="Century Gothic" pitchFamily="34" charset="0"/>
            </a:endParaRPr>
          </a:p>
        </p:txBody>
      </p:sp>
      <p:pic>
        <p:nvPicPr>
          <p:cNvPr id="259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12776"/>
            <a:ext cx="540067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164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524000" y="908720"/>
            <a:ext cx="7344816" cy="5026563"/>
          </a:xfrm>
        </p:spPr>
        <p:txBody>
          <a:bodyPr/>
          <a:lstStyle/>
          <a:p>
            <a:pPr algn="just">
              <a:buNone/>
            </a:pPr>
            <a:r>
              <a:rPr lang="es-CO" dirty="0" smtClean="0">
                <a:latin typeface="Century Gothic" pitchFamily="34" charset="0"/>
              </a:rPr>
              <a:t>Los elementos que van a permitir el desarrollo son: </a:t>
            </a:r>
          </a:p>
          <a:p>
            <a:pPr algn="just">
              <a:buNone/>
            </a:pPr>
            <a:endParaRPr lang="es-ES" dirty="0" smtClean="0">
              <a:latin typeface="Century Gothic" pitchFamily="34" charset="0"/>
            </a:endParaRPr>
          </a:p>
          <a:p>
            <a:pPr lvl="0" algn="just"/>
            <a:endParaRPr lang="es-CO" dirty="0" smtClean="0">
              <a:latin typeface="Century Gothic" pitchFamily="34" charset="0"/>
            </a:endParaRPr>
          </a:p>
          <a:p>
            <a:pPr lvl="0" algn="just"/>
            <a:endParaRPr lang="es-CO" dirty="0" smtClean="0">
              <a:latin typeface="Century Gothic" pitchFamily="34" charset="0"/>
            </a:endParaRPr>
          </a:p>
          <a:p>
            <a:pPr lvl="0" algn="just"/>
            <a:endParaRPr lang="es-ES" dirty="0" smtClean="0">
              <a:latin typeface="Century Gothic" pitchFamily="34" charset="0"/>
            </a:endParaRPr>
          </a:p>
          <a:p>
            <a:endParaRPr lang="es-ES" dirty="0"/>
          </a:p>
        </p:txBody>
      </p:sp>
      <p:graphicFrame>
        <p:nvGraphicFramePr>
          <p:cNvPr id="3" name="Diagrama 2"/>
          <p:cNvGraphicFramePr/>
          <p:nvPr>
            <p:extLst/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702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79712" y="2780928"/>
            <a:ext cx="6591985" cy="3777622"/>
          </a:xfrm>
        </p:spPr>
        <p:txBody>
          <a:bodyPr>
            <a:normAutofit/>
          </a:bodyPr>
          <a:lstStyle/>
          <a:p>
            <a:pPr algn="just"/>
            <a:r>
              <a:rPr lang="es-MX" sz="2500" dirty="0" smtClean="0"/>
              <a:t>Dar a conocer la metodología que se utiliza para realizar la valoración económica del medio ambiente a partir de los distintos métodos. </a:t>
            </a:r>
            <a:endParaRPr lang="es-MX" sz="25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855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>
                <a:latin typeface="Century Gothic" pitchFamily="34" charset="0"/>
              </a:rPr>
              <a:t>Factores negativos:</a:t>
            </a:r>
            <a:r>
              <a:rPr lang="es-ES" dirty="0" smtClean="0">
                <a:latin typeface="Century Gothic" pitchFamily="34" charset="0"/>
              </a:rPr>
              <a:t/>
            </a:r>
            <a:br>
              <a:rPr lang="es-ES" dirty="0" smtClean="0">
                <a:latin typeface="Century Gothic" pitchFamily="34" charset="0"/>
              </a:rPr>
            </a:br>
            <a:endParaRPr lang="es-ES" dirty="0">
              <a:latin typeface="Century Gothic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endParaRPr lang="es-CO" dirty="0" smtClean="0">
              <a:latin typeface="Century Gothic" pitchFamily="34" charset="0"/>
            </a:endParaRPr>
          </a:p>
          <a:p>
            <a:pPr lvl="0" algn="just"/>
            <a:endParaRPr lang="es-CO" dirty="0" smtClean="0">
              <a:latin typeface="Century Gothic" pitchFamily="34" charset="0"/>
            </a:endParaRPr>
          </a:p>
          <a:p>
            <a:pPr lvl="0" algn="just"/>
            <a:endParaRPr lang="es-CO" dirty="0" smtClean="0">
              <a:latin typeface="Century Gothic" pitchFamily="34" charset="0"/>
            </a:endParaRPr>
          </a:p>
          <a:p>
            <a:pPr algn="just"/>
            <a:endParaRPr lang="es-CO" dirty="0" smtClean="0">
              <a:latin typeface="Century Gothic" pitchFamily="34" charset="0"/>
            </a:endParaRPr>
          </a:p>
          <a:p>
            <a:pPr algn="just">
              <a:buNone/>
            </a:pPr>
            <a:endParaRPr lang="es-ES" dirty="0" smtClean="0">
              <a:latin typeface="Century Gothic" pitchFamily="34" charset="0"/>
            </a:endParaRPr>
          </a:p>
          <a:p>
            <a:endParaRPr lang="es-E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39676232"/>
              </p:ext>
            </p:extLst>
          </p:nvPr>
        </p:nvGraphicFramePr>
        <p:xfrm>
          <a:off x="1669976" y="1602255"/>
          <a:ext cx="6864424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85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>
                <a:latin typeface="Century Gothic" pitchFamily="34" charset="0"/>
              </a:rPr>
              <a:t>Indicadores para construir el índice de ahorro auténtico: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s-CO" b="1" dirty="0" smtClean="0">
                <a:latin typeface="Century Gothic" pitchFamily="34" charset="0"/>
              </a:rPr>
              <a:t>Ahorro doméstico bruto.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-</a:t>
            </a:r>
            <a:r>
              <a:rPr lang="es-CO" dirty="0" smtClean="0">
                <a:latin typeface="Century Gothic" pitchFamily="34" charset="0"/>
              </a:rPr>
              <a:t>consumo de capital fijo.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+</a:t>
            </a:r>
            <a:r>
              <a:rPr lang="es-CO" dirty="0" smtClean="0">
                <a:latin typeface="Century Gothic" pitchFamily="34" charset="0"/>
              </a:rPr>
              <a:t>gasto en educación.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-</a:t>
            </a:r>
            <a:r>
              <a:rPr lang="es-CO" dirty="0" smtClean="0">
                <a:latin typeface="Century Gothic" pitchFamily="34" charset="0"/>
              </a:rPr>
              <a:t>explotación de recursos energéticos (petróleo, gas natural y carbón)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-</a:t>
            </a:r>
            <a:r>
              <a:rPr lang="es-CO" dirty="0" smtClean="0">
                <a:latin typeface="Century Gothic" pitchFamily="34" charset="0"/>
              </a:rPr>
              <a:t>explotación de recursos minerales (cobre, oro, hierro, plomo, plata, etc.)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-</a:t>
            </a:r>
            <a:r>
              <a:rPr lang="es-CO" dirty="0" smtClean="0">
                <a:latin typeface="Century Gothic" pitchFamily="34" charset="0"/>
              </a:rPr>
              <a:t>explotación neta de bosques (madera) </a:t>
            </a:r>
            <a:endParaRPr lang="es-ES" dirty="0" smtClean="0">
              <a:latin typeface="Century Gothic" pitchFamily="34" charset="0"/>
            </a:endParaRPr>
          </a:p>
          <a:p>
            <a:pPr algn="just"/>
            <a:r>
              <a:rPr lang="es-CO" b="1" dirty="0" smtClean="0">
                <a:latin typeface="Century Gothic" pitchFamily="34" charset="0"/>
              </a:rPr>
              <a:t>-</a:t>
            </a:r>
            <a:r>
              <a:rPr lang="es-CO" dirty="0" smtClean="0">
                <a:latin typeface="Century Gothic" pitchFamily="34" charset="0"/>
              </a:rPr>
              <a:t>daños derivados de las emisiones de CO</a:t>
            </a:r>
            <a:r>
              <a:rPr lang="es-CO" baseline="-25000" dirty="0" smtClean="0">
                <a:latin typeface="Century Gothic" pitchFamily="34" charset="0"/>
              </a:rPr>
              <a:t>2</a:t>
            </a:r>
            <a:r>
              <a:rPr lang="es-CO" dirty="0" smtClean="0">
                <a:latin typeface="Century Gothic" pitchFamily="34" charset="0"/>
              </a:rPr>
              <a:t>.</a:t>
            </a:r>
            <a:endParaRPr lang="es-ES" dirty="0">
              <a:latin typeface="Century Gothic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059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latin typeface="Century Gothic" pitchFamily="34" charset="0"/>
              </a:rPr>
              <a:t>Limitaciones:</a:t>
            </a:r>
            <a:endParaRPr lang="es-ES" dirty="0">
              <a:latin typeface="Century Gothic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endParaRPr lang="es-CO" dirty="0" smtClean="0">
              <a:latin typeface="Century Gothic" pitchFamily="34" charset="0"/>
            </a:endParaRPr>
          </a:p>
          <a:p>
            <a:pPr lvl="0" algn="just"/>
            <a:r>
              <a:rPr lang="es-CO" dirty="0" smtClean="0">
                <a:latin typeface="Century Gothic" pitchFamily="34" charset="0"/>
              </a:rPr>
              <a:t>Disponibilidad de datos.</a:t>
            </a:r>
            <a:endParaRPr lang="es-ES" dirty="0" smtClean="0">
              <a:latin typeface="Century Gothic" pitchFamily="34" charset="0"/>
            </a:endParaRPr>
          </a:p>
          <a:p>
            <a:pPr lvl="0" algn="just"/>
            <a:r>
              <a:rPr lang="es-CO" dirty="0" smtClean="0">
                <a:latin typeface="Century Gothic" pitchFamily="34" charset="0"/>
              </a:rPr>
              <a:t>Problemas de estimación (depreciación de capital humano)</a:t>
            </a:r>
            <a:endParaRPr lang="es-ES" dirty="0" smtClean="0">
              <a:latin typeface="Century Gothic" pitchFamily="34" charset="0"/>
            </a:endParaRPr>
          </a:p>
          <a:p>
            <a:pPr lvl="0" algn="just"/>
            <a:r>
              <a:rPr lang="es-CO" dirty="0" smtClean="0">
                <a:latin typeface="Century Gothic" pitchFamily="34" charset="0"/>
              </a:rPr>
              <a:t>La degradación de los suelos, sobre explotación de mantos acuíferos.</a:t>
            </a:r>
            <a:endParaRPr lang="es-ES" dirty="0" smtClean="0">
              <a:latin typeface="Century Gothic" pitchFamily="34" charset="0"/>
            </a:endParaRPr>
          </a:p>
          <a:p>
            <a:pPr lvl="0" algn="just"/>
            <a:r>
              <a:rPr lang="es-CO" dirty="0" smtClean="0">
                <a:latin typeface="Century Gothic" pitchFamily="34" charset="0"/>
              </a:rPr>
              <a:t>En el caso de los bosques solo se toma en cuenta la extracción de madera.</a:t>
            </a:r>
            <a:endParaRPr lang="es-ES" dirty="0" smtClean="0">
              <a:latin typeface="Century Gothic" pitchFamily="34" charset="0"/>
            </a:endParaRP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553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CO" dirty="0" smtClean="0"/>
              <a:t>Conclusiones: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O" dirty="0" smtClean="0">
                <a:latin typeface="Century Gothic" pitchFamily="34" charset="0"/>
              </a:rPr>
              <a:t>Por la tanto el ahorro auténtico mide el incremento o diminución de recursos de un país incluyendo el capital humano y natural.</a:t>
            </a:r>
            <a:endParaRPr lang="es-ES" dirty="0" smtClean="0">
              <a:latin typeface="Century Gothic" pitchFamily="34" charset="0"/>
            </a:endParaRPr>
          </a:p>
          <a:p>
            <a:pPr algn="just"/>
            <a:endParaRPr lang="es-CO" dirty="0" smtClean="0">
              <a:latin typeface="Century Gothic" pitchFamily="34" charset="0"/>
            </a:endParaRPr>
          </a:p>
          <a:p>
            <a:pPr algn="just"/>
            <a:r>
              <a:rPr lang="es-CO" dirty="0" smtClean="0">
                <a:latin typeface="Century Gothic" pitchFamily="34" charset="0"/>
              </a:rPr>
              <a:t>Permite conocer si la riqueza total aumentó o disminuyó en un periodo determinado.</a:t>
            </a:r>
            <a:endParaRPr lang="es-ES" dirty="0" smtClean="0">
              <a:latin typeface="Century Gothic" pitchFamily="34" charset="0"/>
            </a:endParaRPr>
          </a:p>
          <a:p>
            <a:pPr algn="just"/>
            <a:endParaRPr lang="es-CO" dirty="0" smtClean="0">
              <a:latin typeface="Century Gothic" pitchFamily="34" charset="0"/>
            </a:endParaRPr>
          </a:p>
          <a:p>
            <a:pPr algn="just"/>
            <a:r>
              <a:rPr lang="es-CO" dirty="0" smtClean="0">
                <a:latin typeface="Century Gothic" pitchFamily="34" charset="0"/>
              </a:rPr>
              <a:t>Por otro lado no permite conocer si la economía será sustentable con una población creciente.</a:t>
            </a:r>
            <a:endParaRPr lang="es-ES" dirty="0">
              <a:latin typeface="Century Gothic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050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500" b="1" dirty="0"/>
              <a:t>Metodología para la valoración económica del medio ambiente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5</a:t>
            </a:fld>
            <a:endParaRPr lang="es-MX"/>
          </a:p>
        </p:txBody>
      </p:sp>
      <p:graphicFrame>
        <p:nvGraphicFramePr>
          <p:cNvPr id="6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0814938"/>
              </p:ext>
            </p:extLst>
          </p:nvPr>
        </p:nvGraphicFramePr>
        <p:xfrm>
          <a:off x="1907705" y="1772816"/>
          <a:ext cx="6624736" cy="4764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750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r"/>
            <a:r>
              <a:rPr lang="es-MX" b="1" dirty="0" smtClean="0"/>
              <a:t>1. Métodos </a:t>
            </a:r>
            <a:r>
              <a:rPr lang="es-MX" b="1" dirty="0"/>
              <a:t>Indirectos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07704" y="1412776"/>
            <a:ext cx="6591985" cy="3777622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Buscan descubrir qué importancia </a:t>
            </a:r>
            <a:r>
              <a:rPr lang="es-MX" dirty="0" smtClean="0"/>
              <a:t>concede </a:t>
            </a:r>
            <a:r>
              <a:rPr lang="es-MX" dirty="0"/>
              <a:t>la persona a las funciones que el medio ambiente le reporta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Se </a:t>
            </a:r>
            <a:r>
              <a:rPr lang="es-MX" dirty="0"/>
              <a:t>apoyan en las relaciones que se establecen en las funciones de producción y utilidad de bienes y servicios ambientales objeto de valoración y bienes y servicios o insumos productivos que se adquieren en el </a:t>
            </a:r>
            <a:r>
              <a:rPr lang="es-MX" dirty="0" smtClean="0"/>
              <a:t>mercado: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6</a:t>
            </a:fld>
            <a:endParaRPr lang="es-MX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458090767"/>
              </p:ext>
            </p:extLst>
          </p:nvPr>
        </p:nvGraphicFramePr>
        <p:xfrm>
          <a:off x="2123728" y="3429000"/>
          <a:ext cx="6336704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13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/>
            <a:r>
              <a:rPr lang="es-MX" dirty="0" smtClean="0"/>
              <a:t>a) </a:t>
            </a:r>
            <a:r>
              <a:rPr lang="es-MX" dirty="0"/>
              <a:t>Método basado en los costos de reposición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2133600"/>
            <a:ext cx="3853721" cy="4031704"/>
          </a:xfrm>
        </p:spPr>
        <p:txBody>
          <a:bodyPr/>
          <a:lstStyle/>
          <a:p>
            <a:pPr algn="just"/>
            <a:r>
              <a:rPr lang="es-MX" sz="1600" dirty="0"/>
              <a:t>Calculan los costos necesarios para reponer en su estado original todos aquellos activos afectados negativamente por un cambio en la calidad de un recurso natural o </a:t>
            </a:r>
            <a:r>
              <a:rPr lang="es-MX" sz="1600" dirty="0" smtClean="0"/>
              <a:t>ambiental.</a:t>
            </a:r>
          </a:p>
          <a:p>
            <a:pPr algn="just"/>
            <a:endParaRPr lang="es-MX" sz="1600" dirty="0" smtClean="0"/>
          </a:p>
          <a:p>
            <a:pPr algn="just"/>
            <a:endParaRPr lang="es-MX" sz="1600" dirty="0" smtClean="0"/>
          </a:p>
          <a:p>
            <a:pPr algn="just"/>
            <a:r>
              <a:rPr lang="es-MX" sz="1600" dirty="0" smtClean="0"/>
              <a:t>Indican </a:t>
            </a:r>
            <a:r>
              <a:rPr lang="es-MX" sz="1600" dirty="0"/>
              <a:t>el esfuerzo necesario para recuperar el valor integral de un bien que se había </a:t>
            </a:r>
            <a:r>
              <a:rPr lang="es-MX" sz="1600" dirty="0" smtClean="0"/>
              <a:t>perdido.</a:t>
            </a:r>
            <a:endParaRPr lang="es-MX" sz="1600" dirty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7</a:t>
            </a:fld>
            <a:endParaRPr lang="es-MX"/>
          </a:p>
        </p:txBody>
      </p:sp>
      <p:pic>
        <p:nvPicPr>
          <p:cNvPr id="1026" name="Picture 2" descr="Resultado de imagen para calidad ambi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76872"/>
            <a:ext cx="28575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83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500" dirty="0" smtClean="0"/>
              <a:t>b) Métodos </a:t>
            </a:r>
            <a:r>
              <a:rPr lang="es-MX" sz="2500" dirty="0"/>
              <a:t>basados en la función de producción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720" y="1628800"/>
            <a:ext cx="6591985" cy="3777622"/>
          </a:xfrm>
        </p:spPr>
        <p:txBody>
          <a:bodyPr/>
          <a:lstStyle/>
          <a:p>
            <a:pPr algn="just"/>
            <a:r>
              <a:rPr lang="es-MX" dirty="0"/>
              <a:t>Presenta una relación de </a:t>
            </a:r>
            <a:r>
              <a:rPr lang="es-MX" dirty="0" err="1"/>
              <a:t>sustituibilidad</a:t>
            </a:r>
            <a:r>
              <a:rPr lang="es-MX" dirty="0"/>
              <a:t> entre determinados bienes ambientales y algunos bienes privados que tienen un precio de </a:t>
            </a:r>
            <a:r>
              <a:rPr lang="es-MX" dirty="0" smtClean="0"/>
              <a:t>mercado.</a:t>
            </a:r>
          </a:p>
          <a:p>
            <a:pPr algn="just"/>
            <a:r>
              <a:rPr lang="es-MX" dirty="0" smtClean="0"/>
              <a:t>Permite </a:t>
            </a:r>
            <a:r>
              <a:rPr lang="es-MX" dirty="0"/>
              <a:t>que la persona o empresa afectada reaccione libremente ante el cambio </a:t>
            </a:r>
            <a:r>
              <a:rPr lang="es-MX" dirty="0" smtClean="0"/>
              <a:t>producido. </a:t>
            </a:r>
          </a:p>
          <a:p>
            <a:pPr algn="just"/>
            <a:r>
              <a:rPr lang="es-MX" dirty="0" smtClean="0"/>
              <a:t>El </a:t>
            </a:r>
            <a:r>
              <a:rPr lang="es-MX" dirty="0"/>
              <a:t>bien ambiental forma parte de una determinada función de producción y el analista observa la reacción de los afectados ante un cambio en este último.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8</a:t>
            </a:fld>
            <a:endParaRPr lang="es-MX"/>
          </a:p>
        </p:txBody>
      </p:sp>
      <p:pic>
        <p:nvPicPr>
          <p:cNvPr id="1026" name="Picture 2" descr="Resultado de imagen para medio ambi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97235"/>
            <a:ext cx="8028384" cy="231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9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500" dirty="0" smtClean="0"/>
              <a:t>c) Método del costo de viaje o de desplazamiento</a:t>
            </a:r>
            <a:endParaRPr lang="es-MX" sz="25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7640337"/>
              </p:ext>
            </p:extLst>
          </p:nvPr>
        </p:nvGraphicFramePr>
        <p:xfrm>
          <a:off x="1475656" y="1124744"/>
          <a:ext cx="734481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79AC-12F6-4128-9BDA-2C4A6A732068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423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469</TotalTime>
  <Words>2087</Words>
  <Application>Microsoft Office PowerPoint</Application>
  <PresentationFormat>Presentación en pantalla (4:3)</PresentationFormat>
  <Paragraphs>305</Paragraphs>
  <Slides>43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4" baseType="lpstr">
      <vt:lpstr>Espiral</vt:lpstr>
      <vt:lpstr>Universidad Autónoma del Estado de México  Facultad de Economía  </vt:lpstr>
      <vt:lpstr>Índice</vt:lpstr>
      <vt:lpstr>Introducción</vt:lpstr>
      <vt:lpstr>Objetivo</vt:lpstr>
      <vt:lpstr>Metodología para la valoración económica del medio ambiente</vt:lpstr>
      <vt:lpstr>1. Métodos Indirectos </vt:lpstr>
      <vt:lpstr>a) Método basado en los costos de reposición </vt:lpstr>
      <vt:lpstr>b) Métodos basados en la función de producción</vt:lpstr>
      <vt:lpstr>c) Método del costo de viaje o de desplazamiento</vt:lpstr>
      <vt:lpstr>Presentación de PowerPoint</vt:lpstr>
      <vt:lpstr>Presentación de PowerPoint</vt:lpstr>
      <vt:lpstr>Presentación de PowerPoint</vt:lpstr>
      <vt:lpstr>d) Modelos de utilidad aleatoria</vt:lpstr>
      <vt:lpstr>Presentación de PowerPoint</vt:lpstr>
      <vt:lpstr>e) Métodos hedónicos</vt:lpstr>
      <vt:lpstr>Presentación de PowerPoint</vt:lpstr>
      <vt:lpstr>2. Métodos Directos </vt:lpstr>
      <vt:lpstr>a) Método de valoración contingente </vt:lpstr>
      <vt:lpstr>Presentación de PowerPoint</vt:lpstr>
      <vt:lpstr>b) Método de la ordenación contingente</vt:lpstr>
      <vt:lpstr>Presentación de PowerPoint</vt:lpstr>
      <vt:lpstr>Presentación de PowerPoint</vt:lpstr>
      <vt:lpstr>Índices ecológicos de sustentabilidad (fuerte)</vt:lpstr>
      <vt:lpstr>1. Capacidad de Carga (procede de la biología)</vt:lpstr>
      <vt:lpstr>Presentación de PowerPoint</vt:lpstr>
      <vt:lpstr>Presentación de PowerPoint</vt:lpstr>
      <vt:lpstr>Limitaciones</vt:lpstr>
      <vt:lpstr>Presentación de PowerPoint</vt:lpstr>
      <vt:lpstr>2. Resilencia</vt:lpstr>
      <vt:lpstr>Presentación de PowerPoint</vt:lpstr>
      <vt:lpstr>Limitaciones:</vt:lpstr>
      <vt:lpstr>3. La huella ecológica</vt:lpstr>
      <vt:lpstr>Presentación de PowerPoint</vt:lpstr>
      <vt:lpstr>Presentación de PowerPoint</vt:lpstr>
      <vt:lpstr>Índices económicos de sustentabilidad débil</vt:lpstr>
      <vt:lpstr>Presentación de PowerPoint</vt:lpstr>
      <vt:lpstr>Ahorro auténtico o ahorro neto ajustado</vt:lpstr>
      <vt:lpstr>Presentación de PowerPoint</vt:lpstr>
      <vt:lpstr>Presentación de PowerPoint</vt:lpstr>
      <vt:lpstr> Factores negativos: </vt:lpstr>
      <vt:lpstr>Indicadores para construir el índice de ahorro auténtico:</vt:lpstr>
      <vt:lpstr>Limitaciones:</vt:lpstr>
      <vt:lpstr>Conclusiones: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Oscar Montoya</dc:creator>
  <cp:lastModifiedBy>luz</cp:lastModifiedBy>
  <cp:revision>116</cp:revision>
  <dcterms:created xsi:type="dcterms:W3CDTF">2012-10-25T17:36:26Z</dcterms:created>
  <dcterms:modified xsi:type="dcterms:W3CDTF">2016-10-13T03:57:58Z</dcterms:modified>
</cp:coreProperties>
</file>