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7" r:id="rId4"/>
    <p:sldId id="258" r:id="rId5"/>
    <p:sldId id="260" r:id="rId6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3170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2215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507123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20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7006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98289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74426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3395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6917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7488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56749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7964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7659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3518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51168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7238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1A3F2-F833-46C5-9D53-514D5091733E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9CC7857-B619-4CA3-BEA0-45B26502E86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37594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computacionuaemex.blogspot.mx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/>
              <a:t>H</a:t>
            </a:r>
            <a:r>
              <a:rPr lang="es-MX" dirty="0" smtClean="0"/>
              <a:t>ipertexto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 smtClean="0"/>
              <a:t>Blog de la unidad de aprendizaje de Computación</a:t>
            </a:r>
          </a:p>
          <a:p>
            <a:r>
              <a:rPr lang="es-MX" dirty="0" smtClean="0"/>
              <a:t>Disponible en:</a:t>
            </a:r>
          </a:p>
          <a:p>
            <a:r>
              <a:rPr lang="es-MX" dirty="0" smtClean="0">
                <a:hlinkClick r:id="rId2"/>
              </a:rPr>
              <a:t>http://computacionuaemex.blogspot.mx/</a:t>
            </a: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9504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5909" y="318520"/>
            <a:ext cx="7560181" cy="622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85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5116" y="162760"/>
            <a:ext cx="7121768" cy="653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61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4322" y="162760"/>
            <a:ext cx="6683356" cy="653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296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5037832"/>
      </p:ext>
    </p:extLst>
  </p:cSld>
  <p:clrMapOvr>
    <a:masterClrMapping/>
  </p:clrMapOvr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16</Words>
  <Application>Microsoft Office PowerPoint</Application>
  <PresentationFormat>Panorámica</PresentationFormat>
  <Paragraphs>4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Espiral</vt:lpstr>
      <vt:lpstr>Hipertexto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Hipertexto</dc:title>
  <dc:creator>Delia</dc:creator>
  <cp:lastModifiedBy>Delia</cp:lastModifiedBy>
  <cp:revision>1</cp:revision>
  <dcterms:created xsi:type="dcterms:W3CDTF">2016-10-11T17:57:30Z</dcterms:created>
  <dcterms:modified xsi:type="dcterms:W3CDTF">2016-10-11T17:58:27Z</dcterms:modified>
</cp:coreProperties>
</file>