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60" r:id="rId4"/>
    <p:sldId id="257" r:id="rId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317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22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0712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2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70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9828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442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395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691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748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6749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796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765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351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116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723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759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mitallerinvestiga.blogspot.mx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H</a:t>
            </a:r>
            <a:r>
              <a:rPr lang="es-MX" dirty="0" smtClean="0"/>
              <a:t>ipertexto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Blog de la unidad de aprendizaje de Taller de Investigación I</a:t>
            </a:r>
          </a:p>
          <a:p>
            <a:r>
              <a:rPr lang="es-MX" dirty="0" smtClean="0"/>
              <a:t>Disponible en:</a:t>
            </a:r>
          </a:p>
          <a:p>
            <a:r>
              <a:rPr lang="es-MX" dirty="0">
                <a:hlinkClick r:id="rId2"/>
              </a:rPr>
              <a:t>http://mitallerinvestiga.blogspot.mx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50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707" y="998200"/>
            <a:ext cx="8982586" cy="486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707" y="1120920"/>
            <a:ext cx="8982586" cy="461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03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707" y="1210600"/>
            <a:ext cx="8982586" cy="44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1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19</Words>
  <Application>Microsoft Office PowerPoint</Application>
  <PresentationFormat>Panorámica</PresentationFormat>
  <Paragraphs>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Espiral</vt:lpstr>
      <vt:lpstr>Hipertexto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Hipertexto</dc:title>
  <dc:creator>Delia</dc:creator>
  <cp:lastModifiedBy>Delia</cp:lastModifiedBy>
  <cp:revision>3</cp:revision>
  <dcterms:created xsi:type="dcterms:W3CDTF">2016-10-11T17:57:30Z</dcterms:created>
  <dcterms:modified xsi:type="dcterms:W3CDTF">2016-10-11T18:08:46Z</dcterms:modified>
</cp:coreProperties>
</file>