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7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0" r:id="rId1"/>
  </p:sldMasterIdLst>
  <p:notesMasterIdLst>
    <p:notesMasterId r:id="rId39"/>
  </p:notesMasterIdLst>
  <p:sldIdLst>
    <p:sldId id="291" r:id="rId2"/>
    <p:sldId id="292" r:id="rId3"/>
    <p:sldId id="293" r:id="rId4"/>
    <p:sldId id="256" r:id="rId5"/>
    <p:sldId id="267" r:id="rId6"/>
    <p:sldId id="268" r:id="rId7"/>
    <p:sldId id="266" r:id="rId8"/>
    <p:sldId id="258" r:id="rId9"/>
    <p:sldId id="265" r:id="rId10"/>
    <p:sldId id="257" r:id="rId11"/>
    <p:sldId id="269" r:id="rId12"/>
    <p:sldId id="259" r:id="rId13"/>
    <p:sldId id="262" r:id="rId14"/>
    <p:sldId id="260" r:id="rId15"/>
    <p:sldId id="271" r:id="rId16"/>
    <p:sldId id="263" r:id="rId17"/>
    <p:sldId id="264" r:id="rId18"/>
    <p:sldId id="272" r:id="rId19"/>
    <p:sldId id="273" r:id="rId20"/>
    <p:sldId id="274" r:id="rId21"/>
    <p:sldId id="275" r:id="rId22"/>
    <p:sldId id="270" r:id="rId23"/>
    <p:sldId id="261" r:id="rId24"/>
    <p:sldId id="276" r:id="rId25"/>
    <p:sldId id="279" r:id="rId26"/>
    <p:sldId id="280" r:id="rId27"/>
    <p:sldId id="281" r:id="rId28"/>
    <p:sldId id="283" r:id="rId29"/>
    <p:sldId id="284" r:id="rId30"/>
    <p:sldId id="285" r:id="rId31"/>
    <p:sldId id="289" r:id="rId32"/>
    <p:sldId id="294" r:id="rId33"/>
    <p:sldId id="295" r:id="rId34"/>
    <p:sldId id="287" r:id="rId35"/>
    <p:sldId id="288" r:id="rId36"/>
    <p:sldId id="286" r:id="rId37"/>
    <p:sldId id="290" r:id="rId38"/>
  </p:sldIdLst>
  <p:sldSz cx="10160000" cy="5715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320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684" y="102"/>
      </p:cViewPr>
      <p:guideLst>
        <p:guide orient="horz" pos="18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EA4FD6-C2DF-5A4C-8811-C76EC2713426}" type="doc">
      <dgm:prSet loTypeId="urn:microsoft.com/office/officeart/2005/8/layout/cycle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C1CB9CD-E09E-174D-BC82-C52D5B7E7A55}">
      <dgm:prSet phldrT="[Texto]" custT="1"/>
      <dgm:spPr/>
      <dgm:t>
        <a:bodyPr/>
        <a:lstStyle/>
        <a:p>
          <a:r>
            <a:rPr lang="es-ES" sz="2000" dirty="0" smtClean="0">
              <a:solidFill>
                <a:srgbClr val="292934"/>
              </a:solidFill>
            </a:rPr>
            <a:t>Planeación</a:t>
          </a:r>
          <a:endParaRPr lang="es-ES" sz="2000" dirty="0">
            <a:solidFill>
              <a:srgbClr val="292934"/>
            </a:solidFill>
          </a:endParaRPr>
        </a:p>
      </dgm:t>
    </dgm:pt>
    <dgm:pt modelId="{C060DED3-F7A0-0B46-ACF0-32AF07FFA412}" type="parTrans" cxnId="{0D0EE957-8247-D547-8AA9-63514A0D6B3B}">
      <dgm:prSet/>
      <dgm:spPr/>
      <dgm:t>
        <a:bodyPr/>
        <a:lstStyle/>
        <a:p>
          <a:endParaRPr lang="es-ES"/>
        </a:p>
      </dgm:t>
    </dgm:pt>
    <dgm:pt modelId="{AF6D9D71-8B3B-484F-837E-FD7EB9F3B19B}" type="sibTrans" cxnId="{0D0EE957-8247-D547-8AA9-63514A0D6B3B}">
      <dgm:prSet/>
      <dgm:spPr/>
      <dgm:t>
        <a:bodyPr/>
        <a:lstStyle/>
        <a:p>
          <a:endParaRPr lang="es-ES"/>
        </a:p>
      </dgm:t>
    </dgm:pt>
    <dgm:pt modelId="{C585407D-CB43-BB4F-BF62-C72D3FAC7292}">
      <dgm:prSet phldrT="[Texto]" custT="1"/>
      <dgm:spPr/>
      <dgm:t>
        <a:bodyPr/>
        <a:lstStyle/>
        <a:p>
          <a:r>
            <a:rPr lang="es-ES" sz="1800" dirty="0" smtClean="0">
              <a:solidFill>
                <a:srgbClr val="292934"/>
              </a:solidFill>
            </a:rPr>
            <a:t>Organización</a:t>
          </a:r>
          <a:endParaRPr lang="es-ES" sz="1800" dirty="0">
            <a:solidFill>
              <a:srgbClr val="292934"/>
            </a:solidFill>
          </a:endParaRPr>
        </a:p>
      </dgm:t>
    </dgm:pt>
    <dgm:pt modelId="{EC1938E1-7F0C-3F49-A968-D640D3A5AE4D}" type="parTrans" cxnId="{A218B9FA-411A-494C-924F-CA454AEE7F56}">
      <dgm:prSet/>
      <dgm:spPr/>
      <dgm:t>
        <a:bodyPr/>
        <a:lstStyle/>
        <a:p>
          <a:endParaRPr lang="es-ES"/>
        </a:p>
      </dgm:t>
    </dgm:pt>
    <dgm:pt modelId="{DB59AC44-C6CA-7843-8368-F65BCC885487}" type="sibTrans" cxnId="{A218B9FA-411A-494C-924F-CA454AEE7F56}">
      <dgm:prSet/>
      <dgm:spPr/>
      <dgm:t>
        <a:bodyPr/>
        <a:lstStyle/>
        <a:p>
          <a:endParaRPr lang="es-ES"/>
        </a:p>
      </dgm:t>
    </dgm:pt>
    <dgm:pt modelId="{A2E7C522-284A-334C-97A7-4C5D0BD5D49E}">
      <dgm:prSet phldrT="[Texto]" custT="1"/>
      <dgm:spPr/>
      <dgm:t>
        <a:bodyPr/>
        <a:lstStyle/>
        <a:p>
          <a:r>
            <a:rPr lang="es-ES" sz="1800" dirty="0" smtClean="0">
              <a:solidFill>
                <a:srgbClr val="292934"/>
              </a:solidFill>
            </a:rPr>
            <a:t>Dirección</a:t>
          </a:r>
          <a:endParaRPr lang="es-ES" sz="1800" dirty="0">
            <a:solidFill>
              <a:srgbClr val="292934"/>
            </a:solidFill>
          </a:endParaRPr>
        </a:p>
      </dgm:t>
    </dgm:pt>
    <dgm:pt modelId="{98919486-17C0-9748-A833-960D6F6FBF01}" type="parTrans" cxnId="{6CDC2AAE-6047-D84C-969B-7239EA52C2B5}">
      <dgm:prSet/>
      <dgm:spPr/>
      <dgm:t>
        <a:bodyPr/>
        <a:lstStyle/>
        <a:p>
          <a:endParaRPr lang="es-ES"/>
        </a:p>
      </dgm:t>
    </dgm:pt>
    <dgm:pt modelId="{6DAB3CF0-7160-F24E-B359-A7896D27CE44}" type="sibTrans" cxnId="{6CDC2AAE-6047-D84C-969B-7239EA52C2B5}">
      <dgm:prSet/>
      <dgm:spPr/>
      <dgm:t>
        <a:bodyPr/>
        <a:lstStyle/>
        <a:p>
          <a:endParaRPr lang="es-ES"/>
        </a:p>
      </dgm:t>
    </dgm:pt>
    <dgm:pt modelId="{79524B9E-7F22-954A-B1CD-9EA7809A6356}">
      <dgm:prSet phldrT="[Texto]" custT="1"/>
      <dgm:spPr/>
      <dgm:t>
        <a:bodyPr/>
        <a:lstStyle/>
        <a:p>
          <a:r>
            <a:rPr lang="es-ES" sz="1800" dirty="0" smtClean="0">
              <a:solidFill>
                <a:srgbClr val="292934"/>
              </a:solidFill>
            </a:rPr>
            <a:t>Control</a:t>
          </a:r>
          <a:endParaRPr lang="es-ES" sz="1800" dirty="0">
            <a:solidFill>
              <a:srgbClr val="292934"/>
            </a:solidFill>
          </a:endParaRPr>
        </a:p>
      </dgm:t>
    </dgm:pt>
    <dgm:pt modelId="{B1BC8088-2220-4B45-BF87-0D67532B3BF2}" type="parTrans" cxnId="{DC63A9A2-232C-794B-A6A4-509EB1C2F32E}">
      <dgm:prSet/>
      <dgm:spPr/>
      <dgm:t>
        <a:bodyPr/>
        <a:lstStyle/>
        <a:p>
          <a:endParaRPr lang="es-ES"/>
        </a:p>
      </dgm:t>
    </dgm:pt>
    <dgm:pt modelId="{493636F5-D456-BC46-B121-F39FC6F05959}" type="sibTrans" cxnId="{DC63A9A2-232C-794B-A6A4-509EB1C2F32E}">
      <dgm:prSet/>
      <dgm:spPr/>
      <dgm:t>
        <a:bodyPr/>
        <a:lstStyle/>
        <a:p>
          <a:endParaRPr lang="es-ES"/>
        </a:p>
      </dgm:t>
    </dgm:pt>
    <dgm:pt modelId="{B2EA5080-55AF-8943-A26E-0C1763E83AE5}" type="pres">
      <dgm:prSet presAssocID="{78EA4FD6-C2DF-5A4C-8811-C76EC271342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9380DEE-28E2-774B-9F2F-D39282742E7D}" type="pres">
      <dgm:prSet presAssocID="{6C1CB9CD-E09E-174D-BC82-C52D5B7E7A55}" presName="node" presStyleLbl="node1" presStyleIdx="0" presStyleCnt="4" custScaleX="19244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6163979-B4DF-F943-A6E8-B684E384A101}" type="pres">
      <dgm:prSet presAssocID="{AF6D9D71-8B3B-484F-837E-FD7EB9F3B19B}" presName="sibTrans" presStyleLbl="sibTrans2D1" presStyleIdx="0" presStyleCnt="4"/>
      <dgm:spPr/>
      <dgm:t>
        <a:bodyPr/>
        <a:lstStyle/>
        <a:p>
          <a:endParaRPr lang="es-ES"/>
        </a:p>
      </dgm:t>
    </dgm:pt>
    <dgm:pt modelId="{7F6AF257-2B31-E945-B239-FA39F25CBCFE}" type="pres">
      <dgm:prSet presAssocID="{AF6D9D71-8B3B-484F-837E-FD7EB9F3B19B}" presName="connectorText" presStyleLbl="sibTrans2D1" presStyleIdx="0" presStyleCnt="4"/>
      <dgm:spPr/>
      <dgm:t>
        <a:bodyPr/>
        <a:lstStyle/>
        <a:p>
          <a:endParaRPr lang="es-ES"/>
        </a:p>
      </dgm:t>
    </dgm:pt>
    <dgm:pt modelId="{18D8EF14-B1D1-2740-B560-47CD96BAA920}" type="pres">
      <dgm:prSet presAssocID="{C585407D-CB43-BB4F-BF62-C72D3FAC7292}" presName="node" presStyleLbl="node1" presStyleIdx="1" presStyleCnt="4" custScaleX="201999" custScaleY="97399" custRadScaleRad="149492" custRadScaleInc="-299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DCF69EC-55D1-DB4B-ACD3-05180DE79F44}" type="pres">
      <dgm:prSet presAssocID="{DB59AC44-C6CA-7843-8368-F65BCC885487}" presName="sibTrans" presStyleLbl="sibTrans2D1" presStyleIdx="1" presStyleCnt="4"/>
      <dgm:spPr/>
      <dgm:t>
        <a:bodyPr/>
        <a:lstStyle/>
        <a:p>
          <a:endParaRPr lang="es-ES"/>
        </a:p>
      </dgm:t>
    </dgm:pt>
    <dgm:pt modelId="{B568D397-D43A-0B4C-B101-381FABBB29EC}" type="pres">
      <dgm:prSet presAssocID="{DB59AC44-C6CA-7843-8368-F65BCC885487}" presName="connectorText" presStyleLbl="sibTrans2D1" presStyleIdx="1" presStyleCnt="4"/>
      <dgm:spPr/>
      <dgm:t>
        <a:bodyPr/>
        <a:lstStyle/>
        <a:p>
          <a:endParaRPr lang="es-ES"/>
        </a:p>
      </dgm:t>
    </dgm:pt>
    <dgm:pt modelId="{9296C27F-1D73-9B49-A36E-39A5FF7D1171}" type="pres">
      <dgm:prSet presAssocID="{A2E7C522-284A-334C-97A7-4C5D0BD5D49E}" presName="node" presStyleLbl="node1" presStyleIdx="2" presStyleCnt="4" custScaleX="216426" custScaleY="10012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1DE9510-68F9-3743-8CE0-5A66A7275333}" type="pres">
      <dgm:prSet presAssocID="{6DAB3CF0-7160-F24E-B359-A7896D27CE44}" presName="sibTrans" presStyleLbl="sibTrans2D1" presStyleIdx="2" presStyleCnt="4"/>
      <dgm:spPr/>
      <dgm:t>
        <a:bodyPr/>
        <a:lstStyle/>
        <a:p>
          <a:endParaRPr lang="es-ES"/>
        </a:p>
      </dgm:t>
    </dgm:pt>
    <dgm:pt modelId="{C3165D31-84D8-8A48-BE18-ED9DA3EE8C24}" type="pres">
      <dgm:prSet presAssocID="{6DAB3CF0-7160-F24E-B359-A7896D27CE44}" presName="connectorText" presStyleLbl="sibTrans2D1" presStyleIdx="2" presStyleCnt="4"/>
      <dgm:spPr/>
      <dgm:t>
        <a:bodyPr/>
        <a:lstStyle/>
        <a:p>
          <a:endParaRPr lang="es-ES"/>
        </a:p>
      </dgm:t>
    </dgm:pt>
    <dgm:pt modelId="{8ED4A311-3E7D-214E-8BDD-0BD7ADF1A81E}" type="pres">
      <dgm:prSet presAssocID="{79524B9E-7F22-954A-B1CD-9EA7809A6356}" presName="node" presStyleLbl="node1" presStyleIdx="3" presStyleCnt="4" custScaleX="186088" custScaleY="113054" custRadScaleRad="129856" custRadScaleInc="-2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68BE909-6199-A64A-B4CA-FADC5106FC5C}" type="pres">
      <dgm:prSet presAssocID="{493636F5-D456-BC46-B121-F39FC6F05959}" presName="sibTrans" presStyleLbl="sibTrans2D1" presStyleIdx="3" presStyleCnt="4"/>
      <dgm:spPr/>
      <dgm:t>
        <a:bodyPr/>
        <a:lstStyle/>
        <a:p>
          <a:endParaRPr lang="es-ES"/>
        </a:p>
      </dgm:t>
    </dgm:pt>
    <dgm:pt modelId="{099CD29C-6185-B14F-90EF-E4C964681E72}" type="pres">
      <dgm:prSet presAssocID="{493636F5-D456-BC46-B121-F39FC6F05959}" presName="connectorText" presStyleLbl="sibTrans2D1" presStyleIdx="3" presStyleCnt="4"/>
      <dgm:spPr/>
      <dgm:t>
        <a:bodyPr/>
        <a:lstStyle/>
        <a:p>
          <a:endParaRPr lang="es-ES"/>
        </a:p>
      </dgm:t>
    </dgm:pt>
  </dgm:ptLst>
  <dgm:cxnLst>
    <dgm:cxn modelId="{863243E8-BF59-E14C-ADD5-37B44F77E27A}" type="presOf" srcId="{DB59AC44-C6CA-7843-8368-F65BCC885487}" destId="{B568D397-D43A-0B4C-B101-381FABBB29EC}" srcOrd="1" destOrd="0" presId="urn:microsoft.com/office/officeart/2005/8/layout/cycle2"/>
    <dgm:cxn modelId="{27558B26-CC63-AA41-8ABA-0007A06A7844}" type="presOf" srcId="{AF6D9D71-8B3B-484F-837E-FD7EB9F3B19B}" destId="{D6163979-B4DF-F943-A6E8-B684E384A101}" srcOrd="0" destOrd="0" presId="urn:microsoft.com/office/officeart/2005/8/layout/cycle2"/>
    <dgm:cxn modelId="{0D0EE957-8247-D547-8AA9-63514A0D6B3B}" srcId="{78EA4FD6-C2DF-5A4C-8811-C76EC2713426}" destId="{6C1CB9CD-E09E-174D-BC82-C52D5B7E7A55}" srcOrd="0" destOrd="0" parTransId="{C060DED3-F7A0-0B46-ACF0-32AF07FFA412}" sibTransId="{AF6D9D71-8B3B-484F-837E-FD7EB9F3B19B}"/>
    <dgm:cxn modelId="{568F8F16-A5A0-9A40-8B1C-CC61D7D70796}" type="presOf" srcId="{493636F5-D456-BC46-B121-F39FC6F05959}" destId="{B68BE909-6199-A64A-B4CA-FADC5106FC5C}" srcOrd="0" destOrd="0" presId="urn:microsoft.com/office/officeart/2005/8/layout/cycle2"/>
    <dgm:cxn modelId="{DC63A9A2-232C-794B-A6A4-509EB1C2F32E}" srcId="{78EA4FD6-C2DF-5A4C-8811-C76EC2713426}" destId="{79524B9E-7F22-954A-B1CD-9EA7809A6356}" srcOrd="3" destOrd="0" parTransId="{B1BC8088-2220-4B45-BF87-0D67532B3BF2}" sibTransId="{493636F5-D456-BC46-B121-F39FC6F05959}"/>
    <dgm:cxn modelId="{462BD65D-D517-3A45-9846-A147336240A2}" type="presOf" srcId="{AF6D9D71-8B3B-484F-837E-FD7EB9F3B19B}" destId="{7F6AF257-2B31-E945-B239-FA39F25CBCFE}" srcOrd="1" destOrd="0" presId="urn:microsoft.com/office/officeart/2005/8/layout/cycle2"/>
    <dgm:cxn modelId="{BE77F653-150D-FD4E-9C13-EFF0025ED11F}" type="presOf" srcId="{A2E7C522-284A-334C-97A7-4C5D0BD5D49E}" destId="{9296C27F-1D73-9B49-A36E-39A5FF7D1171}" srcOrd="0" destOrd="0" presId="urn:microsoft.com/office/officeart/2005/8/layout/cycle2"/>
    <dgm:cxn modelId="{70949F4C-730F-B049-9042-2BFEC26F0DDF}" type="presOf" srcId="{C585407D-CB43-BB4F-BF62-C72D3FAC7292}" destId="{18D8EF14-B1D1-2740-B560-47CD96BAA920}" srcOrd="0" destOrd="0" presId="urn:microsoft.com/office/officeart/2005/8/layout/cycle2"/>
    <dgm:cxn modelId="{A218B9FA-411A-494C-924F-CA454AEE7F56}" srcId="{78EA4FD6-C2DF-5A4C-8811-C76EC2713426}" destId="{C585407D-CB43-BB4F-BF62-C72D3FAC7292}" srcOrd="1" destOrd="0" parTransId="{EC1938E1-7F0C-3F49-A968-D640D3A5AE4D}" sibTransId="{DB59AC44-C6CA-7843-8368-F65BCC885487}"/>
    <dgm:cxn modelId="{A6EDBD00-EBD0-F043-95EF-20F1803AE254}" type="presOf" srcId="{6DAB3CF0-7160-F24E-B359-A7896D27CE44}" destId="{C3165D31-84D8-8A48-BE18-ED9DA3EE8C24}" srcOrd="1" destOrd="0" presId="urn:microsoft.com/office/officeart/2005/8/layout/cycle2"/>
    <dgm:cxn modelId="{C536582F-DB9C-DA40-A916-68625EDDFE85}" type="presOf" srcId="{493636F5-D456-BC46-B121-F39FC6F05959}" destId="{099CD29C-6185-B14F-90EF-E4C964681E72}" srcOrd="1" destOrd="0" presId="urn:microsoft.com/office/officeart/2005/8/layout/cycle2"/>
    <dgm:cxn modelId="{6CDC2AAE-6047-D84C-969B-7239EA52C2B5}" srcId="{78EA4FD6-C2DF-5A4C-8811-C76EC2713426}" destId="{A2E7C522-284A-334C-97A7-4C5D0BD5D49E}" srcOrd="2" destOrd="0" parTransId="{98919486-17C0-9748-A833-960D6F6FBF01}" sibTransId="{6DAB3CF0-7160-F24E-B359-A7896D27CE44}"/>
    <dgm:cxn modelId="{DE759E36-23EE-E54D-AD99-EC0560289961}" type="presOf" srcId="{DB59AC44-C6CA-7843-8368-F65BCC885487}" destId="{8DCF69EC-55D1-DB4B-ACD3-05180DE79F44}" srcOrd="0" destOrd="0" presId="urn:microsoft.com/office/officeart/2005/8/layout/cycle2"/>
    <dgm:cxn modelId="{9F4B0942-7F5A-4345-AFEC-840AEA218CE9}" type="presOf" srcId="{79524B9E-7F22-954A-B1CD-9EA7809A6356}" destId="{8ED4A311-3E7D-214E-8BDD-0BD7ADF1A81E}" srcOrd="0" destOrd="0" presId="urn:microsoft.com/office/officeart/2005/8/layout/cycle2"/>
    <dgm:cxn modelId="{B1A58696-76A9-674F-ABDA-2B09440ACFE4}" type="presOf" srcId="{78EA4FD6-C2DF-5A4C-8811-C76EC2713426}" destId="{B2EA5080-55AF-8943-A26E-0C1763E83AE5}" srcOrd="0" destOrd="0" presId="urn:microsoft.com/office/officeart/2005/8/layout/cycle2"/>
    <dgm:cxn modelId="{16450AD7-04C0-3045-A596-780CC182909A}" type="presOf" srcId="{6C1CB9CD-E09E-174D-BC82-C52D5B7E7A55}" destId="{39380DEE-28E2-774B-9F2F-D39282742E7D}" srcOrd="0" destOrd="0" presId="urn:microsoft.com/office/officeart/2005/8/layout/cycle2"/>
    <dgm:cxn modelId="{2FA8641E-34D8-4346-B32E-E083777A6248}" type="presOf" srcId="{6DAB3CF0-7160-F24E-B359-A7896D27CE44}" destId="{E1DE9510-68F9-3743-8CE0-5A66A7275333}" srcOrd="0" destOrd="0" presId="urn:microsoft.com/office/officeart/2005/8/layout/cycle2"/>
    <dgm:cxn modelId="{1A1B092C-F156-4546-9D2F-FDE1E2B7214A}" type="presParOf" srcId="{B2EA5080-55AF-8943-A26E-0C1763E83AE5}" destId="{39380DEE-28E2-774B-9F2F-D39282742E7D}" srcOrd="0" destOrd="0" presId="urn:microsoft.com/office/officeart/2005/8/layout/cycle2"/>
    <dgm:cxn modelId="{FB5D89DB-8252-7A49-9E79-00216CDC3CDB}" type="presParOf" srcId="{B2EA5080-55AF-8943-A26E-0C1763E83AE5}" destId="{D6163979-B4DF-F943-A6E8-B684E384A101}" srcOrd="1" destOrd="0" presId="urn:microsoft.com/office/officeart/2005/8/layout/cycle2"/>
    <dgm:cxn modelId="{45EFD01B-43C5-3844-AA01-F75FD652021A}" type="presParOf" srcId="{D6163979-B4DF-F943-A6E8-B684E384A101}" destId="{7F6AF257-2B31-E945-B239-FA39F25CBCFE}" srcOrd="0" destOrd="0" presId="urn:microsoft.com/office/officeart/2005/8/layout/cycle2"/>
    <dgm:cxn modelId="{530F6F5E-F891-6A47-BADF-A176FCA3CC3F}" type="presParOf" srcId="{B2EA5080-55AF-8943-A26E-0C1763E83AE5}" destId="{18D8EF14-B1D1-2740-B560-47CD96BAA920}" srcOrd="2" destOrd="0" presId="urn:microsoft.com/office/officeart/2005/8/layout/cycle2"/>
    <dgm:cxn modelId="{08ABF169-05CB-D344-A256-1F8A972A9357}" type="presParOf" srcId="{B2EA5080-55AF-8943-A26E-0C1763E83AE5}" destId="{8DCF69EC-55D1-DB4B-ACD3-05180DE79F44}" srcOrd="3" destOrd="0" presId="urn:microsoft.com/office/officeart/2005/8/layout/cycle2"/>
    <dgm:cxn modelId="{4865D97F-707D-394C-A116-92DDC294AEAC}" type="presParOf" srcId="{8DCF69EC-55D1-DB4B-ACD3-05180DE79F44}" destId="{B568D397-D43A-0B4C-B101-381FABBB29EC}" srcOrd="0" destOrd="0" presId="urn:microsoft.com/office/officeart/2005/8/layout/cycle2"/>
    <dgm:cxn modelId="{6B12C5BC-611F-5740-8B19-63B8E61333E3}" type="presParOf" srcId="{B2EA5080-55AF-8943-A26E-0C1763E83AE5}" destId="{9296C27F-1D73-9B49-A36E-39A5FF7D1171}" srcOrd="4" destOrd="0" presId="urn:microsoft.com/office/officeart/2005/8/layout/cycle2"/>
    <dgm:cxn modelId="{7773EE6B-D6B2-5848-8AE7-4D0BCFEF529C}" type="presParOf" srcId="{B2EA5080-55AF-8943-A26E-0C1763E83AE5}" destId="{E1DE9510-68F9-3743-8CE0-5A66A7275333}" srcOrd="5" destOrd="0" presId="urn:microsoft.com/office/officeart/2005/8/layout/cycle2"/>
    <dgm:cxn modelId="{C52E1E9B-DFFA-7343-971C-A68D238896CD}" type="presParOf" srcId="{E1DE9510-68F9-3743-8CE0-5A66A7275333}" destId="{C3165D31-84D8-8A48-BE18-ED9DA3EE8C24}" srcOrd="0" destOrd="0" presId="urn:microsoft.com/office/officeart/2005/8/layout/cycle2"/>
    <dgm:cxn modelId="{45638C5C-A94B-224F-84BC-47D6F7E7F066}" type="presParOf" srcId="{B2EA5080-55AF-8943-A26E-0C1763E83AE5}" destId="{8ED4A311-3E7D-214E-8BDD-0BD7ADF1A81E}" srcOrd="6" destOrd="0" presId="urn:microsoft.com/office/officeart/2005/8/layout/cycle2"/>
    <dgm:cxn modelId="{54956048-133E-1843-B5DB-F551EF6A4375}" type="presParOf" srcId="{B2EA5080-55AF-8943-A26E-0C1763E83AE5}" destId="{B68BE909-6199-A64A-B4CA-FADC5106FC5C}" srcOrd="7" destOrd="0" presId="urn:microsoft.com/office/officeart/2005/8/layout/cycle2"/>
    <dgm:cxn modelId="{B6AE9580-1122-4643-B99A-0009DD4530AE}" type="presParOf" srcId="{B68BE909-6199-A64A-B4CA-FADC5106FC5C}" destId="{099CD29C-6185-B14F-90EF-E4C964681E72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F44AFA3-49AB-AB44-8885-E108FC84B205}" type="doc">
      <dgm:prSet loTypeId="urn:microsoft.com/office/officeart/2005/8/layout/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3337776D-C9F2-A24B-9B3E-5AF304BD4030}">
      <dgm:prSet phldrT="[Texto]" custT="1"/>
      <dgm:spPr/>
      <dgm:t>
        <a:bodyPr/>
        <a:lstStyle/>
        <a:p>
          <a:r>
            <a:rPr lang="es-ES" sz="2400" b="1" dirty="0" smtClean="0">
              <a:solidFill>
                <a:srgbClr val="292934"/>
              </a:solidFill>
            </a:rPr>
            <a:t>Planeación a largo plazo</a:t>
          </a:r>
          <a:endParaRPr lang="es-ES" sz="2400" b="1" dirty="0">
            <a:solidFill>
              <a:srgbClr val="292934"/>
            </a:solidFill>
          </a:endParaRPr>
        </a:p>
      </dgm:t>
    </dgm:pt>
    <dgm:pt modelId="{6E673C11-B09B-8A4F-83BB-3E08DA0DE954}" type="parTrans" cxnId="{8A98B1CC-3E72-424F-99F5-29A6FD076DA9}">
      <dgm:prSet/>
      <dgm:spPr/>
      <dgm:t>
        <a:bodyPr/>
        <a:lstStyle/>
        <a:p>
          <a:endParaRPr lang="es-ES"/>
        </a:p>
      </dgm:t>
    </dgm:pt>
    <dgm:pt modelId="{F70ECC50-AC00-3A4C-BC16-B24EF365DF33}" type="sibTrans" cxnId="{8A98B1CC-3E72-424F-99F5-29A6FD076DA9}">
      <dgm:prSet/>
      <dgm:spPr/>
      <dgm:t>
        <a:bodyPr/>
        <a:lstStyle/>
        <a:p>
          <a:endParaRPr lang="es-ES"/>
        </a:p>
      </dgm:t>
    </dgm:pt>
    <dgm:pt modelId="{33B9DAA1-DB4D-F048-949A-F64F6ACB32E5}">
      <dgm:prSet phldrT="[Texto]" custT="1"/>
      <dgm:spPr/>
      <dgm:t>
        <a:bodyPr/>
        <a:lstStyle/>
        <a:p>
          <a:r>
            <a:rPr lang="es-ES" sz="2400" b="1" dirty="0" smtClean="0">
              <a:solidFill>
                <a:srgbClr val="292934"/>
              </a:solidFill>
            </a:rPr>
            <a:t>Planeación a mediano plazo</a:t>
          </a:r>
          <a:endParaRPr lang="es-ES" sz="2400" b="1" dirty="0">
            <a:solidFill>
              <a:srgbClr val="292934"/>
            </a:solidFill>
          </a:endParaRPr>
        </a:p>
      </dgm:t>
    </dgm:pt>
    <dgm:pt modelId="{86959D05-C627-1540-9DF3-D044141564C3}" type="parTrans" cxnId="{F3C362D3-0F62-8B4D-8B60-BADAECF9D090}">
      <dgm:prSet/>
      <dgm:spPr/>
      <dgm:t>
        <a:bodyPr/>
        <a:lstStyle/>
        <a:p>
          <a:endParaRPr lang="es-ES"/>
        </a:p>
      </dgm:t>
    </dgm:pt>
    <dgm:pt modelId="{31583132-4855-2D4B-AD4D-252048E4A676}" type="sibTrans" cxnId="{F3C362D3-0F62-8B4D-8B60-BADAECF9D090}">
      <dgm:prSet/>
      <dgm:spPr/>
      <dgm:t>
        <a:bodyPr/>
        <a:lstStyle/>
        <a:p>
          <a:endParaRPr lang="es-ES"/>
        </a:p>
      </dgm:t>
    </dgm:pt>
    <dgm:pt modelId="{EB590515-1FC2-054D-BD7C-9AC1E6E8EB36}">
      <dgm:prSet phldrT="[Texto]" custT="1"/>
      <dgm:spPr/>
      <dgm:t>
        <a:bodyPr/>
        <a:lstStyle/>
        <a:p>
          <a:r>
            <a:rPr lang="es-ES" sz="2400" b="1" dirty="0" smtClean="0">
              <a:solidFill>
                <a:srgbClr val="292934"/>
              </a:solidFill>
            </a:rPr>
            <a:t>Planeación a corto plazo</a:t>
          </a:r>
          <a:endParaRPr lang="es-ES" sz="2400" b="1" dirty="0">
            <a:solidFill>
              <a:srgbClr val="292934"/>
            </a:solidFill>
          </a:endParaRPr>
        </a:p>
      </dgm:t>
    </dgm:pt>
    <dgm:pt modelId="{8A78C634-9039-6442-8EE2-07250F49B947}" type="parTrans" cxnId="{790E786E-78C3-DD49-937E-07E631799F1C}">
      <dgm:prSet/>
      <dgm:spPr/>
      <dgm:t>
        <a:bodyPr/>
        <a:lstStyle/>
        <a:p>
          <a:endParaRPr lang="es-ES"/>
        </a:p>
      </dgm:t>
    </dgm:pt>
    <dgm:pt modelId="{093DCBFB-6C80-474B-B892-03C901D79FAA}" type="sibTrans" cxnId="{790E786E-78C3-DD49-937E-07E631799F1C}">
      <dgm:prSet/>
      <dgm:spPr/>
      <dgm:t>
        <a:bodyPr/>
        <a:lstStyle/>
        <a:p>
          <a:endParaRPr lang="es-ES"/>
        </a:p>
      </dgm:t>
    </dgm:pt>
    <dgm:pt modelId="{17E47EFD-BE04-2B46-B355-CF71891D3228}" type="pres">
      <dgm:prSet presAssocID="{5F44AFA3-49AB-AB44-8885-E108FC84B20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8F1C0F3-AB11-E84F-8F2F-5BE37CDAD8D3}" type="pres">
      <dgm:prSet presAssocID="{3337776D-C9F2-A24B-9B3E-5AF304BD4030}" presName="parentLin" presStyleCnt="0"/>
      <dgm:spPr/>
    </dgm:pt>
    <dgm:pt modelId="{EC601716-8E1C-5B42-94D5-B34D4276FB51}" type="pres">
      <dgm:prSet presAssocID="{3337776D-C9F2-A24B-9B3E-5AF304BD4030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6B021793-D2AC-3944-BBB5-E3FEF49DBCC2}" type="pres">
      <dgm:prSet presAssocID="{3337776D-C9F2-A24B-9B3E-5AF304BD403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1E6F649-9CD7-F446-87D1-7C894D065E15}" type="pres">
      <dgm:prSet presAssocID="{3337776D-C9F2-A24B-9B3E-5AF304BD4030}" presName="negativeSpace" presStyleCnt="0"/>
      <dgm:spPr/>
    </dgm:pt>
    <dgm:pt modelId="{F21EB8CB-DF50-5A4C-AEEC-E30A91F796C0}" type="pres">
      <dgm:prSet presAssocID="{3337776D-C9F2-A24B-9B3E-5AF304BD4030}" presName="childText" presStyleLbl="conFgAcc1" presStyleIdx="0" presStyleCnt="3">
        <dgm:presLayoutVars>
          <dgm:bulletEnabled val="1"/>
        </dgm:presLayoutVars>
      </dgm:prSet>
      <dgm:spPr/>
    </dgm:pt>
    <dgm:pt modelId="{A3E0A11A-C7EA-8949-953B-10F49833A361}" type="pres">
      <dgm:prSet presAssocID="{F70ECC50-AC00-3A4C-BC16-B24EF365DF33}" presName="spaceBetweenRectangles" presStyleCnt="0"/>
      <dgm:spPr/>
    </dgm:pt>
    <dgm:pt modelId="{6286F2FB-FD80-B441-98B1-EFE700B9C032}" type="pres">
      <dgm:prSet presAssocID="{33B9DAA1-DB4D-F048-949A-F64F6ACB32E5}" presName="parentLin" presStyleCnt="0"/>
      <dgm:spPr/>
    </dgm:pt>
    <dgm:pt modelId="{610CFA7C-60E9-F043-B096-D8828E59322E}" type="pres">
      <dgm:prSet presAssocID="{33B9DAA1-DB4D-F048-949A-F64F6ACB32E5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8A598947-3F76-994C-9883-C326E11A8ABD}" type="pres">
      <dgm:prSet presAssocID="{33B9DAA1-DB4D-F048-949A-F64F6ACB32E5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E376E6-1007-B04A-AD37-101AAC98C39E}" type="pres">
      <dgm:prSet presAssocID="{33B9DAA1-DB4D-F048-949A-F64F6ACB32E5}" presName="negativeSpace" presStyleCnt="0"/>
      <dgm:spPr/>
    </dgm:pt>
    <dgm:pt modelId="{51B23819-1272-B54F-AF8A-FDA84D34A2B5}" type="pres">
      <dgm:prSet presAssocID="{33B9DAA1-DB4D-F048-949A-F64F6ACB32E5}" presName="childText" presStyleLbl="conFgAcc1" presStyleIdx="1" presStyleCnt="3">
        <dgm:presLayoutVars>
          <dgm:bulletEnabled val="1"/>
        </dgm:presLayoutVars>
      </dgm:prSet>
      <dgm:spPr/>
    </dgm:pt>
    <dgm:pt modelId="{857FE0F0-9F94-D349-85AD-8543BC06E47E}" type="pres">
      <dgm:prSet presAssocID="{31583132-4855-2D4B-AD4D-252048E4A676}" presName="spaceBetweenRectangles" presStyleCnt="0"/>
      <dgm:spPr/>
    </dgm:pt>
    <dgm:pt modelId="{4E603D76-8CB6-204B-A50D-F5A7B572FA3C}" type="pres">
      <dgm:prSet presAssocID="{EB590515-1FC2-054D-BD7C-9AC1E6E8EB36}" presName="parentLin" presStyleCnt="0"/>
      <dgm:spPr/>
    </dgm:pt>
    <dgm:pt modelId="{BE257458-D15F-F44E-9BD3-BC938A0ECE5F}" type="pres">
      <dgm:prSet presAssocID="{EB590515-1FC2-054D-BD7C-9AC1E6E8EB36}" presName="parentLeftMargin" presStyleLbl="node1" presStyleIdx="1" presStyleCnt="3"/>
      <dgm:spPr/>
      <dgm:t>
        <a:bodyPr/>
        <a:lstStyle/>
        <a:p>
          <a:endParaRPr lang="es-ES"/>
        </a:p>
      </dgm:t>
    </dgm:pt>
    <dgm:pt modelId="{45351442-8A66-C64C-8EA4-C335FC935536}" type="pres">
      <dgm:prSet presAssocID="{EB590515-1FC2-054D-BD7C-9AC1E6E8EB3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60F51EF-6D71-934C-90FC-C29458400DEA}" type="pres">
      <dgm:prSet presAssocID="{EB590515-1FC2-054D-BD7C-9AC1E6E8EB36}" presName="negativeSpace" presStyleCnt="0"/>
      <dgm:spPr/>
    </dgm:pt>
    <dgm:pt modelId="{52B49FC0-0C89-3D40-8E39-38D6D339DEF9}" type="pres">
      <dgm:prSet presAssocID="{EB590515-1FC2-054D-BD7C-9AC1E6E8EB3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EB4611E0-CC0C-8244-A5CB-E821A32C3281}" type="presOf" srcId="{EB590515-1FC2-054D-BD7C-9AC1E6E8EB36}" destId="{BE257458-D15F-F44E-9BD3-BC938A0ECE5F}" srcOrd="0" destOrd="0" presId="urn:microsoft.com/office/officeart/2005/8/layout/list1"/>
    <dgm:cxn modelId="{F3C362D3-0F62-8B4D-8B60-BADAECF9D090}" srcId="{5F44AFA3-49AB-AB44-8885-E108FC84B205}" destId="{33B9DAA1-DB4D-F048-949A-F64F6ACB32E5}" srcOrd="1" destOrd="0" parTransId="{86959D05-C627-1540-9DF3-D044141564C3}" sibTransId="{31583132-4855-2D4B-AD4D-252048E4A676}"/>
    <dgm:cxn modelId="{C01AABEF-A05E-6042-8E2B-A0E997FBC941}" type="presOf" srcId="{5F44AFA3-49AB-AB44-8885-E108FC84B205}" destId="{17E47EFD-BE04-2B46-B355-CF71891D3228}" srcOrd="0" destOrd="0" presId="urn:microsoft.com/office/officeart/2005/8/layout/list1"/>
    <dgm:cxn modelId="{402BA7AF-2303-BB4E-8B59-E9AB291C315C}" type="presOf" srcId="{33B9DAA1-DB4D-F048-949A-F64F6ACB32E5}" destId="{8A598947-3F76-994C-9883-C326E11A8ABD}" srcOrd="1" destOrd="0" presId="urn:microsoft.com/office/officeart/2005/8/layout/list1"/>
    <dgm:cxn modelId="{58DB22DA-57C0-2143-9C91-2E51F53680D4}" type="presOf" srcId="{EB590515-1FC2-054D-BD7C-9AC1E6E8EB36}" destId="{45351442-8A66-C64C-8EA4-C335FC935536}" srcOrd="1" destOrd="0" presId="urn:microsoft.com/office/officeart/2005/8/layout/list1"/>
    <dgm:cxn modelId="{220FF478-287F-BE40-B880-73CC64644FB0}" type="presOf" srcId="{33B9DAA1-DB4D-F048-949A-F64F6ACB32E5}" destId="{610CFA7C-60E9-F043-B096-D8828E59322E}" srcOrd="0" destOrd="0" presId="urn:microsoft.com/office/officeart/2005/8/layout/list1"/>
    <dgm:cxn modelId="{2D8BBDFF-3275-BD43-AA77-F690FD27DB47}" type="presOf" srcId="{3337776D-C9F2-A24B-9B3E-5AF304BD4030}" destId="{EC601716-8E1C-5B42-94D5-B34D4276FB51}" srcOrd="0" destOrd="0" presId="urn:microsoft.com/office/officeart/2005/8/layout/list1"/>
    <dgm:cxn modelId="{790E786E-78C3-DD49-937E-07E631799F1C}" srcId="{5F44AFA3-49AB-AB44-8885-E108FC84B205}" destId="{EB590515-1FC2-054D-BD7C-9AC1E6E8EB36}" srcOrd="2" destOrd="0" parTransId="{8A78C634-9039-6442-8EE2-07250F49B947}" sibTransId="{093DCBFB-6C80-474B-B892-03C901D79FAA}"/>
    <dgm:cxn modelId="{CFEC31F4-6E75-B341-A11E-0192AFDAE2B6}" type="presOf" srcId="{3337776D-C9F2-A24B-9B3E-5AF304BD4030}" destId="{6B021793-D2AC-3944-BBB5-E3FEF49DBCC2}" srcOrd="1" destOrd="0" presId="urn:microsoft.com/office/officeart/2005/8/layout/list1"/>
    <dgm:cxn modelId="{8A98B1CC-3E72-424F-99F5-29A6FD076DA9}" srcId="{5F44AFA3-49AB-AB44-8885-E108FC84B205}" destId="{3337776D-C9F2-A24B-9B3E-5AF304BD4030}" srcOrd="0" destOrd="0" parTransId="{6E673C11-B09B-8A4F-83BB-3E08DA0DE954}" sibTransId="{F70ECC50-AC00-3A4C-BC16-B24EF365DF33}"/>
    <dgm:cxn modelId="{2561EF9E-D2C6-8F4D-ABFE-3B2B0260108D}" type="presParOf" srcId="{17E47EFD-BE04-2B46-B355-CF71891D3228}" destId="{C8F1C0F3-AB11-E84F-8F2F-5BE37CDAD8D3}" srcOrd="0" destOrd="0" presId="urn:microsoft.com/office/officeart/2005/8/layout/list1"/>
    <dgm:cxn modelId="{BA8D47F7-377F-DB41-96AD-32F3E1C46478}" type="presParOf" srcId="{C8F1C0F3-AB11-E84F-8F2F-5BE37CDAD8D3}" destId="{EC601716-8E1C-5B42-94D5-B34D4276FB51}" srcOrd="0" destOrd="0" presId="urn:microsoft.com/office/officeart/2005/8/layout/list1"/>
    <dgm:cxn modelId="{4182AD7C-D5C8-C648-8AE2-90946C6F559C}" type="presParOf" srcId="{C8F1C0F3-AB11-E84F-8F2F-5BE37CDAD8D3}" destId="{6B021793-D2AC-3944-BBB5-E3FEF49DBCC2}" srcOrd="1" destOrd="0" presId="urn:microsoft.com/office/officeart/2005/8/layout/list1"/>
    <dgm:cxn modelId="{B7F1DDE2-BFA9-A840-B34F-48C0B292746E}" type="presParOf" srcId="{17E47EFD-BE04-2B46-B355-CF71891D3228}" destId="{61E6F649-9CD7-F446-87D1-7C894D065E15}" srcOrd="1" destOrd="0" presId="urn:microsoft.com/office/officeart/2005/8/layout/list1"/>
    <dgm:cxn modelId="{035E307E-61CD-1E4E-A6F0-EBE7777730BB}" type="presParOf" srcId="{17E47EFD-BE04-2B46-B355-CF71891D3228}" destId="{F21EB8CB-DF50-5A4C-AEEC-E30A91F796C0}" srcOrd="2" destOrd="0" presId="urn:microsoft.com/office/officeart/2005/8/layout/list1"/>
    <dgm:cxn modelId="{82640892-67D6-084B-8E6A-EFE457BAC98E}" type="presParOf" srcId="{17E47EFD-BE04-2B46-B355-CF71891D3228}" destId="{A3E0A11A-C7EA-8949-953B-10F49833A361}" srcOrd="3" destOrd="0" presId="urn:microsoft.com/office/officeart/2005/8/layout/list1"/>
    <dgm:cxn modelId="{12BD943C-2CB1-754F-A89A-83643679B9C9}" type="presParOf" srcId="{17E47EFD-BE04-2B46-B355-CF71891D3228}" destId="{6286F2FB-FD80-B441-98B1-EFE700B9C032}" srcOrd="4" destOrd="0" presId="urn:microsoft.com/office/officeart/2005/8/layout/list1"/>
    <dgm:cxn modelId="{0B21FE89-AF36-9843-9301-E75F07EDB237}" type="presParOf" srcId="{6286F2FB-FD80-B441-98B1-EFE700B9C032}" destId="{610CFA7C-60E9-F043-B096-D8828E59322E}" srcOrd="0" destOrd="0" presId="urn:microsoft.com/office/officeart/2005/8/layout/list1"/>
    <dgm:cxn modelId="{7E45063B-BB56-9045-B3CE-2271C9FE9A69}" type="presParOf" srcId="{6286F2FB-FD80-B441-98B1-EFE700B9C032}" destId="{8A598947-3F76-994C-9883-C326E11A8ABD}" srcOrd="1" destOrd="0" presId="urn:microsoft.com/office/officeart/2005/8/layout/list1"/>
    <dgm:cxn modelId="{5EA95C59-85C5-3143-B2BB-D270882AB333}" type="presParOf" srcId="{17E47EFD-BE04-2B46-B355-CF71891D3228}" destId="{24E376E6-1007-B04A-AD37-101AAC98C39E}" srcOrd="5" destOrd="0" presId="urn:microsoft.com/office/officeart/2005/8/layout/list1"/>
    <dgm:cxn modelId="{D1FF014F-0E36-2741-9061-61CB06C2CA73}" type="presParOf" srcId="{17E47EFD-BE04-2B46-B355-CF71891D3228}" destId="{51B23819-1272-B54F-AF8A-FDA84D34A2B5}" srcOrd="6" destOrd="0" presId="urn:microsoft.com/office/officeart/2005/8/layout/list1"/>
    <dgm:cxn modelId="{1631CFCC-4A0B-3040-A5EA-3CE1A2228A25}" type="presParOf" srcId="{17E47EFD-BE04-2B46-B355-CF71891D3228}" destId="{857FE0F0-9F94-D349-85AD-8543BC06E47E}" srcOrd="7" destOrd="0" presId="urn:microsoft.com/office/officeart/2005/8/layout/list1"/>
    <dgm:cxn modelId="{1DD3A2D0-E9D3-8D4D-9756-AF7CDBA78D3C}" type="presParOf" srcId="{17E47EFD-BE04-2B46-B355-CF71891D3228}" destId="{4E603D76-8CB6-204B-A50D-F5A7B572FA3C}" srcOrd="8" destOrd="0" presId="urn:microsoft.com/office/officeart/2005/8/layout/list1"/>
    <dgm:cxn modelId="{9F51FDCE-9BA1-204A-A88E-E1FA9DE2FE47}" type="presParOf" srcId="{4E603D76-8CB6-204B-A50D-F5A7B572FA3C}" destId="{BE257458-D15F-F44E-9BD3-BC938A0ECE5F}" srcOrd="0" destOrd="0" presId="urn:microsoft.com/office/officeart/2005/8/layout/list1"/>
    <dgm:cxn modelId="{F5E764B2-7F8D-034C-80CF-B50CD6AFA6F2}" type="presParOf" srcId="{4E603D76-8CB6-204B-A50D-F5A7B572FA3C}" destId="{45351442-8A66-C64C-8EA4-C335FC935536}" srcOrd="1" destOrd="0" presId="urn:microsoft.com/office/officeart/2005/8/layout/list1"/>
    <dgm:cxn modelId="{88FAA49A-9A84-9848-B8AF-F0566B02391B}" type="presParOf" srcId="{17E47EFD-BE04-2B46-B355-CF71891D3228}" destId="{960F51EF-6D71-934C-90FC-C29458400DEA}" srcOrd="9" destOrd="0" presId="urn:microsoft.com/office/officeart/2005/8/layout/list1"/>
    <dgm:cxn modelId="{AB8C7109-2C5E-2846-BB76-B95C61AC7947}" type="presParOf" srcId="{17E47EFD-BE04-2B46-B355-CF71891D3228}" destId="{52B49FC0-0C89-3D40-8E39-38D6D339DEF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A91D097-B589-4D6F-8EFF-4CFA7183B278}" type="doc">
      <dgm:prSet loTypeId="urn:microsoft.com/office/officeart/2005/8/layout/cycle3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978A3D8-B2EB-A24F-9541-54044A3967F1}">
      <dgm:prSet/>
      <dgm:spPr/>
      <dgm:t>
        <a:bodyPr/>
        <a:lstStyle/>
        <a:p>
          <a:r>
            <a:rPr lang="es-MX" dirty="0" smtClean="0">
              <a:solidFill>
                <a:srgbClr val="292934"/>
              </a:solidFill>
            </a:rPr>
            <a:t>Objetivos</a:t>
          </a:r>
        </a:p>
      </dgm:t>
    </dgm:pt>
    <dgm:pt modelId="{5F1E8290-1DDB-C94D-8186-FFD9BAF64FFC}" type="sibTrans" cxnId="{586BC6AA-8F5F-1A41-BEC1-7F27C18502D8}">
      <dgm:prSet/>
      <dgm:spPr/>
      <dgm:t>
        <a:bodyPr/>
        <a:lstStyle/>
        <a:p>
          <a:endParaRPr lang="es-ES_tradnl"/>
        </a:p>
      </dgm:t>
    </dgm:pt>
    <dgm:pt modelId="{602C059D-7158-544F-9C50-6876A40648F3}" type="parTrans" cxnId="{586BC6AA-8F5F-1A41-BEC1-7F27C18502D8}">
      <dgm:prSet/>
      <dgm:spPr/>
      <dgm:t>
        <a:bodyPr/>
        <a:lstStyle/>
        <a:p>
          <a:endParaRPr lang="es-ES_tradnl"/>
        </a:p>
      </dgm:t>
    </dgm:pt>
    <dgm:pt modelId="{7C8F56D9-72FB-418E-B1DC-1A6D2C6A5D79}">
      <dgm:prSet phldrT="[Texto]" custT="1"/>
      <dgm:spPr/>
      <dgm:t>
        <a:bodyPr/>
        <a:lstStyle/>
        <a:p>
          <a:pPr algn="ctr"/>
          <a:r>
            <a:rPr lang="es-ES" sz="3400" dirty="0" smtClean="0">
              <a:solidFill>
                <a:srgbClr val="292934"/>
              </a:solidFill>
            </a:rPr>
            <a:t>Diagnóstico  </a:t>
          </a:r>
          <a:endParaRPr lang="es-MX" sz="3400" dirty="0">
            <a:solidFill>
              <a:srgbClr val="292934"/>
            </a:solidFill>
          </a:endParaRPr>
        </a:p>
      </dgm:t>
    </dgm:pt>
    <dgm:pt modelId="{B61726C1-4A8C-43B8-A222-638D931840E0}" type="sibTrans" cxnId="{B51B446A-A5EE-452A-9761-4A30AC20C5E0}">
      <dgm:prSet/>
      <dgm:spPr/>
      <dgm:t>
        <a:bodyPr/>
        <a:lstStyle/>
        <a:p>
          <a:pPr algn="ctr"/>
          <a:endParaRPr lang="es-MX"/>
        </a:p>
      </dgm:t>
    </dgm:pt>
    <dgm:pt modelId="{E23AE1BC-8670-48A1-B83C-12EADE60742D}" type="parTrans" cxnId="{B51B446A-A5EE-452A-9761-4A30AC20C5E0}">
      <dgm:prSet/>
      <dgm:spPr/>
      <dgm:t>
        <a:bodyPr/>
        <a:lstStyle/>
        <a:p>
          <a:pPr algn="ctr"/>
          <a:endParaRPr lang="es-MX"/>
        </a:p>
      </dgm:t>
    </dgm:pt>
    <dgm:pt modelId="{154413EE-A9AC-8E4D-B836-F50C63F890C2}">
      <dgm:prSet/>
      <dgm:spPr/>
      <dgm:t>
        <a:bodyPr/>
        <a:lstStyle/>
        <a:p>
          <a:r>
            <a:rPr lang="es-ES" dirty="0" smtClean="0">
              <a:solidFill>
                <a:srgbClr val="292934"/>
              </a:solidFill>
            </a:rPr>
            <a:t>Recursos</a:t>
          </a:r>
          <a:endParaRPr lang="es-ES" dirty="0">
            <a:solidFill>
              <a:srgbClr val="292934"/>
            </a:solidFill>
          </a:endParaRPr>
        </a:p>
      </dgm:t>
    </dgm:pt>
    <dgm:pt modelId="{685D00FB-C7A7-2B46-BDEC-65B0DD222501}" type="parTrans" cxnId="{CDF5E0D2-9DFE-1943-BE04-BC751A16A6DE}">
      <dgm:prSet/>
      <dgm:spPr/>
      <dgm:t>
        <a:bodyPr/>
        <a:lstStyle/>
        <a:p>
          <a:endParaRPr lang="es-ES"/>
        </a:p>
      </dgm:t>
    </dgm:pt>
    <dgm:pt modelId="{F1FAE97D-7CC1-9B4F-85F1-1C335B338E02}" type="sibTrans" cxnId="{CDF5E0D2-9DFE-1943-BE04-BC751A16A6DE}">
      <dgm:prSet/>
      <dgm:spPr/>
      <dgm:t>
        <a:bodyPr/>
        <a:lstStyle/>
        <a:p>
          <a:endParaRPr lang="es-ES"/>
        </a:p>
      </dgm:t>
    </dgm:pt>
    <dgm:pt modelId="{3EC5E76C-86E0-9A44-ACC4-97A728DCA4A5}">
      <dgm:prSet/>
      <dgm:spPr/>
      <dgm:t>
        <a:bodyPr/>
        <a:lstStyle/>
        <a:p>
          <a:r>
            <a:rPr lang="es-ES" dirty="0" smtClean="0">
              <a:solidFill>
                <a:srgbClr val="292934"/>
              </a:solidFill>
            </a:rPr>
            <a:t>Control</a:t>
          </a:r>
          <a:endParaRPr lang="es-ES" dirty="0">
            <a:solidFill>
              <a:srgbClr val="292934"/>
            </a:solidFill>
          </a:endParaRPr>
        </a:p>
      </dgm:t>
    </dgm:pt>
    <dgm:pt modelId="{C7256482-736D-5F46-A07C-36116218A6CD}" type="parTrans" cxnId="{4DD3EA11-9E83-3C46-848F-091578FDE9F7}">
      <dgm:prSet/>
      <dgm:spPr/>
      <dgm:t>
        <a:bodyPr/>
        <a:lstStyle/>
        <a:p>
          <a:endParaRPr lang="es-ES"/>
        </a:p>
      </dgm:t>
    </dgm:pt>
    <dgm:pt modelId="{B59F1146-1884-FD43-88E2-0D9CDF5A4B4C}" type="sibTrans" cxnId="{4DD3EA11-9E83-3C46-848F-091578FDE9F7}">
      <dgm:prSet/>
      <dgm:spPr/>
      <dgm:t>
        <a:bodyPr/>
        <a:lstStyle/>
        <a:p>
          <a:endParaRPr lang="es-ES"/>
        </a:p>
      </dgm:t>
    </dgm:pt>
    <dgm:pt modelId="{8CE9C1CD-0781-7F46-BCD4-5555FA1BEADC}" type="pres">
      <dgm:prSet presAssocID="{CA91D097-B589-4D6F-8EFF-4CFA7183B27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76CEF71-16FD-8C48-ACBA-8B14FA5CE7A8}" type="pres">
      <dgm:prSet presAssocID="{CA91D097-B589-4D6F-8EFF-4CFA7183B278}" presName="cycle" presStyleCnt="0"/>
      <dgm:spPr/>
    </dgm:pt>
    <dgm:pt modelId="{AEBB971E-3168-B14A-B9BB-C39B48D4B636}" type="pres">
      <dgm:prSet presAssocID="{7C8F56D9-72FB-418E-B1DC-1A6D2C6A5D79}" presName="nodeFirstNode" presStyleLbl="node1" presStyleIdx="0" presStyleCnt="4" custScaleX="120065" custRadScaleRad="100000" custRadScaleInc="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26B7C58-B6E5-8141-9E79-71857D84449E}" type="pres">
      <dgm:prSet presAssocID="{B61726C1-4A8C-43B8-A222-638D931840E0}" presName="sibTransFirstNode" presStyleLbl="bgShp" presStyleIdx="0" presStyleCnt="1"/>
      <dgm:spPr/>
      <dgm:t>
        <a:bodyPr/>
        <a:lstStyle/>
        <a:p>
          <a:endParaRPr lang="es-ES"/>
        </a:p>
      </dgm:t>
    </dgm:pt>
    <dgm:pt modelId="{EE9D6EA2-1631-A645-BD9E-8061367D3602}" type="pres">
      <dgm:prSet presAssocID="{0978A3D8-B2EB-A24F-9541-54044A3967F1}" presName="nodeFollowingNodes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80AD42F-8CED-BF48-9246-48CAAE3C7225}" type="pres">
      <dgm:prSet presAssocID="{154413EE-A9AC-8E4D-B836-F50C63F890C2}" presName="nodeFollowingNodes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54D18D8-368F-894E-9B97-D15C896344AC}" type="pres">
      <dgm:prSet presAssocID="{3EC5E76C-86E0-9A44-ACC4-97A728DCA4A5}" presName="nodeFollowingNodes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51B446A-A5EE-452A-9761-4A30AC20C5E0}" srcId="{CA91D097-B589-4D6F-8EFF-4CFA7183B278}" destId="{7C8F56D9-72FB-418E-B1DC-1A6D2C6A5D79}" srcOrd="0" destOrd="0" parTransId="{E23AE1BC-8670-48A1-B83C-12EADE60742D}" sibTransId="{B61726C1-4A8C-43B8-A222-638D931840E0}"/>
    <dgm:cxn modelId="{CDF5E0D2-9DFE-1943-BE04-BC751A16A6DE}" srcId="{CA91D097-B589-4D6F-8EFF-4CFA7183B278}" destId="{154413EE-A9AC-8E4D-B836-F50C63F890C2}" srcOrd="2" destOrd="0" parTransId="{685D00FB-C7A7-2B46-BDEC-65B0DD222501}" sibTransId="{F1FAE97D-7CC1-9B4F-85F1-1C335B338E02}"/>
    <dgm:cxn modelId="{10011847-27DF-2F46-AB34-E7F57997CC32}" type="presOf" srcId="{B61726C1-4A8C-43B8-A222-638D931840E0}" destId="{B26B7C58-B6E5-8141-9E79-71857D84449E}" srcOrd="0" destOrd="0" presId="urn:microsoft.com/office/officeart/2005/8/layout/cycle3"/>
    <dgm:cxn modelId="{4DD3EA11-9E83-3C46-848F-091578FDE9F7}" srcId="{CA91D097-B589-4D6F-8EFF-4CFA7183B278}" destId="{3EC5E76C-86E0-9A44-ACC4-97A728DCA4A5}" srcOrd="3" destOrd="0" parTransId="{C7256482-736D-5F46-A07C-36116218A6CD}" sibTransId="{B59F1146-1884-FD43-88E2-0D9CDF5A4B4C}"/>
    <dgm:cxn modelId="{4A77CF2C-4DD0-C14A-B4B7-848CC1A49489}" type="presOf" srcId="{7C8F56D9-72FB-418E-B1DC-1A6D2C6A5D79}" destId="{AEBB971E-3168-B14A-B9BB-C39B48D4B636}" srcOrd="0" destOrd="0" presId="urn:microsoft.com/office/officeart/2005/8/layout/cycle3"/>
    <dgm:cxn modelId="{0B50A0A2-274D-C841-A37F-BFEF660B5471}" type="presOf" srcId="{3EC5E76C-86E0-9A44-ACC4-97A728DCA4A5}" destId="{854D18D8-368F-894E-9B97-D15C896344AC}" srcOrd="0" destOrd="0" presId="urn:microsoft.com/office/officeart/2005/8/layout/cycle3"/>
    <dgm:cxn modelId="{242173CF-2F71-C047-886F-19EADF090001}" type="presOf" srcId="{0978A3D8-B2EB-A24F-9541-54044A3967F1}" destId="{EE9D6EA2-1631-A645-BD9E-8061367D3602}" srcOrd="0" destOrd="0" presId="urn:microsoft.com/office/officeart/2005/8/layout/cycle3"/>
    <dgm:cxn modelId="{586BC6AA-8F5F-1A41-BEC1-7F27C18502D8}" srcId="{CA91D097-B589-4D6F-8EFF-4CFA7183B278}" destId="{0978A3D8-B2EB-A24F-9541-54044A3967F1}" srcOrd="1" destOrd="0" parTransId="{602C059D-7158-544F-9C50-6876A40648F3}" sibTransId="{5F1E8290-1DDB-C94D-8186-FFD9BAF64FFC}"/>
    <dgm:cxn modelId="{17F6FDD7-55B9-4747-932C-B867D0841C16}" type="presOf" srcId="{154413EE-A9AC-8E4D-B836-F50C63F890C2}" destId="{180AD42F-8CED-BF48-9246-48CAAE3C7225}" srcOrd="0" destOrd="0" presId="urn:microsoft.com/office/officeart/2005/8/layout/cycle3"/>
    <dgm:cxn modelId="{6EF444D9-87C1-E649-99AF-83DD8F890A3C}" type="presOf" srcId="{CA91D097-B589-4D6F-8EFF-4CFA7183B278}" destId="{8CE9C1CD-0781-7F46-BCD4-5555FA1BEADC}" srcOrd="0" destOrd="0" presId="urn:microsoft.com/office/officeart/2005/8/layout/cycle3"/>
    <dgm:cxn modelId="{4F51AC35-D219-F14A-A8FF-AC2E887D612F}" type="presParOf" srcId="{8CE9C1CD-0781-7F46-BCD4-5555FA1BEADC}" destId="{076CEF71-16FD-8C48-ACBA-8B14FA5CE7A8}" srcOrd="0" destOrd="0" presId="urn:microsoft.com/office/officeart/2005/8/layout/cycle3"/>
    <dgm:cxn modelId="{A03A2497-A82C-EB4A-806C-C996F68BD091}" type="presParOf" srcId="{076CEF71-16FD-8C48-ACBA-8B14FA5CE7A8}" destId="{AEBB971E-3168-B14A-B9BB-C39B48D4B636}" srcOrd="0" destOrd="0" presId="urn:microsoft.com/office/officeart/2005/8/layout/cycle3"/>
    <dgm:cxn modelId="{0E95106E-8306-2040-A145-AAA72322C6F2}" type="presParOf" srcId="{076CEF71-16FD-8C48-ACBA-8B14FA5CE7A8}" destId="{B26B7C58-B6E5-8141-9E79-71857D84449E}" srcOrd="1" destOrd="0" presId="urn:microsoft.com/office/officeart/2005/8/layout/cycle3"/>
    <dgm:cxn modelId="{7C6B6C04-3868-1F44-B59A-AFDC83C62963}" type="presParOf" srcId="{076CEF71-16FD-8C48-ACBA-8B14FA5CE7A8}" destId="{EE9D6EA2-1631-A645-BD9E-8061367D3602}" srcOrd="2" destOrd="0" presId="urn:microsoft.com/office/officeart/2005/8/layout/cycle3"/>
    <dgm:cxn modelId="{88EC242B-AA1F-6045-B912-9785031C88CC}" type="presParOf" srcId="{076CEF71-16FD-8C48-ACBA-8B14FA5CE7A8}" destId="{180AD42F-8CED-BF48-9246-48CAAE3C7225}" srcOrd="3" destOrd="0" presId="urn:microsoft.com/office/officeart/2005/8/layout/cycle3"/>
    <dgm:cxn modelId="{1C3041F8-A4D7-5644-89F3-BD90E91B6CA3}" type="presParOf" srcId="{076CEF71-16FD-8C48-ACBA-8B14FA5CE7A8}" destId="{854D18D8-368F-894E-9B97-D15C896344AC}" srcOrd="4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C09E0EC-9880-42D4-A50A-F14CEB8EF8D4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9B3DB4D-984F-4F1C-9135-67E195E18863}">
      <dgm:prSet phldrT="[Texto]"/>
      <dgm:spPr/>
      <dgm:t>
        <a:bodyPr/>
        <a:lstStyle/>
        <a:p>
          <a:r>
            <a:rPr lang="es-ES" dirty="0" smtClean="0">
              <a:solidFill>
                <a:srgbClr val="000000"/>
              </a:solidFill>
            </a:rPr>
            <a:t>Situación</a:t>
          </a:r>
          <a:r>
            <a:rPr lang="es-ES" dirty="0" smtClean="0"/>
            <a:t> </a:t>
          </a:r>
          <a:endParaRPr lang="es-MX" dirty="0"/>
        </a:p>
      </dgm:t>
    </dgm:pt>
    <dgm:pt modelId="{AAD154A1-92CF-4956-81C5-E2955DDF0C9F}" type="parTrans" cxnId="{42B57D57-27EC-4B52-AC94-FBE493C3BC20}">
      <dgm:prSet/>
      <dgm:spPr/>
      <dgm:t>
        <a:bodyPr/>
        <a:lstStyle/>
        <a:p>
          <a:endParaRPr lang="es-MX"/>
        </a:p>
      </dgm:t>
    </dgm:pt>
    <dgm:pt modelId="{A10CC545-0C16-4720-AF3E-76A420E5C69B}" type="sibTrans" cxnId="{42B57D57-27EC-4B52-AC94-FBE493C3BC20}">
      <dgm:prSet/>
      <dgm:spPr/>
      <dgm:t>
        <a:bodyPr/>
        <a:lstStyle/>
        <a:p>
          <a:endParaRPr lang="es-MX"/>
        </a:p>
      </dgm:t>
    </dgm:pt>
    <dgm:pt modelId="{94F128FC-98DB-4B32-8B85-BE869AAEFA7D}">
      <dgm:prSet phldrT="[Texto]"/>
      <dgm:spPr/>
      <dgm:t>
        <a:bodyPr/>
        <a:lstStyle/>
        <a:p>
          <a:r>
            <a:rPr lang="es-ES" dirty="0" smtClean="0">
              <a:solidFill>
                <a:srgbClr val="000000"/>
              </a:solidFill>
            </a:rPr>
            <a:t>Escenarios</a:t>
          </a:r>
          <a:endParaRPr lang="es-MX" dirty="0">
            <a:solidFill>
              <a:srgbClr val="000000"/>
            </a:solidFill>
          </a:endParaRPr>
        </a:p>
      </dgm:t>
    </dgm:pt>
    <dgm:pt modelId="{33CBDD7F-3B29-4414-82B0-E3C7B8179220}" type="parTrans" cxnId="{EA0101F6-0AE9-4B6D-A032-4BF072BE3F8D}">
      <dgm:prSet/>
      <dgm:spPr/>
      <dgm:t>
        <a:bodyPr/>
        <a:lstStyle/>
        <a:p>
          <a:endParaRPr lang="es-MX"/>
        </a:p>
      </dgm:t>
    </dgm:pt>
    <dgm:pt modelId="{D541B4C4-9750-4F26-800B-098EFC0F4A53}" type="sibTrans" cxnId="{EA0101F6-0AE9-4B6D-A032-4BF072BE3F8D}">
      <dgm:prSet/>
      <dgm:spPr/>
      <dgm:t>
        <a:bodyPr/>
        <a:lstStyle/>
        <a:p>
          <a:endParaRPr lang="es-MX"/>
        </a:p>
      </dgm:t>
    </dgm:pt>
    <dgm:pt modelId="{A297B765-0AE2-4BAA-9902-7A6FF0AAFABB}">
      <dgm:prSet phldrT="[Texto]"/>
      <dgm:spPr/>
      <dgm:t>
        <a:bodyPr/>
        <a:lstStyle/>
        <a:p>
          <a:r>
            <a:rPr lang="es-ES" dirty="0" smtClean="0">
              <a:solidFill>
                <a:srgbClr val="000000"/>
              </a:solidFill>
            </a:rPr>
            <a:t>Futurible</a:t>
          </a:r>
          <a:r>
            <a:rPr lang="es-ES" dirty="0" smtClean="0"/>
            <a:t> </a:t>
          </a:r>
          <a:endParaRPr lang="es-MX" dirty="0"/>
        </a:p>
      </dgm:t>
    </dgm:pt>
    <dgm:pt modelId="{64E8F96E-FDA9-4FD0-8A1D-3E4487A458A1}" type="parTrans" cxnId="{AA514888-95A3-431E-A584-44D608276E96}">
      <dgm:prSet/>
      <dgm:spPr/>
      <dgm:t>
        <a:bodyPr/>
        <a:lstStyle/>
        <a:p>
          <a:endParaRPr lang="es-MX"/>
        </a:p>
      </dgm:t>
    </dgm:pt>
    <dgm:pt modelId="{7BD8BD30-30CF-4BB7-99F7-BE273B372AA7}" type="sibTrans" cxnId="{AA514888-95A3-431E-A584-44D608276E96}">
      <dgm:prSet/>
      <dgm:spPr/>
      <dgm:t>
        <a:bodyPr/>
        <a:lstStyle/>
        <a:p>
          <a:endParaRPr lang="es-MX"/>
        </a:p>
      </dgm:t>
    </dgm:pt>
    <dgm:pt modelId="{C3A51CF2-F0AC-448D-A710-C16802E85D30}">
      <dgm:prSet phldrT="[Texto]"/>
      <dgm:spPr/>
      <dgm:t>
        <a:bodyPr/>
        <a:lstStyle/>
        <a:p>
          <a:r>
            <a:rPr lang="es-ES" dirty="0" smtClean="0">
              <a:solidFill>
                <a:srgbClr val="000000"/>
              </a:solidFill>
            </a:rPr>
            <a:t>Fines</a:t>
          </a:r>
          <a:r>
            <a:rPr lang="es-ES" dirty="0" smtClean="0"/>
            <a:t> </a:t>
          </a:r>
          <a:endParaRPr lang="es-MX" dirty="0"/>
        </a:p>
      </dgm:t>
    </dgm:pt>
    <dgm:pt modelId="{699D0BF8-D732-4BD6-BA4B-2B2986FDDC95}" type="parTrans" cxnId="{8206BF3C-116E-4D23-B8A1-9C2069B1252F}">
      <dgm:prSet/>
      <dgm:spPr/>
      <dgm:t>
        <a:bodyPr/>
        <a:lstStyle/>
        <a:p>
          <a:endParaRPr lang="es-MX"/>
        </a:p>
      </dgm:t>
    </dgm:pt>
    <dgm:pt modelId="{4008C2B5-8ED9-4353-A0D1-ABFEEAE80F0B}" type="sibTrans" cxnId="{8206BF3C-116E-4D23-B8A1-9C2069B1252F}">
      <dgm:prSet/>
      <dgm:spPr/>
      <dgm:t>
        <a:bodyPr/>
        <a:lstStyle/>
        <a:p>
          <a:endParaRPr lang="es-MX"/>
        </a:p>
      </dgm:t>
    </dgm:pt>
    <dgm:pt modelId="{E00DC19B-BF0B-4945-B49E-12196A7C3FD4}">
      <dgm:prSet phldrT="[Texto]"/>
      <dgm:spPr/>
      <dgm:t>
        <a:bodyPr/>
        <a:lstStyle/>
        <a:p>
          <a:r>
            <a:rPr lang="es-ES" dirty="0" smtClean="0">
              <a:solidFill>
                <a:srgbClr val="000000"/>
              </a:solidFill>
            </a:rPr>
            <a:t>Medios</a:t>
          </a:r>
          <a:r>
            <a:rPr lang="es-ES" dirty="0" smtClean="0"/>
            <a:t> </a:t>
          </a:r>
          <a:endParaRPr lang="es-MX" dirty="0"/>
        </a:p>
      </dgm:t>
    </dgm:pt>
    <dgm:pt modelId="{9130564A-279B-4C06-9B97-72E2AA8B9DF7}" type="parTrans" cxnId="{2033420D-6DD0-426A-8716-5F62741D9166}">
      <dgm:prSet/>
      <dgm:spPr/>
      <dgm:t>
        <a:bodyPr/>
        <a:lstStyle/>
        <a:p>
          <a:endParaRPr lang="es-MX"/>
        </a:p>
      </dgm:t>
    </dgm:pt>
    <dgm:pt modelId="{6CAFCC76-BD05-4894-9501-2034B1F84F2B}" type="sibTrans" cxnId="{2033420D-6DD0-426A-8716-5F62741D9166}">
      <dgm:prSet/>
      <dgm:spPr/>
      <dgm:t>
        <a:bodyPr/>
        <a:lstStyle/>
        <a:p>
          <a:endParaRPr lang="es-MX"/>
        </a:p>
      </dgm:t>
    </dgm:pt>
    <dgm:pt modelId="{A42FA293-1246-428C-871F-55A1435DE84F}">
      <dgm:prSet/>
      <dgm:spPr/>
      <dgm:t>
        <a:bodyPr/>
        <a:lstStyle/>
        <a:p>
          <a:r>
            <a:rPr lang="es-ES" dirty="0" smtClean="0">
              <a:solidFill>
                <a:srgbClr val="000000"/>
              </a:solidFill>
            </a:rPr>
            <a:t>Evaluación</a:t>
          </a:r>
          <a:r>
            <a:rPr lang="es-ES" dirty="0" smtClean="0"/>
            <a:t> </a:t>
          </a:r>
          <a:endParaRPr lang="es-MX" dirty="0"/>
        </a:p>
      </dgm:t>
    </dgm:pt>
    <dgm:pt modelId="{797A12E7-DFE2-45BA-96C3-E2EA00AED8E5}" type="parTrans" cxnId="{675893EE-DFCB-4803-BB3E-7310A51C8D42}">
      <dgm:prSet/>
      <dgm:spPr/>
      <dgm:t>
        <a:bodyPr/>
        <a:lstStyle/>
        <a:p>
          <a:endParaRPr lang="es-MX"/>
        </a:p>
      </dgm:t>
    </dgm:pt>
    <dgm:pt modelId="{C75ACCB2-D68D-41B7-8D80-F06A857C43E6}" type="sibTrans" cxnId="{675893EE-DFCB-4803-BB3E-7310A51C8D42}">
      <dgm:prSet/>
      <dgm:spPr/>
      <dgm:t>
        <a:bodyPr/>
        <a:lstStyle/>
        <a:p>
          <a:endParaRPr lang="es-MX"/>
        </a:p>
      </dgm:t>
    </dgm:pt>
    <dgm:pt modelId="{93EC25F0-BA0C-4594-B83B-3FD6E61AD152}">
      <dgm:prSet/>
      <dgm:spPr/>
      <dgm:t>
        <a:bodyPr/>
        <a:lstStyle/>
        <a:p>
          <a:r>
            <a:rPr lang="es-ES" dirty="0" smtClean="0">
              <a:solidFill>
                <a:srgbClr val="000000"/>
              </a:solidFill>
            </a:rPr>
            <a:t>Control</a:t>
          </a:r>
          <a:r>
            <a:rPr lang="es-ES" dirty="0" smtClean="0"/>
            <a:t> </a:t>
          </a:r>
          <a:endParaRPr lang="es-MX" dirty="0"/>
        </a:p>
      </dgm:t>
    </dgm:pt>
    <dgm:pt modelId="{C2BB5249-3311-441E-B82C-023D5E6E3AA8}" type="parTrans" cxnId="{FE8E4EDB-A71A-4EAF-BA1C-DD0EC330216B}">
      <dgm:prSet/>
      <dgm:spPr/>
      <dgm:t>
        <a:bodyPr/>
        <a:lstStyle/>
        <a:p>
          <a:endParaRPr lang="es-MX"/>
        </a:p>
      </dgm:t>
    </dgm:pt>
    <dgm:pt modelId="{3581E64D-DF9E-45F4-B705-05D209B4DDE7}" type="sibTrans" cxnId="{FE8E4EDB-A71A-4EAF-BA1C-DD0EC330216B}">
      <dgm:prSet/>
      <dgm:spPr/>
      <dgm:t>
        <a:bodyPr/>
        <a:lstStyle/>
        <a:p>
          <a:endParaRPr lang="es-MX"/>
        </a:p>
      </dgm:t>
    </dgm:pt>
    <dgm:pt modelId="{4F4D4362-ABAB-4565-B0BD-8EA5627BBA1F}" type="pres">
      <dgm:prSet presAssocID="{FC09E0EC-9880-42D4-A50A-F14CEB8EF8D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44B0BDC-375B-4595-8F3A-EB9E7FC229EF}" type="pres">
      <dgm:prSet presAssocID="{39B3DB4D-984F-4F1C-9135-67E195E18863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4F31EA3-B5A9-44D4-B3AB-7D2A2040BBD5}" type="pres">
      <dgm:prSet presAssocID="{39B3DB4D-984F-4F1C-9135-67E195E18863}" presName="spNode" presStyleCnt="0"/>
      <dgm:spPr/>
    </dgm:pt>
    <dgm:pt modelId="{898B998F-B2C4-4DF9-B026-F476C9B194A0}" type="pres">
      <dgm:prSet presAssocID="{A10CC545-0C16-4720-AF3E-76A420E5C69B}" presName="sibTrans" presStyleLbl="sibTrans1D1" presStyleIdx="0" presStyleCnt="7"/>
      <dgm:spPr/>
      <dgm:t>
        <a:bodyPr/>
        <a:lstStyle/>
        <a:p>
          <a:endParaRPr lang="es-MX"/>
        </a:p>
      </dgm:t>
    </dgm:pt>
    <dgm:pt modelId="{370A2A22-4E24-46DB-92D3-5D92E010319A}" type="pres">
      <dgm:prSet presAssocID="{94F128FC-98DB-4B32-8B85-BE869AAEFA7D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8621A30-E66A-4A37-8923-08AE59A96860}" type="pres">
      <dgm:prSet presAssocID="{94F128FC-98DB-4B32-8B85-BE869AAEFA7D}" presName="spNode" presStyleCnt="0"/>
      <dgm:spPr/>
    </dgm:pt>
    <dgm:pt modelId="{7E177F6A-CA8A-482C-8832-1B0463EB2A96}" type="pres">
      <dgm:prSet presAssocID="{D541B4C4-9750-4F26-800B-098EFC0F4A53}" presName="sibTrans" presStyleLbl="sibTrans1D1" presStyleIdx="1" presStyleCnt="7"/>
      <dgm:spPr/>
      <dgm:t>
        <a:bodyPr/>
        <a:lstStyle/>
        <a:p>
          <a:endParaRPr lang="es-MX"/>
        </a:p>
      </dgm:t>
    </dgm:pt>
    <dgm:pt modelId="{DCDF07D4-569F-4099-839C-A2C1CB47A540}" type="pres">
      <dgm:prSet presAssocID="{A297B765-0AE2-4BAA-9902-7A6FF0AAFABB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B754148-51E4-43D3-BB56-C0A4064C11A6}" type="pres">
      <dgm:prSet presAssocID="{A297B765-0AE2-4BAA-9902-7A6FF0AAFABB}" presName="spNode" presStyleCnt="0"/>
      <dgm:spPr/>
    </dgm:pt>
    <dgm:pt modelId="{944AB6E1-B67D-4C55-AE88-940808DD4F99}" type="pres">
      <dgm:prSet presAssocID="{7BD8BD30-30CF-4BB7-99F7-BE273B372AA7}" presName="sibTrans" presStyleLbl="sibTrans1D1" presStyleIdx="2" presStyleCnt="7"/>
      <dgm:spPr/>
      <dgm:t>
        <a:bodyPr/>
        <a:lstStyle/>
        <a:p>
          <a:endParaRPr lang="es-MX"/>
        </a:p>
      </dgm:t>
    </dgm:pt>
    <dgm:pt modelId="{A2ABB45F-566D-4201-AE01-33BA07DA8FA9}" type="pres">
      <dgm:prSet presAssocID="{C3A51CF2-F0AC-448D-A710-C16802E85D30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B621103-FEA8-4C7F-B520-DAD2D79563B9}" type="pres">
      <dgm:prSet presAssocID="{C3A51CF2-F0AC-448D-A710-C16802E85D30}" presName="spNode" presStyleCnt="0"/>
      <dgm:spPr/>
    </dgm:pt>
    <dgm:pt modelId="{B2FAFF51-88AD-4880-9D6A-48AE1A70E001}" type="pres">
      <dgm:prSet presAssocID="{4008C2B5-8ED9-4353-A0D1-ABFEEAE80F0B}" presName="sibTrans" presStyleLbl="sibTrans1D1" presStyleIdx="3" presStyleCnt="7"/>
      <dgm:spPr/>
      <dgm:t>
        <a:bodyPr/>
        <a:lstStyle/>
        <a:p>
          <a:endParaRPr lang="es-MX"/>
        </a:p>
      </dgm:t>
    </dgm:pt>
    <dgm:pt modelId="{F3D7D78C-C8CA-4D9B-A2C9-CFE180186A68}" type="pres">
      <dgm:prSet presAssocID="{E00DC19B-BF0B-4945-B49E-12196A7C3FD4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AEC96F0-6DA5-4FA6-B822-AA687F338E33}" type="pres">
      <dgm:prSet presAssocID="{E00DC19B-BF0B-4945-B49E-12196A7C3FD4}" presName="spNode" presStyleCnt="0"/>
      <dgm:spPr/>
    </dgm:pt>
    <dgm:pt modelId="{BE3B036F-2C25-4A6C-8006-944BA097F4CF}" type="pres">
      <dgm:prSet presAssocID="{6CAFCC76-BD05-4894-9501-2034B1F84F2B}" presName="sibTrans" presStyleLbl="sibTrans1D1" presStyleIdx="4" presStyleCnt="7"/>
      <dgm:spPr/>
      <dgm:t>
        <a:bodyPr/>
        <a:lstStyle/>
        <a:p>
          <a:endParaRPr lang="es-MX"/>
        </a:p>
      </dgm:t>
    </dgm:pt>
    <dgm:pt modelId="{CEB37855-9926-457B-8938-873D03E0A330}" type="pres">
      <dgm:prSet presAssocID="{A42FA293-1246-428C-871F-55A1435DE84F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8593D2B-91DD-46B5-864E-0E782493AF92}" type="pres">
      <dgm:prSet presAssocID="{A42FA293-1246-428C-871F-55A1435DE84F}" presName="spNode" presStyleCnt="0"/>
      <dgm:spPr/>
    </dgm:pt>
    <dgm:pt modelId="{FACB175B-0655-4057-9D37-E189548DE2E4}" type="pres">
      <dgm:prSet presAssocID="{C75ACCB2-D68D-41B7-8D80-F06A857C43E6}" presName="sibTrans" presStyleLbl="sibTrans1D1" presStyleIdx="5" presStyleCnt="7"/>
      <dgm:spPr/>
      <dgm:t>
        <a:bodyPr/>
        <a:lstStyle/>
        <a:p>
          <a:endParaRPr lang="es-MX"/>
        </a:p>
      </dgm:t>
    </dgm:pt>
    <dgm:pt modelId="{E0B4BCA2-5CA2-43D4-ABBB-05044E6D28C8}" type="pres">
      <dgm:prSet presAssocID="{93EC25F0-BA0C-4594-B83B-3FD6E61AD152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9609C40-58B6-43B9-9523-C380E4A4898D}" type="pres">
      <dgm:prSet presAssocID="{93EC25F0-BA0C-4594-B83B-3FD6E61AD152}" presName="spNode" presStyleCnt="0"/>
      <dgm:spPr/>
    </dgm:pt>
    <dgm:pt modelId="{727EC472-A552-4296-8D15-C38A42824F2D}" type="pres">
      <dgm:prSet presAssocID="{3581E64D-DF9E-45F4-B705-05D209B4DDE7}" presName="sibTrans" presStyleLbl="sibTrans1D1" presStyleIdx="6" presStyleCnt="7"/>
      <dgm:spPr/>
      <dgm:t>
        <a:bodyPr/>
        <a:lstStyle/>
        <a:p>
          <a:endParaRPr lang="es-MX"/>
        </a:p>
      </dgm:t>
    </dgm:pt>
  </dgm:ptLst>
  <dgm:cxnLst>
    <dgm:cxn modelId="{6F24EF10-2E75-E743-9F75-D686602CE735}" type="presOf" srcId="{A297B765-0AE2-4BAA-9902-7A6FF0AAFABB}" destId="{DCDF07D4-569F-4099-839C-A2C1CB47A540}" srcOrd="0" destOrd="0" presId="urn:microsoft.com/office/officeart/2005/8/layout/cycle5"/>
    <dgm:cxn modelId="{460C41DE-778F-284E-B716-A2DAFA6AFAD0}" type="presOf" srcId="{3581E64D-DF9E-45F4-B705-05D209B4DDE7}" destId="{727EC472-A552-4296-8D15-C38A42824F2D}" srcOrd="0" destOrd="0" presId="urn:microsoft.com/office/officeart/2005/8/layout/cycle5"/>
    <dgm:cxn modelId="{F45C4EC5-5C87-CD40-B69C-B47D280C6567}" type="presOf" srcId="{C3A51CF2-F0AC-448D-A710-C16802E85D30}" destId="{A2ABB45F-566D-4201-AE01-33BA07DA8FA9}" srcOrd="0" destOrd="0" presId="urn:microsoft.com/office/officeart/2005/8/layout/cycle5"/>
    <dgm:cxn modelId="{675893EE-DFCB-4803-BB3E-7310A51C8D42}" srcId="{FC09E0EC-9880-42D4-A50A-F14CEB8EF8D4}" destId="{A42FA293-1246-428C-871F-55A1435DE84F}" srcOrd="5" destOrd="0" parTransId="{797A12E7-DFE2-45BA-96C3-E2EA00AED8E5}" sibTransId="{C75ACCB2-D68D-41B7-8D80-F06A857C43E6}"/>
    <dgm:cxn modelId="{EA0101F6-0AE9-4B6D-A032-4BF072BE3F8D}" srcId="{FC09E0EC-9880-42D4-A50A-F14CEB8EF8D4}" destId="{94F128FC-98DB-4B32-8B85-BE869AAEFA7D}" srcOrd="1" destOrd="0" parTransId="{33CBDD7F-3B29-4414-82B0-E3C7B8179220}" sibTransId="{D541B4C4-9750-4F26-800B-098EFC0F4A53}"/>
    <dgm:cxn modelId="{DB48AB41-68DA-D04C-8552-A0997E03E246}" type="presOf" srcId="{FC09E0EC-9880-42D4-A50A-F14CEB8EF8D4}" destId="{4F4D4362-ABAB-4565-B0BD-8EA5627BBA1F}" srcOrd="0" destOrd="0" presId="urn:microsoft.com/office/officeart/2005/8/layout/cycle5"/>
    <dgm:cxn modelId="{27E58D24-73E5-6E4A-ACCF-5206D9F2C6B7}" type="presOf" srcId="{93EC25F0-BA0C-4594-B83B-3FD6E61AD152}" destId="{E0B4BCA2-5CA2-43D4-ABBB-05044E6D28C8}" srcOrd="0" destOrd="0" presId="urn:microsoft.com/office/officeart/2005/8/layout/cycle5"/>
    <dgm:cxn modelId="{2033420D-6DD0-426A-8716-5F62741D9166}" srcId="{FC09E0EC-9880-42D4-A50A-F14CEB8EF8D4}" destId="{E00DC19B-BF0B-4945-B49E-12196A7C3FD4}" srcOrd="4" destOrd="0" parTransId="{9130564A-279B-4C06-9B97-72E2AA8B9DF7}" sibTransId="{6CAFCC76-BD05-4894-9501-2034B1F84F2B}"/>
    <dgm:cxn modelId="{42B57D57-27EC-4B52-AC94-FBE493C3BC20}" srcId="{FC09E0EC-9880-42D4-A50A-F14CEB8EF8D4}" destId="{39B3DB4D-984F-4F1C-9135-67E195E18863}" srcOrd="0" destOrd="0" parTransId="{AAD154A1-92CF-4956-81C5-E2955DDF0C9F}" sibTransId="{A10CC545-0C16-4720-AF3E-76A420E5C69B}"/>
    <dgm:cxn modelId="{5345423B-6132-8D45-BB14-91BCF073C3CA}" type="presOf" srcId="{6CAFCC76-BD05-4894-9501-2034B1F84F2B}" destId="{BE3B036F-2C25-4A6C-8006-944BA097F4CF}" srcOrd="0" destOrd="0" presId="urn:microsoft.com/office/officeart/2005/8/layout/cycle5"/>
    <dgm:cxn modelId="{0D945A0D-C812-4347-9736-4D529FEB0726}" type="presOf" srcId="{A10CC545-0C16-4720-AF3E-76A420E5C69B}" destId="{898B998F-B2C4-4DF9-B026-F476C9B194A0}" srcOrd="0" destOrd="0" presId="urn:microsoft.com/office/officeart/2005/8/layout/cycle5"/>
    <dgm:cxn modelId="{024B58B5-9E5B-D444-832F-E3E5466BD60F}" type="presOf" srcId="{39B3DB4D-984F-4F1C-9135-67E195E18863}" destId="{444B0BDC-375B-4595-8F3A-EB9E7FC229EF}" srcOrd="0" destOrd="0" presId="urn:microsoft.com/office/officeart/2005/8/layout/cycle5"/>
    <dgm:cxn modelId="{B78E06FB-D9C1-9C41-865C-25BA46BEB914}" type="presOf" srcId="{E00DC19B-BF0B-4945-B49E-12196A7C3FD4}" destId="{F3D7D78C-C8CA-4D9B-A2C9-CFE180186A68}" srcOrd="0" destOrd="0" presId="urn:microsoft.com/office/officeart/2005/8/layout/cycle5"/>
    <dgm:cxn modelId="{063C51E1-6A8E-994F-AFD6-D5C2CC526F4A}" type="presOf" srcId="{D541B4C4-9750-4F26-800B-098EFC0F4A53}" destId="{7E177F6A-CA8A-482C-8832-1B0463EB2A96}" srcOrd="0" destOrd="0" presId="urn:microsoft.com/office/officeart/2005/8/layout/cycle5"/>
    <dgm:cxn modelId="{C2D75767-0539-894A-8212-FEABA12504E6}" type="presOf" srcId="{7BD8BD30-30CF-4BB7-99F7-BE273B372AA7}" destId="{944AB6E1-B67D-4C55-AE88-940808DD4F99}" srcOrd="0" destOrd="0" presId="urn:microsoft.com/office/officeart/2005/8/layout/cycle5"/>
    <dgm:cxn modelId="{2AF7BBC8-108B-0F42-BFC2-AC315F8B5C2F}" type="presOf" srcId="{C75ACCB2-D68D-41B7-8D80-F06A857C43E6}" destId="{FACB175B-0655-4057-9D37-E189548DE2E4}" srcOrd="0" destOrd="0" presId="urn:microsoft.com/office/officeart/2005/8/layout/cycle5"/>
    <dgm:cxn modelId="{AA514888-95A3-431E-A584-44D608276E96}" srcId="{FC09E0EC-9880-42D4-A50A-F14CEB8EF8D4}" destId="{A297B765-0AE2-4BAA-9902-7A6FF0AAFABB}" srcOrd="2" destOrd="0" parTransId="{64E8F96E-FDA9-4FD0-8A1D-3E4487A458A1}" sibTransId="{7BD8BD30-30CF-4BB7-99F7-BE273B372AA7}"/>
    <dgm:cxn modelId="{99F93E7D-976C-1546-A0B4-5990A1047195}" type="presOf" srcId="{4008C2B5-8ED9-4353-A0D1-ABFEEAE80F0B}" destId="{B2FAFF51-88AD-4880-9D6A-48AE1A70E001}" srcOrd="0" destOrd="0" presId="urn:microsoft.com/office/officeart/2005/8/layout/cycle5"/>
    <dgm:cxn modelId="{FE8E4EDB-A71A-4EAF-BA1C-DD0EC330216B}" srcId="{FC09E0EC-9880-42D4-A50A-F14CEB8EF8D4}" destId="{93EC25F0-BA0C-4594-B83B-3FD6E61AD152}" srcOrd="6" destOrd="0" parTransId="{C2BB5249-3311-441E-B82C-023D5E6E3AA8}" sibTransId="{3581E64D-DF9E-45F4-B705-05D209B4DDE7}"/>
    <dgm:cxn modelId="{29E04743-D0BF-FF40-8BB9-2AFE65BFECAA}" type="presOf" srcId="{94F128FC-98DB-4B32-8B85-BE869AAEFA7D}" destId="{370A2A22-4E24-46DB-92D3-5D92E010319A}" srcOrd="0" destOrd="0" presId="urn:microsoft.com/office/officeart/2005/8/layout/cycle5"/>
    <dgm:cxn modelId="{8206BF3C-116E-4D23-B8A1-9C2069B1252F}" srcId="{FC09E0EC-9880-42D4-A50A-F14CEB8EF8D4}" destId="{C3A51CF2-F0AC-448D-A710-C16802E85D30}" srcOrd="3" destOrd="0" parTransId="{699D0BF8-D732-4BD6-BA4B-2B2986FDDC95}" sibTransId="{4008C2B5-8ED9-4353-A0D1-ABFEEAE80F0B}"/>
    <dgm:cxn modelId="{67A5B24C-9674-3146-AFC0-C32F6E74AD8E}" type="presOf" srcId="{A42FA293-1246-428C-871F-55A1435DE84F}" destId="{CEB37855-9926-457B-8938-873D03E0A330}" srcOrd="0" destOrd="0" presId="urn:microsoft.com/office/officeart/2005/8/layout/cycle5"/>
    <dgm:cxn modelId="{60D5CA4F-F10A-3F4A-BF7C-89E84AB719E1}" type="presParOf" srcId="{4F4D4362-ABAB-4565-B0BD-8EA5627BBA1F}" destId="{444B0BDC-375B-4595-8F3A-EB9E7FC229EF}" srcOrd="0" destOrd="0" presId="urn:microsoft.com/office/officeart/2005/8/layout/cycle5"/>
    <dgm:cxn modelId="{226602B1-F8DC-FC4A-857F-93714A0D8E31}" type="presParOf" srcId="{4F4D4362-ABAB-4565-B0BD-8EA5627BBA1F}" destId="{D4F31EA3-B5A9-44D4-B3AB-7D2A2040BBD5}" srcOrd="1" destOrd="0" presId="urn:microsoft.com/office/officeart/2005/8/layout/cycle5"/>
    <dgm:cxn modelId="{256D4202-16F4-BD43-B44D-8A44D8115371}" type="presParOf" srcId="{4F4D4362-ABAB-4565-B0BD-8EA5627BBA1F}" destId="{898B998F-B2C4-4DF9-B026-F476C9B194A0}" srcOrd="2" destOrd="0" presId="urn:microsoft.com/office/officeart/2005/8/layout/cycle5"/>
    <dgm:cxn modelId="{D8D260A5-8280-384A-8593-9ED77F3E8CCB}" type="presParOf" srcId="{4F4D4362-ABAB-4565-B0BD-8EA5627BBA1F}" destId="{370A2A22-4E24-46DB-92D3-5D92E010319A}" srcOrd="3" destOrd="0" presId="urn:microsoft.com/office/officeart/2005/8/layout/cycle5"/>
    <dgm:cxn modelId="{CF0FA5E2-82A1-0E4F-BD06-95CF1F7639EB}" type="presParOf" srcId="{4F4D4362-ABAB-4565-B0BD-8EA5627BBA1F}" destId="{48621A30-E66A-4A37-8923-08AE59A96860}" srcOrd="4" destOrd="0" presId="urn:microsoft.com/office/officeart/2005/8/layout/cycle5"/>
    <dgm:cxn modelId="{CE8A09A6-F672-314B-8C25-47568A27D5F9}" type="presParOf" srcId="{4F4D4362-ABAB-4565-B0BD-8EA5627BBA1F}" destId="{7E177F6A-CA8A-482C-8832-1B0463EB2A96}" srcOrd="5" destOrd="0" presId="urn:microsoft.com/office/officeart/2005/8/layout/cycle5"/>
    <dgm:cxn modelId="{405657E6-48FE-6440-BEE7-30CAED18E80E}" type="presParOf" srcId="{4F4D4362-ABAB-4565-B0BD-8EA5627BBA1F}" destId="{DCDF07D4-569F-4099-839C-A2C1CB47A540}" srcOrd="6" destOrd="0" presId="urn:microsoft.com/office/officeart/2005/8/layout/cycle5"/>
    <dgm:cxn modelId="{5B8C564C-52C2-F241-A913-A71BE4CC50E4}" type="presParOf" srcId="{4F4D4362-ABAB-4565-B0BD-8EA5627BBA1F}" destId="{CB754148-51E4-43D3-BB56-C0A4064C11A6}" srcOrd="7" destOrd="0" presId="urn:microsoft.com/office/officeart/2005/8/layout/cycle5"/>
    <dgm:cxn modelId="{BB5F8E9B-1D75-714A-B004-E0008194EABA}" type="presParOf" srcId="{4F4D4362-ABAB-4565-B0BD-8EA5627BBA1F}" destId="{944AB6E1-B67D-4C55-AE88-940808DD4F99}" srcOrd="8" destOrd="0" presId="urn:microsoft.com/office/officeart/2005/8/layout/cycle5"/>
    <dgm:cxn modelId="{2B5C3917-2D43-234B-917A-8F3801CF729B}" type="presParOf" srcId="{4F4D4362-ABAB-4565-B0BD-8EA5627BBA1F}" destId="{A2ABB45F-566D-4201-AE01-33BA07DA8FA9}" srcOrd="9" destOrd="0" presId="urn:microsoft.com/office/officeart/2005/8/layout/cycle5"/>
    <dgm:cxn modelId="{D61E6586-1399-094B-B933-78C384B001F9}" type="presParOf" srcId="{4F4D4362-ABAB-4565-B0BD-8EA5627BBA1F}" destId="{5B621103-FEA8-4C7F-B520-DAD2D79563B9}" srcOrd="10" destOrd="0" presId="urn:microsoft.com/office/officeart/2005/8/layout/cycle5"/>
    <dgm:cxn modelId="{4DE5E26C-35A2-6744-AF9C-2CCED0B93E1B}" type="presParOf" srcId="{4F4D4362-ABAB-4565-B0BD-8EA5627BBA1F}" destId="{B2FAFF51-88AD-4880-9D6A-48AE1A70E001}" srcOrd="11" destOrd="0" presId="urn:microsoft.com/office/officeart/2005/8/layout/cycle5"/>
    <dgm:cxn modelId="{57662625-A7C0-0C47-8F2E-E590A1EBEED5}" type="presParOf" srcId="{4F4D4362-ABAB-4565-B0BD-8EA5627BBA1F}" destId="{F3D7D78C-C8CA-4D9B-A2C9-CFE180186A68}" srcOrd="12" destOrd="0" presId="urn:microsoft.com/office/officeart/2005/8/layout/cycle5"/>
    <dgm:cxn modelId="{8F3F5BBC-0A9B-854B-9E40-4BFA8F8CEF14}" type="presParOf" srcId="{4F4D4362-ABAB-4565-B0BD-8EA5627BBA1F}" destId="{FAEC96F0-6DA5-4FA6-B822-AA687F338E33}" srcOrd="13" destOrd="0" presId="urn:microsoft.com/office/officeart/2005/8/layout/cycle5"/>
    <dgm:cxn modelId="{4CA6C3F9-626C-FF48-BD5D-195BA192D68F}" type="presParOf" srcId="{4F4D4362-ABAB-4565-B0BD-8EA5627BBA1F}" destId="{BE3B036F-2C25-4A6C-8006-944BA097F4CF}" srcOrd="14" destOrd="0" presId="urn:microsoft.com/office/officeart/2005/8/layout/cycle5"/>
    <dgm:cxn modelId="{E1A25B6C-BC6D-E648-9814-06766E666DDD}" type="presParOf" srcId="{4F4D4362-ABAB-4565-B0BD-8EA5627BBA1F}" destId="{CEB37855-9926-457B-8938-873D03E0A330}" srcOrd="15" destOrd="0" presId="urn:microsoft.com/office/officeart/2005/8/layout/cycle5"/>
    <dgm:cxn modelId="{45DAAEB2-7366-9745-89A3-F99F00729ECB}" type="presParOf" srcId="{4F4D4362-ABAB-4565-B0BD-8EA5627BBA1F}" destId="{48593D2B-91DD-46B5-864E-0E782493AF92}" srcOrd="16" destOrd="0" presId="urn:microsoft.com/office/officeart/2005/8/layout/cycle5"/>
    <dgm:cxn modelId="{235C24C4-ACA2-7941-8368-92B1FD06EF61}" type="presParOf" srcId="{4F4D4362-ABAB-4565-B0BD-8EA5627BBA1F}" destId="{FACB175B-0655-4057-9D37-E189548DE2E4}" srcOrd="17" destOrd="0" presId="urn:microsoft.com/office/officeart/2005/8/layout/cycle5"/>
    <dgm:cxn modelId="{0E9E99A2-0FFD-874B-962B-46ABC90EFDA2}" type="presParOf" srcId="{4F4D4362-ABAB-4565-B0BD-8EA5627BBA1F}" destId="{E0B4BCA2-5CA2-43D4-ABBB-05044E6D28C8}" srcOrd="18" destOrd="0" presId="urn:microsoft.com/office/officeart/2005/8/layout/cycle5"/>
    <dgm:cxn modelId="{CD86B878-2634-6041-BA99-08E2E6F36AA8}" type="presParOf" srcId="{4F4D4362-ABAB-4565-B0BD-8EA5627BBA1F}" destId="{49609C40-58B6-43B9-9523-C380E4A4898D}" srcOrd="19" destOrd="0" presId="urn:microsoft.com/office/officeart/2005/8/layout/cycle5"/>
    <dgm:cxn modelId="{CE63D32D-1D28-934C-B571-05A615D6D07F}" type="presParOf" srcId="{4F4D4362-ABAB-4565-B0BD-8EA5627BBA1F}" destId="{727EC472-A552-4296-8D15-C38A42824F2D}" srcOrd="20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8B072DE-1844-014B-AD05-57F1D94E0FD6}" type="doc">
      <dgm:prSet loTypeId="urn:microsoft.com/office/officeart/2005/8/layout/defaul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E7CB79B-C2E7-C140-A7C7-723F2FD2DCDD}">
      <dgm:prSet/>
      <dgm:spPr/>
      <dgm:t>
        <a:bodyPr/>
        <a:lstStyle/>
        <a:p>
          <a:pPr rtl="0"/>
          <a:r>
            <a:rPr lang="es-ES_tradnl" b="0" dirty="0" smtClean="0">
              <a:solidFill>
                <a:srgbClr val="292934"/>
              </a:solidFill>
            </a:rPr>
            <a:t>Unidad</a:t>
          </a:r>
          <a:r>
            <a:rPr lang="es-ES_tradnl" b="1" dirty="0" smtClean="0"/>
            <a:t>	</a:t>
          </a:r>
          <a:endParaRPr lang="es-ES_tradnl" dirty="0"/>
        </a:p>
      </dgm:t>
    </dgm:pt>
    <dgm:pt modelId="{C6D20A27-640D-5C4D-8EBF-269891229095}" type="parTrans" cxnId="{5C6B7670-5769-BF41-93C0-C3E3FABF4393}">
      <dgm:prSet/>
      <dgm:spPr/>
      <dgm:t>
        <a:bodyPr/>
        <a:lstStyle/>
        <a:p>
          <a:endParaRPr lang="es-ES"/>
        </a:p>
      </dgm:t>
    </dgm:pt>
    <dgm:pt modelId="{37710E89-6E13-C347-BCAF-3F0E61889928}" type="sibTrans" cxnId="{5C6B7670-5769-BF41-93C0-C3E3FABF4393}">
      <dgm:prSet/>
      <dgm:spPr/>
      <dgm:t>
        <a:bodyPr/>
        <a:lstStyle/>
        <a:p>
          <a:endParaRPr lang="es-ES"/>
        </a:p>
      </dgm:t>
    </dgm:pt>
    <dgm:pt modelId="{53AC9FCF-66E5-0248-AD97-3C8D033688C9}">
      <dgm:prSet/>
      <dgm:spPr/>
      <dgm:t>
        <a:bodyPr/>
        <a:lstStyle/>
        <a:p>
          <a:r>
            <a:rPr lang="es-ES" dirty="0" smtClean="0">
              <a:solidFill>
                <a:srgbClr val="292934"/>
              </a:solidFill>
            </a:rPr>
            <a:t>Flexibilidad</a:t>
          </a:r>
          <a:endParaRPr lang="es-ES" dirty="0">
            <a:solidFill>
              <a:srgbClr val="292934"/>
            </a:solidFill>
          </a:endParaRPr>
        </a:p>
      </dgm:t>
    </dgm:pt>
    <dgm:pt modelId="{BF9A25B9-8BFE-4044-A0E6-7342F0356A0C}" type="parTrans" cxnId="{0A970807-7AB7-1B47-8F16-38CCCAC7D0D9}">
      <dgm:prSet/>
      <dgm:spPr/>
      <dgm:t>
        <a:bodyPr/>
        <a:lstStyle/>
        <a:p>
          <a:endParaRPr lang="es-ES"/>
        </a:p>
      </dgm:t>
    </dgm:pt>
    <dgm:pt modelId="{42A6EF0D-A082-D449-9F7C-8B411ADDE570}" type="sibTrans" cxnId="{0A970807-7AB7-1B47-8F16-38CCCAC7D0D9}">
      <dgm:prSet/>
      <dgm:spPr/>
      <dgm:t>
        <a:bodyPr/>
        <a:lstStyle/>
        <a:p>
          <a:endParaRPr lang="es-ES"/>
        </a:p>
      </dgm:t>
    </dgm:pt>
    <dgm:pt modelId="{B675F1BB-968D-D245-99DC-1CF4A40D5274}">
      <dgm:prSet/>
      <dgm:spPr/>
      <dgm:t>
        <a:bodyPr/>
        <a:lstStyle/>
        <a:p>
          <a:r>
            <a:rPr lang="es-ES" dirty="0" smtClean="0">
              <a:solidFill>
                <a:srgbClr val="292934"/>
              </a:solidFill>
            </a:rPr>
            <a:t>Coherencia</a:t>
          </a:r>
          <a:endParaRPr lang="es-ES" dirty="0">
            <a:solidFill>
              <a:srgbClr val="292934"/>
            </a:solidFill>
          </a:endParaRPr>
        </a:p>
      </dgm:t>
    </dgm:pt>
    <dgm:pt modelId="{380CCF62-5A96-EF47-9908-FAED6689590E}" type="parTrans" cxnId="{ABD7EC8D-6CEE-D04D-91CE-A88C158F2E4B}">
      <dgm:prSet/>
      <dgm:spPr/>
      <dgm:t>
        <a:bodyPr/>
        <a:lstStyle/>
        <a:p>
          <a:endParaRPr lang="es-ES"/>
        </a:p>
      </dgm:t>
    </dgm:pt>
    <dgm:pt modelId="{069B0ED6-5E70-DF49-95DB-1B9E49225593}" type="sibTrans" cxnId="{ABD7EC8D-6CEE-D04D-91CE-A88C158F2E4B}">
      <dgm:prSet/>
      <dgm:spPr/>
      <dgm:t>
        <a:bodyPr/>
        <a:lstStyle/>
        <a:p>
          <a:endParaRPr lang="es-ES"/>
        </a:p>
      </dgm:t>
    </dgm:pt>
    <dgm:pt modelId="{54167E67-5B2C-9B43-9A2A-0E80FCF120F8}">
      <dgm:prSet/>
      <dgm:spPr/>
      <dgm:t>
        <a:bodyPr/>
        <a:lstStyle/>
        <a:p>
          <a:r>
            <a:rPr lang="es-ES" dirty="0" smtClean="0">
              <a:solidFill>
                <a:srgbClr val="292934"/>
              </a:solidFill>
            </a:rPr>
            <a:t>Universalidad</a:t>
          </a:r>
          <a:endParaRPr lang="es-ES" dirty="0">
            <a:solidFill>
              <a:srgbClr val="292934"/>
            </a:solidFill>
          </a:endParaRPr>
        </a:p>
      </dgm:t>
    </dgm:pt>
    <dgm:pt modelId="{224DD51D-8BDF-B64B-8F8F-BDCF939E2601}" type="parTrans" cxnId="{7A798EF4-C4CA-C84B-BF5B-032168D5DD8C}">
      <dgm:prSet/>
      <dgm:spPr/>
      <dgm:t>
        <a:bodyPr/>
        <a:lstStyle/>
        <a:p>
          <a:endParaRPr lang="es-ES"/>
        </a:p>
      </dgm:t>
    </dgm:pt>
    <dgm:pt modelId="{24BDFB2B-74A7-4A42-80B4-1C76671E702A}" type="sibTrans" cxnId="{7A798EF4-C4CA-C84B-BF5B-032168D5DD8C}">
      <dgm:prSet/>
      <dgm:spPr/>
      <dgm:t>
        <a:bodyPr/>
        <a:lstStyle/>
        <a:p>
          <a:endParaRPr lang="es-ES"/>
        </a:p>
      </dgm:t>
    </dgm:pt>
    <dgm:pt modelId="{66516159-E2C4-4743-B8DC-FE883975DD96}">
      <dgm:prSet/>
      <dgm:spPr/>
      <dgm:t>
        <a:bodyPr/>
        <a:lstStyle/>
        <a:p>
          <a:r>
            <a:rPr lang="es-ES" dirty="0" smtClean="0">
              <a:solidFill>
                <a:srgbClr val="292934"/>
              </a:solidFill>
            </a:rPr>
            <a:t>Racionalidad</a:t>
          </a:r>
          <a:endParaRPr lang="es-ES" dirty="0">
            <a:solidFill>
              <a:srgbClr val="292934"/>
            </a:solidFill>
          </a:endParaRPr>
        </a:p>
      </dgm:t>
    </dgm:pt>
    <dgm:pt modelId="{2E7BD8E2-1002-3C4E-95B8-F2CBF6F598B6}" type="parTrans" cxnId="{26BDBEB7-DAE0-6D4B-9448-97C231A76422}">
      <dgm:prSet/>
      <dgm:spPr/>
      <dgm:t>
        <a:bodyPr/>
        <a:lstStyle/>
        <a:p>
          <a:endParaRPr lang="es-ES"/>
        </a:p>
      </dgm:t>
    </dgm:pt>
    <dgm:pt modelId="{E1198741-0D2F-AD4D-BED8-ACD672BF1F90}" type="sibTrans" cxnId="{26BDBEB7-DAE0-6D4B-9448-97C231A76422}">
      <dgm:prSet/>
      <dgm:spPr/>
      <dgm:t>
        <a:bodyPr/>
        <a:lstStyle/>
        <a:p>
          <a:endParaRPr lang="es-ES"/>
        </a:p>
      </dgm:t>
    </dgm:pt>
    <dgm:pt modelId="{582BBA7D-677D-C143-BEA1-5F17F4A885D9}">
      <dgm:prSet/>
      <dgm:spPr/>
      <dgm:t>
        <a:bodyPr/>
        <a:lstStyle/>
        <a:p>
          <a:r>
            <a:rPr lang="es-ES" dirty="0" smtClean="0">
              <a:solidFill>
                <a:srgbClr val="292934"/>
              </a:solidFill>
            </a:rPr>
            <a:t>Precisión</a:t>
          </a:r>
          <a:endParaRPr lang="es-ES" dirty="0">
            <a:solidFill>
              <a:srgbClr val="292934"/>
            </a:solidFill>
          </a:endParaRPr>
        </a:p>
      </dgm:t>
    </dgm:pt>
    <dgm:pt modelId="{A354857D-7865-5549-AE12-61DD9052945D}" type="parTrans" cxnId="{8DB47438-AC72-EE4A-8EEA-92E118F634A0}">
      <dgm:prSet/>
      <dgm:spPr/>
      <dgm:t>
        <a:bodyPr/>
        <a:lstStyle/>
        <a:p>
          <a:endParaRPr lang="es-ES"/>
        </a:p>
      </dgm:t>
    </dgm:pt>
    <dgm:pt modelId="{A67DE57D-080F-A349-901C-AC8CAE90BA50}" type="sibTrans" cxnId="{8DB47438-AC72-EE4A-8EEA-92E118F634A0}">
      <dgm:prSet/>
      <dgm:spPr/>
      <dgm:t>
        <a:bodyPr/>
        <a:lstStyle/>
        <a:p>
          <a:endParaRPr lang="es-ES"/>
        </a:p>
      </dgm:t>
    </dgm:pt>
    <dgm:pt modelId="{AC1E7ADC-FD75-DF48-BB6B-C982A18964BB}" type="pres">
      <dgm:prSet presAssocID="{A8B072DE-1844-014B-AD05-57F1D94E0FD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D531F34F-B1D3-B148-B2DF-6D81D31200B2}" type="pres">
      <dgm:prSet presAssocID="{FE7CB79B-C2E7-C140-A7C7-723F2FD2DCDD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8E47D12-2004-084D-B9B8-34EAABF50E90}" type="pres">
      <dgm:prSet presAssocID="{37710E89-6E13-C347-BCAF-3F0E61889928}" presName="sibTrans" presStyleCnt="0"/>
      <dgm:spPr/>
    </dgm:pt>
    <dgm:pt modelId="{11CABFF9-4BD6-ED45-BB0F-51DD99857FD2}" type="pres">
      <dgm:prSet presAssocID="{582BBA7D-677D-C143-BEA1-5F17F4A885D9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4024DC0-2783-2E49-9962-161000BCA660}" type="pres">
      <dgm:prSet presAssocID="{A67DE57D-080F-A349-901C-AC8CAE90BA50}" presName="sibTrans" presStyleCnt="0"/>
      <dgm:spPr/>
    </dgm:pt>
    <dgm:pt modelId="{3B035DBE-E7AC-5D4C-AECD-39E73B84AD2A}" type="pres">
      <dgm:prSet presAssocID="{53AC9FCF-66E5-0248-AD97-3C8D033688C9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A715EE6-7850-ED48-AD67-829B5AD8A4D3}" type="pres">
      <dgm:prSet presAssocID="{42A6EF0D-A082-D449-9F7C-8B411ADDE570}" presName="sibTrans" presStyleCnt="0"/>
      <dgm:spPr/>
    </dgm:pt>
    <dgm:pt modelId="{FCA3A450-B7B1-474A-8B0E-AF8B748ED5DC}" type="pres">
      <dgm:prSet presAssocID="{B675F1BB-968D-D245-99DC-1CF4A40D5274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92283D0-9C2C-F04B-9427-82FA6C13FDC8}" type="pres">
      <dgm:prSet presAssocID="{069B0ED6-5E70-DF49-95DB-1B9E49225593}" presName="sibTrans" presStyleCnt="0"/>
      <dgm:spPr/>
    </dgm:pt>
    <dgm:pt modelId="{B2979A77-FE8D-C247-B72C-6DE8A8D7E879}" type="pres">
      <dgm:prSet presAssocID="{54167E67-5B2C-9B43-9A2A-0E80FCF120F8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F044238-1EE7-354C-A69E-D177BD06076A}" type="pres">
      <dgm:prSet presAssocID="{24BDFB2B-74A7-4A42-80B4-1C76671E702A}" presName="sibTrans" presStyleCnt="0"/>
      <dgm:spPr/>
    </dgm:pt>
    <dgm:pt modelId="{FBCDE661-CDF4-9648-A6B4-62A82F4A94A7}" type="pres">
      <dgm:prSet presAssocID="{66516159-E2C4-4743-B8DC-FE883975DD9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113A386-84AF-E140-BA24-B894DD8744D3}" type="presOf" srcId="{B675F1BB-968D-D245-99DC-1CF4A40D5274}" destId="{FCA3A450-B7B1-474A-8B0E-AF8B748ED5DC}" srcOrd="0" destOrd="0" presId="urn:microsoft.com/office/officeart/2005/8/layout/default"/>
    <dgm:cxn modelId="{FC48819A-705D-7049-B455-A01D954089FE}" type="presOf" srcId="{A8B072DE-1844-014B-AD05-57F1D94E0FD6}" destId="{AC1E7ADC-FD75-DF48-BB6B-C982A18964BB}" srcOrd="0" destOrd="0" presId="urn:microsoft.com/office/officeart/2005/8/layout/default"/>
    <dgm:cxn modelId="{8DB47438-AC72-EE4A-8EEA-92E118F634A0}" srcId="{A8B072DE-1844-014B-AD05-57F1D94E0FD6}" destId="{582BBA7D-677D-C143-BEA1-5F17F4A885D9}" srcOrd="1" destOrd="0" parTransId="{A354857D-7865-5549-AE12-61DD9052945D}" sibTransId="{A67DE57D-080F-A349-901C-AC8CAE90BA50}"/>
    <dgm:cxn modelId="{03B040C7-7184-4241-B2D2-063FA530A3D4}" type="presOf" srcId="{582BBA7D-677D-C143-BEA1-5F17F4A885D9}" destId="{11CABFF9-4BD6-ED45-BB0F-51DD99857FD2}" srcOrd="0" destOrd="0" presId="urn:microsoft.com/office/officeart/2005/8/layout/default"/>
    <dgm:cxn modelId="{ABD7EC8D-6CEE-D04D-91CE-A88C158F2E4B}" srcId="{A8B072DE-1844-014B-AD05-57F1D94E0FD6}" destId="{B675F1BB-968D-D245-99DC-1CF4A40D5274}" srcOrd="3" destOrd="0" parTransId="{380CCF62-5A96-EF47-9908-FAED6689590E}" sibTransId="{069B0ED6-5E70-DF49-95DB-1B9E49225593}"/>
    <dgm:cxn modelId="{D5A70F65-10EC-0744-98E6-0C3EE0FA6304}" type="presOf" srcId="{53AC9FCF-66E5-0248-AD97-3C8D033688C9}" destId="{3B035DBE-E7AC-5D4C-AECD-39E73B84AD2A}" srcOrd="0" destOrd="0" presId="urn:microsoft.com/office/officeart/2005/8/layout/default"/>
    <dgm:cxn modelId="{6A08D7C4-843A-6D49-B81F-739A6F6EBF58}" type="presOf" srcId="{FE7CB79B-C2E7-C140-A7C7-723F2FD2DCDD}" destId="{D531F34F-B1D3-B148-B2DF-6D81D31200B2}" srcOrd="0" destOrd="0" presId="urn:microsoft.com/office/officeart/2005/8/layout/default"/>
    <dgm:cxn modelId="{7A798EF4-C4CA-C84B-BF5B-032168D5DD8C}" srcId="{A8B072DE-1844-014B-AD05-57F1D94E0FD6}" destId="{54167E67-5B2C-9B43-9A2A-0E80FCF120F8}" srcOrd="4" destOrd="0" parTransId="{224DD51D-8BDF-B64B-8F8F-BDCF939E2601}" sibTransId="{24BDFB2B-74A7-4A42-80B4-1C76671E702A}"/>
    <dgm:cxn modelId="{F2CC6ACD-4E63-414E-8EA9-BE8B600345D6}" type="presOf" srcId="{54167E67-5B2C-9B43-9A2A-0E80FCF120F8}" destId="{B2979A77-FE8D-C247-B72C-6DE8A8D7E879}" srcOrd="0" destOrd="0" presId="urn:microsoft.com/office/officeart/2005/8/layout/default"/>
    <dgm:cxn modelId="{26BDBEB7-DAE0-6D4B-9448-97C231A76422}" srcId="{A8B072DE-1844-014B-AD05-57F1D94E0FD6}" destId="{66516159-E2C4-4743-B8DC-FE883975DD96}" srcOrd="5" destOrd="0" parTransId="{2E7BD8E2-1002-3C4E-95B8-F2CBF6F598B6}" sibTransId="{E1198741-0D2F-AD4D-BED8-ACD672BF1F90}"/>
    <dgm:cxn modelId="{5C6B7670-5769-BF41-93C0-C3E3FABF4393}" srcId="{A8B072DE-1844-014B-AD05-57F1D94E0FD6}" destId="{FE7CB79B-C2E7-C140-A7C7-723F2FD2DCDD}" srcOrd="0" destOrd="0" parTransId="{C6D20A27-640D-5C4D-8EBF-269891229095}" sibTransId="{37710E89-6E13-C347-BCAF-3F0E61889928}"/>
    <dgm:cxn modelId="{FC8CECFA-255F-D04D-9425-0682885D826A}" type="presOf" srcId="{66516159-E2C4-4743-B8DC-FE883975DD96}" destId="{FBCDE661-CDF4-9648-A6B4-62A82F4A94A7}" srcOrd="0" destOrd="0" presId="urn:microsoft.com/office/officeart/2005/8/layout/default"/>
    <dgm:cxn modelId="{0A970807-7AB7-1B47-8F16-38CCCAC7D0D9}" srcId="{A8B072DE-1844-014B-AD05-57F1D94E0FD6}" destId="{53AC9FCF-66E5-0248-AD97-3C8D033688C9}" srcOrd="2" destOrd="0" parTransId="{BF9A25B9-8BFE-4044-A0E6-7342F0356A0C}" sibTransId="{42A6EF0D-A082-D449-9F7C-8B411ADDE570}"/>
    <dgm:cxn modelId="{D27209DD-2010-B74E-8A84-987AAE342437}" type="presParOf" srcId="{AC1E7ADC-FD75-DF48-BB6B-C982A18964BB}" destId="{D531F34F-B1D3-B148-B2DF-6D81D31200B2}" srcOrd="0" destOrd="0" presId="urn:microsoft.com/office/officeart/2005/8/layout/default"/>
    <dgm:cxn modelId="{27CB7CA3-4527-E74B-B564-10FE4891AB29}" type="presParOf" srcId="{AC1E7ADC-FD75-DF48-BB6B-C982A18964BB}" destId="{98E47D12-2004-084D-B9B8-34EAABF50E90}" srcOrd="1" destOrd="0" presId="urn:microsoft.com/office/officeart/2005/8/layout/default"/>
    <dgm:cxn modelId="{9D7D61D5-73E3-6044-BDC3-63CDF65C22E3}" type="presParOf" srcId="{AC1E7ADC-FD75-DF48-BB6B-C982A18964BB}" destId="{11CABFF9-4BD6-ED45-BB0F-51DD99857FD2}" srcOrd="2" destOrd="0" presId="urn:microsoft.com/office/officeart/2005/8/layout/default"/>
    <dgm:cxn modelId="{58267A7A-E221-134C-B08D-2B5AC7D979A9}" type="presParOf" srcId="{AC1E7ADC-FD75-DF48-BB6B-C982A18964BB}" destId="{E4024DC0-2783-2E49-9962-161000BCA660}" srcOrd="3" destOrd="0" presId="urn:microsoft.com/office/officeart/2005/8/layout/default"/>
    <dgm:cxn modelId="{1ABD44DF-8933-F249-A0CC-49615633585C}" type="presParOf" srcId="{AC1E7ADC-FD75-DF48-BB6B-C982A18964BB}" destId="{3B035DBE-E7AC-5D4C-AECD-39E73B84AD2A}" srcOrd="4" destOrd="0" presId="urn:microsoft.com/office/officeart/2005/8/layout/default"/>
    <dgm:cxn modelId="{6942612E-2E6C-F04F-A839-ADD9CDCDEC8F}" type="presParOf" srcId="{AC1E7ADC-FD75-DF48-BB6B-C982A18964BB}" destId="{2A715EE6-7850-ED48-AD67-829B5AD8A4D3}" srcOrd="5" destOrd="0" presId="urn:microsoft.com/office/officeart/2005/8/layout/default"/>
    <dgm:cxn modelId="{807DDE18-A33D-EA48-908E-B3BA1BF5B49A}" type="presParOf" srcId="{AC1E7ADC-FD75-DF48-BB6B-C982A18964BB}" destId="{FCA3A450-B7B1-474A-8B0E-AF8B748ED5DC}" srcOrd="6" destOrd="0" presId="urn:microsoft.com/office/officeart/2005/8/layout/default"/>
    <dgm:cxn modelId="{D790CAAE-4981-B443-9642-8692FDDFCD56}" type="presParOf" srcId="{AC1E7ADC-FD75-DF48-BB6B-C982A18964BB}" destId="{F92283D0-9C2C-F04B-9427-82FA6C13FDC8}" srcOrd="7" destOrd="0" presId="urn:microsoft.com/office/officeart/2005/8/layout/default"/>
    <dgm:cxn modelId="{CC77E06F-70E5-014C-848F-1968379BC039}" type="presParOf" srcId="{AC1E7ADC-FD75-DF48-BB6B-C982A18964BB}" destId="{B2979A77-FE8D-C247-B72C-6DE8A8D7E879}" srcOrd="8" destOrd="0" presId="urn:microsoft.com/office/officeart/2005/8/layout/default"/>
    <dgm:cxn modelId="{D02FC1BC-4C85-C84C-9285-6B7EDEA9596D}" type="presParOf" srcId="{AC1E7ADC-FD75-DF48-BB6B-C982A18964BB}" destId="{CF044238-1EE7-354C-A69E-D177BD06076A}" srcOrd="9" destOrd="0" presId="urn:microsoft.com/office/officeart/2005/8/layout/default"/>
    <dgm:cxn modelId="{80F2A028-27CD-774E-8BE3-B5F3AE9F354D}" type="presParOf" srcId="{AC1E7ADC-FD75-DF48-BB6B-C982A18964BB}" destId="{FBCDE661-CDF4-9648-A6B4-62A82F4A94A7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3FA389F-6ED1-0E41-A6A2-9641DF261656}" type="doc">
      <dgm:prSet loTypeId="urn:microsoft.com/office/officeart/2005/8/layout/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D3913E67-3F3B-3748-8E1B-518E89DE8FAD}">
      <dgm:prSet phldrT="[Texto]" custT="1"/>
      <dgm:spPr/>
      <dgm:t>
        <a:bodyPr/>
        <a:lstStyle/>
        <a:p>
          <a:r>
            <a:rPr lang="es-ES" sz="2000" b="1" dirty="0" smtClean="0">
              <a:solidFill>
                <a:srgbClr val="292934"/>
              </a:solidFill>
            </a:rPr>
            <a:t>Misión</a:t>
          </a:r>
          <a:endParaRPr lang="es-ES" sz="2000" b="1" dirty="0">
            <a:solidFill>
              <a:srgbClr val="292934"/>
            </a:solidFill>
          </a:endParaRPr>
        </a:p>
      </dgm:t>
    </dgm:pt>
    <dgm:pt modelId="{C3EA66E8-AB6E-C348-869B-803EA8AC9423}" type="parTrans" cxnId="{C30C8E15-EB8D-E548-84F4-1029C618A36E}">
      <dgm:prSet/>
      <dgm:spPr/>
      <dgm:t>
        <a:bodyPr/>
        <a:lstStyle/>
        <a:p>
          <a:endParaRPr lang="es-ES"/>
        </a:p>
      </dgm:t>
    </dgm:pt>
    <dgm:pt modelId="{FD9CD9AC-0F17-384C-9341-8D4F6E9BD6E4}" type="sibTrans" cxnId="{C30C8E15-EB8D-E548-84F4-1029C618A36E}">
      <dgm:prSet/>
      <dgm:spPr/>
      <dgm:t>
        <a:bodyPr/>
        <a:lstStyle/>
        <a:p>
          <a:endParaRPr lang="es-ES"/>
        </a:p>
      </dgm:t>
    </dgm:pt>
    <dgm:pt modelId="{6CA39342-B593-8747-A66E-0B9ACF43E7B8}">
      <dgm:prSet phldrT="[Texto]" custT="1"/>
      <dgm:spPr/>
      <dgm:t>
        <a:bodyPr/>
        <a:lstStyle/>
        <a:p>
          <a:r>
            <a:rPr lang="es-ES" sz="2000" b="1" dirty="0" smtClean="0">
              <a:solidFill>
                <a:srgbClr val="292934"/>
              </a:solidFill>
            </a:rPr>
            <a:t>     Objetivos	</a:t>
          </a:r>
          <a:endParaRPr lang="es-ES" sz="2000" b="1" dirty="0">
            <a:solidFill>
              <a:srgbClr val="292934"/>
            </a:solidFill>
          </a:endParaRPr>
        </a:p>
      </dgm:t>
    </dgm:pt>
    <dgm:pt modelId="{F19014B9-0134-D645-928E-89845E094DC8}" type="parTrans" cxnId="{ED754B35-4376-BA4F-8A06-596CC0175E4F}">
      <dgm:prSet/>
      <dgm:spPr/>
      <dgm:t>
        <a:bodyPr/>
        <a:lstStyle/>
        <a:p>
          <a:endParaRPr lang="es-ES"/>
        </a:p>
      </dgm:t>
    </dgm:pt>
    <dgm:pt modelId="{0B47D338-92D3-174E-A223-421AE5EF8860}" type="sibTrans" cxnId="{ED754B35-4376-BA4F-8A06-596CC0175E4F}">
      <dgm:prSet/>
      <dgm:spPr/>
      <dgm:t>
        <a:bodyPr/>
        <a:lstStyle/>
        <a:p>
          <a:endParaRPr lang="es-ES"/>
        </a:p>
      </dgm:t>
    </dgm:pt>
    <dgm:pt modelId="{EF4C474F-2146-8241-BC55-D699E9A783B8}">
      <dgm:prSet custT="1"/>
      <dgm:spPr/>
      <dgm:t>
        <a:bodyPr/>
        <a:lstStyle/>
        <a:p>
          <a:r>
            <a:rPr lang="es-ES" sz="2000" b="1" dirty="0" smtClean="0">
              <a:solidFill>
                <a:srgbClr val="292934"/>
              </a:solidFill>
            </a:rPr>
            <a:t>          Planes</a:t>
          </a:r>
          <a:endParaRPr lang="es-ES" sz="2000" b="1" dirty="0">
            <a:solidFill>
              <a:srgbClr val="292934"/>
            </a:solidFill>
          </a:endParaRPr>
        </a:p>
      </dgm:t>
    </dgm:pt>
    <dgm:pt modelId="{0F597ADA-2AAD-5442-88E3-FEB8A31E1962}" type="parTrans" cxnId="{DBDFA431-C03A-6740-8A30-95D969C50E70}">
      <dgm:prSet/>
      <dgm:spPr/>
      <dgm:t>
        <a:bodyPr/>
        <a:lstStyle/>
        <a:p>
          <a:endParaRPr lang="es-ES"/>
        </a:p>
      </dgm:t>
    </dgm:pt>
    <dgm:pt modelId="{33EB8944-F3DE-0343-A0DC-6A4521A5CE5C}" type="sibTrans" cxnId="{DBDFA431-C03A-6740-8A30-95D969C50E70}">
      <dgm:prSet/>
      <dgm:spPr/>
      <dgm:t>
        <a:bodyPr/>
        <a:lstStyle/>
        <a:p>
          <a:endParaRPr lang="es-ES"/>
        </a:p>
      </dgm:t>
    </dgm:pt>
    <dgm:pt modelId="{17771852-0CD4-ED4E-A0EA-071AB9147ACE}">
      <dgm:prSet custT="1"/>
      <dgm:spPr/>
      <dgm:t>
        <a:bodyPr/>
        <a:lstStyle/>
        <a:p>
          <a:r>
            <a:rPr lang="es-ES" sz="2000" b="1" dirty="0" smtClean="0">
              <a:solidFill>
                <a:srgbClr val="292934"/>
              </a:solidFill>
            </a:rPr>
            <a:t>               Políticas</a:t>
          </a:r>
          <a:endParaRPr lang="es-ES" sz="2000" b="1" dirty="0">
            <a:solidFill>
              <a:srgbClr val="292934"/>
            </a:solidFill>
          </a:endParaRPr>
        </a:p>
      </dgm:t>
    </dgm:pt>
    <dgm:pt modelId="{D0551E5D-2356-6A45-B582-F5E140AE5368}" type="parTrans" cxnId="{B2D1CE7A-8D7F-1E48-86D9-6C25E0066988}">
      <dgm:prSet/>
      <dgm:spPr/>
      <dgm:t>
        <a:bodyPr/>
        <a:lstStyle/>
        <a:p>
          <a:endParaRPr lang="es-ES"/>
        </a:p>
      </dgm:t>
    </dgm:pt>
    <dgm:pt modelId="{3FD06BF2-C4D6-6A45-A251-718BB3BE9251}" type="sibTrans" cxnId="{B2D1CE7A-8D7F-1E48-86D9-6C25E0066988}">
      <dgm:prSet/>
      <dgm:spPr/>
      <dgm:t>
        <a:bodyPr/>
        <a:lstStyle/>
        <a:p>
          <a:endParaRPr lang="es-ES"/>
        </a:p>
      </dgm:t>
    </dgm:pt>
    <dgm:pt modelId="{A9C37A1C-093A-AB48-BC78-EE0EFBE907FE}">
      <dgm:prSet custT="1"/>
      <dgm:spPr/>
      <dgm:t>
        <a:bodyPr/>
        <a:lstStyle/>
        <a:p>
          <a:r>
            <a:rPr lang="es-ES" sz="2000" b="1" dirty="0" smtClean="0">
              <a:solidFill>
                <a:srgbClr val="292934"/>
              </a:solidFill>
            </a:rPr>
            <a:t>	     Procedimientos y reglas</a:t>
          </a:r>
          <a:endParaRPr lang="es-ES" sz="2000" b="1" dirty="0">
            <a:solidFill>
              <a:srgbClr val="292934"/>
            </a:solidFill>
          </a:endParaRPr>
        </a:p>
      </dgm:t>
    </dgm:pt>
    <dgm:pt modelId="{160D6270-BBD8-EE43-AE9F-53634B0F3C12}" type="parTrans" cxnId="{BFEE1F9D-2A50-9746-9763-5A43C4273120}">
      <dgm:prSet/>
      <dgm:spPr/>
      <dgm:t>
        <a:bodyPr/>
        <a:lstStyle/>
        <a:p>
          <a:endParaRPr lang="es-ES"/>
        </a:p>
      </dgm:t>
    </dgm:pt>
    <dgm:pt modelId="{C52E1AAE-7894-C440-A569-4BC07430930B}" type="sibTrans" cxnId="{BFEE1F9D-2A50-9746-9763-5A43C4273120}">
      <dgm:prSet/>
      <dgm:spPr/>
      <dgm:t>
        <a:bodyPr/>
        <a:lstStyle/>
        <a:p>
          <a:endParaRPr lang="es-ES"/>
        </a:p>
      </dgm:t>
    </dgm:pt>
    <dgm:pt modelId="{0F74BF34-23AC-8D45-9CB5-40FE05DAD61C}">
      <dgm:prSet custT="1"/>
      <dgm:spPr/>
      <dgm:t>
        <a:bodyPr/>
        <a:lstStyle/>
        <a:p>
          <a:r>
            <a:rPr lang="es-ES" sz="2000" b="1" dirty="0" smtClean="0">
              <a:solidFill>
                <a:srgbClr val="292934"/>
              </a:solidFill>
            </a:rPr>
            <a:t>	          Programas</a:t>
          </a:r>
          <a:endParaRPr lang="es-ES" sz="2000" b="1" dirty="0">
            <a:solidFill>
              <a:srgbClr val="292934"/>
            </a:solidFill>
          </a:endParaRPr>
        </a:p>
      </dgm:t>
    </dgm:pt>
    <dgm:pt modelId="{D2FB3DF3-FE5B-BB42-9FAA-8D336A8259C4}" type="parTrans" cxnId="{24B2D670-3440-A548-8D65-C536EB6173CC}">
      <dgm:prSet/>
      <dgm:spPr/>
      <dgm:t>
        <a:bodyPr/>
        <a:lstStyle/>
        <a:p>
          <a:endParaRPr lang="es-ES"/>
        </a:p>
      </dgm:t>
    </dgm:pt>
    <dgm:pt modelId="{02210594-B7FF-7A49-9047-A1D1083FE7E7}" type="sibTrans" cxnId="{24B2D670-3440-A548-8D65-C536EB6173CC}">
      <dgm:prSet/>
      <dgm:spPr/>
      <dgm:t>
        <a:bodyPr/>
        <a:lstStyle/>
        <a:p>
          <a:endParaRPr lang="es-ES"/>
        </a:p>
      </dgm:t>
    </dgm:pt>
    <dgm:pt modelId="{D34E52C9-5E51-5243-A11B-F8324684901F}">
      <dgm:prSet custT="1"/>
      <dgm:spPr/>
      <dgm:t>
        <a:bodyPr/>
        <a:lstStyle/>
        <a:p>
          <a:r>
            <a:rPr lang="es-ES" sz="2000" b="1" dirty="0" smtClean="0">
              <a:solidFill>
                <a:srgbClr val="292934"/>
              </a:solidFill>
            </a:rPr>
            <a:t>		Presupuestos</a:t>
          </a:r>
          <a:endParaRPr lang="es-ES" sz="2000" b="1" dirty="0">
            <a:solidFill>
              <a:srgbClr val="292934"/>
            </a:solidFill>
          </a:endParaRPr>
        </a:p>
      </dgm:t>
    </dgm:pt>
    <dgm:pt modelId="{8B7B1D29-CF0E-7F46-A6AB-5147DE347AE3}" type="parTrans" cxnId="{AB633066-DDDC-6648-B0D0-6E4E730169A7}">
      <dgm:prSet/>
      <dgm:spPr/>
      <dgm:t>
        <a:bodyPr/>
        <a:lstStyle/>
        <a:p>
          <a:endParaRPr lang="es-ES"/>
        </a:p>
      </dgm:t>
    </dgm:pt>
    <dgm:pt modelId="{03F8C152-4E7F-E84D-8C49-88588FCDFE67}" type="sibTrans" cxnId="{AB633066-DDDC-6648-B0D0-6E4E730169A7}">
      <dgm:prSet/>
      <dgm:spPr/>
      <dgm:t>
        <a:bodyPr/>
        <a:lstStyle/>
        <a:p>
          <a:endParaRPr lang="es-ES"/>
        </a:p>
      </dgm:t>
    </dgm:pt>
    <dgm:pt modelId="{38EE3B0E-1D77-424D-BC9D-BE368F39C96E}" type="pres">
      <dgm:prSet presAssocID="{83FA389F-6ED1-0E41-A6A2-9641DF26165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9CB30D7-5279-EE49-95A6-ED7A8B7A5109}" type="pres">
      <dgm:prSet presAssocID="{D3913E67-3F3B-3748-8E1B-518E89DE8FAD}" presName="parentLin" presStyleCnt="0"/>
      <dgm:spPr/>
    </dgm:pt>
    <dgm:pt modelId="{F23887B2-8F86-B843-AE0A-8CD6700F9128}" type="pres">
      <dgm:prSet presAssocID="{D3913E67-3F3B-3748-8E1B-518E89DE8FAD}" presName="parentLeftMargin" presStyleLbl="node1" presStyleIdx="0" presStyleCnt="7"/>
      <dgm:spPr/>
      <dgm:t>
        <a:bodyPr/>
        <a:lstStyle/>
        <a:p>
          <a:endParaRPr lang="es-ES"/>
        </a:p>
      </dgm:t>
    </dgm:pt>
    <dgm:pt modelId="{575B253F-7FE4-8A49-8A55-B07FAE46A4FC}" type="pres">
      <dgm:prSet presAssocID="{D3913E67-3F3B-3748-8E1B-518E89DE8FAD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CECD74B-BEBC-584F-BBCE-DE83D2D75CE1}" type="pres">
      <dgm:prSet presAssocID="{D3913E67-3F3B-3748-8E1B-518E89DE8FAD}" presName="negativeSpace" presStyleCnt="0"/>
      <dgm:spPr/>
    </dgm:pt>
    <dgm:pt modelId="{EEF4C114-D63A-A345-AF98-753C1374D00F}" type="pres">
      <dgm:prSet presAssocID="{D3913E67-3F3B-3748-8E1B-518E89DE8FAD}" presName="childText" presStyleLbl="conFgAcc1" presStyleIdx="0" presStyleCnt="7">
        <dgm:presLayoutVars>
          <dgm:bulletEnabled val="1"/>
        </dgm:presLayoutVars>
      </dgm:prSet>
      <dgm:spPr/>
    </dgm:pt>
    <dgm:pt modelId="{E421CA6D-549A-844D-B567-B4FFB9BABB9F}" type="pres">
      <dgm:prSet presAssocID="{FD9CD9AC-0F17-384C-9341-8D4F6E9BD6E4}" presName="spaceBetweenRectangles" presStyleCnt="0"/>
      <dgm:spPr/>
    </dgm:pt>
    <dgm:pt modelId="{126C9397-9770-E346-8FCF-FBA7A75C024A}" type="pres">
      <dgm:prSet presAssocID="{6CA39342-B593-8747-A66E-0B9ACF43E7B8}" presName="parentLin" presStyleCnt="0"/>
      <dgm:spPr/>
    </dgm:pt>
    <dgm:pt modelId="{838A987C-EDA8-4343-ACA5-DE206A2105F0}" type="pres">
      <dgm:prSet presAssocID="{6CA39342-B593-8747-A66E-0B9ACF43E7B8}" presName="parentLeftMargin" presStyleLbl="node1" presStyleIdx="0" presStyleCnt="7"/>
      <dgm:spPr/>
      <dgm:t>
        <a:bodyPr/>
        <a:lstStyle/>
        <a:p>
          <a:endParaRPr lang="es-ES"/>
        </a:p>
      </dgm:t>
    </dgm:pt>
    <dgm:pt modelId="{B533202D-A2A8-3945-B2A1-29E203148EC7}" type="pres">
      <dgm:prSet presAssocID="{6CA39342-B593-8747-A66E-0B9ACF43E7B8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FE4B0CF-7BBF-A94B-AE7F-A6D7E1EA5DE4}" type="pres">
      <dgm:prSet presAssocID="{6CA39342-B593-8747-A66E-0B9ACF43E7B8}" presName="negativeSpace" presStyleCnt="0"/>
      <dgm:spPr/>
    </dgm:pt>
    <dgm:pt modelId="{B90308C5-EF67-D741-B925-3BB84D94AE90}" type="pres">
      <dgm:prSet presAssocID="{6CA39342-B593-8747-A66E-0B9ACF43E7B8}" presName="childText" presStyleLbl="conFgAcc1" presStyleIdx="1" presStyleCnt="7">
        <dgm:presLayoutVars>
          <dgm:bulletEnabled val="1"/>
        </dgm:presLayoutVars>
      </dgm:prSet>
      <dgm:spPr/>
    </dgm:pt>
    <dgm:pt modelId="{5C55FBAF-4EC8-EB49-9A27-46C2200C9A28}" type="pres">
      <dgm:prSet presAssocID="{0B47D338-92D3-174E-A223-421AE5EF8860}" presName="spaceBetweenRectangles" presStyleCnt="0"/>
      <dgm:spPr/>
    </dgm:pt>
    <dgm:pt modelId="{FA84A014-8872-1A40-9524-E026B1B77CDC}" type="pres">
      <dgm:prSet presAssocID="{EF4C474F-2146-8241-BC55-D699E9A783B8}" presName="parentLin" presStyleCnt="0"/>
      <dgm:spPr/>
    </dgm:pt>
    <dgm:pt modelId="{82FC7221-B537-0443-BBE1-2EB29603E339}" type="pres">
      <dgm:prSet presAssocID="{EF4C474F-2146-8241-BC55-D699E9A783B8}" presName="parentLeftMargin" presStyleLbl="node1" presStyleIdx="1" presStyleCnt="7"/>
      <dgm:spPr/>
      <dgm:t>
        <a:bodyPr/>
        <a:lstStyle/>
        <a:p>
          <a:endParaRPr lang="es-ES"/>
        </a:p>
      </dgm:t>
    </dgm:pt>
    <dgm:pt modelId="{21320CC6-0AD5-6946-92C8-F7A239E3E144}" type="pres">
      <dgm:prSet presAssocID="{EF4C474F-2146-8241-BC55-D699E9A783B8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4864144-AA3F-6A47-BDD9-B62C96679578}" type="pres">
      <dgm:prSet presAssocID="{EF4C474F-2146-8241-BC55-D699E9A783B8}" presName="negativeSpace" presStyleCnt="0"/>
      <dgm:spPr/>
    </dgm:pt>
    <dgm:pt modelId="{A4E4182A-D210-0F4C-A8F1-11194F890D6B}" type="pres">
      <dgm:prSet presAssocID="{EF4C474F-2146-8241-BC55-D699E9A783B8}" presName="childText" presStyleLbl="conFgAcc1" presStyleIdx="2" presStyleCnt="7">
        <dgm:presLayoutVars>
          <dgm:bulletEnabled val="1"/>
        </dgm:presLayoutVars>
      </dgm:prSet>
      <dgm:spPr/>
    </dgm:pt>
    <dgm:pt modelId="{BCE810F6-61FA-2649-96C8-658D55CE1FCE}" type="pres">
      <dgm:prSet presAssocID="{33EB8944-F3DE-0343-A0DC-6A4521A5CE5C}" presName="spaceBetweenRectangles" presStyleCnt="0"/>
      <dgm:spPr/>
    </dgm:pt>
    <dgm:pt modelId="{9078E8C7-F3C7-C241-8742-24A9B06F461A}" type="pres">
      <dgm:prSet presAssocID="{17771852-0CD4-ED4E-A0EA-071AB9147ACE}" presName="parentLin" presStyleCnt="0"/>
      <dgm:spPr/>
    </dgm:pt>
    <dgm:pt modelId="{897C523C-9B09-9A47-90E1-B615A14DB784}" type="pres">
      <dgm:prSet presAssocID="{17771852-0CD4-ED4E-A0EA-071AB9147ACE}" presName="parentLeftMargin" presStyleLbl="node1" presStyleIdx="2" presStyleCnt="7"/>
      <dgm:spPr/>
      <dgm:t>
        <a:bodyPr/>
        <a:lstStyle/>
        <a:p>
          <a:endParaRPr lang="es-ES"/>
        </a:p>
      </dgm:t>
    </dgm:pt>
    <dgm:pt modelId="{028D6BAA-E77D-1D44-9115-85753FA04DAE}" type="pres">
      <dgm:prSet presAssocID="{17771852-0CD4-ED4E-A0EA-071AB9147ACE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9D6097E-94B1-9A45-B8BB-E5A7000542F0}" type="pres">
      <dgm:prSet presAssocID="{17771852-0CD4-ED4E-A0EA-071AB9147ACE}" presName="negativeSpace" presStyleCnt="0"/>
      <dgm:spPr/>
    </dgm:pt>
    <dgm:pt modelId="{4ADE9BD0-0043-B748-A16B-5011A091F71C}" type="pres">
      <dgm:prSet presAssocID="{17771852-0CD4-ED4E-A0EA-071AB9147ACE}" presName="childText" presStyleLbl="conFgAcc1" presStyleIdx="3" presStyleCnt="7">
        <dgm:presLayoutVars>
          <dgm:bulletEnabled val="1"/>
        </dgm:presLayoutVars>
      </dgm:prSet>
      <dgm:spPr/>
    </dgm:pt>
    <dgm:pt modelId="{4B6E1D5B-8FFF-5640-9C9D-FEE28A32DAAE}" type="pres">
      <dgm:prSet presAssocID="{3FD06BF2-C4D6-6A45-A251-718BB3BE9251}" presName="spaceBetweenRectangles" presStyleCnt="0"/>
      <dgm:spPr/>
    </dgm:pt>
    <dgm:pt modelId="{5404E0FE-0708-5A4A-9A53-2BFF300EE39D}" type="pres">
      <dgm:prSet presAssocID="{A9C37A1C-093A-AB48-BC78-EE0EFBE907FE}" presName="parentLin" presStyleCnt="0"/>
      <dgm:spPr/>
    </dgm:pt>
    <dgm:pt modelId="{06E17948-7922-7B4B-BC95-7C83F1ADE20F}" type="pres">
      <dgm:prSet presAssocID="{A9C37A1C-093A-AB48-BC78-EE0EFBE907FE}" presName="parentLeftMargin" presStyleLbl="node1" presStyleIdx="3" presStyleCnt="7"/>
      <dgm:spPr/>
      <dgm:t>
        <a:bodyPr/>
        <a:lstStyle/>
        <a:p>
          <a:endParaRPr lang="es-ES"/>
        </a:p>
      </dgm:t>
    </dgm:pt>
    <dgm:pt modelId="{BC9DA23E-1A3C-6440-98C1-901A775BE059}" type="pres">
      <dgm:prSet presAssocID="{A9C37A1C-093A-AB48-BC78-EE0EFBE907FE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576CCCA-B286-8741-9C3B-0BD472791612}" type="pres">
      <dgm:prSet presAssocID="{A9C37A1C-093A-AB48-BC78-EE0EFBE907FE}" presName="negativeSpace" presStyleCnt="0"/>
      <dgm:spPr/>
    </dgm:pt>
    <dgm:pt modelId="{E42DA6CD-C596-9942-89F5-A3594B226055}" type="pres">
      <dgm:prSet presAssocID="{A9C37A1C-093A-AB48-BC78-EE0EFBE907FE}" presName="childText" presStyleLbl="conFgAcc1" presStyleIdx="4" presStyleCnt="7">
        <dgm:presLayoutVars>
          <dgm:bulletEnabled val="1"/>
        </dgm:presLayoutVars>
      </dgm:prSet>
      <dgm:spPr/>
    </dgm:pt>
    <dgm:pt modelId="{430EBB2B-4B38-B945-8FD4-CD0F0289FE8A}" type="pres">
      <dgm:prSet presAssocID="{C52E1AAE-7894-C440-A569-4BC07430930B}" presName="spaceBetweenRectangles" presStyleCnt="0"/>
      <dgm:spPr/>
    </dgm:pt>
    <dgm:pt modelId="{57FBC545-EBFD-A34B-9ACF-D82A00E6C5F7}" type="pres">
      <dgm:prSet presAssocID="{0F74BF34-23AC-8D45-9CB5-40FE05DAD61C}" presName="parentLin" presStyleCnt="0"/>
      <dgm:spPr/>
    </dgm:pt>
    <dgm:pt modelId="{FD5EE448-7061-E249-8544-C44144E0DE76}" type="pres">
      <dgm:prSet presAssocID="{0F74BF34-23AC-8D45-9CB5-40FE05DAD61C}" presName="parentLeftMargin" presStyleLbl="node1" presStyleIdx="4" presStyleCnt="7"/>
      <dgm:spPr/>
      <dgm:t>
        <a:bodyPr/>
        <a:lstStyle/>
        <a:p>
          <a:endParaRPr lang="es-ES"/>
        </a:p>
      </dgm:t>
    </dgm:pt>
    <dgm:pt modelId="{96A1208E-344F-3546-A6B0-9FD4AB292729}" type="pres">
      <dgm:prSet presAssocID="{0F74BF34-23AC-8D45-9CB5-40FE05DAD61C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116542A-F299-0042-8DDB-4D63B5814839}" type="pres">
      <dgm:prSet presAssocID="{0F74BF34-23AC-8D45-9CB5-40FE05DAD61C}" presName="negativeSpace" presStyleCnt="0"/>
      <dgm:spPr/>
    </dgm:pt>
    <dgm:pt modelId="{8E6D22F6-41BA-474C-8EF8-A410EFAD2CBF}" type="pres">
      <dgm:prSet presAssocID="{0F74BF34-23AC-8D45-9CB5-40FE05DAD61C}" presName="childText" presStyleLbl="conFgAcc1" presStyleIdx="5" presStyleCnt="7">
        <dgm:presLayoutVars>
          <dgm:bulletEnabled val="1"/>
        </dgm:presLayoutVars>
      </dgm:prSet>
      <dgm:spPr/>
    </dgm:pt>
    <dgm:pt modelId="{165E3463-9A46-A74C-9077-2BBA1D3CF9F9}" type="pres">
      <dgm:prSet presAssocID="{02210594-B7FF-7A49-9047-A1D1083FE7E7}" presName="spaceBetweenRectangles" presStyleCnt="0"/>
      <dgm:spPr/>
    </dgm:pt>
    <dgm:pt modelId="{46E7A4D9-13D1-F64D-A8E2-128E804329C5}" type="pres">
      <dgm:prSet presAssocID="{D34E52C9-5E51-5243-A11B-F8324684901F}" presName="parentLin" presStyleCnt="0"/>
      <dgm:spPr/>
    </dgm:pt>
    <dgm:pt modelId="{B93D33CD-8DC7-FA40-B655-FCBF184C1404}" type="pres">
      <dgm:prSet presAssocID="{D34E52C9-5E51-5243-A11B-F8324684901F}" presName="parentLeftMargin" presStyleLbl="node1" presStyleIdx="5" presStyleCnt="7"/>
      <dgm:spPr/>
      <dgm:t>
        <a:bodyPr/>
        <a:lstStyle/>
        <a:p>
          <a:endParaRPr lang="es-ES"/>
        </a:p>
      </dgm:t>
    </dgm:pt>
    <dgm:pt modelId="{1E3CBD73-4B90-0348-819D-37CF3C8D0378}" type="pres">
      <dgm:prSet presAssocID="{D34E52C9-5E51-5243-A11B-F8324684901F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0B58E4D-1BE0-1D45-8D0E-2995E4404831}" type="pres">
      <dgm:prSet presAssocID="{D34E52C9-5E51-5243-A11B-F8324684901F}" presName="negativeSpace" presStyleCnt="0"/>
      <dgm:spPr/>
    </dgm:pt>
    <dgm:pt modelId="{7DF77C9A-793D-B64E-93F6-BAB9D3C2C037}" type="pres">
      <dgm:prSet presAssocID="{D34E52C9-5E51-5243-A11B-F8324684901F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BFEE1F9D-2A50-9746-9763-5A43C4273120}" srcId="{83FA389F-6ED1-0E41-A6A2-9641DF261656}" destId="{A9C37A1C-093A-AB48-BC78-EE0EFBE907FE}" srcOrd="4" destOrd="0" parTransId="{160D6270-BBD8-EE43-AE9F-53634B0F3C12}" sibTransId="{C52E1AAE-7894-C440-A569-4BC07430930B}"/>
    <dgm:cxn modelId="{C30C8E15-EB8D-E548-84F4-1029C618A36E}" srcId="{83FA389F-6ED1-0E41-A6A2-9641DF261656}" destId="{D3913E67-3F3B-3748-8E1B-518E89DE8FAD}" srcOrd="0" destOrd="0" parTransId="{C3EA66E8-AB6E-C348-869B-803EA8AC9423}" sibTransId="{FD9CD9AC-0F17-384C-9341-8D4F6E9BD6E4}"/>
    <dgm:cxn modelId="{24B2D670-3440-A548-8D65-C536EB6173CC}" srcId="{83FA389F-6ED1-0E41-A6A2-9641DF261656}" destId="{0F74BF34-23AC-8D45-9CB5-40FE05DAD61C}" srcOrd="5" destOrd="0" parTransId="{D2FB3DF3-FE5B-BB42-9FAA-8D336A8259C4}" sibTransId="{02210594-B7FF-7A49-9047-A1D1083FE7E7}"/>
    <dgm:cxn modelId="{822EE5E9-A886-D143-BCFE-1C9CC8F5A573}" type="presOf" srcId="{0F74BF34-23AC-8D45-9CB5-40FE05DAD61C}" destId="{96A1208E-344F-3546-A6B0-9FD4AB292729}" srcOrd="1" destOrd="0" presId="urn:microsoft.com/office/officeart/2005/8/layout/list1"/>
    <dgm:cxn modelId="{A4A12B23-B084-594A-99D6-34819A3FB4CB}" type="presOf" srcId="{17771852-0CD4-ED4E-A0EA-071AB9147ACE}" destId="{028D6BAA-E77D-1D44-9115-85753FA04DAE}" srcOrd="1" destOrd="0" presId="urn:microsoft.com/office/officeart/2005/8/layout/list1"/>
    <dgm:cxn modelId="{DBDFA431-C03A-6740-8A30-95D969C50E70}" srcId="{83FA389F-6ED1-0E41-A6A2-9641DF261656}" destId="{EF4C474F-2146-8241-BC55-D699E9A783B8}" srcOrd="2" destOrd="0" parTransId="{0F597ADA-2AAD-5442-88E3-FEB8A31E1962}" sibTransId="{33EB8944-F3DE-0343-A0DC-6A4521A5CE5C}"/>
    <dgm:cxn modelId="{B078F8A4-DC64-3B43-9C6B-8922670C6F0E}" type="presOf" srcId="{EF4C474F-2146-8241-BC55-D699E9A783B8}" destId="{82FC7221-B537-0443-BBE1-2EB29603E339}" srcOrd="0" destOrd="0" presId="urn:microsoft.com/office/officeart/2005/8/layout/list1"/>
    <dgm:cxn modelId="{221A4109-A92D-5142-A2AE-3DFA115CEBF2}" type="presOf" srcId="{EF4C474F-2146-8241-BC55-D699E9A783B8}" destId="{21320CC6-0AD5-6946-92C8-F7A239E3E144}" srcOrd="1" destOrd="0" presId="urn:microsoft.com/office/officeart/2005/8/layout/list1"/>
    <dgm:cxn modelId="{AB633066-DDDC-6648-B0D0-6E4E730169A7}" srcId="{83FA389F-6ED1-0E41-A6A2-9641DF261656}" destId="{D34E52C9-5E51-5243-A11B-F8324684901F}" srcOrd="6" destOrd="0" parTransId="{8B7B1D29-CF0E-7F46-A6AB-5147DE347AE3}" sibTransId="{03F8C152-4E7F-E84D-8C49-88588FCDFE67}"/>
    <dgm:cxn modelId="{B9022A7C-24EB-3846-AE2E-94BF51FC5993}" type="presOf" srcId="{D34E52C9-5E51-5243-A11B-F8324684901F}" destId="{B93D33CD-8DC7-FA40-B655-FCBF184C1404}" srcOrd="0" destOrd="0" presId="urn:microsoft.com/office/officeart/2005/8/layout/list1"/>
    <dgm:cxn modelId="{3C5EFBF2-AAD1-2841-B0DF-20F3AF2E0A5C}" type="presOf" srcId="{6CA39342-B593-8747-A66E-0B9ACF43E7B8}" destId="{B533202D-A2A8-3945-B2A1-29E203148EC7}" srcOrd="1" destOrd="0" presId="urn:microsoft.com/office/officeart/2005/8/layout/list1"/>
    <dgm:cxn modelId="{19766BA4-BA86-BF41-8DCB-4D915D0B6C74}" type="presOf" srcId="{D34E52C9-5E51-5243-A11B-F8324684901F}" destId="{1E3CBD73-4B90-0348-819D-37CF3C8D0378}" srcOrd="1" destOrd="0" presId="urn:microsoft.com/office/officeart/2005/8/layout/list1"/>
    <dgm:cxn modelId="{F8C8CC44-A0F6-7F4E-B9F0-09980EFA23A2}" type="presOf" srcId="{D3913E67-3F3B-3748-8E1B-518E89DE8FAD}" destId="{F23887B2-8F86-B843-AE0A-8CD6700F9128}" srcOrd="0" destOrd="0" presId="urn:microsoft.com/office/officeart/2005/8/layout/list1"/>
    <dgm:cxn modelId="{05F9A9BA-0AA4-194B-B890-40F481DCF428}" type="presOf" srcId="{A9C37A1C-093A-AB48-BC78-EE0EFBE907FE}" destId="{06E17948-7922-7B4B-BC95-7C83F1ADE20F}" srcOrd="0" destOrd="0" presId="urn:microsoft.com/office/officeart/2005/8/layout/list1"/>
    <dgm:cxn modelId="{283E4144-AEC5-924A-BABE-3F3134C77E0E}" type="presOf" srcId="{83FA389F-6ED1-0E41-A6A2-9641DF261656}" destId="{38EE3B0E-1D77-424D-BC9D-BE368F39C96E}" srcOrd="0" destOrd="0" presId="urn:microsoft.com/office/officeart/2005/8/layout/list1"/>
    <dgm:cxn modelId="{2EABEEBF-6B96-1E4A-9EC8-74C6235967D4}" type="presOf" srcId="{6CA39342-B593-8747-A66E-0B9ACF43E7B8}" destId="{838A987C-EDA8-4343-ACA5-DE206A2105F0}" srcOrd="0" destOrd="0" presId="urn:microsoft.com/office/officeart/2005/8/layout/list1"/>
    <dgm:cxn modelId="{D07CD835-69D1-5243-94FC-50D2B91FEB61}" type="presOf" srcId="{0F74BF34-23AC-8D45-9CB5-40FE05DAD61C}" destId="{FD5EE448-7061-E249-8544-C44144E0DE76}" srcOrd="0" destOrd="0" presId="urn:microsoft.com/office/officeart/2005/8/layout/list1"/>
    <dgm:cxn modelId="{B2D1CE7A-8D7F-1E48-86D9-6C25E0066988}" srcId="{83FA389F-6ED1-0E41-A6A2-9641DF261656}" destId="{17771852-0CD4-ED4E-A0EA-071AB9147ACE}" srcOrd="3" destOrd="0" parTransId="{D0551E5D-2356-6A45-B582-F5E140AE5368}" sibTransId="{3FD06BF2-C4D6-6A45-A251-718BB3BE9251}"/>
    <dgm:cxn modelId="{ED754B35-4376-BA4F-8A06-596CC0175E4F}" srcId="{83FA389F-6ED1-0E41-A6A2-9641DF261656}" destId="{6CA39342-B593-8747-A66E-0B9ACF43E7B8}" srcOrd="1" destOrd="0" parTransId="{F19014B9-0134-D645-928E-89845E094DC8}" sibTransId="{0B47D338-92D3-174E-A223-421AE5EF8860}"/>
    <dgm:cxn modelId="{F8DF2754-929C-EA4A-A384-C0B3DECE57B6}" type="presOf" srcId="{D3913E67-3F3B-3748-8E1B-518E89DE8FAD}" destId="{575B253F-7FE4-8A49-8A55-B07FAE46A4FC}" srcOrd="1" destOrd="0" presId="urn:microsoft.com/office/officeart/2005/8/layout/list1"/>
    <dgm:cxn modelId="{CAAF7952-F14F-504A-B01E-B74D58C139EC}" type="presOf" srcId="{17771852-0CD4-ED4E-A0EA-071AB9147ACE}" destId="{897C523C-9B09-9A47-90E1-B615A14DB784}" srcOrd="0" destOrd="0" presId="urn:microsoft.com/office/officeart/2005/8/layout/list1"/>
    <dgm:cxn modelId="{01B9C500-7414-6C4E-BC92-95C6344A794F}" type="presOf" srcId="{A9C37A1C-093A-AB48-BC78-EE0EFBE907FE}" destId="{BC9DA23E-1A3C-6440-98C1-901A775BE059}" srcOrd="1" destOrd="0" presId="urn:microsoft.com/office/officeart/2005/8/layout/list1"/>
    <dgm:cxn modelId="{AA7129B5-91C1-5649-9A4D-613524D1ADA3}" type="presParOf" srcId="{38EE3B0E-1D77-424D-BC9D-BE368F39C96E}" destId="{89CB30D7-5279-EE49-95A6-ED7A8B7A5109}" srcOrd="0" destOrd="0" presId="urn:microsoft.com/office/officeart/2005/8/layout/list1"/>
    <dgm:cxn modelId="{80E56085-42CD-524F-9D9D-AB96CEE8CB39}" type="presParOf" srcId="{89CB30D7-5279-EE49-95A6-ED7A8B7A5109}" destId="{F23887B2-8F86-B843-AE0A-8CD6700F9128}" srcOrd="0" destOrd="0" presId="urn:microsoft.com/office/officeart/2005/8/layout/list1"/>
    <dgm:cxn modelId="{B74DF17A-7020-0045-BC2B-F142DF336A4B}" type="presParOf" srcId="{89CB30D7-5279-EE49-95A6-ED7A8B7A5109}" destId="{575B253F-7FE4-8A49-8A55-B07FAE46A4FC}" srcOrd="1" destOrd="0" presId="urn:microsoft.com/office/officeart/2005/8/layout/list1"/>
    <dgm:cxn modelId="{B8D3DEEC-99E6-E241-AD3C-EB471FD6BF96}" type="presParOf" srcId="{38EE3B0E-1D77-424D-BC9D-BE368F39C96E}" destId="{DCECD74B-BEBC-584F-BBCE-DE83D2D75CE1}" srcOrd="1" destOrd="0" presId="urn:microsoft.com/office/officeart/2005/8/layout/list1"/>
    <dgm:cxn modelId="{47CC05A3-4D4C-1448-98F0-91B2F73E5954}" type="presParOf" srcId="{38EE3B0E-1D77-424D-BC9D-BE368F39C96E}" destId="{EEF4C114-D63A-A345-AF98-753C1374D00F}" srcOrd="2" destOrd="0" presId="urn:microsoft.com/office/officeart/2005/8/layout/list1"/>
    <dgm:cxn modelId="{6449A271-A08B-FB40-8803-D72ADE12D418}" type="presParOf" srcId="{38EE3B0E-1D77-424D-BC9D-BE368F39C96E}" destId="{E421CA6D-549A-844D-B567-B4FFB9BABB9F}" srcOrd="3" destOrd="0" presId="urn:microsoft.com/office/officeart/2005/8/layout/list1"/>
    <dgm:cxn modelId="{BFC67701-E484-CA40-B463-84CA2DA9D3F4}" type="presParOf" srcId="{38EE3B0E-1D77-424D-BC9D-BE368F39C96E}" destId="{126C9397-9770-E346-8FCF-FBA7A75C024A}" srcOrd="4" destOrd="0" presId="urn:microsoft.com/office/officeart/2005/8/layout/list1"/>
    <dgm:cxn modelId="{4000720F-C9C0-A24D-A27B-363CFBE83066}" type="presParOf" srcId="{126C9397-9770-E346-8FCF-FBA7A75C024A}" destId="{838A987C-EDA8-4343-ACA5-DE206A2105F0}" srcOrd="0" destOrd="0" presId="urn:microsoft.com/office/officeart/2005/8/layout/list1"/>
    <dgm:cxn modelId="{91BC166E-9BCA-284E-BD57-5403616E1B12}" type="presParOf" srcId="{126C9397-9770-E346-8FCF-FBA7A75C024A}" destId="{B533202D-A2A8-3945-B2A1-29E203148EC7}" srcOrd="1" destOrd="0" presId="urn:microsoft.com/office/officeart/2005/8/layout/list1"/>
    <dgm:cxn modelId="{9720698D-8933-7D4C-BF2F-125DE219D374}" type="presParOf" srcId="{38EE3B0E-1D77-424D-BC9D-BE368F39C96E}" destId="{6FE4B0CF-7BBF-A94B-AE7F-A6D7E1EA5DE4}" srcOrd="5" destOrd="0" presId="urn:microsoft.com/office/officeart/2005/8/layout/list1"/>
    <dgm:cxn modelId="{BEAD5400-E709-EA43-934D-6BF0F91B1F04}" type="presParOf" srcId="{38EE3B0E-1D77-424D-BC9D-BE368F39C96E}" destId="{B90308C5-EF67-D741-B925-3BB84D94AE90}" srcOrd="6" destOrd="0" presId="urn:microsoft.com/office/officeart/2005/8/layout/list1"/>
    <dgm:cxn modelId="{45E14956-3B34-A940-B3E5-3274837358AF}" type="presParOf" srcId="{38EE3B0E-1D77-424D-BC9D-BE368F39C96E}" destId="{5C55FBAF-4EC8-EB49-9A27-46C2200C9A28}" srcOrd="7" destOrd="0" presId="urn:microsoft.com/office/officeart/2005/8/layout/list1"/>
    <dgm:cxn modelId="{30A0133D-0EBB-B942-8337-A5EB33AD4196}" type="presParOf" srcId="{38EE3B0E-1D77-424D-BC9D-BE368F39C96E}" destId="{FA84A014-8872-1A40-9524-E026B1B77CDC}" srcOrd="8" destOrd="0" presId="urn:microsoft.com/office/officeart/2005/8/layout/list1"/>
    <dgm:cxn modelId="{C84120B4-921D-7442-9809-A61F905BA69B}" type="presParOf" srcId="{FA84A014-8872-1A40-9524-E026B1B77CDC}" destId="{82FC7221-B537-0443-BBE1-2EB29603E339}" srcOrd="0" destOrd="0" presId="urn:microsoft.com/office/officeart/2005/8/layout/list1"/>
    <dgm:cxn modelId="{B0905CDE-43AF-8E4C-9B6C-6ACA8CF76C66}" type="presParOf" srcId="{FA84A014-8872-1A40-9524-E026B1B77CDC}" destId="{21320CC6-0AD5-6946-92C8-F7A239E3E144}" srcOrd="1" destOrd="0" presId="urn:microsoft.com/office/officeart/2005/8/layout/list1"/>
    <dgm:cxn modelId="{86F4A481-323B-1F43-B329-25242B2E1BCA}" type="presParOf" srcId="{38EE3B0E-1D77-424D-BC9D-BE368F39C96E}" destId="{14864144-AA3F-6A47-BDD9-B62C96679578}" srcOrd="9" destOrd="0" presId="urn:microsoft.com/office/officeart/2005/8/layout/list1"/>
    <dgm:cxn modelId="{FB8C1574-A1BC-C74A-98A2-25988537BCCA}" type="presParOf" srcId="{38EE3B0E-1D77-424D-BC9D-BE368F39C96E}" destId="{A4E4182A-D210-0F4C-A8F1-11194F890D6B}" srcOrd="10" destOrd="0" presId="urn:microsoft.com/office/officeart/2005/8/layout/list1"/>
    <dgm:cxn modelId="{7A1BBBAC-09A6-8746-8AB9-6145960DCE86}" type="presParOf" srcId="{38EE3B0E-1D77-424D-BC9D-BE368F39C96E}" destId="{BCE810F6-61FA-2649-96C8-658D55CE1FCE}" srcOrd="11" destOrd="0" presId="urn:microsoft.com/office/officeart/2005/8/layout/list1"/>
    <dgm:cxn modelId="{6B927D56-A24F-CF4F-8F6A-EB1622B0B985}" type="presParOf" srcId="{38EE3B0E-1D77-424D-BC9D-BE368F39C96E}" destId="{9078E8C7-F3C7-C241-8742-24A9B06F461A}" srcOrd="12" destOrd="0" presId="urn:microsoft.com/office/officeart/2005/8/layout/list1"/>
    <dgm:cxn modelId="{316FA092-7B16-074B-9114-54B8B8295DC5}" type="presParOf" srcId="{9078E8C7-F3C7-C241-8742-24A9B06F461A}" destId="{897C523C-9B09-9A47-90E1-B615A14DB784}" srcOrd="0" destOrd="0" presId="urn:microsoft.com/office/officeart/2005/8/layout/list1"/>
    <dgm:cxn modelId="{DE0AFA85-9453-4E4D-A2A9-A756EC5918A6}" type="presParOf" srcId="{9078E8C7-F3C7-C241-8742-24A9B06F461A}" destId="{028D6BAA-E77D-1D44-9115-85753FA04DAE}" srcOrd="1" destOrd="0" presId="urn:microsoft.com/office/officeart/2005/8/layout/list1"/>
    <dgm:cxn modelId="{5AC3C1EC-BFD6-5E46-8373-035C6F6D164D}" type="presParOf" srcId="{38EE3B0E-1D77-424D-BC9D-BE368F39C96E}" destId="{39D6097E-94B1-9A45-B8BB-E5A7000542F0}" srcOrd="13" destOrd="0" presId="urn:microsoft.com/office/officeart/2005/8/layout/list1"/>
    <dgm:cxn modelId="{41E5ED61-0318-7844-9304-D061E6CAE24B}" type="presParOf" srcId="{38EE3B0E-1D77-424D-BC9D-BE368F39C96E}" destId="{4ADE9BD0-0043-B748-A16B-5011A091F71C}" srcOrd="14" destOrd="0" presId="urn:microsoft.com/office/officeart/2005/8/layout/list1"/>
    <dgm:cxn modelId="{22335F06-F66B-5742-BF72-6A59DAC9D9FD}" type="presParOf" srcId="{38EE3B0E-1D77-424D-BC9D-BE368F39C96E}" destId="{4B6E1D5B-8FFF-5640-9C9D-FEE28A32DAAE}" srcOrd="15" destOrd="0" presId="urn:microsoft.com/office/officeart/2005/8/layout/list1"/>
    <dgm:cxn modelId="{36CCAE16-833D-3A4B-AACB-175488E0A47A}" type="presParOf" srcId="{38EE3B0E-1D77-424D-BC9D-BE368F39C96E}" destId="{5404E0FE-0708-5A4A-9A53-2BFF300EE39D}" srcOrd="16" destOrd="0" presId="urn:microsoft.com/office/officeart/2005/8/layout/list1"/>
    <dgm:cxn modelId="{C250B83F-A260-0544-80C9-A150C41EB9AE}" type="presParOf" srcId="{5404E0FE-0708-5A4A-9A53-2BFF300EE39D}" destId="{06E17948-7922-7B4B-BC95-7C83F1ADE20F}" srcOrd="0" destOrd="0" presId="urn:microsoft.com/office/officeart/2005/8/layout/list1"/>
    <dgm:cxn modelId="{1ABE6BF7-B2A5-A544-ABAF-CD993C9574D8}" type="presParOf" srcId="{5404E0FE-0708-5A4A-9A53-2BFF300EE39D}" destId="{BC9DA23E-1A3C-6440-98C1-901A775BE059}" srcOrd="1" destOrd="0" presId="urn:microsoft.com/office/officeart/2005/8/layout/list1"/>
    <dgm:cxn modelId="{6FE70C18-525A-B44F-8612-36E3B09CC2EF}" type="presParOf" srcId="{38EE3B0E-1D77-424D-BC9D-BE368F39C96E}" destId="{A576CCCA-B286-8741-9C3B-0BD472791612}" srcOrd="17" destOrd="0" presId="urn:microsoft.com/office/officeart/2005/8/layout/list1"/>
    <dgm:cxn modelId="{DD2E8F2E-233C-0649-8783-506B5C4737D5}" type="presParOf" srcId="{38EE3B0E-1D77-424D-BC9D-BE368F39C96E}" destId="{E42DA6CD-C596-9942-89F5-A3594B226055}" srcOrd="18" destOrd="0" presId="urn:microsoft.com/office/officeart/2005/8/layout/list1"/>
    <dgm:cxn modelId="{682E077F-0B78-914F-8B9D-90956B6930B1}" type="presParOf" srcId="{38EE3B0E-1D77-424D-BC9D-BE368F39C96E}" destId="{430EBB2B-4B38-B945-8FD4-CD0F0289FE8A}" srcOrd="19" destOrd="0" presId="urn:microsoft.com/office/officeart/2005/8/layout/list1"/>
    <dgm:cxn modelId="{0986D831-397C-D846-8070-31CC6D577021}" type="presParOf" srcId="{38EE3B0E-1D77-424D-BC9D-BE368F39C96E}" destId="{57FBC545-EBFD-A34B-9ACF-D82A00E6C5F7}" srcOrd="20" destOrd="0" presId="urn:microsoft.com/office/officeart/2005/8/layout/list1"/>
    <dgm:cxn modelId="{84B31240-2B50-9A48-A2EF-C71902F5C99C}" type="presParOf" srcId="{57FBC545-EBFD-A34B-9ACF-D82A00E6C5F7}" destId="{FD5EE448-7061-E249-8544-C44144E0DE76}" srcOrd="0" destOrd="0" presId="urn:microsoft.com/office/officeart/2005/8/layout/list1"/>
    <dgm:cxn modelId="{215904F1-9D8F-D743-A8A6-48D476C24EAC}" type="presParOf" srcId="{57FBC545-EBFD-A34B-9ACF-D82A00E6C5F7}" destId="{96A1208E-344F-3546-A6B0-9FD4AB292729}" srcOrd="1" destOrd="0" presId="urn:microsoft.com/office/officeart/2005/8/layout/list1"/>
    <dgm:cxn modelId="{E604C5AA-6FFA-8441-8422-0055052050D8}" type="presParOf" srcId="{38EE3B0E-1D77-424D-BC9D-BE368F39C96E}" destId="{2116542A-F299-0042-8DDB-4D63B5814839}" srcOrd="21" destOrd="0" presId="urn:microsoft.com/office/officeart/2005/8/layout/list1"/>
    <dgm:cxn modelId="{F0F86A6D-8D0C-AA45-B436-542DA22741AF}" type="presParOf" srcId="{38EE3B0E-1D77-424D-BC9D-BE368F39C96E}" destId="{8E6D22F6-41BA-474C-8EF8-A410EFAD2CBF}" srcOrd="22" destOrd="0" presId="urn:microsoft.com/office/officeart/2005/8/layout/list1"/>
    <dgm:cxn modelId="{8F005E09-3CE3-F644-8187-9E5B9C2E1A5B}" type="presParOf" srcId="{38EE3B0E-1D77-424D-BC9D-BE368F39C96E}" destId="{165E3463-9A46-A74C-9077-2BBA1D3CF9F9}" srcOrd="23" destOrd="0" presId="urn:microsoft.com/office/officeart/2005/8/layout/list1"/>
    <dgm:cxn modelId="{39342F7C-801C-0643-B06B-DBA8E1B39456}" type="presParOf" srcId="{38EE3B0E-1D77-424D-BC9D-BE368F39C96E}" destId="{46E7A4D9-13D1-F64D-A8E2-128E804329C5}" srcOrd="24" destOrd="0" presId="urn:microsoft.com/office/officeart/2005/8/layout/list1"/>
    <dgm:cxn modelId="{7DE07B6B-073C-2B4D-B2B4-25720D658C57}" type="presParOf" srcId="{46E7A4D9-13D1-F64D-A8E2-128E804329C5}" destId="{B93D33CD-8DC7-FA40-B655-FCBF184C1404}" srcOrd="0" destOrd="0" presId="urn:microsoft.com/office/officeart/2005/8/layout/list1"/>
    <dgm:cxn modelId="{606CCEBB-C70D-964A-A481-AA89396ED100}" type="presParOf" srcId="{46E7A4D9-13D1-F64D-A8E2-128E804329C5}" destId="{1E3CBD73-4B90-0348-819D-37CF3C8D0378}" srcOrd="1" destOrd="0" presId="urn:microsoft.com/office/officeart/2005/8/layout/list1"/>
    <dgm:cxn modelId="{0D2AD0AA-9B31-F44C-A6A1-C21D90D51815}" type="presParOf" srcId="{38EE3B0E-1D77-424D-BC9D-BE368F39C96E}" destId="{80B58E4D-1BE0-1D45-8D0E-2995E4404831}" srcOrd="25" destOrd="0" presId="urn:microsoft.com/office/officeart/2005/8/layout/list1"/>
    <dgm:cxn modelId="{23299F62-BCCA-334A-8288-999CB9D50C93}" type="presParOf" srcId="{38EE3B0E-1D77-424D-BC9D-BE368F39C96E}" destId="{7DF77C9A-793D-B64E-93F6-BAB9D3C2C037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F44AFA3-49AB-AB44-8885-E108FC84B205}" type="doc">
      <dgm:prSet loTypeId="urn:microsoft.com/office/officeart/2005/8/layout/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3337776D-C9F2-A24B-9B3E-5AF304BD4030}">
      <dgm:prSet phldrT="[Texto]"/>
      <dgm:spPr/>
      <dgm:t>
        <a:bodyPr/>
        <a:lstStyle/>
        <a:p>
          <a:r>
            <a:rPr lang="es-ES" b="1" dirty="0" smtClean="0">
              <a:solidFill>
                <a:srgbClr val="292934"/>
              </a:solidFill>
            </a:rPr>
            <a:t>Planeación Estratégica</a:t>
          </a:r>
          <a:endParaRPr lang="es-ES" b="1" dirty="0">
            <a:solidFill>
              <a:srgbClr val="292934"/>
            </a:solidFill>
          </a:endParaRPr>
        </a:p>
      </dgm:t>
    </dgm:pt>
    <dgm:pt modelId="{6E673C11-B09B-8A4F-83BB-3E08DA0DE954}" type="parTrans" cxnId="{8A98B1CC-3E72-424F-99F5-29A6FD076DA9}">
      <dgm:prSet/>
      <dgm:spPr/>
      <dgm:t>
        <a:bodyPr/>
        <a:lstStyle/>
        <a:p>
          <a:endParaRPr lang="es-ES"/>
        </a:p>
      </dgm:t>
    </dgm:pt>
    <dgm:pt modelId="{F70ECC50-AC00-3A4C-BC16-B24EF365DF33}" type="sibTrans" cxnId="{8A98B1CC-3E72-424F-99F5-29A6FD076DA9}">
      <dgm:prSet/>
      <dgm:spPr/>
      <dgm:t>
        <a:bodyPr/>
        <a:lstStyle/>
        <a:p>
          <a:endParaRPr lang="es-ES"/>
        </a:p>
      </dgm:t>
    </dgm:pt>
    <dgm:pt modelId="{33B9DAA1-DB4D-F048-949A-F64F6ACB32E5}">
      <dgm:prSet phldrT="[Texto]"/>
      <dgm:spPr/>
      <dgm:t>
        <a:bodyPr/>
        <a:lstStyle/>
        <a:p>
          <a:r>
            <a:rPr lang="es-ES" b="1" dirty="0" smtClean="0">
              <a:solidFill>
                <a:srgbClr val="292934"/>
              </a:solidFill>
            </a:rPr>
            <a:t>Planeación Táctica</a:t>
          </a:r>
          <a:endParaRPr lang="es-ES" b="1" dirty="0">
            <a:solidFill>
              <a:srgbClr val="292934"/>
            </a:solidFill>
          </a:endParaRPr>
        </a:p>
      </dgm:t>
    </dgm:pt>
    <dgm:pt modelId="{86959D05-C627-1540-9DF3-D044141564C3}" type="parTrans" cxnId="{F3C362D3-0F62-8B4D-8B60-BADAECF9D090}">
      <dgm:prSet/>
      <dgm:spPr/>
      <dgm:t>
        <a:bodyPr/>
        <a:lstStyle/>
        <a:p>
          <a:endParaRPr lang="es-ES"/>
        </a:p>
      </dgm:t>
    </dgm:pt>
    <dgm:pt modelId="{31583132-4855-2D4B-AD4D-252048E4A676}" type="sibTrans" cxnId="{F3C362D3-0F62-8B4D-8B60-BADAECF9D090}">
      <dgm:prSet/>
      <dgm:spPr/>
      <dgm:t>
        <a:bodyPr/>
        <a:lstStyle/>
        <a:p>
          <a:endParaRPr lang="es-ES"/>
        </a:p>
      </dgm:t>
    </dgm:pt>
    <dgm:pt modelId="{EB590515-1FC2-054D-BD7C-9AC1E6E8EB36}">
      <dgm:prSet phldrT="[Texto]"/>
      <dgm:spPr/>
      <dgm:t>
        <a:bodyPr/>
        <a:lstStyle/>
        <a:p>
          <a:r>
            <a:rPr lang="es-ES" b="1" dirty="0" smtClean="0">
              <a:solidFill>
                <a:srgbClr val="292934"/>
              </a:solidFill>
            </a:rPr>
            <a:t>Planeación Operativa</a:t>
          </a:r>
          <a:endParaRPr lang="es-ES" b="1" dirty="0">
            <a:solidFill>
              <a:srgbClr val="292934"/>
            </a:solidFill>
          </a:endParaRPr>
        </a:p>
      </dgm:t>
    </dgm:pt>
    <dgm:pt modelId="{8A78C634-9039-6442-8EE2-07250F49B947}" type="parTrans" cxnId="{790E786E-78C3-DD49-937E-07E631799F1C}">
      <dgm:prSet/>
      <dgm:spPr/>
      <dgm:t>
        <a:bodyPr/>
        <a:lstStyle/>
        <a:p>
          <a:endParaRPr lang="es-ES"/>
        </a:p>
      </dgm:t>
    </dgm:pt>
    <dgm:pt modelId="{093DCBFB-6C80-474B-B892-03C901D79FAA}" type="sibTrans" cxnId="{790E786E-78C3-DD49-937E-07E631799F1C}">
      <dgm:prSet/>
      <dgm:spPr/>
      <dgm:t>
        <a:bodyPr/>
        <a:lstStyle/>
        <a:p>
          <a:endParaRPr lang="es-ES"/>
        </a:p>
      </dgm:t>
    </dgm:pt>
    <dgm:pt modelId="{17E47EFD-BE04-2B46-B355-CF71891D3228}" type="pres">
      <dgm:prSet presAssocID="{5F44AFA3-49AB-AB44-8885-E108FC84B20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8F1C0F3-AB11-E84F-8F2F-5BE37CDAD8D3}" type="pres">
      <dgm:prSet presAssocID="{3337776D-C9F2-A24B-9B3E-5AF304BD4030}" presName="parentLin" presStyleCnt="0"/>
      <dgm:spPr/>
    </dgm:pt>
    <dgm:pt modelId="{EC601716-8E1C-5B42-94D5-B34D4276FB51}" type="pres">
      <dgm:prSet presAssocID="{3337776D-C9F2-A24B-9B3E-5AF304BD4030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6B021793-D2AC-3944-BBB5-E3FEF49DBCC2}" type="pres">
      <dgm:prSet presAssocID="{3337776D-C9F2-A24B-9B3E-5AF304BD403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1E6F649-9CD7-F446-87D1-7C894D065E15}" type="pres">
      <dgm:prSet presAssocID="{3337776D-C9F2-A24B-9B3E-5AF304BD4030}" presName="negativeSpace" presStyleCnt="0"/>
      <dgm:spPr/>
    </dgm:pt>
    <dgm:pt modelId="{F21EB8CB-DF50-5A4C-AEEC-E30A91F796C0}" type="pres">
      <dgm:prSet presAssocID="{3337776D-C9F2-A24B-9B3E-5AF304BD4030}" presName="childText" presStyleLbl="conFgAcc1" presStyleIdx="0" presStyleCnt="3">
        <dgm:presLayoutVars>
          <dgm:bulletEnabled val="1"/>
        </dgm:presLayoutVars>
      </dgm:prSet>
      <dgm:spPr/>
    </dgm:pt>
    <dgm:pt modelId="{A3E0A11A-C7EA-8949-953B-10F49833A361}" type="pres">
      <dgm:prSet presAssocID="{F70ECC50-AC00-3A4C-BC16-B24EF365DF33}" presName="spaceBetweenRectangles" presStyleCnt="0"/>
      <dgm:spPr/>
    </dgm:pt>
    <dgm:pt modelId="{6286F2FB-FD80-B441-98B1-EFE700B9C032}" type="pres">
      <dgm:prSet presAssocID="{33B9DAA1-DB4D-F048-949A-F64F6ACB32E5}" presName="parentLin" presStyleCnt="0"/>
      <dgm:spPr/>
    </dgm:pt>
    <dgm:pt modelId="{610CFA7C-60E9-F043-B096-D8828E59322E}" type="pres">
      <dgm:prSet presAssocID="{33B9DAA1-DB4D-F048-949A-F64F6ACB32E5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8A598947-3F76-994C-9883-C326E11A8ABD}" type="pres">
      <dgm:prSet presAssocID="{33B9DAA1-DB4D-F048-949A-F64F6ACB32E5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E376E6-1007-B04A-AD37-101AAC98C39E}" type="pres">
      <dgm:prSet presAssocID="{33B9DAA1-DB4D-F048-949A-F64F6ACB32E5}" presName="negativeSpace" presStyleCnt="0"/>
      <dgm:spPr/>
    </dgm:pt>
    <dgm:pt modelId="{51B23819-1272-B54F-AF8A-FDA84D34A2B5}" type="pres">
      <dgm:prSet presAssocID="{33B9DAA1-DB4D-F048-949A-F64F6ACB32E5}" presName="childText" presStyleLbl="conFgAcc1" presStyleIdx="1" presStyleCnt="3">
        <dgm:presLayoutVars>
          <dgm:bulletEnabled val="1"/>
        </dgm:presLayoutVars>
      </dgm:prSet>
      <dgm:spPr/>
    </dgm:pt>
    <dgm:pt modelId="{857FE0F0-9F94-D349-85AD-8543BC06E47E}" type="pres">
      <dgm:prSet presAssocID="{31583132-4855-2D4B-AD4D-252048E4A676}" presName="spaceBetweenRectangles" presStyleCnt="0"/>
      <dgm:spPr/>
    </dgm:pt>
    <dgm:pt modelId="{4E603D76-8CB6-204B-A50D-F5A7B572FA3C}" type="pres">
      <dgm:prSet presAssocID="{EB590515-1FC2-054D-BD7C-9AC1E6E8EB36}" presName="parentLin" presStyleCnt="0"/>
      <dgm:spPr/>
    </dgm:pt>
    <dgm:pt modelId="{BE257458-D15F-F44E-9BD3-BC938A0ECE5F}" type="pres">
      <dgm:prSet presAssocID="{EB590515-1FC2-054D-BD7C-9AC1E6E8EB36}" presName="parentLeftMargin" presStyleLbl="node1" presStyleIdx="1" presStyleCnt="3"/>
      <dgm:spPr/>
      <dgm:t>
        <a:bodyPr/>
        <a:lstStyle/>
        <a:p>
          <a:endParaRPr lang="es-ES"/>
        </a:p>
      </dgm:t>
    </dgm:pt>
    <dgm:pt modelId="{45351442-8A66-C64C-8EA4-C335FC935536}" type="pres">
      <dgm:prSet presAssocID="{EB590515-1FC2-054D-BD7C-9AC1E6E8EB3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60F51EF-6D71-934C-90FC-C29458400DEA}" type="pres">
      <dgm:prSet presAssocID="{EB590515-1FC2-054D-BD7C-9AC1E6E8EB36}" presName="negativeSpace" presStyleCnt="0"/>
      <dgm:spPr/>
    </dgm:pt>
    <dgm:pt modelId="{52B49FC0-0C89-3D40-8E39-38D6D339DEF9}" type="pres">
      <dgm:prSet presAssocID="{EB590515-1FC2-054D-BD7C-9AC1E6E8EB3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454D6F02-92C9-3B4A-B05C-4B2556473A92}" type="presOf" srcId="{33B9DAA1-DB4D-F048-949A-F64F6ACB32E5}" destId="{8A598947-3F76-994C-9883-C326E11A8ABD}" srcOrd="1" destOrd="0" presId="urn:microsoft.com/office/officeart/2005/8/layout/list1"/>
    <dgm:cxn modelId="{F3C362D3-0F62-8B4D-8B60-BADAECF9D090}" srcId="{5F44AFA3-49AB-AB44-8885-E108FC84B205}" destId="{33B9DAA1-DB4D-F048-949A-F64F6ACB32E5}" srcOrd="1" destOrd="0" parTransId="{86959D05-C627-1540-9DF3-D044141564C3}" sibTransId="{31583132-4855-2D4B-AD4D-252048E4A676}"/>
    <dgm:cxn modelId="{DCB5094E-E03D-CC44-9822-0C36986420D3}" type="presOf" srcId="{33B9DAA1-DB4D-F048-949A-F64F6ACB32E5}" destId="{610CFA7C-60E9-F043-B096-D8828E59322E}" srcOrd="0" destOrd="0" presId="urn:microsoft.com/office/officeart/2005/8/layout/list1"/>
    <dgm:cxn modelId="{ECDA6370-99BB-7F43-9C37-E11B8B5E2B75}" type="presOf" srcId="{3337776D-C9F2-A24B-9B3E-5AF304BD4030}" destId="{EC601716-8E1C-5B42-94D5-B34D4276FB51}" srcOrd="0" destOrd="0" presId="urn:microsoft.com/office/officeart/2005/8/layout/list1"/>
    <dgm:cxn modelId="{8D615DFE-4994-0944-9C56-7C5BBF429D79}" type="presOf" srcId="{EB590515-1FC2-054D-BD7C-9AC1E6E8EB36}" destId="{BE257458-D15F-F44E-9BD3-BC938A0ECE5F}" srcOrd="0" destOrd="0" presId="urn:microsoft.com/office/officeart/2005/8/layout/list1"/>
    <dgm:cxn modelId="{AF15AF87-E23B-2D43-8AC6-83A2DC7781FE}" type="presOf" srcId="{3337776D-C9F2-A24B-9B3E-5AF304BD4030}" destId="{6B021793-D2AC-3944-BBB5-E3FEF49DBCC2}" srcOrd="1" destOrd="0" presId="urn:microsoft.com/office/officeart/2005/8/layout/list1"/>
    <dgm:cxn modelId="{9630855A-1897-F346-9476-81D5F0DF4FF0}" type="presOf" srcId="{EB590515-1FC2-054D-BD7C-9AC1E6E8EB36}" destId="{45351442-8A66-C64C-8EA4-C335FC935536}" srcOrd="1" destOrd="0" presId="urn:microsoft.com/office/officeart/2005/8/layout/list1"/>
    <dgm:cxn modelId="{790E786E-78C3-DD49-937E-07E631799F1C}" srcId="{5F44AFA3-49AB-AB44-8885-E108FC84B205}" destId="{EB590515-1FC2-054D-BD7C-9AC1E6E8EB36}" srcOrd="2" destOrd="0" parTransId="{8A78C634-9039-6442-8EE2-07250F49B947}" sibTransId="{093DCBFB-6C80-474B-B892-03C901D79FAA}"/>
    <dgm:cxn modelId="{BE0BC134-0295-C043-98D7-00EF7F72DBDB}" type="presOf" srcId="{5F44AFA3-49AB-AB44-8885-E108FC84B205}" destId="{17E47EFD-BE04-2B46-B355-CF71891D3228}" srcOrd="0" destOrd="0" presId="urn:microsoft.com/office/officeart/2005/8/layout/list1"/>
    <dgm:cxn modelId="{8A98B1CC-3E72-424F-99F5-29A6FD076DA9}" srcId="{5F44AFA3-49AB-AB44-8885-E108FC84B205}" destId="{3337776D-C9F2-A24B-9B3E-5AF304BD4030}" srcOrd="0" destOrd="0" parTransId="{6E673C11-B09B-8A4F-83BB-3E08DA0DE954}" sibTransId="{F70ECC50-AC00-3A4C-BC16-B24EF365DF33}"/>
    <dgm:cxn modelId="{5F169E57-EEFF-4C41-AE03-4B391BA1D5D6}" type="presParOf" srcId="{17E47EFD-BE04-2B46-B355-CF71891D3228}" destId="{C8F1C0F3-AB11-E84F-8F2F-5BE37CDAD8D3}" srcOrd="0" destOrd="0" presId="urn:microsoft.com/office/officeart/2005/8/layout/list1"/>
    <dgm:cxn modelId="{5C22FA0A-32F8-224C-8511-7B9B470977D7}" type="presParOf" srcId="{C8F1C0F3-AB11-E84F-8F2F-5BE37CDAD8D3}" destId="{EC601716-8E1C-5B42-94D5-B34D4276FB51}" srcOrd="0" destOrd="0" presId="urn:microsoft.com/office/officeart/2005/8/layout/list1"/>
    <dgm:cxn modelId="{A8226422-EDFE-194C-9288-3A2254CC9BD8}" type="presParOf" srcId="{C8F1C0F3-AB11-E84F-8F2F-5BE37CDAD8D3}" destId="{6B021793-D2AC-3944-BBB5-E3FEF49DBCC2}" srcOrd="1" destOrd="0" presId="urn:microsoft.com/office/officeart/2005/8/layout/list1"/>
    <dgm:cxn modelId="{7AF112C3-DA06-414B-9C0E-507B3D62AB66}" type="presParOf" srcId="{17E47EFD-BE04-2B46-B355-CF71891D3228}" destId="{61E6F649-9CD7-F446-87D1-7C894D065E15}" srcOrd="1" destOrd="0" presId="urn:microsoft.com/office/officeart/2005/8/layout/list1"/>
    <dgm:cxn modelId="{AD245DFD-D0F2-8E43-9C50-7D8517A3A977}" type="presParOf" srcId="{17E47EFD-BE04-2B46-B355-CF71891D3228}" destId="{F21EB8CB-DF50-5A4C-AEEC-E30A91F796C0}" srcOrd="2" destOrd="0" presId="urn:microsoft.com/office/officeart/2005/8/layout/list1"/>
    <dgm:cxn modelId="{D4538530-6508-AE40-B778-41DBAE33E6EF}" type="presParOf" srcId="{17E47EFD-BE04-2B46-B355-CF71891D3228}" destId="{A3E0A11A-C7EA-8949-953B-10F49833A361}" srcOrd="3" destOrd="0" presId="urn:microsoft.com/office/officeart/2005/8/layout/list1"/>
    <dgm:cxn modelId="{0B7728BD-F292-0942-B2BC-0612EA855A87}" type="presParOf" srcId="{17E47EFD-BE04-2B46-B355-CF71891D3228}" destId="{6286F2FB-FD80-B441-98B1-EFE700B9C032}" srcOrd="4" destOrd="0" presId="urn:microsoft.com/office/officeart/2005/8/layout/list1"/>
    <dgm:cxn modelId="{49A37B55-0614-174D-AD85-B1F56F34DCD8}" type="presParOf" srcId="{6286F2FB-FD80-B441-98B1-EFE700B9C032}" destId="{610CFA7C-60E9-F043-B096-D8828E59322E}" srcOrd="0" destOrd="0" presId="urn:microsoft.com/office/officeart/2005/8/layout/list1"/>
    <dgm:cxn modelId="{5E1BDE4E-7812-1B45-9CE6-DE9B3DF71B42}" type="presParOf" srcId="{6286F2FB-FD80-B441-98B1-EFE700B9C032}" destId="{8A598947-3F76-994C-9883-C326E11A8ABD}" srcOrd="1" destOrd="0" presId="urn:microsoft.com/office/officeart/2005/8/layout/list1"/>
    <dgm:cxn modelId="{128D0780-0F74-1447-840B-E9AE2B4CFC6A}" type="presParOf" srcId="{17E47EFD-BE04-2B46-B355-CF71891D3228}" destId="{24E376E6-1007-B04A-AD37-101AAC98C39E}" srcOrd="5" destOrd="0" presId="urn:microsoft.com/office/officeart/2005/8/layout/list1"/>
    <dgm:cxn modelId="{646E99A0-7F69-594E-B9F7-BC668059A656}" type="presParOf" srcId="{17E47EFD-BE04-2B46-B355-CF71891D3228}" destId="{51B23819-1272-B54F-AF8A-FDA84D34A2B5}" srcOrd="6" destOrd="0" presId="urn:microsoft.com/office/officeart/2005/8/layout/list1"/>
    <dgm:cxn modelId="{57E0F5A5-EFA7-8843-8A2E-EA0F32F0D86F}" type="presParOf" srcId="{17E47EFD-BE04-2B46-B355-CF71891D3228}" destId="{857FE0F0-9F94-D349-85AD-8543BC06E47E}" srcOrd="7" destOrd="0" presId="urn:microsoft.com/office/officeart/2005/8/layout/list1"/>
    <dgm:cxn modelId="{AA89729F-28BF-9A4E-9BFE-E7926BB3D3F0}" type="presParOf" srcId="{17E47EFD-BE04-2B46-B355-CF71891D3228}" destId="{4E603D76-8CB6-204B-A50D-F5A7B572FA3C}" srcOrd="8" destOrd="0" presId="urn:microsoft.com/office/officeart/2005/8/layout/list1"/>
    <dgm:cxn modelId="{AD2C7074-1361-0B4E-A4D0-9306D67386F6}" type="presParOf" srcId="{4E603D76-8CB6-204B-A50D-F5A7B572FA3C}" destId="{BE257458-D15F-F44E-9BD3-BC938A0ECE5F}" srcOrd="0" destOrd="0" presId="urn:microsoft.com/office/officeart/2005/8/layout/list1"/>
    <dgm:cxn modelId="{E7E45E9C-C838-AC4F-A4A4-10A1FC32EA20}" type="presParOf" srcId="{4E603D76-8CB6-204B-A50D-F5A7B572FA3C}" destId="{45351442-8A66-C64C-8EA4-C335FC935536}" srcOrd="1" destOrd="0" presId="urn:microsoft.com/office/officeart/2005/8/layout/list1"/>
    <dgm:cxn modelId="{17D87B1C-FC27-654E-8F2B-8E49F94E251D}" type="presParOf" srcId="{17E47EFD-BE04-2B46-B355-CF71891D3228}" destId="{960F51EF-6D71-934C-90FC-C29458400DEA}" srcOrd="9" destOrd="0" presId="urn:microsoft.com/office/officeart/2005/8/layout/list1"/>
    <dgm:cxn modelId="{4D03907A-AC67-0F48-829C-9DDA4B09F020}" type="presParOf" srcId="{17E47EFD-BE04-2B46-B355-CF71891D3228}" destId="{52B49FC0-0C89-3D40-8E39-38D6D339DEF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F44AFA3-49AB-AB44-8885-E108FC84B205}" type="doc">
      <dgm:prSet loTypeId="urn:microsoft.com/office/officeart/2005/8/layout/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3337776D-C9F2-A24B-9B3E-5AF304BD4030}">
      <dgm:prSet phldrT="[Texto]"/>
      <dgm:spPr/>
      <dgm:t>
        <a:bodyPr/>
        <a:lstStyle/>
        <a:p>
          <a:r>
            <a:rPr lang="es-ES" b="1" dirty="0" smtClean="0">
              <a:solidFill>
                <a:srgbClr val="292934"/>
              </a:solidFill>
            </a:rPr>
            <a:t>Planeación Prospectiva</a:t>
          </a:r>
          <a:endParaRPr lang="es-ES" b="1" dirty="0">
            <a:solidFill>
              <a:srgbClr val="292934"/>
            </a:solidFill>
          </a:endParaRPr>
        </a:p>
      </dgm:t>
    </dgm:pt>
    <dgm:pt modelId="{6E673C11-B09B-8A4F-83BB-3E08DA0DE954}" type="parTrans" cxnId="{8A98B1CC-3E72-424F-99F5-29A6FD076DA9}">
      <dgm:prSet/>
      <dgm:spPr/>
      <dgm:t>
        <a:bodyPr/>
        <a:lstStyle/>
        <a:p>
          <a:endParaRPr lang="es-ES"/>
        </a:p>
      </dgm:t>
    </dgm:pt>
    <dgm:pt modelId="{F70ECC50-AC00-3A4C-BC16-B24EF365DF33}" type="sibTrans" cxnId="{8A98B1CC-3E72-424F-99F5-29A6FD076DA9}">
      <dgm:prSet/>
      <dgm:spPr/>
      <dgm:t>
        <a:bodyPr/>
        <a:lstStyle/>
        <a:p>
          <a:endParaRPr lang="es-ES"/>
        </a:p>
      </dgm:t>
    </dgm:pt>
    <dgm:pt modelId="{33B9DAA1-DB4D-F048-949A-F64F6ACB32E5}">
      <dgm:prSet phldrT="[Texto]"/>
      <dgm:spPr/>
      <dgm:t>
        <a:bodyPr/>
        <a:lstStyle/>
        <a:p>
          <a:r>
            <a:rPr lang="es-ES" b="1" dirty="0" smtClean="0">
              <a:solidFill>
                <a:srgbClr val="292934"/>
              </a:solidFill>
            </a:rPr>
            <a:t>Planeación Indicativa</a:t>
          </a:r>
          <a:endParaRPr lang="es-ES" b="1" dirty="0">
            <a:solidFill>
              <a:srgbClr val="292934"/>
            </a:solidFill>
          </a:endParaRPr>
        </a:p>
      </dgm:t>
    </dgm:pt>
    <dgm:pt modelId="{86959D05-C627-1540-9DF3-D044141564C3}" type="parTrans" cxnId="{F3C362D3-0F62-8B4D-8B60-BADAECF9D090}">
      <dgm:prSet/>
      <dgm:spPr/>
      <dgm:t>
        <a:bodyPr/>
        <a:lstStyle/>
        <a:p>
          <a:endParaRPr lang="es-ES"/>
        </a:p>
      </dgm:t>
    </dgm:pt>
    <dgm:pt modelId="{31583132-4855-2D4B-AD4D-252048E4A676}" type="sibTrans" cxnId="{F3C362D3-0F62-8B4D-8B60-BADAECF9D090}">
      <dgm:prSet/>
      <dgm:spPr/>
      <dgm:t>
        <a:bodyPr/>
        <a:lstStyle/>
        <a:p>
          <a:endParaRPr lang="es-ES"/>
        </a:p>
      </dgm:t>
    </dgm:pt>
    <dgm:pt modelId="{EB590515-1FC2-054D-BD7C-9AC1E6E8EB36}">
      <dgm:prSet phldrT="[Texto]"/>
      <dgm:spPr/>
      <dgm:t>
        <a:bodyPr/>
        <a:lstStyle/>
        <a:p>
          <a:r>
            <a:rPr lang="es-ES" b="1" dirty="0" smtClean="0">
              <a:solidFill>
                <a:srgbClr val="292934"/>
              </a:solidFill>
            </a:rPr>
            <a:t>Planeación Participativa</a:t>
          </a:r>
          <a:endParaRPr lang="es-ES" b="1" dirty="0">
            <a:solidFill>
              <a:srgbClr val="292934"/>
            </a:solidFill>
          </a:endParaRPr>
        </a:p>
      </dgm:t>
    </dgm:pt>
    <dgm:pt modelId="{8A78C634-9039-6442-8EE2-07250F49B947}" type="parTrans" cxnId="{790E786E-78C3-DD49-937E-07E631799F1C}">
      <dgm:prSet/>
      <dgm:spPr/>
      <dgm:t>
        <a:bodyPr/>
        <a:lstStyle/>
        <a:p>
          <a:endParaRPr lang="es-ES"/>
        </a:p>
      </dgm:t>
    </dgm:pt>
    <dgm:pt modelId="{093DCBFB-6C80-474B-B892-03C901D79FAA}" type="sibTrans" cxnId="{790E786E-78C3-DD49-937E-07E631799F1C}">
      <dgm:prSet/>
      <dgm:spPr/>
      <dgm:t>
        <a:bodyPr/>
        <a:lstStyle/>
        <a:p>
          <a:endParaRPr lang="es-ES"/>
        </a:p>
      </dgm:t>
    </dgm:pt>
    <dgm:pt modelId="{17E47EFD-BE04-2B46-B355-CF71891D3228}" type="pres">
      <dgm:prSet presAssocID="{5F44AFA3-49AB-AB44-8885-E108FC84B20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8F1C0F3-AB11-E84F-8F2F-5BE37CDAD8D3}" type="pres">
      <dgm:prSet presAssocID="{3337776D-C9F2-A24B-9B3E-5AF304BD4030}" presName="parentLin" presStyleCnt="0"/>
      <dgm:spPr/>
    </dgm:pt>
    <dgm:pt modelId="{EC601716-8E1C-5B42-94D5-B34D4276FB51}" type="pres">
      <dgm:prSet presAssocID="{3337776D-C9F2-A24B-9B3E-5AF304BD4030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6B021793-D2AC-3944-BBB5-E3FEF49DBCC2}" type="pres">
      <dgm:prSet presAssocID="{3337776D-C9F2-A24B-9B3E-5AF304BD403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1E6F649-9CD7-F446-87D1-7C894D065E15}" type="pres">
      <dgm:prSet presAssocID="{3337776D-C9F2-A24B-9B3E-5AF304BD4030}" presName="negativeSpace" presStyleCnt="0"/>
      <dgm:spPr/>
    </dgm:pt>
    <dgm:pt modelId="{F21EB8CB-DF50-5A4C-AEEC-E30A91F796C0}" type="pres">
      <dgm:prSet presAssocID="{3337776D-C9F2-A24B-9B3E-5AF304BD4030}" presName="childText" presStyleLbl="conFgAcc1" presStyleIdx="0" presStyleCnt="3">
        <dgm:presLayoutVars>
          <dgm:bulletEnabled val="1"/>
        </dgm:presLayoutVars>
      </dgm:prSet>
      <dgm:spPr/>
    </dgm:pt>
    <dgm:pt modelId="{A3E0A11A-C7EA-8949-953B-10F49833A361}" type="pres">
      <dgm:prSet presAssocID="{F70ECC50-AC00-3A4C-BC16-B24EF365DF33}" presName="spaceBetweenRectangles" presStyleCnt="0"/>
      <dgm:spPr/>
    </dgm:pt>
    <dgm:pt modelId="{6286F2FB-FD80-B441-98B1-EFE700B9C032}" type="pres">
      <dgm:prSet presAssocID="{33B9DAA1-DB4D-F048-949A-F64F6ACB32E5}" presName="parentLin" presStyleCnt="0"/>
      <dgm:spPr/>
    </dgm:pt>
    <dgm:pt modelId="{610CFA7C-60E9-F043-B096-D8828E59322E}" type="pres">
      <dgm:prSet presAssocID="{33B9DAA1-DB4D-F048-949A-F64F6ACB32E5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8A598947-3F76-994C-9883-C326E11A8ABD}" type="pres">
      <dgm:prSet presAssocID="{33B9DAA1-DB4D-F048-949A-F64F6ACB32E5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E376E6-1007-B04A-AD37-101AAC98C39E}" type="pres">
      <dgm:prSet presAssocID="{33B9DAA1-DB4D-F048-949A-F64F6ACB32E5}" presName="negativeSpace" presStyleCnt="0"/>
      <dgm:spPr/>
    </dgm:pt>
    <dgm:pt modelId="{51B23819-1272-B54F-AF8A-FDA84D34A2B5}" type="pres">
      <dgm:prSet presAssocID="{33B9DAA1-DB4D-F048-949A-F64F6ACB32E5}" presName="childText" presStyleLbl="conFgAcc1" presStyleIdx="1" presStyleCnt="3">
        <dgm:presLayoutVars>
          <dgm:bulletEnabled val="1"/>
        </dgm:presLayoutVars>
      </dgm:prSet>
      <dgm:spPr/>
    </dgm:pt>
    <dgm:pt modelId="{857FE0F0-9F94-D349-85AD-8543BC06E47E}" type="pres">
      <dgm:prSet presAssocID="{31583132-4855-2D4B-AD4D-252048E4A676}" presName="spaceBetweenRectangles" presStyleCnt="0"/>
      <dgm:spPr/>
    </dgm:pt>
    <dgm:pt modelId="{4E603D76-8CB6-204B-A50D-F5A7B572FA3C}" type="pres">
      <dgm:prSet presAssocID="{EB590515-1FC2-054D-BD7C-9AC1E6E8EB36}" presName="parentLin" presStyleCnt="0"/>
      <dgm:spPr/>
    </dgm:pt>
    <dgm:pt modelId="{BE257458-D15F-F44E-9BD3-BC938A0ECE5F}" type="pres">
      <dgm:prSet presAssocID="{EB590515-1FC2-054D-BD7C-9AC1E6E8EB36}" presName="parentLeftMargin" presStyleLbl="node1" presStyleIdx="1" presStyleCnt="3"/>
      <dgm:spPr/>
      <dgm:t>
        <a:bodyPr/>
        <a:lstStyle/>
        <a:p>
          <a:endParaRPr lang="es-ES"/>
        </a:p>
      </dgm:t>
    </dgm:pt>
    <dgm:pt modelId="{45351442-8A66-C64C-8EA4-C335FC935536}" type="pres">
      <dgm:prSet presAssocID="{EB590515-1FC2-054D-BD7C-9AC1E6E8EB3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60F51EF-6D71-934C-90FC-C29458400DEA}" type="pres">
      <dgm:prSet presAssocID="{EB590515-1FC2-054D-BD7C-9AC1E6E8EB36}" presName="negativeSpace" presStyleCnt="0"/>
      <dgm:spPr/>
    </dgm:pt>
    <dgm:pt modelId="{52B49FC0-0C89-3D40-8E39-38D6D339DEF9}" type="pres">
      <dgm:prSet presAssocID="{EB590515-1FC2-054D-BD7C-9AC1E6E8EB3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F3C362D3-0F62-8B4D-8B60-BADAECF9D090}" srcId="{5F44AFA3-49AB-AB44-8885-E108FC84B205}" destId="{33B9DAA1-DB4D-F048-949A-F64F6ACB32E5}" srcOrd="1" destOrd="0" parTransId="{86959D05-C627-1540-9DF3-D044141564C3}" sibTransId="{31583132-4855-2D4B-AD4D-252048E4A676}"/>
    <dgm:cxn modelId="{920DFF32-1159-FC43-AC08-92571F62CE02}" type="presOf" srcId="{33B9DAA1-DB4D-F048-949A-F64F6ACB32E5}" destId="{8A598947-3F76-994C-9883-C326E11A8ABD}" srcOrd="1" destOrd="0" presId="urn:microsoft.com/office/officeart/2005/8/layout/list1"/>
    <dgm:cxn modelId="{4A6D9657-9892-6848-AF4E-EBFC650E6A2E}" type="presOf" srcId="{3337776D-C9F2-A24B-9B3E-5AF304BD4030}" destId="{6B021793-D2AC-3944-BBB5-E3FEF49DBCC2}" srcOrd="1" destOrd="0" presId="urn:microsoft.com/office/officeart/2005/8/layout/list1"/>
    <dgm:cxn modelId="{40CE26D5-956B-B146-840B-F5855D97900F}" type="presOf" srcId="{3337776D-C9F2-A24B-9B3E-5AF304BD4030}" destId="{EC601716-8E1C-5B42-94D5-B34D4276FB51}" srcOrd="0" destOrd="0" presId="urn:microsoft.com/office/officeart/2005/8/layout/list1"/>
    <dgm:cxn modelId="{3807F046-7C1A-F547-ADD6-2777D6B511F8}" type="presOf" srcId="{33B9DAA1-DB4D-F048-949A-F64F6ACB32E5}" destId="{610CFA7C-60E9-F043-B096-D8828E59322E}" srcOrd="0" destOrd="0" presId="urn:microsoft.com/office/officeart/2005/8/layout/list1"/>
    <dgm:cxn modelId="{5D5EEFE8-F4F2-824B-8753-8945EADA9079}" type="presOf" srcId="{EB590515-1FC2-054D-BD7C-9AC1E6E8EB36}" destId="{BE257458-D15F-F44E-9BD3-BC938A0ECE5F}" srcOrd="0" destOrd="0" presId="urn:microsoft.com/office/officeart/2005/8/layout/list1"/>
    <dgm:cxn modelId="{790E786E-78C3-DD49-937E-07E631799F1C}" srcId="{5F44AFA3-49AB-AB44-8885-E108FC84B205}" destId="{EB590515-1FC2-054D-BD7C-9AC1E6E8EB36}" srcOrd="2" destOrd="0" parTransId="{8A78C634-9039-6442-8EE2-07250F49B947}" sibTransId="{093DCBFB-6C80-474B-B892-03C901D79FAA}"/>
    <dgm:cxn modelId="{1DE1A429-C112-0E46-978C-38B8B0E30CE9}" type="presOf" srcId="{5F44AFA3-49AB-AB44-8885-E108FC84B205}" destId="{17E47EFD-BE04-2B46-B355-CF71891D3228}" srcOrd="0" destOrd="0" presId="urn:microsoft.com/office/officeart/2005/8/layout/list1"/>
    <dgm:cxn modelId="{FC85D4B7-75E1-DA46-86A0-C438D7522E3A}" type="presOf" srcId="{EB590515-1FC2-054D-BD7C-9AC1E6E8EB36}" destId="{45351442-8A66-C64C-8EA4-C335FC935536}" srcOrd="1" destOrd="0" presId="urn:microsoft.com/office/officeart/2005/8/layout/list1"/>
    <dgm:cxn modelId="{8A98B1CC-3E72-424F-99F5-29A6FD076DA9}" srcId="{5F44AFA3-49AB-AB44-8885-E108FC84B205}" destId="{3337776D-C9F2-A24B-9B3E-5AF304BD4030}" srcOrd="0" destOrd="0" parTransId="{6E673C11-B09B-8A4F-83BB-3E08DA0DE954}" sibTransId="{F70ECC50-AC00-3A4C-BC16-B24EF365DF33}"/>
    <dgm:cxn modelId="{EBB86047-C343-8842-A0BC-118DEB12AD38}" type="presParOf" srcId="{17E47EFD-BE04-2B46-B355-CF71891D3228}" destId="{C8F1C0F3-AB11-E84F-8F2F-5BE37CDAD8D3}" srcOrd="0" destOrd="0" presId="urn:microsoft.com/office/officeart/2005/8/layout/list1"/>
    <dgm:cxn modelId="{E4100A8F-6DA6-5544-A58B-8B7156DF6B29}" type="presParOf" srcId="{C8F1C0F3-AB11-E84F-8F2F-5BE37CDAD8D3}" destId="{EC601716-8E1C-5B42-94D5-B34D4276FB51}" srcOrd="0" destOrd="0" presId="urn:microsoft.com/office/officeart/2005/8/layout/list1"/>
    <dgm:cxn modelId="{959F9292-60DA-C344-951D-0668C484D014}" type="presParOf" srcId="{C8F1C0F3-AB11-E84F-8F2F-5BE37CDAD8D3}" destId="{6B021793-D2AC-3944-BBB5-E3FEF49DBCC2}" srcOrd="1" destOrd="0" presId="urn:microsoft.com/office/officeart/2005/8/layout/list1"/>
    <dgm:cxn modelId="{BA4FB508-D8B5-834E-A7D1-9FDE8E109409}" type="presParOf" srcId="{17E47EFD-BE04-2B46-B355-CF71891D3228}" destId="{61E6F649-9CD7-F446-87D1-7C894D065E15}" srcOrd="1" destOrd="0" presId="urn:microsoft.com/office/officeart/2005/8/layout/list1"/>
    <dgm:cxn modelId="{E4787E21-FDEF-D94C-84A8-78BCD073E83A}" type="presParOf" srcId="{17E47EFD-BE04-2B46-B355-CF71891D3228}" destId="{F21EB8CB-DF50-5A4C-AEEC-E30A91F796C0}" srcOrd="2" destOrd="0" presId="urn:microsoft.com/office/officeart/2005/8/layout/list1"/>
    <dgm:cxn modelId="{BFDD44D2-DB6C-5B4C-9275-C17EB3E1AE17}" type="presParOf" srcId="{17E47EFD-BE04-2B46-B355-CF71891D3228}" destId="{A3E0A11A-C7EA-8949-953B-10F49833A361}" srcOrd="3" destOrd="0" presId="urn:microsoft.com/office/officeart/2005/8/layout/list1"/>
    <dgm:cxn modelId="{7E1282CA-36E3-B448-ADB0-95D068892CC6}" type="presParOf" srcId="{17E47EFD-BE04-2B46-B355-CF71891D3228}" destId="{6286F2FB-FD80-B441-98B1-EFE700B9C032}" srcOrd="4" destOrd="0" presId="urn:microsoft.com/office/officeart/2005/8/layout/list1"/>
    <dgm:cxn modelId="{0600D8B2-BB84-1642-9802-E76A4F8A99A0}" type="presParOf" srcId="{6286F2FB-FD80-B441-98B1-EFE700B9C032}" destId="{610CFA7C-60E9-F043-B096-D8828E59322E}" srcOrd="0" destOrd="0" presId="urn:microsoft.com/office/officeart/2005/8/layout/list1"/>
    <dgm:cxn modelId="{FF55C1E2-9349-8447-9997-03749549DA5B}" type="presParOf" srcId="{6286F2FB-FD80-B441-98B1-EFE700B9C032}" destId="{8A598947-3F76-994C-9883-C326E11A8ABD}" srcOrd="1" destOrd="0" presId="urn:microsoft.com/office/officeart/2005/8/layout/list1"/>
    <dgm:cxn modelId="{C3D64FF2-9A69-BB42-B4E6-AFA2BCAD69A3}" type="presParOf" srcId="{17E47EFD-BE04-2B46-B355-CF71891D3228}" destId="{24E376E6-1007-B04A-AD37-101AAC98C39E}" srcOrd="5" destOrd="0" presId="urn:microsoft.com/office/officeart/2005/8/layout/list1"/>
    <dgm:cxn modelId="{A1C9B108-C5FE-AA41-9EC9-760A1805DF54}" type="presParOf" srcId="{17E47EFD-BE04-2B46-B355-CF71891D3228}" destId="{51B23819-1272-B54F-AF8A-FDA84D34A2B5}" srcOrd="6" destOrd="0" presId="urn:microsoft.com/office/officeart/2005/8/layout/list1"/>
    <dgm:cxn modelId="{4B4887A0-0974-B44E-B46B-6D06D11D5351}" type="presParOf" srcId="{17E47EFD-BE04-2B46-B355-CF71891D3228}" destId="{857FE0F0-9F94-D349-85AD-8543BC06E47E}" srcOrd="7" destOrd="0" presId="urn:microsoft.com/office/officeart/2005/8/layout/list1"/>
    <dgm:cxn modelId="{4EA13150-3997-7644-97EE-A2ABE205066A}" type="presParOf" srcId="{17E47EFD-BE04-2B46-B355-CF71891D3228}" destId="{4E603D76-8CB6-204B-A50D-F5A7B572FA3C}" srcOrd="8" destOrd="0" presId="urn:microsoft.com/office/officeart/2005/8/layout/list1"/>
    <dgm:cxn modelId="{F96A3AD8-7BAC-6D4A-A700-505F35BB080B}" type="presParOf" srcId="{4E603D76-8CB6-204B-A50D-F5A7B572FA3C}" destId="{BE257458-D15F-F44E-9BD3-BC938A0ECE5F}" srcOrd="0" destOrd="0" presId="urn:microsoft.com/office/officeart/2005/8/layout/list1"/>
    <dgm:cxn modelId="{1A5DCCF0-DCC1-324C-99DB-72F505990654}" type="presParOf" srcId="{4E603D76-8CB6-204B-A50D-F5A7B572FA3C}" destId="{45351442-8A66-C64C-8EA4-C335FC935536}" srcOrd="1" destOrd="0" presId="urn:microsoft.com/office/officeart/2005/8/layout/list1"/>
    <dgm:cxn modelId="{A83E3C6A-2E01-424F-8090-14ACDE6A6752}" type="presParOf" srcId="{17E47EFD-BE04-2B46-B355-CF71891D3228}" destId="{960F51EF-6D71-934C-90FC-C29458400DEA}" srcOrd="9" destOrd="0" presId="urn:microsoft.com/office/officeart/2005/8/layout/list1"/>
    <dgm:cxn modelId="{87EB9EC8-412F-4240-A851-A18E394CF17A}" type="presParOf" srcId="{17E47EFD-BE04-2B46-B355-CF71891D3228}" destId="{52B49FC0-0C89-3D40-8E39-38D6D339DEF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F44AFA3-49AB-AB44-8885-E108FC84B205}" type="doc">
      <dgm:prSet loTypeId="urn:microsoft.com/office/officeart/2005/8/layout/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3337776D-C9F2-A24B-9B3E-5AF304BD4030}">
      <dgm:prSet phldrT="[Texto]" custT="1"/>
      <dgm:spPr/>
      <dgm:t>
        <a:bodyPr/>
        <a:lstStyle/>
        <a:p>
          <a:r>
            <a:rPr lang="es-ES" sz="2000" b="1" dirty="0" smtClean="0">
              <a:solidFill>
                <a:srgbClr val="292934"/>
              </a:solidFill>
            </a:rPr>
            <a:t>Planeación Global</a:t>
          </a:r>
          <a:endParaRPr lang="es-ES" sz="2000" b="1" dirty="0">
            <a:solidFill>
              <a:srgbClr val="292934"/>
            </a:solidFill>
          </a:endParaRPr>
        </a:p>
      </dgm:t>
    </dgm:pt>
    <dgm:pt modelId="{6E673C11-B09B-8A4F-83BB-3E08DA0DE954}" type="parTrans" cxnId="{8A98B1CC-3E72-424F-99F5-29A6FD076DA9}">
      <dgm:prSet/>
      <dgm:spPr/>
      <dgm:t>
        <a:bodyPr/>
        <a:lstStyle/>
        <a:p>
          <a:endParaRPr lang="es-ES"/>
        </a:p>
      </dgm:t>
    </dgm:pt>
    <dgm:pt modelId="{F70ECC50-AC00-3A4C-BC16-B24EF365DF33}" type="sibTrans" cxnId="{8A98B1CC-3E72-424F-99F5-29A6FD076DA9}">
      <dgm:prSet/>
      <dgm:spPr/>
      <dgm:t>
        <a:bodyPr/>
        <a:lstStyle/>
        <a:p>
          <a:endParaRPr lang="es-ES"/>
        </a:p>
      </dgm:t>
    </dgm:pt>
    <dgm:pt modelId="{33B9DAA1-DB4D-F048-949A-F64F6ACB32E5}">
      <dgm:prSet phldrT="[Texto]" custT="1"/>
      <dgm:spPr/>
      <dgm:t>
        <a:bodyPr/>
        <a:lstStyle/>
        <a:p>
          <a:r>
            <a:rPr lang="es-ES" sz="2000" b="1" dirty="0" smtClean="0">
              <a:solidFill>
                <a:srgbClr val="292934"/>
              </a:solidFill>
            </a:rPr>
            <a:t>Planeación Sectorial</a:t>
          </a:r>
          <a:endParaRPr lang="es-ES" sz="2000" b="1" dirty="0">
            <a:solidFill>
              <a:srgbClr val="292934"/>
            </a:solidFill>
          </a:endParaRPr>
        </a:p>
      </dgm:t>
    </dgm:pt>
    <dgm:pt modelId="{86959D05-C627-1540-9DF3-D044141564C3}" type="parTrans" cxnId="{F3C362D3-0F62-8B4D-8B60-BADAECF9D090}">
      <dgm:prSet/>
      <dgm:spPr/>
      <dgm:t>
        <a:bodyPr/>
        <a:lstStyle/>
        <a:p>
          <a:endParaRPr lang="es-ES"/>
        </a:p>
      </dgm:t>
    </dgm:pt>
    <dgm:pt modelId="{31583132-4855-2D4B-AD4D-252048E4A676}" type="sibTrans" cxnId="{F3C362D3-0F62-8B4D-8B60-BADAECF9D090}">
      <dgm:prSet/>
      <dgm:spPr/>
      <dgm:t>
        <a:bodyPr/>
        <a:lstStyle/>
        <a:p>
          <a:endParaRPr lang="es-ES"/>
        </a:p>
      </dgm:t>
    </dgm:pt>
    <dgm:pt modelId="{EB590515-1FC2-054D-BD7C-9AC1E6E8EB36}">
      <dgm:prSet phldrT="[Texto]" custT="1"/>
      <dgm:spPr/>
      <dgm:t>
        <a:bodyPr/>
        <a:lstStyle/>
        <a:p>
          <a:r>
            <a:rPr lang="es-ES" sz="2000" b="1" dirty="0" smtClean="0">
              <a:solidFill>
                <a:srgbClr val="292934"/>
              </a:solidFill>
            </a:rPr>
            <a:t>Planeación Regional</a:t>
          </a:r>
          <a:endParaRPr lang="es-ES" sz="2000" b="1" dirty="0">
            <a:solidFill>
              <a:srgbClr val="292934"/>
            </a:solidFill>
          </a:endParaRPr>
        </a:p>
      </dgm:t>
    </dgm:pt>
    <dgm:pt modelId="{8A78C634-9039-6442-8EE2-07250F49B947}" type="parTrans" cxnId="{790E786E-78C3-DD49-937E-07E631799F1C}">
      <dgm:prSet/>
      <dgm:spPr/>
      <dgm:t>
        <a:bodyPr/>
        <a:lstStyle/>
        <a:p>
          <a:endParaRPr lang="es-ES"/>
        </a:p>
      </dgm:t>
    </dgm:pt>
    <dgm:pt modelId="{093DCBFB-6C80-474B-B892-03C901D79FAA}" type="sibTrans" cxnId="{790E786E-78C3-DD49-937E-07E631799F1C}">
      <dgm:prSet/>
      <dgm:spPr/>
      <dgm:t>
        <a:bodyPr/>
        <a:lstStyle/>
        <a:p>
          <a:endParaRPr lang="es-ES"/>
        </a:p>
      </dgm:t>
    </dgm:pt>
    <dgm:pt modelId="{B13EA443-7A53-1D4F-83B8-A7557CF19EF6}">
      <dgm:prSet custT="1"/>
      <dgm:spPr/>
      <dgm:t>
        <a:bodyPr/>
        <a:lstStyle/>
        <a:p>
          <a:r>
            <a:rPr lang="es-ES" sz="2000" b="1" dirty="0" smtClean="0">
              <a:solidFill>
                <a:srgbClr val="292934"/>
              </a:solidFill>
            </a:rPr>
            <a:t>Planeación Institucional</a:t>
          </a:r>
          <a:endParaRPr lang="es-ES" sz="2000" b="1" dirty="0">
            <a:solidFill>
              <a:srgbClr val="292934"/>
            </a:solidFill>
          </a:endParaRPr>
        </a:p>
      </dgm:t>
    </dgm:pt>
    <dgm:pt modelId="{8FBFCD34-F6D2-7046-92A2-F4F77B0D3DCF}" type="parTrans" cxnId="{C9F2EC05-D9DC-874D-8424-A2129E48ADF1}">
      <dgm:prSet/>
      <dgm:spPr/>
      <dgm:t>
        <a:bodyPr/>
        <a:lstStyle/>
        <a:p>
          <a:endParaRPr lang="es-ES"/>
        </a:p>
      </dgm:t>
    </dgm:pt>
    <dgm:pt modelId="{43A6E064-C6D8-394D-96CE-9993B17D3AC6}" type="sibTrans" cxnId="{C9F2EC05-D9DC-874D-8424-A2129E48ADF1}">
      <dgm:prSet/>
      <dgm:spPr/>
      <dgm:t>
        <a:bodyPr/>
        <a:lstStyle/>
        <a:p>
          <a:endParaRPr lang="es-ES"/>
        </a:p>
      </dgm:t>
    </dgm:pt>
    <dgm:pt modelId="{17E47EFD-BE04-2B46-B355-CF71891D3228}" type="pres">
      <dgm:prSet presAssocID="{5F44AFA3-49AB-AB44-8885-E108FC84B20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8F1C0F3-AB11-E84F-8F2F-5BE37CDAD8D3}" type="pres">
      <dgm:prSet presAssocID="{3337776D-C9F2-A24B-9B3E-5AF304BD4030}" presName="parentLin" presStyleCnt="0"/>
      <dgm:spPr/>
    </dgm:pt>
    <dgm:pt modelId="{EC601716-8E1C-5B42-94D5-B34D4276FB51}" type="pres">
      <dgm:prSet presAssocID="{3337776D-C9F2-A24B-9B3E-5AF304BD4030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6B021793-D2AC-3944-BBB5-E3FEF49DBCC2}" type="pres">
      <dgm:prSet presAssocID="{3337776D-C9F2-A24B-9B3E-5AF304BD4030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1E6F649-9CD7-F446-87D1-7C894D065E15}" type="pres">
      <dgm:prSet presAssocID="{3337776D-C9F2-A24B-9B3E-5AF304BD4030}" presName="negativeSpace" presStyleCnt="0"/>
      <dgm:spPr/>
    </dgm:pt>
    <dgm:pt modelId="{F21EB8CB-DF50-5A4C-AEEC-E30A91F796C0}" type="pres">
      <dgm:prSet presAssocID="{3337776D-C9F2-A24B-9B3E-5AF304BD4030}" presName="childText" presStyleLbl="conFgAcc1" presStyleIdx="0" presStyleCnt="4">
        <dgm:presLayoutVars>
          <dgm:bulletEnabled val="1"/>
        </dgm:presLayoutVars>
      </dgm:prSet>
      <dgm:spPr/>
    </dgm:pt>
    <dgm:pt modelId="{A3E0A11A-C7EA-8949-953B-10F49833A361}" type="pres">
      <dgm:prSet presAssocID="{F70ECC50-AC00-3A4C-BC16-B24EF365DF33}" presName="spaceBetweenRectangles" presStyleCnt="0"/>
      <dgm:spPr/>
    </dgm:pt>
    <dgm:pt modelId="{6286F2FB-FD80-B441-98B1-EFE700B9C032}" type="pres">
      <dgm:prSet presAssocID="{33B9DAA1-DB4D-F048-949A-F64F6ACB32E5}" presName="parentLin" presStyleCnt="0"/>
      <dgm:spPr/>
    </dgm:pt>
    <dgm:pt modelId="{610CFA7C-60E9-F043-B096-D8828E59322E}" type="pres">
      <dgm:prSet presAssocID="{33B9DAA1-DB4D-F048-949A-F64F6ACB32E5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8A598947-3F76-994C-9883-C326E11A8ABD}" type="pres">
      <dgm:prSet presAssocID="{33B9DAA1-DB4D-F048-949A-F64F6ACB32E5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E376E6-1007-B04A-AD37-101AAC98C39E}" type="pres">
      <dgm:prSet presAssocID="{33B9DAA1-DB4D-F048-949A-F64F6ACB32E5}" presName="negativeSpace" presStyleCnt="0"/>
      <dgm:spPr/>
    </dgm:pt>
    <dgm:pt modelId="{51B23819-1272-B54F-AF8A-FDA84D34A2B5}" type="pres">
      <dgm:prSet presAssocID="{33B9DAA1-DB4D-F048-949A-F64F6ACB32E5}" presName="childText" presStyleLbl="conFgAcc1" presStyleIdx="1" presStyleCnt="4">
        <dgm:presLayoutVars>
          <dgm:bulletEnabled val="1"/>
        </dgm:presLayoutVars>
      </dgm:prSet>
      <dgm:spPr/>
    </dgm:pt>
    <dgm:pt modelId="{857FE0F0-9F94-D349-85AD-8543BC06E47E}" type="pres">
      <dgm:prSet presAssocID="{31583132-4855-2D4B-AD4D-252048E4A676}" presName="spaceBetweenRectangles" presStyleCnt="0"/>
      <dgm:spPr/>
    </dgm:pt>
    <dgm:pt modelId="{4E603D76-8CB6-204B-A50D-F5A7B572FA3C}" type="pres">
      <dgm:prSet presAssocID="{EB590515-1FC2-054D-BD7C-9AC1E6E8EB36}" presName="parentLin" presStyleCnt="0"/>
      <dgm:spPr/>
    </dgm:pt>
    <dgm:pt modelId="{BE257458-D15F-F44E-9BD3-BC938A0ECE5F}" type="pres">
      <dgm:prSet presAssocID="{EB590515-1FC2-054D-BD7C-9AC1E6E8EB36}" presName="parentLeftMargin" presStyleLbl="node1" presStyleIdx="1" presStyleCnt="4"/>
      <dgm:spPr/>
      <dgm:t>
        <a:bodyPr/>
        <a:lstStyle/>
        <a:p>
          <a:endParaRPr lang="es-ES"/>
        </a:p>
      </dgm:t>
    </dgm:pt>
    <dgm:pt modelId="{45351442-8A66-C64C-8EA4-C335FC935536}" type="pres">
      <dgm:prSet presAssocID="{EB590515-1FC2-054D-BD7C-9AC1E6E8EB3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60F51EF-6D71-934C-90FC-C29458400DEA}" type="pres">
      <dgm:prSet presAssocID="{EB590515-1FC2-054D-BD7C-9AC1E6E8EB36}" presName="negativeSpace" presStyleCnt="0"/>
      <dgm:spPr/>
    </dgm:pt>
    <dgm:pt modelId="{52B49FC0-0C89-3D40-8E39-38D6D339DEF9}" type="pres">
      <dgm:prSet presAssocID="{EB590515-1FC2-054D-BD7C-9AC1E6E8EB36}" presName="childText" presStyleLbl="conFgAcc1" presStyleIdx="2" presStyleCnt="4">
        <dgm:presLayoutVars>
          <dgm:bulletEnabled val="1"/>
        </dgm:presLayoutVars>
      </dgm:prSet>
      <dgm:spPr/>
    </dgm:pt>
    <dgm:pt modelId="{429C50DC-99FE-484F-9B83-02316DC1B07B}" type="pres">
      <dgm:prSet presAssocID="{093DCBFB-6C80-474B-B892-03C901D79FAA}" presName="spaceBetweenRectangles" presStyleCnt="0"/>
      <dgm:spPr/>
    </dgm:pt>
    <dgm:pt modelId="{3EB3BA09-6D47-7940-A199-CBB5A786F22C}" type="pres">
      <dgm:prSet presAssocID="{B13EA443-7A53-1D4F-83B8-A7557CF19EF6}" presName="parentLin" presStyleCnt="0"/>
      <dgm:spPr/>
    </dgm:pt>
    <dgm:pt modelId="{F17191A3-9882-6641-913A-95E4B783D1CA}" type="pres">
      <dgm:prSet presAssocID="{B13EA443-7A53-1D4F-83B8-A7557CF19EF6}" presName="parentLeftMargin" presStyleLbl="node1" presStyleIdx="2" presStyleCnt="4"/>
      <dgm:spPr/>
      <dgm:t>
        <a:bodyPr/>
        <a:lstStyle/>
        <a:p>
          <a:endParaRPr lang="es-ES"/>
        </a:p>
      </dgm:t>
    </dgm:pt>
    <dgm:pt modelId="{7200D4DE-47FC-044B-BB2B-A62934D106B8}" type="pres">
      <dgm:prSet presAssocID="{B13EA443-7A53-1D4F-83B8-A7557CF19EF6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CD41266-ACB2-F74B-A155-FA3565A91C3C}" type="pres">
      <dgm:prSet presAssocID="{B13EA443-7A53-1D4F-83B8-A7557CF19EF6}" presName="negativeSpace" presStyleCnt="0"/>
      <dgm:spPr/>
    </dgm:pt>
    <dgm:pt modelId="{2A645415-F7B9-CB46-889F-00BE1112C020}" type="pres">
      <dgm:prSet presAssocID="{B13EA443-7A53-1D4F-83B8-A7557CF19EF6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B08E3DEF-DB94-9642-9ADE-455916A79FAE}" type="presOf" srcId="{5F44AFA3-49AB-AB44-8885-E108FC84B205}" destId="{17E47EFD-BE04-2B46-B355-CF71891D3228}" srcOrd="0" destOrd="0" presId="urn:microsoft.com/office/officeart/2005/8/layout/list1"/>
    <dgm:cxn modelId="{BFAAAD80-F272-6F4D-9A85-6DB5ED03452E}" type="presOf" srcId="{33B9DAA1-DB4D-F048-949A-F64F6ACB32E5}" destId="{8A598947-3F76-994C-9883-C326E11A8ABD}" srcOrd="1" destOrd="0" presId="urn:microsoft.com/office/officeart/2005/8/layout/list1"/>
    <dgm:cxn modelId="{C9F2EC05-D9DC-874D-8424-A2129E48ADF1}" srcId="{5F44AFA3-49AB-AB44-8885-E108FC84B205}" destId="{B13EA443-7A53-1D4F-83B8-A7557CF19EF6}" srcOrd="3" destOrd="0" parTransId="{8FBFCD34-F6D2-7046-92A2-F4F77B0D3DCF}" sibTransId="{43A6E064-C6D8-394D-96CE-9993B17D3AC6}"/>
    <dgm:cxn modelId="{F3C362D3-0F62-8B4D-8B60-BADAECF9D090}" srcId="{5F44AFA3-49AB-AB44-8885-E108FC84B205}" destId="{33B9DAA1-DB4D-F048-949A-F64F6ACB32E5}" srcOrd="1" destOrd="0" parTransId="{86959D05-C627-1540-9DF3-D044141564C3}" sibTransId="{31583132-4855-2D4B-AD4D-252048E4A676}"/>
    <dgm:cxn modelId="{6AD2FB66-D722-104D-93B2-7E5E2F114BA6}" type="presOf" srcId="{EB590515-1FC2-054D-BD7C-9AC1E6E8EB36}" destId="{45351442-8A66-C64C-8EA4-C335FC935536}" srcOrd="1" destOrd="0" presId="urn:microsoft.com/office/officeart/2005/8/layout/list1"/>
    <dgm:cxn modelId="{3D17C4AC-A6B3-C246-B695-4B2CFD8B5951}" type="presOf" srcId="{B13EA443-7A53-1D4F-83B8-A7557CF19EF6}" destId="{F17191A3-9882-6641-913A-95E4B783D1CA}" srcOrd="0" destOrd="0" presId="urn:microsoft.com/office/officeart/2005/8/layout/list1"/>
    <dgm:cxn modelId="{1EF21621-7121-F740-9A72-0CA528ADB452}" type="presOf" srcId="{B13EA443-7A53-1D4F-83B8-A7557CF19EF6}" destId="{7200D4DE-47FC-044B-BB2B-A62934D106B8}" srcOrd="1" destOrd="0" presId="urn:microsoft.com/office/officeart/2005/8/layout/list1"/>
    <dgm:cxn modelId="{EB6EDD16-3A54-E34C-AACE-44897C877C4E}" type="presOf" srcId="{EB590515-1FC2-054D-BD7C-9AC1E6E8EB36}" destId="{BE257458-D15F-F44E-9BD3-BC938A0ECE5F}" srcOrd="0" destOrd="0" presId="urn:microsoft.com/office/officeart/2005/8/layout/list1"/>
    <dgm:cxn modelId="{790E786E-78C3-DD49-937E-07E631799F1C}" srcId="{5F44AFA3-49AB-AB44-8885-E108FC84B205}" destId="{EB590515-1FC2-054D-BD7C-9AC1E6E8EB36}" srcOrd="2" destOrd="0" parTransId="{8A78C634-9039-6442-8EE2-07250F49B947}" sibTransId="{093DCBFB-6C80-474B-B892-03C901D79FAA}"/>
    <dgm:cxn modelId="{81BAB7AE-828D-7643-B0D2-702CBCD64488}" type="presOf" srcId="{3337776D-C9F2-A24B-9B3E-5AF304BD4030}" destId="{6B021793-D2AC-3944-BBB5-E3FEF49DBCC2}" srcOrd="1" destOrd="0" presId="urn:microsoft.com/office/officeart/2005/8/layout/list1"/>
    <dgm:cxn modelId="{3822C969-2AB6-D34D-94FD-1F72773547DF}" type="presOf" srcId="{3337776D-C9F2-A24B-9B3E-5AF304BD4030}" destId="{EC601716-8E1C-5B42-94D5-B34D4276FB51}" srcOrd="0" destOrd="0" presId="urn:microsoft.com/office/officeart/2005/8/layout/list1"/>
    <dgm:cxn modelId="{B0CD4A58-ACD0-194F-B81B-618008452A61}" type="presOf" srcId="{33B9DAA1-DB4D-F048-949A-F64F6ACB32E5}" destId="{610CFA7C-60E9-F043-B096-D8828E59322E}" srcOrd="0" destOrd="0" presId="urn:microsoft.com/office/officeart/2005/8/layout/list1"/>
    <dgm:cxn modelId="{8A98B1CC-3E72-424F-99F5-29A6FD076DA9}" srcId="{5F44AFA3-49AB-AB44-8885-E108FC84B205}" destId="{3337776D-C9F2-A24B-9B3E-5AF304BD4030}" srcOrd="0" destOrd="0" parTransId="{6E673C11-B09B-8A4F-83BB-3E08DA0DE954}" sibTransId="{F70ECC50-AC00-3A4C-BC16-B24EF365DF33}"/>
    <dgm:cxn modelId="{B5C4C39C-2F7A-E14C-80C9-B2E7C5732E91}" type="presParOf" srcId="{17E47EFD-BE04-2B46-B355-CF71891D3228}" destId="{C8F1C0F3-AB11-E84F-8F2F-5BE37CDAD8D3}" srcOrd="0" destOrd="0" presId="urn:microsoft.com/office/officeart/2005/8/layout/list1"/>
    <dgm:cxn modelId="{440C26C3-81AF-2B44-8F52-48CD9FFC56DD}" type="presParOf" srcId="{C8F1C0F3-AB11-E84F-8F2F-5BE37CDAD8D3}" destId="{EC601716-8E1C-5B42-94D5-B34D4276FB51}" srcOrd="0" destOrd="0" presId="urn:microsoft.com/office/officeart/2005/8/layout/list1"/>
    <dgm:cxn modelId="{73D0CFC3-07D6-7F43-9967-8173E083E6E0}" type="presParOf" srcId="{C8F1C0F3-AB11-E84F-8F2F-5BE37CDAD8D3}" destId="{6B021793-D2AC-3944-BBB5-E3FEF49DBCC2}" srcOrd="1" destOrd="0" presId="urn:microsoft.com/office/officeart/2005/8/layout/list1"/>
    <dgm:cxn modelId="{3E1CEB82-AA5E-5A46-8B2B-515431F72D95}" type="presParOf" srcId="{17E47EFD-BE04-2B46-B355-CF71891D3228}" destId="{61E6F649-9CD7-F446-87D1-7C894D065E15}" srcOrd="1" destOrd="0" presId="urn:microsoft.com/office/officeart/2005/8/layout/list1"/>
    <dgm:cxn modelId="{38DE3DBA-3A51-BC47-9922-D916D08AD4EC}" type="presParOf" srcId="{17E47EFD-BE04-2B46-B355-CF71891D3228}" destId="{F21EB8CB-DF50-5A4C-AEEC-E30A91F796C0}" srcOrd="2" destOrd="0" presId="urn:microsoft.com/office/officeart/2005/8/layout/list1"/>
    <dgm:cxn modelId="{4EBB5D78-8363-284B-BB76-6618C983E744}" type="presParOf" srcId="{17E47EFD-BE04-2B46-B355-CF71891D3228}" destId="{A3E0A11A-C7EA-8949-953B-10F49833A361}" srcOrd="3" destOrd="0" presId="urn:microsoft.com/office/officeart/2005/8/layout/list1"/>
    <dgm:cxn modelId="{CE23F754-1561-C742-9F93-80DFAB7A9C6B}" type="presParOf" srcId="{17E47EFD-BE04-2B46-B355-CF71891D3228}" destId="{6286F2FB-FD80-B441-98B1-EFE700B9C032}" srcOrd="4" destOrd="0" presId="urn:microsoft.com/office/officeart/2005/8/layout/list1"/>
    <dgm:cxn modelId="{BB0AA698-A00D-CA49-AAD4-BF601F081C48}" type="presParOf" srcId="{6286F2FB-FD80-B441-98B1-EFE700B9C032}" destId="{610CFA7C-60E9-F043-B096-D8828E59322E}" srcOrd="0" destOrd="0" presId="urn:microsoft.com/office/officeart/2005/8/layout/list1"/>
    <dgm:cxn modelId="{C434AD52-4DB2-E148-BF5A-C0F46B7BD506}" type="presParOf" srcId="{6286F2FB-FD80-B441-98B1-EFE700B9C032}" destId="{8A598947-3F76-994C-9883-C326E11A8ABD}" srcOrd="1" destOrd="0" presId="urn:microsoft.com/office/officeart/2005/8/layout/list1"/>
    <dgm:cxn modelId="{6D11F702-A4DC-3442-B63E-23B571E9A656}" type="presParOf" srcId="{17E47EFD-BE04-2B46-B355-CF71891D3228}" destId="{24E376E6-1007-B04A-AD37-101AAC98C39E}" srcOrd="5" destOrd="0" presId="urn:microsoft.com/office/officeart/2005/8/layout/list1"/>
    <dgm:cxn modelId="{49A80A02-B577-724F-9859-597500A2E1EB}" type="presParOf" srcId="{17E47EFD-BE04-2B46-B355-CF71891D3228}" destId="{51B23819-1272-B54F-AF8A-FDA84D34A2B5}" srcOrd="6" destOrd="0" presId="urn:microsoft.com/office/officeart/2005/8/layout/list1"/>
    <dgm:cxn modelId="{BF075673-1594-1D47-B606-0D76552E76F7}" type="presParOf" srcId="{17E47EFD-BE04-2B46-B355-CF71891D3228}" destId="{857FE0F0-9F94-D349-85AD-8543BC06E47E}" srcOrd="7" destOrd="0" presId="urn:microsoft.com/office/officeart/2005/8/layout/list1"/>
    <dgm:cxn modelId="{ECAA2753-37C7-A74F-8998-7F52CE102CDC}" type="presParOf" srcId="{17E47EFD-BE04-2B46-B355-CF71891D3228}" destId="{4E603D76-8CB6-204B-A50D-F5A7B572FA3C}" srcOrd="8" destOrd="0" presId="urn:microsoft.com/office/officeart/2005/8/layout/list1"/>
    <dgm:cxn modelId="{B3563B04-CA3C-DB4A-B6EF-CBC03A60B326}" type="presParOf" srcId="{4E603D76-8CB6-204B-A50D-F5A7B572FA3C}" destId="{BE257458-D15F-F44E-9BD3-BC938A0ECE5F}" srcOrd="0" destOrd="0" presId="urn:microsoft.com/office/officeart/2005/8/layout/list1"/>
    <dgm:cxn modelId="{791A4B77-B43D-5D41-984A-15840D7A70B4}" type="presParOf" srcId="{4E603D76-8CB6-204B-A50D-F5A7B572FA3C}" destId="{45351442-8A66-C64C-8EA4-C335FC935536}" srcOrd="1" destOrd="0" presId="urn:microsoft.com/office/officeart/2005/8/layout/list1"/>
    <dgm:cxn modelId="{783219A7-6084-B140-ACD2-6EA2FDD1F69E}" type="presParOf" srcId="{17E47EFD-BE04-2B46-B355-CF71891D3228}" destId="{960F51EF-6D71-934C-90FC-C29458400DEA}" srcOrd="9" destOrd="0" presId="urn:microsoft.com/office/officeart/2005/8/layout/list1"/>
    <dgm:cxn modelId="{EC1A7E7E-A8A3-F94C-A7EF-D008D7DDA335}" type="presParOf" srcId="{17E47EFD-BE04-2B46-B355-CF71891D3228}" destId="{52B49FC0-0C89-3D40-8E39-38D6D339DEF9}" srcOrd="10" destOrd="0" presId="urn:microsoft.com/office/officeart/2005/8/layout/list1"/>
    <dgm:cxn modelId="{7487FFC1-43A8-B041-A2AD-8A3D0AAA5A05}" type="presParOf" srcId="{17E47EFD-BE04-2B46-B355-CF71891D3228}" destId="{429C50DC-99FE-484F-9B83-02316DC1B07B}" srcOrd="11" destOrd="0" presId="urn:microsoft.com/office/officeart/2005/8/layout/list1"/>
    <dgm:cxn modelId="{E8851BC8-AE55-644D-8B74-944BA4D323DA}" type="presParOf" srcId="{17E47EFD-BE04-2B46-B355-CF71891D3228}" destId="{3EB3BA09-6D47-7940-A199-CBB5A786F22C}" srcOrd="12" destOrd="0" presId="urn:microsoft.com/office/officeart/2005/8/layout/list1"/>
    <dgm:cxn modelId="{1F1284EF-8407-1B44-9626-3E013FB394D3}" type="presParOf" srcId="{3EB3BA09-6D47-7940-A199-CBB5A786F22C}" destId="{F17191A3-9882-6641-913A-95E4B783D1CA}" srcOrd="0" destOrd="0" presId="urn:microsoft.com/office/officeart/2005/8/layout/list1"/>
    <dgm:cxn modelId="{169F3EBA-FEB7-F142-9496-B0F33595FDA3}" type="presParOf" srcId="{3EB3BA09-6D47-7940-A199-CBB5A786F22C}" destId="{7200D4DE-47FC-044B-BB2B-A62934D106B8}" srcOrd="1" destOrd="0" presId="urn:microsoft.com/office/officeart/2005/8/layout/list1"/>
    <dgm:cxn modelId="{967233B0-41AD-834C-A403-435F3B44BA2E}" type="presParOf" srcId="{17E47EFD-BE04-2B46-B355-CF71891D3228}" destId="{BCD41266-ACB2-F74B-A155-FA3565A91C3C}" srcOrd="13" destOrd="0" presId="urn:microsoft.com/office/officeart/2005/8/layout/list1"/>
    <dgm:cxn modelId="{49134DA0-FFEF-ED40-B557-A3364D5A7274}" type="presParOf" srcId="{17E47EFD-BE04-2B46-B355-CF71891D3228}" destId="{2A645415-F7B9-CB46-889F-00BE1112C020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F44AFA3-49AB-AB44-8885-E108FC84B205}" type="doc">
      <dgm:prSet loTypeId="urn:microsoft.com/office/officeart/2005/8/layout/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3337776D-C9F2-A24B-9B3E-5AF304BD4030}">
      <dgm:prSet phldrT="[Texto]" custT="1"/>
      <dgm:spPr/>
      <dgm:t>
        <a:bodyPr/>
        <a:lstStyle/>
        <a:p>
          <a:r>
            <a:rPr lang="es-ES" sz="2000" b="1" dirty="0" smtClean="0">
              <a:solidFill>
                <a:srgbClr val="292934"/>
              </a:solidFill>
            </a:rPr>
            <a:t>Planeación Económica</a:t>
          </a:r>
          <a:endParaRPr lang="es-ES" sz="2000" b="1" dirty="0">
            <a:solidFill>
              <a:srgbClr val="292934"/>
            </a:solidFill>
          </a:endParaRPr>
        </a:p>
      </dgm:t>
    </dgm:pt>
    <dgm:pt modelId="{6E673C11-B09B-8A4F-83BB-3E08DA0DE954}" type="parTrans" cxnId="{8A98B1CC-3E72-424F-99F5-29A6FD076DA9}">
      <dgm:prSet/>
      <dgm:spPr/>
      <dgm:t>
        <a:bodyPr/>
        <a:lstStyle/>
        <a:p>
          <a:endParaRPr lang="es-ES"/>
        </a:p>
      </dgm:t>
    </dgm:pt>
    <dgm:pt modelId="{F70ECC50-AC00-3A4C-BC16-B24EF365DF33}" type="sibTrans" cxnId="{8A98B1CC-3E72-424F-99F5-29A6FD076DA9}">
      <dgm:prSet/>
      <dgm:spPr/>
      <dgm:t>
        <a:bodyPr/>
        <a:lstStyle/>
        <a:p>
          <a:endParaRPr lang="es-ES"/>
        </a:p>
      </dgm:t>
    </dgm:pt>
    <dgm:pt modelId="{33B9DAA1-DB4D-F048-949A-F64F6ACB32E5}">
      <dgm:prSet phldrT="[Texto]" custT="1"/>
      <dgm:spPr/>
      <dgm:t>
        <a:bodyPr/>
        <a:lstStyle/>
        <a:p>
          <a:r>
            <a:rPr lang="es-ES" sz="2000" b="1" dirty="0" smtClean="0">
              <a:solidFill>
                <a:srgbClr val="292934"/>
              </a:solidFill>
            </a:rPr>
            <a:t>Planeación Política</a:t>
          </a:r>
          <a:endParaRPr lang="es-ES" sz="2000" b="1" dirty="0">
            <a:solidFill>
              <a:srgbClr val="292934"/>
            </a:solidFill>
          </a:endParaRPr>
        </a:p>
      </dgm:t>
    </dgm:pt>
    <dgm:pt modelId="{86959D05-C627-1540-9DF3-D044141564C3}" type="parTrans" cxnId="{F3C362D3-0F62-8B4D-8B60-BADAECF9D090}">
      <dgm:prSet/>
      <dgm:spPr/>
      <dgm:t>
        <a:bodyPr/>
        <a:lstStyle/>
        <a:p>
          <a:endParaRPr lang="es-ES"/>
        </a:p>
      </dgm:t>
    </dgm:pt>
    <dgm:pt modelId="{31583132-4855-2D4B-AD4D-252048E4A676}" type="sibTrans" cxnId="{F3C362D3-0F62-8B4D-8B60-BADAECF9D090}">
      <dgm:prSet/>
      <dgm:spPr/>
      <dgm:t>
        <a:bodyPr/>
        <a:lstStyle/>
        <a:p>
          <a:endParaRPr lang="es-ES"/>
        </a:p>
      </dgm:t>
    </dgm:pt>
    <dgm:pt modelId="{EB590515-1FC2-054D-BD7C-9AC1E6E8EB36}">
      <dgm:prSet phldrT="[Texto]" custT="1"/>
      <dgm:spPr/>
      <dgm:t>
        <a:bodyPr/>
        <a:lstStyle/>
        <a:p>
          <a:r>
            <a:rPr lang="es-ES" sz="2000" b="1" dirty="0" smtClean="0">
              <a:solidFill>
                <a:srgbClr val="292934"/>
              </a:solidFill>
            </a:rPr>
            <a:t>Planeación Social</a:t>
          </a:r>
          <a:endParaRPr lang="es-ES" sz="2000" b="1" dirty="0">
            <a:solidFill>
              <a:srgbClr val="292934"/>
            </a:solidFill>
          </a:endParaRPr>
        </a:p>
      </dgm:t>
    </dgm:pt>
    <dgm:pt modelId="{8A78C634-9039-6442-8EE2-07250F49B947}" type="parTrans" cxnId="{790E786E-78C3-DD49-937E-07E631799F1C}">
      <dgm:prSet/>
      <dgm:spPr/>
      <dgm:t>
        <a:bodyPr/>
        <a:lstStyle/>
        <a:p>
          <a:endParaRPr lang="es-ES"/>
        </a:p>
      </dgm:t>
    </dgm:pt>
    <dgm:pt modelId="{093DCBFB-6C80-474B-B892-03C901D79FAA}" type="sibTrans" cxnId="{790E786E-78C3-DD49-937E-07E631799F1C}">
      <dgm:prSet/>
      <dgm:spPr/>
      <dgm:t>
        <a:bodyPr/>
        <a:lstStyle/>
        <a:p>
          <a:endParaRPr lang="es-ES"/>
        </a:p>
      </dgm:t>
    </dgm:pt>
    <dgm:pt modelId="{3F03F6DB-17BB-184F-9506-74FC1E430828}">
      <dgm:prSet custT="1"/>
      <dgm:spPr/>
      <dgm:t>
        <a:bodyPr/>
        <a:lstStyle/>
        <a:p>
          <a:r>
            <a:rPr lang="es-ES" sz="2000" b="1" dirty="0" smtClean="0">
              <a:solidFill>
                <a:srgbClr val="292934"/>
              </a:solidFill>
            </a:rPr>
            <a:t>Planeación Urbana</a:t>
          </a:r>
          <a:endParaRPr lang="es-ES" sz="2000" b="1" dirty="0">
            <a:solidFill>
              <a:srgbClr val="292934"/>
            </a:solidFill>
          </a:endParaRPr>
        </a:p>
      </dgm:t>
    </dgm:pt>
    <dgm:pt modelId="{87429744-2C8F-D043-A4D4-91E44F550B0A}" type="parTrans" cxnId="{19C8911E-C596-2A4C-8507-0F526147D77B}">
      <dgm:prSet/>
      <dgm:spPr/>
      <dgm:t>
        <a:bodyPr/>
        <a:lstStyle/>
        <a:p>
          <a:endParaRPr lang="es-ES"/>
        </a:p>
      </dgm:t>
    </dgm:pt>
    <dgm:pt modelId="{03B3E968-5308-2243-9CD9-5A0FE3E3219C}" type="sibTrans" cxnId="{19C8911E-C596-2A4C-8507-0F526147D77B}">
      <dgm:prSet/>
      <dgm:spPr/>
      <dgm:t>
        <a:bodyPr/>
        <a:lstStyle/>
        <a:p>
          <a:endParaRPr lang="es-ES"/>
        </a:p>
      </dgm:t>
    </dgm:pt>
    <dgm:pt modelId="{82A16629-9E01-3F4D-AD0B-4D554DE3009C}">
      <dgm:prSet custT="1"/>
      <dgm:spPr/>
      <dgm:t>
        <a:bodyPr/>
        <a:lstStyle/>
        <a:p>
          <a:r>
            <a:rPr lang="es-ES" sz="2000" b="1" dirty="0" smtClean="0">
              <a:solidFill>
                <a:srgbClr val="292934"/>
              </a:solidFill>
            </a:rPr>
            <a:t>Planeación Rural</a:t>
          </a:r>
          <a:endParaRPr lang="es-ES" sz="2000" b="1" dirty="0">
            <a:solidFill>
              <a:srgbClr val="292934"/>
            </a:solidFill>
          </a:endParaRPr>
        </a:p>
      </dgm:t>
    </dgm:pt>
    <dgm:pt modelId="{AF4598E3-9C91-424E-A3F1-FB1D1291656B}" type="parTrans" cxnId="{85C35D24-48FC-3A4B-B7C8-E78B96B71169}">
      <dgm:prSet/>
      <dgm:spPr/>
      <dgm:t>
        <a:bodyPr/>
        <a:lstStyle/>
        <a:p>
          <a:endParaRPr lang="es-ES"/>
        </a:p>
      </dgm:t>
    </dgm:pt>
    <dgm:pt modelId="{4796C74A-9166-3F40-BA67-96E7B5074A79}" type="sibTrans" cxnId="{85C35D24-48FC-3A4B-B7C8-E78B96B71169}">
      <dgm:prSet/>
      <dgm:spPr/>
      <dgm:t>
        <a:bodyPr/>
        <a:lstStyle/>
        <a:p>
          <a:endParaRPr lang="es-ES"/>
        </a:p>
      </dgm:t>
    </dgm:pt>
    <dgm:pt modelId="{17E47EFD-BE04-2B46-B355-CF71891D3228}" type="pres">
      <dgm:prSet presAssocID="{5F44AFA3-49AB-AB44-8885-E108FC84B20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8F1C0F3-AB11-E84F-8F2F-5BE37CDAD8D3}" type="pres">
      <dgm:prSet presAssocID="{3337776D-C9F2-A24B-9B3E-5AF304BD4030}" presName="parentLin" presStyleCnt="0"/>
      <dgm:spPr/>
    </dgm:pt>
    <dgm:pt modelId="{EC601716-8E1C-5B42-94D5-B34D4276FB51}" type="pres">
      <dgm:prSet presAssocID="{3337776D-C9F2-A24B-9B3E-5AF304BD4030}" presName="parentLeftMargin" presStyleLbl="node1" presStyleIdx="0" presStyleCnt="5"/>
      <dgm:spPr/>
      <dgm:t>
        <a:bodyPr/>
        <a:lstStyle/>
        <a:p>
          <a:endParaRPr lang="es-ES"/>
        </a:p>
      </dgm:t>
    </dgm:pt>
    <dgm:pt modelId="{6B021793-D2AC-3944-BBB5-E3FEF49DBCC2}" type="pres">
      <dgm:prSet presAssocID="{3337776D-C9F2-A24B-9B3E-5AF304BD4030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1E6F649-9CD7-F446-87D1-7C894D065E15}" type="pres">
      <dgm:prSet presAssocID="{3337776D-C9F2-A24B-9B3E-5AF304BD4030}" presName="negativeSpace" presStyleCnt="0"/>
      <dgm:spPr/>
    </dgm:pt>
    <dgm:pt modelId="{F21EB8CB-DF50-5A4C-AEEC-E30A91F796C0}" type="pres">
      <dgm:prSet presAssocID="{3337776D-C9F2-A24B-9B3E-5AF304BD4030}" presName="childText" presStyleLbl="conFgAcc1" presStyleIdx="0" presStyleCnt="5">
        <dgm:presLayoutVars>
          <dgm:bulletEnabled val="1"/>
        </dgm:presLayoutVars>
      </dgm:prSet>
      <dgm:spPr/>
    </dgm:pt>
    <dgm:pt modelId="{A3E0A11A-C7EA-8949-953B-10F49833A361}" type="pres">
      <dgm:prSet presAssocID="{F70ECC50-AC00-3A4C-BC16-B24EF365DF33}" presName="spaceBetweenRectangles" presStyleCnt="0"/>
      <dgm:spPr/>
    </dgm:pt>
    <dgm:pt modelId="{6286F2FB-FD80-B441-98B1-EFE700B9C032}" type="pres">
      <dgm:prSet presAssocID="{33B9DAA1-DB4D-F048-949A-F64F6ACB32E5}" presName="parentLin" presStyleCnt="0"/>
      <dgm:spPr/>
    </dgm:pt>
    <dgm:pt modelId="{610CFA7C-60E9-F043-B096-D8828E59322E}" type="pres">
      <dgm:prSet presAssocID="{33B9DAA1-DB4D-F048-949A-F64F6ACB32E5}" presName="parentLeftMargin" presStyleLbl="node1" presStyleIdx="0" presStyleCnt="5"/>
      <dgm:spPr/>
      <dgm:t>
        <a:bodyPr/>
        <a:lstStyle/>
        <a:p>
          <a:endParaRPr lang="es-ES"/>
        </a:p>
      </dgm:t>
    </dgm:pt>
    <dgm:pt modelId="{8A598947-3F76-994C-9883-C326E11A8ABD}" type="pres">
      <dgm:prSet presAssocID="{33B9DAA1-DB4D-F048-949A-F64F6ACB32E5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E376E6-1007-B04A-AD37-101AAC98C39E}" type="pres">
      <dgm:prSet presAssocID="{33B9DAA1-DB4D-F048-949A-F64F6ACB32E5}" presName="negativeSpace" presStyleCnt="0"/>
      <dgm:spPr/>
    </dgm:pt>
    <dgm:pt modelId="{51B23819-1272-B54F-AF8A-FDA84D34A2B5}" type="pres">
      <dgm:prSet presAssocID="{33B9DAA1-DB4D-F048-949A-F64F6ACB32E5}" presName="childText" presStyleLbl="conFgAcc1" presStyleIdx="1" presStyleCnt="5">
        <dgm:presLayoutVars>
          <dgm:bulletEnabled val="1"/>
        </dgm:presLayoutVars>
      </dgm:prSet>
      <dgm:spPr/>
    </dgm:pt>
    <dgm:pt modelId="{857FE0F0-9F94-D349-85AD-8543BC06E47E}" type="pres">
      <dgm:prSet presAssocID="{31583132-4855-2D4B-AD4D-252048E4A676}" presName="spaceBetweenRectangles" presStyleCnt="0"/>
      <dgm:spPr/>
    </dgm:pt>
    <dgm:pt modelId="{4E603D76-8CB6-204B-A50D-F5A7B572FA3C}" type="pres">
      <dgm:prSet presAssocID="{EB590515-1FC2-054D-BD7C-9AC1E6E8EB36}" presName="parentLin" presStyleCnt="0"/>
      <dgm:spPr/>
    </dgm:pt>
    <dgm:pt modelId="{BE257458-D15F-F44E-9BD3-BC938A0ECE5F}" type="pres">
      <dgm:prSet presAssocID="{EB590515-1FC2-054D-BD7C-9AC1E6E8EB36}" presName="parentLeftMargin" presStyleLbl="node1" presStyleIdx="1" presStyleCnt="5"/>
      <dgm:spPr/>
      <dgm:t>
        <a:bodyPr/>
        <a:lstStyle/>
        <a:p>
          <a:endParaRPr lang="es-ES"/>
        </a:p>
      </dgm:t>
    </dgm:pt>
    <dgm:pt modelId="{45351442-8A66-C64C-8EA4-C335FC935536}" type="pres">
      <dgm:prSet presAssocID="{EB590515-1FC2-054D-BD7C-9AC1E6E8EB36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60F51EF-6D71-934C-90FC-C29458400DEA}" type="pres">
      <dgm:prSet presAssocID="{EB590515-1FC2-054D-BD7C-9AC1E6E8EB36}" presName="negativeSpace" presStyleCnt="0"/>
      <dgm:spPr/>
    </dgm:pt>
    <dgm:pt modelId="{52B49FC0-0C89-3D40-8E39-38D6D339DEF9}" type="pres">
      <dgm:prSet presAssocID="{EB590515-1FC2-054D-BD7C-9AC1E6E8EB36}" presName="childText" presStyleLbl="conFgAcc1" presStyleIdx="2" presStyleCnt="5">
        <dgm:presLayoutVars>
          <dgm:bulletEnabled val="1"/>
        </dgm:presLayoutVars>
      </dgm:prSet>
      <dgm:spPr/>
    </dgm:pt>
    <dgm:pt modelId="{F99AB407-D554-904B-9EDD-8498DE45692C}" type="pres">
      <dgm:prSet presAssocID="{093DCBFB-6C80-474B-B892-03C901D79FAA}" presName="spaceBetweenRectangles" presStyleCnt="0"/>
      <dgm:spPr/>
    </dgm:pt>
    <dgm:pt modelId="{0450DA17-BFCB-8C47-BD57-3B4D4BB94965}" type="pres">
      <dgm:prSet presAssocID="{3F03F6DB-17BB-184F-9506-74FC1E430828}" presName="parentLin" presStyleCnt="0"/>
      <dgm:spPr/>
    </dgm:pt>
    <dgm:pt modelId="{BD439399-EAA2-E147-93A9-771043714D07}" type="pres">
      <dgm:prSet presAssocID="{3F03F6DB-17BB-184F-9506-74FC1E430828}" presName="parentLeftMargin" presStyleLbl="node1" presStyleIdx="2" presStyleCnt="5"/>
      <dgm:spPr/>
      <dgm:t>
        <a:bodyPr/>
        <a:lstStyle/>
        <a:p>
          <a:endParaRPr lang="es-ES"/>
        </a:p>
      </dgm:t>
    </dgm:pt>
    <dgm:pt modelId="{8AEA60D3-F0D3-D349-B225-DF8BAB86FA6F}" type="pres">
      <dgm:prSet presAssocID="{3F03F6DB-17BB-184F-9506-74FC1E430828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F4BCFBD-9516-984B-A7C4-2B9A999E5BEC}" type="pres">
      <dgm:prSet presAssocID="{3F03F6DB-17BB-184F-9506-74FC1E430828}" presName="negativeSpace" presStyleCnt="0"/>
      <dgm:spPr/>
    </dgm:pt>
    <dgm:pt modelId="{C01035CE-5ABD-2049-9D24-29A33576402C}" type="pres">
      <dgm:prSet presAssocID="{3F03F6DB-17BB-184F-9506-74FC1E430828}" presName="childText" presStyleLbl="conFgAcc1" presStyleIdx="3" presStyleCnt="5">
        <dgm:presLayoutVars>
          <dgm:bulletEnabled val="1"/>
        </dgm:presLayoutVars>
      </dgm:prSet>
      <dgm:spPr/>
    </dgm:pt>
    <dgm:pt modelId="{2261A7BE-ACD4-2F4B-9478-CE1240BB268C}" type="pres">
      <dgm:prSet presAssocID="{03B3E968-5308-2243-9CD9-5A0FE3E3219C}" presName="spaceBetweenRectangles" presStyleCnt="0"/>
      <dgm:spPr/>
    </dgm:pt>
    <dgm:pt modelId="{2781884B-5712-4A48-8E58-8934B1DB4610}" type="pres">
      <dgm:prSet presAssocID="{82A16629-9E01-3F4D-AD0B-4D554DE3009C}" presName="parentLin" presStyleCnt="0"/>
      <dgm:spPr/>
    </dgm:pt>
    <dgm:pt modelId="{323C4585-5EB3-6241-94D8-B7EDA3E43CDF}" type="pres">
      <dgm:prSet presAssocID="{82A16629-9E01-3F4D-AD0B-4D554DE3009C}" presName="parentLeftMargin" presStyleLbl="node1" presStyleIdx="3" presStyleCnt="5"/>
      <dgm:spPr/>
      <dgm:t>
        <a:bodyPr/>
        <a:lstStyle/>
        <a:p>
          <a:endParaRPr lang="es-ES"/>
        </a:p>
      </dgm:t>
    </dgm:pt>
    <dgm:pt modelId="{FDB63267-37FC-A44A-8CC0-D1DC3FAB4906}" type="pres">
      <dgm:prSet presAssocID="{82A16629-9E01-3F4D-AD0B-4D554DE3009C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354416C-0837-D641-B776-869CA80180DD}" type="pres">
      <dgm:prSet presAssocID="{82A16629-9E01-3F4D-AD0B-4D554DE3009C}" presName="negativeSpace" presStyleCnt="0"/>
      <dgm:spPr/>
    </dgm:pt>
    <dgm:pt modelId="{3F525E60-24EC-CB4D-B062-F4529DF005EE}" type="pres">
      <dgm:prSet presAssocID="{82A16629-9E01-3F4D-AD0B-4D554DE3009C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072E1457-EA67-C745-B9DA-FA010E6DADBC}" type="presOf" srcId="{3F03F6DB-17BB-184F-9506-74FC1E430828}" destId="{BD439399-EAA2-E147-93A9-771043714D07}" srcOrd="0" destOrd="0" presId="urn:microsoft.com/office/officeart/2005/8/layout/list1"/>
    <dgm:cxn modelId="{F3C362D3-0F62-8B4D-8B60-BADAECF9D090}" srcId="{5F44AFA3-49AB-AB44-8885-E108FC84B205}" destId="{33B9DAA1-DB4D-F048-949A-F64F6ACB32E5}" srcOrd="1" destOrd="0" parTransId="{86959D05-C627-1540-9DF3-D044141564C3}" sibTransId="{31583132-4855-2D4B-AD4D-252048E4A676}"/>
    <dgm:cxn modelId="{CA86C6F2-1585-F04A-A4B0-000E2753752A}" type="presOf" srcId="{82A16629-9E01-3F4D-AD0B-4D554DE3009C}" destId="{323C4585-5EB3-6241-94D8-B7EDA3E43CDF}" srcOrd="0" destOrd="0" presId="urn:microsoft.com/office/officeart/2005/8/layout/list1"/>
    <dgm:cxn modelId="{4FAF014C-B7B5-464B-84F0-42D007ACC471}" type="presOf" srcId="{33B9DAA1-DB4D-F048-949A-F64F6ACB32E5}" destId="{610CFA7C-60E9-F043-B096-D8828E59322E}" srcOrd="0" destOrd="0" presId="urn:microsoft.com/office/officeart/2005/8/layout/list1"/>
    <dgm:cxn modelId="{231AEE9E-A524-B04C-B105-BDB263D7FA55}" type="presOf" srcId="{5F44AFA3-49AB-AB44-8885-E108FC84B205}" destId="{17E47EFD-BE04-2B46-B355-CF71891D3228}" srcOrd="0" destOrd="0" presId="urn:microsoft.com/office/officeart/2005/8/layout/list1"/>
    <dgm:cxn modelId="{8F5A05D9-D0C4-C247-85C2-86BFD580712F}" type="presOf" srcId="{3337776D-C9F2-A24B-9B3E-5AF304BD4030}" destId="{6B021793-D2AC-3944-BBB5-E3FEF49DBCC2}" srcOrd="1" destOrd="0" presId="urn:microsoft.com/office/officeart/2005/8/layout/list1"/>
    <dgm:cxn modelId="{96C9D019-DB11-EE4F-8149-0511D0CB429F}" type="presOf" srcId="{EB590515-1FC2-054D-BD7C-9AC1E6E8EB36}" destId="{BE257458-D15F-F44E-9BD3-BC938A0ECE5F}" srcOrd="0" destOrd="0" presId="urn:microsoft.com/office/officeart/2005/8/layout/list1"/>
    <dgm:cxn modelId="{61ACB6B7-1507-B54C-83A6-3D6B277BB72F}" type="presOf" srcId="{EB590515-1FC2-054D-BD7C-9AC1E6E8EB36}" destId="{45351442-8A66-C64C-8EA4-C335FC935536}" srcOrd="1" destOrd="0" presId="urn:microsoft.com/office/officeart/2005/8/layout/list1"/>
    <dgm:cxn modelId="{790E786E-78C3-DD49-937E-07E631799F1C}" srcId="{5F44AFA3-49AB-AB44-8885-E108FC84B205}" destId="{EB590515-1FC2-054D-BD7C-9AC1E6E8EB36}" srcOrd="2" destOrd="0" parTransId="{8A78C634-9039-6442-8EE2-07250F49B947}" sibTransId="{093DCBFB-6C80-474B-B892-03C901D79FAA}"/>
    <dgm:cxn modelId="{C83FBCD2-C1C3-344F-84C5-85821F86F02B}" type="presOf" srcId="{82A16629-9E01-3F4D-AD0B-4D554DE3009C}" destId="{FDB63267-37FC-A44A-8CC0-D1DC3FAB4906}" srcOrd="1" destOrd="0" presId="urn:microsoft.com/office/officeart/2005/8/layout/list1"/>
    <dgm:cxn modelId="{79F46EA2-581A-E841-B458-2153518473D0}" type="presOf" srcId="{3F03F6DB-17BB-184F-9506-74FC1E430828}" destId="{8AEA60D3-F0D3-D349-B225-DF8BAB86FA6F}" srcOrd="1" destOrd="0" presId="urn:microsoft.com/office/officeart/2005/8/layout/list1"/>
    <dgm:cxn modelId="{CA52C830-AC49-BC4C-8AC2-ECF4C303C76C}" type="presOf" srcId="{33B9DAA1-DB4D-F048-949A-F64F6ACB32E5}" destId="{8A598947-3F76-994C-9883-C326E11A8ABD}" srcOrd="1" destOrd="0" presId="urn:microsoft.com/office/officeart/2005/8/layout/list1"/>
    <dgm:cxn modelId="{85C35D24-48FC-3A4B-B7C8-E78B96B71169}" srcId="{5F44AFA3-49AB-AB44-8885-E108FC84B205}" destId="{82A16629-9E01-3F4D-AD0B-4D554DE3009C}" srcOrd="4" destOrd="0" parTransId="{AF4598E3-9C91-424E-A3F1-FB1D1291656B}" sibTransId="{4796C74A-9166-3F40-BA67-96E7B5074A79}"/>
    <dgm:cxn modelId="{19C8911E-C596-2A4C-8507-0F526147D77B}" srcId="{5F44AFA3-49AB-AB44-8885-E108FC84B205}" destId="{3F03F6DB-17BB-184F-9506-74FC1E430828}" srcOrd="3" destOrd="0" parTransId="{87429744-2C8F-D043-A4D4-91E44F550B0A}" sibTransId="{03B3E968-5308-2243-9CD9-5A0FE3E3219C}"/>
    <dgm:cxn modelId="{C0CFD5E6-1348-DE4F-AFAB-216B8C36EAE0}" type="presOf" srcId="{3337776D-C9F2-A24B-9B3E-5AF304BD4030}" destId="{EC601716-8E1C-5B42-94D5-B34D4276FB51}" srcOrd="0" destOrd="0" presId="urn:microsoft.com/office/officeart/2005/8/layout/list1"/>
    <dgm:cxn modelId="{8A98B1CC-3E72-424F-99F5-29A6FD076DA9}" srcId="{5F44AFA3-49AB-AB44-8885-E108FC84B205}" destId="{3337776D-C9F2-A24B-9B3E-5AF304BD4030}" srcOrd="0" destOrd="0" parTransId="{6E673C11-B09B-8A4F-83BB-3E08DA0DE954}" sibTransId="{F70ECC50-AC00-3A4C-BC16-B24EF365DF33}"/>
    <dgm:cxn modelId="{4BE60A46-80E7-3E4D-A3D2-5AA717B15003}" type="presParOf" srcId="{17E47EFD-BE04-2B46-B355-CF71891D3228}" destId="{C8F1C0F3-AB11-E84F-8F2F-5BE37CDAD8D3}" srcOrd="0" destOrd="0" presId="urn:microsoft.com/office/officeart/2005/8/layout/list1"/>
    <dgm:cxn modelId="{2DDE48D7-28FE-C943-8A72-9A605B27F5B0}" type="presParOf" srcId="{C8F1C0F3-AB11-E84F-8F2F-5BE37CDAD8D3}" destId="{EC601716-8E1C-5B42-94D5-B34D4276FB51}" srcOrd="0" destOrd="0" presId="urn:microsoft.com/office/officeart/2005/8/layout/list1"/>
    <dgm:cxn modelId="{2CE86192-158E-FA43-8F7A-0DF1D111A06F}" type="presParOf" srcId="{C8F1C0F3-AB11-E84F-8F2F-5BE37CDAD8D3}" destId="{6B021793-D2AC-3944-BBB5-E3FEF49DBCC2}" srcOrd="1" destOrd="0" presId="urn:microsoft.com/office/officeart/2005/8/layout/list1"/>
    <dgm:cxn modelId="{4E97FE4E-272D-2041-8967-B3EE9466FE8D}" type="presParOf" srcId="{17E47EFD-BE04-2B46-B355-CF71891D3228}" destId="{61E6F649-9CD7-F446-87D1-7C894D065E15}" srcOrd="1" destOrd="0" presId="urn:microsoft.com/office/officeart/2005/8/layout/list1"/>
    <dgm:cxn modelId="{1DAEF5FB-8299-B04E-A329-B3369C05AA5A}" type="presParOf" srcId="{17E47EFD-BE04-2B46-B355-CF71891D3228}" destId="{F21EB8CB-DF50-5A4C-AEEC-E30A91F796C0}" srcOrd="2" destOrd="0" presId="urn:microsoft.com/office/officeart/2005/8/layout/list1"/>
    <dgm:cxn modelId="{3B422A0C-ABC8-6D4E-896A-DFD84D7B572A}" type="presParOf" srcId="{17E47EFD-BE04-2B46-B355-CF71891D3228}" destId="{A3E0A11A-C7EA-8949-953B-10F49833A361}" srcOrd="3" destOrd="0" presId="urn:microsoft.com/office/officeart/2005/8/layout/list1"/>
    <dgm:cxn modelId="{07F2F234-9090-ED45-A5E8-12DD9C17725A}" type="presParOf" srcId="{17E47EFD-BE04-2B46-B355-CF71891D3228}" destId="{6286F2FB-FD80-B441-98B1-EFE700B9C032}" srcOrd="4" destOrd="0" presId="urn:microsoft.com/office/officeart/2005/8/layout/list1"/>
    <dgm:cxn modelId="{75860CF7-259A-9F47-A1F6-1EEE44B26653}" type="presParOf" srcId="{6286F2FB-FD80-B441-98B1-EFE700B9C032}" destId="{610CFA7C-60E9-F043-B096-D8828E59322E}" srcOrd="0" destOrd="0" presId="urn:microsoft.com/office/officeart/2005/8/layout/list1"/>
    <dgm:cxn modelId="{F245DF03-8AEB-8F4E-8179-E4409FC83366}" type="presParOf" srcId="{6286F2FB-FD80-B441-98B1-EFE700B9C032}" destId="{8A598947-3F76-994C-9883-C326E11A8ABD}" srcOrd="1" destOrd="0" presId="urn:microsoft.com/office/officeart/2005/8/layout/list1"/>
    <dgm:cxn modelId="{715DCA92-592A-BC4A-B834-7E08D029EBA6}" type="presParOf" srcId="{17E47EFD-BE04-2B46-B355-CF71891D3228}" destId="{24E376E6-1007-B04A-AD37-101AAC98C39E}" srcOrd="5" destOrd="0" presId="urn:microsoft.com/office/officeart/2005/8/layout/list1"/>
    <dgm:cxn modelId="{A538AC4B-F971-1846-B1D1-8DA38F42AB4A}" type="presParOf" srcId="{17E47EFD-BE04-2B46-B355-CF71891D3228}" destId="{51B23819-1272-B54F-AF8A-FDA84D34A2B5}" srcOrd="6" destOrd="0" presId="urn:microsoft.com/office/officeart/2005/8/layout/list1"/>
    <dgm:cxn modelId="{19C289B3-E7C5-384D-A8C6-CF2A896F5BF4}" type="presParOf" srcId="{17E47EFD-BE04-2B46-B355-CF71891D3228}" destId="{857FE0F0-9F94-D349-85AD-8543BC06E47E}" srcOrd="7" destOrd="0" presId="urn:microsoft.com/office/officeart/2005/8/layout/list1"/>
    <dgm:cxn modelId="{4A06D517-771A-5D44-AFD7-B895AD809E57}" type="presParOf" srcId="{17E47EFD-BE04-2B46-B355-CF71891D3228}" destId="{4E603D76-8CB6-204B-A50D-F5A7B572FA3C}" srcOrd="8" destOrd="0" presId="urn:microsoft.com/office/officeart/2005/8/layout/list1"/>
    <dgm:cxn modelId="{17CE1985-3335-1F4F-BBDD-095BC294F50E}" type="presParOf" srcId="{4E603D76-8CB6-204B-A50D-F5A7B572FA3C}" destId="{BE257458-D15F-F44E-9BD3-BC938A0ECE5F}" srcOrd="0" destOrd="0" presId="urn:microsoft.com/office/officeart/2005/8/layout/list1"/>
    <dgm:cxn modelId="{B7727141-F842-1242-B185-4A5CBC219382}" type="presParOf" srcId="{4E603D76-8CB6-204B-A50D-F5A7B572FA3C}" destId="{45351442-8A66-C64C-8EA4-C335FC935536}" srcOrd="1" destOrd="0" presId="urn:microsoft.com/office/officeart/2005/8/layout/list1"/>
    <dgm:cxn modelId="{C550C119-F1C2-7E46-975F-05AB36A065DE}" type="presParOf" srcId="{17E47EFD-BE04-2B46-B355-CF71891D3228}" destId="{960F51EF-6D71-934C-90FC-C29458400DEA}" srcOrd="9" destOrd="0" presId="urn:microsoft.com/office/officeart/2005/8/layout/list1"/>
    <dgm:cxn modelId="{1F82704F-C966-4E4A-A853-E14CF4695CF8}" type="presParOf" srcId="{17E47EFD-BE04-2B46-B355-CF71891D3228}" destId="{52B49FC0-0C89-3D40-8E39-38D6D339DEF9}" srcOrd="10" destOrd="0" presId="urn:microsoft.com/office/officeart/2005/8/layout/list1"/>
    <dgm:cxn modelId="{AE6C1376-BB1C-AD45-A468-FB03FD43702B}" type="presParOf" srcId="{17E47EFD-BE04-2B46-B355-CF71891D3228}" destId="{F99AB407-D554-904B-9EDD-8498DE45692C}" srcOrd="11" destOrd="0" presId="urn:microsoft.com/office/officeart/2005/8/layout/list1"/>
    <dgm:cxn modelId="{24C0749B-9B97-8842-9CB9-F94948FD50C2}" type="presParOf" srcId="{17E47EFD-BE04-2B46-B355-CF71891D3228}" destId="{0450DA17-BFCB-8C47-BD57-3B4D4BB94965}" srcOrd="12" destOrd="0" presId="urn:microsoft.com/office/officeart/2005/8/layout/list1"/>
    <dgm:cxn modelId="{EAA4C17F-F7E8-7147-840B-51B343F9478D}" type="presParOf" srcId="{0450DA17-BFCB-8C47-BD57-3B4D4BB94965}" destId="{BD439399-EAA2-E147-93A9-771043714D07}" srcOrd="0" destOrd="0" presId="urn:microsoft.com/office/officeart/2005/8/layout/list1"/>
    <dgm:cxn modelId="{FE1C4B28-DF77-7C42-993C-74DA7B1EDE18}" type="presParOf" srcId="{0450DA17-BFCB-8C47-BD57-3B4D4BB94965}" destId="{8AEA60D3-F0D3-D349-B225-DF8BAB86FA6F}" srcOrd="1" destOrd="0" presId="urn:microsoft.com/office/officeart/2005/8/layout/list1"/>
    <dgm:cxn modelId="{AE593DFE-670F-3E40-92D5-E5263C9E31EA}" type="presParOf" srcId="{17E47EFD-BE04-2B46-B355-CF71891D3228}" destId="{0F4BCFBD-9516-984B-A7C4-2B9A999E5BEC}" srcOrd="13" destOrd="0" presId="urn:microsoft.com/office/officeart/2005/8/layout/list1"/>
    <dgm:cxn modelId="{BB3CE18B-25D1-264A-A4A0-D4297A75B11B}" type="presParOf" srcId="{17E47EFD-BE04-2B46-B355-CF71891D3228}" destId="{C01035CE-5ABD-2049-9D24-29A33576402C}" srcOrd="14" destOrd="0" presId="urn:microsoft.com/office/officeart/2005/8/layout/list1"/>
    <dgm:cxn modelId="{8D60E677-C6B5-634A-972F-C918D34E30B5}" type="presParOf" srcId="{17E47EFD-BE04-2B46-B355-CF71891D3228}" destId="{2261A7BE-ACD4-2F4B-9478-CE1240BB268C}" srcOrd="15" destOrd="0" presId="urn:microsoft.com/office/officeart/2005/8/layout/list1"/>
    <dgm:cxn modelId="{5BDCEB31-9714-8F4D-B580-E038EE031453}" type="presParOf" srcId="{17E47EFD-BE04-2B46-B355-CF71891D3228}" destId="{2781884B-5712-4A48-8E58-8934B1DB4610}" srcOrd="16" destOrd="0" presId="urn:microsoft.com/office/officeart/2005/8/layout/list1"/>
    <dgm:cxn modelId="{05BF7121-5D49-7D4E-9770-CE0015FBFCAA}" type="presParOf" srcId="{2781884B-5712-4A48-8E58-8934B1DB4610}" destId="{323C4585-5EB3-6241-94D8-B7EDA3E43CDF}" srcOrd="0" destOrd="0" presId="urn:microsoft.com/office/officeart/2005/8/layout/list1"/>
    <dgm:cxn modelId="{310D2A92-C550-924B-A057-3DCE7DD65E67}" type="presParOf" srcId="{2781884B-5712-4A48-8E58-8934B1DB4610}" destId="{FDB63267-37FC-A44A-8CC0-D1DC3FAB4906}" srcOrd="1" destOrd="0" presId="urn:microsoft.com/office/officeart/2005/8/layout/list1"/>
    <dgm:cxn modelId="{C90C3B43-BCFA-C449-81B7-0C66A2F1468D}" type="presParOf" srcId="{17E47EFD-BE04-2B46-B355-CF71891D3228}" destId="{1354416C-0837-D641-B776-869CA80180DD}" srcOrd="17" destOrd="0" presId="urn:microsoft.com/office/officeart/2005/8/layout/list1"/>
    <dgm:cxn modelId="{7708CE79-74F1-044D-A5A2-79C3D01AE7A0}" type="presParOf" srcId="{17E47EFD-BE04-2B46-B355-CF71891D3228}" destId="{3F525E60-24EC-CB4D-B062-F4529DF005EE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380DEE-28E2-774B-9F2F-D39282742E7D}">
      <dsp:nvSpPr>
        <dsp:cNvPr id="0" name=""/>
        <dsp:cNvSpPr/>
      </dsp:nvSpPr>
      <dsp:spPr>
        <a:xfrm>
          <a:off x="1648405" y="292"/>
          <a:ext cx="1792972" cy="93167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rgbClr val="292934"/>
              </a:solidFill>
            </a:rPr>
            <a:t>Planeación</a:t>
          </a:r>
          <a:endParaRPr lang="es-ES" sz="2000" kern="1200" dirty="0">
            <a:solidFill>
              <a:srgbClr val="292934"/>
            </a:solidFill>
          </a:endParaRPr>
        </a:p>
      </dsp:txBody>
      <dsp:txXfrm>
        <a:off x="1910980" y="136732"/>
        <a:ext cx="1267822" cy="658790"/>
      </dsp:txXfrm>
    </dsp:sp>
    <dsp:sp modelId="{D6163979-B4DF-F943-A6E8-B684E384A101}">
      <dsp:nvSpPr>
        <dsp:cNvPr id="0" name=""/>
        <dsp:cNvSpPr/>
      </dsp:nvSpPr>
      <dsp:spPr>
        <a:xfrm rot="1970753">
          <a:off x="3166877" y="782363"/>
          <a:ext cx="222763" cy="31443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>
        <a:off x="3172219" y="827128"/>
        <a:ext cx="155934" cy="188662"/>
      </dsp:txXfrm>
    </dsp:sp>
    <dsp:sp modelId="{18D8EF14-B1D1-2740-B560-47CD96BAA920}">
      <dsp:nvSpPr>
        <dsp:cNvPr id="0" name=""/>
        <dsp:cNvSpPr/>
      </dsp:nvSpPr>
      <dsp:spPr>
        <a:xfrm>
          <a:off x="3082211" y="966787"/>
          <a:ext cx="1881965" cy="90743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rgbClr val="292934"/>
              </a:solidFill>
            </a:rPr>
            <a:t>Organización</a:t>
          </a:r>
          <a:endParaRPr lang="es-ES" sz="1800" kern="1200" dirty="0">
            <a:solidFill>
              <a:srgbClr val="292934"/>
            </a:solidFill>
          </a:endParaRPr>
        </a:p>
      </dsp:txBody>
      <dsp:txXfrm>
        <a:off x="3357818" y="1099678"/>
        <a:ext cx="1330751" cy="641656"/>
      </dsp:txXfrm>
    </dsp:sp>
    <dsp:sp modelId="{8DCF69EC-55D1-DB4B-ACD3-05180DE79F44}">
      <dsp:nvSpPr>
        <dsp:cNvPr id="0" name=""/>
        <dsp:cNvSpPr/>
      </dsp:nvSpPr>
      <dsp:spPr>
        <a:xfrm rot="8717509">
          <a:off x="3178201" y="1763558"/>
          <a:ext cx="245457" cy="31443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 rot="10800000">
        <a:off x="3245287" y="1805482"/>
        <a:ext cx="171820" cy="188662"/>
      </dsp:txXfrm>
    </dsp:sp>
    <dsp:sp modelId="{9296C27F-1D73-9B49-A36E-39A5FF7D1171}">
      <dsp:nvSpPr>
        <dsp:cNvPr id="0" name=""/>
        <dsp:cNvSpPr/>
      </dsp:nvSpPr>
      <dsp:spPr>
        <a:xfrm>
          <a:off x="1536702" y="1978026"/>
          <a:ext cx="2016377" cy="93283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rgbClr val="292934"/>
              </a:solidFill>
            </a:rPr>
            <a:t>Dirección</a:t>
          </a:r>
          <a:endParaRPr lang="es-ES" sz="1800" kern="1200" dirty="0">
            <a:solidFill>
              <a:srgbClr val="292934"/>
            </a:solidFill>
          </a:endParaRPr>
        </a:p>
      </dsp:txBody>
      <dsp:txXfrm>
        <a:off x="1831994" y="2114637"/>
        <a:ext cx="1425793" cy="659613"/>
      </dsp:txXfrm>
    </dsp:sp>
    <dsp:sp modelId="{E1DE9510-68F9-3743-8CE0-5A66A7275333}">
      <dsp:nvSpPr>
        <dsp:cNvPr id="0" name=""/>
        <dsp:cNvSpPr/>
      </dsp:nvSpPr>
      <dsp:spPr>
        <a:xfrm rot="13055466">
          <a:off x="1838620" y="1802244"/>
          <a:ext cx="152616" cy="31443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 rot="10800000">
        <a:off x="1879652" y="1879097"/>
        <a:ext cx="106831" cy="188662"/>
      </dsp:txXfrm>
    </dsp:sp>
    <dsp:sp modelId="{8ED4A311-3E7D-214E-8BDD-0BD7ADF1A81E}">
      <dsp:nvSpPr>
        <dsp:cNvPr id="0" name=""/>
        <dsp:cNvSpPr/>
      </dsp:nvSpPr>
      <dsp:spPr>
        <a:xfrm>
          <a:off x="393546" y="928933"/>
          <a:ext cx="1733727" cy="105329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rgbClr val="292934"/>
              </a:solidFill>
            </a:rPr>
            <a:t>Control</a:t>
          </a:r>
          <a:endParaRPr lang="es-ES" sz="1800" kern="1200" dirty="0">
            <a:solidFill>
              <a:srgbClr val="292934"/>
            </a:solidFill>
          </a:endParaRPr>
        </a:p>
      </dsp:txBody>
      <dsp:txXfrm>
        <a:off x="647444" y="1083184"/>
        <a:ext cx="1225931" cy="744789"/>
      </dsp:txXfrm>
    </dsp:sp>
    <dsp:sp modelId="{B68BE909-6199-A64A-B4CA-FADC5106FC5C}">
      <dsp:nvSpPr>
        <dsp:cNvPr id="0" name=""/>
        <dsp:cNvSpPr/>
      </dsp:nvSpPr>
      <dsp:spPr>
        <a:xfrm rot="19343551">
          <a:off x="1834295" y="792815"/>
          <a:ext cx="164798" cy="31443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>
        <a:off x="1839431" y="870788"/>
        <a:ext cx="115359" cy="18866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1EB8CB-DF50-5A4C-AEEC-E30A91F796C0}">
      <dsp:nvSpPr>
        <dsp:cNvPr id="0" name=""/>
        <dsp:cNvSpPr/>
      </dsp:nvSpPr>
      <dsp:spPr>
        <a:xfrm>
          <a:off x="0" y="326463"/>
          <a:ext cx="7103623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021793-D2AC-3944-BBB5-E3FEF49DBCC2}">
      <dsp:nvSpPr>
        <dsp:cNvPr id="0" name=""/>
        <dsp:cNvSpPr/>
      </dsp:nvSpPr>
      <dsp:spPr>
        <a:xfrm>
          <a:off x="355181" y="1743"/>
          <a:ext cx="4972536" cy="6494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7950" tIns="0" rIns="18795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rgbClr val="292934"/>
              </a:solidFill>
            </a:rPr>
            <a:t>Planeación a largo plazo</a:t>
          </a:r>
          <a:endParaRPr lang="es-ES" sz="2400" b="1" kern="1200" dirty="0">
            <a:solidFill>
              <a:srgbClr val="292934"/>
            </a:solidFill>
          </a:endParaRPr>
        </a:p>
      </dsp:txBody>
      <dsp:txXfrm>
        <a:off x="386884" y="33446"/>
        <a:ext cx="4909130" cy="586034"/>
      </dsp:txXfrm>
    </dsp:sp>
    <dsp:sp modelId="{51B23819-1272-B54F-AF8A-FDA84D34A2B5}">
      <dsp:nvSpPr>
        <dsp:cNvPr id="0" name=""/>
        <dsp:cNvSpPr/>
      </dsp:nvSpPr>
      <dsp:spPr>
        <a:xfrm>
          <a:off x="0" y="1324383"/>
          <a:ext cx="7103623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598947-3F76-994C-9883-C326E11A8ABD}">
      <dsp:nvSpPr>
        <dsp:cNvPr id="0" name=""/>
        <dsp:cNvSpPr/>
      </dsp:nvSpPr>
      <dsp:spPr>
        <a:xfrm>
          <a:off x="355181" y="999663"/>
          <a:ext cx="4972536" cy="6494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7950" tIns="0" rIns="18795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rgbClr val="292934"/>
              </a:solidFill>
            </a:rPr>
            <a:t>Planeación a mediano plazo</a:t>
          </a:r>
          <a:endParaRPr lang="es-ES" sz="2400" b="1" kern="1200" dirty="0">
            <a:solidFill>
              <a:srgbClr val="292934"/>
            </a:solidFill>
          </a:endParaRPr>
        </a:p>
      </dsp:txBody>
      <dsp:txXfrm>
        <a:off x="386884" y="1031366"/>
        <a:ext cx="4909130" cy="586034"/>
      </dsp:txXfrm>
    </dsp:sp>
    <dsp:sp modelId="{52B49FC0-0C89-3D40-8E39-38D6D339DEF9}">
      <dsp:nvSpPr>
        <dsp:cNvPr id="0" name=""/>
        <dsp:cNvSpPr/>
      </dsp:nvSpPr>
      <dsp:spPr>
        <a:xfrm>
          <a:off x="0" y="2322303"/>
          <a:ext cx="7103623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351442-8A66-C64C-8EA4-C335FC935536}">
      <dsp:nvSpPr>
        <dsp:cNvPr id="0" name=""/>
        <dsp:cNvSpPr/>
      </dsp:nvSpPr>
      <dsp:spPr>
        <a:xfrm>
          <a:off x="355181" y="1997583"/>
          <a:ext cx="4972536" cy="6494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7950" tIns="0" rIns="18795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rgbClr val="292934"/>
              </a:solidFill>
            </a:rPr>
            <a:t>Planeación a corto plazo</a:t>
          </a:r>
          <a:endParaRPr lang="es-ES" sz="2400" b="1" kern="1200" dirty="0">
            <a:solidFill>
              <a:srgbClr val="292934"/>
            </a:solidFill>
          </a:endParaRPr>
        </a:p>
      </dsp:txBody>
      <dsp:txXfrm>
        <a:off x="386884" y="2029286"/>
        <a:ext cx="4909130" cy="5860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6B7C58-B6E5-8141-9E79-71857D84449E}">
      <dsp:nvSpPr>
        <dsp:cNvPr id="0" name=""/>
        <dsp:cNvSpPr/>
      </dsp:nvSpPr>
      <dsp:spPr>
        <a:xfrm>
          <a:off x="1934668" y="-380552"/>
          <a:ext cx="3522603" cy="3522603"/>
        </a:xfrm>
        <a:prstGeom prst="circularArrow">
          <a:avLst>
            <a:gd name="adj1" fmla="val 4668"/>
            <a:gd name="adj2" fmla="val 272909"/>
            <a:gd name="adj3" fmla="val 12058415"/>
            <a:gd name="adj4" fmla="val 18587048"/>
            <a:gd name="adj5" fmla="val 484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BB971E-3168-B14A-B9BB-C39B48D4B636}">
      <dsp:nvSpPr>
        <dsp:cNvPr id="0" name=""/>
        <dsp:cNvSpPr/>
      </dsp:nvSpPr>
      <dsp:spPr>
        <a:xfrm>
          <a:off x="2322231" y="738"/>
          <a:ext cx="2747477" cy="11441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400" kern="1200" dirty="0" smtClean="0">
              <a:solidFill>
                <a:srgbClr val="292934"/>
              </a:solidFill>
            </a:rPr>
            <a:t>Diagnóstico  </a:t>
          </a:r>
          <a:endParaRPr lang="es-MX" sz="3400" kern="1200" dirty="0">
            <a:solidFill>
              <a:srgbClr val="292934"/>
            </a:solidFill>
          </a:endParaRPr>
        </a:p>
      </dsp:txBody>
      <dsp:txXfrm>
        <a:off x="2378084" y="56591"/>
        <a:ext cx="2635771" cy="1032456"/>
      </dsp:txXfrm>
    </dsp:sp>
    <dsp:sp modelId="{EE9D6EA2-1631-A645-BD9E-8061367D3602}">
      <dsp:nvSpPr>
        <dsp:cNvPr id="0" name=""/>
        <dsp:cNvSpPr/>
      </dsp:nvSpPr>
      <dsp:spPr>
        <a:xfrm>
          <a:off x="3816656" y="1265587"/>
          <a:ext cx="2288325" cy="11441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700" kern="1200" dirty="0" smtClean="0">
              <a:solidFill>
                <a:srgbClr val="292934"/>
              </a:solidFill>
            </a:rPr>
            <a:t>Objetivos</a:t>
          </a:r>
        </a:p>
      </dsp:txBody>
      <dsp:txXfrm>
        <a:off x="3872509" y="1321440"/>
        <a:ext cx="2176619" cy="1032456"/>
      </dsp:txXfrm>
    </dsp:sp>
    <dsp:sp modelId="{180AD42F-8CED-BF48-9246-48CAAE3C7225}">
      <dsp:nvSpPr>
        <dsp:cNvPr id="0" name=""/>
        <dsp:cNvSpPr/>
      </dsp:nvSpPr>
      <dsp:spPr>
        <a:xfrm>
          <a:off x="2551807" y="2530435"/>
          <a:ext cx="2288325" cy="11441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700" kern="1200" dirty="0" smtClean="0">
              <a:solidFill>
                <a:srgbClr val="292934"/>
              </a:solidFill>
            </a:rPr>
            <a:t>Recursos</a:t>
          </a:r>
          <a:endParaRPr lang="es-ES" sz="3700" kern="1200" dirty="0">
            <a:solidFill>
              <a:srgbClr val="292934"/>
            </a:solidFill>
          </a:endParaRPr>
        </a:p>
      </dsp:txBody>
      <dsp:txXfrm>
        <a:off x="2607660" y="2586288"/>
        <a:ext cx="2176619" cy="1032456"/>
      </dsp:txXfrm>
    </dsp:sp>
    <dsp:sp modelId="{854D18D8-368F-894E-9B97-D15C896344AC}">
      <dsp:nvSpPr>
        <dsp:cNvPr id="0" name=""/>
        <dsp:cNvSpPr/>
      </dsp:nvSpPr>
      <dsp:spPr>
        <a:xfrm>
          <a:off x="1286959" y="1265587"/>
          <a:ext cx="2288325" cy="11441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700" kern="1200" dirty="0" smtClean="0">
              <a:solidFill>
                <a:srgbClr val="292934"/>
              </a:solidFill>
            </a:rPr>
            <a:t>Control</a:t>
          </a:r>
          <a:endParaRPr lang="es-ES" sz="3700" kern="1200" dirty="0">
            <a:solidFill>
              <a:srgbClr val="292934"/>
            </a:solidFill>
          </a:endParaRPr>
        </a:p>
      </dsp:txBody>
      <dsp:txXfrm>
        <a:off x="1342812" y="1321440"/>
        <a:ext cx="2176619" cy="103245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4B0BDC-375B-4595-8F3A-EB9E7FC229EF}">
      <dsp:nvSpPr>
        <dsp:cNvPr id="0" name=""/>
        <dsp:cNvSpPr/>
      </dsp:nvSpPr>
      <dsp:spPr>
        <a:xfrm>
          <a:off x="2828152" y="2069"/>
          <a:ext cx="820694" cy="5334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>
              <a:solidFill>
                <a:srgbClr val="000000"/>
              </a:solidFill>
            </a:rPr>
            <a:t>Situación</a:t>
          </a:r>
          <a:r>
            <a:rPr lang="es-ES" sz="1100" kern="1200" dirty="0" smtClean="0"/>
            <a:t> </a:t>
          </a:r>
          <a:endParaRPr lang="es-MX" sz="1100" kern="1200" dirty="0"/>
        </a:p>
      </dsp:txBody>
      <dsp:txXfrm>
        <a:off x="2854193" y="28110"/>
        <a:ext cx="768612" cy="481369"/>
      </dsp:txXfrm>
    </dsp:sp>
    <dsp:sp modelId="{898B998F-B2C4-4DF9-B026-F476C9B194A0}">
      <dsp:nvSpPr>
        <dsp:cNvPr id="0" name=""/>
        <dsp:cNvSpPr/>
      </dsp:nvSpPr>
      <dsp:spPr>
        <a:xfrm>
          <a:off x="1717480" y="268795"/>
          <a:ext cx="3042038" cy="3042038"/>
        </a:xfrm>
        <a:custGeom>
          <a:avLst/>
          <a:gdLst/>
          <a:ahLst/>
          <a:cxnLst/>
          <a:rect l="0" t="0" r="0" b="0"/>
          <a:pathLst>
            <a:path>
              <a:moveTo>
                <a:pt x="2038555" y="90754"/>
              </a:moveTo>
              <a:arcTo wR="1521019" hR="1521019" stAng="17393549" swAng="770765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0A2A22-4E24-46DB-92D3-5D92E010319A}">
      <dsp:nvSpPr>
        <dsp:cNvPr id="0" name=""/>
        <dsp:cNvSpPr/>
      </dsp:nvSpPr>
      <dsp:spPr>
        <a:xfrm>
          <a:off x="4017333" y="574748"/>
          <a:ext cx="820694" cy="5334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>
              <a:solidFill>
                <a:srgbClr val="000000"/>
              </a:solidFill>
            </a:rPr>
            <a:t>Escenarios</a:t>
          </a:r>
          <a:endParaRPr lang="es-MX" sz="1100" kern="1200" dirty="0">
            <a:solidFill>
              <a:srgbClr val="000000"/>
            </a:solidFill>
          </a:endParaRPr>
        </a:p>
      </dsp:txBody>
      <dsp:txXfrm>
        <a:off x="4043374" y="600789"/>
        <a:ext cx="768612" cy="481369"/>
      </dsp:txXfrm>
    </dsp:sp>
    <dsp:sp modelId="{7E177F6A-CA8A-482C-8832-1B0463EB2A96}">
      <dsp:nvSpPr>
        <dsp:cNvPr id="0" name=""/>
        <dsp:cNvSpPr/>
      </dsp:nvSpPr>
      <dsp:spPr>
        <a:xfrm>
          <a:off x="1717480" y="268795"/>
          <a:ext cx="3042038" cy="3042038"/>
        </a:xfrm>
        <a:custGeom>
          <a:avLst/>
          <a:gdLst/>
          <a:ahLst/>
          <a:cxnLst/>
          <a:rect l="0" t="0" r="0" b="0"/>
          <a:pathLst>
            <a:path>
              <a:moveTo>
                <a:pt x="2942697" y="980343"/>
              </a:moveTo>
              <a:arcTo wR="1521019" hR="1521019" stAng="20350668" swAng="1063427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DF07D4-569F-4099-839C-A2C1CB47A540}">
      <dsp:nvSpPr>
        <dsp:cNvPr id="0" name=""/>
        <dsp:cNvSpPr/>
      </dsp:nvSpPr>
      <dsp:spPr>
        <a:xfrm>
          <a:off x="4311036" y="1861547"/>
          <a:ext cx="820694" cy="5334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>
              <a:solidFill>
                <a:srgbClr val="000000"/>
              </a:solidFill>
            </a:rPr>
            <a:t>Futurible</a:t>
          </a:r>
          <a:r>
            <a:rPr lang="es-ES" sz="1100" kern="1200" dirty="0" smtClean="0"/>
            <a:t> </a:t>
          </a:r>
          <a:endParaRPr lang="es-MX" sz="1100" kern="1200" dirty="0"/>
        </a:p>
      </dsp:txBody>
      <dsp:txXfrm>
        <a:off x="4337077" y="1887588"/>
        <a:ext cx="768612" cy="481369"/>
      </dsp:txXfrm>
    </dsp:sp>
    <dsp:sp modelId="{944AB6E1-B67D-4C55-AE88-940808DD4F99}">
      <dsp:nvSpPr>
        <dsp:cNvPr id="0" name=""/>
        <dsp:cNvSpPr/>
      </dsp:nvSpPr>
      <dsp:spPr>
        <a:xfrm>
          <a:off x="1717480" y="268795"/>
          <a:ext cx="3042038" cy="3042038"/>
        </a:xfrm>
        <a:custGeom>
          <a:avLst/>
          <a:gdLst/>
          <a:ahLst/>
          <a:cxnLst/>
          <a:rect l="0" t="0" r="0" b="0"/>
          <a:pathLst>
            <a:path>
              <a:moveTo>
                <a:pt x="2863632" y="2235783"/>
              </a:moveTo>
              <a:arcTo wR="1521019" hR="1521019" stAng="1681764" swAng="834391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ABB45F-566D-4201-AE01-33BA07DA8FA9}">
      <dsp:nvSpPr>
        <dsp:cNvPr id="0" name=""/>
        <dsp:cNvSpPr/>
      </dsp:nvSpPr>
      <dsp:spPr>
        <a:xfrm>
          <a:off x="3488098" y="2893479"/>
          <a:ext cx="820694" cy="5334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>
              <a:solidFill>
                <a:srgbClr val="000000"/>
              </a:solidFill>
            </a:rPr>
            <a:t>Fines</a:t>
          </a:r>
          <a:r>
            <a:rPr lang="es-ES" sz="1100" kern="1200" dirty="0" smtClean="0"/>
            <a:t> </a:t>
          </a:r>
          <a:endParaRPr lang="es-MX" sz="1100" kern="1200" dirty="0"/>
        </a:p>
      </dsp:txBody>
      <dsp:txXfrm>
        <a:off x="3514139" y="2919520"/>
        <a:ext cx="768612" cy="481369"/>
      </dsp:txXfrm>
    </dsp:sp>
    <dsp:sp modelId="{B2FAFF51-88AD-4880-9D6A-48AE1A70E001}">
      <dsp:nvSpPr>
        <dsp:cNvPr id="0" name=""/>
        <dsp:cNvSpPr/>
      </dsp:nvSpPr>
      <dsp:spPr>
        <a:xfrm>
          <a:off x="1717480" y="268795"/>
          <a:ext cx="3042038" cy="3042038"/>
        </a:xfrm>
        <a:custGeom>
          <a:avLst/>
          <a:gdLst/>
          <a:ahLst/>
          <a:cxnLst/>
          <a:rect l="0" t="0" r="0" b="0"/>
          <a:pathLst>
            <a:path>
              <a:moveTo>
                <a:pt x="1671664" y="3034559"/>
              </a:moveTo>
              <a:arcTo wR="1521019" hR="1521019" stAng="5058958" swAng="682085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D7D78C-C8CA-4D9B-A2C9-CFE180186A68}">
      <dsp:nvSpPr>
        <dsp:cNvPr id="0" name=""/>
        <dsp:cNvSpPr/>
      </dsp:nvSpPr>
      <dsp:spPr>
        <a:xfrm>
          <a:off x="2168207" y="2893479"/>
          <a:ext cx="820694" cy="5334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>
              <a:solidFill>
                <a:srgbClr val="000000"/>
              </a:solidFill>
            </a:rPr>
            <a:t>Medios</a:t>
          </a:r>
          <a:r>
            <a:rPr lang="es-ES" sz="1100" kern="1200" dirty="0" smtClean="0"/>
            <a:t> </a:t>
          </a:r>
          <a:endParaRPr lang="es-MX" sz="1100" kern="1200" dirty="0"/>
        </a:p>
      </dsp:txBody>
      <dsp:txXfrm>
        <a:off x="2194248" y="2919520"/>
        <a:ext cx="768612" cy="481369"/>
      </dsp:txXfrm>
    </dsp:sp>
    <dsp:sp modelId="{BE3B036F-2C25-4A6C-8006-944BA097F4CF}">
      <dsp:nvSpPr>
        <dsp:cNvPr id="0" name=""/>
        <dsp:cNvSpPr/>
      </dsp:nvSpPr>
      <dsp:spPr>
        <a:xfrm>
          <a:off x="1717480" y="268795"/>
          <a:ext cx="3042038" cy="3042038"/>
        </a:xfrm>
        <a:custGeom>
          <a:avLst/>
          <a:gdLst/>
          <a:ahLst/>
          <a:cxnLst/>
          <a:rect l="0" t="0" r="0" b="0"/>
          <a:pathLst>
            <a:path>
              <a:moveTo>
                <a:pt x="389543" y="2537514"/>
              </a:moveTo>
              <a:arcTo wR="1521019" hR="1521019" stAng="8283846" swAng="834391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B37855-9926-457B-8938-873D03E0A330}">
      <dsp:nvSpPr>
        <dsp:cNvPr id="0" name=""/>
        <dsp:cNvSpPr/>
      </dsp:nvSpPr>
      <dsp:spPr>
        <a:xfrm>
          <a:off x="1345268" y="1861547"/>
          <a:ext cx="820694" cy="5334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>
              <a:solidFill>
                <a:srgbClr val="000000"/>
              </a:solidFill>
            </a:rPr>
            <a:t>Evaluación</a:t>
          </a:r>
          <a:r>
            <a:rPr lang="es-ES" sz="1100" kern="1200" dirty="0" smtClean="0"/>
            <a:t> </a:t>
          </a:r>
          <a:endParaRPr lang="es-MX" sz="1100" kern="1200" dirty="0"/>
        </a:p>
      </dsp:txBody>
      <dsp:txXfrm>
        <a:off x="1371309" y="1887588"/>
        <a:ext cx="768612" cy="481369"/>
      </dsp:txXfrm>
    </dsp:sp>
    <dsp:sp modelId="{FACB175B-0655-4057-9D37-E189548DE2E4}">
      <dsp:nvSpPr>
        <dsp:cNvPr id="0" name=""/>
        <dsp:cNvSpPr/>
      </dsp:nvSpPr>
      <dsp:spPr>
        <a:xfrm>
          <a:off x="1717480" y="268795"/>
          <a:ext cx="3042038" cy="3042038"/>
        </a:xfrm>
        <a:custGeom>
          <a:avLst/>
          <a:gdLst/>
          <a:ahLst/>
          <a:cxnLst/>
          <a:rect l="0" t="0" r="0" b="0"/>
          <a:pathLst>
            <a:path>
              <a:moveTo>
                <a:pt x="2223" y="1438805"/>
              </a:moveTo>
              <a:arcTo wR="1521019" hR="1521019" stAng="10985906" swAng="1063427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B4BCA2-5CA2-43D4-ABBB-05044E6D28C8}">
      <dsp:nvSpPr>
        <dsp:cNvPr id="0" name=""/>
        <dsp:cNvSpPr/>
      </dsp:nvSpPr>
      <dsp:spPr>
        <a:xfrm>
          <a:off x="1638972" y="574748"/>
          <a:ext cx="820694" cy="5334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>
              <a:solidFill>
                <a:srgbClr val="000000"/>
              </a:solidFill>
            </a:rPr>
            <a:t>Control</a:t>
          </a:r>
          <a:r>
            <a:rPr lang="es-ES" sz="1100" kern="1200" dirty="0" smtClean="0"/>
            <a:t> </a:t>
          </a:r>
          <a:endParaRPr lang="es-MX" sz="1100" kern="1200" dirty="0"/>
        </a:p>
      </dsp:txBody>
      <dsp:txXfrm>
        <a:off x="1665013" y="600789"/>
        <a:ext cx="768612" cy="481369"/>
      </dsp:txXfrm>
    </dsp:sp>
    <dsp:sp modelId="{727EC472-A552-4296-8D15-C38A42824F2D}">
      <dsp:nvSpPr>
        <dsp:cNvPr id="0" name=""/>
        <dsp:cNvSpPr/>
      </dsp:nvSpPr>
      <dsp:spPr>
        <a:xfrm>
          <a:off x="1717480" y="268795"/>
          <a:ext cx="3042038" cy="3042038"/>
        </a:xfrm>
        <a:custGeom>
          <a:avLst/>
          <a:gdLst/>
          <a:ahLst/>
          <a:cxnLst/>
          <a:rect l="0" t="0" r="0" b="0"/>
          <a:pathLst>
            <a:path>
              <a:moveTo>
                <a:pt x="698441" y="241618"/>
              </a:moveTo>
              <a:arcTo wR="1521019" hR="1521019" stAng="14235686" swAng="770765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31F34F-B1D3-B148-B2DF-6D81D31200B2}">
      <dsp:nvSpPr>
        <dsp:cNvPr id="0" name=""/>
        <dsp:cNvSpPr/>
      </dsp:nvSpPr>
      <dsp:spPr>
        <a:xfrm>
          <a:off x="0" y="64490"/>
          <a:ext cx="2410136" cy="144608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900" b="0" kern="1200" dirty="0" smtClean="0">
              <a:solidFill>
                <a:srgbClr val="292934"/>
              </a:solidFill>
            </a:rPr>
            <a:t>Unidad</a:t>
          </a:r>
          <a:r>
            <a:rPr lang="es-ES_tradnl" sz="2900" b="1" kern="1200" dirty="0" smtClean="0"/>
            <a:t>	</a:t>
          </a:r>
          <a:endParaRPr lang="es-ES_tradnl" sz="2900" kern="1200" dirty="0"/>
        </a:p>
      </dsp:txBody>
      <dsp:txXfrm>
        <a:off x="0" y="64490"/>
        <a:ext cx="2410136" cy="1446082"/>
      </dsp:txXfrm>
    </dsp:sp>
    <dsp:sp modelId="{11CABFF9-4BD6-ED45-BB0F-51DD99857FD2}">
      <dsp:nvSpPr>
        <dsp:cNvPr id="0" name=""/>
        <dsp:cNvSpPr/>
      </dsp:nvSpPr>
      <dsp:spPr>
        <a:xfrm>
          <a:off x="2651150" y="64490"/>
          <a:ext cx="2410136" cy="144608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kern="1200" dirty="0" smtClean="0">
              <a:solidFill>
                <a:srgbClr val="292934"/>
              </a:solidFill>
            </a:rPr>
            <a:t>Precisión</a:t>
          </a:r>
          <a:endParaRPr lang="es-ES" sz="2900" kern="1200" dirty="0">
            <a:solidFill>
              <a:srgbClr val="292934"/>
            </a:solidFill>
          </a:endParaRPr>
        </a:p>
      </dsp:txBody>
      <dsp:txXfrm>
        <a:off x="2651150" y="64490"/>
        <a:ext cx="2410136" cy="1446082"/>
      </dsp:txXfrm>
    </dsp:sp>
    <dsp:sp modelId="{3B035DBE-E7AC-5D4C-AECD-39E73B84AD2A}">
      <dsp:nvSpPr>
        <dsp:cNvPr id="0" name=""/>
        <dsp:cNvSpPr/>
      </dsp:nvSpPr>
      <dsp:spPr>
        <a:xfrm>
          <a:off x="5302301" y="64490"/>
          <a:ext cx="2410136" cy="144608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kern="1200" dirty="0" smtClean="0">
              <a:solidFill>
                <a:srgbClr val="292934"/>
              </a:solidFill>
            </a:rPr>
            <a:t>Flexibilidad</a:t>
          </a:r>
          <a:endParaRPr lang="es-ES" sz="2900" kern="1200" dirty="0">
            <a:solidFill>
              <a:srgbClr val="292934"/>
            </a:solidFill>
          </a:endParaRPr>
        </a:p>
      </dsp:txBody>
      <dsp:txXfrm>
        <a:off x="5302301" y="64490"/>
        <a:ext cx="2410136" cy="1446082"/>
      </dsp:txXfrm>
    </dsp:sp>
    <dsp:sp modelId="{FCA3A450-B7B1-474A-8B0E-AF8B748ED5DC}">
      <dsp:nvSpPr>
        <dsp:cNvPr id="0" name=""/>
        <dsp:cNvSpPr/>
      </dsp:nvSpPr>
      <dsp:spPr>
        <a:xfrm>
          <a:off x="0" y="1751585"/>
          <a:ext cx="2410136" cy="144608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kern="1200" dirty="0" smtClean="0">
              <a:solidFill>
                <a:srgbClr val="292934"/>
              </a:solidFill>
            </a:rPr>
            <a:t>Coherencia</a:t>
          </a:r>
          <a:endParaRPr lang="es-ES" sz="2900" kern="1200" dirty="0">
            <a:solidFill>
              <a:srgbClr val="292934"/>
            </a:solidFill>
          </a:endParaRPr>
        </a:p>
      </dsp:txBody>
      <dsp:txXfrm>
        <a:off x="0" y="1751585"/>
        <a:ext cx="2410136" cy="1446082"/>
      </dsp:txXfrm>
    </dsp:sp>
    <dsp:sp modelId="{B2979A77-FE8D-C247-B72C-6DE8A8D7E879}">
      <dsp:nvSpPr>
        <dsp:cNvPr id="0" name=""/>
        <dsp:cNvSpPr/>
      </dsp:nvSpPr>
      <dsp:spPr>
        <a:xfrm>
          <a:off x="2651150" y="1751585"/>
          <a:ext cx="2410136" cy="144608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kern="1200" dirty="0" smtClean="0">
              <a:solidFill>
                <a:srgbClr val="292934"/>
              </a:solidFill>
            </a:rPr>
            <a:t>Universalidad</a:t>
          </a:r>
          <a:endParaRPr lang="es-ES" sz="2900" kern="1200" dirty="0">
            <a:solidFill>
              <a:srgbClr val="292934"/>
            </a:solidFill>
          </a:endParaRPr>
        </a:p>
      </dsp:txBody>
      <dsp:txXfrm>
        <a:off x="2651150" y="1751585"/>
        <a:ext cx="2410136" cy="1446082"/>
      </dsp:txXfrm>
    </dsp:sp>
    <dsp:sp modelId="{FBCDE661-CDF4-9648-A6B4-62A82F4A94A7}">
      <dsp:nvSpPr>
        <dsp:cNvPr id="0" name=""/>
        <dsp:cNvSpPr/>
      </dsp:nvSpPr>
      <dsp:spPr>
        <a:xfrm>
          <a:off x="5302301" y="1751585"/>
          <a:ext cx="2410136" cy="144608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kern="1200" dirty="0" smtClean="0">
              <a:solidFill>
                <a:srgbClr val="292934"/>
              </a:solidFill>
            </a:rPr>
            <a:t>Racionalidad</a:t>
          </a:r>
          <a:endParaRPr lang="es-ES" sz="2900" kern="1200" dirty="0">
            <a:solidFill>
              <a:srgbClr val="292934"/>
            </a:solidFill>
          </a:endParaRPr>
        </a:p>
      </dsp:txBody>
      <dsp:txXfrm>
        <a:off x="5302301" y="1751585"/>
        <a:ext cx="2410136" cy="144608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F4C114-D63A-A345-AF98-753C1374D00F}">
      <dsp:nvSpPr>
        <dsp:cNvPr id="0" name=""/>
        <dsp:cNvSpPr/>
      </dsp:nvSpPr>
      <dsp:spPr>
        <a:xfrm>
          <a:off x="0" y="222124"/>
          <a:ext cx="7537643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5B253F-7FE4-8A49-8A55-B07FAE46A4FC}">
      <dsp:nvSpPr>
        <dsp:cNvPr id="0" name=""/>
        <dsp:cNvSpPr/>
      </dsp:nvSpPr>
      <dsp:spPr>
        <a:xfrm>
          <a:off x="376882" y="74524"/>
          <a:ext cx="5276350" cy="2952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433" tIns="0" rIns="19943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rgbClr val="292934"/>
              </a:solidFill>
            </a:rPr>
            <a:t>Misión</a:t>
          </a:r>
          <a:endParaRPr lang="es-ES" sz="2000" b="1" kern="1200" dirty="0">
            <a:solidFill>
              <a:srgbClr val="292934"/>
            </a:solidFill>
          </a:endParaRPr>
        </a:p>
      </dsp:txBody>
      <dsp:txXfrm>
        <a:off x="391292" y="88934"/>
        <a:ext cx="5247530" cy="266380"/>
      </dsp:txXfrm>
    </dsp:sp>
    <dsp:sp modelId="{B90308C5-EF67-D741-B925-3BB84D94AE90}">
      <dsp:nvSpPr>
        <dsp:cNvPr id="0" name=""/>
        <dsp:cNvSpPr/>
      </dsp:nvSpPr>
      <dsp:spPr>
        <a:xfrm>
          <a:off x="0" y="675724"/>
          <a:ext cx="7537643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33202D-A2A8-3945-B2A1-29E203148EC7}">
      <dsp:nvSpPr>
        <dsp:cNvPr id="0" name=""/>
        <dsp:cNvSpPr/>
      </dsp:nvSpPr>
      <dsp:spPr>
        <a:xfrm>
          <a:off x="376882" y="528124"/>
          <a:ext cx="5276350" cy="2952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433" tIns="0" rIns="19943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rgbClr val="292934"/>
              </a:solidFill>
            </a:rPr>
            <a:t>     Objetivos	</a:t>
          </a:r>
          <a:endParaRPr lang="es-ES" sz="2000" b="1" kern="1200" dirty="0">
            <a:solidFill>
              <a:srgbClr val="292934"/>
            </a:solidFill>
          </a:endParaRPr>
        </a:p>
      </dsp:txBody>
      <dsp:txXfrm>
        <a:off x="391292" y="542534"/>
        <a:ext cx="5247530" cy="266380"/>
      </dsp:txXfrm>
    </dsp:sp>
    <dsp:sp modelId="{A4E4182A-D210-0F4C-A8F1-11194F890D6B}">
      <dsp:nvSpPr>
        <dsp:cNvPr id="0" name=""/>
        <dsp:cNvSpPr/>
      </dsp:nvSpPr>
      <dsp:spPr>
        <a:xfrm>
          <a:off x="0" y="1129324"/>
          <a:ext cx="7537643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320CC6-0AD5-6946-92C8-F7A239E3E144}">
      <dsp:nvSpPr>
        <dsp:cNvPr id="0" name=""/>
        <dsp:cNvSpPr/>
      </dsp:nvSpPr>
      <dsp:spPr>
        <a:xfrm>
          <a:off x="376882" y="981724"/>
          <a:ext cx="5276350" cy="2952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433" tIns="0" rIns="19943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rgbClr val="292934"/>
              </a:solidFill>
            </a:rPr>
            <a:t>          Planes</a:t>
          </a:r>
          <a:endParaRPr lang="es-ES" sz="2000" b="1" kern="1200" dirty="0">
            <a:solidFill>
              <a:srgbClr val="292934"/>
            </a:solidFill>
          </a:endParaRPr>
        </a:p>
      </dsp:txBody>
      <dsp:txXfrm>
        <a:off x="391292" y="996134"/>
        <a:ext cx="5247530" cy="266380"/>
      </dsp:txXfrm>
    </dsp:sp>
    <dsp:sp modelId="{4ADE9BD0-0043-B748-A16B-5011A091F71C}">
      <dsp:nvSpPr>
        <dsp:cNvPr id="0" name=""/>
        <dsp:cNvSpPr/>
      </dsp:nvSpPr>
      <dsp:spPr>
        <a:xfrm>
          <a:off x="0" y="1582924"/>
          <a:ext cx="7537643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8D6BAA-E77D-1D44-9115-85753FA04DAE}">
      <dsp:nvSpPr>
        <dsp:cNvPr id="0" name=""/>
        <dsp:cNvSpPr/>
      </dsp:nvSpPr>
      <dsp:spPr>
        <a:xfrm>
          <a:off x="376882" y="1435324"/>
          <a:ext cx="5276350" cy="2952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433" tIns="0" rIns="19943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rgbClr val="292934"/>
              </a:solidFill>
            </a:rPr>
            <a:t>               Políticas</a:t>
          </a:r>
          <a:endParaRPr lang="es-ES" sz="2000" b="1" kern="1200" dirty="0">
            <a:solidFill>
              <a:srgbClr val="292934"/>
            </a:solidFill>
          </a:endParaRPr>
        </a:p>
      </dsp:txBody>
      <dsp:txXfrm>
        <a:off x="391292" y="1449734"/>
        <a:ext cx="5247530" cy="266380"/>
      </dsp:txXfrm>
    </dsp:sp>
    <dsp:sp modelId="{E42DA6CD-C596-9942-89F5-A3594B226055}">
      <dsp:nvSpPr>
        <dsp:cNvPr id="0" name=""/>
        <dsp:cNvSpPr/>
      </dsp:nvSpPr>
      <dsp:spPr>
        <a:xfrm>
          <a:off x="0" y="2036525"/>
          <a:ext cx="7537643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9DA23E-1A3C-6440-98C1-901A775BE059}">
      <dsp:nvSpPr>
        <dsp:cNvPr id="0" name=""/>
        <dsp:cNvSpPr/>
      </dsp:nvSpPr>
      <dsp:spPr>
        <a:xfrm>
          <a:off x="376882" y="1888924"/>
          <a:ext cx="5276350" cy="2952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433" tIns="0" rIns="19943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rgbClr val="292934"/>
              </a:solidFill>
            </a:rPr>
            <a:t>	     Procedimientos y reglas</a:t>
          </a:r>
          <a:endParaRPr lang="es-ES" sz="2000" b="1" kern="1200" dirty="0">
            <a:solidFill>
              <a:srgbClr val="292934"/>
            </a:solidFill>
          </a:endParaRPr>
        </a:p>
      </dsp:txBody>
      <dsp:txXfrm>
        <a:off x="391292" y="1903334"/>
        <a:ext cx="5247530" cy="266380"/>
      </dsp:txXfrm>
    </dsp:sp>
    <dsp:sp modelId="{8E6D22F6-41BA-474C-8EF8-A410EFAD2CBF}">
      <dsp:nvSpPr>
        <dsp:cNvPr id="0" name=""/>
        <dsp:cNvSpPr/>
      </dsp:nvSpPr>
      <dsp:spPr>
        <a:xfrm>
          <a:off x="0" y="2490125"/>
          <a:ext cx="7537643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A1208E-344F-3546-A6B0-9FD4AB292729}">
      <dsp:nvSpPr>
        <dsp:cNvPr id="0" name=""/>
        <dsp:cNvSpPr/>
      </dsp:nvSpPr>
      <dsp:spPr>
        <a:xfrm>
          <a:off x="376882" y="2342524"/>
          <a:ext cx="5276350" cy="2952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433" tIns="0" rIns="19943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rgbClr val="292934"/>
              </a:solidFill>
            </a:rPr>
            <a:t>	          Programas</a:t>
          </a:r>
          <a:endParaRPr lang="es-ES" sz="2000" b="1" kern="1200" dirty="0">
            <a:solidFill>
              <a:srgbClr val="292934"/>
            </a:solidFill>
          </a:endParaRPr>
        </a:p>
      </dsp:txBody>
      <dsp:txXfrm>
        <a:off x="391292" y="2356934"/>
        <a:ext cx="5247530" cy="266380"/>
      </dsp:txXfrm>
    </dsp:sp>
    <dsp:sp modelId="{7DF77C9A-793D-B64E-93F6-BAB9D3C2C037}">
      <dsp:nvSpPr>
        <dsp:cNvPr id="0" name=""/>
        <dsp:cNvSpPr/>
      </dsp:nvSpPr>
      <dsp:spPr>
        <a:xfrm>
          <a:off x="0" y="2943725"/>
          <a:ext cx="7537643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3CBD73-4B90-0348-819D-37CF3C8D0378}">
      <dsp:nvSpPr>
        <dsp:cNvPr id="0" name=""/>
        <dsp:cNvSpPr/>
      </dsp:nvSpPr>
      <dsp:spPr>
        <a:xfrm>
          <a:off x="376882" y="2796125"/>
          <a:ext cx="5276350" cy="2952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433" tIns="0" rIns="19943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rgbClr val="292934"/>
              </a:solidFill>
            </a:rPr>
            <a:t>		Presupuestos</a:t>
          </a:r>
          <a:endParaRPr lang="es-ES" sz="2000" b="1" kern="1200" dirty="0">
            <a:solidFill>
              <a:srgbClr val="292934"/>
            </a:solidFill>
          </a:endParaRPr>
        </a:p>
      </dsp:txBody>
      <dsp:txXfrm>
        <a:off x="391292" y="2810535"/>
        <a:ext cx="5247530" cy="26638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1EB8CB-DF50-5A4C-AEEC-E30A91F796C0}">
      <dsp:nvSpPr>
        <dsp:cNvPr id="0" name=""/>
        <dsp:cNvSpPr/>
      </dsp:nvSpPr>
      <dsp:spPr>
        <a:xfrm>
          <a:off x="0" y="326463"/>
          <a:ext cx="7172277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021793-D2AC-3944-BBB5-E3FEF49DBCC2}">
      <dsp:nvSpPr>
        <dsp:cNvPr id="0" name=""/>
        <dsp:cNvSpPr/>
      </dsp:nvSpPr>
      <dsp:spPr>
        <a:xfrm>
          <a:off x="358613" y="1743"/>
          <a:ext cx="5020593" cy="6494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9766" tIns="0" rIns="189766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1" kern="1200" dirty="0" smtClean="0">
              <a:solidFill>
                <a:srgbClr val="292934"/>
              </a:solidFill>
            </a:rPr>
            <a:t>Planeación Estratégica</a:t>
          </a:r>
          <a:endParaRPr lang="es-ES" sz="2200" b="1" kern="1200" dirty="0">
            <a:solidFill>
              <a:srgbClr val="292934"/>
            </a:solidFill>
          </a:endParaRPr>
        </a:p>
      </dsp:txBody>
      <dsp:txXfrm>
        <a:off x="390316" y="33446"/>
        <a:ext cx="4957187" cy="586034"/>
      </dsp:txXfrm>
    </dsp:sp>
    <dsp:sp modelId="{51B23819-1272-B54F-AF8A-FDA84D34A2B5}">
      <dsp:nvSpPr>
        <dsp:cNvPr id="0" name=""/>
        <dsp:cNvSpPr/>
      </dsp:nvSpPr>
      <dsp:spPr>
        <a:xfrm>
          <a:off x="0" y="1324383"/>
          <a:ext cx="7172277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598947-3F76-994C-9883-C326E11A8ABD}">
      <dsp:nvSpPr>
        <dsp:cNvPr id="0" name=""/>
        <dsp:cNvSpPr/>
      </dsp:nvSpPr>
      <dsp:spPr>
        <a:xfrm>
          <a:off x="358613" y="999663"/>
          <a:ext cx="5020593" cy="6494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9766" tIns="0" rIns="189766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1" kern="1200" dirty="0" smtClean="0">
              <a:solidFill>
                <a:srgbClr val="292934"/>
              </a:solidFill>
            </a:rPr>
            <a:t>Planeación Táctica</a:t>
          </a:r>
          <a:endParaRPr lang="es-ES" sz="2200" b="1" kern="1200" dirty="0">
            <a:solidFill>
              <a:srgbClr val="292934"/>
            </a:solidFill>
          </a:endParaRPr>
        </a:p>
      </dsp:txBody>
      <dsp:txXfrm>
        <a:off x="390316" y="1031366"/>
        <a:ext cx="4957187" cy="586034"/>
      </dsp:txXfrm>
    </dsp:sp>
    <dsp:sp modelId="{52B49FC0-0C89-3D40-8E39-38D6D339DEF9}">
      <dsp:nvSpPr>
        <dsp:cNvPr id="0" name=""/>
        <dsp:cNvSpPr/>
      </dsp:nvSpPr>
      <dsp:spPr>
        <a:xfrm>
          <a:off x="0" y="2322303"/>
          <a:ext cx="7172277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351442-8A66-C64C-8EA4-C335FC935536}">
      <dsp:nvSpPr>
        <dsp:cNvPr id="0" name=""/>
        <dsp:cNvSpPr/>
      </dsp:nvSpPr>
      <dsp:spPr>
        <a:xfrm>
          <a:off x="358613" y="1997583"/>
          <a:ext cx="5020593" cy="6494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9766" tIns="0" rIns="189766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1" kern="1200" dirty="0" smtClean="0">
              <a:solidFill>
                <a:srgbClr val="292934"/>
              </a:solidFill>
            </a:rPr>
            <a:t>Planeación Operativa</a:t>
          </a:r>
          <a:endParaRPr lang="es-ES" sz="2200" b="1" kern="1200" dirty="0">
            <a:solidFill>
              <a:srgbClr val="292934"/>
            </a:solidFill>
          </a:endParaRPr>
        </a:p>
      </dsp:txBody>
      <dsp:txXfrm>
        <a:off x="390316" y="2029286"/>
        <a:ext cx="4957187" cy="58603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1EB8CB-DF50-5A4C-AEEC-E30A91F796C0}">
      <dsp:nvSpPr>
        <dsp:cNvPr id="0" name=""/>
        <dsp:cNvSpPr/>
      </dsp:nvSpPr>
      <dsp:spPr>
        <a:xfrm>
          <a:off x="0" y="381565"/>
          <a:ext cx="7264369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021793-D2AC-3944-BBB5-E3FEF49DBCC2}">
      <dsp:nvSpPr>
        <dsp:cNvPr id="0" name=""/>
        <dsp:cNvSpPr/>
      </dsp:nvSpPr>
      <dsp:spPr>
        <a:xfrm>
          <a:off x="363218" y="27325"/>
          <a:ext cx="5085058" cy="7084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203" tIns="0" rIns="19220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rgbClr val="292934"/>
              </a:solidFill>
            </a:rPr>
            <a:t>Planeación Prospectiva</a:t>
          </a:r>
          <a:endParaRPr lang="es-ES" sz="2400" b="1" kern="1200" dirty="0">
            <a:solidFill>
              <a:srgbClr val="292934"/>
            </a:solidFill>
          </a:endParaRPr>
        </a:p>
      </dsp:txBody>
      <dsp:txXfrm>
        <a:off x="397803" y="61910"/>
        <a:ext cx="5015888" cy="639310"/>
      </dsp:txXfrm>
    </dsp:sp>
    <dsp:sp modelId="{51B23819-1272-B54F-AF8A-FDA84D34A2B5}">
      <dsp:nvSpPr>
        <dsp:cNvPr id="0" name=""/>
        <dsp:cNvSpPr/>
      </dsp:nvSpPr>
      <dsp:spPr>
        <a:xfrm>
          <a:off x="0" y="1470205"/>
          <a:ext cx="7264369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598947-3F76-994C-9883-C326E11A8ABD}">
      <dsp:nvSpPr>
        <dsp:cNvPr id="0" name=""/>
        <dsp:cNvSpPr/>
      </dsp:nvSpPr>
      <dsp:spPr>
        <a:xfrm>
          <a:off x="363218" y="1115965"/>
          <a:ext cx="5085058" cy="7084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203" tIns="0" rIns="19220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rgbClr val="292934"/>
              </a:solidFill>
            </a:rPr>
            <a:t>Planeación Indicativa</a:t>
          </a:r>
          <a:endParaRPr lang="es-ES" sz="2400" b="1" kern="1200" dirty="0">
            <a:solidFill>
              <a:srgbClr val="292934"/>
            </a:solidFill>
          </a:endParaRPr>
        </a:p>
      </dsp:txBody>
      <dsp:txXfrm>
        <a:off x="397803" y="1150550"/>
        <a:ext cx="5015888" cy="639310"/>
      </dsp:txXfrm>
    </dsp:sp>
    <dsp:sp modelId="{52B49FC0-0C89-3D40-8E39-38D6D339DEF9}">
      <dsp:nvSpPr>
        <dsp:cNvPr id="0" name=""/>
        <dsp:cNvSpPr/>
      </dsp:nvSpPr>
      <dsp:spPr>
        <a:xfrm>
          <a:off x="0" y="2558845"/>
          <a:ext cx="7264369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351442-8A66-C64C-8EA4-C335FC935536}">
      <dsp:nvSpPr>
        <dsp:cNvPr id="0" name=""/>
        <dsp:cNvSpPr/>
      </dsp:nvSpPr>
      <dsp:spPr>
        <a:xfrm>
          <a:off x="363218" y="2204605"/>
          <a:ext cx="5085058" cy="7084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203" tIns="0" rIns="19220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rgbClr val="292934"/>
              </a:solidFill>
            </a:rPr>
            <a:t>Planeación Participativa</a:t>
          </a:r>
          <a:endParaRPr lang="es-ES" sz="2400" b="1" kern="1200" dirty="0">
            <a:solidFill>
              <a:srgbClr val="292934"/>
            </a:solidFill>
          </a:endParaRPr>
        </a:p>
      </dsp:txBody>
      <dsp:txXfrm>
        <a:off x="397803" y="2239190"/>
        <a:ext cx="5015888" cy="63931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1EB8CB-DF50-5A4C-AEEC-E30A91F796C0}">
      <dsp:nvSpPr>
        <dsp:cNvPr id="0" name=""/>
        <dsp:cNvSpPr/>
      </dsp:nvSpPr>
      <dsp:spPr>
        <a:xfrm>
          <a:off x="0" y="272186"/>
          <a:ext cx="7264369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021793-D2AC-3944-BBB5-E3FEF49DBCC2}">
      <dsp:nvSpPr>
        <dsp:cNvPr id="0" name=""/>
        <dsp:cNvSpPr/>
      </dsp:nvSpPr>
      <dsp:spPr>
        <a:xfrm>
          <a:off x="363218" y="6506"/>
          <a:ext cx="5085058" cy="5313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203" tIns="0" rIns="19220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rgbClr val="292934"/>
              </a:solidFill>
            </a:rPr>
            <a:t>Planeación Global</a:t>
          </a:r>
          <a:endParaRPr lang="es-ES" sz="2000" b="1" kern="1200" dirty="0">
            <a:solidFill>
              <a:srgbClr val="292934"/>
            </a:solidFill>
          </a:endParaRPr>
        </a:p>
      </dsp:txBody>
      <dsp:txXfrm>
        <a:off x="389157" y="32445"/>
        <a:ext cx="5033180" cy="479482"/>
      </dsp:txXfrm>
    </dsp:sp>
    <dsp:sp modelId="{51B23819-1272-B54F-AF8A-FDA84D34A2B5}">
      <dsp:nvSpPr>
        <dsp:cNvPr id="0" name=""/>
        <dsp:cNvSpPr/>
      </dsp:nvSpPr>
      <dsp:spPr>
        <a:xfrm>
          <a:off x="0" y="1088667"/>
          <a:ext cx="7264369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598947-3F76-994C-9883-C326E11A8ABD}">
      <dsp:nvSpPr>
        <dsp:cNvPr id="0" name=""/>
        <dsp:cNvSpPr/>
      </dsp:nvSpPr>
      <dsp:spPr>
        <a:xfrm>
          <a:off x="363218" y="822987"/>
          <a:ext cx="5085058" cy="5313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203" tIns="0" rIns="19220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rgbClr val="292934"/>
              </a:solidFill>
            </a:rPr>
            <a:t>Planeación Sectorial</a:t>
          </a:r>
          <a:endParaRPr lang="es-ES" sz="2000" b="1" kern="1200" dirty="0">
            <a:solidFill>
              <a:srgbClr val="292934"/>
            </a:solidFill>
          </a:endParaRPr>
        </a:p>
      </dsp:txBody>
      <dsp:txXfrm>
        <a:off x="389157" y="848926"/>
        <a:ext cx="5033180" cy="479482"/>
      </dsp:txXfrm>
    </dsp:sp>
    <dsp:sp modelId="{52B49FC0-0C89-3D40-8E39-38D6D339DEF9}">
      <dsp:nvSpPr>
        <dsp:cNvPr id="0" name=""/>
        <dsp:cNvSpPr/>
      </dsp:nvSpPr>
      <dsp:spPr>
        <a:xfrm>
          <a:off x="0" y="1905147"/>
          <a:ext cx="7264369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351442-8A66-C64C-8EA4-C335FC935536}">
      <dsp:nvSpPr>
        <dsp:cNvPr id="0" name=""/>
        <dsp:cNvSpPr/>
      </dsp:nvSpPr>
      <dsp:spPr>
        <a:xfrm>
          <a:off x="363218" y="1639467"/>
          <a:ext cx="5085058" cy="5313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203" tIns="0" rIns="19220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rgbClr val="292934"/>
              </a:solidFill>
            </a:rPr>
            <a:t>Planeación Regional</a:t>
          </a:r>
          <a:endParaRPr lang="es-ES" sz="2000" b="1" kern="1200" dirty="0">
            <a:solidFill>
              <a:srgbClr val="292934"/>
            </a:solidFill>
          </a:endParaRPr>
        </a:p>
      </dsp:txBody>
      <dsp:txXfrm>
        <a:off x="389157" y="1665406"/>
        <a:ext cx="5033180" cy="479482"/>
      </dsp:txXfrm>
    </dsp:sp>
    <dsp:sp modelId="{2A645415-F7B9-CB46-889F-00BE1112C020}">
      <dsp:nvSpPr>
        <dsp:cNvPr id="0" name=""/>
        <dsp:cNvSpPr/>
      </dsp:nvSpPr>
      <dsp:spPr>
        <a:xfrm>
          <a:off x="0" y="2721627"/>
          <a:ext cx="7264369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00D4DE-47FC-044B-BB2B-A62934D106B8}">
      <dsp:nvSpPr>
        <dsp:cNvPr id="0" name=""/>
        <dsp:cNvSpPr/>
      </dsp:nvSpPr>
      <dsp:spPr>
        <a:xfrm>
          <a:off x="363218" y="2455947"/>
          <a:ext cx="5085058" cy="5313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203" tIns="0" rIns="19220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rgbClr val="292934"/>
              </a:solidFill>
            </a:rPr>
            <a:t>Planeación Institucional</a:t>
          </a:r>
          <a:endParaRPr lang="es-ES" sz="2000" b="1" kern="1200" dirty="0">
            <a:solidFill>
              <a:srgbClr val="292934"/>
            </a:solidFill>
          </a:endParaRPr>
        </a:p>
      </dsp:txBody>
      <dsp:txXfrm>
        <a:off x="389157" y="2481886"/>
        <a:ext cx="5033180" cy="47948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1EB8CB-DF50-5A4C-AEEC-E30A91F796C0}">
      <dsp:nvSpPr>
        <dsp:cNvPr id="0" name=""/>
        <dsp:cNvSpPr/>
      </dsp:nvSpPr>
      <dsp:spPr>
        <a:xfrm>
          <a:off x="0" y="192003"/>
          <a:ext cx="6296928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021793-D2AC-3944-BBB5-E3FEF49DBCC2}">
      <dsp:nvSpPr>
        <dsp:cNvPr id="0" name=""/>
        <dsp:cNvSpPr/>
      </dsp:nvSpPr>
      <dsp:spPr>
        <a:xfrm>
          <a:off x="314846" y="123"/>
          <a:ext cx="4407849" cy="3837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6606" tIns="0" rIns="166606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rgbClr val="292934"/>
              </a:solidFill>
            </a:rPr>
            <a:t>Planeación Económica</a:t>
          </a:r>
          <a:endParaRPr lang="es-ES" sz="2000" b="1" kern="1200" dirty="0">
            <a:solidFill>
              <a:srgbClr val="292934"/>
            </a:solidFill>
          </a:endParaRPr>
        </a:p>
      </dsp:txBody>
      <dsp:txXfrm>
        <a:off x="333580" y="18857"/>
        <a:ext cx="4370381" cy="346292"/>
      </dsp:txXfrm>
    </dsp:sp>
    <dsp:sp modelId="{51B23819-1272-B54F-AF8A-FDA84D34A2B5}">
      <dsp:nvSpPr>
        <dsp:cNvPr id="0" name=""/>
        <dsp:cNvSpPr/>
      </dsp:nvSpPr>
      <dsp:spPr>
        <a:xfrm>
          <a:off x="0" y="781683"/>
          <a:ext cx="6296928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598947-3F76-994C-9883-C326E11A8ABD}">
      <dsp:nvSpPr>
        <dsp:cNvPr id="0" name=""/>
        <dsp:cNvSpPr/>
      </dsp:nvSpPr>
      <dsp:spPr>
        <a:xfrm>
          <a:off x="314846" y="589803"/>
          <a:ext cx="4407849" cy="3837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6606" tIns="0" rIns="166606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rgbClr val="292934"/>
              </a:solidFill>
            </a:rPr>
            <a:t>Planeación Política</a:t>
          </a:r>
          <a:endParaRPr lang="es-ES" sz="2000" b="1" kern="1200" dirty="0">
            <a:solidFill>
              <a:srgbClr val="292934"/>
            </a:solidFill>
          </a:endParaRPr>
        </a:p>
      </dsp:txBody>
      <dsp:txXfrm>
        <a:off x="333580" y="608537"/>
        <a:ext cx="4370381" cy="346292"/>
      </dsp:txXfrm>
    </dsp:sp>
    <dsp:sp modelId="{52B49FC0-0C89-3D40-8E39-38D6D339DEF9}">
      <dsp:nvSpPr>
        <dsp:cNvPr id="0" name=""/>
        <dsp:cNvSpPr/>
      </dsp:nvSpPr>
      <dsp:spPr>
        <a:xfrm>
          <a:off x="0" y="1371363"/>
          <a:ext cx="6296928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351442-8A66-C64C-8EA4-C335FC935536}">
      <dsp:nvSpPr>
        <dsp:cNvPr id="0" name=""/>
        <dsp:cNvSpPr/>
      </dsp:nvSpPr>
      <dsp:spPr>
        <a:xfrm>
          <a:off x="314846" y="1179483"/>
          <a:ext cx="4407849" cy="3837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6606" tIns="0" rIns="166606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rgbClr val="292934"/>
              </a:solidFill>
            </a:rPr>
            <a:t>Planeación Social</a:t>
          </a:r>
          <a:endParaRPr lang="es-ES" sz="2000" b="1" kern="1200" dirty="0">
            <a:solidFill>
              <a:srgbClr val="292934"/>
            </a:solidFill>
          </a:endParaRPr>
        </a:p>
      </dsp:txBody>
      <dsp:txXfrm>
        <a:off x="333580" y="1198217"/>
        <a:ext cx="4370381" cy="346292"/>
      </dsp:txXfrm>
    </dsp:sp>
    <dsp:sp modelId="{C01035CE-5ABD-2049-9D24-29A33576402C}">
      <dsp:nvSpPr>
        <dsp:cNvPr id="0" name=""/>
        <dsp:cNvSpPr/>
      </dsp:nvSpPr>
      <dsp:spPr>
        <a:xfrm>
          <a:off x="0" y="1961043"/>
          <a:ext cx="6296928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EA60D3-F0D3-D349-B225-DF8BAB86FA6F}">
      <dsp:nvSpPr>
        <dsp:cNvPr id="0" name=""/>
        <dsp:cNvSpPr/>
      </dsp:nvSpPr>
      <dsp:spPr>
        <a:xfrm>
          <a:off x="314846" y="1769163"/>
          <a:ext cx="4407849" cy="3837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6606" tIns="0" rIns="166606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rgbClr val="292934"/>
              </a:solidFill>
            </a:rPr>
            <a:t>Planeación Urbana</a:t>
          </a:r>
          <a:endParaRPr lang="es-ES" sz="2000" b="1" kern="1200" dirty="0">
            <a:solidFill>
              <a:srgbClr val="292934"/>
            </a:solidFill>
          </a:endParaRPr>
        </a:p>
      </dsp:txBody>
      <dsp:txXfrm>
        <a:off x="333580" y="1787897"/>
        <a:ext cx="4370381" cy="346292"/>
      </dsp:txXfrm>
    </dsp:sp>
    <dsp:sp modelId="{3F525E60-24EC-CB4D-B062-F4529DF005EE}">
      <dsp:nvSpPr>
        <dsp:cNvPr id="0" name=""/>
        <dsp:cNvSpPr/>
      </dsp:nvSpPr>
      <dsp:spPr>
        <a:xfrm>
          <a:off x="0" y="2550723"/>
          <a:ext cx="6296928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B63267-37FC-A44A-8CC0-D1DC3FAB4906}">
      <dsp:nvSpPr>
        <dsp:cNvPr id="0" name=""/>
        <dsp:cNvSpPr/>
      </dsp:nvSpPr>
      <dsp:spPr>
        <a:xfrm>
          <a:off x="314846" y="2358843"/>
          <a:ext cx="4407849" cy="3837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6606" tIns="0" rIns="166606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rgbClr val="292934"/>
              </a:solidFill>
            </a:rPr>
            <a:t>Planeación Rural</a:t>
          </a:r>
          <a:endParaRPr lang="es-ES" sz="2000" b="1" kern="1200" dirty="0">
            <a:solidFill>
              <a:srgbClr val="292934"/>
            </a:solidFill>
          </a:endParaRPr>
        </a:p>
      </dsp:txBody>
      <dsp:txXfrm>
        <a:off x="333580" y="2377577"/>
        <a:ext cx="4370381" cy="3462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553863-79F2-7B4D-8A11-D60852BD86BA}" type="datetimeFigureOut">
              <a:rPr lang="es-ES" smtClean="0"/>
              <a:t>27/09/2016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2DDC93-95A1-5942-8EC0-4513D59CCA7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9935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El proceso administrativo no es una simple secuencia</a:t>
            </a:r>
            <a:r>
              <a:rPr lang="es-ES" baseline="0" dirty="0" smtClean="0"/>
              <a:t> ni un ciclo repetitivo de funciones. Conforma un sistema en el que el todo es mayor que la suma de las partes. Gracias al efecto sinérgico.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DDC93-95A1-5942-8EC0-4513D59CCA7E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07094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Cada nivel cumple un papel para poner en marcha las estrategias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DDC93-95A1-5942-8EC0-4513D59CCA7E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21506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Cada nivel cumple un papel para poner en marcha las estrategias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DDC93-95A1-5942-8EC0-4513D59CCA7E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215064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Cada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DDC93-95A1-5942-8EC0-4513D59CCA7E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798125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También se consideran tipos de planes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DDC93-95A1-5942-8EC0-4513D59CCA7E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425610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Dependiendo del área de aplicación puede ser de diferentes</a:t>
            </a:r>
            <a:r>
              <a:rPr lang="es-ES" baseline="0" dirty="0" smtClean="0"/>
              <a:t> tipos.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DDC93-95A1-5942-8EC0-4513D59CCA7E}" type="slidenum">
              <a:rPr lang="es-ES" smtClean="0"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825287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DDC93-95A1-5942-8EC0-4513D59CCA7E}" type="slidenum">
              <a:rPr lang="es-ES" smtClean="0"/>
              <a:t>26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3583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0" y="3853892"/>
            <a:ext cx="4487333" cy="777875"/>
          </a:xfrm>
        </p:spPr>
        <p:txBody>
          <a:bodyPr>
            <a:normAutofit/>
          </a:bodyPr>
          <a:lstStyle>
            <a:lvl1pPr>
              <a:defRPr sz="2333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0" y="4635500"/>
            <a:ext cx="4487333" cy="623794"/>
          </a:xfrm>
        </p:spPr>
        <p:txBody>
          <a:bodyPr>
            <a:normAutofit/>
          </a:bodyPr>
          <a:lstStyle>
            <a:lvl1pPr marL="0" indent="0" algn="l">
              <a:spcBef>
                <a:spcPts val="250"/>
              </a:spcBef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1pPr>
            <a:lvl2pPr marL="380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61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42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239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04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66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47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34000" y="5354702"/>
            <a:ext cx="1369608" cy="304271"/>
          </a:xfrm>
        </p:spPr>
        <p:txBody>
          <a:bodyPr/>
          <a:lstStyle>
            <a:lvl1pPr algn="l">
              <a:defRPr/>
            </a:lvl1pPr>
          </a:lstStyle>
          <a:p>
            <a:fld id="{451DEABC-D766-4322-8E78-B830FAE35C72}" type="datetime4">
              <a:rPr lang="en-US" smtClean="0"/>
              <a:pPr/>
              <a:t>September 27,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12392" y="5354702"/>
            <a:ext cx="2908549" cy="304271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13972" y="190500"/>
            <a:ext cx="4706056" cy="3489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500"/>
          </a:p>
        </p:txBody>
      </p:sp>
      <p:sp>
        <p:nvSpPr>
          <p:cNvPr id="8" name="Rectangle 7"/>
          <p:cNvSpPr/>
          <p:nvPr/>
        </p:nvSpPr>
        <p:spPr>
          <a:xfrm>
            <a:off x="7558264" y="190500"/>
            <a:ext cx="2286000" cy="16992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500"/>
          </a:p>
        </p:txBody>
      </p:sp>
      <p:sp>
        <p:nvSpPr>
          <p:cNvPr id="10" name="Rectangle 9"/>
          <p:cNvSpPr/>
          <p:nvPr/>
        </p:nvSpPr>
        <p:spPr>
          <a:xfrm>
            <a:off x="5138209" y="1981200"/>
            <a:ext cx="2286000" cy="16992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761970" rtl="0" eaLnBrk="1" latinLnBrk="0" hangingPunct="1"/>
            <a:endParaRPr sz="15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2103" y="145678"/>
            <a:ext cx="459232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5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138209" y="190500"/>
            <a:ext cx="2286000" cy="169926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500"/>
          </a:p>
        </p:txBody>
      </p:sp>
      <p:sp>
        <p:nvSpPr>
          <p:cNvPr id="12" name="Rectangle 11"/>
          <p:cNvSpPr/>
          <p:nvPr/>
        </p:nvSpPr>
        <p:spPr>
          <a:xfrm>
            <a:off x="7558264" y="1981200"/>
            <a:ext cx="2286000" cy="16992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5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9074275" y="235478"/>
            <a:ext cx="762000" cy="133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500"/>
          </a:p>
        </p:txBody>
      </p:sp>
      <p:sp>
        <p:nvSpPr>
          <p:cNvPr id="10" name="TextBox 9"/>
          <p:cNvSpPr txBox="1"/>
          <p:nvPr/>
        </p:nvSpPr>
        <p:spPr>
          <a:xfrm>
            <a:off x="247985" y="190502"/>
            <a:ext cx="289899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0EFEE-2756-4A20-BF2A-63F0A94F99AC}" type="datetime4">
              <a:rPr lang="en-US" smtClean="0"/>
              <a:pPr/>
              <a:t>September 27, 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58801" y="1654969"/>
            <a:ext cx="4063792" cy="163830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58801" y="3470804"/>
            <a:ext cx="4063792" cy="163830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900084" y="1654969"/>
            <a:ext cx="4064000" cy="163830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900084" y="3474720"/>
            <a:ext cx="4064000" cy="163830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9074275" y="235478"/>
            <a:ext cx="762000" cy="133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500"/>
          </a:p>
        </p:txBody>
      </p:sp>
      <p:sp>
        <p:nvSpPr>
          <p:cNvPr id="8" name="TextBox 7"/>
          <p:cNvSpPr txBox="1"/>
          <p:nvPr/>
        </p:nvSpPr>
        <p:spPr>
          <a:xfrm>
            <a:off x="247985" y="190502"/>
            <a:ext cx="289899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EC054-3869-4501-B163-1BBFDE8DCE04}" type="datetime4">
              <a:rPr lang="en-US" smtClean="0"/>
              <a:pPr/>
              <a:t>September 27,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074275" y="235478"/>
            <a:ext cx="762000" cy="2518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5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D831-56C1-49CF-8EF7-8B9A98402BCD}" type="datetime4">
              <a:rPr lang="en-US" smtClean="0"/>
              <a:pPr/>
              <a:t>September 27, 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13974" y="190500"/>
            <a:ext cx="3834695" cy="52876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5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2839" y="2143127"/>
            <a:ext cx="3616960" cy="968375"/>
          </a:xfrm>
        </p:spPr>
        <p:txBody>
          <a:bodyPr anchor="b">
            <a:normAutofit/>
          </a:bodyPr>
          <a:lstStyle>
            <a:lvl1pPr algn="l">
              <a:defRPr sz="2167" b="0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1974" y="227542"/>
            <a:ext cx="5108221" cy="4877594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3437" y="3111500"/>
            <a:ext cx="3616960" cy="1993636"/>
          </a:xfrm>
        </p:spPr>
        <p:txBody>
          <a:bodyPr/>
          <a:lstStyle>
            <a:lvl1pPr marL="0" indent="0">
              <a:spcBef>
                <a:spcPts val="500"/>
              </a:spcBef>
              <a:buNone/>
              <a:defRPr sz="1167">
                <a:solidFill>
                  <a:schemeClr val="bg1"/>
                </a:solidFill>
              </a:defRPr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212667" y="5352990"/>
            <a:ext cx="1708275" cy="304271"/>
          </a:xfrm>
        </p:spPr>
        <p:txBody>
          <a:bodyPr/>
          <a:lstStyle/>
          <a:p>
            <a:fld id="{6EAD5615-7F4F-4584-84D5-CC95918C321F}" type="datetime4">
              <a:rPr lang="en-US" smtClean="0"/>
              <a:pPr/>
              <a:t>September 27,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288119" y="5352990"/>
            <a:ext cx="3685491" cy="30427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72103" y="145678"/>
            <a:ext cx="459232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5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9074275" y="235478"/>
            <a:ext cx="762000" cy="2518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5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2671" y="2603500"/>
            <a:ext cx="4331413" cy="726282"/>
          </a:xfrm>
        </p:spPr>
        <p:txBody>
          <a:bodyPr anchor="b">
            <a:normAutofit/>
          </a:bodyPr>
          <a:lstStyle>
            <a:lvl1pPr algn="l">
              <a:defRPr sz="2167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8784" y="190500"/>
            <a:ext cx="3845176" cy="5287698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32671" y="3329783"/>
            <a:ext cx="4331413" cy="1789907"/>
          </a:xfrm>
        </p:spPr>
        <p:txBody>
          <a:bodyPr/>
          <a:lstStyle>
            <a:lvl1pPr marL="0" indent="0">
              <a:spcBef>
                <a:spcPts val="500"/>
              </a:spcBef>
              <a:buNone/>
              <a:defRPr sz="1167"/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212667" y="5352990"/>
            <a:ext cx="1708275" cy="304271"/>
          </a:xfrm>
        </p:spPr>
        <p:txBody>
          <a:bodyPr/>
          <a:lstStyle/>
          <a:p>
            <a:fld id="{76EEA923-9BEE-48CE-9F28-5B525F399BAD}" type="datetime4">
              <a:rPr lang="en-US" smtClean="0"/>
              <a:pPr/>
              <a:t>September 27,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56667" y="5352990"/>
            <a:ext cx="3339043" cy="30427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433457" y="2808944"/>
            <a:ext cx="24507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0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encima d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2785" y="3686737"/>
            <a:ext cx="6879064" cy="694765"/>
          </a:xfrm>
        </p:spPr>
        <p:txBody>
          <a:bodyPr anchor="b">
            <a:normAutofit/>
          </a:bodyPr>
          <a:lstStyle>
            <a:lvl1pPr algn="l">
              <a:defRPr sz="2167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8785" y="190500"/>
            <a:ext cx="7087099" cy="3489960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2785" y="4381499"/>
            <a:ext cx="6879064" cy="738188"/>
          </a:xfrm>
        </p:spPr>
        <p:txBody>
          <a:bodyPr/>
          <a:lstStyle>
            <a:lvl1pPr marL="0" indent="0">
              <a:spcBef>
                <a:spcPts val="250"/>
              </a:spcBef>
              <a:buNone/>
              <a:defRPr sz="1167"/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0EFEE-2756-4A20-BF2A-63F0A94F99AC}" type="datetime4">
              <a:rPr lang="en-US" smtClean="0"/>
              <a:pPr/>
              <a:t>September 27, 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558264" y="190500"/>
            <a:ext cx="2286000" cy="16992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500"/>
          </a:p>
        </p:txBody>
      </p:sp>
      <p:sp>
        <p:nvSpPr>
          <p:cNvPr id="9" name="Rectangle 8"/>
          <p:cNvSpPr/>
          <p:nvPr/>
        </p:nvSpPr>
        <p:spPr>
          <a:xfrm>
            <a:off x="7558264" y="1981200"/>
            <a:ext cx="2286000" cy="16992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500"/>
          </a:p>
        </p:txBody>
      </p:sp>
      <p:sp>
        <p:nvSpPr>
          <p:cNvPr id="10" name="TextBox 9"/>
          <p:cNvSpPr txBox="1"/>
          <p:nvPr/>
        </p:nvSpPr>
        <p:spPr>
          <a:xfrm>
            <a:off x="363570" y="3860662"/>
            <a:ext cx="24507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0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mágenes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13974" y="190500"/>
            <a:ext cx="7096852" cy="52876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5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2840" y="2143127"/>
            <a:ext cx="6868457" cy="968375"/>
          </a:xfrm>
        </p:spPr>
        <p:txBody>
          <a:bodyPr anchor="b">
            <a:normAutofit/>
          </a:bodyPr>
          <a:lstStyle>
            <a:lvl1pPr algn="l">
              <a:defRPr sz="2167" b="0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3439" y="3111500"/>
            <a:ext cx="6866184" cy="1993636"/>
          </a:xfrm>
        </p:spPr>
        <p:txBody>
          <a:bodyPr/>
          <a:lstStyle>
            <a:lvl1pPr marL="0" indent="0">
              <a:spcBef>
                <a:spcPts val="500"/>
              </a:spcBef>
              <a:buNone/>
              <a:defRPr sz="1167">
                <a:solidFill>
                  <a:schemeClr val="bg1"/>
                </a:solidFill>
              </a:defRPr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403" y="5196342"/>
            <a:ext cx="1498220" cy="30427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7D0EFEE-2756-4A20-BF2A-63F0A94F99AC}" type="datetime4">
              <a:rPr lang="en-US" smtClean="0"/>
              <a:pPr/>
              <a:t>September 27, 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23441" y="5196342"/>
            <a:ext cx="5164561" cy="30427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‹Nº›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72103" y="145678"/>
            <a:ext cx="459232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5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7558264" y="190500"/>
            <a:ext cx="2286000" cy="16992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500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7558264" y="1979117"/>
            <a:ext cx="2286000" cy="16992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7558264" y="3779520"/>
            <a:ext cx="2286000" cy="16992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imágenes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13972" y="190500"/>
            <a:ext cx="4706056" cy="52876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5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2839" y="2143127"/>
            <a:ext cx="4462925" cy="968375"/>
          </a:xfrm>
        </p:spPr>
        <p:txBody>
          <a:bodyPr anchor="b">
            <a:normAutofit/>
          </a:bodyPr>
          <a:lstStyle>
            <a:lvl1pPr algn="l">
              <a:defRPr sz="2167" b="0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3438" y="3111500"/>
            <a:ext cx="4461449" cy="1993636"/>
          </a:xfrm>
        </p:spPr>
        <p:txBody>
          <a:bodyPr/>
          <a:lstStyle>
            <a:lvl1pPr marL="0" indent="0">
              <a:spcBef>
                <a:spcPts val="500"/>
              </a:spcBef>
              <a:buNone/>
              <a:defRPr sz="1167">
                <a:solidFill>
                  <a:schemeClr val="bg1"/>
                </a:solidFill>
              </a:defRPr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386667" y="5196342"/>
            <a:ext cx="1498220" cy="30427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7D0EFEE-2756-4A20-BF2A-63F0A94F99AC}" type="datetime4">
              <a:rPr lang="en-US" smtClean="0"/>
              <a:pPr/>
              <a:t>September 27, 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23441" y="5196342"/>
            <a:ext cx="2878561" cy="30427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‹Nº›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72103" y="145678"/>
            <a:ext cx="459232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5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7558264" y="190500"/>
            <a:ext cx="2286000" cy="16992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500"/>
          </a:p>
        </p:txBody>
      </p:sp>
      <p:sp>
        <p:nvSpPr>
          <p:cNvPr id="11" name="Rectangle 10"/>
          <p:cNvSpPr/>
          <p:nvPr/>
        </p:nvSpPr>
        <p:spPr>
          <a:xfrm>
            <a:off x="5138209" y="3778938"/>
            <a:ext cx="2286000" cy="16992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500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5138209" y="190500"/>
            <a:ext cx="2286000" cy="16992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5138209" y="1984719"/>
            <a:ext cx="2286000" cy="16992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7559040" y="1984718"/>
            <a:ext cx="2286000" cy="34899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imágenes con título, alternativ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9074275" y="235478"/>
            <a:ext cx="762000" cy="2518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5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3333" y="2603500"/>
            <a:ext cx="3454400" cy="726282"/>
          </a:xfrm>
        </p:spPr>
        <p:txBody>
          <a:bodyPr anchor="b">
            <a:normAutofit/>
          </a:bodyPr>
          <a:lstStyle>
            <a:lvl1pPr algn="l">
              <a:defRPr sz="2167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8786" y="1971040"/>
            <a:ext cx="4711244" cy="3489960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03333" y="3329783"/>
            <a:ext cx="3454400" cy="1789907"/>
          </a:xfrm>
        </p:spPr>
        <p:txBody>
          <a:bodyPr/>
          <a:lstStyle>
            <a:lvl1pPr marL="0" indent="0">
              <a:spcBef>
                <a:spcPts val="500"/>
              </a:spcBef>
              <a:buNone/>
              <a:defRPr sz="1167"/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212667" y="5352990"/>
            <a:ext cx="1708275" cy="304271"/>
          </a:xfrm>
        </p:spPr>
        <p:txBody>
          <a:bodyPr/>
          <a:lstStyle/>
          <a:p>
            <a:fld id="{17D0EFEE-2756-4A20-BF2A-63F0A94F99AC}" type="datetime4">
              <a:rPr lang="en-US" smtClean="0"/>
              <a:pPr/>
              <a:t>September 27, 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56667" y="5352990"/>
            <a:ext cx="3339043" cy="30427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278179" y="2808944"/>
            <a:ext cx="24507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0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308784" y="190500"/>
            <a:ext cx="2286000" cy="16992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734028" y="190500"/>
            <a:ext cx="2286000" cy="16992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74275" y="235478"/>
            <a:ext cx="762000" cy="133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500"/>
          </a:p>
        </p:txBody>
      </p:sp>
      <p:sp>
        <p:nvSpPr>
          <p:cNvPr id="9" name="TextBox 8"/>
          <p:cNvSpPr txBox="1"/>
          <p:nvPr/>
        </p:nvSpPr>
        <p:spPr>
          <a:xfrm>
            <a:off x="247985" y="190502"/>
            <a:ext cx="289899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1F9E-604E-4343-9F29-EF72E8231CAD}" type="datetime4">
              <a:rPr lang="en-US" smtClean="0"/>
              <a:pPr/>
              <a:t>September 27,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122836" y="235478"/>
            <a:ext cx="713441" cy="133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5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33F43-3E86-47E4-BFBB-2476D384E1C6}" type="datetime4">
              <a:rPr lang="en-US" smtClean="0"/>
              <a:pPr/>
              <a:t>September 27,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47985" y="190502"/>
            <a:ext cx="289899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964705" y="235478"/>
            <a:ext cx="101600" cy="133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50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9074275" y="235478"/>
            <a:ext cx="762000" cy="2518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5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84191" y="795619"/>
            <a:ext cx="757020" cy="4309518"/>
          </a:xfrm>
        </p:spPr>
        <p:txBody>
          <a:bodyPr vert="eaVert" anchor="t" anchorCtr="0"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798964"/>
            <a:ext cx="7620000" cy="432072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8E1CE-37F8-4102-8DF9-852A0A51F293}" type="datetime4">
              <a:rPr lang="en-US" smtClean="0"/>
              <a:pPr/>
              <a:t>September 27,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9584139" y="468058"/>
            <a:ext cx="21742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, alternativ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74275" y="235478"/>
            <a:ext cx="762000" cy="133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5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61" y="112061"/>
            <a:ext cx="8395904" cy="829235"/>
          </a:xfrm>
        </p:spPr>
        <p:txBody>
          <a:bodyPr anchor="b" anchorCtr="0"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0EFEE-2756-4A20-BF2A-63F0A94F99AC}" type="datetime4">
              <a:rPr lang="en-US" smtClean="0"/>
              <a:pPr/>
              <a:t>September 27,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47985" y="190502"/>
            <a:ext cx="289899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553910" y="941296"/>
            <a:ext cx="8398844" cy="645583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0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marL="0" marR="0" lvl="0" indent="0" algn="l" defTabSz="76197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mtClean="0"/>
              <a:t>Haga clic para modificar el estilo de texto del patrón</a:t>
            </a:r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 con 2 imáge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0" y="3853892"/>
            <a:ext cx="4487333" cy="777875"/>
          </a:xfrm>
        </p:spPr>
        <p:txBody>
          <a:bodyPr>
            <a:normAutofit/>
          </a:bodyPr>
          <a:lstStyle>
            <a:lvl1pPr>
              <a:defRPr sz="2333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0" y="4635500"/>
            <a:ext cx="4487333" cy="623794"/>
          </a:xfrm>
        </p:spPr>
        <p:txBody>
          <a:bodyPr>
            <a:normAutofit/>
          </a:bodyPr>
          <a:lstStyle>
            <a:lvl1pPr marL="0" indent="0" algn="l">
              <a:spcBef>
                <a:spcPts val="250"/>
              </a:spcBef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1pPr>
            <a:lvl2pPr marL="380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61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42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239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04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66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47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34000" y="5354702"/>
            <a:ext cx="1369608" cy="304271"/>
          </a:xfrm>
        </p:spPr>
        <p:txBody>
          <a:bodyPr/>
          <a:lstStyle>
            <a:lvl1pPr algn="l">
              <a:defRPr/>
            </a:lvl1pPr>
          </a:lstStyle>
          <a:p>
            <a:fld id="{17D0EFEE-2756-4A20-BF2A-63F0A94F99AC}" type="datetime4">
              <a:rPr lang="en-US" smtClean="0"/>
              <a:pPr/>
              <a:t>September 27,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12392" y="5354702"/>
            <a:ext cx="2908549" cy="304271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13972" y="190500"/>
            <a:ext cx="4706056" cy="3489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500"/>
          </a:p>
        </p:txBody>
      </p:sp>
      <p:sp>
        <p:nvSpPr>
          <p:cNvPr id="8" name="Rectangle 7"/>
          <p:cNvSpPr/>
          <p:nvPr/>
        </p:nvSpPr>
        <p:spPr>
          <a:xfrm>
            <a:off x="7558264" y="190500"/>
            <a:ext cx="2286000" cy="16992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500"/>
          </a:p>
        </p:txBody>
      </p:sp>
      <p:sp>
        <p:nvSpPr>
          <p:cNvPr id="10" name="Rectangle 9"/>
          <p:cNvSpPr/>
          <p:nvPr/>
        </p:nvSpPr>
        <p:spPr>
          <a:xfrm>
            <a:off x="5138209" y="1981200"/>
            <a:ext cx="2286000" cy="16992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50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5138209" y="190500"/>
            <a:ext cx="2286000" cy="16992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7558264" y="1981200"/>
            <a:ext cx="2286000" cy="16992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952500" y="1482912"/>
            <a:ext cx="3429000" cy="1700754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500"/>
              </a:spcBef>
              <a:buNone/>
              <a:defRPr sz="3833">
                <a:solidFill>
                  <a:schemeClr val="bg1"/>
                </a:solidFill>
              </a:defRPr>
            </a:lvl1pPr>
            <a:lvl2pPr>
              <a:defRPr sz="1000"/>
            </a:lvl2pPr>
            <a:lvl3pPr>
              <a:defRPr sz="833"/>
            </a:lvl3pPr>
            <a:lvl4pPr>
              <a:defRPr sz="750"/>
            </a:lvl4pPr>
            <a:lvl5pPr>
              <a:defRPr sz="750"/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2103" y="145678"/>
            <a:ext cx="459232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5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32119" y="190500"/>
            <a:ext cx="9112144" cy="52876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5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0" y="2603502"/>
            <a:ext cx="6265333" cy="1135063"/>
          </a:xfrm>
        </p:spPr>
        <p:txBody>
          <a:bodyPr anchor="b" anchorCtr="0">
            <a:normAutofit/>
          </a:bodyPr>
          <a:lstStyle>
            <a:lvl1pPr algn="l">
              <a:defRPr sz="2667" b="0" cap="none" baseline="0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40000" y="3746500"/>
            <a:ext cx="6265333" cy="1250156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250"/>
              </a:spcBef>
              <a:buNone/>
              <a:defRPr sz="1167" cap="none" baseline="0">
                <a:solidFill>
                  <a:schemeClr val="bg1"/>
                </a:solidFill>
              </a:defRPr>
            </a:lvl1pPr>
            <a:lvl2pPr marL="38098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118" y="5207314"/>
            <a:ext cx="1638549" cy="304271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751663BA-01FC-4367-B6F3-ABB2645D55F1}" type="datetime4">
              <a:rPr lang="en-US" smtClean="0"/>
              <a:pPr/>
              <a:t>September 27,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000" y="5207314"/>
            <a:ext cx="6265333" cy="30427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28667" y="5207314"/>
            <a:ext cx="615597" cy="304271"/>
          </a:xfrm>
        </p:spPr>
        <p:txBody>
          <a:bodyPr/>
          <a:lstStyle/>
          <a:p>
            <a:fld id="{F38DF745-7D3F-47F4-83A3-874385CFAA6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26237" y="2592297"/>
            <a:ext cx="289899" cy="5128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333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317502" y="190500"/>
            <a:ext cx="236361" cy="528769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50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9122836" y="235478"/>
            <a:ext cx="713441" cy="133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500"/>
          </a:p>
        </p:txBody>
      </p:sp>
      <p:sp>
        <p:nvSpPr>
          <p:cNvPr id="12" name="Rectangle 11"/>
          <p:cNvSpPr/>
          <p:nvPr/>
        </p:nvSpPr>
        <p:spPr>
          <a:xfrm>
            <a:off x="8964705" y="235478"/>
            <a:ext cx="101600" cy="133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500"/>
          </a:p>
        </p:txBody>
      </p:sp>
      <p:sp>
        <p:nvSpPr>
          <p:cNvPr id="10" name="TextBox 9"/>
          <p:cNvSpPr txBox="1"/>
          <p:nvPr/>
        </p:nvSpPr>
        <p:spPr>
          <a:xfrm>
            <a:off x="247985" y="190502"/>
            <a:ext cx="289899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3909" y="1654971"/>
            <a:ext cx="4064000" cy="3450167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8753" y="1654971"/>
            <a:ext cx="4064000" cy="3450167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19C71-EC74-44AF-B27E-FC7DC3C3A61D}" type="datetime4">
              <a:rPr lang="en-US" smtClean="0"/>
              <a:pPr/>
              <a:t>September 27,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9074275" y="235478"/>
            <a:ext cx="762000" cy="133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500"/>
          </a:p>
        </p:txBody>
      </p:sp>
      <p:sp>
        <p:nvSpPr>
          <p:cNvPr id="12" name="TextBox 11"/>
          <p:cNvSpPr txBox="1"/>
          <p:nvPr/>
        </p:nvSpPr>
        <p:spPr>
          <a:xfrm>
            <a:off x="247985" y="190502"/>
            <a:ext cx="289899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824" y="2039471"/>
            <a:ext cx="4064000" cy="3065664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88753" y="2039471"/>
            <a:ext cx="4064000" cy="3065664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DA29-3CBE-48EA-92AE-A996835462BA}" type="datetime4">
              <a:rPr lang="en-US" smtClean="0"/>
              <a:pPr/>
              <a:t>September 27, 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2824" y="1725708"/>
            <a:ext cx="4064000" cy="268941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500" b="0">
                <a:solidFill>
                  <a:schemeClr val="bg1"/>
                </a:solidFill>
              </a:defRPr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8753" y="1725708"/>
            <a:ext cx="4064000" cy="26894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500" b="0">
                <a:solidFill>
                  <a:schemeClr val="bg1"/>
                </a:solidFill>
              </a:defRPr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objetos, superior e inferi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47985" y="190502"/>
            <a:ext cx="289899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3910" y="1654969"/>
            <a:ext cx="8410175" cy="163830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0EFEE-2756-4A20-BF2A-63F0A94F99AC}" type="datetime4">
              <a:rPr lang="en-US" smtClean="0"/>
              <a:pPr/>
              <a:t>September 27, 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553910" y="3470804"/>
            <a:ext cx="8410175" cy="163830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9074275" y="235478"/>
            <a:ext cx="762000" cy="133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500"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228667" y="201864"/>
            <a:ext cx="615597" cy="304271"/>
          </a:xfrm>
        </p:spPr>
        <p:txBody>
          <a:bodyPr/>
          <a:lstStyle/>
          <a:p>
            <a:fld id="{F38DF745-7D3F-47F4-83A3-874385CFAA69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9074275" y="235478"/>
            <a:ext cx="762000" cy="133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500"/>
          </a:p>
        </p:txBody>
      </p:sp>
      <p:sp>
        <p:nvSpPr>
          <p:cNvPr id="10" name="TextBox 9"/>
          <p:cNvSpPr txBox="1"/>
          <p:nvPr/>
        </p:nvSpPr>
        <p:spPr>
          <a:xfrm>
            <a:off x="247985" y="190502"/>
            <a:ext cx="289899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00084" y="1654969"/>
            <a:ext cx="4064000" cy="163830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0EFEE-2756-4A20-BF2A-63F0A94F99AC}" type="datetime4">
              <a:rPr lang="en-US" smtClean="0"/>
              <a:pPr/>
              <a:t>September 27, 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553909" y="1654971"/>
            <a:ext cx="4064000" cy="3450167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900084" y="3474720"/>
            <a:ext cx="4064000" cy="163830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3861" y="403412"/>
            <a:ext cx="8395904" cy="930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3861" y="1651000"/>
            <a:ext cx="8395904" cy="345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275" y="5352990"/>
            <a:ext cx="2370667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17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7D0EFEE-2756-4A20-BF2A-63F0A94F99AC}" type="datetime4">
              <a:rPr lang="en-US" smtClean="0"/>
              <a:pPr/>
              <a:t>September 27,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4117" y="5352990"/>
            <a:ext cx="6803216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17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28667" y="201864"/>
            <a:ext cx="615597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67">
                <a:solidFill>
                  <a:schemeClr val="bg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1" r:id="rId1"/>
    <p:sldLayoutId id="2147483942" r:id="rId2"/>
    <p:sldLayoutId id="2147483943" r:id="rId3"/>
    <p:sldLayoutId id="2147483944" r:id="rId4"/>
    <p:sldLayoutId id="2147483945" r:id="rId5"/>
    <p:sldLayoutId id="2147483946" r:id="rId6"/>
    <p:sldLayoutId id="2147483947" r:id="rId7"/>
    <p:sldLayoutId id="2147483948" r:id="rId8"/>
    <p:sldLayoutId id="2147483949" r:id="rId9"/>
    <p:sldLayoutId id="2147483950" r:id="rId10"/>
    <p:sldLayoutId id="2147483951" r:id="rId11"/>
    <p:sldLayoutId id="2147483952" r:id="rId12"/>
    <p:sldLayoutId id="2147483953" r:id="rId13"/>
    <p:sldLayoutId id="2147483954" r:id="rId14"/>
    <p:sldLayoutId id="2147483955" r:id="rId15"/>
    <p:sldLayoutId id="2147483956" r:id="rId16"/>
    <p:sldLayoutId id="2147483957" r:id="rId17"/>
    <p:sldLayoutId id="2147483958" r:id="rId18"/>
    <p:sldLayoutId id="2147483959" r:id="rId19"/>
    <p:sldLayoutId id="2147483960" r:id="rId20"/>
  </p:sldLayoutIdLst>
  <p:hf sldNum="0" hdr="0" ftr="0" dt="0"/>
  <p:txStyles>
    <p:titleStyle>
      <a:lvl1pPr algn="l" defTabSz="761970" rtl="0" eaLnBrk="1" latinLnBrk="0" hangingPunct="1">
        <a:spcBef>
          <a:spcPct val="0"/>
        </a:spcBef>
        <a:buNone/>
        <a:defRPr sz="30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spcBef>
          <a:spcPts val="1667"/>
        </a:spcBef>
        <a:buClr>
          <a:schemeClr val="accent1"/>
        </a:buClr>
        <a:buSzPct val="75000"/>
        <a:buFont typeface="Wingdings" pitchFamily="2" charset="2"/>
        <a:buChar char="n"/>
        <a:defRPr sz="1667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380985" indent="-190492" algn="l" defTabSz="761970" rtl="0" eaLnBrk="1" latinLnBrk="0" hangingPunct="1">
        <a:spcBef>
          <a:spcPts val="5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571477" indent="-190492" algn="l" defTabSz="761970" rtl="0" eaLnBrk="1" latinLnBrk="0" hangingPunct="1">
        <a:spcBef>
          <a:spcPts val="500"/>
        </a:spcBef>
        <a:buClr>
          <a:schemeClr val="accent1"/>
        </a:buClr>
        <a:buSzPct val="75000"/>
        <a:buFont typeface="Wingdings" pitchFamily="2" charset="2"/>
        <a:buChar char="n"/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761970" indent="-190492" algn="l" defTabSz="761970" rtl="0" eaLnBrk="1" latinLnBrk="0" hangingPunct="1">
        <a:spcBef>
          <a:spcPts val="5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952462" indent="-190492" algn="l" defTabSz="761970" rtl="0" eaLnBrk="1" latinLnBrk="0" hangingPunct="1">
        <a:spcBef>
          <a:spcPts val="500"/>
        </a:spcBef>
        <a:buClr>
          <a:schemeClr val="accent1"/>
        </a:buClr>
        <a:buSzPct val="75000"/>
        <a:buFont typeface="Wingdings" pitchFamily="2" charset="2"/>
        <a:buChar char="n"/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148246" indent="-190492" algn="l" defTabSz="76197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5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336092" indent="-190492" algn="l" defTabSz="76197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5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525262" indent="-190492" algn="l" defTabSz="76197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5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1714431" indent="-190492" algn="l" defTabSz="76197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5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slide" Target="slide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slide" Target="slide3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slide" Target="slide3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MemoraraPYFP.ink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13" Type="http://schemas.openxmlformats.org/officeDocument/2006/relationships/slide" Target="slide34.xml"/><Relationship Id="rId3" Type="http://schemas.openxmlformats.org/officeDocument/2006/relationships/slide" Target="slide7.xml"/><Relationship Id="rId7" Type="http://schemas.openxmlformats.org/officeDocument/2006/relationships/slide" Target="slide18.xml"/><Relationship Id="rId12" Type="http://schemas.openxmlformats.org/officeDocument/2006/relationships/slide" Target="slide32.xml"/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Relationship Id="rId6" Type="http://schemas.openxmlformats.org/officeDocument/2006/relationships/slide" Target="slide15.xml"/><Relationship Id="rId11" Type="http://schemas.openxmlformats.org/officeDocument/2006/relationships/slide" Target="slide30.xml"/><Relationship Id="rId5" Type="http://schemas.openxmlformats.org/officeDocument/2006/relationships/slide" Target="slide11.xml"/><Relationship Id="rId10" Type="http://schemas.openxmlformats.org/officeDocument/2006/relationships/slide" Target="slide28.xml"/><Relationship Id="rId4" Type="http://schemas.openxmlformats.org/officeDocument/2006/relationships/slide" Target="slide9.xml"/><Relationship Id="rId9" Type="http://schemas.openxmlformats.org/officeDocument/2006/relationships/slide" Target="slide22.xml"/><Relationship Id="rId14" Type="http://schemas.openxmlformats.org/officeDocument/2006/relationships/slide" Target="slide3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programa%20plan%20y%20fp%202016A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hyperlink" Target="mailto:dgutierezl@uaemex.m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Facultad de Ciencias Políticas y Sociales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1400" dirty="0" smtClean="0">
                <a:solidFill>
                  <a:schemeClr val="tx1"/>
                </a:solidFill>
              </a:rPr>
              <a:t>Licenciatura en Ciencias Políticas y Administración Pública</a:t>
            </a:r>
            <a:endParaRPr lang="es-MX" sz="1400" dirty="0">
              <a:solidFill>
                <a:schemeClr val="tx1"/>
              </a:solidFill>
            </a:endParaRPr>
          </a:p>
        </p:txBody>
      </p:sp>
      <p:pic>
        <p:nvPicPr>
          <p:cNvPr id="7" name="Marcador de posición de imagen 6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2" r="12202"/>
          <a:stretch>
            <a:fillRect/>
          </a:stretch>
        </p:blipFill>
        <p:spPr>
          <a:xfrm>
            <a:off x="5140882" y="240310"/>
            <a:ext cx="1714500" cy="1698625"/>
          </a:xfrm>
        </p:spPr>
      </p:pic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>
          <a:xfrm>
            <a:off x="1984376" y="1175788"/>
            <a:ext cx="2644069" cy="1868684"/>
          </a:xfrm>
        </p:spPr>
        <p:txBody>
          <a:bodyPr/>
          <a:lstStyle/>
          <a:p>
            <a:r>
              <a:rPr lang="es-MX" sz="2667" dirty="0">
                <a:solidFill>
                  <a:schemeClr val="tx1"/>
                </a:solidFill>
              </a:rPr>
              <a:t>Universidad Autónoma del Estado de México</a:t>
            </a:r>
          </a:p>
        </p:txBody>
      </p:sp>
      <p:pic>
        <p:nvPicPr>
          <p:cNvPr id="4" name="Imagen 3" descr="facultad ciiencias politicas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9784" y="2017492"/>
            <a:ext cx="1636216" cy="1619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7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ipse 6"/>
          <p:cNvSpPr/>
          <p:nvPr/>
        </p:nvSpPr>
        <p:spPr>
          <a:xfrm>
            <a:off x="2723049" y="1480280"/>
            <a:ext cx="4781131" cy="3500823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5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ES" dirty="0" smtClean="0"/>
              <a:t>Proceso Administrativo</a:t>
            </a:r>
            <a:endParaRPr lang="es-ES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7930300"/>
              </p:ext>
            </p:extLst>
          </p:nvPr>
        </p:nvGraphicFramePr>
        <p:xfrm>
          <a:off x="2532298" y="1783084"/>
          <a:ext cx="5163902" cy="29111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Flecha derecha 5"/>
          <p:cNvSpPr/>
          <p:nvPr/>
        </p:nvSpPr>
        <p:spPr>
          <a:xfrm>
            <a:off x="7649837" y="3015542"/>
            <a:ext cx="816831" cy="29749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500"/>
          </a:p>
        </p:txBody>
      </p:sp>
      <p:sp>
        <p:nvSpPr>
          <p:cNvPr id="9" name="Flecha derecha 8"/>
          <p:cNvSpPr/>
          <p:nvPr/>
        </p:nvSpPr>
        <p:spPr>
          <a:xfrm>
            <a:off x="1685396" y="3015542"/>
            <a:ext cx="956286" cy="29749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500"/>
          </a:p>
        </p:txBody>
      </p:sp>
      <p:sp>
        <p:nvSpPr>
          <p:cNvPr id="8" name="CuadroTexto 7"/>
          <p:cNvSpPr txBox="1"/>
          <p:nvPr/>
        </p:nvSpPr>
        <p:spPr>
          <a:xfrm>
            <a:off x="4061495" y="1480279"/>
            <a:ext cx="2027324" cy="34887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21299999" lon="0" rev="0"/>
              </a:camera>
              <a:lightRig rig="threePt" dir="t"/>
            </a:scene3d>
          </a:bodyPr>
          <a:lstStyle/>
          <a:p>
            <a:pPr algn="ctr"/>
            <a:r>
              <a:rPr lang="es-ES" sz="1667" dirty="0"/>
              <a:t>Ambiente Interno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2162027" y="1341352"/>
            <a:ext cx="2027324" cy="348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67" dirty="0"/>
              <a:t>Ambiente Externo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1518635" y="2737687"/>
            <a:ext cx="1123046" cy="348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67" dirty="0"/>
              <a:t>Entradas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7428478" y="3416426"/>
            <a:ext cx="1264912" cy="348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67" dirty="0"/>
              <a:t>Resultados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7420800" y="2737687"/>
            <a:ext cx="1123046" cy="348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67" dirty="0"/>
              <a:t>Salidas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1518635" y="3416426"/>
            <a:ext cx="1123046" cy="348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67" dirty="0"/>
              <a:t>Insumos</a:t>
            </a:r>
          </a:p>
        </p:txBody>
      </p:sp>
      <p:sp>
        <p:nvSpPr>
          <p:cNvPr id="19" name="Flecha cuádruple 18"/>
          <p:cNvSpPr/>
          <p:nvPr/>
        </p:nvSpPr>
        <p:spPr>
          <a:xfrm>
            <a:off x="4854057" y="2984783"/>
            <a:ext cx="685800" cy="571500"/>
          </a:xfrm>
          <a:prstGeom prst="quad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 sz="1500"/>
          </a:p>
        </p:txBody>
      </p:sp>
      <p:sp>
        <p:nvSpPr>
          <p:cNvPr id="17" name="Botón de acción: Volver 16">
            <a:hlinkClick r:id="rId8" action="ppaction://hlinksldjump" highlightClick="1"/>
          </p:cNvPr>
          <p:cNvSpPr/>
          <p:nvPr/>
        </p:nvSpPr>
        <p:spPr>
          <a:xfrm rot="16200000">
            <a:off x="8479824" y="4846947"/>
            <a:ext cx="296039" cy="322351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  <p:extLst>
      <p:ext uri="{BB962C8B-B14F-4D97-AF65-F5344CB8AC3E}">
        <p14:creationId xmlns:p14="http://schemas.microsoft.com/office/powerpoint/2010/main" val="2161415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292934"/>
                </a:solidFill>
              </a:rPr>
              <a:t>Proceso Administrativo y niveles de la Organización</a:t>
            </a:r>
            <a:endParaRPr lang="es-ES" dirty="0">
              <a:solidFill>
                <a:srgbClr val="292934"/>
              </a:solidFill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381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85396" y="625663"/>
            <a:ext cx="6296928" cy="775073"/>
          </a:xfrm>
        </p:spPr>
        <p:txBody>
          <a:bodyPr/>
          <a:lstStyle/>
          <a:p>
            <a:pPr algn="r"/>
            <a:r>
              <a:rPr lang="es-ES" dirty="0" smtClean="0"/>
              <a:t>El proceso administrativo en los diversos niveles de la organización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7284072"/>
              </p:ext>
            </p:extLst>
          </p:nvPr>
        </p:nvGraphicFramePr>
        <p:xfrm>
          <a:off x="655780" y="1612404"/>
          <a:ext cx="8074295" cy="3568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4859"/>
                <a:gridCol w="1614859"/>
                <a:gridCol w="1614859"/>
                <a:gridCol w="1614859"/>
                <a:gridCol w="1614859"/>
              </a:tblGrid>
              <a:tr h="444500">
                <a:tc>
                  <a:txBody>
                    <a:bodyPr/>
                    <a:lstStyle/>
                    <a:p>
                      <a:pPr algn="ctr"/>
                      <a:r>
                        <a:rPr lang="es-ES" sz="1300" dirty="0" smtClean="0">
                          <a:solidFill>
                            <a:schemeClr val="tx1"/>
                          </a:solidFill>
                        </a:rPr>
                        <a:t>Nivel de actuación</a:t>
                      </a:r>
                      <a:endParaRPr lang="es-ES" sz="1300" dirty="0">
                        <a:solidFill>
                          <a:schemeClr val="tx1"/>
                        </a:solidFill>
                      </a:endParaRPr>
                    </a:p>
                  </a:txBody>
                  <a:tcPr marL="76200" marR="7620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300" dirty="0" smtClean="0">
                          <a:solidFill>
                            <a:schemeClr val="tx1"/>
                          </a:solidFill>
                        </a:rPr>
                        <a:t>Planeación</a:t>
                      </a:r>
                      <a:endParaRPr lang="es-ES" sz="1300" dirty="0">
                        <a:solidFill>
                          <a:schemeClr val="tx1"/>
                        </a:solidFill>
                      </a:endParaRPr>
                    </a:p>
                  </a:txBody>
                  <a:tcPr marL="76200" marR="7620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300" dirty="0" smtClean="0">
                          <a:solidFill>
                            <a:schemeClr val="tx1"/>
                          </a:solidFill>
                        </a:rPr>
                        <a:t>Organización</a:t>
                      </a:r>
                      <a:endParaRPr lang="es-ES" sz="1300" dirty="0">
                        <a:solidFill>
                          <a:schemeClr val="tx1"/>
                        </a:solidFill>
                      </a:endParaRPr>
                    </a:p>
                  </a:txBody>
                  <a:tcPr marL="76200" marR="7620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300" dirty="0" smtClean="0">
                          <a:solidFill>
                            <a:schemeClr val="tx1"/>
                          </a:solidFill>
                        </a:rPr>
                        <a:t>Dirección </a:t>
                      </a:r>
                    </a:p>
                    <a:p>
                      <a:pPr algn="ctr"/>
                      <a:endParaRPr lang="es-ES" sz="1300" dirty="0">
                        <a:solidFill>
                          <a:schemeClr val="tx1"/>
                        </a:solidFill>
                      </a:endParaRPr>
                    </a:p>
                  </a:txBody>
                  <a:tcPr marL="76200" marR="7620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300" dirty="0" smtClean="0">
                          <a:solidFill>
                            <a:schemeClr val="tx1"/>
                          </a:solidFill>
                        </a:rPr>
                        <a:t>Control</a:t>
                      </a:r>
                      <a:endParaRPr lang="es-ES" sz="1300" dirty="0">
                        <a:solidFill>
                          <a:schemeClr val="tx1"/>
                        </a:solidFill>
                      </a:endParaRPr>
                    </a:p>
                  </a:txBody>
                  <a:tcPr marL="76200" marR="76200" marT="31750" marB="31750" anchor="ctr"/>
                </a:tc>
              </a:tr>
              <a:tr h="825500">
                <a:tc>
                  <a:txBody>
                    <a:bodyPr/>
                    <a:lstStyle/>
                    <a:p>
                      <a:r>
                        <a:rPr lang="es-ES" sz="1300" dirty="0" smtClean="0"/>
                        <a:t>Institucional</a:t>
                      </a:r>
                      <a:endParaRPr lang="es-ES" sz="1300" dirty="0"/>
                    </a:p>
                  </a:txBody>
                  <a:tcPr marL="76200" marR="7620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300" dirty="0" smtClean="0"/>
                        <a:t>Determinación de objetivos y planeación de la estrategia</a:t>
                      </a:r>
                      <a:endParaRPr lang="es-ES" sz="1300" dirty="0"/>
                    </a:p>
                  </a:txBody>
                  <a:tcPr marL="76200" marR="7620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300" dirty="0" smtClean="0"/>
                        <a:t>Diseño de la estructura organizacional</a:t>
                      </a:r>
                      <a:endParaRPr lang="es-ES" sz="1300" dirty="0"/>
                    </a:p>
                  </a:txBody>
                  <a:tcPr marL="76200" marR="7620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300" dirty="0" smtClean="0"/>
                        <a:t>Políticas, directrices y conducción del personal</a:t>
                      </a:r>
                      <a:endParaRPr lang="es-ES" sz="1300" dirty="0"/>
                    </a:p>
                  </a:txBody>
                  <a:tcPr marL="76200" marR="7620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300" dirty="0" smtClean="0"/>
                        <a:t>Controles globales y evaluación del desempeño</a:t>
                      </a:r>
                      <a:endParaRPr lang="es-ES" sz="1300" dirty="0"/>
                    </a:p>
                  </a:txBody>
                  <a:tcPr marL="76200" marR="76200" marT="31750" marB="31750" anchor="ctr"/>
                </a:tc>
              </a:tr>
              <a:tr h="1397000">
                <a:tc>
                  <a:txBody>
                    <a:bodyPr/>
                    <a:lstStyle/>
                    <a:p>
                      <a:r>
                        <a:rPr lang="es-ES" sz="1300" dirty="0" smtClean="0"/>
                        <a:t>Intermedio</a:t>
                      </a:r>
                      <a:endParaRPr lang="es-ES" sz="1300" dirty="0"/>
                    </a:p>
                  </a:txBody>
                  <a:tcPr marL="76200" marR="7620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300" dirty="0" smtClean="0"/>
                        <a:t>Planeación táctica y asignación de recursos</a:t>
                      </a:r>
                      <a:endParaRPr lang="es-ES" sz="1300" dirty="0"/>
                    </a:p>
                  </a:txBody>
                  <a:tcPr marL="76200" marR="7620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300" dirty="0" smtClean="0"/>
                        <a:t>Estructura de órganos y cargos. Rutinas y procedimientos</a:t>
                      </a:r>
                      <a:endParaRPr lang="es-ES" sz="1300" dirty="0"/>
                    </a:p>
                  </a:txBody>
                  <a:tcPr marL="76200" marR="7620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300" dirty="0" smtClean="0"/>
                        <a:t>Gerencia y aplicación de recursos para establecer la acción organizacional y lograr liderazgo</a:t>
                      </a:r>
                      <a:endParaRPr lang="es-ES" sz="1300" dirty="0"/>
                    </a:p>
                  </a:txBody>
                  <a:tcPr marL="76200" marR="7620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300" dirty="0" smtClean="0"/>
                        <a:t>Controles departamentales y evaluación del</a:t>
                      </a:r>
                      <a:r>
                        <a:rPr lang="es-ES" sz="1300" baseline="0" dirty="0" smtClean="0"/>
                        <a:t> desempeño departamental</a:t>
                      </a:r>
                      <a:endParaRPr lang="es-ES" sz="1300" dirty="0"/>
                    </a:p>
                  </a:txBody>
                  <a:tcPr marL="76200" marR="76200" marT="31750" marB="31750" anchor="ctr"/>
                </a:tc>
              </a:tr>
              <a:tr h="825500">
                <a:tc>
                  <a:txBody>
                    <a:bodyPr/>
                    <a:lstStyle/>
                    <a:p>
                      <a:r>
                        <a:rPr lang="es-ES" sz="1300" dirty="0" smtClean="0"/>
                        <a:t>Operacional</a:t>
                      </a:r>
                      <a:endParaRPr lang="es-ES" sz="1300" dirty="0"/>
                    </a:p>
                  </a:txBody>
                  <a:tcPr marL="76200" marR="7620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300" dirty="0" smtClean="0"/>
                        <a:t>Planeas operacionales</a:t>
                      </a:r>
                      <a:endParaRPr lang="es-ES" sz="1300" dirty="0"/>
                    </a:p>
                  </a:txBody>
                  <a:tcPr marL="76200" marR="7620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300" dirty="0" smtClean="0"/>
                        <a:t>Métodos y procesos de trabajo y de operación</a:t>
                      </a:r>
                      <a:endParaRPr lang="es-ES" sz="1300" dirty="0"/>
                    </a:p>
                  </a:txBody>
                  <a:tcPr marL="76200" marR="7620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300" dirty="0" smtClean="0"/>
                        <a:t>Dirección, supervisión y motivación del personal</a:t>
                      </a:r>
                      <a:endParaRPr lang="es-ES" sz="1300" dirty="0"/>
                    </a:p>
                  </a:txBody>
                  <a:tcPr marL="76200" marR="7620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300" dirty="0" smtClean="0"/>
                        <a:t>Controles y evaluación del desempeño individual</a:t>
                      </a:r>
                      <a:endParaRPr lang="es-ES" sz="1300" dirty="0"/>
                    </a:p>
                  </a:txBody>
                  <a:tcPr marL="76200" marR="76200" marT="31750" marB="3175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2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85396" y="625662"/>
            <a:ext cx="6296928" cy="986740"/>
          </a:xfrm>
        </p:spPr>
        <p:txBody>
          <a:bodyPr/>
          <a:lstStyle/>
          <a:p>
            <a:pPr algn="r"/>
            <a:r>
              <a:rPr lang="es-ES" dirty="0" smtClean="0"/>
              <a:t>La Planeación en los tres niveles de la organización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7374616"/>
              </p:ext>
            </p:extLst>
          </p:nvPr>
        </p:nvGraphicFramePr>
        <p:xfrm>
          <a:off x="535709" y="1612403"/>
          <a:ext cx="8142247" cy="3598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8449"/>
                <a:gridCol w="1367383"/>
                <a:gridCol w="1609190"/>
                <a:gridCol w="1489357"/>
                <a:gridCol w="2047868"/>
              </a:tblGrid>
              <a:tr h="562709">
                <a:tc>
                  <a:txBody>
                    <a:bodyPr/>
                    <a:lstStyle/>
                    <a:p>
                      <a:pPr algn="ctr"/>
                      <a:r>
                        <a:rPr lang="es-ES" sz="1300" dirty="0" smtClean="0">
                          <a:solidFill>
                            <a:schemeClr val="tx1"/>
                          </a:solidFill>
                        </a:rPr>
                        <a:t>Nivel de la organización</a:t>
                      </a:r>
                      <a:endParaRPr lang="es-ES" sz="1300" dirty="0">
                        <a:solidFill>
                          <a:schemeClr val="tx1"/>
                        </a:solidFill>
                      </a:endParaRPr>
                    </a:p>
                  </a:txBody>
                  <a:tcPr marL="76200" marR="76200" marT="31750" marB="317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300" dirty="0" smtClean="0">
                          <a:solidFill>
                            <a:schemeClr val="tx1"/>
                          </a:solidFill>
                        </a:rPr>
                        <a:t>Planeación</a:t>
                      </a:r>
                      <a:endParaRPr lang="es-ES" sz="1300" dirty="0">
                        <a:solidFill>
                          <a:schemeClr val="tx1"/>
                        </a:solidFill>
                      </a:endParaRPr>
                    </a:p>
                  </a:txBody>
                  <a:tcPr marL="76200" marR="76200" marT="31750" marB="317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300" dirty="0" smtClean="0">
                          <a:solidFill>
                            <a:schemeClr val="tx1"/>
                          </a:solidFill>
                        </a:rPr>
                        <a:t>Contenido</a:t>
                      </a:r>
                      <a:endParaRPr lang="es-ES" sz="1300" dirty="0">
                        <a:solidFill>
                          <a:schemeClr val="tx1"/>
                        </a:solidFill>
                      </a:endParaRPr>
                    </a:p>
                  </a:txBody>
                  <a:tcPr marL="76200" marR="76200" marT="31750" marB="317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300" dirty="0" smtClean="0">
                          <a:solidFill>
                            <a:schemeClr val="tx1"/>
                          </a:solidFill>
                        </a:rPr>
                        <a:t>Tiempo</a:t>
                      </a:r>
                    </a:p>
                    <a:p>
                      <a:pPr algn="ctr"/>
                      <a:endParaRPr lang="es-ES" sz="1300" dirty="0">
                        <a:solidFill>
                          <a:schemeClr val="tx1"/>
                        </a:solidFill>
                      </a:endParaRPr>
                    </a:p>
                  </a:txBody>
                  <a:tcPr marL="76200" marR="76200" marT="31750" marB="317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300" dirty="0" smtClean="0">
                          <a:solidFill>
                            <a:schemeClr val="tx1"/>
                          </a:solidFill>
                        </a:rPr>
                        <a:t>Amplitud</a:t>
                      </a:r>
                      <a:endParaRPr lang="es-ES" sz="1300" dirty="0">
                        <a:solidFill>
                          <a:schemeClr val="tx1"/>
                        </a:solidFill>
                      </a:endParaRPr>
                    </a:p>
                  </a:txBody>
                  <a:tcPr marL="76200" marR="76200" marT="31750" marB="31750"/>
                </a:tc>
              </a:tr>
              <a:tr h="1001630">
                <a:tc>
                  <a:txBody>
                    <a:bodyPr/>
                    <a:lstStyle/>
                    <a:p>
                      <a:pPr algn="ctr"/>
                      <a:r>
                        <a:rPr lang="es-ES" sz="1300" dirty="0" smtClean="0"/>
                        <a:t>Institucional</a:t>
                      </a:r>
                      <a:endParaRPr lang="es-ES" sz="1300" dirty="0"/>
                    </a:p>
                  </a:txBody>
                  <a:tcPr marL="76200" marR="7620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dirty="0" smtClean="0"/>
                        <a:t>Estratégica</a:t>
                      </a:r>
                      <a:endParaRPr lang="es-ES" sz="1500" dirty="0"/>
                    </a:p>
                  </a:txBody>
                  <a:tcPr marL="76200" marR="7620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dirty="0" smtClean="0"/>
                        <a:t>Genérico y sintético</a:t>
                      </a:r>
                      <a:endParaRPr lang="es-ES" sz="1500" dirty="0"/>
                    </a:p>
                  </a:txBody>
                  <a:tcPr marL="76200" marR="7620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dirty="0" smtClean="0"/>
                        <a:t>Largo plazo</a:t>
                      </a:r>
                      <a:endParaRPr lang="es-ES" sz="1500" dirty="0"/>
                    </a:p>
                  </a:txBody>
                  <a:tcPr marL="76200" marR="7620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dirty="0" smtClean="0"/>
                        <a:t>Macroorientado.</a:t>
                      </a:r>
                      <a:r>
                        <a:rPr lang="es-ES" sz="1500" baseline="0" dirty="0" smtClean="0"/>
                        <a:t> Enfoca a la organización como totalidad</a:t>
                      </a:r>
                      <a:endParaRPr lang="es-ES" sz="1500" dirty="0"/>
                    </a:p>
                  </a:txBody>
                  <a:tcPr marL="76200" marR="76200" marT="31750" marB="31750" anchor="ctr"/>
                </a:tc>
              </a:tr>
              <a:tr h="1032105">
                <a:tc>
                  <a:txBody>
                    <a:bodyPr/>
                    <a:lstStyle/>
                    <a:p>
                      <a:pPr algn="ctr"/>
                      <a:r>
                        <a:rPr lang="es-ES" sz="1300" dirty="0" smtClean="0"/>
                        <a:t>Intermedio</a:t>
                      </a:r>
                      <a:endParaRPr lang="es-ES" sz="1300" dirty="0"/>
                    </a:p>
                  </a:txBody>
                  <a:tcPr marL="76200" marR="7620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dirty="0" smtClean="0"/>
                        <a:t>Táctica</a:t>
                      </a:r>
                      <a:endParaRPr lang="es-ES" sz="1500" dirty="0"/>
                    </a:p>
                  </a:txBody>
                  <a:tcPr marL="76200" marR="7620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dirty="0" smtClean="0"/>
                        <a:t>Menos genérico y más detallado</a:t>
                      </a:r>
                      <a:endParaRPr lang="es-ES" sz="1500" dirty="0"/>
                    </a:p>
                  </a:txBody>
                  <a:tcPr marL="76200" marR="7620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dirty="0" smtClean="0"/>
                        <a:t>Mediano plazo</a:t>
                      </a:r>
                      <a:endParaRPr lang="es-ES" sz="1500" dirty="0"/>
                    </a:p>
                  </a:txBody>
                  <a:tcPr marL="76200" marR="7620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dirty="0" smtClean="0"/>
                        <a:t>Enfoca cada unidad de la organización y recursos por separado</a:t>
                      </a:r>
                      <a:endParaRPr lang="es-ES" sz="1500" dirty="0"/>
                    </a:p>
                  </a:txBody>
                  <a:tcPr marL="76200" marR="76200" marT="31750" marB="31750" anchor="ctr"/>
                </a:tc>
              </a:tr>
              <a:tr h="1001630">
                <a:tc>
                  <a:txBody>
                    <a:bodyPr/>
                    <a:lstStyle/>
                    <a:p>
                      <a:pPr algn="ctr"/>
                      <a:r>
                        <a:rPr lang="es-ES" sz="1300" dirty="0" smtClean="0"/>
                        <a:t>Operacional</a:t>
                      </a:r>
                      <a:endParaRPr lang="es-ES" sz="1300" dirty="0"/>
                    </a:p>
                  </a:txBody>
                  <a:tcPr marL="76200" marR="7620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dirty="0" smtClean="0"/>
                        <a:t>Operacional</a:t>
                      </a:r>
                      <a:endParaRPr lang="es-ES" sz="1500" dirty="0"/>
                    </a:p>
                  </a:txBody>
                  <a:tcPr marL="76200" marR="7620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dirty="0" smtClean="0"/>
                        <a:t>Detallado y analítico</a:t>
                      </a:r>
                      <a:endParaRPr lang="es-ES" sz="1500" dirty="0"/>
                    </a:p>
                  </a:txBody>
                  <a:tcPr marL="76200" marR="7620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dirty="0" smtClean="0"/>
                        <a:t>Corto plazo</a:t>
                      </a:r>
                      <a:endParaRPr lang="es-ES" sz="1500" dirty="0"/>
                    </a:p>
                  </a:txBody>
                  <a:tcPr marL="76200" marR="7620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dirty="0" smtClean="0"/>
                        <a:t>Microorientado.</a:t>
                      </a:r>
                      <a:r>
                        <a:rPr lang="es-ES" sz="1500" baseline="0" dirty="0" smtClean="0"/>
                        <a:t>  Enfoca cada tarea u operación por separado</a:t>
                      </a:r>
                      <a:endParaRPr lang="es-ES" sz="1500" dirty="0"/>
                    </a:p>
                  </a:txBody>
                  <a:tcPr marL="76200" marR="76200" marT="31750" marB="3175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133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ES" dirty="0" smtClean="0"/>
              <a:t>Resumen</a:t>
            </a:r>
            <a:endParaRPr lang="es-ES" dirty="0"/>
          </a:p>
        </p:txBody>
      </p:sp>
      <p:sp>
        <p:nvSpPr>
          <p:cNvPr id="5" name="Marcador de texto vertical 4"/>
          <p:cNvSpPr>
            <a:spLocks noGrp="1"/>
          </p:cNvSpPr>
          <p:nvPr>
            <p:ph idx="1"/>
          </p:nvPr>
        </p:nvSpPr>
        <p:spPr>
          <a:xfrm>
            <a:off x="803564" y="1625601"/>
            <a:ext cx="8146201" cy="257660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ES" sz="2333" dirty="0" smtClean="0"/>
          </a:p>
          <a:p>
            <a:pPr marL="0" indent="0" algn="just">
              <a:buNone/>
            </a:pPr>
            <a:r>
              <a:rPr lang="es-ES" sz="2333" dirty="0" smtClean="0"/>
              <a:t>Los  </a:t>
            </a:r>
            <a:r>
              <a:rPr lang="es-ES" sz="2333" dirty="0"/>
              <a:t>principales componentes de una estrategia organizacional son el ambiente, la organización y sus recursos, y la adecuación de ambos para lograr objetivos, aprovechar al máximo las oportunidades externas y exponerse al mínimo a las amenazas.</a:t>
            </a:r>
          </a:p>
        </p:txBody>
      </p:sp>
      <p:sp>
        <p:nvSpPr>
          <p:cNvPr id="4" name="Botón de acción: Volver 3">
            <a:hlinkClick r:id="rId3" action="ppaction://hlinksldjump" highlightClick="1"/>
          </p:cNvPr>
          <p:cNvSpPr/>
          <p:nvPr/>
        </p:nvSpPr>
        <p:spPr>
          <a:xfrm rot="16200000">
            <a:off x="8479824" y="4846947"/>
            <a:ext cx="296039" cy="322351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  <p:extLst>
      <p:ext uri="{BB962C8B-B14F-4D97-AF65-F5344CB8AC3E}">
        <p14:creationId xmlns:p14="http://schemas.microsoft.com/office/powerpoint/2010/main" val="251306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292934"/>
                </a:solidFill>
              </a:rPr>
              <a:t>Ciclos de la Planeación</a:t>
            </a:r>
            <a:endParaRPr lang="es-ES" dirty="0">
              <a:solidFill>
                <a:srgbClr val="292934"/>
              </a:solidFill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0108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85396" y="532281"/>
            <a:ext cx="6296928" cy="775073"/>
          </a:xfrm>
        </p:spPr>
        <p:txBody>
          <a:bodyPr/>
          <a:lstStyle/>
          <a:p>
            <a:pPr algn="r"/>
            <a:r>
              <a:rPr lang="es-ES" dirty="0" smtClean="0"/>
              <a:t>Ciclos de la Planeación</a:t>
            </a:r>
            <a:endParaRPr lang="es-ES" dirty="0"/>
          </a:p>
        </p:txBody>
      </p:sp>
      <p:graphicFrame>
        <p:nvGraphicFramePr>
          <p:cNvPr id="4" name="4 Diagrama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6700214"/>
              </p:ext>
            </p:extLst>
          </p:nvPr>
        </p:nvGraphicFramePr>
        <p:xfrm>
          <a:off x="803564" y="1478554"/>
          <a:ext cx="7391941" cy="3675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0205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0503055"/>
              </p:ext>
            </p:extLst>
          </p:nvPr>
        </p:nvGraphicFramePr>
        <p:xfrm>
          <a:off x="2368144" y="508280"/>
          <a:ext cx="6477000" cy="342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5 CuadroTexto"/>
          <p:cNvSpPr txBox="1"/>
          <p:nvPr/>
        </p:nvSpPr>
        <p:spPr>
          <a:xfrm>
            <a:off x="1959653" y="4520219"/>
            <a:ext cx="1440160" cy="32316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ES" sz="1500" dirty="0"/>
              <a:t> Desarrollo </a:t>
            </a:r>
            <a:endParaRPr lang="es-MX" sz="1500" dirty="0"/>
          </a:p>
        </p:txBody>
      </p:sp>
      <p:sp>
        <p:nvSpPr>
          <p:cNvPr id="6" name="6 CuadroTexto"/>
          <p:cNvSpPr txBox="1"/>
          <p:nvPr/>
        </p:nvSpPr>
        <p:spPr>
          <a:xfrm>
            <a:off x="1839640" y="4533885"/>
            <a:ext cx="198022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1500" dirty="0"/>
          </a:p>
        </p:txBody>
      </p:sp>
      <p:sp>
        <p:nvSpPr>
          <p:cNvPr id="7" name="7 CuadroTexto"/>
          <p:cNvSpPr txBox="1"/>
          <p:nvPr/>
        </p:nvSpPr>
        <p:spPr>
          <a:xfrm>
            <a:off x="1966325" y="3464484"/>
            <a:ext cx="1440160" cy="3231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ES" sz="1500" dirty="0"/>
              <a:t>Producción</a:t>
            </a:r>
            <a:endParaRPr lang="es-MX" sz="1500" dirty="0"/>
          </a:p>
        </p:txBody>
      </p:sp>
      <p:sp>
        <p:nvSpPr>
          <p:cNvPr id="8" name="8 CuadroTexto"/>
          <p:cNvSpPr txBox="1"/>
          <p:nvPr/>
        </p:nvSpPr>
        <p:spPr>
          <a:xfrm>
            <a:off x="1959653" y="4050409"/>
            <a:ext cx="1440160" cy="32316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ES" sz="1500" dirty="0"/>
              <a:t>Innovación </a:t>
            </a:r>
            <a:endParaRPr lang="es-MX" sz="1500" dirty="0"/>
          </a:p>
        </p:txBody>
      </p:sp>
      <p:sp>
        <p:nvSpPr>
          <p:cNvPr id="9" name="9 Rectángulo"/>
          <p:cNvSpPr/>
          <p:nvPr/>
        </p:nvSpPr>
        <p:spPr>
          <a:xfrm>
            <a:off x="2368145" y="692423"/>
            <a:ext cx="1045807" cy="323165"/>
          </a:xfrm>
          <a:prstGeom prst="rect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ES" sz="1500" dirty="0"/>
              <a:t>ENTORNO</a:t>
            </a:r>
            <a:endParaRPr lang="es-MX" sz="1500" dirty="0"/>
          </a:p>
        </p:txBody>
      </p:sp>
      <p:cxnSp>
        <p:nvCxnSpPr>
          <p:cNvPr id="10" name="12 Conector curvado"/>
          <p:cNvCxnSpPr/>
          <p:nvPr/>
        </p:nvCxnSpPr>
        <p:spPr bwMode="auto">
          <a:xfrm rot="10800000" flipV="1">
            <a:off x="3459819" y="4050409"/>
            <a:ext cx="1320147" cy="660073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14 Conector curvado"/>
          <p:cNvCxnSpPr/>
          <p:nvPr/>
        </p:nvCxnSpPr>
        <p:spPr bwMode="auto">
          <a:xfrm rot="10800000" flipV="1">
            <a:off x="3406485" y="3564060"/>
            <a:ext cx="1080120" cy="245516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16 Conector curvado"/>
          <p:cNvCxnSpPr/>
          <p:nvPr/>
        </p:nvCxnSpPr>
        <p:spPr bwMode="auto">
          <a:xfrm rot="10800000" flipV="1">
            <a:off x="3459820" y="3704129"/>
            <a:ext cx="1080120" cy="540060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21 Forma"/>
          <p:cNvCxnSpPr/>
          <p:nvPr/>
        </p:nvCxnSpPr>
        <p:spPr bwMode="auto">
          <a:xfrm rot="10800000">
            <a:off x="1479601" y="600017"/>
            <a:ext cx="480053" cy="3694282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24 Conector recto de flecha"/>
          <p:cNvCxnSpPr/>
          <p:nvPr/>
        </p:nvCxnSpPr>
        <p:spPr bwMode="auto">
          <a:xfrm>
            <a:off x="1479599" y="693746"/>
            <a:ext cx="720080" cy="132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26 Conector angular"/>
          <p:cNvCxnSpPr/>
          <p:nvPr/>
        </p:nvCxnSpPr>
        <p:spPr bwMode="auto">
          <a:xfrm rot="16200000" flipV="1">
            <a:off x="879532" y="3241756"/>
            <a:ext cx="1800200" cy="24002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28 Conector recto de flecha"/>
          <p:cNvCxnSpPr/>
          <p:nvPr/>
        </p:nvCxnSpPr>
        <p:spPr bwMode="auto">
          <a:xfrm>
            <a:off x="1659620" y="2430375"/>
            <a:ext cx="1860207" cy="132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36 Conector curvado"/>
          <p:cNvCxnSpPr/>
          <p:nvPr/>
        </p:nvCxnSpPr>
        <p:spPr bwMode="auto">
          <a:xfrm flipV="1">
            <a:off x="3459819" y="692422"/>
            <a:ext cx="1493583" cy="153888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38 Conector curvado"/>
          <p:cNvCxnSpPr/>
          <p:nvPr/>
        </p:nvCxnSpPr>
        <p:spPr bwMode="auto">
          <a:xfrm rot="10800000" flipH="1">
            <a:off x="1839641" y="2838978"/>
            <a:ext cx="1920213" cy="1774068"/>
          </a:xfrm>
          <a:prstGeom prst="curvedConnector3">
            <a:avLst>
              <a:gd name="adj1" fmla="val -9921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40 Conector curvado"/>
          <p:cNvCxnSpPr/>
          <p:nvPr/>
        </p:nvCxnSpPr>
        <p:spPr bwMode="auto">
          <a:xfrm rot="10800000" flipH="1">
            <a:off x="1959655" y="2596732"/>
            <a:ext cx="1740193" cy="1714062"/>
          </a:xfrm>
          <a:prstGeom prst="curvedConnector3">
            <a:avLst>
              <a:gd name="adj1" fmla="val -1094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42 Conector curvado"/>
          <p:cNvCxnSpPr/>
          <p:nvPr/>
        </p:nvCxnSpPr>
        <p:spPr bwMode="auto">
          <a:xfrm rot="10800000" flipH="1">
            <a:off x="1966326" y="2776753"/>
            <a:ext cx="1680187" cy="1234008"/>
          </a:xfrm>
          <a:prstGeom prst="curvedConnector3">
            <a:avLst>
              <a:gd name="adj1" fmla="val -11338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CuadroTexto 22"/>
          <p:cNvSpPr txBox="1"/>
          <p:nvPr/>
        </p:nvSpPr>
        <p:spPr>
          <a:xfrm>
            <a:off x="5200013" y="4112909"/>
            <a:ext cx="36195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500" b="1" dirty="0"/>
              <a:t>Ciclo Ampliado de la planeación. </a:t>
            </a:r>
            <a:r>
              <a:rPr lang="es-MX" sz="1500" dirty="0"/>
              <a:t>Comprende procesos internos y externos, interactivos y simultáneos a velocidades diferenciadas. </a:t>
            </a:r>
          </a:p>
        </p:txBody>
      </p:sp>
      <p:sp>
        <p:nvSpPr>
          <p:cNvPr id="25" name="Botón de acción: Volver 24">
            <a:hlinkClick r:id="rId7" action="ppaction://hlinksldjump" highlightClick="1"/>
          </p:cNvPr>
          <p:cNvSpPr/>
          <p:nvPr/>
        </p:nvSpPr>
        <p:spPr>
          <a:xfrm rot="16200000">
            <a:off x="8479824" y="4846947"/>
            <a:ext cx="296039" cy="322351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  <p:extLst>
      <p:ext uri="{BB962C8B-B14F-4D97-AF65-F5344CB8AC3E}">
        <p14:creationId xmlns:p14="http://schemas.microsoft.com/office/powerpoint/2010/main" val="729032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292934"/>
                </a:solidFill>
              </a:rPr>
              <a:t>Principios de la Planeación</a:t>
            </a:r>
            <a:endParaRPr lang="es-ES" dirty="0">
              <a:solidFill>
                <a:srgbClr val="292934"/>
              </a:solidFill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079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ES" dirty="0">
                <a:solidFill>
                  <a:srgbClr val="292934"/>
                </a:solidFill>
              </a:rPr>
              <a:t>P</a:t>
            </a:r>
            <a:r>
              <a:rPr lang="es-ES" dirty="0" smtClean="0">
                <a:solidFill>
                  <a:srgbClr val="292934"/>
                </a:solidFill>
              </a:rPr>
              <a:t>rincipios</a:t>
            </a:r>
            <a:endParaRPr lang="es-ES" dirty="0">
              <a:solidFill>
                <a:srgbClr val="292934"/>
              </a:solidFill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146696668"/>
              </p:ext>
            </p:extLst>
          </p:nvPr>
        </p:nvGraphicFramePr>
        <p:xfrm>
          <a:off x="794328" y="1587500"/>
          <a:ext cx="7712438" cy="32621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Botón de acción: Volver 4">
            <a:hlinkClick r:id="rId7" action="ppaction://hlinksldjump" highlightClick="1"/>
          </p:cNvPr>
          <p:cNvSpPr/>
          <p:nvPr/>
        </p:nvSpPr>
        <p:spPr>
          <a:xfrm rot="16200000">
            <a:off x="8479824" y="4846947"/>
            <a:ext cx="296039" cy="322351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  <p:extLst>
      <p:ext uri="{BB962C8B-B14F-4D97-AF65-F5344CB8AC3E}">
        <p14:creationId xmlns:p14="http://schemas.microsoft.com/office/powerpoint/2010/main" val="3086416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1533236" y="1320800"/>
            <a:ext cx="5205236" cy="1748367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Unidad de Aprendizaje:</a:t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>Planeación y formulación de Programas</a:t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>Clave: L42381</a:t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>Unidad II: La planeación</a:t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>Tema: Planeación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9" name="Marcador de posición de imagen 8" descr="facultad ciiencias politicas.gif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" r="48"/>
          <a:stretch>
            <a:fillRect/>
          </a:stretch>
        </p:blipFill>
        <p:spPr/>
      </p:pic>
      <p:pic>
        <p:nvPicPr>
          <p:cNvPr id="11" name="Marcador de posición de imagen 10" descr="imderty-planeacion.jpg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77" r="2947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9026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292934"/>
                </a:solidFill>
              </a:rPr>
              <a:t>Elementos de la planeación</a:t>
            </a:r>
            <a:endParaRPr lang="es-ES" dirty="0">
              <a:solidFill>
                <a:srgbClr val="292934"/>
              </a:solidFill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4789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ES" dirty="0" smtClean="0"/>
              <a:t>Elementos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2701380"/>
              </p:ext>
            </p:extLst>
          </p:nvPr>
        </p:nvGraphicFramePr>
        <p:xfrm>
          <a:off x="988291" y="1727200"/>
          <a:ext cx="7537643" cy="3270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Botón de acción: Volver 4">
            <a:hlinkClick r:id="rId8" action="ppaction://hlinksldjump" highlightClick="1"/>
          </p:cNvPr>
          <p:cNvSpPr/>
          <p:nvPr/>
        </p:nvSpPr>
        <p:spPr>
          <a:xfrm rot="16200000">
            <a:off x="8479824" y="4846947"/>
            <a:ext cx="296039" cy="322351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  <p:extLst>
      <p:ext uri="{BB962C8B-B14F-4D97-AF65-F5344CB8AC3E}">
        <p14:creationId xmlns:p14="http://schemas.microsoft.com/office/powerpoint/2010/main" val="3285370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292934"/>
                </a:solidFill>
              </a:rPr>
              <a:t>Modelos de planeación</a:t>
            </a:r>
            <a:endParaRPr lang="es-ES" dirty="0">
              <a:solidFill>
                <a:srgbClr val="292934"/>
              </a:solidFill>
            </a:endParaRPr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268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ES" dirty="0" smtClean="0"/>
              <a:t>Modelos de Planeación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9625402"/>
              </p:ext>
            </p:extLst>
          </p:nvPr>
        </p:nvGraphicFramePr>
        <p:xfrm>
          <a:off x="1685395" y="1852084"/>
          <a:ext cx="7172277" cy="28784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3911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ES" dirty="0" smtClean="0"/>
              <a:t>Modelos de Planeación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3195396"/>
              </p:ext>
            </p:extLst>
          </p:nvPr>
        </p:nvGraphicFramePr>
        <p:xfrm>
          <a:off x="1685395" y="1852084"/>
          <a:ext cx="7264369" cy="31909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00041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ES" dirty="0" smtClean="0"/>
              <a:t>Modelos de Planeación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6610555"/>
              </p:ext>
            </p:extLst>
          </p:nvPr>
        </p:nvGraphicFramePr>
        <p:xfrm>
          <a:off x="1685395" y="1852084"/>
          <a:ext cx="7264369" cy="31817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3751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ES" dirty="0" smtClean="0"/>
              <a:t>Modelos de Planeación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7807192"/>
              </p:ext>
            </p:extLst>
          </p:nvPr>
        </p:nvGraphicFramePr>
        <p:xfrm>
          <a:off x="1685396" y="1852084"/>
          <a:ext cx="6296928" cy="28784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3464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ES" dirty="0" smtClean="0"/>
              <a:t>Modelos de Planeación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5480663"/>
              </p:ext>
            </p:extLst>
          </p:nvPr>
        </p:nvGraphicFramePr>
        <p:xfrm>
          <a:off x="1685395" y="1852084"/>
          <a:ext cx="7103623" cy="28784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Botón de acción: Volver 4">
            <a:hlinkClick r:id="rId7" action="ppaction://hlinksldjump" highlightClick="1"/>
          </p:cNvPr>
          <p:cNvSpPr/>
          <p:nvPr/>
        </p:nvSpPr>
        <p:spPr>
          <a:xfrm rot="16200000">
            <a:off x="8479824" y="4846947"/>
            <a:ext cx="296039" cy="322351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  <p:extLst>
      <p:ext uri="{BB962C8B-B14F-4D97-AF65-F5344CB8AC3E}">
        <p14:creationId xmlns:p14="http://schemas.microsoft.com/office/powerpoint/2010/main" val="1252646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Actividades de Repaso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552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6" name="Marcador de contenido 5" descr="REPASAMOS22.gif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0" b="490"/>
          <a:stretch>
            <a:fillRect/>
          </a:stretch>
        </p:blipFill>
        <p:spPr>
          <a:xfrm>
            <a:off x="2984172" y="2343428"/>
            <a:ext cx="3840218" cy="1755438"/>
          </a:xfrm>
        </p:spPr>
      </p:pic>
      <p:sp>
        <p:nvSpPr>
          <p:cNvPr id="5" name="Botón de acción: Volver 4">
            <a:hlinkClick r:id="rId4" action="ppaction://hlinksldjump" highlightClick="1"/>
          </p:cNvPr>
          <p:cNvSpPr/>
          <p:nvPr/>
        </p:nvSpPr>
        <p:spPr>
          <a:xfrm rot="16200000">
            <a:off x="8479824" y="4846947"/>
            <a:ext cx="296039" cy="322351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  <p:extLst>
      <p:ext uri="{BB962C8B-B14F-4D97-AF65-F5344CB8AC3E}">
        <p14:creationId xmlns:p14="http://schemas.microsoft.com/office/powerpoint/2010/main" val="3820495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Contenido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ln w="12700" cmpd="thickThin">
            <a:solidFill>
              <a:schemeClr val="bg2">
                <a:lumMod val="25000"/>
              </a:schemeClr>
            </a:solidFill>
          </a:ln>
        </p:spPr>
        <p:txBody>
          <a:bodyPr>
            <a:normAutofit/>
          </a:bodyPr>
          <a:lstStyle/>
          <a:p>
            <a:endParaRPr lang="es-MX" dirty="0" smtClean="0"/>
          </a:p>
          <a:p>
            <a:r>
              <a:rPr lang="es-MX" dirty="0" smtClean="0">
                <a:solidFill>
                  <a:schemeClr val="tx1"/>
                </a:solidFill>
                <a:hlinkClick r:id="rId2" action="ppaction://hlinksldjump"/>
              </a:rPr>
              <a:t>Definición</a:t>
            </a:r>
            <a:endParaRPr lang="es-MX" dirty="0" smtClean="0">
              <a:solidFill>
                <a:schemeClr val="tx1"/>
              </a:solidFill>
            </a:endParaRPr>
          </a:p>
          <a:p>
            <a:r>
              <a:rPr lang="es-MX" dirty="0" smtClean="0">
                <a:solidFill>
                  <a:schemeClr val="tx1"/>
                </a:solidFill>
                <a:hlinkClick r:id="rId3" action="ppaction://hlinksldjump"/>
              </a:rPr>
              <a:t>Objetivo</a:t>
            </a:r>
            <a:endParaRPr lang="es-MX" dirty="0" smtClean="0">
              <a:solidFill>
                <a:schemeClr val="tx1"/>
              </a:solidFill>
            </a:endParaRPr>
          </a:p>
          <a:p>
            <a:r>
              <a:rPr lang="es-MX" dirty="0" smtClean="0">
                <a:solidFill>
                  <a:schemeClr val="tx1"/>
                </a:solidFill>
                <a:hlinkClick r:id="rId4" action="ppaction://hlinksldjump"/>
              </a:rPr>
              <a:t>Proceso administrativo</a:t>
            </a:r>
            <a:endParaRPr lang="es-MX" dirty="0" smtClean="0">
              <a:solidFill>
                <a:schemeClr val="tx1"/>
              </a:solidFill>
            </a:endParaRPr>
          </a:p>
          <a:p>
            <a:r>
              <a:rPr lang="es-MX" dirty="0" smtClean="0">
                <a:solidFill>
                  <a:schemeClr val="tx1"/>
                </a:solidFill>
                <a:hlinkClick r:id="rId5" action="ppaction://hlinksldjump"/>
              </a:rPr>
              <a:t>Proceso administrativo y niveles de la organización</a:t>
            </a:r>
            <a:endParaRPr lang="es-MX" dirty="0" smtClean="0">
              <a:solidFill>
                <a:schemeClr val="tx1"/>
              </a:solidFill>
            </a:endParaRPr>
          </a:p>
          <a:p>
            <a:r>
              <a:rPr lang="es-MX" dirty="0">
                <a:solidFill>
                  <a:schemeClr val="tx1"/>
                </a:solidFill>
                <a:hlinkClick r:id="rId6" action="ppaction://hlinksldjump"/>
              </a:rPr>
              <a:t>Ciclos</a:t>
            </a:r>
            <a:endParaRPr lang="es-MX" dirty="0">
              <a:solidFill>
                <a:schemeClr val="tx1"/>
              </a:solidFill>
            </a:endParaRPr>
          </a:p>
          <a:p>
            <a:r>
              <a:rPr lang="es-MX" dirty="0">
                <a:solidFill>
                  <a:schemeClr val="tx1"/>
                </a:solidFill>
                <a:hlinkClick r:id="rId7" action="ppaction://hlinksldjump"/>
              </a:rPr>
              <a:t>Principios</a:t>
            </a:r>
            <a:endParaRPr lang="es-MX" dirty="0">
              <a:solidFill>
                <a:schemeClr val="tx1"/>
              </a:solidFill>
            </a:endParaRPr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ln>
            <a:solidFill>
              <a:schemeClr val="bg2">
                <a:lumMod val="25000"/>
              </a:schemeClr>
            </a:solidFill>
          </a:ln>
        </p:spPr>
        <p:txBody>
          <a:bodyPr>
            <a:normAutofit/>
          </a:bodyPr>
          <a:lstStyle/>
          <a:p>
            <a:endParaRPr lang="es-MX" dirty="0" smtClean="0">
              <a:solidFill>
                <a:schemeClr val="tx1"/>
              </a:solidFill>
            </a:endParaRPr>
          </a:p>
          <a:p>
            <a:r>
              <a:rPr lang="es-MX" dirty="0" smtClean="0">
                <a:solidFill>
                  <a:schemeClr val="tx1"/>
                </a:solidFill>
                <a:hlinkClick r:id="rId8" action="ppaction://hlinksldjump"/>
              </a:rPr>
              <a:t>Elementos</a:t>
            </a:r>
            <a:endParaRPr lang="es-MX" dirty="0" smtClean="0">
              <a:solidFill>
                <a:schemeClr val="tx1"/>
              </a:solidFill>
            </a:endParaRPr>
          </a:p>
          <a:p>
            <a:r>
              <a:rPr lang="es-MX" dirty="0" smtClean="0">
                <a:solidFill>
                  <a:schemeClr val="tx1"/>
                </a:solidFill>
                <a:hlinkClick r:id="rId9" action="ppaction://hlinksldjump"/>
              </a:rPr>
              <a:t>Modelos</a:t>
            </a:r>
            <a:endParaRPr lang="es-MX" dirty="0" smtClean="0">
              <a:solidFill>
                <a:schemeClr val="tx1"/>
              </a:solidFill>
            </a:endParaRPr>
          </a:p>
          <a:p>
            <a:r>
              <a:rPr lang="es-MX" dirty="0" smtClean="0">
                <a:solidFill>
                  <a:schemeClr val="tx1"/>
                </a:solidFill>
                <a:hlinkClick r:id="rId10" action="ppaction://hlinksldjump"/>
              </a:rPr>
              <a:t>Actividades de repaso</a:t>
            </a:r>
            <a:endParaRPr lang="es-MX" dirty="0" smtClean="0">
              <a:solidFill>
                <a:schemeClr val="tx1"/>
              </a:solidFill>
            </a:endParaRPr>
          </a:p>
          <a:p>
            <a:r>
              <a:rPr lang="es-MX" dirty="0" smtClean="0">
                <a:solidFill>
                  <a:schemeClr val="tx1"/>
                </a:solidFill>
                <a:hlinkClick r:id="rId11" action="ppaction://hlinksldjump"/>
              </a:rPr>
              <a:t>Bibliografía</a:t>
            </a:r>
            <a:endParaRPr lang="es-MX" dirty="0" smtClean="0">
              <a:solidFill>
                <a:schemeClr val="tx1"/>
              </a:solidFill>
            </a:endParaRPr>
          </a:p>
          <a:p>
            <a:r>
              <a:rPr lang="es-MX" dirty="0" smtClean="0">
                <a:solidFill>
                  <a:schemeClr val="tx1"/>
                </a:solidFill>
                <a:hlinkClick r:id="rId12" action="ppaction://hlinksldjump"/>
              </a:rPr>
              <a:t>Programa de estudio</a:t>
            </a:r>
            <a:endParaRPr lang="es-MX" dirty="0" smtClean="0">
              <a:solidFill>
                <a:schemeClr val="tx1"/>
              </a:solidFill>
            </a:endParaRPr>
          </a:p>
          <a:p>
            <a:r>
              <a:rPr lang="es-MX" dirty="0" smtClean="0">
                <a:solidFill>
                  <a:schemeClr val="tx1"/>
                </a:solidFill>
                <a:hlinkClick r:id="rId13" action="ppaction://hlinksldjump"/>
              </a:rPr>
              <a:t>Requisitos</a:t>
            </a:r>
            <a:endParaRPr lang="es-MX" dirty="0" smtClean="0">
              <a:solidFill>
                <a:schemeClr val="tx1"/>
              </a:solidFill>
            </a:endParaRPr>
          </a:p>
          <a:p>
            <a:r>
              <a:rPr lang="es-MX" dirty="0" smtClean="0">
                <a:solidFill>
                  <a:schemeClr val="tx1"/>
                </a:solidFill>
                <a:hlinkClick r:id="rId14" action="ppaction://hlinksldjump"/>
              </a:rPr>
              <a:t>Créditos</a:t>
            </a:r>
            <a:endParaRPr lang="es-MX" dirty="0" smtClean="0">
              <a:solidFill>
                <a:schemeClr val="tx1"/>
              </a:solidFill>
            </a:endParaRPr>
          </a:p>
          <a:p>
            <a:endParaRPr lang="es-MX" dirty="0" smtClean="0"/>
          </a:p>
        </p:txBody>
      </p:sp>
      <p:sp>
        <p:nvSpPr>
          <p:cNvPr id="5" name="Botón de acción: Inicio 4">
            <a:hlinkClick r:id="" action="ppaction://hlinkshowjump?jump=firstslide" highlightClick="1"/>
          </p:cNvPr>
          <p:cNvSpPr/>
          <p:nvPr/>
        </p:nvSpPr>
        <p:spPr>
          <a:xfrm>
            <a:off x="8513704" y="4925955"/>
            <a:ext cx="272815" cy="24459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  <p:extLst>
      <p:ext uri="{BB962C8B-B14F-4D97-AF65-F5344CB8AC3E}">
        <p14:creationId xmlns:p14="http://schemas.microsoft.com/office/powerpoint/2010/main" val="2982617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Bibliografía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215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ES" sz="1800" dirty="0" smtClean="0"/>
          </a:p>
          <a:p>
            <a:r>
              <a:rPr lang="es-ES" sz="1800" dirty="0" smtClean="0"/>
              <a:t>OFF</a:t>
            </a:r>
            <a:r>
              <a:rPr lang="es-ES" sz="1800" dirty="0"/>
              <a:t>, Russel (2008). Planificación de la empresa del futuro. México. </a:t>
            </a:r>
            <a:r>
              <a:rPr lang="es-ES" sz="1800" dirty="0" err="1"/>
              <a:t>Limusa</a:t>
            </a:r>
            <a:r>
              <a:rPr lang="es-ES_tradnl" sz="1800" dirty="0"/>
              <a:t> </a:t>
            </a:r>
            <a:endParaRPr lang="es-ES_tradnl" sz="1800" dirty="0" smtClean="0"/>
          </a:p>
          <a:p>
            <a:r>
              <a:rPr lang="es-MX" sz="1800" dirty="0"/>
              <a:t>MIKLOS, Tomás (1998). Criterios básicos de planeación. Cuadernos de orientación metodológica. México. IFE.</a:t>
            </a:r>
            <a:r>
              <a:rPr lang="es-ES_tradnl" sz="1800" dirty="0"/>
              <a:t> </a:t>
            </a:r>
            <a:endParaRPr lang="es-ES_tradnl" sz="1800" dirty="0" smtClean="0"/>
          </a:p>
          <a:p>
            <a:r>
              <a:rPr lang="es-MX" sz="1800" dirty="0"/>
              <a:t>MIKLOS, Tomás (2008). Planeación Prospectiva. Una estrategia para el diseño del futuro. México. SXXI editores.</a:t>
            </a:r>
            <a:r>
              <a:rPr lang="es-ES_tradnl" sz="1800" dirty="0"/>
              <a:t> </a:t>
            </a:r>
            <a:endParaRPr lang="es-ES" sz="1800" dirty="0"/>
          </a:p>
        </p:txBody>
      </p:sp>
      <p:sp>
        <p:nvSpPr>
          <p:cNvPr id="6" name="Botón de acción: Volver 5">
            <a:hlinkClick r:id="rId2" action="ppaction://hlinksldjump" highlightClick="1"/>
          </p:cNvPr>
          <p:cNvSpPr/>
          <p:nvPr/>
        </p:nvSpPr>
        <p:spPr>
          <a:xfrm rot="16200000">
            <a:off x="8479824" y="4846947"/>
            <a:ext cx="296039" cy="322351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  <p:extLst>
      <p:ext uri="{BB962C8B-B14F-4D97-AF65-F5344CB8AC3E}">
        <p14:creationId xmlns:p14="http://schemas.microsoft.com/office/powerpoint/2010/main" val="288804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Programa de estudios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5173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Marcador de contenido 3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751" y="2235730"/>
            <a:ext cx="3762375" cy="2111375"/>
          </a:xfrm>
        </p:spPr>
      </p:pic>
      <p:sp>
        <p:nvSpPr>
          <p:cNvPr id="5" name="Botón de acción: Volver 4">
            <a:hlinkClick r:id="rId4" action="ppaction://hlinksldjump" highlightClick="1"/>
          </p:cNvPr>
          <p:cNvSpPr/>
          <p:nvPr/>
        </p:nvSpPr>
        <p:spPr>
          <a:xfrm rot="16200000">
            <a:off x="8479824" y="4846947"/>
            <a:ext cx="296039" cy="322351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  <p:extLst>
      <p:ext uri="{BB962C8B-B14F-4D97-AF65-F5344CB8AC3E}">
        <p14:creationId xmlns:p14="http://schemas.microsoft.com/office/powerpoint/2010/main" val="2560880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Requisitos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6121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2096990" y="1875603"/>
            <a:ext cx="6296928" cy="2878447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ES" dirty="0" smtClean="0"/>
              <a:t>Para </a:t>
            </a:r>
            <a:r>
              <a:rPr lang="es-ES" dirty="0"/>
              <a:t>operar el material didáctico de manera correcta se requiere tener instalado en su equipo de computo los siguientes programas:</a:t>
            </a:r>
          </a:p>
          <a:p>
            <a:pPr algn="just"/>
            <a:r>
              <a:rPr lang="es-ES" dirty="0"/>
              <a:t>Microsoft Office (</a:t>
            </a:r>
            <a:r>
              <a:rPr lang="es-ES" dirty="0" err="1"/>
              <a:t>Power</a:t>
            </a:r>
            <a:r>
              <a:rPr lang="es-ES" dirty="0"/>
              <a:t> Point y </a:t>
            </a:r>
            <a:r>
              <a:rPr lang="es-ES" dirty="0" smtClean="0"/>
              <a:t>Word)</a:t>
            </a:r>
          </a:p>
          <a:p>
            <a:pPr algn="just"/>
            <a:r>
              <a:rPr lang="es-ES" dirty="0" smtClean="0"/>
              <a:t>Adobe Reader</a:t>
            </a:r>
          </a:p>
          <a:p>
            <a:pPr algn="just"/>
            <a:r>
              <a:rPr lang="es-ES" dirty="0" smtClean="0"/>
              <a:t>Real Player</a:t>
            </a:r>
          </a:p>
          <a:p>
            <a:pPr algn="just"/>
            <a:r>
              <a:rPr lang="es-ES" dirty="0" err="1" smtClean="0"/>
              <a:t>Mimio</a:t>
            </a:r>
            <a:r>
              <a:rPr lang="es-ES" dirty="0" smtClean="0"/>
              <a:t> </a:t>
            </a:r>
            <a:r>
              <a:rPr lang="es-ES" dirty="0" smtClean="0"/>
              <a:t>Studio (</a:t>
            </a:r>
            <a:r>
              <a:rPr lang="es-ES" dirty="0" err="1" smtClean="0"/>
              <a:t>MimioStudio</a:t>
            </a:r>
            <a:r>
              <a:rPr lang="es-ES" dirty="0" smtClean="0"/>
              <a:t> Notebook)</a:t>
            </a:r>
            <a:endParaRPr lang="es-ES" dirty="0" smtClean="0"/>
          </a:p>
          <a:p>
            <a:pPr algn="just"/>
            <a:r>
              <a:rPr lang="es-ES" dirty="0" smtClean="0"/>
              <a:t>Acceso </a:t>
            </a:r>
            <a:r>
              <a:rPr lang="es-ES" dirty="0"/>
              <a:t>a </a:t>
            </a:r>
            <a:r>
              <a:rPr lang="es-ES" dirty="0" smtClean="0"/>
              <a:t>Internet</a:t>
            </a:r>
            <a:endParaRPr lang="es-ES" dirty="0"/>
          </a:p>
        </p:txBody>
      </p:sp>
      <p:sp>
        <p:nvSpPr>
          <p:cNvPr id="6" name="Botón de acción: Volver 5">
            <a:hlinkClick r:id="rId2" action="ppaction://hlinksldjump" highlightClick="1"/>
          </p:cNvPr>
          <p:cNvSpPr/>
          <p:nvPr/>
        </p:nvSpPr>
        <p:spPr>
          <a:xfrm rot="16200000">
            <a:off x="8479824" y="4846947"/>
            <a:ext cx="296039" cy="322351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  <p:extLst>
      <p:ext uri="{BB962C8B-B14F-4D97-AF65-F5344CB8AC3E}">
        <p14:creationId xmlns:p14="http://schemas.microsoft.com/office/powerpoint/2010/main" val="2161991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Créditos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4500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Material didáctico elaborado por la Dra. Delia </a:t>
            </a:r>
            <a:r>
              <a:rPr lang="es-ES" dirty="0" smtClean="0"/>
              <a:t>Gutiérrez Linares, profesora de Tiempo Completo. </a:t>
            </a:r>
            <a:r>
              <a:rPr lang="es-ES" dirty="0" smtClean="0"/>
              <a:t>Para la materia de Planeación y Formulación de Programas de la Lic. en Ciencias Políticas y Administración Pública que se imparte en la Fac. de Ciencias Políticas y Sociales de la UAEMEX.</a:t>
            </a:r>
          </a:p>
          <a:p>
            <a:pPr marL="0" indent="0">
              <a:buNone/>
            </a:pPr>
            <a:r>
              <a:rPr lang="es-ES" dirty="0" smtClean="0"/>
              <a:t>Email: </a:t>
            </a:r>
            <a:r>
              <a:rPr lang="es-ES" dirty="0" smtClean="0">
                <a:hlinkClick r:id="rId2"/>
              </a:rPr>
              <a:t>dgutierezl@uaemex.mx</a:t>
            </a:r>
            <a:endParaRPr lang="es-ES" dirty="0" smtClean="0"/>
          </a:p>
          <a:p>
            <a:pPr marL="0" indent="0">
              <a:buNone/>
            </a:pPr>
            <a:endParaRPr lang="es-ES" dirty="0"/>
          </a:p>
        </p:txBody>
      </p:sp>
      <p:sp>
        <p:nvSpPr>
          <p:cNvPr id="6" name="Botón de acción: Volver 5">
            <a:hlinkClick r:id="rId3" action="ppaction://hlinksldjump" highlightClick="1"/>
          </p:cNvPr>
          <p:cNvSpPr/>
          <p:nvPr/>
        </p:nvSpPr>
        <p:spPr>
          <a:xfrm rot="16200000">
            <a:off x="8479824" y="4846947"/>
            <a:ext cx="296039" cy="322351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  <p:extLst>
      <p:ext uri="{BB962C8B-B14F-4D97-AF65-F5344CB8AC3E}">
        <p14:creationId xmlns:p14="http://schemas.microsoft.com/office/powerpoint/2010/main" val="37074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900136" y="3687825"/>
            <a:ext cx="4735865" cy="1037322"/>
          </a:xfrm>
        </p:spPr>
        <p:txBody>
          <a:bodyPr>
            <a:normAutofit/>
          </a:bodyPr>
          <a:lstStyle/>
          <a:p>
            <a:pPr algn="r"/>
            <a:r>
              <a:rPr lang="es-ES" sz="3000" dirty="0">
                <a:solidFill>
                  <a:srgbClr val="292934"/>
                </a:solidFill>
                <a:latin typeface="+mn-lt"/>
              </a:rPr>
              <a:t>La Planeación</a:t>
            </a:r>
          </a:p>
        </p:txBody>
      </p:sp>
    </p:spTree>
    <p:extLst>
      <p:ext uri="{BB962C8B-B14F-4D97-AF65-F5344CB8AC3E}">
        <p14:creationId xmlns:p14="http://schemas.microsoft.com/office/powerpoint/2010/main" val="283327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292934"/>
                </a:solidFill>
              </a:rPr>
              <a:t>Definición de la planeación</a:t>
            </a:r>
            <a:endParaRPr lang="es-ES" dirty="0">
              <a:solidFill>
                <a:srgbClr val="292934"/>
              </a:solidFill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8444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ES" dirty="0" smtClean="0"/>
              <a:t>Definición</a:t>
            </a:r>
            <a:endParaRPr lang="es-ES" dirty="0"/>
          </a:p>
        </p:txBody>
      </p:sp>
      <p:pic>
        <p:nvPicPr>
          <p:cNvPr id="5" name="Marcador de contenido 4" descr="Captura de pantalla 2016-07-27 a las 23.08.42.pn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360" r="-15360"/>
          <a:stretch>
            <a:fillRect/>
          </a:stretch>
        </p:blipFill>
        <p:spPr>
          <a:xfrm>
            <a:off x="883470" y="979055"/>
            <a:ext cx="7437678" cy="3967595"/>
          </a:xfrm>
        </p:spPr>
      </p:pic>
      <p:sp>
        <p:nvSpPr>
          <p:cNvPr id="3" name="Botón de acción: Volver 2">
            <a:hlinkClick r:id="rId3" action="ppaction://hlinksldjump" highlightClick="1"/>
          </p:cNvPr>
          <p:cNvSpPr/>
          <p:nvPr/>
        </p:nvSpPr>
        <p:spPr>
          <a:xfrm rot="16200000">
            <a:off x="8479824" y="4846947"/>
            <a:ext cx="296039" cy="322351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  <p:extLst>
      <p:ext uri="{BB962C8B-B14F-4D97-AF65-F5344CB8AC3E}">
        <p14:creationId xmlns:p14="http://schemas.microsoft.com/office/powerpoint/2010/main" val="138948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292934"/>
                </a:solidFill>
              </a:rPr>
              <a:t>Objetivo de la Planeación</a:t>
            </a:r>
            <a:endParaRPr lang="es-ES" dirty="0">
              <a:solidFill>
                <a:srgbClr val="292934"/>
              </a:solidFill>
            </a:endParaRPr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5181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s-ES" dirty="0">
                <a:latin typeface="+mn-lt"/>
              </a:rPr>
              <a:t>Objetivo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1910292" y="2021988"/>
            <a:ext cx="6397626" cy="293218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_tradnl" sz="3333" dirty="0"/>
              <a:t>Definir específicamente lo que la organización desea hacer y cómo lo desea hacer. </a:t>
            </a:r>
          </a:p>
          <a:p>
            <a:pPr marL="0" indent="0">
              <a:buNone/>
            </a:pPr>
            <a:r>
              <a:rPr lang="es-ES_tradnl" sz="3333" dirty="0"/>
              <a:t>Consiste en saber dónde estamos y a dónde queremos ir. </a:t>
            </a:r>
            <a:endParaRPr lang="es-ES" sz="3333" dirty="0"/>
          </a:p>
        </p:txBody>
      </p:sp>
      <p:sp>
        <p:nvSpPr>
          <p:cNvPr id="5" name="Botón de acción: Volver 4">
            <a:hlinkClick r:id="rId2" action="ppaction://hlinksldjump" highlightClick="1"/>
          </p:cNvPr>
          <p:cNvSpPr/>
          <p:nvPr/>
        </p:nvSpPr>
        <p:spPr>
          <a:xfrm rot="16200000">
            <a:off x="8479824" y="4846947"/>
            <a:ext cx="296039" cy="322351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/>
          </a:p>
        </p:txBody>
      </p:sp>
    </p:spTree>
    <p:extLst>
      <p:ext uri="{BB962C8B-B14F-4D97-AF65-F5344CB8AC3E}">
        <p14:creationId xmlns:p14="http://schemas.microsoft.com/office/powerpoint/2010/main" val="398426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292934"/>
                </a:solidFill>
              </a:rPr>
              <a:t>Proceso Administrativo</a:t>
            </a:r>
            <a:endParaRPr lang="es-ES" dirty="0">
              <a:solidFill>
                <a:srgbClr val="292934"/>
              </a:solidFill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646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entaja">
  <a:themeElements>
    <a:clrScheme name="Aventura">
      <a:dk1>
        <a:sysClr val="windowText" lastClr="000000"/>
      </a:dk1>
      <a:lt1>
        <a:sysClr val="window" lastClr="FFFFFF"/>
      </a:lt1>
      <a:dk2>
        <a:srgbClr val="738450"/>
      </a:dk2>
      <a:lt2>
        <a:srgbClr val="E8E9D1"/>
      </a:lt2>
      <a:accent1>
        <a:srgbClr val="9EB060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929547"/>
      </a:hlink>
      <a:folHlink>
        <a:srgbClr val="56633C"/>
      </a:folHlink>
    </a:clrScheme>
    <a:fontScheme name="Office 2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Ventaj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Ventaja.thmx</Template>
  <TotalTime>834</TotalTime>
  <Words>693</Words>
  <Application>Microsoft Office PowerPoint</Application>
  <PresentationFormat>Personalizado</PresentationFormat>
  <Paragraphs>177</Paragraphs>
  <Slides>37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41" baseType="lpstr">
      <vt:lpstr>Calibri</vt:lpstr>
      <vt:lpstr>Cambria</vt:lpstr>
      <vt:lpstr>Wingdings</vt:lpstr>
      <vt:lpstr>Ventaja</vt:lpstr>
      <vt:lpstr>Facultad de Ciencias Políticas y Sociales</vt:lpstr>
      <vt:lpstr>Unidad de Aprendizaje: Planeación y formulación de Programas Clave: L42381 Unidad II: La planeación Tema: Planeación</vt:lpstr>
      <vt:lpstr>Contenido</vt:lpstr>
      <vt:lpstr>La Planeación</vt:lpstr>
      <vt:lpstr>Definición de la planeación</vt:lpstr>
      <vt:lpstr>Definición</vt:lpstr>
      <vt:lpstr>Objetivo de la Planeación</vt:lpstr>
      <vt:lpstr>Objetivo</vt:lpstr>
      <vt:lpstr>Proceso Administrativo</vt:lpstr>
      <vt:lpstr>Proceso Administrativo</vt:lpstr>
      <vt:lpstr>Proceso Administrativo y niveles de la Organización</vt:lpstr>
      <vt:lpstr>El proceso administrativo en los diversos niveles de la organización</vt:lpstr>
      <vt:lpstr>La Planeación en los tres niveles de la organización</vt:lpstr>
      <vt:lpstr>Resumen</vt:lpstr>
      <vt:lpstr>Ciclos de la Planeación</vt:lpstr>
      <vt:lpstr>Ciclos de la Planeación</vt:lpstr>
      <vt:lpstr>Presentación de PowerPoint</vt:lpstr>
      <vt:lpstr>Principios de la Planeación</vt:lpstr>
      <vt:lpstr>Principios</vt:lpstr>
      <vt:lpstr>Elementos de la planeación</vt:lpstr>
      <vt:lpstr>Elementos</vt:lpstr>
      <vt:lpstr>Modelos de planeación</vt:lpstr>
      <vt:lpstr>Modelos de Planeación</vt:lpstr>
      <vt:lpstr>Modelos de Planeación</vt:lpstr>
      <vt:lpstr>Modelos de Planeación</vt:lpstr>
      <vt:lpstr>Modelos de Planeación</vt:lpstr>
      <vt:lpstr>Modelos de Planeación</vt:lpstr>
      <vt:lpstr>Actividades de Repaso</vt:lpstr>
      <vt:lpstr>Presentación de PowerPoint</vt:lpstr>
      <vt:lpstr>Bibliografía</vt:lpstr>
      <vt:lpstr>Presentación de PowerPoint</vt:lpstr>
      <vt:lpstr>Programa de estudios</vt:lpstr>
      <vt:lpstr>Presentación de PowerPoint</vt:lpstr>
      <vt:lpstr>Requisitos</vt:lpstr>
      <vt:lpstr>Presentación de PowerPoint</vt:lpstr>
      <vt:lpstr>Créditos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Planeación</dc:title>
  <dc:creator>Delia Gutierrez Linares</dc:creator>
  <cp:lastModifiedBy>Delia</cp:lastModifiedBy>
  <cp:revision>49</cp:revision>
  <dcterms:created xsi:type="dcterms:W3CDTF">2016-07-14T23:35:31Z</dcterms:created>
  <dcterms:modified xsi:type="dcterms:W3CDTF">2016-09-27T15:46:49Z</dcterms:modified>
</cp:coreProperties>
</file>