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354" r:id="rId1"/>
  </p:sldMasterIdLst>
  <p:notesMasterIdLst>
    <p:notesMasterId r:id="rId36"/>
  </p:notesMasterIdLst>
  <p:sldIdLst>
    <p:sldId id="256" r:id="rId2"/>
    <p:sldId id="299" r:id="rId3"/>
    <p:sldId id="316" r:id="rId4"/>
    <p:sldId id="318" r:id="rId5"/>
    <p:sldId id="317" r:id="rId6"/>
    <p:sldId id="298" r:id="rId7"/>
    <p:sldId id="308" r:id="rId8"/>
    <p:sldId id="257" r:id="rId9"/>
    <p:sldId id="309" r:id="rId10"/>
    <p:sldId id="300" r:id="rId11"/>
    <p:sldId id="301" r:id="rId12"/>
    <p:sldId id="302" r:id="rId13"/>
    <p:sldId id="265" r:id="rId14"/>
    <p:sldId id="306" r:id="rId15"/>
    <p:sldId id="266" r:id="rId16"/>
    <p:sldId id="287" r:id="rId17"/>
    <p:sldId id="289" r:id="rId18"/>
    <p:sldId id="291" r:id="rId19"/>
    <p:sldId id="295" r:id="rId20"/>
    <p:sldId id="307" r:id="rId21"/>
    <p:sldId id="294" r:id="rId22"/>
    <p:sldId id="297" r:id="rId23"/>
    <p:sldId id="305" r:id="rId24"/>
    <p:sldId id="303" r:id="rId25"/>
    <p:sldId id="304" r:id="rId26"/>
    <p:sldId id="293" r:id="rId27"/>
    <p:sldId id="313" r:id="rId28"/>
    <p:sldId id="320" r:id="rId29"/>
    <p:sldId id="312" r:id="rId30"/>
    <p:sldId id="323" r:id="rId31"/>
    <p:sldId id="311" r:id="rId32"/>
    <p:sldId id="321" r:id="rId33"/>
    <p:sldId id="314" r:id="rId34"/>
    <p:sldId id="322" r:id="rId35"/>
  </p:sldIdLst>
  <p:sldSz cx="10160000" cy="5715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userDrawn="1">
          <p15:clr>
            <a:srgbClr val="A4A3A4"/>
          </p15:clr>
        </p15:guide>
        <p15:guide id="2" pos="32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CF47"/>
    <a:srgbClr val="E3D73D"/>
    <a:srgbClr val="FBF4E1"/>
    <a:srgbClr val="389F6B"/>
    <a:srgbClr val="66CCFF"/>
    <a:srgbClr val="666699"/>
    <a:srgbClr val="6600FF"/>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399"/>
    <p:restoredTop sz="95464" autoAdjust="0"/>
  </p:normalViewPr>
  <p:slideViewPr>
    <p:cSldViewPr>
      <p:cViewPr varScale="1">
        <p:scale>
          <a:sx n="105" d="100"/>
          <a:sy n="105" d="100"/>
        </p:scale>
        <p:origin x="330" y="102"/>
      </p:cViewPr>
      <p:guideLst>
        <p:guide orient="horz" pos="1800"/>
        <p:guide pos="320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ED8208-6009-7540-8F84-A0EC1C848D46}" type="datetimeFigureOut">
              <a:rPr lang="es-ES" smtClean="0"/>
              <a:t>11/10/2016</a:t>
            </a:fld>
            <a:endParaRPr lang="es-ES"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80E60F-B7AB-B84A-BAF6-AFD9914540E7}" type="slidenum">
              <a:rPr lang="es-ES" smtClean="0"/>
              <a:t>‹Nº›</a:t>
            </a:fld>
            <a:endParaRPr lang="es-ES" dirty="0"/>
          </a:p>
        </p:txBody>
      </p:sp>
    </p:spTree>
    <p:extLst>
      <p:ext uri="{BB962C8B-B14F-4D97-AF65-F5344CB8AC3E}">
        <p14:creationId xmlns:p14="http://schemas.microsoft.com/office/powerpoint/2010/main" val="1365180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B580E60F-B7AB-B84A-BAF6-AFD9914540E7}" type="slidenum">
              <a:rPr lang="es-ES" smtClean="0"/>
              <a:t>8</a:t>
            </a:fld>
            <a:endParaRPr lang="es-ES" dirty="0"/>
          </a:p>
        </p:txBody>
      </p:sp>
    </p:spTree>
    <p:extLst>
      <p:ext uri="{BB962C8B-B14F-4D97-AF65-F5344CB8AC3E}">
        <p14:creationId xmlns:p14="http://schemas.microsoft.com/office/powerpoint/2010/main" val="1540383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541059" y="223573"/>
            <a:ext cx="6299200" cy="32502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8" name="Rectangle 7"/>
          <p:cNvSpPr/>
          <p:nvPr/>
        </p:nvSpPr>
        <p:spPr>
          <a:xfrm>
            <a:off x="298823" y="223574"/>
            <a:ext cx="203200" cy="32390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ctrTitle"/>
          </p:nvPr>
        </p:nvSpPr>
        <p:spPr>
          <a:xfrm>
            <a:off x="3556000" y="3507441"/>
            <a:ext cx="6065520" cy="873903"/>
          </a:xfrm>
        </p:spPr>
        <p:txBody>
          <a:bodyPr vert="horz" lIns="76197" tIns="38098" rIns="76197" bIns="38098" rtlCol="0" anchor="b" anchorCtr="0">
            <a:normAutofit/>
          </a:bodyPr>
          <a:lstStyle>
            <a:lvl1pPr algn="l" defTabSz="761970" rtl="0" eaLnBrk="1" latinLnBrk="0" hangingPunct="1">
              <a:spcBef>
                <a:spcPct val="0"/>
              </a:spcBef>
              <a:buNone/>
              <a:defRPr sz="3800" kern="1200">
                <a:solidFill>
                  <a:schemeClr val="accent1"/>
                </a:solidFill>
                <a:latin typeface="+mj-lt"/>
                <a:ea typeface="+mj-ea"/>
                <a:cs typeface="+mj-cs"/>
              </a:defRPr>
            </a:lvl1pPr>
          </a:lstStyle>
          <a:p>
            <a:r>
              <a:rPr lang="es-ES_tradnl" smtClean="0"/>
              <a:t>Clic para editar título</a:t>
            </a:r>
            <a:endParaRPr/>
          </a:p>
        </p:txBody>
      </p:sp>
      <p:sp>
        <p:nvSpPr>
          <p:cNvPr id="3" name="Subtitle 2"/>
          <p:cNvSpPr>
            <a:spLocks noGrp="1"/>
          </p:cNvSpPr>
          <p:nvPr>
            <p:ph type="subTitle" idx="1"/>
          </p:nvPr>
        </p:nvSpPr>
        <p:spPr>
          <a:xfrm>
            <a:off x="3556000" y="4381500"/>
            <a:ext cx="6065520" cy="518160"/>
          </a:xfrm>
        </p:spPr>
        <p:txBody>
          <a:bodyPr vert="horz" lIns="76197" tIns="38098" rIns="76197" bIns="38098" rtlCol="0">
            <a:normAutofit/>
          </a:bodyPr>
          <a:lstStyle>
            <a:lvl1pPr marL="0" indent="0" algn="l" defTabSz="761970" rtl="0" eaLnBrk="1" latinLnBrk="0" hangingPunct="1">
              <a:spcBef>
                <a:spcPts val="0"/>
              </a:spcBef>
              <a:buClr>
                <a:schemeClr val="accent1"/>
              </a:buClr>
              <a:buSzPct val="100000"/>
              <a:buFont typeface="Wingdings 2" pitchFamily="18" charset="2"/>
              <a:buNone/>
              <a:defRPr sz="1300" kern="1200">
                <a:solidFill>
                  <a:schemeClr val="tx2"/>
                </a:solidFill>
                <a:latin typeface="+mn-lt"/>
                <a:ea typeface="+mn-ea"/>
                <a:cs typeface="+mn-cs"/>
              </a:defRPr>
            </a:lvl1pPr>
            <a:lvl2pPr marL="380985" indent="0" algn="ctr">
              <a:buNone/>
              <a:defRPr>
                <a:solidFill>
                  <a:schemeClr val="tx1">
                    <a:tint val="75000"/>
                  </a:schemeClr>
                </a:solidFill>
              </a:defRPr>
            </a:lvl2pPr>
            <a:lvl3pPr marL="761970" indent="0" algn="ctr">
              <a:buNone/>
              <a:defRPr>
                <a:solidFill>
                  <a:schemeClr val="tx1">
                    <a:tint val="75000"/>
                  </a:schemeClr>
                </a:solidFill>
              </a:defRPr>
            </a:lvl3pPr>
            <a:lvl4pPr marL="1142954" indent="0" algn="ctr">
              <a:buNone/>
              <a:defRPr>
                <a:solidFill>
                  <a:schemeClr val="tx1">
                    <a:tint val="75000"/>
                  </a:schemeClr>
                </a:solidFill>
              </a:defRPr>
            </a:lvl4pPr>
            <a:lvl5pPr marL="1523939" indent="0" algn="ctr">
              <a:buNone/>
              <a:defRPr>
                <a:solidFill>
                  <a:schemeClr val="tx1">
                    <a:tint val="75000"/>
                  </a:schemeClr>
                </a:solidFill>
              </a:defRPr>
            </a:lvl5pPr>
            <a:lvl6pPr marL="1904924" indent="0" algn="ctr">
              <a:buNone/>
              <a:defRPr>
                <a:solidFill>
                  <a:schemeClr val="tx1">
                    <a:tint val="75000"/>
                  </a:schemeClr>
                </a:solidFill>
              </a:defRPr>
            </a:lvl6pPr>
            <a:lvl7pPr marL="2285909" indent="0" algn="ctr">
              <a:buNone/>
              <a:defRPr>
                <a:solidFill>
                  <a:schemeClr val="tx1">
                    <a:tint val="75000"/>
                  </a:schemeClr>
                </a:solidFill>
              </a:defRPr>
            </a:lvl7pPr>
            <a:lvl8pPr marL="2666893" indent="0" algn="ctr">
              <a:buNone/>
              <a:defRPr>
                <a:solidFill>
                  <a:schemeClr val="tx1">
                    <a:tint val="75000"/>
                  </a:schemeClr>
                </a:solidFill>
              </a:defRPr>
            </a:lvl8pPr>
            <a:lvl9pPr marL="3047878"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3640667" y="325439"/>
            <a:ext cx="6116320" cy="304271"/>
          </a:xfrm>
        </p:spPr>
        <p:txBody>
          <a:bodyPr vert="horz" lIns="76197" tIns="38098" rIns="76197" bIns="38098" rtlCol="0" anchor="ctr"/>
          <a:lstStyle>
            <a:lvl1pPr marL="0" algn="r" defTabSz="761970" rtl="0" eaLnBrk="1" latinLnBrk="0" hangingPunct="1">
              <a:defRPr sz="1800" b="0" kern="1200" baseline="0">
                <a:solidFill>
                  <a:schemeClr val="bg1"/>
                </a:solidFill>
                <a:latin typeface="+mn-lt"/>
                <a:ea typeface="+mn-ea"/>
                <a:cs typeface="+mn-cs"/>
              </a:defRPr>
            </a:lvl1pPr>
          </a:lstStyle>
          <a:p>
            <a:fld id="{A2DBE8D9-C0D0-4C9D-97B7-C42F2EFF10BB}" type="datetimeFigureOut">
              <a:rPr lang="es-MX" smtClean="0"/>
              <a:pPr/>
              <a:t>11/10/2016</a:t>
            </a:fld>
            <a:endParaRPr lang="es-MX" dirty="0"/>
          </a:p>
        </p:txBody>
      </p:sp>
      <p:sp>
        <p:nvSpPr>
          <p:cNvPr id="5" name="Footer Placeholder 4"/>
          <p:cNvSpPr>
            <a:spLocks noGrp="1"/>
          </p:cNvSpPr>
          <p:nvPr>
            <p:ph type="ftr" sz="quarter" idx="11"/>
          </p:nvPr>
        </p:nvSpPr>
        <p:spPr>
          <a:xfrm>
            <a:off x="3576320" y="5296960"/>
            <a:ext cx="5262880" cy="304271"/>
          </a:xfrm>
        </p:spPr>
        <p:txBody>
          <a:bodyPr vert="horz" lIns="76197" tIns="38098" rIns="76197" bIns="38098" rtlCol="0" anchor="ctr"/>
          <a:lstStyle>
            <a:lvl1pPr marL="0" algn="l" defTabSz="761970" rtl="0" eaLnBrk="1" latinLnBrk="0" hangingPunct="1">
              <a:defRPr sz="900" b="1" kern="1200">
                <a:solidFill>
                  <a:schemeClr val="tx2">
                    <a:lumMod val="60000"/>
                    <a:lumOff val="40000"/>
                  </a:schemeClr>
                </a:solidFill>
                <a:latin typeface="+mn-lt"/>
                <a:ea typeface="+mn-ea"/>
                <a:cs typeface="+mn-cs"/>
              </a:defRPr>
            </a:lvl1pPr>
          </a:lstStyle>
          <a:p>
            <a:endParaRPr lang="es-MX" dirty="0"/>
          </a:p>
        </p:txBody>
      </p:sp>
      <p:sp>
        <p:nvSpPr>
          <p:cNvPr id="6" name="Slide Number Placeholder 5"/>
          <p:cNvSpPr>
            <a:spLocks noGrp="1"/>
          </p:cNvSpPr>
          <p:nvPr>
            <p:ph type="sldNum" sz="quarter" idx="12"/>
          </p:nvPr>
        </p:nvSpPr>
        <p:spPr>
          <a:xfrm>
            <a:off x="9173883" y="5296960"/>
            <a:ext cx="762000" cy="304271"/>
          </a:xfrm>
        </p:spPr>
        <p:txBody>
          <a:bodyPr vert="horz" lIns="76197" tIns="38098" rIns="76197" bIns="38098" rtlCol="0" anchor="ctr"/>
          <a:lstStyle>
            <a:lvl1pPr marL="0" algn="r" defTabSz="761970" rtl="0" eaLnBrk="1" latinLnBrk="0" hangingPunct="1">
              <a:defRPr sz="900" b="1" kern="1200">
                <a:solidFill>
                  <a:schemeClr val="tx2">
                    <a:lumMod val="60000"/>
                    <a:lumOff val="40000"/>
                  </a:schemeClr>
                </a:solidFill>
                <a:latin typeface="+mn-lt"/>
                <a:ea typeface="+mn-ea"/>
                <a:cs typeface="+mn-cs"/>
              </a:defRPr>
            </a:lvl1pPr>
          </a:lstStyle>
          <a:p>
            <a:fld id="{DF28FB93-0A08-4E7D-8E63-9EFA29F1E093}" type="slidenum">
              <a:rPr lang="en-US" smtClean="0"/>
              <a:pPr/>
              <a:t>‹Nº›</a:t>
            </a:fld>
            <a:endParaRPr lang="en-US" dirty="0"/>
          </a:p>
        </p:txBody>
      </p:sp>
      <p:sp>
        <p:nvSpPr>
          <p:cNvPr id="9" name="1 Rectángulo"/>
          <p:cNvSpPr/>
          <p:nvPr userDrawn="1"/>
        </p:nvSpPr>
        <p:spPr>
          <a:xfrm>
            <a:off x="0" y="2"/>
            <a:ext cx="10160000" cy="397227"/>
          </a:xfrm>
          <a:prstGeom prst="rect">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10" name="12 Rectángulo"/>
          <p:cNvSpPr/>
          <p:nvPr userDrawn="1"/>
        </p:nvSpPr>
        <p:spPr>
          <a:xfrm>
            <a:off x="565" y="5437789"/>
            <a:ext cx="10159436" cy="285327"/>
          </a:xfrm>
          <a:prstGeom prst="rect">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11" name="13 Rectángulo"/>
          <p:cNvSpPr/>
          <p:nvPr userDrawn="1"/>
        </p:nvSpPr>
        <p:spPr>
          <a:xfrm rot="5400000">
            <a:off x="7219956" y="2497744"/>
            <a:ext cx="5040560" cy="839529"/>
          </a:xfrm>
          <a:prstGeom prst="rect">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12" name="14 Rectángulo"/>
          <p:cNvSpPr/>
          <p:nvPr userDrawn="1"/>
        </p:nvSpPr>
        <p:spPr>
          <a:xfrm rot="5400000">
            <a:off x="-2140520" y="2537747"/>
            <a:ext cx="5040560" cy="759520"/>
          </a:xfrm>
          <a:prstGeom prst="rect">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13" name="10 Rectángulo"/>
          <p:cNvSpPr/>
          <p:nvPr userDrawn="1"/>
        </p:nvSpPr>
        <p:spPr>
          <a:xfrm>
            <a:off x="759521" y="397227"/>
            <a:ext cx="8560951" cy="50405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250" dirty="0"/>
          </a:p>
        </p:txBody>
      </p:sp>
    </p:spTree>
  </p:cSld>
  <p:clrMapOvr>
    <a:masterClrMapping/>
  </p:clrMapOvr>
  <p:transition>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objetos">
    <p:spTree>
      <p:nvGrpSpPr>
        <p:cNvPr id="1" name=""/>
        <p:cNvGrpSpPr/>
        <p:nvPr/>
      </p:nvGrpSpPr>
      <p:grpSpPr>
        <a:xfrm>
          <a:off x="0" y="0"/>
          <a:ext cx="0" cy="0"/>
          <a:chOff x="0" y="0"/>
          <a:chExt cx="0" cy="0"/>
        </a:xfrm>
      </p:grpSpPr>
      <p:sp>
        <p:nvSpPr>
          <p:cNvPr id="8" name="Rectangle 7"/>
          <p:cNvSpPr/>
          <p:nvPr/>
        </p:nvSpPr>
        <p:spPr>
          <a:xfrm>
            <a:off x="9054355" y="223573"/>
            <a:ext cx="797859" cy="137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title"/>
          </p:nvPr>
        </p:nvSpPr>
        <p:spPr>
          <a:xfrm>
            <a:off x="508001" y="762000"/>
            <a:ext cx="8212668" cy="952500"/>
          </a:xfrm>
        </p:spPr>
        <p:txBody>
          <a:bodyPr/>
          <a:lstStyle/>
          <a:p>
            <a:r>
              <a:rPr lang="es-ES_tradnl" smtClean="0"/>
              <a:t>Clic para editar título</a:t>
            </a:r>
            <a:endParaRPr/>
          </a:p>
        </p:txBody>
      </p:sp>
      <p:sp>
        <p:nvSpPr>
          <p:cNvPr id="3" name="Content Placeholder 2"/>
          <p:cNvSpPr>
            <a:spLocks noGrp="1"/>
          </p:cNvSpPr>
          <p:nvPr>
            <p:ph sz="half" idx="1"/>
          </p:nvPr>
        </p:nvSpPr>
        <p:spPr>
          <a:xfrm>
            <a:off x="4758267" y="1845468"/>
            <a:ext cx="3962400" cy="160020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A2DBE8D9-C0D0-4C9D-97B7-C42F2EFF10BB}" type="datetimeFigureOut">
              <a:rPr lang="es-MX" smtClean="0"/>
              <a:pPr/>
              <a:t>11/10/2016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7B7D9592-6A37-424A-BB8B-7BC48A138B6F}" type="slidenum">
              <a:rPr lang="es-MX" smtClean="0"/>
              <a:pPr/>
              <a:t>‹Nº›</a:t>
            </a:fld>
            <a:endParaRPr lang="es-MX" dirty="0"/>
          </a:p>
        </p:txBody>
      </p:sp>
      <p:sp>
        <p:nvSpPr>
          <p:cNvPr id="9" name="Content Placeholder 2"/>
          <p:cNvSpPr>
            <a:spLocks noGrp="1"/>
          </p:cNvSpPr>
          <p:nvPr>
            <p:ph sz="half" idx="13"/>
          </p:nvPr>
        </p:nvSpPr>
        <p:spPr>
          <a:xfrm>
            <a:off x="4758267" y="3520811"/>
            <a:ext cx="3962400" cy="160020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0" name="Content Placeholder 2"/>
          <p:cNvSpPr>
            <a:spLocks noGrp="1"/>
          </p:cNvSpPr>
          <p:nvPr>
            <p:ph sz="half" idx="14"/>
          </p:nvPr>
        </p:nvSpPr>
        <p:spPr>
          <a:xfrm>
            <a:off x="508000" y="1845470"/>
            <a:ext cx="3962400" cy="3259667"/>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objetos">
    <p:spTree>
      <p:nvGrpSpPr>
        <p:cNvPr id="1" name=""/>
        <p:cNvGrpSpPr/>
        <p:nvPr/>
      </p:nvGrpSpPr>
      <p:grpSpPr>
        <a:xfrm>
          <a:off x="0" y="0"/>
          <a:ext cx="0" cy="0"/>
          <a:chOff x="0" y="0"/>
          <a:chExt cx="0" cy="0"/>
        </a:xfrm>
      </p:grpSpPr>
      <p:sp>
        <p:nvSpPr>
          <p:cNvPr id="8" name="Rectangle 7"/>
          <p:cNvSpPr/>
          <p:nvPr/>
        </p:nvSpPr>
        <p:spPr>
          <a:xfrm>
            <a:off x="9054355" y="223573"/>
            <a:ext cx="797859" cy="137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title"/>
          </p:nvPr>
        </p:nvSpPr>
        <p:spPr>
          <a:xfrm>
            <a:off x="508001" y="762000"/>
            <a:ext cx="8212668" cy="952500"/>
          </a:xfrm>
        </p:spPr>
        <p:txBody>
          <a:bodyPr/>
          <a:lstStyle/>
          <a:p>
            <a:r>
              <a:rPr lang="es-ES_tradnl" smtClean="0"/>
              <a:t>Clic para editar título</a:t>
            </a:r>
            <a:endParaRPr/>
          </a:p>
        </p:txBody>
      </p:sp>
      <p:sp>
        <p:nvSpPr>
          <p:cNvPr id="3" name="Content Placeholder 2"/>
          <p:cNvSpPr>
            <a:spLocks noGrp="1"/>
          </p:cNvSpPr>
          <p:nvPr>
            <p:ph sz="half" idx="1"/>
          </p:nvPr>
        </p:nvSpPr>
        <p:spPr>
          <a:xfrm>
            <a:off x="4758267" y="1845468"/>
            <a:ext cx="3962400" cy="160020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A2DBE8D9-C0D0-4C9D-97B7-C42F2EFF10BB}" type="datetimeFigureOut">
              <a:rPr lang="es-MX" smtClean="0"/>
              <a:pPr/>
              <a:t>11/10/2016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7B7D9592-6A37-424A-BB8B-7BC48A138B6F}" type="slidenum">
              <a:rPr lang="es-MX" smtClean="0"/>
              <a:pPr/>
              <a:t>‹Nº›</a:t>
            </a:fld>
            <a:endParaRPr lang="es-MX" dirty="0"/>
          </a:p>
        </p:txBody>
      </p:sp>
      <p:sp>
        <p:nvSpPr>
          <p:cNvPr id="9" name="Content Placeholder 2"/>
          <p:cNvSpPr>
            <a:spLocks noGrp="1"/>
          </p:cNvSpPr>
          <p:nvPr>
            <p:ph sz="half" idx="13"/>
          </p:nvPr>
        </p:nvSpPr>
        <p:spPr>
          <a:xfrm>
            <a:off x="4758267" y="3520811"/>
            <a:ext cx="3962400" cy="160020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1" name="Content Placeholder 2"/>
          <p:cNvSpPr>
            <a:spLocks noGrp="1"/>
          </p:cNvSpPr>
          <p:nvPr>
            <p:ph sz="half" idx="14"/>
          </p:nvPr>
        </p:nvSpPr>
        <p:spPr>
          <a:xfrm>
            <a:off x="508000" y="1845468"/>
            <a:ext cx="3962400" cy="160020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2" name="Content Placeholder 2"/>
          <p:cNvSpPr>
            <a:spLocks noGrp="1"/>
          </p:cNvSpPr>
          <p:nvPr>
            <p:ph sz="half" idx="15"/>
          </p:nvPr>
        </p:nvSpPr>
        <p:spPr>
          <a:xfrm>
            <a:off x="508000" y="3520811"/>
            <a:ext cx="3962400" cy="160020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6" name="Rectangle 5"/>
          <p:cNvSpPr/>
          <p:nvPr/>
        </p:nvSpPr>
        <p:spPr>
          <a:xfrm>
            <a:off x="9054355" y="223573"/>
            <a:ext cx="797859" cy="137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A2DBE8D9-C0D0-4C9D-97B7-C42F2EFF10BB}" type="datetimeFigureOut">
              <a:rPr lang="es-MX" smtClean="0"/>
              <a:pPr/>
              <a:t>11/10/2016</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7B7D9592-6A37-424A-BB8B-7BC48A138B6F}" type="slidenum">
              <a:rPr lang="es-MX" smtClean="0"/>
              <a:pPr/>
              <a:t>‹Nº›</a:t>
            </a:fld>
            <a:endParaRPr lang="es-MX"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Rectangle 4"/>
          <p:cNvSpPr/>
          <p:nvPr/>
        </p:nvSpPr>
        <p:spPr>
          <a:xfrm>
            <a:off x="9054355" y="223573"/>
            <a:ext cx="797859" cy="4724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Date Placeholder 1"/>
          <p:cNvSpPr>
            <a:spLocks noGrp="1"/>
          </p:cNvSpPr>
          <p:nvPr>
            <p:ph type="dt" sz="half" idx="10"/>
          </p:nvPr>
        </p:nvSpPr>
        <p:spPr/>
        <p:txBody>
          <a:bodyPr/>
          <a:lstStyle/>
          <a:p>
            <a:fld id="{A2DBE8D9-C0D0-4C9D-97B7-C42F2EFF10BB}" type="datetimeFigureOut">
              <a:rPr lang="es-MX" smtClean="0"/>
              <a:pPr/>
              <a:t>11/10/2016</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7B7D9592-6A37-424A-BB8B-7BC48A138B6F}" type="slidenum">
              <a:rPr lang="es-MX" smtClean="0"/>
              <a:pPr/>
              <a:t>‹Nº›</a:t>
            </a:fld>
            <a:endParaRPr lang="es-MX" dirty="0"/>
          </a:p>
        </p:txBody>
      </p:sp>
    </p:spTree>
  </p:cSld>
  <p:clrMapOvr>
    <a:masterClrMapping/>
  </p:clrMapOvr>
  <p:transition>
    <p:pull/>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9054355" y="223573"/>
            <a:ext cx="797859" cy="4724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title"/>
          </p:nvPr>
        </p:nvSpPr>
        <p:spPr>
          <a:xfrm>
            <a:off x="507999" y="829236"/>
            <a:ext cx="3962400" cy="862853"/>
          </a:xfrm>
        </p:spPr>
        <p:txBody>
          <a:bodyPr anchor="b"/>
          <a:lstStyle>
            <a:lvl1pPr algn="l">
              <a:defRPr sz="2300" b="0"/>
            </a:lvl1pPr>
          </a:lstStyle>
          <a:p>
            <a:r>
              <a:rPr lang="es-ES_tradnl" smtClean="0"/>
              <a:t>Clic para editar título</a:t>
            </a:r>
            <a:endParaRPr/>
          </a:p>
        </p:txBody>
      </p:sp>
      <p:sp>
        <p:nvSpPr>
          <p:cNvPr id="3" name="Content Placeholder 2"/>
          <p:cNvSpPr>
            <a:spLocks noGrp="1"/>
          </p:cNvSpPr>
          <p:nvPr>
            <p:ph idx="1"/>
          </p:nvPr>
        </p:nvSpPr>
        <p:spPr>
          <a:xfrm>
            <a:off x="5291169" y="825500"/>
            <a:ext cx="3962400" cy="4279636"/>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507999" y="1714501"/>
            <a:ext cx="3962400" cy="3048001"/>
          </a:xfrm>
        </p:spPr>
        <p:txBody>
          <a:bodyPr>
            <a:normAutofit/>
          </a:bodyPr>
          <a:lstStyle>
            <a:lvl1pPr marL="0" indent="0">
              <a:spcBef>
                <a:spcPts val="500"/>
              </a:spcBef>
              <a:buNone/>
              <a:defRPr sz="1300"/>
            </a:lvl1pPr>
            <a:lvl2pPr marL="380985" indent="0">
              <a:buNone/>
              <a:defRPr sz="1000"/>
            </a:lvl2pPr>
            <a:lvl3pPr marL="761970" indent="0">
              <a:buNone/>
              <a:defRPr sz="800"/>
            </a:lvl3pPr>
            <a:lvl4pPr marL="1142954" indent="0">
              <a:buNone/>
              <a:defRPr sz="700"/>
            </a:lvl4pPr>
            <a:lvl5pPr marL="1523939" indent="0">
              <a:buNone/>
              <a:defRPr sz="700"/>
            </a:lvl5pPr>
            <a:lvl6pPr marL="1904924" indent="0">
              <a:buNone/>
              <a:defRPr sz="700"/>
            </a:lvl6pPr>
            <a:lvl7pPr marL="2285909" indent="0">
              <a:buNone/>
              <a:defRPr sz="700"/>
            </a:lvl7pPr>
            <a:lvl8pPr marL="2666893" indent="0">
              <a:buNone/>
              <a:defRPr sz="700"/>
            </a:lvl8pPr>
            <a:lvl9pPr marL="3047878" indent="0">
              <a:buNone/>
              <a:defRPr sz="7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A2DBE8D9-C0D0-4C9D-97B7-C42F2EFF10BB}" type="datetimeFigureOut">
              <a:rPr lang="es-MX" smtClean="0"/>
              <a:pPr/>
              <a:t>11/10/2016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FA84A37A-AFC2-4A01-80A1-FC20F2C0D5BB}" type="slidenum">
              <a:rPr lang="en-US" smtClean="0"/>
              <a:pPr/>
              <a:t>‹Nº›</a:t>
            </a:fld>
            <a:endParaRPr lang="en-US" dirty="0"/>
          </a:p>
        </p:txBody>
      </p:sp>
    </p:spTree>
  </p:cSld>
  <p:clrMapOvr>
    <a:masterClrMapping/>
  </p:clrMapOvr>
  <p:transition>
    <p:pull/>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8" name="Rectangle 7"/>
          <p:cNvSpPr/>
          <p:nvPr/>
        </p:nvSpPr>
        <p:spPr>
          <a:xfrm>
            <a:off x="5274235" y="223573"/>
            <a:ext cx="4572000" cy="4724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title"/>
          </p:nvPr>
        </p:nvSpPr>
        <p:spPr>
          <a:xfrm>
            <a:off x="507999" y="829236"/>
            <a:ext cx="3962400" cy="862853"/>
          </a:xfrm>
        </p:spPr>
        <p:txBody>
          <a:bodyPr anchor="b"/>
          <a:lstStyle>
            <a:lvl1pPr algn="l">
              <a:defRPr sz="2300" b="0"/>
            </a:lvl1pPr>
          </a:lstStyle>
          <a:p>
            <a:r>
              <a:rPr lang="es-ES_tradnl" smtClean="0"/>
              <a:t>Clic para editar título</a:t>
            </a:r>
            <a:endParaRPr/>
          </a:p>
        </p:txBody>
      </p:sp>
      <p:sp>
        <p:nvSpPr>
          <p:cNvPr id="4" name="Text Placeholder 3"/>
          <p:cNvSpPr>
            <a:spLocks noGrp="1"/>
          </p:cNvSpPr>
          <p:nvPr>
            <p:ph type="body" sz="half" idx="2"/>
          </p:nvPr>
        </p:nvSpPr>
        <p:spPr>
          <a:xfrm>
            <a:off x="507999" y="1714501"/>
            <a:ext cx="3962400" cy="3048001"/>
          </a:xfrm>
        </p:spPr>
        <p:txBody>
          <a:bodyPr>
            <a:normAutofit/>
          </a:bodyPr>
          <a:lstStyle>
            <a:lvl1pPr marL="0" indent="0">
              <a:spcBef>
                <a:spcPts val="500"/>
              </a:spcBef>
              <a:buNone/>
              <a:defRPr sz="1300"/>
            </a:lvl1pPr>
            <a:lvl2pPr marL="380985" indent="0">
              <a:buNone/>
              <a:defRPr sz="1000"/>
            </a:lvl2pPr>
            <a:lvl3pPr marL="761970" indent="0">
              <a:buNone/>
              <a:defRPr sz="800"/>
            </a:lvl3pPr>
            <a:lvl4pPr marL="1142954" indent="0">
              <a:buNone/>
              <a:defRPr sz="700"/>
            </a:lvl4pPr>
            <a:lvl5pPr marL="1523939" indent="0">
              <a:buNone/>
              <a:defRPr sz="700"/>
            </a:lvl5pPr>
            <a:lvl6pPr marL="1904924" indent="0">
              <a:buNone/>
              <a:defRPr sz="700"/>
            </a:lvl6pPr>
            <a:lvl7pPr marL="2285909" indent="0">
              <a:buNone/>
              <a:defRPr sz="700"/>
            </a:lvl7pPr>
            <a:lvl8pPr marL="2666893" indent="0">
              <a:buNone/>
              <a:defRPr sz="700"/>
            </a:lvl8pPr>
            <a:lvl9pPr marL="3047878" indent="0">
              <a:buNone/>
              <a:defRPr sz="7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179295" y="5103346"/>
            <a:ext cx="1947333" cy="304271"/>
          </a:xfrm>
        </p:spPr>
        <p:txBody>
          <a:bodyPr/>
          <a:lstStyle>
            <a:lvl1pPr algn="l">
              <a:defRPr/>
            </a:lvl1pPr>
          </a:lstStyle>
          <a:p>
            <a:fld id="{A2DBE8D9-C0D0-4C9D-97B7-C42F2EFF10BB}" type="datetimeFigureOut">
              <a:rPr lang="es-MX" smtClean="0"/>
              <a:pPr/>
              <a:t>11/10/2016</a:t>
            </a:fld>
            <a:endParaRPr lang="es-MX" dirty="0"/>
          </a:p>
        </p:txBody>
      </p:sp>
      <p:sp>
        <p:nvSpPr>
          <p:cNvPr id="6" name="Footer Placeholder 5"/>
          <p:cNvSpPr>
            <a:spLocks noGrp="1"/>
          </p:cNvSpPr>
          <p:nvPr>
            <p:ph type="ftr" sz="quarter" idx="11"/>
          </p:nvPr>
        </p:nvSpPr>
        <p:spPr>
          <a:xfrm>
            <a:off x="194237" y="5296960"/>
            <a:ext cx="4293097" cy="304271"/>
          </a:xfrm>
        </p:spPr>
        <p:txBody>
          <a:bodyPr/>
          <a:lstStyle/>
          <a:p>
            <a:endParaRPr lang="es-MX" dirty="0"/>
          </a:p>
        </p:txBody>
      </p:sp>
      <p:sp>
        <p:nvSpPr>
          <p:cNvPr id="7" name="Slide Number Placeholder 6"/>
          <p:cNvSpPr>
            <a:spLocks noGrp="1"/>
          </p:cNvSpPr>
          <p:nvPr>
            <p:ph type="sldNum" sz="quarter" idx="12"/>
          </p:nvPr>
        </p:nvSpPr>
        <p:spPr/>
        <p:txBody>
          <a:bodyPr/>
          <a:lstStyle/>
          <a:p>
            <a:fld id="{7B7D9592-6A37-424A-BB8B-7BC48A138B6F}" type="slidenum">
              <a:rPr lang="es-MX" smtClean="0"/>
              <a:pPr/>
              <a:t>‹Nº›</a:t>
            </a:fld>
            <a:endParaRPr lang="es-MX" dirty="0"/>
          </a:p>
        </p:txBody>
      </p:sp>
      <p:sp>
        <p:nvSpPr>
          <p:cNvPr id="10" name="Picture Placeholder 9"/>
          <p:cNvSpPr>
            <a:spLocks noGrp="1"/>
          </p:cNvSpPr>
          <p:nvPr>
            <p:ph type="pic" sz="quarter" idx="13"/>
          </p:nvPr>
        </p:nvSpPr>
        <p:spPr>
          <a:xfrm>
            <a:off x="5289176" y="825501"/>
            <a:ext cx="4551680" cy="4676511"/>
          </a:xfrm>
        </p:spPr>
        <p:txBody>
          <a:bodyPr/>
          <a:lstStyle>
            <a:lvl1pPr>
              <a:buNone/>
              <a:defRPr/>
            </a:lvl1pPr>
          </a:lstStyle>
          <a:p>
            <a:r>
              <a:rPr lang="es-ES_tradnl" dirty="0" smtClean="0"/>
              <a:t>Arrastre la imagen al marcador de posición o haga clic en el icono para agregar</a:t>
            </a:r>
            <a:endParaRPr dirty="0"/>
          </a:p>
        </p:txBody>
      </p:sp>
    </p:spTree>
  </p:cSld>
  <p:clrMapOvr>
    <a:masterClrMapping/>
  </p:clrMapOvr>
  <p:transition>
    <p:pull/>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sp>
        <p:nvSpPr>
          <p:cNvPr id="8" name="Rectangle 7"/>
          <p:cNvSpPr/>
          <p:nvPr/>
        </p:nvSpPr>
        <p:spPr>
          <a:xfrm>
            <a:off x="8018640" y="223573"/>
            <a:ext cx="1821619" cy="30327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title"/>
          </p:nvPr>
        </p:nvSpPr>
        <p:spPr>
          <a:xfrm>
            <a:off x="509764" y="3556000"/>
            <a:ext cx="7196667" cy="472282"/>
          </a:xfrm>
        </p:spPr>
        <p:txBody>
          <a:bodyPr anchor="b"/>
          <a:lstStyle>
            <a:lvl1pPr algn="l">
              <a:defRPr sz="2300" b="0"/>
            </a:lvl1pPr>
          </a:lstStyle>
          <a:p>
            <a:r>
              <a:rPr lang="es-ES_tradnl" smtClean="0"/>
              <a:t>Clic para editar título</a:t>
            </a:r>
            <a:endParaRPr/>
          </a:p>
        </p:txBody>
      </p:sp>
      <p:sp>
        <p:nvSpPr>
          <p:cNvPr id="3" name="Picture Placeholder 2"/>
          <p:cNvSpPr>
            <a:spLocks noGrp="1"/>
          </p:cNvSpPr>
          <p:nvPr>
            <p:ph type="pic" idx="1"/>
          </p:nvPr>
        </p:nvSpPr>
        <p:spPr>
          <a:xfrm>
            <a:off x="299860" y="223573"/>
            <a:ext cx="7620000" cy="3032760"/>
          </a:xfrm>
        </p:spPr>
        <p:txBody>
          <a:bodyPr/>
          <a:lstStyle>
            <a:lvl1pPr marL="0" indent="0">
              <a:buNone/>
              <a:defRPr sz="2700"/>
            </a:lvl1pPr>
            <a:lvl2pPr marL="380985" indent="0">
              <a:buNone/>
              <a:defRPr sz="2300"/>
            </a:lvl2pPr>
            <a:lvl3pPr marL="761970" indent="0">
              <a:buNone/>
              <a:defRPr sz="2000"/>
            </a:lvl3pPr>
            <a:lvl4pPr marL="1142954" indent="0">
              <a:buNone/>
              <a:defRPr sz="1700"/>
            </a:lvl4pPr>
            <a:lvl5pPr marL="1523939" indent="0">
              <a:buNone/>
              <a:defRPr sz="1700"/>
            </a:lvl5pPr>
            <a:lvl6pPr marL="1904924" indent="0">
              <a:buNone/>
              <a:defRPr sz="1700"/>
            </a:lvl6pPr>
            <a:lvl7pPr marL="2285909" indent="0">
              <a:buNone/>
              <a:defRPr sz="1700"/>
            </a:lvl7pPr>
            <a:lvl8pPr marL="2666893" indent="0">
              <a:buNone/>
              <a:defRPr sz="1700"/>
            </a:lvl8pPr>
            <a:lvl9pPr marL="3047878" indent="0">
              <a:buNone/>
              <a:defRPr sz="1700"/>
            </a:lvl9pPr>
          </a:lstStyle>
          <a:p>
            <a:r>
              <a:rPr lang="es-ES_tradnl" dirty="0" smtClean="0"/>
              <a:t>Arrastre la imagen al marcador de posición o haga clic en el icono para agregar</a:t>
            </a:r>
            <a:endParaRPr dirty="0"/>
          </a:p>
        </p:txBody>
      </p:sp>
      <p:sp>
        <p:nvSpPr>
          <p:cNvPr id="4" name="Text Placeholder 3"/>
          <p:cNvSpPr>
            <a:spLocks noGrp="1"/>
          </p:cNvSpPr>
          <p:nvPr>
            <p:ph type="body" sz="half" idx="2"/>
          </p:nvPr>
        </p:nvSpPr>
        <p:spPr>
          <a:xfrm>
            <a:off x="509765" y="4034119"/>
            <a:ext cx="7194903" cy="1086893"/>
          </a:xfrm>
        </p:spPr>
        <p:txBody>
          <a:bodyPr>
            <a:normAutofit/>
          </a:bodyPr>
          <a:lstStyle>
            <a:lvl1pPr marL="0" indent="0">
              <a:spcBef>
                <a:spcPts val="0"/>
              </a:spcBef>
              <a:buNone/>
              <a:defRPr sz="1300"/>
            </a:lvl1pPr>
            <a:lvl2pPr marL="380985" indent="0">
              <a:buNone/>
              <a:defRPr sz="1000"/>
            </a:lvl2pPr>
            <a:lvl3pPr marL="761970" indent="0">
              <a:buNone/>
              <a:defRPr sz="800"/>
            </a:lvl3pPr>
            <a:lvl4pPr marL="1142954" indent="0">
              <a:buNone/>
              <a:defRPr sz="700"/>
            </a:lvl4pPr>
            <a:lvl5pPr marL="1523939" indent="0">
              <a:buNone/>
              <a:defRPr sz="700"/>
            </a:lvl5pPr>
            <a:lvl6pPr marL="1904924" indent="0">
              <a:buNone/>
              <a:defRPr sz="700"/>
            </a:lvl6pPr>
            <a:lvl7pPr marL="2285909" indent="0">
              <a:buNone/>
              <a:defRPr sz="700"/>
            </a:lvl7pPr>
            <a:lvl8pPr marL="2666893" indent="0">
              <a:buNone/>
              <a:defRPr sz="700"/>
            </a:lvl8pPr>
            <a:lvl9pPr marL="3047878" indent="0">
              <a:buNone/>
              <a:defRPr sz="7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A2DBE8D9-C0D0-4C9D-97B7-C42F2EFF10BB}" type="datetimeFigureOut">
              <a:rPr lang="es-MX" smtClean="0"/>
              <a:pPr/>
              <a:t>11/10/2016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7B7D9592-6A37-424A-BB8B-7BC48A138B6F}" type="slidenum">
              <a:rPr lang="es-MX" smtClean="0"/>
              <a:pPr/>
              <a:t>‹Nº›</a:t>
            </a:fld>
            <a:endParaRPr lang="es-MX"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imágenes con título">
    <p:spTree>
      <p:nvGrpSpPr>
        <p:cNvPr id="1" name=""/>
        <p:cNvGrpSpPr/>
        <p:nvPr/>
      </p:nvGrpSpPr>
      <p:grpSpPr>
        <a:xfrm>
          <a:off x="0" y="0"/>
          <a:ext cx="0" cy="0"/>
          <a:chOff x="0" y="0"/>
          <a:chExt cx="0" cy="0"/>
        </a:xfrm>
      </p:grpSpPr>
      <p:sp>
        <p:nvSpPr>
          <p:cNvPr id="8" name="Rectangle 7"/>
          <p:cNvSpPr/>
          <p:nvPr/>
        </p:nvSpPr>
        <p:spPr>
          <a:xfrm>
            <a:off x="9039414" y="223573"/>
            <a:ext cx="800845" cy="30327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title"/>
          </p:nvPr>
        </p:nvSpPr>
        <p:spPr>
          <a:xfrm>
            <a:off x="509764" y="3556000"/>
            <a:ext cx="7196667" cy="472282"/>
          </a:xfrm>
        </p:spPr>
        <p:txBody>
          <a:bodyPr anchor="b"/>
          <a:lstStyle>
            <a:lvl1pPr algn="l">
              <a:defRPr sz="2300" b="0"/>
            </a:lvl1pPr>
          </a:lstStyle>
          <a:p>
            <a:r>
              <a:rPr lang="es-ES_tradnl" smtClean="0"/>
              <a:t>Clic para editar título</a:t>
            </a:r>
            <a:endParaRPr/>
          </a:p>
        </p:txBody>
      </p:sp>
      <p:sp>
        <p:nvSpPr>
          <p:cNvPr id="3" name="Picture Placeholder 2"/>
          <p:cNvSpPr>
            <a:spLocks noGrp="1"/>
          </p:cNvSpPr>
          <p:nvPr>
            <p:ph type="pic" idx="1"/>
          </p:nvPr>
        </p:nvSpPr>
        <p:spPr>
          <a:xfrm>
            <a:off x="299861" y="223573"/>
            <a:ext cx="3340807" cy="3032760"/>
          </a:xfrm>
        </p:spPr>
        <p:txBody>
          <a:bodyPr/>
          <a:lstStyle>
            <a:lvl1pPr marL="0" indent="0">
              <a:buNone/>
              <a:defRPr sz="2700"/>
            </a:lvl1pPr>
            <a:lvl2pPr marL="380985" indent="0">
              <a:buNone/>
              <a:defRPr sz="2300"/>
            </a:lvl2pPr>
            <a:lvl3pPr marL="761970" indent="0">
              <a:buNone/>
              <a:defRPr sz="2000"/>
            </a:lvl3pPr>
            <a:lvl4pPr marL="1142954" indent="0">
              <a:buNone/>
              <a:defRPr sz="1700"/>
            </a:lvl4pPr>
            <a:lvl5pPr marL="1523939" indent="0">
              <a:buNone/>
              <a:defRPr sz="1700"/>
            </a:lvl5pPr>
            <a:lvl6pPr marL="1904924" indent="0">
              <a:buNone/>
              <a:defRPr sz="1700"/>
            </a:lvl6pPr>
            <a:lvl7pPr marL="2285909" indent="0">
              <a:buNone/>
              <a:defRPr sz="1700"/>
            </a:lvl7pPr>
            <a:lvl8pPr marL="2666893" indent="0">
              <a:buNone/>
              <a:defRPr sz="1700"/>
            </a:lvl8pPr>
            <a:lvl9pPr marL="3047878" indent="0">
              <a:buNone/>
              <a:defRPr sz="1700"/>
            </a:lvl9pPr>
          </a:lstStyle>
          <a:p>
            <a:r>
              <a:rPr lang="es-ES_tradnl" dirty="0" smtClean="0"/>
              <a:t>Arrastre la imagen al marcador de posición o haga clic en el icono para agregar</a:t>
            </a:r>
            <a:endParaRPr dirty="0"/>
          </a:p>
        </p:txBody>
      </p:sp>
      <p:sp>
        <p:nvSpPr>
          <p:cNvPr id="4" name="Text Placeholder 3"/>
          <p:cNvSpPr>
            <a:spLocks noGrp="1"/>
          </p:cNvSpPr>
          <p:nvPr>
            <p:ph type="body" sz="half" idx="2"/>
          </p:nvPr>
        </p:nvSpPr>
        <p:spPr>
          <a:xfrm>
            <a:off x="509765" y="4034119"/>
            <a:ext cx="7194903" cy="1086893"/>
          </a:xfrm>
        </p:spPr>
        <p:txBody>
          <a:bodyPr>
            <a:normAutofit/>
          </a:bodyPr>
          <a:lstStyle>
            <a:lvl1pPr marL="0" indent="0">
              <a:spcBef>
                <a:spcPts val="0"/>
              </a:spcBef>
              <a:buNone/>
              <a:defRPr sz="1300"/>
            </a:lvl1pPr>
            <a:lvl2pPr marL="380985" indent="0">
              <a:buNone/>
              <a:defRPr sz="1000"/>
            </a:lvl2pPr>
            <a:lvl3pPr marL="761970" indent="0">
              <a:buNone/>
              <a:defRPr sz="800"/>
            </a:lvl3pPr>
            <a:lvl4pPr marL="1142954" indent="0">
              <a:buNone/>
              <a:defRPr sz="700"/>
            </a:lvl4pPr>
            <a:lvl5pPr marL="1523939" indent="0">
              <a:buNone/>
              <a:defRPr sz="700"/>
            </a:lvl5pPr>
            <a:lvl6pPr marL="1904924" indent="0">
              <a:buNone/>
              <a:defRPr sz="700"/>
            </a:lvl6pPr>
            <a:lvl7pPr marL="2285909" indent="0">
              <a:buNone/>
              <a:defRPr sz="700"/>
            </a:lvl7pPr>
            <a:lvl8pPr marL="2666893" indent="0">
              <a:buNone/>
              <a:defRPr sz="700"/>
            </a:lvl8pPr>
            <a:lvl9pPr marL="3047878" indent="0">
              <a:buNone/>
              <a:defRPr sz="7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A2DBE8D9-C0D0-4C9D-97B7-C42F2EFF10BB}" type="datetimeFigureOut">
              <a:rPr lang="es-MX" smtClean="0"/>
              <a:pPr/>
              <a:t>11/10/2016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7B7D9592-6A37-424A-BB8B-7BC48A138B6F}" type="slidenum">
              <a:rPr lang="es-MX" smtClean="0"/>
              <a:pPr/>
              <a:t>‹Nº›</a:t>
            </a:fld>
            <a:endParaRPr lang="es-MX" dirty="0"/>
          </a:p>
        </p:txBody>
      </p:sp>
      <p:sp>
        <p:nvSpPr>
          <p:cNvPr id="10" name="Picture Placeholder 2"/>
          <p:cNvSpPr>
            <a:spLocks noGrp="1"/>
          </p:cNvSpPr>
          <p:nvPr>
            <p:ph type="pic" idx="13"/>
          </p:nvPr>
        </p:nvSpPr>
        <p:spPr>
          <a:xfrm>
            <a:off x="3725334" y="223575"/>
            <a:ext cx="5224431" cy="1479721"/>
          </a:xfrm>
        </p:spPr>
        <p:txBody>
          <a:bodyPr/>
          <a:lstStyle>
            <a:lvl1pPr marL="0" indent="0">
              <a:buNone/>
              <a:defRPr sz="2700"/>
            </a:lvl1pPr>
            <a:lvl2pPr marL="380985" indent="0">
              <a:buNone/>
              <a:defRPr sz="2300"/>
            </a:lvl2pPr>
            <a:lvl3pPr marL="761970" indent="0">
              <a:buNone/>
              <a:defRPr sz="2000"/>
            </a:lvl3pPr>
            <a:lvl4pPr marL="1142954" indent="0">
              <a:buNone/>
              <a:defRPr sz="1700"/>
            </a:lvl4pPr>
            <a:lvl5pPr marL="1523939" indent="0">
              <a:buNone/>
              <a:defRPr sz="1700"/>
            </a:lvl5pPr>
            <a:lvl6pPr marL="1904924" indent="0">
              <a:buNone/>
              <a:defRPr sz="1700"/>
            </a:lvl6pPr>
            <a:lvl7pPr marL="2285909" indent="0">
              <a:buNone/>
              <a:defRPr sz="1700"/>
            </a:lvl7pPr>
            <a:lvl8pPr marL="2666893" indent="0">
              <a:buNone/>
              <a:defRPr sz="1700"/>
            </a:lvl8pPr>
            <a:lvl9pPr marL="3047878" indent="0">
              <a:buNone/>
              <a:defRPr sz="1700"/>
            </a:lvl9pPr>
          </a:lstStyle>
          <a:p>
            <a:r>
              <a:rPr lang="es-ES_tradnl" dirty="0" smtClean="0"/>
              <a:t>Arrastre la imagen al marcador de posición o haga clic en el icono para agregar</a:t>
            </a:r>
            <a:endParaRPr dirty="0"/>
          </a:p>
        </p:txBody>
      </p:sp>
      <p:sp>
        <p:nvSpPr>
          <p:cNvPr id="11" name="Picture Placeholder 2"/>
          <p:cNvSpPr>
            <a:spLocks noGrp="1"/>
          </p:cNvSpPr>
          <p:nvPr>
            <p:ph type="pic" idx="14"/>
          </p:nvPr>
        </p:nvSpPr>
        <p:spPr>
          <a:xfrm>
            <a:off x="3725333" y="1776614"/>
            <a:ext cx="2560320" cy="1479721"/>
          </a:xfrm>
        </p:spPr>
        <p:txBody>
          <a:bodyPr/>
          <a:lstStyle>
            <a:lvl1pPr marL="0" indent="0">
              <a:buNone/>
              <a:defRPr sz="2700"/>
            </a:lvl1pPr>
            <a:lvl2pPr marL="380985" indent="0">
              <a:buNone/>
              <a:defRPr sz="2300"/>
            </a:lvl2pPr>
            <a:lvl3pPr marL="761970" indent="0">
              <a:buNone/>
              <a:defRPr sz="2000"/>
            </a:lvl3pPr>
            <a:lvl4pPr marL="1142954" indent="0">
              <a:buNone/>
              <a:defRPr sz="1700"/>
            </a:lvl4pPr>
            <a:lvl5pPr marL="1523939" indent="0">
              <a:buNone/>
              <a:defRPr sz="1700"/>
            </a:lvl5pPr>
            <a:lvl6pPr marL="1904924" indent="0">
              <a:buNone/>
              <a:defRPr sz="1700"/>
            </a:lvl6pPr>
            <a:lvl7pPr marL="2285909" indent="0">
              <a:buNone/>
              <a:defRPr sz="1700"/>
            </a:lvl7pPr>
            <a:lvl8pPr marL="2666893" indent="0">
              <a:buNone/>
              <a:defRPr sz="1700"/>
            </a:lvl8pPr>
            <a:lvl9pPr marL="3047878" indent="0">
              <a:buNone/>
              <a:defRPr sz="1700"/>
            </a:lvl9pPr>
          </a:lstStyle>
          <a:p>
            <a:r>
              <a:rPr lang="es-ES_tradnl" dirty="0" smtClean="0"/>
              <a:t>Arrastre la imagen al marcador de posición o haga clic en el icono para agregar</a:t>
            </a:r>
            <a:endParaRPr dirty="0"/>
          </a:p>
        </p:txBody>
      </p:sp>
      <p:sp>
        <p:nvSpPr>
          <p:cNvPr id="12" name="Picture Placeholder 2"/>
          <p:cNvSpPr>
            <a:spLocks noGrp="1"/>
          </p:cNvSpPr>
          <p:nvPr>
            <p:ph type="pic" idx="15"/>
          </p:nvPr>
        </p:nvSpPr>
        <p:spPr>
          <a:xfrm>
            <a:off x="6389444" y="1776614"/>
            <a:ext cx="2560320" cy="1479721"/>
          </a:xfrm>
        </p:spPr>
        <p:txBody>
          <a:bodyPr/>
          <a:lstStyle>
            <a:lvl1pPr marL="0" indent="0">
              <a:buNone/>
              <a:defRPr sz="2700"/>
            </a:lvl1pPr>
            <a:lvl2pPr marL="380985" indent="0">
              <a:buNone/>
              <a:defRPr sz="2300"/>
            </a:lvl2pPr>
            <a:lvl3pPr marL="761970" indent="0">
              <a:buNone/>
              <a:defRPr sz="2000"/>
            </a:lvl3pPr>
            <a:lvl4pPr marL="1142954" indent="0">
              <a:buNone/>
              <a:defRPr sz="1700"/>
            </a:lvl4pPr>
            <a:lvl5pPr marL="1523939" indent="0">
              <a:buNone/>
              <a:defRPr sz="1700"/>
            </a:lvl5pPr>
            <a:lvl6pPr marL="1904924" indent="0">
              <a:buNone/>
              <a:defRPr sz="1700"/>
            </a:lvl6pPr>
            <a:lvl7pPr marL="2285909" indent="0">
              <a:buNone/>
              <a:defRPr sz="1700"/>
            </a:lvl7pPr>
            <a:lvl8pPr marL="2666893" indent="0">
              <a:buNone/>
              <a:defRPr sz="1700"/>
            </a:lvl8pPr>
            <a:lvl9pPr marL="3047878" indent="0">
              <a:buNone/>
              <a:defRPr sz="1700"/>
            </a:lvl9pPr>
          </a:lstStyle>
          <a:p>
            <a:r>
              <a:rPr lang="es-ES_tradnl" dirty="0" smtClean="0"/>
              <a:t>Arrastre la imagen al marcador de posición o haga clic en el icono para agregar</a:t>
            </a:r>
            <a:endParaRPr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8013451" y="223573"/>
            <a:ext cx="1828800" cy="137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A2DBE8D9-C0D0-4C9D-97B7-C42F2EFF10BB}" type="datetimeFigureOut">
              <a:rPr lang="es-MX" smtClean="0"/>
              <a:pPr/>
              <a:t>11/10/2016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7B7D9592-6A37-424A-BB8B-7BC48A138B6F}" type="slidenum">
              <a:rPr lang="es-MX" smtClean="0"/>
              <a:pPr/>
              <a:t>‹Nº›</a:t>
            </a:fld>
            <a:endParaRPr lang="es-MX" dirty="0"/>
          </a:p>
        </p:txBody>
      </p:sp>
    </p:spTree>
  </p:cSld>
  <p:clrMapOvr>
    <a:masterClrMapping/>
  </p:clrMapOvr>
  <p:transition>
    <p:pull/>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9054355" y="223573"/>
            <a:ext cx="797859" cy="4724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Vertical Title 1"/>
          <p:cNvSpPr>
            <a:spLocks noGrp="1"/>
          </p:cNvSpPr>
          <p:nvPr>
            <p:ph type="title" orient="vert"/>
          </p:nvPr>
        </p:nvSpPr>
        <p:spPr>
          <a:xfrm>
            <a:off x="8382000" y="862855"/>
            <a:ext cx="1469217" cy="4242283"/>
          </a:xfrm>
        </p:spPr>
        <p:txBody>
          <a:bodyPr vert="eaVert" anchor="t" anchorCtr="0"/>
          <a:lstStyle/>
          <a:p>
            <a:r>
              <a:rPr lang="es-ES_tradnl" smtClean="0"/>
              <a:t>Clic para editar título</a:t>
            </a:r>
            <a:endParaRPr/>
          </a:p>
        </p:txBody>
      </p:sp>
      <p:sp>
        <p:nvSpPr>
          <p:cNvPr id="3" name="Vertical Text Placeholder 2"/>
          <p:cNvSpPr>
            <a:spLocks noGrp="1"/>
          </p:cNvSpPr>
          <p:nvPr>
            <p:ph type="body" orient="vert" idx="1"/>
          </p:nvPr>
        </p:nvSpPr>
        <p:spPr>
          <a:xfrm>
            <a:off x="508000" y="862854"/>
            <a:ext cx="6688667" cy="4258158"/>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A2DBE8D9-C0D0-4C9D-97B7-C42F2EFF10BB}" type="datetimeFigureOut">
              <a:rPr lang="es-MX" smtClean="0"/>
              <a:pPr/>
              <a:t>11/10/2016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7B7D9592-6A37-424A-BB8B-7BC48A138B6F}" type="slidenum">
              <a:rPr lang="es-MX" smtClean="0"/>
              <a:pPr/>
              <a:t>‹Nº›</a:t>
            </a:fld>
            <a:endParaRPr lang="es-MX" dirty="0"/>
          </a:p>
        </p:txBody>
      </p:sp>
    </p:spTree>
  </p:cSld>
  <p:clrMapOvr>
    <a:masterClrMapping/>
  </p:clrMapOvr>
  <p:transition>
    <p:pul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angle 6"/>
          <p:cNvSpPr/>
          <p:nvPr/>
        </p:nvSpPr>
        <p:spPr>
          <a:xfrm>
            <a:off x="8013451" y="223573"/>
            <a:ext cx="1828800" cy="137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a:xfrm>
            <a:off x="8013451" y="5296960"/>
            <a:ext cx="1947333" cy="304271"/>
          </a:xfrm>
        </p:spPr>
        <p:txBody>
          <a:bodyPr/>
          <a:lstStyle/>
          <a:p>
            <a:fld id="{A2DBE8D9-C0D0-4C9D-97B7-C42F2EFF10BB}" type="datetimeFigureOut">
              <a:rPr lang="es-MX" smtClean="0"/>
              <a:pPr/>
              <a:t>11/10/2016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7B7D9592-6A37-424A-BB8B-7BC48A138B6F}" type="slidenum">
              <a:rPr lang="es-MX" smtClean="0"/>
              <a:pPr/>
              <a:t>‹Nº›</a:t>
            </a:fld>
            <a:endParaRPr lang="es-MX" dirty="0"/>
          </a:p>
        </p:txBody>
      </p:sp>
    </p:spTree>
  </p:cSld>
  <p:clrMapOvr>
    <a:masterClrMapping/>
  </p:clrMapOvr>
  <p:transition>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spTree>
      <p:nvGrpSpPr>
        <p:cNvPr id="1" name=""/>
        <p:cNvGrpSpPr/>
        <p:nvPr/>
      </p:nvGrpSpPr>
      <p:grpSpPr>
        <a:xfrm>
          <a:off x="0" y="0"/>
          <a:ext cx="0" cy="0"/>
          <a:chOff x="0" y="0"/>
          <a:chExt cx="0" cy="0"/>
        </a:xfrm>
      </p:grpSpPr>
      <p:sp>
        <p:nvSpPr>
          <p:cNvPr id="7" name="Rectangle 6"/>
          <p:cNvSpPr/>
          <p:nvPr/>
        </p:nvSpPr>
        <p:spPr>
          <a:xfrm>
            <a:off x="3541059" y="223573"/>
            <a:ext cx="6299200" cy="213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ctrTitle"/>
          </p:nvPr>
        </p:nvSpPr>
        <p:spPr>
          <a:xfrm>
            <a:off x="3556000" y="3476626"/>
            <a:ext cx="6064355" cy="904875"/>
          </a:xfrm>
        </p:spPr>
        <p:txBody>
          <a:bodyPr>
            <a:normAutofit/>
          </a:bodyPr>
          <a:lstStyle>
            <a:lvl1pPr>
              <a:defRPr sz="3800"/>
            </a:lvl1pPr>
          </a:lstStyle>
          <a:p>
            <a:r>
              <a:rPr lang="es-ES_tradnl" smtClean="0"/>
              <a:t>Clic para editar título</a:t>
            </a:r>
            <a:endParaRPr/>
          </a:p>
        </p:txBody>
      </p:sp>
      <p:sp>
        <p:nvSpPr>
          <p:cNvPr id="3" name="Subtitle 2"/>
          <p:cNvSpPr>
            <a:spLocks noGrp="1"/>
          </p:cNvSpPr>
          <p:nvPr>
            <p:ph type="subTitle" idx="1"/>
          </p:nvPr>
        </p:nvSpPr>
        <p:spPr>
          <a:xfrm>
            <a:off x="3556002" y="4381501"/>
            <a:ext cx="6064353" cy="515471"/>
          </a:xfrm>
        </p:spPr>
        <p:txBody>
          <a:bodyPr>
            <a:normAutofit/>
          </a:bodyPr>
          <a:lstStyle>
            <a:lvl1pPr marL="0" indent="0" algn="l">
              <a:spcBef>
                <a:spcPct val="0"/>
              </a:spcBef>
              <a:buNone/>
              <a:defRPr sz="1300">
                <a:solidFill>
                  <a:schemeClr val="tx2"/>
                </a:solidFill>
              </a:defRPr>
            </a:lvl1pPr>
            <a:lvl2pPr marL="380985" indent="0" algn="ctr">
              <a:spcBef>
                <a:spcPct val="0"/>
              </a:spcBef>
              <a:buNone/>
              <a:defRPr>
                <a:solidFill>
                  <a:schemeClr val="tx1">
                    <a:tint val="75000"/>
                  </a:schemeClr>
                </a:solidFill>
              </a:defRPr>
            </a:lvl2pPr>
            <a:lvl3pPr marL="761970" indent="0" algn="ctr">
              <a:buNone/>
              <a:defRPr>
                <a:solidFill>
                  <a:schemeClr val="tx1">
                    <a:tint val="75000"/>
                  </a:schemeClr>
                </a:solidFill>
              </a:defRPr>
            </a:lvl3pPr>
            <a:lvl4pPr marL="1142954" indent="0" algn="ctr">
              <a:buNone/>
              <a:defRPr>
                <a:solidFill>
                  <a:schemeClr val="tx1">
                    <a:tint val="75000"/>
                  </a:schemeClr>
                </a:solidFill>
              </a:defRPr>
            </a:lvl4pPr>
            <a:lvl5pPr marL="1523939" indent="0" algn="ctr">
              <a:buNone/>
              <a:defRPr>
                <a:solidFill>
                  <a:schemeClr val="tx1">
                    <a:tint val="75000"/>
                  </a:schemeClr>
                </a:solidFill>
              </a:defRPr>
            </a:lvl5pPr>
            <a:lvl6pPr marL="1904924" indent="0" algn="ctr">
              <a:buNone/>
              <a:defRPr>
                <a:solidFill>
                  <a:schemeClr val="tx1">
                    <a:tint val="75000"/>
                  </a:schemeClr>
                </a:solidFill>
              </a:defRPr>
            </a:lvl6pPr>
            <a:lvl7pPr marL="2285909" indent="0" algn="ctr">
              <a:buNone/>
              <a:defRPr>
                <a:solidFill>
                  <a:schemeClr val="tx1">
                    <a:tint val="75000"/>
                  </a:schemeClr>
                </a:solidFill>
              </a:defRPr>
            </a:lvl7pPr>
            <a:lvl8pPr marL="2666893" indent="0" algn="ctr">
              <a:buNone/>
              <a:defRPr>
                <a:solidFill>
                  <a:schemeClr val="tx1">
                    <a:tint val="75000"/>
                  </a:schemeClr>
                </a:solidFill>
              </a:defRPr>
            </a:lvl8pPr>
            <a:lvl9pPr marL="3047878"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3640667" y="324972"/>
            <a:ext cx="6110941" cy="304271"/>
          </a:xfrm>
        </p:spPr>
        <p:txBody>
          <a:bodyPr/>
          <a:lstStyle>
            <a:lvl1pPr>
              <a:defRPr sz="1800" b="0" baseline="0">
                <a:solidFill>
                  <a:schemeClr val="bg1"/>
                </a:solidFill>
              </a:defRPr>
            </a:lvl1pPr>
          </a:lstStyle>
          <a:p>
            <a:fld id="{A2DBE8D9-C0D0-4C9D-97B7-C42F2EFF10BB}" type="datetimeFigureOut">
              <a:rPr lang="es-MX" smtClean="0"/>
              <a:pPr/>
              <a:t>11/10/2016</a:t>
            </a:fld>
            <a:endParaRPr lang="es-MX" dirty="0"/>
          </a:p>
        </p:txBody>
      </p:sp>
      <p:sp>
        <p:nvSpPr>
          <p:cNvPr id="5" name="Footer Placeholder 4"/>
          <p:cNvSpPr>
            <a:spLocks noGrp="1"/>
          </p:cNvSpPr>
          <p:nvPr>
            <p:ph type="ftr" sz="quarter" idx="11"/>
          </p:nvPr>
        </p:nvSpPr>
        <p:spPr>
          <a:xfrm>
            <a:off x="3570942" y="5296960"/>
            <a:ext cx="5260124" cy="304271"/>
          </a:xfrm>
        </p:spPr>
        <p:txBody>
          <a:bodyPr/>
          <a:lstStyle/>
          <a:p>
            <a:endParaRPr lang="es-MX" dirty="0"/>
          </a:p>
        </p:txBody>
      </p:sp>
      <p:sp>
        <p:nvSpPr>
          <p:cNvPr id="6" name="Slide Number Placeholder 5"/>
          <p:cNvSpPr>
            <a:spLocks noGrp="1"/>
          </p:cNvSpPr>
          <p:nvPr>
            <p:ph type="sldNum" sz="quarter" idx="12"/>
          </p:nvPr>
        </p:nvSpPr>
        <p:spPr>
          <a:xfrm>
            <a:off x="9183844" y="5296960"/>
            <a:ext cx="762000" cy="304271"/>
          </a:xfrm>
        </p:spPr>
        <p:txBody>
          <a:bodyPr vert="horz" lIns="76197" tIns="38098" rIns="76197" bIns="38098" rtlCol="0" anchor="ctr"/>
          <a:lstStyle>
            <a:lvl1pPr marL="0" algn="r" defTabSz="761970" rtl="0" eaLnBrk="1" latinLnBrk="0" hangingPunct="1">
              <a:defRPr sz="900" b="1" kern="1200">
                <a:solidFill>
                  <a:schemeClr val="tx2">
                    <a:lumMod val="60000"/>
                    <a:lumOff val="40000"/>
                  </a:schemeClr>
                </a:solidFill>
                <a:latin typeface="+mn-lt"/>
                <a:ea typeface="+mn-ea"/>
                <a:cs typeface="+mn-cs"/>
              </a:defRPr>
            </a:lvl1pPr>
          </a:lstStyle>
          <a:p>
            <a:fld id="{7B7D9592-6A37-424A-BB8B-7BC48A138B6F}" type="slidenum">
              <a:rPr lang="es-MX" smtClean="0"/>
              <a:pPr/>
              <a:t>‹Nº›</a:t>
            </a:fld>
            <a:endParaRPr lang="es-MX" dirty="0"/>
          </a:p>
        </p:txBody>
      </p:sp>
      <p:sp>
        <p:nvSpPr>
          <p:cNvPr id="9" name="Picture Placeholder 8"/>
          <p:cNvSpPr>
            <a:spLocks noGrp="1"/>
          </p:cNvSpPr>
          <p:nvPr>
            <p:ph type="pic" sz="quarter" idx="13"/>
          </p:nvPr>
        </p:nvSpPr>
        <p:spPr>
          <a:xfrm>
            <a:off x="3556001" y="2398059"/>
            <a:ext cx="6274297" cy="1066800"/>
          </a:xfrm>
        </p:spPr>
        <p:txBody>
          <a:bodyPr/>
          <a:lstStyle>
            <a:lvl1pPr>
              <a:buNone/>
              <a:defRPr/>
            </a:lvl1pPr>
          </a:lstStyle>
          <a:p>
            <a:r>
              <a:rPr lang="es-ES_tradnl" dirty="0" smtClean="0"/>
              <a:t>Arrastre la imagen al marcador de posición o haga clic en el icono para agregar</a:t>
            </a:r>
            <a:endParaRPr dirty="0"/>
          </a:p>
        </p:txBody>
      </p:sp>
      <p:sp>
        <p:nvSpPr>
          <p:cNvPr id="10" name="Rectangle 9"/>
          <p:cNvSpPr/>
          <p:nvPr/>
        </p:nvSpPr>
        <p:spPr>
          <a:xfrm>
            <a:off x="298823" y="223574"/>
            <a:ext cx="203200" cy="32390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ítulo, objetos e imagen">
    <p:spTree>
      <p:nvGrpSpPr>
        <p:cNvPr id="1" name=""/>
        <p:cNvGrpSpPr/>
        <p:nvPr/>
      </p:nvGrpSpPr>
      <p:grpSpPr>
        <a:xfrm>
          <a:off x="0" y="0"/>
          <a:ext cx="0" cy="0"/>
          <a:chOff x="0" y="0"/>
          <a:chExt cx="0" cy="0"/>
        </a:xfrm>
      </p:grpSpPr>
      <p:sp>
        <p:nvSpPr>
          <p:cNvPr id="7" name="Rectangle 6"/>
          <p:cNvSpPr/>
          <p:nvPr/>
        </p:nvSpPr>
        <p:spPr>
          <a:xfrm>
            <a:off x="299861" y="223573"/>
            <a:ext cx="1828800" cy="137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title"/>
          </p:nvPr>
        </p:nvSpPr>
        <p:spPr>
          <a:xfrm>
            <a:off x="2420471" y="762000"/>
            <a:ext cx="7231531" cy="952500"/>
          </a:xfrm>
        </p:spPr>
        <p:txBody>
          <a:bodyPr/>
          <a:lstStyle/>
          <a:p>
            <a:r>
              <a:rPr lang="es-ES_tradnl" smtClean="0"/>
              <a:t>Clic para editar título</a:t>
            </a:r>
            <a:endParaRPr/>
          </a:p>
        </p:txBody>
      </p:sp>
      <p:sp>
        <p:nvSpPr>
          <p:cNvPr id="3" name="Content Placeholder 2"/>
          <p:cNvSpPr>
            <a:spLocks noGrp="1"/>
          </p:cNvSpPr>
          <p:nvPr>
            <p:ph idx="1"/>
          </p:nvPr>
        </p:nvSpPr>
        <p:spPr>
          <a:xfrm>
            <a:off x="2420471" y="1841500"/>
            <a:ext cx="7231531" cy="3263636"/>
          </a:xfrm>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a:xfrm>
            <a:off x="8013451" y="5296960"/>
            <a:ext cx="1947333" cy="304271"/>
          </a:xfrm>
        </p:spPr>
        <p:txBody>
          <a:bodyPr/>
          <a:lstStyle/>
          <a:p>
            <a:fld id="{A2DBE8D9-C0D0-4C9D-97B7-C42F2EFF10BB}" type="datetimeFigureOut">
              <a:rPr lang="es-MX" smtClean="0"/>
              <a:pPr/>
              <a:t>11/10/2016</a:t>
            </a:fld>
            <a:endParaRPr lang="es-MX" dirty="0"/>
          </a:p>
        </p:txBody>
      </p:sp>
      <p:sp>
        <p:nvSpPr>
          <p:cNvPr id="5" name="Footer Placeholder 4"/>
          <p:cNvSpPr>
            <a:spLocks noGrp="1"/>
          </p:cNvSpPr>
          <p:nvPr>
            <p:ph type="ftr" sz="quarter" idx="11"/>
          </p:nvPr>
        </p:nvSpPr>
        <p:spPr>
          <a:xfrm>
            <a:off x="2420471" y="5296960"/>
            <a:ext cx="5474280" cy="304271"/>
          </a:xfrm>
        </p:spPr>
        <p:txBody>
          <a:bodyPr/>
          <a:lstStyle/>
          <a:p>
            <a:endParaRPr lang="es-MX" dirty="0"/>
          </a:p>
        </p:txBody>
      </p:sp>
      <p:sp>
        <p:nvSpPr>
          <p:cNvPr id="6" name="Slide Number Placeholder 5"/>
          <p:cNvSpPr>
            <a:spLocks noGrp="1"/>
          </p:cNvSpPr>
          <p:nvPr>
            <p:ph type="sldNum" sz="quarter" idx="12"/>
          </p:nvPr>
        </p:nvSpPr>
        <p:spPr>
          <a:xfrm>
            <a:off x="368549" y="300848"/>
            <a:ext cx="562784" cy="304271"/>
          </a:xfrm>
        </p:spPr>
        <p:txBody>
          <a:bodyPr/>
          <a:lstStyle/>
          <a:p>
            <a:fld id="{7B7D9592-6A37-424A-BB8B-7BC48A138B6F}" type="slidenum">
              <a:rPr lang="es-MX" smtClean="0"/>
              <a:pPr/>
              <a:t>‹Nº›</a:t>
            </a:fld>
            <a:endParaRPr lang="es-MX" dirty="0"/>
          </a:p>
        </p:txBody>
      </p:sp>
      <p:sp>
        <p:nvSpPr>
          <p:cNvPr id="9" name="Picture Placeholder 8"/>
          <p:cNvSpPr>
            <a:spLocks noGrp="1"/>
          </p:cNvSpPr>
          <p:nvPr>
            <p:ph type="pic" sz="quarter" idx="13"/>
          </p:nvPr>
        </p:nvSpPr>
        <p:spPr>
          <a:xfrm>
            <a:off x="299861" y="1647266"/>
            <a:ext cx="1828800" cy="3854823"/>
          </a:xfrm>
        </p:spPr>
        <p:txBody>
          <a:bodyPr/>
          <a:lstStyle>
            <a:lvl1pPr>
              <a:buNone/>
              <a:defRPr/>
            </a:lvl1pPr>
          </a:lstStyle>
          <a:p>
            <a:r>
              <a:rPr lang="es-ES_tradnl" dirty="0" smtClean="0"/>
              <a:t>Arrastre la imagen al marcador de posición o haga clic en el icono para agregar</a:t>
            </a:r>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8621059" y="223574"/>
            <a:ext cx="1221192" cy="52916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title"/>
          </p:nvPr>
        </p:nvSpPr>
        <p:spPr>
          <a:xfrm>
            <a:off x="2455336" y="2857500"/>
            <a:ext cx="5518273" cy="1165412"/>
          </a:xfrm>
        </p:spPr>
        <p:txBody>
          <a:bodyPr anchor="b" anchorCtr="0"/>
          <a:lstStyle>
            <a:lvl1pPr algn="r">
              <a:defRPr sz="3800" b="0" cap="none" baseline="0"/>
            </a:lvl1pPr>
          </a:lstStyle>
          <a:p>
            <a:r>
              <a:rPr lang="es-ES_tradnl" smtClean="0"/>
              <a:t>Clic para editar título</a:t>
            </a:r>
            <a:endParaRPr/>
          </a:p>
        </p:txBody>
      </p:sp>
      <p:sp>
        <p:nvSpPr>
          <p:cNvPr id="3" name="Text Placeholder 2"/>
          <p:cNvSpPr>
            <a:spLocks noGrp="1"/>
          </p:cNvSpPr>
          <p:nvPr>
            <p:ph type="body" idx="1"/>
          </p:nvPr>
        </p:nvSpPr>
        <p:spPr>
          <a:xfrm>
            <a:off x="2455336" y="4020346"/>
            <a:ext cx="5518273" cy="1100667"/>
          </a:xfrm>
        </p:spPr>
        <p:txBody>
          <a:bodyPr anchor="t" anchorCtr="0">
            <a:normAutofit/>
          </a:bodyPr>
          <a:lstStyle>
            <a:lvl1pPr marL="0" indent="0" algn="r">
              <a:spcBef>
                <a:spcPts val="0"/>
              </a:spcBef>
              <a:buNone/>
              <a:defRPr sz="1300">
                <a:solidFill>
                  <a:schemeClr val="tx2"/>
                </a:solidFill>
              </a:defRPr>
            </a:lvl1pPr>
            <a:lvl2pPr marL="380985" indent="0">
              <a:buNone/>
              <a:defRPr sz="1500">
                <a:solidFill>
                  <a:schemeClr val="tx1">
                    <a:tint val="75000"/>
                  </a:schemeClr>
                </a:solidFill>
              </a:defRPr>
            </a:lvl2pPr>
            <a:lvl3pPr marL="761970" indent="0">
              <a:buNone/>
              <a:defRPr sz="1300">
                <a:solidFill>
                  <a:schemeClr val="tx1">
                    <a:tint val="75000"/>
                  </a:schemeClr>
                </a:solidFill>
              </a:defRPr>
            </a:lvl3pPr>
            <a:lvl4pPr marL="1142954" indent="0">
              <a:buNone/>
              <a:defRPr sz="1200">
                <a:solidFill>
                  <a:schemeClr val="tx1">
                    <a:tint val="75000"/>
                  </a:schemeClr>
                </a:solidFill>
              </a:defRPr>
            </a:lvl4pPr>
            <a:lvl5pPr marL="1523939" indent="0">
              <a:buNone/>
              <a:defRPr sz="1200">
                <a:solidFill>
                  <a:schemeClr val="tx1">
                    <a:tint val="75000"/>
                  </a:schemeClr>
                </a:solidFill>
              </a:defRPr>
            </a:lvl5pPr>
            <a:lvl6pPr marL="1904924" indent="0">
              <a:buNone/>
              <a:defRPr sz="1200">
                <a:solidFill>
                  <a:schemeClr val="tx1">
                    <a:tint val="75000"/>
                  </a:schemeClr>
                </a:solidFill>
              </a:defRPr>
            </a:lvl6pPr>
            <a:lvl7pPr marL="2285909" indent="0">
              <a:buNone/>
              <a:defRPr sz="1200">
                <a:solidFill>
                  <a:schemeClr val="tx1">
                    <a:tint val="75000"/>
                  </a:schemeClr>
                </a:solidFill>
              </a:defRPr>
            </a:lvl7pPr>
            <a:lvl8pPr marL="2666893" indent="0">
              <a:buNone/>
              <a:defRPr sz="1200">
                <a:solidFill>
                  <a:schemeClr val="tx1">
                    <a:tint val="75000"/>
                  </a:schemeClr>
                </a:solidFill>
              </a:defRPr>
            </a:lvl8pPr>
            <a:lvl9pPr marL="3047878" indent="0">
              <a:buNone/>
              <a:defRPr sz="12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a:xfrm>
            <a:off x="6180667" y="5296960"/>
            <a:ext cx="1802903" cy="304271"/>
          </a:xfrm>
        </p:spPr>
        <p:txBody>
          <a:bodyPr/>
          <a:lstStyle/>
          <a:p>
            <a:fld id="{A2DBE8D9-C0D0-4C9D-97B7-C42F2EFF10BB}" type="datetimeFigureOut">
              <a:rPr lang="es-MX" smtClean="0"/>
              <a:pPr/>
              <a:t>11/10/2016</a:t>
            </a:fld>
            <a:endParaRPr lang="es-MX" dirty="0"/>
          </a:p>
        </p:txBody>
      </p:sp>
      <p:sp>
        <p:nvSpPr>
          <p:cNvPr id="5" name="Footer Placeholder 4"/>
          <p:cNvSpPr>
            <a:spLocks noGrp="1"/>
          </p:cNvSpPr>
          <p:nvPr>
            <p:ph type="ftr" sz="quarter" idx="11"/>
          </p:nvPr>
        </p:nvSpPr>
        <p:spPr>
          <a:xfrm>
            <a:off x="194237" y="5296960"/>
            <a:ext cx="5901764" cy="304271"/>
          </a:xfrm>
        </p:spPr>
        <p:txBody>
          <a:bodyPr/>
          <a:lstStyle/>
          <a:p>
            <a:endParaRPr lang="es-MX" dirty="0"/>
          </a:p>
        </p:txBody>
      </p:sp>
      <p:sp>
        <p:nvSpPr>
          <p:cNvPr id="6" name="Slide Number Placeholder 5"/>
          <p:cNvSpPr>
            <a:spLocks noGrp="1"/>
          </p:cNvSpPr>
          <p:nvPr>
            <p:ph type="sldNum" sz="quarter" idx="12"/>
          </p:nvPr>
        </p:nvSpPr>
        <p:spPr/>
        <p:txBody>
          <a:bodyPr/>
          <a:lstStyle/>
          <a:p>
            <a:fld id="{7B7D9592-6A37-424A-BB8B-7BC48A138B6F}" type="slidenum">
              <a:rPr lang="es-MX" smtClean="0"/>
              <a:pPr/>
              <a:t>‹Nº›</a:t>
            </a:fld>
            <a:endParaRPr lang="es-MX" dirty="0"/>
          </a:p>
        </p:txBody>
      </p:sp>
    </p:spTree>
  </p:cSld>
  <p:clrMapOvr>
    <a:masterClrMapping/>
  </p:clrMapOvr>
  <p:transition>
    <p:pul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ción con imagen">
    <p:spTree>
      <p:nvGrpSpPr>
        <p:cNvPr id="1" name=""/>
        <p:cNvGrpSpPr/>
        <p:nvPr/>
      </p:nvGrpSpPr>
      <p:grpSpPr>
        <a:xfrm>
          <a:off x="0" y="0"/>
          <a:ext cx="0" cy="0"/>
          <a:chOff x="0" y="0"/>
          <a:chExt cx="0" cy="0"/>
        </a:xfrm>
      </p:grpSpPr>
      <p:sp>
        <p:nvSpPr>
          <p:cNvPr id="7" name="Rectangle 6"/>
          <p:cNvSpPr/>
          <p:nvPr/>
        </p:nvSpPr>
        <p:spPr>
          <a:xfrm>
            <a:off x="299861" y="3978088"/>
            <a:ext cx="3302000" cy="1537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title"/>
          </p:nvPr>
        </p:nvSpPr>
        <p:spPr>
          <a:xfrm>
            <a:off x="4133728" y="2857501"/>
            <a:ext cx="5518273" cy="1165412"/>
          </a:xfrm>
        </p:spPr>
        <p:txBody>
          <a:bodyPr anchor="b" anchorCtr="0"/>
          <a:lstStyle>
            <a:lvl1pPr algn="r">
              <a:defRPr sz="3800" b="0" cap="none" baseline="0"/>
            </a:lvl1pPr>
          </a:lstStyle>
          <a:p>
            <a:r>
              <a:rPr lang="es-ES_tradnl" smtClean="0"/>
              <a:t>Clic para editar título</a:t>
            </a:r>
            <a:endParaRPr/>
          </a:p>
        </p:txBody>
      </p:sp>
      <p:sp>
        <p:nvSpPr>
          <p:cNvPr id="3" name="Text Placeholder 2"/>
          <p:cNvSpPr>
            <a:spLocks noGrp="1"/>
          </p:cNvSpPr>
          <p:nvPr>
            <p:ph type="body" idx="1"/>
          </p:nvPr>
        </p:nvSpPr>
        <p:spPr>
          <a:xfrm>
            <a:off x="4133728" y="4020346"/>
            <a:ext cx="5518273" cy="1100667"/>
          </a:xfrm>
        </p:spPr>
        <p:txBody>
          <a:bodyPr anchor="t" anchorCtr="0">
            <a:normAutofit/>
          </a:bodyPr>
          <a:lstStyle>
            <a:lvl1pPr marL="0" indent="0" algn="r">
              <a:spcBef>
                <a:spcPts val="0"/>
              </a:spcBef>
              <a:buNone/>
              <a:defRPr sz="1300">
                <a:solidFill>
                  <a:schemeClr val="tx2"/>
                </a:solidFill>
              </a:defRPr>
            </a:lvl1pPr>
            <a:lvl2pPr marL="380985" indent="0">
              <a:buNone/>
              <a:defRPr sz="1500">
                <a:solidFill>
                  <a:schemeClr val="tx1">
                    <a:tint val="75000"/>
                  </a:schemeClr>
                </a:solidFill>
              </a:defRPr>
            </a:lvl2pPr>
            <a:lvl3pPr marL="761970" indent="0">
              <a:buNone/>
              <a:defRPr sz="1300">
                <a:solidFill>
                  <a:schemeClr val="tx1">
                    <a:tint val="75000"/>
                  </a:schemeClr>
                </a:solidFill>
              </a:defRPr>
            </a:lvl3pPr>
            <a:lvl4pPr marL="1142954" indent="0">
              <a:buNone/>
              <a:defRPr sz="1200">
                <a:solidFill>
                  <a:schemeClr val="tx1">
                    <a:tint val="75000"/>
                  </a:schemeClr>
                </a:solidFill>
              </a:defRPr>
            </a:lvl4pPr>
            <a:lvl5pPr marL="1523939" indent="0">
              <a:buNone/>
              <a:defRPr sz="1200">
                <a:solidFill>
                  <a:schemeClr val="tx1">
                    <a:tint val="75000"/>
                  </a:schemeClr>
                </a:solidFill>
              </a:defRPr>
            </a:lvl5pPr>
            <a:lvl6pPr marL="1904924" indent="0">
              <a:buNone/>
              <a:defRPr sz="1200">
                <a:solidFill>
                  <a:schemeClr val="tx1">
                    <a:tint val="75000"/>
                  </a:schemeClr>
                </a:solidFill>
              </a:defRPr>
            </a:lvl6pPr>
            <a:lvl7pPr marL="2285909" indent="0">
              <a:buNone/>
              <a:defRPr sz="1200">
                <a:solidFill>
                  <a:schemeClr val="tx1">
                    <a:tint val="75000"/>
                  </a:schemeClr>
                </a:solidFill>
              </a:defRPr>
            </a:lvl7pPr>
            <a:lvl8pPr marL="2666893" indent="0">
              <a:buNone/>
              <a:defRPr sz="1200">
                <a:solidFill>
                  <a:schemeClr val="tx1">
                    <a:tint val="75000"/>
                  </a:schemeClr>
                </a:solidFill>
              </a:defRPr>
            </a:lvl8pPr>
            <a:lvl9pPr marL="3047878" indent="0">
              <a:buNone/>
              <a:defRPr sz="1200">
                <a:solidFill>
                  <a:schemeClr val="tx1">
                    <a:tint val="75000"/>
                  </a:schemeClr>
                </a:solidFill>
              </a:defRPr>
            </a:lvl9pPr>
          </a:lstStyle>
          <a:p>
            <a:pPr lvl="0"/>
            <a:r>
              <a:rPr lang="es-ES_tradnl" smtClean="0"/>
              <a:t>Haga clic para modificar el estilo de texto del patrón</a:t>
            </a:r>
          </a:p>
        </p:txBody>
      </p:sp>
      <p:sp>
        <p:nvSpPr>
          <p:cNvPr id="6" name="Slide Number Placeholder 5"/>
          <p:cNvSpPr>
            <a:spLocks noGrp="1"/>
          </p:cNvSpPr>
          <p:nvPr>
            <p:ph type="sldNum" sz="quarter" idx="12"/>
          </p:nvPr>
        </p:nvSpPr>
        <p:spPr>
          <a:xfrm>
            <a:off x="390236" y="5087472"/>
            <a:ext cx="562784" cy="304271"/>
          </a:xfrm>
        </p:spPr>
        <p:txBody>
          <a:bodyPr/>
          <a:lstStyle/>
          <a:p>
            <a:fld id="{7B7D9592-6A37-424A-BB8B-7BC48A138B6F}" type="slidenum">
              <a:rPr lang="es-MX" smtClean="0"/>
              <a:pPr/>
              <a:t>‹Nº›</a:t>
            </a:fld>
            <a:endParaRPr lang="es-MX" dirty="0"/>
          </a:p>
        </p:txBody>
      </p:sp>
      <p:sp>
        <p:nvSpPr>
          <p:cNvPr id="9" name="Picture Placeholder 8"/>
          <p:cNvSpPr>
            <a:spLocks noGrp="1"/>
          </p:cNvSpPr>
          <p:nvPr>
            <p:ph type="pic" sz="quarter" idx="13"/>
          </p:nvPr>
        </p:nvSpPr>
        <p:spPr>
          <a:xfrm>
            <a:off x="299860" y="223574"/>
            <a:ext cx="3302000" cy="3698875"/>
          </a:xfrm>
        </p:spPr>
        <p:txBody>
          <a:bodyPr/>
          <a:lstStyle>
            <a:lvl1pPr>
              <a:buNone/>
              <a:defRPr/>
            </a:lvl1pPr>
          </a:lstStyle>
          <a:p>
            <a:r>
              <a:rPr lang="es-ES_tradnl" dirty="0" smtClean="0"/>
              <a:t>Arrastre la imagen al marcador de posición o haga clic en el icono para agregar</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Rectangle 7"/>
          <p:cNvSpPr/>
          <p:nvPr/>
        </p:nvSpPr>
        <p:spPr>
          <a:xfrm>
            <a:off x="9054355" y="223573"/>
            <a:ext cx="797859" cy="137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title"/>
          </p:nvPr>
        </p:nvSpPr>
        <p:spPr>
          <a:xfrm>
            <a:off x="508001" y="762000"/>
            <a:ext cx="8212668" cy="952500"/>
          </a:xfrm>
        </p:spPr>
        <p:txBody>
          <a:bodyPr/>
          <a:lstStyle/>
          <a:p>
            <a:r>
              <a:rPr lang="es-ES_tradnl" smtClean="0"/>
              <a:t>Clic para editar título</a:t>
            </a:r>
            <a:endParaRPr/>
          </a:p>
        </p:txBody>
      </p:sp>
      <p:sp>
        <p:nvSpPr>
          <p:cNvPr id="3" name="Content Placeholder 2"/>
          <p:cNvSpPr>
            <a:spLocks noGrp="1"/>
          </p:cNvSpPr>
          <p:nvPr>
            <p:ph sz="half" idx="1"/>
          </p:nvPr>
        </p:nvSpPr>
        <p:spPr>
          <a:xfrm>
            <a:off x="508000" y="1845470"/>
            <a:ext cx="3962400" cy="3259667"/>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758267" y="1845470"/>
            <a:ext cx="3962400" cy="3259667"/>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A2DBE8D9-C0D0-4C9D-97B7-C42F2EFF10BB}" type="datetimeFigureOut">
              <a:rPr lang="es-MX" smtClean="0"/>
              <a:pPr/>
              <a:t>11/10/2016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7B7D9592-6A37-424A-BB8B-7BC48A138B6F}" type="slidenum">
              <a:rPr lang="es-MX" smtClean="0"/>
              <a:pPr/>
              <a:t>‹Nº›</a:t>
            </a:fld>
            <a:endParaRPr lang="es-MX" dirty="0"/>
          </a:p>
        </p:txBody>
      </p:sp>
    </p:spTree>
  </p:cSld>
  <p:clrMapOvr>
    <a:masterClrMapping/>
  </p:clrMapOvr>
  <p:transition>
    <p:pull/>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Rectangle 9"/>
          <p:cNvSpPr/>
          <p:nvPr/>
        </p:nvSpPr>
        <p:spPr>
          <a:xfrm>
            <a:off x="9054355" y="223573"/>
            <a:ext cx="797859" cy="137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title"/>
          </p:nvPr>
        </p:nvSpPr>
        <p:spPr>
          <a:xfrm>
            <a:off x="507999" y="762000"/>
            <a:ext cx="8209280" cy="952500"/>
          </a:xfrm>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508000" y="1711777"/>
            <a:ext cx="3962400" cy="533135"/>
          </a:xfrm>
        </p:spPr>
        <p:txBody>
          <a:bodyPr anchor="b">
            <a:noAutofit/>
          </a:bodyPr>
          <a:lstStyle>
            <a:lvl1pPr marL="0" indent="0" algn="ctr">
              <a:spcBef>
                <a:spcPct val="0"/>
              </a:spcBef>
              <a:buNone/>
              <a:defRPr sz="1700" b="1">
                <a:solidFill>
                  <a:schemeClr val="accent1"/>
                </a:solidFill>
              </a:defRPr>
            </a:lvl1pPr>
            <a:lvl2pPr marL="380985" indent="0">
              <a:buNone/>
              <a:defRPr sz="1700" b="1"/>
            </a:lvl2pPr>
            <a:lvl3pPr marL="761970" indent="0">
              <a:buNone/>
              <a:defRPr sz="1500" b="1"/>
            </a:lvl3pPr>
            <a:lvl4pPr marL="1142954" indent="0">
              <a:buNone/>
              <a:defRPr sz="1300" b="1"/>
            </a:lvl4pPr>
            <a:lvl5pPr marL="1523939" indent="0">
              <a:buNone/>
              <a:defRPr sz="1300" b="1"/>
            </a:lvl5pPr>
            <a:lvl6pPr marL="1904924" indent="0">
              <a:buNone/>
              <a:defRPr sz="1300" b="1"/>
            </a:lvl6pPr>
            <a:lvl7pPr marL="2285909" indent="0">
              <a:buNone/>
              <a:defRPr sz="1300" b="1"/>
            </a:lvl7pPr>
            <a:lvl8pPr marL="2666893" indent="0">
              <a:buNone/>
              <a:defRPr sz="1300" b="1"/>
            </a:lvl8pPr>
            <a:lvl9pPr marL="3047878" indent="0">
              <a:buNone/>
              <a:defRPr sz="13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508000" y="2241177"/>
            <a:ext cx="3962400" cy="2863959"/>
          </a:xfrm>
        </p:spPr>
        <p:txBody>
          <a:bodyPr>
            <a:normAutofit/>
          </a:bodyPr>
          <a:lstStyle>
            <a:lvl1pPr>
              <a:defRPr sz="1500"/>
            </a:lvl1pPr>
            <a:lvl2pPr>
              <a:defRPr sz="1500"/>
            </a:lvl2pPr>
            <a:lvl3pPr>
              <a:defRPr sz="1500"/>
            </a:lvl3pPr>
            <a:lvl4pPr>
              <a:defRPr sz="1500"/>
            </a:lvl4pPr>
            <a:lvl5pPr>
              <a:defRPr sz="1500"/>
            </a:lvl5pPr>
            <a:lvl6pPr>
              <a:defRPr sz="1300"/>
            </a:lvl6pPr>
            <a:lvl7pPr>
              <a:defRPr sz="1300"/>
            </a:lvl7pPr>
            <a:lvl8pPr>
              <a:defRPr sz="1300"/>
            </a:lvl8pPr>
            <a:lvl9pPr>
              <a:defRPr sz="13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754879" y="1711777"/>
            <a:ext cx="3962400" cy="533135"/>
          </a:xfrm>
        </p:spPr>
        <p:txBody>
          <a:bodyPr anchor="b">
            <a:noAutofit/>
          </a:bodyPr>
          <a:lstStyle>
            <a:lvl1pPr marL="0" indent="0" algn="ctr">
              <a:spcBef>
                <a:spcPct val="0"/>
              </a:spcBef>
              <a:buNone/>
              <a:defRPr sz="1700" b="1">
                <a:solidFill>
                  <a:schemeClr val="accent1"/>
                </a:solidFill>
              </a:defRPr>
            </a:lvl1pPr>
            <a:lvl2pPr marL="380985" indent="0">
              <a:buNone/>
              <a:defRPr sz="1700" b="1"/>
            </a:lvl2pPr>
            <a:lvl3pPr marL="761970" indent="0">
              <a:buNone/>
              <a:defRPr sz="1500" b="1"/>
            </a:lvl3pPr>
            <a:lvl4pPr marL="1142954" indent="0">
              <a:buNone/>
              <a:defRPr sz="1300" b="1"/>
            </a:lvl4pPr>
            <a:lvl5pPr marL="1523939" indent="0">
              <a:buNone/>
              <a:defRPr sz="1300" b="1"/>
            </a:lvl5pPr>
            <a:lvl6pPr marL="1904924" indent="0">
              <a:buNone/>
              <a:defRPr sz="1300" b="1"/>
            </a:lvl6pPr>
            <a:lvl7pPr marL="2285909" indent="0">
              <a:buNone/>
              <a:defRPr sz="1300" b="1"/>
            </a:lvl7pPr>
            <a:lvl8pPr marL="2666893" indent="0">
              <a:buNone/>
              <a:defRPr sz="1300" b="1"/>
            </a:lvl8pPr>
            <a:lvl9pPr marL="3047878" indent="0">
              <a:buNone/>
              <a:defRPr sz="13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754879" y="2241177"/>
            <a:ext cx="3962400" cy="2863959"/>
          </a:xfrm>
        </p:spPr>
        <p:txBody>
          <a:bodyPr>
            <a:normAutofit/>
          </a:bodyPr>
          <a:lstStyle>
            <a:lvl1pPr>
              <a:defRPr sz="1500"/>
            </a:lvl1pPr>
            <a:lvl2pPr>
              <a:defRPr sz="1500"/>
            </a:lvl2pPr>
            <a:lvl3pPr>
              <a:defRPr sz="1500"/>
            </a:lvl3pPr>
            <a:lvl4pPr>
              <a:defRPr sz="1500"/>
            </a:lvl4pPr>
            <a:lvl5pPr>
              <a:defRPr sz="1500"/>
            </a:lvl5pPr>
            <a:lvl6pPr>
              <a:defRPr sz="1300"/>
            </a:lvl6pPr>
            <a:lvl7pPr>
              <a:defRPr sz="1300"/>
            </a:lvl7pPr>
            <a:lvl8pPr>
              <a:defRPr sz="1300"/>
            </a:lvl8pPr>
            <a:lvl9pPr>
              <a:defRPr sz="13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A2DBE8D9-C0D0-4C9D-97B7-C42F2EFF10BB}" type="datetimeFigureOut">
              <a:rPr lang="es-MX" smtClean="0"/>
              <a:pPr/>
              <a:t>11/10/2016</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7B7D9592-6A37-424A-BB8B-7BC48A138B6F}" type="slidenum">
              <a:rPr lang="es-MX" smtClean="0"/>
              <a:pPr/>
              <a:t>‹Nº›</a:t>
            </a:fld>
            <a:endParaRPr lang="es-MX" dirty="0"/>
          </a:p>
        </p:txBody>
      </p:sp>
    </p:spTree>
  </p:cSld>
  <p:clrMapOvr>
    <a:masterClrMapping/>
  </p:clrMapOvr>
  <p:transition>
    <p:pull/>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objetos, superior e inferior">
    <p:spTree>
      <p:nvGrpSpPr>
        <p:cNvPr id="1" name=""/>
        <p:cNvGrpSpPr/>
        <p:nvPr/>
      </p:nvGrpSpPr>
      <p:grpSpPr>
        <a:xfrm>
          <a:off x="0" y="0"/>
          <a:ext cx="0" cy="0"/>
          <a:chOff x="0" y="0"/>
          <a:chExt cx="0" cy="0"/>
        </a:xfrm>
      </p:grpSpPr>
      <p:sp>
        <p:nvSpPr>
          <p:cNvPr id="8" name="Rectangle 7"/>
          <p:cNvSpPr/>
          <p:nvPr/>
        </p:nvSpPr>
        <p:spPr>
          <a:xfrm>
            <a:off x="9054355" y="223573"/>
            <a:ext cx="797859" cy="137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6197" tIns="38098" rIns="76197" bIns="38098" rtlCol="0" anchor="ctr"/>
          <a:lstStyle/>
          <a:p>
            <a:pPr algn="ctr"/>
            <a:endParaRPr sz="1800" dirty="0"/>
          </a:p>
        </p:txBody>
      </p:sp>
      <p:sp>
        <p:nvSpPr>
          <p:cNvPr id="2" name="Title 1"/>
          <p:cNvSpPr>
            <a:spLocks noGrp="1"/>
          </p:cNvSpPr>
          <p:nvPr>
            <p:ph type="title"/>
          </p:nvPr>
        </p:nvSpPr>
        <p:spPr>
          <a:xfrm>
            <a:off x="508001" y="762000"/>
            <a:ext cx="8212668" cy="952500"/>
          </a:xfrm>
        </p:spPr>
        <p:txBody>
          <a:bodyPr/>
          <a:lstStyle/>
          <a:p>
            <a:r>
              <a:rPr lang="es-ES_tradnl" smtClean="0"/>
              <a:t>Clic para editar título</a:t>
            </a:r>
            <a:endParaRPr/>
          </a:p>
        </p:txBody>
      </p:sp>
      <p:sp>
        <p:nvSpPr>
          <p:cNvPr id="3" name="Content Placeholder 2"/>
          <p:cNvSpPr>
            <a:spLocks noGrp="1"/>
          </p:cNvSpPr>
          <p:nvPr>
            <p:ph sz="half" idx="1"/>
          </p:nvPr>
        </p:nvSpPr>
        <p:spPr>
          <a:xfrm>
            <a:off x="508001" y="1845468"/>
            <a:ext cx="8217959" cy="160020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A2DBE8D9-C0D0-4C9D-97B7-C42F2EFF10BB}" type="datetimeFigureOut">
              <a:rPr lang="es-MX" smtClean="0"/>
              <a:pPr/>
              <a:t>11/10/2016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7B7D9592-6A37-424A-BB8B-7BC48A138B6F}" type="slidenum">
              <a:rPr lang="es-MX" smtClean="0"/>
              <a:pPr/>
              <a:t>‹Nº›</a:t>
            </a:fld>
            <a:endParaRPr lang="es-MX" dirty="0"/>
          </a:p>
        </p:txBody>
      </p:sp>
      <p:sp>
        <p:nvSpPr>
          <p:cNvPr id="9" name="Content Placeholder 2"/>
          <p:cNvSpPr>
            <a:spLocks noGrp="1"/>
          </p:cNvSpPr>
          <p:nvPr>
            <p:ph sz="half" idx="13"/>
          </p:nvPr>
        </p:nvSpPr>
        <p:spPr>
          <a:xfrm>
            <a:off x="508001" y="3520811"/>
            <a:ext cx="8217959" cy="1600200"/>
          </a:xfrm>
        </p:spPr>
        <p:txBody>
          <a:bodyPr>
            <a:normAutofit/>
          </a:bodyPr>
          <a:lstStyle>
            <a:lvl1pPr>
              <a:defRPr sz="1500"/>
            </a:lvl1pPr>
            <a:lvl2pPr>
              <a:defRPr sz="1500"/>
            </a:lvl2pPr>
            <a:lvl3pPr>
              <a:defRPr sz="1500"/>
            </a:lvl3pPr>
            <a:lvl4pPr>
              <a:defRPr sz="1500"/>
            </a:lvl4pPr>
            <a:lvl5pPr>
              <a:defRPr sz="1500"/>
            </a:lvl5pPr>
            <a:lvl6pPr>
              <a:defRPr sz="1500"/>
            </a:lvl6pPr>
            <a:lvl7pPr>
              <a:defRPr sz="1500"/>
            </a:lvl7pPr>
            <a:lvl8pPr>
              <a:defRPr sz="1500"/>
            </a:lvl8pPr>
            <a:lvl9pPr>
              <a:defRPr sz="15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7999" y="762000"/>
            <a:ext cx="7231531" cy="952500"/>
          </a:xfrm>
          <a:prstGeom prst="rect">
            <a:avLst/>
          </a:prstGeom>
        </p:spPr>
        <p:txBody>
          <a:bodyPr vert="horz" lIns="76197" tIns="38098" rIns="76197" bIns="38098" rtlCol="0" anchor="b" anchorCtr="0">
            <a:noAutofit/>
          </a:bodyPr>
          <a:lstStyle/>
          <a:p>
            <a:r>
              <a:rPr lang="es-ES_tradnl" smtClean="0"/>
              <a:t>Clic para editar título</a:t>
            </a:r>
            <a:endParaRPr/>
          </a:p>
        </p:txBody>
      </p:sp>
      <p:sp>
        <p:nvSpPr>
          <p:cNvPr id="3" name="Text Placeholder 2"/>
          <p:cNvSpPr>
            <a:spLocks noGrp="1"/>
          </p:cNvSpPr>
          <p:nvPr>
            <p:ph type="body" idx="1"/>
          </p:nvPr>
        </p:nvSpPr>
        <p:spPr>
          <a:xfrm>
            <a:off x="507999" y="1841500"/>
            <a:ext cx="7231531" cy="3263636"/>
          </a:xfrm>
          <a:prstGeom prst="rect">
            <a:avLst/>
          </a:prstGeom>
        </p:spPr>
        <p:txBody>
          <a:bodyPr vert="horz" lIns="76197" tIns="38098" rIns="76197" bIns="38098"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7998511" y="5296960"/>
            <a:ext cx="1947333" cy="304271"/>
          </a:xfrm>
          <a:prstGeom prst="rect">
            <a:avLst/>
          </a:prstGeom>
        </p:spPr>
        <p:txBody>
          <a:bodyPr vert="horz" lIns="76197" tIns="38098" rIns="76197" bIns="38098" rtlCol="0" anchor="ctr"/>
          <a:lstStyle>
            <a:lvl1pPr algn="r">
              <a:defRPr sz="900" b="1">
                <a:solidFill>
                  <a:schemeClr val="tx2">
                    <a:lumMod val="60000"/>
                    <a:lumOff val="40000"/>
                  </a:schemeClr>
                </a:solidFill>
              </a:defRPr>
            </a:lvl1pPr>
          </a:lstStyle>
          <a:p>
            <a:fld id="{A2DBE8D9-C0D0-4C9D-97B7-C42F2EFF10BB}" type="datetimeFigureOut">
              <a:rPr lang="es-MX" smtClean="0"/>
              <a:pPr/>
              <a:t>11/10/2016</a:t>
            </a:fld>
            <a:endParaRPr lang="es-MX" dirty="0"/>
          </a:p>
        </p:txBody>
      </p:sp>
      <p:sp>
        <p:nvSpPr>
          <p:cNvPr id="5" name="Footer Placeholder 4"/>
          <p:cNvSpPr>
            <a:spLocks noGrp="1"/>
          </p:cNvSpPr>
          <p:nvPr>
            <p:ph type="ftr" sz="quarter" idx="3"/>
          </p:nvPr>
        </p:nvSpPr>
        <p:spPr>
          <a:xfrm>
            <a:off x="194237" y="5296960"/>
            <a:ext cx="6674556" cy="304271"/>
          </a:xfrm>
          <a:prstGeom prst="rect">
            <a:avLst/>
          </a:prstGeom>
        </p:spPr>
        <p:txBody>
          <a:bodyPr vert="horz" lIns="76197" tIns="38098" rIns="76197" bIns="38098" rtlCol="0" anchor="ctr"/>
          <a:lstStyle>
            <a:lvl1pPr algn="l">
              <a:defRPr sz="900" b="1">
                <a:solidFill>
                  <a:schemeClr val="tx2">
                    <a:lumMod val="60000"/>
                    <a:lumOff val="40000"/>
                  </a:schemeClr>
                </a:solidFill>
              </a:defRPr>
            </a:lvl1pPr>
          </a:lstStyle>
          <a:p>
            <a:endParaRPr lang="es-MX" dirty="0"/>
          </a:p>
        </p:txBody>
      </p:sp>
      <p:sp>
        <p:nvSpPr>
          <p:cNvPr id="6" name="Slide Number Placeholder 5"/>
          <p:cNvSpPr>
            <a:spLocks noGrp="1"/>
          </p:cNvSpPr>
          <p:nvPr>
            <p:ph type="sldNum" sz="quarter" idx="4"/>
          </p:nvPr>
        </p:nvSpPr>
        <p:spPr>
          <a:xfrm>
            <a:off x="9173883" y="300848"/>
            <a:ext cx="562784" cy="304271"/>
          </a:xfrm>
          <a:prstGeom prst="rect">
            <a:avLst/>
          </a:prstGeom>
        </p:spPr>
        <p:txBody>
          <a:bodyPr vert="horz" lIns="76197" tIns="38098" rIns="76197" bIns="38098" rtlCol="0" anchor="ctr"/>
          <a:lstStyle>
            <a:lvl1pPr algn="r">
              <a:defRPr sz="1800" b="1">
                <a:solidFill>
                  <a:schemeClr val="bg1"/>
                </a:solidFill>
              </a:defRPr>
            </a:lvl1pPr>
          </a:lstStyle>
          <a:p>
            <a:fld id="{7B7D9592-6A37-424A-BB8B-7BC48A138B6F}"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5355" r:id="rId1"/>
    <p:sldLayoutId id="2147485356" r:id="rId2"/>
    <p:sldLayoutId id="2147485357" r:id="rId3"/>
    <p:sldLayoutId id="2147485358" r:id="rId4"/>
    <p:sldLayoutId id="2147485359" r:id="rId5"/>
    <p:sldLayoutId id="2147485360" r:id="rId6"/>
    <p:sldLayoutId id="2147485361" r:id="rId7"/>
    <p:sldLayoutId id="2147485362" r:id="rId8"/>
    <p:sldLayoutId id="2147485363" r:id="rId9"/>
    <p:sldLayoutId id="2147485364" r:id="rId10"/>
    <p:sldLayoutId id="2147485365" r:id="rId11"/>
    <p:sldLayoutId id="2147485366" r:id="rId12"/>
    <p:sldLayoutId id="2147485367" r:id="rId13"/>
    <p:sldLayoutId id="2147485368" r:id="rId14"/>
    <p:sldLayoutId id="2147485369" r:id="rId15"/>
    <p:sldLayoutId id="2147485370" r:id="rId16"/>
    <p:sldLayoutId id="2147485371" r:id="rId17"/>
    <p:sldLayoutId id="2147485372" r:id="rId18"/>
    <p:sldLayoutId id="2147485373" r:id="rId19"/>
  </p:sldLayoutIdLst>
  <p:transition>
    <p:pull/>
  </p:transition>
  <p:timing>
    <p:tnLst>
      <p:par>
        <p:cTn id="1" dur="indefinite" restart="never" nodeType="tmRoot"/>
      </p:par>
    </p:tnLst>
  </p:timing>
  <p:txStyles>
    <p:titleStyle>
      <a:lvl1pPr algn="l" defTabSz="761970" rtl="0" eaLnBrk="1" latinLnBrk="0" hangingPunct="1">
        <a:spcBef>
          <a:spcPct val="0"/>
        </a:spcBef>
        <a:buNone/>
        <a:defRPr sz="3000" kern="1200">
          <a:solidFill>
            <a:schemeClr val="accent1"/>
          </a:solidFill>
          <a:latin typeface="+mj-lt"/>
          <a:ea typeface="+mj-ea"/>
          <a:cs typeface="+mj-cs"/>
        </a:defRPr>
      </a:lvl1pPr>
    </p:titleStyle>
    <p:bodyStyle>
      <a:lvl1pPr marL="190492" indent="-190492" algn="l" defTabSz="761970" rtl="0" eaLnBrk="1" latinLnBrk="0" hangingPunct="1">
        <a:spcBef>
          <a:spcPts val="1500"/>
        </a:spcBef>
        <a:buClr>
          <a:schemeClr val="accent1"/>
        </a:buClr>
        <a:buSzPct val="100000"/>
        <a:buFont typeface="Wingdings 2" pitchFamily="18" charset="2"/>
        <a:buChar char="¡"/>
        <a:defRPr sz="1700" kern="1200">
          <a:solidFill>
            <a:schemeClr val="tx2"/>
          </a:solidFill>
          <a:latin typeface="+mn-lt"/>
          <a:ea typeface="+mn-ea"/>
          <a:cs typeface="+mn-cs"/>
        </a:defRPr>
      </a:lvl1pPr>
      <a:lvl2pPr marL="380985" indent="-190492" algn="l" defTabSz="761970" rtl="0" eaLnBrk="1" latinLnBrk="0" hangingPunct="1">
        <a:spcBef>
          <a:spcPts val="500"/>
        </a:spcBef>
        <a:buClr>
          <a:schemeClr val="accent1">
            <a:lumMod val="50000"/>
          </a:schemeClr>
        </a:buClr>
        <a:buSzPct val="100000"/>
        <a:buFont typeface="Wingdings 2" pitchFamily="18" charset="2"/>
        <a:buChar char="¡"/>
        <a:defRPr sz="1500" kern="1200">
          <a:solidFill>
            <a:schemeClr val="tx2"/>
          </a:solidFill>
          <a:latin typeface="+mn-lt"/>
          <a:ea typeface="+mn-ea"/>
          <a:cs typeface="+mn-cs"/>
        </a:defRPr>
      </a:lvl2pPr>
      <a:lvl3pPr marL="571477" indent="-190492" algn="l" defTabSz="761970" rtl="0" eaLnBrk="1" latinLnBrk="0" hangingPunct="1">
        <a:spcBef>
          <a:spcPts val="500"/>
        </a:spcBef>
        <a:buClr>
          <a:schemeClr val="accent1"/>
        </a:buClr>
        <a:buSzPct val="100000"/>
        <a:buFont typeface="Wingdings 2" pitchFamily="18" charset="2"/>
        <a:buChar char="¡"/>
        <a:defRPr sz="1500" kern="1200">
          <a:solidFill>
            <a:schemeClr val="tx2"/>
          </a:solidFill>
          <a:latin typeface="+mn-lt"/>
          <a:ea typeface="+mn-ea"/>
          <a:cs typeface="+mn-cs"/>
        </a:defRPr>
      </a:lvl3pPr>
      <a:lvl4pPr marL="761970" indent="-190492" algn="l" defTabSz="761970" rtl="0" eaLnBrk="1" latinLnBrk="0" hangingPunct="1">
        <a:spcBef>
          <a:spcPts val="500"/>
        </a:spcBef>
        <a:buClr>
          <a:schemeClr val="accent1">
            <a:lumMod val="50000"/>
          </a:schemeClr>
        </a:buClr>
        <a:buSzPct val="100000"/>
        <a:buFont typeface="Wingdings 2" pitchFamily="18" charset="2"/>
        <a:buChar char="¡"/>
        <a:defRPr sz="1500" kern="1200">
          <a:solidFill>
            <a:schemeClr val="tx2"/>
          </a:solidFill>
          <a:latin typeface="+mn-lt"/>
          <a:ea typeface="+mn-ea"/>
          <a:cs typeface="+mn-cs"/>
        </a:defRPr>
      </a:lvl4pPr>
      <a:lvl5pPr marL="952462" indent="-190492" algn="l" defTabSz="761970" rtl="0" eaLnBrk="1" latinLnBrk="0" hangingPunct="1">
        <a:spcBef>
          <a:spcPts val="500"/>
        </a:spcBef>
        <a:buClr>
          <a:schemeClr val="accent1"/>
        </a:buClr>
        <a:buSzPct val="100000"/>
        <a:buFont typeface="Wingdings 2" pitchFamily="18" charset="2"/>
        <a:buChar char="¡"/>
        <a:defRPr sz="1500" kern="1200">
          <a:solidFill>
            <a:schemeClr val="tx2"/>
          </a:solidFill>
          <a:latin typeface="+mn-lt"/>
          <a:ea typeface="+mn-ea"/>
          <a:cs typeface="+mn-cs"/>
        </a:defRPr>
      </a:lvl5pPr>
      <a:lvl6pPr marL="1148246" indent="-190492" algn="l" defTabSz="761970" rtl="0" eaLnBrk="1" latinLnBrk="0" hangingPunct="1">
        <a:spcBef>
          <a:spcPct val="20000"/>
        </a:spcBef>
        <a:buClr>
          <a:schemeClr val="accent1">
            <a:lumMod val="50000"/>
          </a:schemeClr>
        </a:buClr>
        <a:buFont typeface="Wingdings 2" pitchFamily="18" charset="2"/>
        <a:buChar char=""/>
        <a:defRPr lang="en-US" sz="1500" kern="1200" dirty="0" smtClean="0">
          <a:solidFill>
            <a:schemeClr val="tx2"/>
          </a:solidFill>
          <a:latin typeface="+mn-lt"/>
          <a:ea typeface="+mn-ea"/>
          <a:cs typeface="+mn-cs"/>
        </a:defRPr>
      </a:lvl6pPr>
      <a:lvl7pPr marL="1336092" indent="-190492" algn="l" defTabSz="761970" rtl="0" eaLnBrk="1" latinLnBrk="0" hangingPunct="1">
        <a:spcBef>
          <a:spcPct val="20000"/>
        </a:spcBef>
        <a:buClr>
          <a:schemeClr val="accent1"/>
        </a:buClr>
        <a:buFont typeface="Wingdings 2" pitchFamily="18" charset="2"/>
        <a:buChar char=""/>
        <a:defRPr lang="en-US" sz="1500" kern="1200" dirty="0" smtClean="0">
          <a:solidFill>
            <a:schemeClr val="tx2"/>
          </a:solidFill>
          <a:latin typeface="+mn-lt"/>
          <a:ea typeface="+mn-ea"/>
          <a:cs typeface="+mn-cs"/>
        </a:defRPr>
      </a:lvl7pPr>
      <a:lvl8pPr marL="1525262" indent="-190492" algn="l" defTabSz="761970" rtl="0" eaLnBrk="1" latinLnBrk="0" hangingPunct="1">
        <a:spcBef>
          <a:spcPct val="20000"/>
        </a:spcBef>
        <a:buClr>
          <a:schemeClr val="accent1">
            <a:lumMod val="50000"/>
          </a:schemeClr>
        </a:buClr>
        <a:buFont typeface="Wingdings 2" pitchFamily="18" charset="2"/>
        <a:buChar char=""/>
        <a:defRPr lang="en-US" sz="1500" kern="1200" dirty="0" smtClean="0">
          <a:solidFill>
            <a:schemeClr val="tx2"/>
          </a:solidFill>
          <a:latin typeface="+mn-lt"/>
          <a:ea typeface="+mn-ea"/>
          <a:cs typeface="+mn-cs"/>
        </a:defRPr>
      </a:lvl8pPr>
      <a:lvl9pPr marL="1714431" indent="-190492" algn="l" defTabSz="761970" rtl="0" eaLnBrk="1" latinLnBrk="0" hangingPunct="1">
        <a:spcBef>
          <a:spcPct val="20000"/>
        </a:spcBef>
        <a:buClr>
          <a:schemeClr val="accent1"/>
        </a:buClr>
        <a:buFont typeface="Wingdings 2" pitchFamily="18" charset="2"/>
        <a:buChar char=""/>
        <a:defRPr lang="en-US" sz="1500" kern="1200" dirty="0">
          <a:solidFill>
            <a:schemeClr val="tx2"/>
          </a:solidFill>
          <a:latin typeface="+mn-lt"/>
          <a:ea typeface="+mn-ea"/>
          <a:cs typeface="+mn-cs"/>
        </a:defRPr>
      </a:lvl9pPr>
    </p:bodyStyle>
    <p:otherStyle>
      <a:defPPr>
        <a:defRPr/>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file:///\\localhost\Users\delia\Desktop\Md%202016B\Macintosh%20HD:Users:delia:Desktop:Cursos%202016A:programas%20revisados%202016A:Politicas%20Publicas%20evaluacion%20programa%20revision%20junio%202016.doc!OLE_LINK1"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Politicas%20Publicas%20evaluacion%20programa%20revision%20junio%202016.pdf" TargetMode="External"/><Relationship Id="rId1" Type="http://schemas.openxmlformats.org/officeDocument/2006/relationships/slideLayout" Target="../slideLayouts/slideLayout2.xml"/><Relationship Id="rId4" Type="http://schemas.openxmlformats.org/officeDocument/2006/relationships/slide" Target="slide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slide" Target="slide31.xml"/><Relationship Id="rId3" Type="http://schemas.openxmlformats.org/officeDocument/2006/relationships/slide" Target="slide9.xml"/><Relationship Id="rId7" Type="http://schemas.openxmlformats.org/officeDocument/2006/relationships/slide" Target="slide29.xml"/><Relationship Id="rId2" Type="http://schemas.openxmlformats.org/officeDocument/2006/relationships/slide" Target="slide7.xml"/><Relationship Id="rId1" Type="http://schemas.openxmlformats.org/officeDocument/2006/relationships/slideLayout" Target="../slideLayouts/slideLayout7.xml"/><Relationship Id="rId6" Type="http://schemas.openxmlformats.org/officeDocument/2006/relationships/slide" Target="slide27.xml"/><Relationship Id="rId5" Type="http://schemas.openxmlformats.org/officeDocument/2006/relationships/slide" Target="slide20.xml"/><Relationship Id="rId10" Type="http://schemas.openxmlformats.org/officeDocument/2006/relationships/slide" Target="slide1.xml"/><Relationship Id="rId4" Type="http://schemas.openxmlformats.org/officeDocument/2006/relationships/slide" Target="slide14.xml"/><Relationship Id="rId9" Type="http://schemas.openxmlformats.org/officeDocument/2006/relationships/slide" Target="slide3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rot="10800000" flipV="1">
            <a:off x="2775744" y="2065413"/>
            <a:ext cx="5689600" cy="3101975"/>
          </a:xfrm>
        </p:spPr>
        <p:txBody>
          <a:bodyPr>
            <a:noAutofit/>
          </a:bodyPr>
          <a:lstStyle/>
          <a:p>
            <a:pPr marL="126990"/>
            <a:r>
              <a:rPr lang="es-MX" sz="2800" dirty="0">
                <a:effectLst>
                  <a:outerShdw blurRad="38100" dist="38100" dir="2700000" algn="tl">
                    <a:srgbClr val="000000">
                      <a:alpha val="43137"/>
                    </a:srgbClr>
                  </a:outerShdw>
                </a:effectLst>
              </a:rPr>
              <a:t>Universidad Autónoma del Estado de México </a:t>
            </a:r>
            <a:br>
              <a:rPr lang="es-MX" sz="2800" dirty="0">
                <a:effectLst>
                  <a:outerShdw blurRad="38100" dist="38100" dir="2700000" algn="tl">
                    <a:srgbClr val="000000">
                      <a:alpha val="43137"/>
                    </a:srgbClr>
                  </a:outerShdw>
                </a:effectLst>
              </a:rPr>
            </a:br>
            <a:r>
              <a:rPr lang="es-MX" sz="2800" dirty="0">
                <a:effectLst>
                  <a:outerShdw blurRad="38100" dist="38100" dir="2700000" algn="tl">
                    <a:srgbClr val="000000">
                      <a:alpha val="43137"/>
                    </a:srgbClr>
                  </a:outerShdw>
                </a:effectLst>
              </a:rPr>
              <a:t/>
            </a:r>
            <a:br>
              <a:rPr lang="es-MX" sz="2800" dirty="0">
                <a:effectLst>
                  <a:outerShdw blurRad="38100" dist="38100" dir="2700000" algn="tl">
                    <a:srgbClr val="000000">
                      <a:alpha val="43137"/>
                    </a:srgbClr>
                  </a:outerShdw>
                </a:effectLst>
              </a:rPr>
            </a:br>
            <a:r>
              <a:rPr lang="es-MX" sz="2800" dirty="0">
                <a:effectLst>
                  <a:outerShdw blurRad="38100" dist="38100" dir="2700000" algn="tl">
                    <a:srgbClr val="000000">
                      <a:alpha val="43137"/>
                    </a:srgbClr>
                  </a:outerShdw>
                </a:effectLst>
              </a:rPr>
              <a:t>Facultad de Ciencias Políticas y Sociales </a:t>
            </a:r>
          </a:p>
        </p:txBody>
      </p:sp>
      <p:sp>
        <p:nvSpPr>
          <p:cNvPr id="13" name="2 Subtítulo"/>
          <p:cNvSpPr txBox="1">
            <a:spLocks/>
          </p:cNvSpPr>
          <p:nvPr/>
        </p:nvSpPr>
        <p:spPr>
          <a:xfrm>
            <a:off x="3879867" y="2057413"/>
            <a:ext cx="2044498" cy="306291"/>
          </a:xfrm>
          <a:prstGeom prst="rect">
            <a:avLst/>
          </a:prstGeom>
        </p:spPr>
        <p:txBody>
          <a:bodyPr vert="horz">
            <a:normAutofit/>
          </a:bodyPr>
          <a:lstStyle>
            <a:lvl1pPr marL="0" indent="0" algn="r" rtl="0" eaLnBrk="1" latinLnBrk="0" hangingPunct="1">
              <a:spcBef>
                <a:spcPts val="600"/>
              </a:spcBef>
              <a:buClr>
                <a:schemeClr val="accent1"/>
              </a:buClr>
              <a:buSzPct val="76000"/>
              <a:buFont typeface="Wingdings 3"/>
              <a:buNone/>
              <a:defRPr kumimoji="0" sz="2000" kern="1200">
                <a:solidFill>
                  <a:schemeClr val="tx2"/>
                </a:solidFill>
                <a:latin typeface="+mj-lt"/>
                <a:ea typeface="+mj-ea"/>
                <a:cs typeface="+mj-cs"/>
              </a:defRPr>
            </a:lvl1pPr>
            <a:lvl2pPr marL="457200" indent="0" algn="ctr" rtl="0" eaLnBrk="1" latinLnBrk="0" hangingPunct="1">
              <a:spcBef>
                <a:spcPts val="500"/>
              </a:spcBef>
              <a:buClr>
                <a:schemeClr val="accent2"/>
              </a:buClr>
              <a:buSzPct val="76000"/>
              <a:buFont typeface="Wingdings 3"/>
              <a:buNone/>
              <a:defRPr kumimoji="0" sz="2300" kern="1200">
                <a:solidFill>
                  <a:schemeClr val="tx2"/>
                </a:solidFill>
                <a:latin typeface="+mn-lt"/>
                <a:ea typeface="+mn-ea"/>
                <a:cs typeface="+mn-cs"/>
              </a:defRPr>
            </a:lvl2pPr>
            <a:lvl3pPr marL="914400" indent="0" algn="ctr" rtl="0" eaLnBrk="1" latinLnBrk="0" hangingPunct="1">
              <a:spcBef>
                <a:spcPts val="500"/>
              </a:spcBef>
              <a:buClr>
                <a:schemeClr val="bg1">
                  <a:shade val="50000"/>
                </a:schemeClr>
              </a:buClr>
              <a:buSzPct val="76000"/>
              <a:buFont typeface="Wingdings 3"/>
              <a:buNone/>
              <a:defRPr kumimoji="0" sz="2000" kern="1200">
                <a:solidFill>
                  <a:schemeClr val="tx1"/>
                </a:solidFill>
                <a:latin typeface="+mn-lt"/>
                <a:ea typeface="+mn-ea"/>
                <a:cs typeface="+mn-cs"/>
              </a:defRPr>
            </a:lvl3pPr>
            <a:lvl4pPr marL="1371600" indent="0" algn="ctr" rtl="0" eaLnBrk="1" latinLnBrk="0" hangingPunct="1">
              <a:spcBef>
                <a:spcPts val="400"/>
              </a:spcBef>
              <a:buClr>
                <a:schemeClr val="accent2">
                  <a:shade val="75000"/>
                </a:schemeClr>
              </a:buClr>
              <a:buSzPct val="70000"/>
              <a:buFont typeface="Wingdings"/>
              <a:buNone/>
              <a:defRPr kumimoji="0" sz="1800" kern="1200">
                <a:solidFill>
                  <a:schemeClr val="tx1"/>
                </a:solidFill>
                <a:latin typeface="+mn-lt"/>
                <a:ea typeface="+mn-ea"/>
                <a:cs typeface="+mn-cs"/>
              </a:defRPr>
            </a:lvl4pPr>
            <a:lvl5pPr marL="1828800" indent="0" algn="ctr" rtl="0" eaLnBrk="1" latinLnBrk="0" hangingPunct="1">
              <a:spcBef>
                <a:spcPts val="300"/>
              </a:spcBef>
              <a:buClr>
                <a:schemeClr val="accent2"/>
              </a:buClr>
              <a:buSzPct val="70000"/>
              <a:buFont typeface="Wingdings"/>
              <a:buNone/>
              <a:defRPr kumimoji="0" sz="1600" kern="1200">
                <a:solidFill>
                  <a:schemeClr val="tx1"/>
                </a:solidFill>
                <a:latin typeface="+mn-lt"/>
                <a:ea typeface="+mn-ea"/>
                <a:cs typeface="+mn-cs"/>
              </a:defRPr>
            </a:lvl5pPr>
            <a:lvl6pPr marL="2286000" indent="0" algn="ctr" rtl="0" eaLnBrk="1" latinLnBrk="0" hangingPunct="1">
              <a:spcBef>
                <a:spcPts val="300"/>
              </a:spcBef>
              <a:buClr>
                <a:srgbClr val="9FB8CD">
                  <a:shade val="75000"/>
                </a:srgbClr>
              </a:buClr>
              <a:buSzPct val="75000"/>
              <a:buFont typeface="Wingdings 3"/>
              <a:buNone/>
              <a:defRPr kumimoji="0" lang="en-US" sz="1600" kern="1200" smtClean="0">
                <a:solidFill>
                  <a:schemeClr val="tx1"/>
                </a:solidFill>
                <a:latin typeface="+mn-lt"/>
                <a:ea typeface="+mn-ea"/>
                <a:cs typeface="+mn-cs"/>
              </a:defRPr>
            </a:lvl6pPr>
            <a:lvl7pPr marL="2743200" indent="0" algn="ctr" rtl="0" eaLnBrk="1" latinLnBrk="0" hangingPunct="1">
              <a:spcBef>
                <a:spcPts val="300"/>
              </a:spcBef>
              <a:buClr>
                <a:srgbClr val="727CA3">
                  <a:shade val="75000"/>
                </a:srgbClr>
              </a:buClr>
              <a:buSzPct val="75000"/>
              <a:buFont typeface="Wingdings 3"/>
              <a:buNone/>
              <a:defRPr kumimoji="0" lang="en-US" sz="1400" kern="1200" smtClean="0">
                <a:solidFill>
                  <a:schemeClr val="tx1"/>
                </a:solidFill>
                <a:latin typeface="+mn-lt"/>
                <a:ea typeface="+mn-ea"/>
                <a:cs typeface="+mn-cs"/>
              </a:defRPr>
            </a:lvl7pPr>
            <a:lvl8pPr marL="3200400" indent="0" algn="ctr" rtl="0" eaLnBrk="1" latinLnBrk="0" hangingPunct="1">
              <a:spcBef>
                <a:spcPts val="300"/>
              </a:spcBef>
              <a:buClr>
                <a:prstClr val="white">
                  <a:shade val="50000"/>
                </a:prstClr>
              </a:buClr>
              <a:buSzPct val="75000"/>
              <a:buFont typeface="Wingdings 3"/>
              <a:buNone/>
              <a:defRPr kumimoji="0" lang="en-US" sz="1400" kern="1200" smtClean="0">
                <a:solidFill>
                  <a:schemeClr val="tx1"/>
                </a:solidFill>
                <a:latin typeface="+mn-lt"/>
                <a:ea typeface="+mn-ea"/>
                <a:cs typeface="+mn-cs"/>
              </a:defRPr>
            </a:lvl8pPr>
            <a:lvl9pPr marL="3657600" indent="0" algn="ctr" rtl="0" eaLnBrk="1" latinLnBrk="0" hangingPunct="1">
              <a:spcBef>
                <a:spcPts val="300"/>
              </a:spcBef>
              <a:buClr>
                <a:srgbClr val="9FB8CD"/>
              </a:buClr>
              <a:buSzPct val="75000"/>
              <a:buFont typeface="Wingdings 3"/>
              <a:buNone/>
              <a:defRPr kumimoji="0" lang="en-US" sz="1200" kern="1200" smtClean="0">
                <a:solidFill>
                  <a:schemeClr val="tx1"/>
                </a:solidFill>
                <a:latin typeface="+mn-lt"/>
                <a:ea typeface="+mn-ea"/>
                <a:cs typeface="+mn-cs"/>
              </a:defRPr>
            </a:lvl9pPr>
          </a:lstStyle>
          <a:p>
            <a:pPr algn="ctr"/>
            <a:r>
              <a:rPr lang="es-MX" sz="1389" b="1" dirty="0">
                <a:solidFill>
                  <a:schemeClr val="tx1"/>
                </a:solidFill>
              </a:rPr>
              <a:t>        </a:t>
            </a:r>
            <a:endParaRPr lang="es-MX" sz="1111" dirty="0">
              <a:solidFill>
                <a:schemeClr val="tx1"/>
              </a:solidFill>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4256" y="0"/>
            <a:ext cx="1350150" cy="1350150"/>
          </a:xfrm>
          <a:prstGeom prst="rect">
            <a:avLst/>
          </a:prstGeom>
        </p:spPr>
      </p:pic>
    </p:spTree>
    <p:extLst>
      <p:ext uri="{BB962C8B-B14F-4D97-AF65-F5344CB8AC3E}">
        <p14:creationId xmlns:p14="http://schemas.microsoft.com/office/powerpoint/2010/main" val="291279097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429707" y="857278"/>
            <a:ext cx="5250583" cy="4500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6" name="5 Rectángulo"/>
          <p:cNvSpPr/>
          <p:nvPr/>
        </p:nvSpPr>
        <p:spPr>
          <a:xfrm>
            <a:off x="2429707" y="857278"/>
            <a:ext cx="150017" cy="4500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7" name="6 Rectángulo"/>
          <p:cNvSpPr/>
          <p:nvPr/>
        </p:nvSpPr>
        <p:spPr>
          <a:xfrm>
            <a:off x="2679734" y="954065"/>
            <a:ext cx="1406154" cy="284693"/>
          </a:xfrm>
          <a:prstGeom prst="rect">
            <a:avLst/>
          </a:prstGeom>
        </p:spPr>
        <p:txBody>
          <a:bodyPr wrap="none">
            <a:spAutoFit/>
          </a:bodyPr>
          <a:lstStyle/>
          <a:p>
            <a:r>
              <a:rPr lang="es-MX" sz="1250" b="1" dirty="0"/>
              <a:t>INTRODUCCI</a:t>
            </a:r>
            <a:r>
              <a:rPr lang="es-ES_tradnl" sz="1250" b="1" dirty="0"/>
              <a:t>ÓN</a:t>
            </a:r>
            <a:endParaRPr lang="es-MX" sz="1250" b="1" dirty="0"/>
          </a:p>
        </p:txBody>
      </p:sp>
      <p:sp>
        <p:nvSpPr>
          <p:cNvPr id="9" name="AutoShape 2" descr="Resultado de imagen para preguntas"/>
          <p:cNvSpPr>
            <a:spLocks noChangeAspect="1" noChangeArrowheads="1"/>
          </p:cNvSpPr>
          <p:nvPr/>
        </p:nvSpPr>
        <p:spPr bwMode="auto">
          <a:xfrm>
            <a:off x="2013039" y="375929"/>
            <a:ext cx="211667" cy="211668"/>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63500" tIns="31750" rIns="63500" bIns="31750" numCol="1" anchor="t" anchorCtr="0" compatLnSpc="1">
            <a:prstTxWarp prst="textNoShape">
              <a:avLst/>
            </a:prstTxWarp>
          </a:bodyPr>
          <a:lstStyle/>
          <a:p>
            <a:endParaRPr lang="es-MX" sz="1250" dirty="0"/>
          </a:p>
        </p:txBody>
      </p:sp>
      <p:sp>
        <p:nvSpPr>
          <p:cNvPr id="10" name="AutoShape 4" descr="Resultado de imagen para preguntas"/>
          <p:cNvSpPr>
            <a:spLocks noChangeAspect="1" noChangeArrowheads="1"/>
          </p:cNvSpPr>
          <p:nvPr/>
        </p:nvSpPr>
        <p:spPr bwMode="auto">
          <a:xfrm>
            <a:off x="2118873" y="481763"/>
            <a:ext cx="211667" cy="211668"/>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63500" tIns="31750" rIns="63500" bIns="31750" numCol="1" anchor="t" anchorCtr="0" compatLnSpc="1">
            <a:prstTxWarp prst="textNoShape">
              <a:avLst/>
            </a:prstTxWarp>
          </a:bodyPr>
          <a:lstStyle/>
          <a:p>
            <a:endParaRPr lang="es-MX" sz="1250" dirty="0"/>
          </a:p>
        </p:txBody>
      </p:sp>
      <p:sp>
        <p:nvSpPr>
          <p:cNvPr id="11" name="AutoShape 6" descr="Resultado de imagen para preguntas"/>
          <p:cNvSpPr>
            <a:spLocks noChangeAspect="1" noChangeArrowheads="1"/>
          </p:cNvSpPr>
          <p:nvPr/>
        </p:nvSpPr>
        <p:spPr bwMode="auto">
          <a:xfrm>
            <a:off x="2224706" y="587596"/>
            <a:ext cx="211667" cy="211668"/>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63500" tIns="31750" rIns="63500" bIns="31750" numCol="1" anchor="t" anchorCtr="0" compatLnSpc="1">
            <a:prstTxWarp prst="textNoShape">
              <a:avLst/>
            </a:prstTxWarp>
          </a:bodyPr>
          <a:lstStyle/>
          <a:p>
            <a:endParaRPr lang="es-MX" sz="1250" dirty="0"/>
          </a:p>
        </p:txBody>
      </p:sp>
      <p:sp>
        <p:nvSpPr>
          <p:cNvPr id="12" name="AutoShape 8" descr="Resultado de imagen para preguntas"/>
          <p:cNvSpPr>
            <a:spLocks noChangeAspect="1" noChangeArrowheads="1"/>
          </p:cNvSpPr>
          <p:nvPr/>
        </p:nvSpPr>
        <p:spPr bwMode="auto">
          <a:xfrm>
            <a:off x="2330539" y="693429"/>
            <a:ext cx="211667" cy="211668"/>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63500" tIns="31750" rIns="63500" bIns="31750" numCol="1" anchor="t" anchorCtr="0" compatLnSpc="1">
            <a:prstTxWarp prst="textNoShape">
              <a:avLst/>
            </a:prstTxWarp>
          </a:bodyPr>
          <a:lstStyle/>
          <a:p>
            <a:endParaRPr lang="es-MX" sz="1250" dirty="0"/>
          </a:p>
        </p:txBody>
      </p:sp>
      <p:pic>
        <p:nvPicPr>
          <p:cNvPr id="4107" name="Picture 11" descr="Resultado de imagen para metodologí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0167" y="2949772"/>
            <a:ext cx="1700900" cy="1634053"/>
          </a:xfrm>
          <a:prstGeom prst="rect">
            <a:avLst/>
          </a:prstGeom>
          <a:noFill/>
          <a:extLst>
            <a:ext uri="{909E8E84-426E-40dd-AFC4-6F175D3DCCD1}">
              <a14:hiddenFill xmlns="" xmlns:a14="http://schemas.microsoft.com/office/drawing/2010/main">
                <a:solidFill>
                  <a:srgbClr val="FFFFFF"/>
                </a:solidFill>
              </a14:hiddenFill>
            </a:ext>
          </a:extLst>
        </p:spPr>
      </p:pic>
      <p:sp>
        <p:nvSpPr>
          <p:cNvPr id="23" name="7 Rectángulo"/>
          <p:cNvSpPr/>
          <p:nvPr/>
        </p:nvSpPr>
        <p:spPr>
          <a:xfrm>
            <a:off x="1625619" y="2547541"/>
            <a:ext cx="4954548" cy="1938992"/>
          </a:xfrm>
          <a:prstGeom prst="rect">
            <a:avLst/>
          </a:prstGeom>
        </p:spPr>
        <p:txBody>
          <a:bodyPr wrap="square">
            <a:spAutoFit/>
          </a:bodyPr>
          <a:lstStyle/>
          <a:p>
            <a:pPr algn="just"/>
            <a:r>
              <a:rPr lang="es-MX" sz="2000" dirty="0"/>
              <a:t>La discusi</a:t>
            </a:r>
            <a:r>
              <a:rPr lang="es-ES_tradnl" sz="2000" dirty="0"/>
              <a:t>ón sobre utilizar métodos cuantitativos o cualitativos, nace con los orígenes mismos de las </a:t>
            </a:r>
            <a:r>
              <a:rPr lang="es-ES_tradnl" sz="2000" dirty="0" smtClean="0"/>
              <a:t>Ciencias Sociales </a:t>
            </a:r>
            <a:r>
              <a:rPr lang="es-ES_tradnl" sz="2000" dirty="0"/>
              <a:t>y las propuestas alternativas de la corriente </a:t>
            </a:r>
            <a:r>
              <a:rPr lang="es-ES_tradnl" sz="2000" dirty="0" smtClean="0"/>
              <a:t>positivista e </a:t>
            </a:r>
            <a:r>
              <a:rPr lang="es-ES_tradnl" sz="2000" dirty="0" err="1" smtClean="0"/>
              <a:t>interpretacionista</a:t>
            </a:r>
            <a:r>
              <a:rPr lang="es-ES_tradnl" sz="2000" dirty="0" smtClean="0"/>
              <a:t>.</a:t>
            </a:r>
            <a:endParaRPr lang="es-ES_tradnl" sz="2000" i="1" dirty="0"/>
          </a:p>
        </p:txBody>
      </p:sp>
    </p:spTree>
    <p:extLst>
      <p:ext uri="{BB962C8B-B14F-4D97-AF65-F5344CB8AC3E}">
        <p14:creationId xmlns:p14="http://schemas.microsoft.com/office/powerpoint/2010/main" val="420733295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429707" y="857278"/>
            <a:ext cx="5250583" cy="4500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6" name="5 Rectángulo"/>
          <p:cNvSpPr/>
          <p:nvPr/>
        </p:nvSpPr>
        <p:spPr>
          <a:xfrm>
            <a:off x="2429707" y="857278"/>
            <a:ext cx="150017" cy="4500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7" name="6 Rectángulo"/>
          <p:cNvSpPr/>
          <p:nvPr/>
        </p:nvSpPr>
        <p:spPr>
          <a:xfrm>
            <a:off x="2679733" y="954065"/>
            <a:ext cx="1191352" cy="284693"/>
          </a:xfrm>
          <a:prstGeom prst="rect">
            <a:avLst/>
          </a:prstGeom>
        </p:spPr>
        <p:txBody>
          <a:bodyPr wrap="none">
            <a:spAutoFit/>
          </a:bodyPr>
          <a:lstStyle/>
          <a:p>
            <a:r>
              <a:rPr lang="es-MX" sz="1250" b="1" dirty="0"/>
              <a:t>CONCEPTOS </a:t>
            </a:r>
          </a:p>
        </p:txBody>
      </p:sp>
      <p:sp>
        <p:nvSpPr>
          <p:cNvPr id="14" name="13 Rectángulo"/>
          <p:cNvSpPr/>
          <p:nvPr/>
        </p:nvSpPr>
        <p:spPr>
          <a:xfrm>
            <a:off x="3871085" y="1707375"/>
            <a:ext cx="5241363" cy="2784993"/>
          </a:xfrm>
          <a:prstGeom prst="rect">
            <a:avLst/>
          </a:prstGeom>
        </p:spPr>
        <p:txBody>
          <a:bodyPr wrap="square">
            <a:spAutoFit/>
          </a:bodyPr>
          <a:lstStyle/>
          <a:p>
            <a:pPr algn="just"/>
            <a:r>
              <a:rPr lang="es-MX" sz="1944" i="1" dirty="0"/>
              <a:t>Procedimientos de investigaci</a:t>
            </a:r>
            <a:r>
              <a:rPr lang="es-ES_tradnl" sz="1944" i="1" dirty="0"/>
              <a:t>ón que se desprenden de una postura epistemológica y un marco teórico, en que el evaluador, basado en esta perspectiva y a partir de un conjunto de principios y normas, realiza una serie de operaciones que le permiten seleccionar y coordinar ciertas técnicas para alcanzar sus objetivos.  </a:t>
            </a:r>
            <a:endParaRPr lang="es-MX" sz="1944" b="1" i="1" dirty="0"/>
          </a:p>
        </p:txBody>
      </p:sp>
      <p:sp>
        <p:nvSpPr>
          <p:cNvPr id="8" name="7 Rectángulo"/>
          <p:cNvSpPr/>
          <p:nvPr/>
        </p:nvSpPr>
        <p:spPr>
          <a:xfrm>
            <a:off x="2429706" y="2765354"/>
            <a:ext cx="1371950" cy="348878"/>
          </a:xfrm>
          <a:prstGeom prst="rect">
            <a:avLst/>
          </a:prstGeom>
          <a:noFill/>
        </p:spPr>
        <p:txBody>
          <a:bodyPr wrap="square">
            <a:spAutoFit/>
          </a:bodyPr>
          <a:lstStyle/>
          <a:p>
            <a:pPr algn="just"/>
            <a:r>
              <a:rPr lang="es-MX" sz="1667" b="1" dirty="0"/>
              <a:t>M</a:t>
            </a:r>
            <a:r>
              <a:rPr lang="es-ES_tradnl" sz="1667" b="1" dirty="0"/>
              <a:t>ÉTODOS</a:t>
            </a:r>
            <a:r>
              <a:rPr lang="es-MX" sz="1667" b="1" dirty="0"/>
              <a:t>:</a:t>
            </a:r>
          </a:p>
        </p:txBody>
      </p:sp>
    </p:spTree>
    <p:extLst>
      <p:ext uri="{BB962C8B-B14F-4D97-AF65-F5344CB8AC3E}">
        <p14:creationId xmlns:p14="http://schemas.microsoft.com/office/powerpoint/2010/main" val="309840317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429707" y="857278"/>
            <a:ext cx="5250583" cy="4500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6" name="5 Rectángulo"/>
          <p:cNvSpPr/>
          <p:nvPr/>
        </p:nvSpPr>
        <p:spPr>
          <a:xfrm>
            <a:off x="2429707" y="857278"/>
            <a:ext cx="150017" cy="4500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7" name="6 Rectángulo"/>
          <p:cNvSpPr/>
          <p:nvPr/>
        </p:nvSpPr>
        <p:spPr>
          <a:xfrm>
            <a:off x="2679733" y="954065"/>
            <a:ext cx="1191352" cy="284693"/>
          </a:xfrm>
          <a:prstGeom prst="rect">
            <a:avLst/>
          </a:prstGeom>
        </p:spPr>
        <p:txBody>
          <a:bodyPr wrap="none">
            <a:spAutoFit/>
          </a:bodyPr>
          <a:lstStyle/>
          <a:p>
            <a:r>
              <a:rPr lang="es-MX" sz="1250" b="1" dirty="0"/>
              <a:t>CONCEPTOS </a:t>
            </a:r>
          </a:p>
        </p:txBody>
      </p:sp>
      <p:sp>
        <p:nvSpPr>
          <p:cNvPr id="16" name="7 Rectángulo"/>
          <p:cNvSpPr/>
          <p:nvPr/>
        </p:nvSpPr>
        <p:spPr>
          <a:xfrm>
            <a:off x="6580167" y="2726612"/>
            <a:ext cx="1350150" cy="348878"/>
          </a:xfrm>
          <a:prstGeom prst="rect">
            <a:avLst/>
          </a:prstGeom>
          <a:gradFill>
            <a:gsLst>
              <a:gs pos="0">
                <a:schemeClr val="bg1">
                  <a:tint val="50000"/>
                  <a:shade val="90000"/>
                  <a:hueMod val="85000"/>
                  <a:satMod val="300000"/>
                  <a:lumMod val="100000"/>
                </a:schemeClr>
              </a:gs>
              <a:gs pos="40000">
                <a:schemeClr val="bg1">
                  <a:tint val="45000"/>
                  <a:shade val="99000"/>
                  <a:hueMod val="95000"/>
                  <a:satMod val="300000"/>
                  <a:lumMod val="100000"/>
                </a:schemeClr>
              </a:gs>
              <a:gs pos="100000">
                <a:schemeClr val="bg1">
                  <a:shade val="20000"/>
                  <a:hueMod val="95000"/>
                  <a:satMod val="255000"/>
                  <a:lumMod val="100000"/>
                </a:schemeClr>
              </a:gs>
            </a:gsLst>
            <a:path path="circle">
              <a:fillToRect l="50000" t="-80000" r="50000" b="180000"/>
            </a:path>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contourClr>
              <a:srgbClr val="FFFFFF"/>
            </a:contourClr>
          </a:sp3d>
        </p:spPr>
        <p:txBody>
          <a:bodyPr wrap="square">
            <a:spAutoFit/>
          </a:bodyPr>
          <a:lstStyle/>
          <a:p>
            <a:pPr algn="just"/>
            <a:r>
              <a:rPr lang="es-MX" sz="1667" b="1" dirty="0"/>
              <a:t>T</a:t>
            </a:r>
            <a:r>
              <a:rPr lang="es-ES_tradnl" sz="1667" b="1" dirty="0"/>
              <a:t>ÉCNICAS</a:t>
            </a:r>
            <a:r>
              <a:rPr lang="es-MX" sz="1667" b="1" dirty="0"/>
              <a:t>:</a:t>
            </a:r>
          </a:p>
        </p:txBody>
      </p:sp>
      <p:sp>
        <p:nvSpPr>
          <p:cNvPr id="17" name="13 Rectángulo"/>
          <p:cNvSpPr/>
          <p:nvPr/>
        </p:nvSpPr>
        <p:spPr>
          <a:xfrm>
            <a:off x="2379701" y="2357447"/>
            <a:ext cx="4068451" cy="1289071"/>
          </a:xfrm>
          <a:prstGeom prst="rect">
            <a:avLst/>
          </a:prstGeom>
        </p:spPr>
        <p:txBody>
          <a:bodyPr wrap="square">
            <a:spAutoFit/>
          </a:bodyPr>
          <a:lstStyle/>
          <a:p>
            <a:pPr algn="just"/>
            <a:r>
              <a:rPr lang="es-ES_tradnl" sz="1944" i="1" dirty="0"/>
              <a:t>Constituyen instrumentos concretos de recolección, análisis, tratamiento, síntesis e interpretación de datos.</a:t>
            </a:r>
            <a:endParaRPr lang="es-MX" sz="1944" b="1" i="1" dirty="0"/>
          </a:p>
        </p:txBody>
      </p:sp>
    </p:spTree>
    <p:extLst>
      <p:ext uri="{BB962C8B-B14F-4D97-AF65-F5344CB8AC3E}">
        <p14:creationId xmlns:p14="http://schemas.microsoft.com/office/powerpoint/2010/main" val="389171183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429707" y="857278"/>
            <a:ext cx="5250583" cy="4500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6" name="5 Rectángulo"/>
          <p:cNvSpPr/>
          <p:nvPr/>
        </p:nvSpPr>
        <p:spPr>
          <a:xfrm>
            <a:off x="2429707" y="857278"/>
            <a:ext cx="150017" cy="4500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7" name="6 Rectángulo"/>
          <p:cNvSpPr/>
          <p:nvPr/>
        </p:nvSpPr>
        <p:spPr>
          <a:xfrm>
            <a:off x="2679733" y="954065"/>
            <a:ext cx="1191352" cy="284693"/>
          </a:xfrm>
          <a:prstGeom prst="rect">
            <a:avLst/>
          </a:prstGeom>
        </p:spPr>
        <p:txBody>
          <a:bodyPr wrap="none">
            <a:spAutoFit/>
          </a:bodyPr>
          <a:lstStyle/>
          <a:p>
            <a:r>
              <a:rPr lang="es-MX" sz="1250" b="1" dirty="0"/>
              <a:t>CONCEPTOS </a:t>
            </a:r>
          </a:p>
        </p:txBody>
      </p:sp>
      <p:sp>
        <p:nvSpPr>
          <p:cNvPr id="11" name="10 Rectángulo"/>
          <p:cNvSpPr/>
          <p:nvPr/>
        </p:nvSpPr>
        <p:spPr>
          <a:xfrm>
            <a:off x="3871085" y="1898632"/>
            <a:ext cx="5169355" cy="2784993"/>
          </a:xfrm>
          <a:prstGeom prst="rect">
            <a:avLst/>
          </a:prstGeom>
        </p:spPr>
        <p:txBody>
          <a:bodyPr wrap="square">
            <a:spAutoFit/>
          </a:bodyPr>
          <a:lstStyle/>
          <a:p>
            <a:pPr algn="just"/>
            <a:r>
              <a:rPr lang="es-MX" sz="1944" dirty="0"/>
              <a:t>Consiste en poner a prueba, como si se tratara de una hip</a:t>
            </a:r>
            <a:r>
              <a:rPr lang="es-ES_tradnl" sz="1944" dirty="0"/>
              <a:t>ótesis, explícita o implícita, si una política o programa de acción </a:t>
            </a:r>
            <a:r>
              <a:rPr lang="es-ES_tradnl" sz="1944" dirty="0" smtClean="0"/>
              <a:t>determinado ha </a:t>
            </a:r>
            <a:r>
              <a:rPr lang="es-ES_tradnl" sz="1944" dirty="0"/>
              <a:t>sido o no </a:t>
            </a:r>
            <a:r>
              <a:rPr lang="es-ES_tradnl" sz="1944" dirty="0" smtClean="0"/>
              <a:t>capaz  </a:t>
            </a:r>
            <a:r>
              <a:rPr lang="es-ES_tradnl" sz="1944" dirty="0"/>
              <a:t>de provocar los efectos esperados. </a:t>
            </a:r>
            <a:endParaRPr lang="es-ES_tradnl" sz="1944" dirty="0" smtClean="0"/>
          </a:p>
          <a:p>
            <a:pPr algn="just"/>
            <a:endParaRPr lang="es-ES_tradnl" sz="1944" dirty="0"/>
          </a:p>
          <a:p>
            <a:pPr algn="just"/>
            <a:r>
              <a:rPr lang="es-ES_tradnl" sz="1944" dirty="0" smtClean="0"/>
              <a:t>Esto </a:t>
            </a:r>
            <a:r>
              <a:rPr lang="es-ES_tradnl" sz="1944" dirty="0"/>
              <a:t>implica asegurarse de que dichos efectos se han producido y que la política ha sido su única causa.</a:t>
            </a:r>
            <a:endParaRPr lang="es-MX" sz="1944" b="1" dirty="0"/>
          </a:p>
        </p:txBody>
      </p:sp>
      <p:sp>
        <p:nvSpPr>
          <p:cNvPr id="12" name="7 Rectángulo"/>
          <p:cNvSpPr/>
          <p:nvPr/>
        </p:nvSpPr>
        <p:spPr>
          <a:xfrm>
            <a:off x="1993758" y="2857500"/>
            <a:ext cx="1371950" cy="733662"/>
          </a:xfrm>
          <a:prstGeom prst="rect">
            <a:avLst/>
          </a:prstGeom>
          <a:noFill/>
        </p:spPr>
        <p:txBody>
          <a:bodyPr wrap="square">
            <a:spAutoFit/>
          </a:bodyPr>
          <a:lstStyle/>
          <a:p>
            <a:pPr algn="ctr"/>
            <a:r>
              <a:rPr lang="es-MX" sz="1389" b="1" dirty="0"/>
              <a:t>EVALUACI</a:t>
            </a:r>
            <a:r>
              <a:rPr lang="es-ES_tradnl" sz="1389" b="1" dirty="0"/>
              <a:t>ÓN DE POLÍTICAS PÚBLICAS</a:t>
            </a:r>
            <a:r>
              <a:rPr lang="es-MX" sz="1389" b="1" dirty="0"/>
              <a:t>:</a:t>
            </a:r>
          </a:p>
        </p:txBody>
      </p:sp>
      <p:sp>
        <p:nvSpPr>
          <p:cNvPr id="9" name="Botón de acción: Inicio 8">
            <a:hlinkClick r:id="rId2" action="ppaction://hlinksldjump" highlightClick="1"/>
          </p:cNvPr>
          <p:cNvSpPr/>
          <p:nvPr/>
        </p:nvSpPr>
        <p:spPr>
          <a:xfrm>
            <a:off x="8620394" y="5474974"/>
            <a:ext cx="269607" cy="240027"/>
          </a:xfrm>
          <a:prstGeom prst="actionButtonHom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500" dirty="0"/>
          </a:p>
        </p:txBody>
      </p:sp>
    </p:spTree>
    <p:extLst>
      <p:ext uri="{BB962C8B-B14F-4D97-AF65-F5344CB8AC3E}">
        <p14:creationId xmlns:p14="http://schemas.microsoft.com/office/powerpoint/2010/main" val="11309809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8"/>
          <p:cNvSpPr>
            <a:spLocks noGrp="1"/>
          </p:cNvSpPr>
          <p:nvPr>
            <p:ph type="title"/>
          </p:nvPr>
        </p:nvSpPr>
        <p:spPr/>
        <p:txBody>
          <a:bodyPr/>
          <a:lstStyle/>
          <a:p>
            <a:r>
              <a:rPr lang="es-MX" dirty="0" smtClean="0"/>
              <a:t>Métodos cuantitativos</a:t>
            </a:r>
            <a:endParaRPr lang="es-MX" dirty="0"/>
          </a:p>
        </p:txBody>
      </p:sp>
      <p:sp>
        <p:nvSpPr>
          <p:cNvPr id="10" name="Marcador de texto 9"/>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95729673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429707" y="857278"/>
            <a:ext cx="5250583" cy="4500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6" name="5 Rectángulo"/>
          <p:cNvSpPr/>
          <p:nvPr/>
        </p:nvSpPr>
        <p:spPr>
          <a:xfrm>
            <a:off x="2429707" y="857278"/>
            <a:ext cx="150017" cy="4500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7" name="6 Rectángulo"/>
          <p:cNvSpPr/>
          <p:nvPr/>
        </p:nvSpPr>
        <p:spPr>
          <a:xfrm>
            <a:off x="2679733" y="954065"/>
            <a:ext cx="2239716" cy="284693"/>
          </a:xfrm>
          <a:prstGeom prst="rect">
            <a:avLst/>
          </a:prstGeom>
        </p:spPr>
        <p:txBody>
          <a:bodyPr wrap="none">
            <a:spAutoFit/>
          </a:bodyPr>
          <a:lstStyle/>
          <a:p>
            <a:r>
              <a:rPr lang="es-MX" sz="1250" b="1" dirty="0"/>
              <a:t>M</a:t>
            </a:r>
            <a:r>
              <a:rPr lang="es-ES_tradnl" sz="1250" b="1" dirty="0"/>
              <a:t>ÉTODOS CUANTITATIVOS </a:t>
            </a:r>
            <a:endParaRPr lang="es-MX" sz="1250" b="1" dirty="0"/>
          </a:p>
        </p:txBody>
      </p:sp>
      <p:sp>
        <p:nvSpPr>
          <p:cNvPr id="11" name="10 Rectángulo"/>
          <p:cNvSpPr/>
          <p:nvPr/>
        </p:nvSpPr>
        <p:spPr>
          <a:xfrm>
            <a:off x="4079890" y="1357333"/>
            <a:ext cx="2224246" cy="434286"/>
          </a:xfrm>
          <a:prstGeom prst="rect">
            <a:avLst/>
          </a:prstGeom>
        </p:spPr>
        <p:txBody>
          <a:bodyPr wrap="square">
            <a:spAutoFit/>
          </a:bodyPr>
          <a:lstStyle/>
          <a:p>
            <a:pPr algn="just"/>
            <a:r>
              <a:rPr lang="es-MX" sz="2222" b="1" dirty="0"/>
              <a:t>Experimental</a:t>
            </a:r>
          </a:p>
        </p:txBody>
      </p:sp>
      <p:sp>
        <p:nvSpPr>
          <p:cNvPr id="13" name="12 Rectángulo"/>
          <p:cNvSpPr/>
          <p:nvPr/>
        </p:nvSpPr>
        <p:spPr>
          <a:xfrm>
            <a:off x="1695624" y="1957402"/>
            <a:ext cx="3334370" cy="1802545"/>
          </a:xfrm>
          <a:prstGeom prst="rect">
            <a:avLst/>
          </a:prstGeom>
        </p:spPr>
        <p:txBody>
          <a:bodyPr wrap="square">
            <a:spAutoFit/>
          </a:bodyPr>
          <a:lstStyle/>
          <a:p>
            <a:pPr marL="285750" indent="-285750" algn="just">
              <a:buFont typeface="Arial" panose="020B0604020202020204" pitchFamily="34" charset="0"/>
              <a:buChar char="•"/>
            </a:pPr>
            <a:r>
              <a:rPr lang="es-MX" sz="1389" dirty="0"/>
              <a:t>Establecer relaciones de causalidad entre el programa y su impacto (epidemiolog</a:t>
            </a:r>
            <a:r>
              <a:rPr lang="es-ES_tradnl" sz="1389" dirty="0" err="1"/>
              <a:t>ía</a:t>
            </a:r>
            <a:r>
              <a:rPr lang="es-ES_tradnl" sz="1389" dirty="0" smtClean="0"/>
              <a:t>).</a:t>
            </a:r>
          </a:p>
          <a:p>
            <a:pPr algn="just"/>
            <a:endParaRPr lang="es-ES_tradnl" sz="1389" dirty="0" smtClean="0"/>
          </a:p>
          <a:p>
            <a:pPr marL="285750" indent="-285750" algn="just">
              <a:buFont typeface="Arial" panose="020B0604020202020204" pitchFamily="34" charset="0"/>
              <a:buChar char="•"/>
            </a:pPr>
            <a:r>
              <a:rPr lang="es-ES_tradnl" sz="1389" dirty="0" smtClean="0"/>
              <a:t>Verificar </a:t>
            </a:r>
            <a:r>
              <a:rPr lang="es-ES_tradnl" sz="1389" dirty="0"/>
              <a:t>relaciones de causa-efecto estables entre ciertas acciones y sus supuestas consecuencias.</a:t>
            </a:r>
            <a:endParaRPr lang="es-MX" sz="1389" dirty="0"/>
          </a:p>
        </p:txBody>
      </p:sp>
      <p:sp>
        <p:nvSpPr>
          <p:cNvPr id="15" name="14 Rectángulo"/>
          <p:cNvSpPr/>
          <p:nvPr/>
        </p:nvSpPr>
        <p:spPr>
          <a:xfrm>
            <a:off x="5230016" y="2057413"/>
            <a:ext cx="3954440" cy="1588768"/>
          </a:xfrm>
          <a:prstGeom prst="rect">
            <a:avLst/>
          </a:prstGeom>
        </p:spPr>
        <p:txBody>
          <a:bodyPr wrap="square">
            <a:spAutoFit/>
          </a:bodyPr>
          <a:lstStyle/>
          <a:p>
            <a:pPr marL="285750" indent="-285750" algn="just">
              <a:buFont typeface="Arial" panose="020B0604020202020204" pitchFamily="34" charset="0"/>
              <a:buChar char="•"/>
            </a:pPr>
            <a:r>
              <a:rPr lang="es-MX" sz="1389" dirty="0"/>
              <a:t>Estado contrafactual que estime lo que habr</a:t>
            </a:r>
            <a:r>
              <a:rPr lang="es-ES_tradnl" sz="1389" dirty="0"/>
              <a:t>ía sucedido si de no haberse realizado la </a:t>
            </a:r>
            <a:r>
              <a:rPr lang="es-ES_tradnl" sz="1389" dirty="0" smtClean="0"/>
              <a:t>intervención</a:t>
            </a:r>
          </a:p>
          <a:p>
            <a:pPr algn="just"/>
            <a:endParaRPr lang="es-ES_tradnl" sz="1389" dirty="0"/>
          </a:p>
          <a:p>
            <a:pPr marL="285750" indent="-285750" algn="just">
              <a:buFont typeface="Arial" panose="020B0604020202020204" pitchFamily="34" charset="0"/>
              <a:buChar char="•"/>
            </a:pPr>
            <a:r>
              <a:rPr lang="es-ES_tradnl" sz="1389" dirty="0"/>
              <a:t>Diseñar la investigación evaluativa desde antes de dar inicio a las acciones o programas.</a:t>
            </a:r>
            <a:endParaRPr lang="es-MX" sz="1389" dirty="0"/>
          </a:p>
        </p:txBody>
      </p:sp>
      <p:pic>
        <p:nvPicPr>
          <p:cNvPr id="16" name="Picture 2" descr="C:\Users\Ivette\Desktop\Maestria VHRM\Ciudadanía 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7672" y="4105648"/>
            <a:ext cx="1800200" cy="1050117"/>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14 Rectángulo"/>
          <p:cNvSpPr/>
          <p:nvPr/>
        </p:nvSpPr>
        <p:spPr>
          <a:xfrm>
            <a:off x="5391085" y="4311953"/>
            <a:ext cx="2984228" cy="733662"/>
          </a:xfrm>
          <a:prstGeom prst="rect">
            <a:avLst/>
          </a:prstGeom>
        </p:spPr>
        <p:txBody>
          <a:bodyPr wrap="square">
            <a:spAutoFit/>
          </a:bodyPr>
          <a:lstStyle/>
          <a:p>
            <a:pPr algn="ctr"/>
            <a:r>
              <a:rPr lang="es-ES_tradnl" sz="1389" b="1" dirty="0"/>
              <a:t>Grupo Control</a:t>
            </a:r>
          </a:p>
          <a:p>
            <a:pPr algn="ctr"/>
            <a:r>
              <a:rPr lang="es-ES_tradnl" sz="1389" b="1" dirty="0"/>
              <a:t> VS </a:t>
            </a:r>
          </a:p>
          <a:p>
            <a:pPr algn="ctr"/>
            <a:r>
              <a:rPr lang="es-ES_tradnl" sz="1389" b="1" dirty="0"/>
              <a:t>Grupo Experimental</a:t>
            </a:r>
            <a:endParaRPr lang="es-ES_tradnl" sz="1389" dirty="0"/>
          </a:p>
        </p:txBody>
      </p:sp>
    </p:spTree>
    <p:extLst>
      <p:ext uri="{BB962C8B-B14F-4D97-AF65-F5344CB8AC3E}">
        <p14:creationId xmlns:p14="http://schemas.microsoft.com/office/powerpoint/2010/main" val="65934402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429707" y="857278"/>
            <a:ext cx="5250583" cy="4500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6" name="5 Rectángulo"/>
          <p:cNvSpPr/>
          <p:nvPr/>
        </p:nvSpPr>
        <p:spPr>
          <a:xfrm>
            <a:off x="2429707" y="857278"/>
            <a:ext cx="150017" cy="4500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17" name="16 Flecha derecha"/>
          <p:cNvSpPr/>
          <p:nvPr/>
        </p:nvSpPr>
        <p:spPr>
          <a:xfrm>
            <a:off x="5029996" y="1517593"/>
            <a:ext cx="498461" cy="289793"/>
          </a:xfrm>
          <a:prstGeom prst="rightArrow">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19" name="18 Rectángulo"/>
          <p:cNvSpPr/>
          <p:nvPr/>
        </p:nvSpPr>
        <p:spPr>
          <a:xfrm>
            <a:off x="2379701" y="1445786"/>
            <a:ext cx="2550283" cy="348878"/>
          </a:xfrm>
          <a:prstGeom prst="rect">
            <a:avLst/>
          </a:prstGeom>
        </p:spPr>
        <p:txBody>
          <a:bodyPr wrap="square">
            <a:spAutoFit/>
          </a:bodyPr>
          <a:lstStyle/>
          <a:p>
            <a:r>
              <a:rPr lang="es-MX" sz="1667" b="1" i="1" dirty="0"/>
              <a:t>CUASI-EXPERIMENTOS</a:t>
            </a:r>
          </a:p>
        </p:txBody>
      </p:sp>
      <p:sp>
        <p:nvSpPr>
          <p:cNvPr id="22" name="21 Rectángulo"/>
          <p:cNvSpPr/>
          <p:nvPr/>
        </p:nvSpPr>
        <p:spPr>
          <a:xfrm>
            <a:off x="5531799" y="1556572"/>
            <a:ext cx="2788561" cy="528667"/>
          </a:xfrm>
          <a:prstGeom prst="rect">
            <a:avLst/>
          </a:prstGeom>
        </p:spPr>
        <p:txBody>
          <a:bodyPr wrap="square">
            <a:spAutoFit/>
          </a:bodyPr>
          <a:lstStyle/>
          <a:p>
            <a:pPr algn="just"/>
            <a:r>
              <a:rPr lang="es-MX" sz="1389" dirty="0"/>
              <a:t>Grupos lo m</a:t>
            </a:r>
            <a:r>
              <a:rPr lang="es-ES_tradnl" sz="1389" dirty="0"/>
              <a:t>ás parecido posible.</a:t>
            </a:r>
            <a:endParaRPr lang="es-MX" sz="347" b="1" dirty="0"/>
          </a:p>
        </p:txBody>
      </p:sp>
      <p:sp>
        <p:nvSpPr>
          <p:cNvPr id="24" name="23 Rectángulo redondeado"/>
          <p:cNvSpPr/>
          <p:nvPr/>
        </p:nvSpPr>
        <p:spPr>
          <a:xfrm>
            <a:off x="2613624" y="2857501"/>
            <a:ext cx="1166233" cy="1002316"/>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23" name="22 Rectángulo"/>
          <p:cNvSpPr/>
          <p:nvPr/>
        </p:nvSpPr>
        <p:spPr>
          <a:xfrm>
            <a:off x="2779744" y="3257544"/>
            <a:ext cx="1800200" cy="348878"/>
          </a:xfrm>
          <a:prstGeom prst="rect">
            <a:avLst/>
          </a:prstGeom>
        </p:spPr>
        <p:txBody>
          <a:bodyPr wrap="square">
            <a:spAutoFit/>
          </a:bodyPr>
          <a:lstStyle/>
          <a:p>
            <a:r>
              <a:rPr lang="es-MX" sz="1667" b="1" dirty="0"/>
              <a:t>ANTES </a:t>
            </a:r>
          </a:p>
        </p:txBody>
      </p:sp>
      <p:sp>
        <p:nvSpPr>
          <p:cNvPr id="25" name="24 Rectángulo redondeado"/>
          <p:cNvSpPr/>
          <p:nvPr/>
        </p:nvSpPr>
        <p:spPr>
          <a:xfrm>
            <a:off x="4979991" y="2857501"/>
            <a:ext cx="1250139" cy="1002316"/>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26" name="25 Rectángulo"/>
          <p:cNvSpPr/>
          <p:nvPr/>
        </p:nvSpPr>
        <p:spPr>
          <a:xfrm>
            <a:off x="5057271" y="3257544"/>
            <a:ext cx="2072958" cy="348878"/>
          </a:xfrm>
          <a:prstGeom prst="rect">
            <a:avLst/>
          </a:prstGeom>
        </p:spPr>
        <p:txBody>
          <a:bodyPr wrap="square">
            <a:spAutoFit/>
          </a:bodyPr>
          <a:lstStyle/>
          <a:p>
            <a:r>
              <a:rPr lang="es-MX" sz="1667" b="1" dirty="0"/>
              <a:t>DESPU</a:t>
            </a:r>
            <a:r>
              <a:rPr lang="es-ES_tradnl" sz="1667" b="1" dirty="0"/>
              <a:t>ÉS</a:t>
            </a:r>
            <a:r>
              <a:rPr lang="es-MX" sz="1667" b="1" dirty="0"/>
              <a:t> </a:t>
            </a:r>
          </a:p>
        </p:txBody>
      </p:sp>
      <p:sp>
        <p:nvSpPr>
          <p:cNvPr id="27" name="26 Flecha izquierda y derecha"/>
          <p:cNvSpPr/>
          <p:nvPr/>
        </p:nvSpPr>
        <p:spPr>
          <a:xfrm>
            <a:off x="3979879" y="3307550"/>
            <a:ext cx="750083" cy="250028"/>
          </a:xfrm>
          <a:prstGeom prst="leftRightArrow">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20" name="18 Rectángulo"/>
          <p:cNvSpPr/>
          <p:nvPr/>
        </p:nvSpPr>
        <p:spPr>
          <a:xfrm>
            <a:off x="2479713" y="2157422"/>
            <a:ext cx="2800311" cy="348878"/>
          </a:xfrm>
          <a:prstGeom prst="rect">
            <a:avLst/>
          </a:prstGeom>
        </p:spPr>
        <p:txBody>
          <a:bodyPr wrap="square">
            <a:spAutoFit/>
          </a:bodyPr>
          <a:lstStyle/>
          <a:p>
            <a:r>
              <a:rPr lang="es-MX" sz="1667" b="1" i="1" dirty="0"/>
              <a:t>NO-EXPERIMENTALES</a:t>
            </a:r>
          </a:p>
        </p:txBody>
      </p:sp>
      <p:sp>
        <p:nvSpPr>
          <p:cNvPr id="28" name="16 Flecha derecha"/>
          <p:cNvSpPr/>
          <p:nvPr/>
        </p:nvSpPr>
        <p:spPr>
          <a:xfrm>
            <a:off x="5029995" y="2157424"/>
            <a:ext cx="483146" cy="300033"/>
          </a:xfrm>
          <a:prstGeom prst="rightArrow">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29" name="21 Rectángulo"/>
          <p:cNvSpPr/>
          <p:nvPr/>
        </p:nvSpPr>
        <p:spPr>
          <a:xfrm>
            <a:off x="5530051" y="2207429"/>
            <a:ext cx="2644473" cy="306109"/>
          </a:xfrm>
          <a:prstGeom prst="rect">
            <a:avLst/>
          </a:prstGeom>
        </p:spPr>
        <p:txBody>
          <a:bodyPr wrap="square">
            <a:spAutoFit/>
          </a:bodyPr>
          <a:lstStyle/>
          <a:p>
            <a:pPr algn="just"/>
            <a:r>
              <a:rPr lang="es-MX" sz="1389" dirty="0"/>
              <a:t>Antes-despu</a:t>
            </a:r>
            <a:r>
              <a:rPr lang="es-ES_tradnl" sz="1389" dirty="0"/>
              <a:t>és.</a:t>
            </a:r>
            <a:endParaRPr lang="es-MX" sz="347" b="1" dirty="0"/>
          </a:p>
        </p:txBody>
      </p:sp>
      <p:sp>
        <p:nvSpPr>
          <p:cNvPr id="30" name="21 Rectángulo"/>
          <p:cNvSpPr/>
          <p:nvPr/>
        </p:nvSpPr>
        <p:spPr>
          <a:xfrm>
            <a:off x="2629730" y="4079814"/>
            <a:ext cx="4150461" cy="306109"/>
          </a:xfrm>
          <a:prstGeom prst="rect">
            <a:avLst/>
          </a:prstGeom>
        </p:spPr>
        <p:txBody>
          <a:bodyPr wrap="square">
            <a:spAutoFit/>
          </a:bodyPr>
          <a:lstStyle/>
          <a:p>
            <a:pPr algn="just"/>
            <a:r>
              <a:rPr lang="es-MX" sz="1389" dirty="0"/>
              <a:t>An</a:t>
            </a:r>
            <a:r>
              <a:rPr lang="es-ES_tradnl" sz="1389" dirty="0"/>
              <a:t>álisis de </a:t>
            </a:r>
            <a:r>
              <a:rPr lang="es-MX" sz="1389" dirty="0"/>
              <a:t>Grupo = Corte longitudinal  </a:t>
            </a:r>
            <a:endParaRPr lang="es-MX" sz="347" b="1" dirty="0"/>
          </a:p>
        </p:txBody>
      </p:sp>
      <p:sp>
        <p:nvSpPr>
          <p:cNvPr id="31" name="16 Flecha derecha"/>
          <p:cNvSpPr/>
          <p:nvPr/>
        </p:nvSpPr>
        <p:spPr>
          <a:xfrm rot="16200000">
            <a:off x="6713637" y="3824155"/>
            <a:ext cx="633163" cy="300033"/>
          </a:xfrm>
          <a:prstGeom prst="rightArrow">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32" name="21 Rectángulo"/>
          <p:cNvSpPr/>
          <p:nvPr/>
        </p:nvSpPr>
        <p:spPr>
          <a:xfrm>
            <a:off x="2055665" y="4441676"/>
            <a:ext cx="4150461" cy="519886"/>
          </a:xfrm>
          <a:prstGeom prst="rect">
            <a:avLst/>
          </a:prstGeom>
        </p:spPr>
        <p:txBody>
          <a:bodyPr wrap="square">
            <a:spAutoFit/>
          </a:bodyPr>
          <a:lstStyle/>
          <a:p>
            <a:pPr algn="just"/>
            <a:r>
              <a:rPr lang="es-MX" sz="1389" dirty="0"/>
              <a:t>Comparacione</a:t>
            </a:r>
            <a:r>
              <a:rPr lang="es-ES_tradnl" sz="1389" dirty="0"/>
              <a:t>s entre </a:t>
            </a:r>
            <a:r>
              <a:rPr lang="es-MX" sz="1389" dirty="0"/>
              <a:t>Grupos = Cortes transversales  </a:t>
            </a:r>
            <a:endParaRPr lang="es-MX" sz="347" b="1" dirty="0"/>
          </a:p>
        </p:txBody>
      </p:sp>
      <p:sp>
        <p:nvSpPr>
          <p:cNvPr id="33" name="26 Flecha izquierda y derecha"/>
          <p:cNvSpPr/>
          <p:nvPr/>
        </p:nvSpPr>
        <p:spPr>
          <a:xfrm>
            <a:off x="6480156" y="4557689"/>
            <a:ext cx="1350150" cy="250028"/>
          </a:xfrm>
          <a:prstGeom prst="leftRightArrow">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cxnSp>
        <p:nvCxnSpPr>
          <p:cNvPr id="9" name="Conector recto 8"/>
          <p:cNvCxnSpPr/>
          <p:nvPr/>
        </p:nvCxnSpPr>
        <p:spPr>
          <a:xfrm>
            <a:off x="6780189" y="4357668"/>
            <a:ext cx="0" cy="650073"/>
          </a:xfrm>
          <a:prstGeom prst="line">
            <a:avLst/>
          </a:prstGeom>
        </p:spPr>
        <p:style>
          <a:lnRef idx="2">
            <a:schemeClr val="dk1"/>
          </a:lnRef>
          <a:fillRef idx="0">
            <a:schemeClr val="dk1"/>
          </a:fillRef>
          <a:effectRef idx="1">
            <a:schemeClr val="dk1"/>
          </a:effectRef>
          <a:fontRef idx="minor">
            <a:schemeClr val="tx1"/>
          </a:fontRef>
        </p:style>
      </p:cxnSp>
      <p:cxnSp>
        <p:nvCxnSpPr>
          <p:cNvPr id="34" name="Conector recto 33"/>
          <p:cNvCxnSpPr/>
          <p:nvPr/>
        </p:nvCxnSpPr>
        <p:spPr>
          <a:xfrm>
            <a:off x="6980211" y="4357668"/>
            <a:ext cx="0" cy="650073"/>
          </a:xfrm>
          <a:prstGeom prst="line">
            <a:avLst/>
          </a:prstGeom>
        </p:spPr>
        <p:style>
          <a:lnRef idx="2">
            <a:schemeClr val="dk1"/>
          </a:lnRef>
          <a:fillRef idx="0">
            <a:schemeClr val="dk1"/>
          </a:fillRef>
          <a:effectRef idx="1">
            <a:schemeClr val="dk1"/>
          </a:effectRef>
          <a:fontRef idx="minor">
            <a:schemeClr val="tx1"/>
          </a:fontRef>
        </p:style>
      </p:cxnSp>
      <p:cxnSp>
        <p:nvCxnSpPr>
          <p:cNvPr id="35" name="Conector recto 34"/>
          <p:cNvCxnSpPr/>
          <p:nvPr/>
        </p:nvCxnSpPr>
        <p:spPr>
          <a:xfrm>
            <a:off x="7180233" y="4357668"/>
            <a:ext cx="0" cy="650073"/>
          </a:xfrm>
          <a:prstGeom prst="line">
            <a:avLst/>
          </a:prstGeom>
        </p:spPr>
        <p:style>
          <a:lnRef idx="2">
            <a:schemeClr val="dk1"/>
          </a:lnRef>
          <a:fillRef idx="0">
            <a:schemeClr val="dk1"/>
          </a:fillRef>
          <a:effectRef idx="1">
            <a:schemeClr val="dk1"/>
          </a:effectRef>
          <a:fontRef idx="minor">
            <a:schemeClr val="tx1"/>
          </a:fontRef>
        </p:style>
      </p:cxnSp>
      <p:cxnSp>
        <p:nvCxnSpPr>
          <p:cNvPr id="36" name="Conector recto 35"/>
          <p:cNvCxnSpPr/>
          <p:nvPr/>
        </p:nvCxnSpPr>
        <p:spPr>
          <a:xfrm>
            <a:off x="7380256" y="4357668"/>
            <a:ext cx="0" cy="650073"/>
          </a:xfrm>
          <a:prstGeom prst="line">
            <a:avLst/>
          </a:prstGeom>
        </p:spPr>
        <p:style>
          <a:lnRef idx="2">
            <a:schemeClr val="dk1"/>
          </a:lnRef>
          <a:fillRef idx="0">
            <a:schemeClr val="dk1"/>
          </a:fillRef>
          <a:effectRef idx="1">
            <a:schemeClr val="dk1"/>
          </a:effectRef>
          <a:fontRef idx="minor">
            <a:schemeClr val="tx1"/>
          </a:fontRef>
        </p:style>
      </p:cxnSp>
      <p:sp>
        <p:nvSpPr>
          <p:cNvPr id="37" name="21 Rectángulo"/>
          <p:cNvSpPr/>
          <p:nvPr/>
        </p:nvSpPr>
        <p:spPr>
          <a:xfrm>
            <a:off x="2271689" y="5017741"/>
            <a:ext cx="4150461" cy="306109"/>
          </a:xfrm>
          <a:prstGeom prst="rect">
            <a:avLst/>
          </a:prstGeom>
        </p:spPr>
        <p:txBody>
          <a:bodyPr wrap="square">
            <a:spAutoFit/>
          </a:bodyPr>
          <a:lstStyle/>
          <a:p>
            <a:pPr algn="just"/>
            <a:r>
              <a:rPr lang="es-MX" sz="1389" dirty="0"/>
              <a:t>L</a:t>
            </a:r>
            <a:r>
              <a:rPr lang="es-ES_tradnl" sz="1389" dirty="0"/>
              <a:t>ógica de la Investigación ó Marco Lógico</a:t>
            </a:r>
            <a:r>
              <a:rPr lang="es-MX" sz="1389" dirty="0"/>
              <a:t>  </a:t>
            </a:r>
            <a:endParaRPr lang="es-MX" sz="347" b="1" dirty="0"/>
          </a:p>
        </p:txBody>
      </p:sp>
    </p:spTree>
    <p:extLst>
      <p:ext uri="{BB962C8B-B14F-4D97-AF65-F5344CB8AC3E}">
        <p14:creationId xmlns:p14="http://schemas.microsoft.com/office/powerpoint/2010/main" val="266663761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429707" y="857278"/>
            <a:ext cx="5250583" cy="4500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6" name="5 Rectángulo"/>
          <p:cNvSpPr/>
          <p:nvPr/>
        </p:nvSpPr>
        <p:spPr>
          <a:xfrm>
            <a:off x="2429707" y="857278"/>
            <a:ext cx="150017" cy="4500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17" name="16 Flecha derecha"/>
          <p:cNvSpPr/>
          <p:nvPr/>
        </p:nvSpPr>
        <p:spPr>
          <a:xfrm rot="6645451">
            <a:off x="2665999" y="1892743"/>
            <a:ext cx="863690" cy="284560"/>
          </a:xfrm>
          <a:prstGeom prst="rightArrow">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24" name="23 Rectángulo redondeado"/>
          <p:cNvSpPr/>
          <p:nvPr/>
        </p:nvSpPr>
        <p:spPr>
          <a:xfrm>
            <a:off x="1979657" y="2507462"/>
            <a:ext cx="1650183" cy="1050117"/>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23" name="22 Rectángulo"/>
          <p:cNvSpPr/>
          <p:nvPr/>
        </p:nvSpPr>
        <p:spPr>
          <a:xfrm>
            <a:off x="1983657" y="2538514"/>
            <a:ext cx="1656183" cy="947439"/>
          </a:xfrm>
          <a:prstGeom prst="rect">
            <a:avLst/>
          </a:prstGeom>
        </p:spPr>
        <p:txBody>
          <a:bodyPr wrap="square">
            <a:spAutoFit/>
          </a:bodyPr>
          <a:lstStyle/>
          <a:p>
            <a:pPr algn="ctr"/>
            <a:r>
              <a:rPr lang="es-MX" sz="1389" dirty="0"/>
              <a:t>1. Comparaciones sincr</a:t>
            </a:r>
            <a:r>
              <a:rPr lang="es-ES_tradnl" sz="1389" dirty="0"/>
              <a:t>ónicas</a:t>
            </a:r>
            <a:r>
              <a:rPr lang="es-MX" sz="1389" dirty="0"/>
              <a:t>, en el espacio</a:t>
            </a:r>
          </a:p>
        </p:txBody>
      </p:sp>
      <p:sp>
        <p:nvSpPr>
          <p:cNvPr id="27" name="26 Flecha izquierda y derecha"/>
          <p:cNvSpPr/>
          <p:nvPr/>
        </p:nvSpPr>
        <p:spPr>
          <a:xfrm>
            <a:off x="3629840" y="2957512"/>
            <a:ext cx="600067" cy="250028"/>
          </a:xfrm>
          <a:prstGeom prst="leftRightArrow">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20" name="19 Rectángulo redondeado"/>
          <p:cNvSpPr/>
          <p:nvPr/>
        </p:nvSpPr>
        <p:spPr>
          <a:xfrm>
            <a:off x="4229907" y="2507462"/>
            <a:ext cx="1650183" cy="1050117"/>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28" name="27 Rectángulo redondeado"/>
          <p:cNvSpPr/>
          <p:nvPr/>
        </p:nvSpPr>
        <p:spPr>
          <a:xfrm>
            <a:off x="6580168" y="2507462"/>
            <a:ext cx="1812200" cy="1050117"/>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30" name="29 Flecha izquierda y derecha"/>
          <p:cNvSpPr/>
          <p:nvPr/>
        </p:nvSpPr>
        <p:spPr>
          <a:xfrm>
            <a:off x="5880090" y="2957512"/>
            <a:ext cx="600067" cy="250028"/>
          </a:xfrm>
          <a:prstGeom prst="leftRightArrow">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31" name="30 Flecha derecha"/>
          <p:cNvSpPr/>
          <p:nvPr/>
        </p:nvSpPr>
        <p:spPr>
          <a:xfrm rot="5400000">
            <a:off x="4486454" y="1898405"/>
            <a:ext cx="845661" cy="287432"/>
          </a:xfrm>
          <a:prstGeom prst="rightArrow">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32" name="31 Flecha derecha"/>
          <p:cNvSpPr/>
          <p:nvPr/>
        </p:nvSpPr>
        <p:spPr>
          <a:xfrm rot="3883633">
            <a:off x="6303986" y="1804858"/>
            <a:ext cx="945894" cy="284560"/>
          </a:xfrm>
          <a:prstGeom prst="rightArrow">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33" name="32 Rectángulo"/>
          <p:cNvSpPr/>
          <p:nvPr/>
        </p:nvSpPr>
        <p:spPr>
          <a:xfrm>
            <a:off x="1119560" y="4101437"/>
            <a:ext cx="8064896" cy="1374992"/>
          </a:xfrm>
          <a:prstGeom prst="rect">
            <a:avLst/>
          </a:prstGeom>
        </p:spPr>
        <p:txBody>
          <a:bodyPr wrap="square">
            <a:spAutoFit/>
          </a:bodyPr>
          <a:lstStyle/>
          <a:p>
            <a:r>
              <a:rPr lang="es-MX" sz="1389" dirty="0"/>
              <a:t>Expresi</a:t>
            </a:r>
            <a:r>
              <a:rPr lang="es-ES_tradnl" sz="1389" dirty="0"/>
              <a:t>ón de</a:t>
            </a:r>
            <a:r>
              <a:rPr lang="es-ES_tradnl" sz="1389" b="1" dirty="0"/>
              <a:t> medida </a:t>
            </a:r>
            <a:r>
              <a:rPr lang="es-ES_tradnl" sz="1389" dirty="0"/>
              <a:t>de un atributo (Sanín)</a:t>
            </a:r>
            <a:r>
              <a:rPr lang="es-MX" sz="1389" b="1" dirty="0"/>
              <a:t>, </a:t>
            </a:r>
            <a:r>
              <a:rPr lang="es-MX" sz="1389" dirty="0"/>
              <a:t>medidas cuantitativas de aspectos del logro, a menudo expresadas como radios que permiten contar con señales sobre su despempeño, mediante comparaci</a:t>
            </a:r>
            <a:r>
              <a:rPr lang="es-ES_tradnl" sz="1389" dirty="0"/>
              <a:t>ón con entes internos o externos. </a:t>
            </a:r>
            <a:endParaRPr lang="es-ES_tradnl" sz="1389" dirty="0" smtClean="0"/>
          </a:p>
          <a:p>
            <a:endParaRPr lang="es-ES_tradnl" sz="1389" dirty="0"/>
          </a:p>
          <a:p>
            <a:r>
              <a:rPr lang="es-MX" sz="1389" dirty="0"/>
              <a:t>Instrumentos para comprobar si hay o no acercamiento progresivo a las metas propuestas y operativizar la medici</a:t>
            </a:r>
            <a:r>
              <a:rPr lang="es-ES_tradnl" sz="1389" dirty="0"/>
              <a:t>ón de las variables, señalando sus grados y </a:t>
            </a:r>
            <a:r>
              <a:rPr lang="es-ES_tradnl" sz="1389" dirty="0" smtClean="0"/>
              <a:t>variaciones.</a:t>
            </a:r>
            <a:endParaRPr lang="es-MX" sz="1389" dirty="0"/>
          </a:p>
        </p:txBody>
      </p:sp>
      <p:sp>
        <p:nvSpPr>
          <p:cNvPr id="22" name="22 Rectángulo"/>
          <p:cNvSpPr/>
          <p:nvPr/>
        </p:nvSpPr>
        <p:spPr>
          <a:xfrm>
            <a:off x="4215905" y="2557469"/>
            <a:ext cx="1728192" cy="947439"/>
          </a:xfrm>
          <a:prstGeom prst="rect">
            <a:avLst/>
          </a:prstGeom>
        </p:spPr>
        <p:txBody>
          <a:bodyPr wrap="square">
            <a:spAutoFit/>
          </a:bodyPr>
          <a:lstStyle/>
          <a:p>
            <a:pPr algn="ctr"/>
            <a:r>
              <a:rPr lang="es-ES_tradnl" sz="1389" dirty="0"/>
              <a:t>2.Comparaciones diacrónicas en el tiempo y pronósticos</a:t>
            </a:r>
            <a:endParaRPr lang="es-MX" sz="1389" dirty="0"/>
          </a:p>
        </p:txBody>
      </p:sp>
      <p:sp>
        <p:nvSpPr>
          <p:cNvPr id="25" name="22 Rectángulo"/>
          <p:cNvSpPr/>
          <p:nvPr/>
        </p:nvSpPr>
        <p:spPr>
          <a:xfrm>
            <a:off x="6592168" y="2507463"/>
            <a:ext cx="1656184" cy="1106303"/>
          </a:xfrm>
          <a:prstGeom prst="rect">
            <a:avLst/>
          </a:prstGeom>
        </p:spPr>
        <p:txBody>
          <a:bodyPr wrap="square">
            <a:spAutoFit/>
          </a:bodyPr>
          <a:lstStyle/>
          <a:p>
            <a:pPr algn="ctr"/>
            <a:r>
              <a:rPr lang="es-MX" sz="1389" dirty="0"/>
              <a:t>3.</a:t>
            </a:r>
            <a:r>
              <a:rPr lang="es-MX" sz="1300" dirty="0"/>
              <a:t>Representar valores con un grado de consenso (Ander-Egg)</a:t>
            </a:r>
          </a:p>
        </p:txBody>
      </p:sp>
      <p:sp>
        <p:nvSpPr>
          <p:cNvPr id="21" name="18 Rectángulo"/>
          <p:cNvSpPr/>
          <p:nvPr/>
        </p:nvSpPr>
        <p:spPr>
          <a:xfrm>
            <a:off x="2879757" y="957289"/>
            <a:ext cx="4850539" cy="605294"/>
          </a:xfrm>
          <a:prstGeom prst="rect">
            <a:avLst/>
          </a:prstGeom>
        </p:spPr>
        <p:txBody>
          <a:bodyPr wrap="square">
            <a:spAutoFit/>
          </a:bodyPr>
          <a:lstStyle/>
          <a:p>
            <a:pPr algn="ctr"/>
            <a:r>
              <a:rPr lang="es-MX" sz="1944" b="1" dirty="0"/>
              <a:t>INDICADORES</a:t>
            </a:r>
          </a:p>
          <a:p>
            <a:pPr algn="ctr"/>
            <a:r>
              <a:rPr lang="es-MX" sz="1389" dirty="0"/>
              <a:t>(Requisitos)</a:t>
            </a:r>
          </a:p>
        </p:txBody>
      </p:sp>
    </p:spTree>
    <p:extLst>
      <p:ext uri="{BB962C8B-B14F-4D97-AF65-F5344CB8AC3E}">
        <p14:creationId xmlns:p14="http://schemas.microsoft.com/office/powerpoint/2010/main" val="266663761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429707" y="857278"/>
            <a:ext cx="5250583" cy="4500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6" name="5 Rectángulo"/>
          <p:cNvSpPr/>
          <p:nvPr/>
        </p:nvSpPr>
        <p:spPr>
          <a:xfrm>
            <a:off x="2429707" y="857278"/>
            <a:ext cx="150017" cy="4500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19" name="18 Rectángulo"/>
          <p:cNvSpPr/>
          <p:nvPr/>
        </p:nvSpPr>
        <p:spPr>
          <a:xfrm>
            <a:off x="2679735" y="957289"/>
            <a:ext cx="4850539" cy="605294"/>
          </a:xfrm>
          <a:prstGeom prst="rect">
            <a:avLst/>
          </a:prstGeom>
        </p:spPr>
        <p:txBody>
          <a:bodyPr wrap="square">
            <a:spAutoFit/>
          </a:bodyPr>
          <a:lstStyle/>
          <a:p>
            <a:pPr algn="ctr"/>
            <a:r>
              <a:rPr lang="es-MX" sz="1944" b="1" dirty="0"/>
              <a:t>INDICADORES</a:t>
            </a:r>
          </a:p>
          <a:p>
            <a:pPr algn="ctr"/>
            <a:r>
              <a:rPr lang="es-MX" sz="1389" dirty="0"/>
              <a:t>(Condiciones generales))</a:t>
            </a:r>
          </a:p>
        </p:txBody>
      </p:sp>
      <p:sp>
        <p:nvSpPr>
          <p:cNvPr id="7" name="CuadroTexto 6"/>
          <p:cNvSpPr txBox="1"/>
          <p:nvPr/>
        </p:nvSpPr>
        <p:spPr>
          <a:xfrm>
            <a:off x="2487713" y="2281436"/>
            <a:ext cx="5250583" cy="605422"/>
          </a:xfrm>
          <a:prstGeom prst="rect">
            <a:avLst/>
          </a:prstGeom>
          <a:noFill/>
        </p:spPr>
        <p:txBody>
          <a:bodyPr wrap="square" rtlCol="0">
            <a:spAutoFit/>
          </a:bodyPr>
          <a:lstStyle/>
          <a:p>
            <a:pPr algn="ctr"/>
            <a:r>
              <a:rPr lang="es-ES" sz="1667" dirty="0" smtClean="0"/>
              <a:t>Independencia, Verificabilidad, </a:t>
            </a:r>
            <a:r>
              <a:rPr lang="es-ES" sz="1667" dirty="0"/>
              <a:t>Validez Accesibilidad</a:t>
            </a:r>
          </a:p>
        </p:txBody>
      </p:sp>
      <p:sp>
        <p:nvSpPr>
          <p:cNvPr id="8" name="Flecha a la derecha con bandas 7"/>
          <p:cNvSpPr/>
          <p:nvPr/>
        </p:nvSpPr>
        <p:spPr>
          <a:xfrm rot="5400000">
            <a:off x="4787284" y="1687060"/>
            <a:ext cx="691267" cy="411537"/>
          </a:xfrm>
          <a:prstGeom prst="stripedRightArrow">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50" dirty="0"/>
          </a:p>
        </p:txBody>
      </p:sp>
      <p:sp>
        <p:nvSpPr>
          <p:cNvPr id="26" name="CuadroTexto 25"/>
          <p:cNvSpPr txBox="1"/>
          <p:nvPr/>
        </p:nvSpPr>
        <p:spPr>
          <a:xfrm>
            <a:off x="1695624" y="3073525"/>
            <a:ext cx="7056784" cy="2062103"/>
          </a:xfrm>
          <a:prstGeom prst="rect">
            <a:avLst/>
          </a:prstGeom>
          <a:noFill/>
        </p:spPr>
        <p:txBody>
          <a:bodyPr wrap="square" rtlCol="0">
            <a:spAutoFit/>
          </a:bodyPr>
          <a:lstStyle/>
          <a:p>
            <a:pPr marL="238106" indent="-238106">
              <a:buFont typeface="Arial" charset="0"/>
              <a:buChar char="•"/>
            </a:pPr>
            <a:r>
              <a:rPr lang="es-ES" sz="1600" dirty="0"/>
              <a:t>Indicadores de calidad = mayor complejidad para su construcci</a:t>
            </a:r>
            <a:r>
              <a:rPr lang="es-ES_tradnl" sz="1600" dirty="0"/>
              <a:t>ón que indicadores que miden costos, volúmenes o impacto.</a:t>
            </a:r>
          </a:p>
          <a:p>
            <a:pPr marL="238106" indent="-238106">
              <a:buFont typeface="Arial" charset="0"/>
              <a:buChar char="•"/>
            </a:pPr>
            <a:r>
              <a:rPr lang="es-ES_tradnl" sz="1600" dirty="0"/>
              <a:t>Generar indicadores-clave, sugerencia de organismos multilaterales</a:t>
            </a:r>
          </a:p>
          <a:p>
            <a:pPr marL="238106" indent="-238106">
              <a:buFont typeface="Arial" charset="0"/>
              <a:buChar char="•"/>
            </a:pPr>
            <a:r>
              <a:rPr lang="es-ES_tradnl" sz="1600" dirty="0"/>
              <a:t>Marco </a:t>
            </a:r>
            <a:r>
              <a:rPr lang="es-ES_tradnl" sz="1600" dirty="0" smtClean="0"/>
              <a:t>Lógico</a:t>
            </a:r>
          </a:p>
          <a:p>
            <a:pPr marL="238106" indent="-238106">
              <a:buFont typeface="Arial" charset="0"/>
              <a:buChar char="•"/>
            </a:pPr>
            <a:r>
              <a:rPr lang="es-ES_tradnl" sz="1600" dirty="0" smtClean="0"/>
              <a:t>Administración </a:t>
            </a:r>
            <a:r>
              <a:rPr lang="es-ES_tradnl" sz="1600" dirty="0"/>
              <a:t>Basada en Resultados (ABR)</a:t>
            </a:r>
          </a:p>
          <a:p>
            <a:pPr marL="285750" indent="-285750">
              <a:buFont typeface="Arial"/>
              <a:buChar char="•"/>
            </a:pPr>
            <a:r>
              <a:rPr lang="es-ES_tradnl" sz="1600" dirty="0"/>
              <a:t>Técnicas estadísticas</a:t>
            </a:r>
            <a:endParaRPr lang="es-ES" sz="1600" dirty="0"/>
          </a:p>
        </p:txBody>
      </p:sp>
    </p:spTree>
    <p:extLst>
      <p:ext uri="{BB962C8B-B14F-4D97-AF65-F5344CB8AC3E}">
        <p14:creationId xmlns:p14="http://schemas.microsoft.com/office/powerpoint/2010/main" val="196751392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429707" y="857278"/>
            <a:ext cx="5250583" cy="4500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6" name="5 Rectángulo"/>
          <p:cNvSpPr/>
          <p:nvPr/>
        </p:nvSpPr>
        <p:spPr>
          <a:xfrm>
            <a:off x="2429707" y="857278"/>
            <a:ext cx="150017" cy="4500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17" name="16 Flecha derecha"/>
          <p:cNvSpPr/>
          <p:nvPr/>
        </p:nvSpPr>
        <p:spPr>
          <a:xfrm rot="2291334">
            <a:off x="2598299" y="1677351"/>
            <a:ext cx="648443" cy="284560"/>
          </a:xfrm>
          <a:prstGeom prst="rightArrow">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19" name="18 Rectángulo"/>
          <p:cNvSpPr/>
          <p:nvPr/>
        </p:nvSpPr>
        <p:spPr>
          <a:xfrm>
            <a:off x="2359667" y="1286256"/>
            <a:ext cx="3394110" cy="348878"/>
          </a:xfrm>
          <a:prstGeom prst="rect">
            <a:avLst/>
          </a:prstGeom>
        </p:spPr>
        <p:txBody>
          <a:bodyPr wrap="square">
            <a:spAutoFit/>
          </a:bodyPr>
          <a:lstStyle/>
          <a:p>
            <a:r>
              <a:rPr lang="es-MX" sz="1667" b="1" dirty="0"/>
              <a:t>AN</a:t>
            </a:r>
            <a:r>
              <a:rPr lang="es-ES_tradnl" sz="1667" b="1" dirty="0"/>
              <a:t>ÁLISI</a:t>
            </a:r>
            <a:r>
              <a:rPr lang="es-MX" sz="1667" b="1" dirty="0"/>
              <a:t>S COSTO-EFICACIA</a:t>
            </a:r>
          </a:p>
        </p:txBody>
      </p:sp>
      <p:sp>
        <p:nvSpPr>
          <p:cNvPr id="24" name="23 Rectángulo redondeado"/>
          <p:cNvSpPr/>
          <p:nvPr/>
        </p:nvSpPr>
        <p:spPr>
          <a:xfrm>
            <a:off x="3429818" y="1707372"/>
            <a:ext cx="4674518" cy="1366151"/>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23" name="22 Rectángulo"/>
          <p:cNvSpPr/>
          <p:nvPr/>
        </p:nvSpPr>
        <p:spPr>
          <a:xfrm>
            <a:off x="3998612" y="1848178"/>
            <a:ext cx="3450383" cy="1161215"/>
          </a:xfrm>
          <a:prstGeom prst="rect">
            <a:avLst/>
          </a:prstGeom>
        </p:spPr>
        <p:txBody>
          <a:bodyPr wrap="square">
            <a:spAutoFit/>
          </a:bodyPr>
          <a:lstStyle/>
          <a:p>
            <a:pPr algn="just"/>
            <a:r>
              <a:rPr lang="es-MX" sz="1389" dirty="0"/>
              <a:t>Permite comparar proramas y proyectos alternativos que persiguen un mismo objetivo, seleccionando al que presenta un menor costo por unidad de logro.  </a:t>
            </a:r>
          </a:p>
        </p:txBody>
      </p:sp>
      <p:sp>
        <p:nvSpPr>
          <p:cNvPr id="21" name="18 Rectángulo"/>
          <p:cNvSpPr/>
          <p:nvPr/>
        </p:nvSpPr>
        <p:spPr>
          <a:xfrm>
            <a:off x="2329693" y="3080696"/>
            <a:ext cx="3394110" cy="348878"/>
          </a:xfrm>
          <a:prstGeom prst="rect">
            <a:avLst/>
          </a:prstGeom>
        </p:spPr>
        <p:txBody>
          <a:bodyPr wrap="square">
            <a:spAutoFit/>
          </a:bodyPr>
          <a:lstStyle/>
          <a:p>
            <a:r>
              <a:rPr lang="es-MX" sz="1667" b="1" dirty="0"/>
              <a:t>AN</a:t>
            </a:r>
            <a:r>
              <a:rPr lang="es-ES_tradnl" sz="1667" b="1" dirty="0"/>
              <a:t>ÁLISI</a:t>
            </a:r>
            <a:r>
              <a:rPr lang="es-MX" sz="1667" b="1" dirty="0"/>
              <a:t>S COSTO-BENEFICIO</a:t>
            </a:r>
          </a:p>
        </p:txBody>
      </p:sp>
      <p:sp>
        <p:nvSpPr>
          <p:cNvPr id="26" name="16 Flecha derecha"/>
          <p:cNvSpPr/>
          <p:nvPr/>
        </p:nvSpPr>
        <p:spPr>
          <a:xfrm rot="2097036">
            <a:off x="2602757" y="3467627"/>
            <a:ext cx="648443" cy="284560"/>
          </a:xfrm>
          <a:prstGeom prst="rightArrow">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29" name="23 Rectángulo redondeado"/>
          <p:cNvSpPr/>
          <p:nvPr/>
        </p:nvSpPr>
        <p:spPr>
          <a:xfrm>
            <a:off x="3429818" y="3507574"/>
            <a:ext cx="4674518" cy="1600177"/>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34" name="22 Rectángulo"/>
          <p:cNvSpPr/>
          <p:nvPr/>
        </p:nvSpPr>
        <p:spPr>
          <a:xfrm>
            <a:off x="3783856" y="3580077"/>
            <a:ext cx="4034090" cy="1588768"/>
          </a:xfrm>
          <a:prstGeom prst="rect">
            <a:avLst/>
          </a:prstGeom>
        </p:spPr>
        <p:txBody>
          <a:bodyPr wrap="square">
            <a:spAutoFit/>
          </a:bodyPr>
          <a:lstStyle/>
          <a:p>
            <a:pPr algn="just"/>
            <a:r>
              <a:rPr lang="es-MX" sz="1389" dirty="0"/>
              <a:t>Homogeiniza costos y beneficios de toda </a:t>
            </a:r>
            <a:r>
              <a:rPr lang="es-ES_tradnl" sz="1389" dirty="0"/>
              <a:t>índole (financieros, económicos, sociales, distributivos, etc.), por medio de una unidad de medida común (casi siempre monetarias), comparando la relación c-b de cada proyecto para seleccionar la menor.</a:t>
            </a:r>
            <a:endParaRPr lang="es-MX" sz="1389" dirty="0"/>
          </a:p>
        </p:txBody>
      </p:sp>
      <p:sp>
        <p:nvSpPr>
          <p:cNvPr id="35" name="18 Rectángulo"/>
          <p:cNvSpPr/>
          <p:nvPr/>
        </p:nvSpPr>
        <p:spPr>
          <a:xfrm>
            <a:off x="831528" y="5231100"/>
            <a:ext cx="7505158" cy="263277"/>
          </a:xfrm>
          <a:prstGeom prst="rect">
            <a:avLst/>
          </a:prstGeom>
        </p:spPr>
        <p:txBody>
          <a:bodyPr wrap="square">
            <a:spAutoFit/>
          </a:bodyPr>
          <a:lstStyle/>
          <a:p>
            <a:r>
              <a:rPr lang="es-MX" sz="1111" dirty="0"/>
              <a:t>Los criterios utilizados en mediciones cuantitativas giran en torno a: eficacia, eficiencia y efectividaad.</a:t>
            </a:r>
          </a:p>
        </p:txBody>
      </p:sp>
      <p:sp>
        <p:nvSpPr>
          <p:cNvPr id="13" name="Botón de acción: Inicio 12">
            <a:hlinkClick r:id="rId2" action="ppaction://hlinksldjump" highlightClick="1"/>
          </p:cNvPr>
          <p:cNvSpPr/>
          <p:nvPr/>
        </p:nvSpPr>
        <p:spPr>
          <a:xfrm>
            <a:off x="8620394" y="5474974"/>
            <a:ext cx="269607" cy="240027"/>
          </a:xfrm>
          <a:prstGeom prst="actionButtonHom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500" dirty="0"/>
          </a:p>
        </p:txBody>
      </p:sp>
    </p:spTree>
    <p:extLst>
      <p:ext uri="{BB962C8B-B14F-4D97-AF65-F5344CB8AC3E}">
        <p14:creationId xmlns:p14="http://schemas.microsoft.com/office/powerpoint/2010/main" val="172695642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4294967295"/>
          </p:nvPr>
        </p:nvSpPr>
        <p:spPr>
          <a:xfrm>
            <a:off x="1551608" y="1201316"/>
            <a:ext cx="6985000" cy="4032250"/>
          </a:xfrm>
        </p:spPr>
        <p:txBody>
          <a:bodyPr>
            <a:noAutofit/>
          </a:bodyPr>
          <a:lstStyle/>
          <a:p>
            <a:pPr marL="0" indent="0" algn="ctr">
              <a:buNone/>
            </a:pPr>
            <a:r>
              <a:rPr lang="es-MX" sz="2333" i="1" dirty="0">
                <a:ln w="12700">
                  <a:solidFill>
                    <a:schemeClr val="tx2">
                      <a:satMod val="155000"/>
                    </a:schemeClr>
                  </a:solidFill>
                  <a:prstDash val="solid"/>
                </a:ln>
              </a:rPr>
              <a:t>Maestría en </a:t>
            </a:r>
          </a:p>
          <a:p>
            <a:pPr marL="0" indent="0" algn="ctr">
              <a:buNone/>
            </a:pPr>
            <a:r>
              <a:rPr lang="es-MX" sz="2333" i="1" dirty="0">
                <a:ln w="12700">
                  <a:solidFill>
                    <a:schemeClr val="tx2">
                      <a:satMod val="155000"/>
                    </a:schemeClr>
                  </a:solidFill>
                  <a:prstDash val="solid"/>
                </a:ln>
              </a:rPr>
              <a:t>Administración Pública y Gobierno</a:t>
            </a:r>
          </a:p>
          <a:p>
            <a:pPr marL="0" indent="0" algn="ctr">
              <a:buNone/>
            </a:pPr>
            <a:endParaRPr lang="es-MX" sz="2333" i="1" dirty="0">
              <a:ln w="12700">
                <a:solidFill>
                  <a:schemeClr val="tx2">
                    <a:satMod val="155000"/>
                  </a:schemeClr>
                </a:solidFill>
                <a:prstDash val="solid"/>
              </a:ln>
            </a:endParaRPr>
          </a:p>
          <a:p>
            <a:pPr marL="0" indent="0" algn="ctr">
              <a:buNone/>
            </a:pPr>
            <a:r>
              <a:rPr lang="es-MX" sz="1600" i="1" dirty="0">
                <a:ln w="12700">
                  <a:solidFill>
                    <a:schemeClr val="tx2">
                      <a:satMod val="155000"/>
                    </a:schemeClr>
                  </a:solidFill>
                  <a:prstDash val="solid"/>
                </a:ln>
              </a:rPr>
              <a:t>Unidad de aprendizaje:</a:t>
            </a:r>
          </a:p>
          <a:p>
            <a:pPr marL="0" indent="0" algn="ctr">
              <a:buNone/>
            </a:pPr>
            <a:r>
              <a:rPr lang="es-MX" sz="1600" i="1" dirty="0">
                <a:ln w="12700">
                  <a:solidFill>
                    <a:schemeClr val="tx2">
                      <a:satMod val="155000"/>
                    </a:schemeClr>
                  </a:solidFill>
                  <a:prstDash val="solid"/>
                </a:ln>
              </a:rPr>
              <a:t>Seguimiento, Control y Evaluaci</a:t>
            </a:r>
            <a:r>
              <a:rPr lang="es-ES_tradnl" sz="1600" i="1" dirty="0">
                <a:ln w="12700">
                  <a:solidFill>
                    <a:schemeClr val="tx2">
                      <a:satMod val="155000"/>
                    </a:schemeClr>
                  </a:solidFill>
                  <a:prstDash val="solid"/>
                </a:ln>
              </a:rPr>
              <a:t>ón de Políticas Públicas</a:t>
            </a:r>
          </a:p>
          <a:p>
            <a:pPr marL="0" indent="0" algn="ctr">
              <a:buNone/>
            </a:pPr>
            <a:r>
              <a:rPr lang="es-ES_tradnl" sz="1600" i="1" dirty="0">
                <a:ln w="12700">
                  <a:solidFill>
                    <a:schemeClr val="tx2">
                      <a:satMod val="155000"/>
                    </a:schemeClr>
                  </a:solidFill>
                  <a:prstDash val="solid"/>
                </a:ln>
              </a:rPr>
              <a:t>Clave: MPG302</a:t>
            </a:r>
          </a:p>
          <a:p>
            <a:pPr marL="0" indent="0" algn="ctr">
              <a:buNone/>
            </a:pPr>
            <a:r>
              <a:rPr lang="es-ES_tradnl" sz="1600" i="1" dirty="0">
                <a:ln w="12700">
                  <a:solidFill>
                    <a:schemeClr val="tx2">
                      <a:satMod val="155000"/>
                    </a:schemeClr>
                  </a:solidFill>
                  <a:prstDash val="solid"/>
                </a:ln>
              </a:rPr>
              <a:t>Unidad III. Evaluación y redefinición de la política pública</a:t>
            </a:r>
          </a:p>
          <a:p>
            <a:pPr marL="0" indent="0" algn="ctr">
              <a:buNone/>
            </a:pPr>
            <a:r>
              <a:rPr lang="es-ES_tradnl" sz="1600" i="1" dirty="0">
                <a:ln w="12700">
                  <a:solidFill>
                    <a:schemeClr val="tx2">
                      <a:satMod val="155000"/>
                    </a:schemeClr>
                  </a:solidFill>
                  <a:prstDash val="solid"/>
                </a:ln>
              </a:rPr>
              <a:t>Tema 8: </a:t>
            </a:r>
            <a:r>
              <a:rPr lang="es-ES_tradnl" sz="1600" i="1" dirty="0" smtClean="0">
                <a:ln w="12700">
                  <a:solidFill>
                    <a:schemeClr val="tx2">
                      <a:satMod val="155000"/>
                    </a:schemeClr>
                  </a:solidFill>
                  <a:prstDash val="solid"/>
                </a:ln>
              </a:rPr>
              <a:t>La </a:t>
            </a:r>
            <a:r>
              <a:rPr lang="es-ES_tradnl" sz="1600" i="1" dirty="0">
                <a:ln w="12700">
                  <a:solidFill>
                    <a:schemeClr val="tx2">
                      <a:satMod val="155000"/>
                    </a:schemeClr>
                  </a:solidFill>
                  <a:prstDash val="solid"/>
                </a:ln>
              </a:rPr>
              <a:t>evaluación como elemento teórico para el análisis de una política</a:t>
            </a:r>
          </a:p>
          <a:p>
            <a:pPr marL="0" indent="0" algn="ctr">
              <a:buNone/>
            </a:pPr>
            <a:endParaRPr lang="es-MX" sz="1600" i="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3" name="2 Subtítulo"/>
          <p:cNvSpPr txBox="1">
            <a:spLocks/>
          </p:cNvSpPr>
          <p:nvPr/>
        </p:nvSpPr>
        <p:spPr>
          <a:xfrm>
            <a:off x="3879867" y="2057413"/>
            <a:ext cx="2044498" cy="306291"/>
          </a:xfrm>
          <a:prstGeom prst="rect">
            <a:avLst/>
          </a:prstGeom>
        </p:spPr>
        <p:txBody>
          <a:bodyPr vert="horz">
            <a:normAutofit/>
          </a:bodyPr>
          <a:lstStyle>
            <a:lvl1pPr marL="0" indent="0" algn="r" rtl="0" eaLnBrk="1" latinLnBrk="0" hangingPunct="1">
              <a:spcBef>
                <a:spcPts val="600"/>
              </a:spcBef>
              <a:buClr>
                <a:schemeClr val="accent1"/>
              </a:buClr>
              <a:buSzPct val="76000"/>
              <a:buFont typeface="Wingdings 3"/>
              <a:buNone/>
              <a:defRPr kumimoji="0" sz="2000" kern="1200">
                <a:solidFill>
                  <a:schemeClr val="tx2"/>
                </a:solidFill>
                <a:latin typeface="+mj-lt"/>
                <a:ea typeface="+mj-ea"/>
                <a:cs typeface="+mj-cs"/>
              </a:defRPr>
            </a:lvl1pPr>
            <a:lvl2pPr marL="457200" indent="0" algn="ctr" rtl="0" eaLnBrk="1" latinLnBrk="0" hangingPunct="1">
              <a:spcBef>
                <a:spcPts val="500"/>
              </a:spcBef>
              <a:buClr>
                <a:schemeClr val="accent2"/>
              </a:buClr>
              <a:buSzPct val="76000"/>
              <a:buFont typeface="Wingdings 3"/>
              <a:buNone/>
              <a:defRPr kumimoji="0" sz="2300" kern="1200">
                <a:solidFill>
                  <a:schemeClr val="tx2"/>
                </a:solidFill>
                <a:latin typeface="+mn-lt"/>
                <a:ea typeface="+mn-ea"/>
                <a:cs typeface="+mn-cs"/>
              </a:defRPr>
            </a:lvl2pPr>
            <a:lvl3pPr marL="914400" indent="0" algn="ctr" rtl="0" eaLnBrk="1" latinLnBrk="0" hangingPunct="1">
              <a:spcBef>
                <a:spcPts val="500"/>
              </a:spcBef>
              <a:buClr>
                <a:schemeClr val="bg1">
                  <a:shade val="50000"/>
                </a:schemeClr>
              </a:buClr>
              <a:buSzPct val="76000"/>
              <a:buFont typeface="Wingdings 3"/>
              <a:buNone/>
              <a:defRPr kumimoji="0" sz="2000" kern="1200">
                <a:solidFill>
                  <a:schemeClr val="tx1"/>
                </a:solidFill>
                <a:latin typeface="+mn-lt"/>
                <a:ea typeface="+mn-ea"/>
                <a:cs typeface="+mn-cs"/>
              </a:defRPr>
            </a:lvl3pPr>
            <a:lvl4pPr marL="1371600" indent="0" algn="ctr" rtl="0" eaLnBrk="1" latinLnBrk="0" hangingPunct="1">
              <a:spcBef>
                <a:spcPts val="400"/>
              </a:spcBef>
              <a:buClr>
                <a:schemeClr val="accent2">
                  <a:shade val="75000"/>
                </a:schemeClr>
              </a:buClr>
              <a:buSzPct val="70000"/>
              <a:buFont typeface="Wingdings"/>
              <a:buNone/>
              <a:defRPr kumimoji="0" sz="1800" kern="1200">
                <a:solidFill>
                  <a:schemeClr val="tx1"/>
                </a:solidFill>
                <a:latin typeface="+mn-lt"/>
                <a:ea typeface="+mn-ea"/>
                <a:cs typeface="+mn-cs"/>
              </a:defRPr>
            </a:lvl4pPr>
            <a:lvl5pPr marL="1828800" indent="0" algn="ctr" rtl="0" eaLnBrk="1" latinLnBrk="0" hangingPunct="1">
              <a:spcBef>
                <a:spcPts val="300"/>
              </a:spcBef>
              <a:buClr>
                <a:schemeClr val="accent2"/>
              </a:buClr>
              <a:buSzPct val="70000"/>
              <a:buFont typeface="Wingdings"/>
              <a:buNone/>
              <a:defRPr kumimoji="0" sz="1600" kern="1200">
                <a:solidFill>
                  <a:schemeClr val="tx1"/>
                </a:solidFill>
                <a:latin typeface="+mn-lt"/>
                <a:ea typeface="+mn-ea"/>
                <a:cs typeface="+mn-cs"/>
              </a:defRPr>
            </a:lvl5pPr>
            <a:lvl6pPr marL="2286000" indent="0" algn="ctr" rtl="0" eaLnBrk="1" latinLnBrk="0" hangingPunct="1">
              <a:spcBef>
                <a:spcPts val="300"/>
              </a:spcBef>
              <a:buClr>
                <a:srgbClr val="9FB8CD">
                  <a:shade val="75000"/>
                </a:srgbClr>
              </a:buClr>
              <a:buSzPct val="75000"/>
              <a:buFont typeface="Wingdings 3"/>
              <a:buNone/>
              <a:defRPr kumimoji="0" lang="en-US" sz="1600" kern="1200" smtClean="0">
                <a:solidFill>
                  <a:schemeClr val="tx1"/>
                </a:solidFill>
                <a:latin typeface="+mn-lt"/>
                <a:ea typeface="+mn-ea"/>
                <a:cs typeface="+mn-cs"/>
              </a:defRPr>
            </a:lvl6pPr>
            <a:lvl7pPr marL="2743200" indent="0" algn="ctr" rtl="0" eaLnBrk="1" latinLnBrk="0" hangingPunct="1">
              <a:spcBef>
                <a:spcPts val="300"/>
              </a:spcBef>
              <a:buClr>
                <a:srgbClr val="727CA3">
                  <a:shade val="75000"/>
                </a:srgbClr>
              </a:buClr>
              <a:buSzPct val="75000"/>
              <a:buFont typeface="Wingdings 3"/>
              <a:buNone/>
              <a:defRPr kumimoji="0" lang="en-US" sz="1400" kern="1200" smtClean="0">
                <a:solidFill>
                  <a:schemeClr val="tx1"/>
                </a:solidFill>
                <a:latin typeface="+mn-lt"/>
                <a:ea typeface="+mn-ea"/>
                <a:cs typeface="+mn-cs"/>
              </a:defRPr>
            </a:lvl7pPr>
            <a:lvl8pPr marL="3200400" indent="0" algn="ctr" rtl="0" eaLnBrk="1" latinLnBrk="0" hangingPunct="1">
              <a:spcBef>
                <a:spcPts val="300"/>
              </a:spcBef>
              <a:buClr>
                <a:prstClr val="white">
                  <a:shade val="50000"/>
                </a:prstClr>
              </a:buClr>
              <a:buSzPct val="75000"/>
              <a:buFont typeface="Wingdings 3"/>
              <a:buNone/>
              <a:defRPr kumimoji="0" lang="en-US" sz="1400" kern="1200" smtClean="0">
                <a:solidFill>
                  <a:schemeClr val="tx1"/>
                </a:solidFill>
                <a:latin typeface="+mn-lt"/>
                <a:ea typeface="+mn-ea"/>
                <a:cs typeface="+mn-cs"/>
              </a:defRPr>
            </a:lvl8pPr>
            <a:lvl9pPr marL="3657600" indent="0" algn="ctr" rtl="0" eaLnBrk="1" latinLnBrk="0" hangingPunct="1">
              <a:spcBef>
                <a:spcPts val="300"/>
              </a:spcBef>
              <a:buClr>
                <a:srgbClr val="9FB8CD"/>
              </a:buClr>
              <a:buSzPct val="75000"/>
              <a:buFont typeface="Wingdings 3"/>
              <a:buNone/>
              <a:defRPr kumimoji="0" lang="en-US" sz="1200" kern="1200" smtClean="0">
                <a:solidFill>
                  <a:schemeClr val="tx1"/>
                </a:solidFill>
                <a:latin typeface="+mn-lt"/>
                <a:ea typeface="+mn-ea"/>
                <a:cs typeface="+mn-cs"/>
              </a:defRPr>
            </a:lvl9pPr>
          </a:lstStyle>
          <a:p>
            <a:pPr algn="ctr"/>
            <a:r>
              <a:rPr lang="es-MX" sz="1389" b="1" dirty="0">
                <a:solidFill>
                  <a:schemeClr val="tx1"/>
                </a:solidFill>
              </a:rPr>
              <a:t>        </a:t>
            </a:r>
            <a:endParaRPr lang="es-MX" sz="1111" dirty="0">
              <a:solidFill>
                <a:schemeClr val="tx1"/>
              </a:solidFill>
            </a:endParaRPr>
          </a:p>
        </p:txBody>
      </p:sp>
    </p:spTree>
    <p:extLst>
      <p:ext uri="{BB962C8B-B14F-4D97-AF65-F5344CB8AC3E}">
        <p14:creationId xmlns:p14="http://schemas.microsoft.com/office/powerpoint/2010/main" val="408906055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Métodos Cualitativos</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82358428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429707" y="857278"/>
            <a:ext cx="5250583" cy="4500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6" name="5 Rectángulo"/>
          <p:cNvSpPr/>
          <p:nvPr/>
        </p:nvSpPr>
        <p:spPr>
          <a:xfrm>
            <a:off x="2429707" y="857278"/>
            <a:ext cx="150017" cy="4500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19" name="18 Rectángulo"/>
          <p:cNvSpPr/>
          <p:nvPr/>
        </p:nvSpPr>
        <p:spPr>
          <a:xfrm>
            <a:off x="1929652" y="907285"/>
            <a:ext cx="4850539" cy="391517"/>
          </a:xfrm>
          <a:prstGeom prst="rect">
            <a:avLst/>
          </a:prstGeom>
        </p:spPr>
        <p:txBody>
          <a:bodyPr wrap="square">
            <a:spAutoFit/>
          </a:bodyPr>
          <a:lstStyle/>
          <a:p>
            <a:pPr algn="ctr"/>
            <a:r>
              <a:rPr lang="es-MX" sz="1944" b="1" dirty="0"/>
              <a:t>M</a:t>
            </a:r>
            <a:r>
              <a:rPr lang="es-ES_tradnl" sz="1944" b="1" dirty="0"/>
              <a:t>ÉTODO</a:t>
            </a:r>
            <a:r>
              <a:rPr lang="es-MX" sz="1944" b="1" dirty="0"/>
              <a:t>S CUALITATIVOS</a:t>
            </a:r>
          </a:p>
        </p:txBody>
      </p:sp>
      <p:sp>
        <p:nvSpPr>
          <p:cNvPr id="33" name="32 Rectángulo"/>
          <p:cNvSpPr/>
          <p:nvPr/>
        </p:nvSpPr>
        <p:spPr>
          <a:xfrm>
            <a:off x="2429707" y="1757379"/>
            <a:ext cx="5818645" cy="3255507"/>
          </a:xfrm>
          <a:prstGeom prst="rect">
            <a:avLst/>
          </a:prstGeom>
        </p:spPr>
        <p:txBody>
          <a:bodyPr wrap="square">
            <a:spAutoFit/>
          </a:bodyPr>
          <a:lstStyle/>
          <a:p>
            <a:pPr algn="just"/>
            <a:r>
              <a:rPr lang="es-ES_tradnl" sz="2222" dirty="0"/>
              <a:t>Tendencia reciente, mezclar elementos cuantitativos y cualitativos.</a:t>
            </a:r>
          </a:p>
          <a:p>
            <a:pPr algn="just"/>
            <a:endParaRPr lang="es-ES_tradnl" sz="2222" dirty="0"/>
          </a:p>
          <a:p>
            <a:pPr algn="just"/>
            <a:r>
              <a:rPr lang="es-ES_tradnl" sz="2222" dirty="0"/>
              <a:t>Equilibrar resultados = Informaciones cuantitativas recogidas por mediciones comparativas con datos cualitativos obtenidos por la observación etnográfica.</a:t>
            </a:r>
          </a:p>
          <a:p>
            <a:pPr algn="just"/>
            <a:endParaRPr lang="es-ES_tradnl" sz="1389" dirty="0"/>
          </a:p>
          <a:p>
            <a:pPr algn="just"/>
            <a:endParaRPr lang="es-MX" sz="1389" dirty="0"/>
          </a:p>
        </p:txBody>
      </p:sp>
    </p:spTree>
    <p:extLst>
      <p:ext uri="{BB962C8B-B14F-4D97-AF65-F5344CB8AC3E}">
        <p14:creationId xmlns:p14="http://schemas.microsoft.com/office/powerpoint/2010/main" val="52159536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429707" y="857278"/>
            <a:ext cx="5250583" cy="4500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6" name="5 Rectángulo"/>
          <p:cNvSpPr/>
          <p:nvPr/>
        </p:nvSpPr>
        <p:spPr>
          <a:xfrm>
            <a:off x="2429707" y="857278"/>
            <a:ext cx="150017" cy="4500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19" name="18 Rectángulo"/>
          <p:cNvSpPr/>
          <p:nvPr/>
        </p:nvSpPr>
        <p:spPr>
          <a:xfrm>
            <a:off x="1929652" y="907285"/>
            <a:ext cx="4850539" cy="391517"/>
          </a:xfrm>
          <a:prstGeom prst="rect">
            <a:avLst/>
          </a:prstGeom>
        </p:spPr>
        <p:txBody>
          <a:bodyPr wrap="square">
            <a:spAutoFit/>
          </a:bodyPr>
          <a:lstStyle/>
          <a:p>
            <a:pPr algn="ctr"/>
            <a:r>
              <a:rPr lang="es-MX" sz="1944" b="1" dirty="0"/>
              <a:t>M</a:t>
            </a:r>
            <a:r>
              <a:rPr lang="es-ES_tradnl" sz="1944" b="1" dirty="0"/>
              <a:t>ÉTODO</a:t>
            </a:r>
            <a:r>
              <a:rPr lang="es-MX" sz="1944" b="1" dirty="0"/>
              <a:t>S CUALITATIVOS</a:t>
            </a:r>
          </a:p>
        </p:txBody>
      </p:sp>
      <p:sp>
        <p:nvSpPr>
          <p:cNvPr id="33" name="32 Rectángulo"/>
          <p:cNvSpPr/>
          <p:nvPr/>
        </p:nvSpPr>
        <p:spPr>
          <a:xfrm>
            <a:off x="2429707" y="2257434"/>
            <a:ext cx="5746637" cy="2058769"/>
          </a:xfrm>
          <a:prstGeom prst="rect">
            <a:avLst/>
          </a:prstGeom>
        </p:spPr>
        <p:txBody>
          <a:bodyPr wrap="square">
            <a:spAutoFit/>
          </a:bodyPr>
          <a:lstStyle/>
          <a:p>
            <a:pPr algn="just"/>
            <a:r>
              <a:rPr lang="es-ES_tradnl" sz="2000" dirty="0"/>
              <a:t>Conjunción de ciertas técnicas de recolección, modelos analíticos, normalmente inductivos y teorías que privilegian el significado que los actores otorgan a la experiencia. </a:t>
            </a:r>
          </a:p>
          <a:p>
            <a:pPr algn="just"/>
            <a:endParaRPr lang="es-ES_tradnl" sz="1389" dirty="0"/>
          </a:p>
          <a:p>
            <a:pPr algn="just"/>
            <a:endParaRPr lang="es-MX" sz="1389" dirty="0"/>
          </a:p>
        </p:txBody>
      </p:sp>
    </p:spTree>
    <p:extLst>
      <p:ext uri="{BB962C8B-B14F-4D97-AF65-F5344CB8AC3E}">
        <p14:creationId xmlns:p14="http://schemas.microsoft.com/office/powerpoint/2010/main" val="193596207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429707" y="857278"/>
            <a:ext cx="5250583" cy="4500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6" name="5 Rectángulo"/>
          <p:cNvSpPr/>
          <p:nvPr/>
        </p:nvSpPr>
        <p:spPr>
          <a:xfrm>
            <a:off x="2429707" y="857278"/>
            <a:ext cx="150017" cy="4500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19" name="18 Rectángulo"/>
          <p:cNvSpPr/>
          <p:nvPr/>
        </p:nvSpPr>
        <p:spPr>
          <a:xfrm>
            <a:off x="1929652" y="907285"/>
            <a:ext cx="4850539" cy="391517"/>
          </a:xfrm>
          <a:prstGeom prst="rect">
            <a:avLst/>
          </a:prstGeom>
        </p:spPr>
        <p:txBody>
          <a:bodyPr wrap="square">
            <a:spAutoFit/>
          </a:bodyPr>
          <a:lstStyle/>
          <a:p>
            <a:pPr algn="ctr"/>
            <a:r>
              <a:rPr lang="es-MX" sz="1944" b="1" dirty="0"/>
              <a:t>M</a:t>
            </a:r>
            <a:r>
              <a:rPr lang="es-ES_tradnl" sz="1944" b="1" dirty="0"/>
              <a:t>ÉTODO</a:t>
            </a:r>
            <a:r>
              <a:rPr lang="es-MX" sz="1944" b="1" dirty="0"/>
              <a:t>S CUALITATIVOS</a:t>
            </a:r>
          </a:p>
        </p:txBody>
      </p:sp>
      <p:sp>
        <p:nvSpPr>
          <p:cNvPr id="33" name="32 Rectángulo"/>
          <p:cNvSpPr/>
          <p:nvPr/>
        </p:nvSpPr>
        <p:spPr>
          <a:xfrm>
            <a:off x="2379700" y="1557357"/>
            <a:ext cx="6120680" cy="3810915"/>
          </a:xfrm>
          <a:prstGeom prst="rect">
            <a:avLst/>
          </a:prstGeom>
        </p:spPr>
        <p:txBody>
          <a:bodyPr wrap="square">
            <a:spAutoFit/>
          </a:bodyPr>
          <a:lstStyle/>
          <a:p>
            <a:pPr algn="just"/>
            <a:r>
              <a:rPr lang="es-ES_tradnl" sz="1944" dirty="0"/>
              <a:t>Características: </a:t>
            </a:r>
          </a:p>
          <a:p>
            <a:pPr algn="just"/>
            <a:endParaRPr lang="es-ES_tradnl" sz="1944" dirty="0"/>
          </a:p>
          <a:p>
            <a:pPr marL="342900" indent="-342900" algn="just">
              <a:buFont typeface="Arial" panose="020B0604020202020204" pitchFamily="34" charset="0"/>
              <a:buChar char="•"/>
            </a:pPr>
            <a:r>
              <a:rPr lang="es-ES_tradnl" sz="1944" dirty="0" smtClean="0"/>
              <a:t>Relación </a:t>
            </a:r>
            <a:r>
              <a:rPr lang="es-ES_tradnl" sz="1944" dirty="0"/>
              <a:t>de involucramiento y empatía del investigador; </a:t>
            </a:r>
          </a:p>
          <a:p>
            <a:pPr marL="342900" indent="-342900" algn="just">
              <a:buFont typeface="Arial" panose="020B0604020202020204" pitchFamily="34" charset="0"/>
              <a:buChar char="•"/>
            </a:pPr>
            <a:r>
              <a:rPr lang="es-ES_tradnl" sz="1944" dirty="0" smtClean="0"/>
              <a:t>Orientación </a:t>
            </a:r>
            <a:r>
              <a:rPr lang="es-ES_tradnl" sz="1944" dirty="0"/>
              <a:t>a la búsqueda de significados, ideas y sentimientos subyacentes; </a:t>
            </a:r>
          </a:p>
          <a:p>
            <a:pPr marL="342900" indent="-342900" algn="just">
              <a:buFont typeface="Arial" panose="020B0604020202020204" pitchFamily="34" charset="0"/>
              <a:buChar char="•"/>
            </a:pPr>
            <a:r>
              <a:rPr lang="es-ES_tradnl" sz="1944" dirty="0" smtClean="0"/>
              <a:t>Prioridad </a:t>
            </a:r>
            <a:r>
              <a:rPr lang="es-ES_tradnl" sz="1944" dirty="0"/>
              <a:t>a la narración y valoración de esa subjetividad; y, </a:t>
            </a:r>
          </a:p>
          <a:p>
            <a:pPr marL="342900" indent="-342900" algn="just">
              <a:buFont typeface="Arial" panose="020B0604020202020204" pitchFamily="34" charset="0"/>
              <a:buChar char="•"/>
            </a:pPr>
            <a:r>
              <a:rPr lang="es-ES_tradnl" sz="1944" dirty="0" smtClean="0"/>
              <a:t>Entusiasta </a:t>
            </a:r>
            <a:r>
              <a:rPr lang="es-ES_tradnl" sz="1944" dirty="0"/>
              <a:t>preocupación por adaptar las concepciones y procedimientos sobre validez y confiabilidad.</a:t>
            </a:r>
          </a:p>
          <a:p>
            <a:pPr algn="just"/>
            <a:endParaRPr lang="es-ES_tradnl" sz="1389" dirty="0"/>
          </a:p>
          <a:p>
            <a:pPr algn="just"/>
            <a:endParaRPr lang="es-MX" sz="1389" dirty="0"/>
          </a:p>
        </p:txBody>
      </p:sp>
    </p:spTree>
    <p:extLst>
      <p:ext uri="{BB962C8B-B14F-4D97-AF65-F5344CB8AC3E}">
        <p14:creationId xmlns:p14="http://schemas.microsoft.com/office/powerpoint/2010/main" val="171327204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429707" y="857278"/>
            <a:ext cx="5250583" cy="4500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6" name="5 Rectángulo"/>
          <p:cNvSpPr/>
          <p:nvPr/>
        </p:nvSpPr>
        <p:spPr>
          <a:xfrm>
            <a:off x="2429707" y="857278"/>
            <a:ext cx="150017" cy="4500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19" name="18 Rectángulo"/>
          <p:cNvSpPr/>
          <p:nvPr/>
        </p:nvSpPr>
        <p:spPr>
          <a:xfrm>
            <a:off x="1929652" y="907285"/>
            <a:ext cx="4850539" cy="391517"/>
          </a:xfrm>
          <a:prstGeom prst="rect">
            <a:avLst/>
          </a:prstGeom>
        </p:spPr>
        <p:txBody>
          <a:bodyPr wrap="square">
            <a:spAutoFit/>
          </a:bodyPr>
          <a:lstStyle/>
          <a:p>
            <a:pPr algn="r"/>
            <a:r>
              <a:rPr lang="es-MX" sz="1944" b="1" dirty="0"/>
              <a:t>M</a:t>
            </a:r>
            <a:r>
              <a:rPr lang="es-ES_tradnl" sz="1944" b="1" dirty="0"/>
              <a:t>ÉTODO</a:t>
            </a:r>
            <a:r>
              <a:rPr lang="es-MX" sz="1944" b="1" dirty="0"/>
              <a:t>S CUALITATIVOS</a:t>
            </a:r>
          </a:p>
        </p:txBody>
      </p:sp>
      <p:sp>
        <p:nvSpPr>
          <p:cNvPr id="21" name="18 Rectángulo"/>
          <p:cNvSpPr/>
          <p:nvPr/>
        </p:nvSpPr>
        <p:spPr>
          <a:xfrm>
            <a:off x="2329695" y="1557356"/>
            <a:ext cx="2050228" cy="348878"/>
          </a:xfrm>
          <a:prstGeom prst="rect">
            <a:avLst/>
          </a:prstGeom>
        </p:spPr>
        <p:txBody>
          <a:bodyPr wrap="square">
            <a:spAutoFit/>
          </a:bodyPr>
          <a:lstStyle/>
          <a:p>
            <a:pPr algn="ctr"/>
            <a:r>
              <a:rPr lang="es-MX" sz="1667" b="1" dirty="0"/>
              <a:t> ENCUESTAS</a:t>
            </a:r>
          </a:p>
        </p:txBody>
      </p:sp>
      <p:sp>
        <p:nvSpPr>
          <p:cNvPr id="29" name="23 Rectángulo redondeado"/>
          <p:cNvSpPr/>
          <p:nvPr/>
        </p:nvSpPr>
        <p:spPr>
          <a:xfrm>
            <a:off x="2127672" y="1907394"/>
            <a:ext cx="3312368" cy="1454162"/>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34" name="22 Rectángulo"/>
          <p:cNvSpPr/>
          <p:nvPr/>
        </p:nvSpPr>
        <p:spPr>
          <a:xfrm>
            <a:off x="2199680" y="1957401"/>
            <a:ext cx="3240360" cy="1384995"/>
          </a:xfrm>
          <a:prstGeom prst="rect">
            <a:avLst/>
          </a:prstGeom>
        </p:spPr>
        <p:txBody>
          <a:bodyPr wrap="square">
            <a:spAutoFit/>
          </a:bodyPr>
          <a:lstStyle/>
          <a:p>
            <a:pPr algn="just"/>
            <a:r>
              <a:rPr lang="es-MX" sz="1400" dirty="0"/>
              <a:t>Si bien recibe un tratamiento estad</a:t>
            </a:r>
            <a:r>
              <a:rPr lang="es-ES_tradnl" sz="1400" dirty="0"/>
              <a:t>ístico, su aplicación constituye recopilación de información percepciones y opiniones subjetivas de una muestra representativa de usuarios</a:t>
            </a:r>
            <a:r>
              <a:rPr lang="es-MX" sz="1400" dirty="0"/>
              <a:t> </a:t>
            </a:r>
          </a:p>
        </p:txBody>
      </p:sp>
      <p:sp>
        <p:nvSpPr>
          <p:cNvPr id="36" name="18 Rectángulo"/>
          <p:cNvSpPr/>
          <p:nvPr/>
        </p:nvSpPr>
        <p:spPr>
          <a:xfrm>
            <a:off x="2429707" y="3557577"/>
            <a:ext cx="2350261" cy="348878"/>
          </a:xfrm>
          <a:prstGeom prst="rect">
            <a:avLst/>
          </a:prstGeom>
        </p:spPr>
        <p:txBody>
          <a:bodyPr wrap="square">
            <a:spAutoFit/>
          </a:bodyPr>
          <a:lstStyle/>
          <a:p>
            <a:pPr algn="ctr"/>
            <a:r>
              <a:rPr lang="es-MX" sz="1667" b="1" dirty="0"/>
              <a:t> M</a:t>
            </a:r>
            <a:r>
              <a:rPr lang="es-ES_tradnl" sz="1667" b="1" dirty="0"/>
              <a:t>ÉTODO DELPHI</a:t>
            </a:r>
            <a:endParaRPr lang="es-MX" sz="1667" b="1" dirty="0"/>
          </a:p>
        </p:txBody>
      </p:sp>
      <p:sp>
        <p:nvSpPr>
          <p:cNvPr id="37" name="23 Rectángulo redondeado"/>
          <p:cNvSpPr/>
          <p:nvPr/>
        </p:nvSpPr>
        <p:spPr>
          <a:xfrm>
            <a:off x="2127673" y="3857612"/>
            <a:ext cx="3402378" cy="108812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38" name="22 Rectángulo"/>
          <p:cNvSpPr/>
          <p:nvPr/>
        </p:nvSpPr>
        <p:spPr>
          <a:xfrm>
            <a:off x="2199681" y="3865612"/>
            <a:ext cx="3235989" cy="947336"/>
          </a:xfrm>
          <a:prstGeom prst="rect">
            <a:avLst/>
          </a:prstGeom>
        </p:spPr>
        <p:txBody>
          <a:bodyPr wrap="square">
            <a:spAutoFit/>
          </a:bodyPr>
          <a:lstStyle/>
          <a:p>
            <a:pPr algn="just"/>
            <a:r>
              <a:rPr lang="es-ES_tradnl" sz="1389" dirty="0"/>
              <a:t>Prospectiva. Recopilación de información de expertos, desconocidos entre sí, la media y la desviación estándar se analizan. </a:t>
            </a:r>
            <a:endParaRPr lang="es-MX" sz="1389" dirty="0"/>
          </a:p>
        </p:txBody>
      </p:sp>
      <p:sp>
        <p:nvSpPr>
          <p:cNvPr id="39" name="18 Rectángulo"/>
          <p:cNvSpPr/>
          <p:nvPr/>
        </p:nvSpPr>
        <p:spPr>
          <a:xfrm>
            <a:off x="5580057" y="1757377"/>
            <a:ext cx="2350261" cy="348878"/>
          </a:xfrm>
          <a:prstGeom prst="rect">
            <a:avLst/>
          </a:prstGeom>
        </p:spPr>
        <p:txBody>
          <a:bodyPr wrap="square">
            <a:spAutoFit/>
          </a:bodyPr>
          <a:lstStyle/>
          <a:p>
            <a:pPr algn="ctr"/>
            <a:r>
              <a:rPr lang="es-MX" sz="1667" b="1" dirty="0"/>
              <a:t> BENCHMARKING</a:t>
            </a:r>
          </a:p>
        </p:txBody>
      </p:sp>
      <p:sp>
        <p:nvSpPr>
          <p:cNvPr id="40" name="23 Rectángulo redondeado"/>
          <p:cNvSpPr/>
          <p:nvPr/>
        </p:nvSpPr>
        <p:spPr>
          <a:xfrm>
            <a:off x="5680067" y="2407450"/>
            <a:ext cx="2712301" cy="297033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41" name="22 Rectángulo"/>
          <p:cNvSpPr/>
          <p:nvPr/>
        </p:nvSpPr>
        <p:spPr>
          <a:xfrm>
            <a:off x="5730073" y="2507461"/>
            <a:ext cx="2590287" cy="2800766"/>
          </a:xfrm>
          <a:prstGeom prst="rect">
            <a:avLst/>
          </a:prstGeom>
        </p:spPr>
        <p:txBody>
          <a:bodyPr wrap="square">
            <a:spAutoFit/>
          </a:bodyPr>
          <a:lstStyle/>
          <a:p>
            <a:pPr algn="just"/>
            <a:r>
              <a:rPr lang="es-ES_tradnl" sz="1600" dirty="0"/>
              <a:t>Compara los procesos desempeñados en una organización con el líder en materia de “buenas prácticas” de su ramo. Usa indicadores cualitativos en los casos en los que no es posible cuantificar las variables a comparar. </a:t>
            </a:r>
            <a:endParaRPr lang="es-MX" sz="1600" dirty="0"/>
          </a:p>
        </p:txBody>
      </p:sp>
    </p:spTree>
    <p:extLst>
      <p:ext uri="{BB962C8B-B14F-4D97-AF65-F5344CB8AC3E}">
        <p14:creationId xmlns:p14="http://schemas.microsoft.com/office/powerpoint/2010/main" val="28619996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429707" y="857278"/>
            <a:ext cx="5250583" cy="4500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6" name="5 Rectángulo"/>
          <p:cNvSpPr/>
          <p:nvPr/>
        </p:nvSpPr>
        <p:spPr>
          <a:xfrm>
            <a:off x="2429707" y="857278"/>
            <a:ext cx="150017" cy="4500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19" name="18 Rectángulo"/>
          <p:cNvSpPr/>
          <p:nvPr/>
        </p:nvSpPr>
        <p:spPr>
          <a:xfrm>
            <a:off x="1929652" y="907285"/>
            <a:ext cx="4850539" cy="391517"/>
          </a:xfrm>
          <a:prstGeom prst="rect">
            <a:avLst/>
          </a:prstGeom>
        </p:spPr>
        <p:txBody>
          <a:bodyPr wrap="square">
            <a:spAutoFit/>
          </a:bodyPr>
          <a:lstStyle/>
          <a:p>
            <a:pPr algn="ctr"/>
            <a:r>
              <a:rPr lang="es-MX" sz="1944" b="1" dirty="0"/>
              <a:t>M</a:t>
            </a:r>
            <a:r>
              <a:rPr lang="es-ES_tradnl" sz="1944" b="1" dirty="0"/>
              <a:t>ÉTODO</a:t>
            </a:r>
            <a:r>
              <a:rPr lang="es-MX" sz="1944" b="1" dirty="0"/>
              <a:t>S CUALITATIVOS</a:t>
            </a:r>
          </a:p>
        </p:txBody>
      </p:sp>
      <p:sp>
        <p:nvSpPr>
          <p:cNvPr id="36" name="18 Rectángulo"/>
          <p:cNvSpPr/>
          <p:nvPr/>
        </p:nvSpPr>
        <p:spPr>
          <a:xfrm>
            <a:off x="1119560" y="2573243"/>
            <a:ext cx="3498389" cy="2246769"/>
          </a:xfrm>
          <a:prstGeom prst="rect">
            <a:avLst/>
          </a:prstGeom>
        </p:spPr>
        <p:txBody>
          <a:bodyPr wrap="square">
            <a:spAutoFit/>
          </a:bodyPr>
          <a:lstStyle/>
          <a:p>
            <a:pPr marL="285750" indent="-285750">
              <a:buFont typeface="Arial" panose="020B0604020202020204" pitchFamily="34" charset="0"/>
              <a:buChar char="•"/>
            </a:pPr>
            <a:r>
              <a:rPr lang="es-MX" sz="2000" dirty="0" smtClean="0"/>
              <a:t>Estudios </a:t>
            </a:r>
            <a:r>
              <a:rPr lang="es-MX" sz="2000" dirty="0"/>
              <a:t>de caso</a:t>
            </a:r>
          </a:p>
          <a:p>
            <a:pPr marL="285750" indent="-285750">
              <a:buFont typeface="Arial" panose="020B0604020202020204" pitchFamily="34" charset="0"/>
              <a:buChar char="•"/>
            </a:pPr>
            <a:r>
              <a:rPr lang="es-MX" sz="2000" dirty="0"/>
              <a:t>Biograf</a:t>
            </a:r>
            <a:r>
              <a:rPr lang="es-ES_tradnl" sz="2000" dirty="0"/>
              <a:t>ías</a:t>
            </a:r>
          </a:p>
          <a:p>
            <a:pPr marL="285750" indent="-285750">
              <a:buFont typeface="Arial" panose="020B0604020202020204" pitchFamily="34" charset="0"/>
              <a:buChar char="•"/>
            </a:pPr>
            <a:r>
              <a:rPr lang="es-ES_tradnl" sz="2000" dirty="0"/>
              <a:t>Historias de vida</a:t>
            </a:r>
          </a:p>
          <a:p>
            <a:pPr marL="285750" indent="-285750">
              <a:buFont typeface="Arial" panose="020B0604020202020204" pitchFamily="34" charset="0"/>
              <a:buChar char="•"/>
            </a:pPr>
            <a:r>
              <a:rPr lang="es-ES_tradnl" sz="2000" dirty="0"/>
              <a:t>Observación tradicional y participante</a:t>
            </a:r>
          </a:p>
          <a:p>
            <a:pPr marL="285750" indent="-285750">
              <a:buFont typeface="Arial" panose="020B0604020202020204" pitchFamily="34" charset="0"/>
              <a:buChar char="•"/>
            </a:pPr>
            <a:r>
              <a:rPr lang="es-ES_tradnl" sz="2000" dirty="0"/>
              <a:t>Investigación-acción</a:t>
            </a:r>
          </a:p>
          <a:p>
            <a:pPr marL="238106" indent="-238106">
              <a:buFont typeface="Wingdings" charset="2"/>
              <a:buChar char="v"/>
            </a:pPr>
            <a:endParaRPr lang="es-MX" sz="2000" b="1" dirty="0"/>
          </a:p>
        </p:txBody>
      </p:sp>
      <p:sp>
        <p:nvSpPr>
          <p:cNvPr id="18" name="18 Rectángulo"/>
          <p:cNvSpPr/>
          <p:nvPr/>
        </p:nvSpPr>
        <p:spPr>
          <a:xfrm>
            <a:off x="5800080" y="1757635"/>
            <a:ext cx="3456384" cy="1631216"/>
          </a:xfrm>
          <a:prstGeom prst="rect">
            <a:avLst/>
          </a:prstGeom>
        </p:spPr>
        <p:txBody>
          <a:bodyPr wrap="square">
            <a:spAutoFit/>
          </a:bodyPr>
          <a:lstStyle/>
          <a:p>
            <a:pPr marL="285750" indent="-285750">
              <a:buFont typeface="Arial" panose="020B0604020202020204" pitchFamily="34" charset="0"/>
              <a:buChar char="•"/>
            </a:pPr>
            <a:r>
              <a:rPr lang="es-ES_tradnl" sz="2000" dirty="0"/>
              <a:t>Paneles de opinión</a:t>
            </a:r>
          </a:p>
          <a:p>
            <a:pPr marL="285750" indent="-285750">
              <a:buFont typeface="Arial" panose="020B0604020202020204" pitchFamily="34" charset="0"/>
              <a:buChar char="•"/>
            </a:pPr>
            <a:r>
              <a:rPr lang="es-MX" sz="2000" dirty="0" smtClean="0"/>
              <a:t>Grupos </a:t>
            </a:r>
            <a:r>
              <a:rPr lang="es-MX" sz="2000" dirty="0"/>
              <a:t>de discusi</a:t>
            </a:r>
            <a:r>
              <a:rPr lang="es-ES_tradnl" sz="2000" dirty="0"/>
              <a:t>ón</a:t>
            </a:r>
          </a:p>
          <a:p>
            <a:pPr marL="285750" indent="-285750">
              <a:buFont typeface="Arial" panose="020B0604020202020204" pitchFamily="34" charset="0"/>
              <a:buChar char="•"/>
            </a:pPr>
            <a:r>
              <a:rPr lang="es-ES_tradnl" sz="2000" dirty="0"/>
              <a:t>Debates dirigidos</a:t>
            </a:r>
          </a:p>
          <a:p>
            <a:pPr marL="285750" indent="-285750">
              <a:buFont typeface="Arial" panose="020B0604020202020204" pitchFamily="34" charset="0"/>
              <a:buChar char="•"/>
            </a:pPr>
            <a:r>
              <a:rPr lang="es-ES_tradnl" sz="2000" dirty="0"/>
              <a:t>Análisis de textos</a:t>
            </a:r>
          </a:p>
          <a:p>
            <a:pPr marL="285750" indent="-285750">
              <a:buFont typeface="Arial" panose="020B0604020202020204" pitchFamily="34" charset="0"/>
              <a:buChar char="•"/>
            </a:pPr>
            <a:r>
              <a:rPr lang="es-ES_tradnl" sz="2000" dirty="0"/>
              <a:t>Entrevistas.</a:t>
            </a:r>
            <a:endParaRPr lang="es-MX" sz="2000" dirty="0"/>
          </a:p>
        </p:txBody>
      </p:sp>
    </p:spTree>
    <p:extLst>
      <p:ext uri="{BB962C8B-B14F-4D97-AF65-F5344CB8AC3E}">
        <p14:creationId xmlns:p14="http://schemas.microsoft.com/office/powerpoint/2010/main" val="61318626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429707" y="857278"/>
            <a:ext cx="5250583" cy="4500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6" name="5 Rectángulo"/>
          <p:cNvSpPr/>
          <p:nvPr/>
        </p:nvSpPr>
        <p:spPr>
          <a:xfrm>
            <a:off x="2429707" y="857278"/>
            <a:ext cx="150017" cy="4500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19" name="18 Rectángulo"/>
          <p:cNvSpPr/>
          <p:nvPr/>
        </p:nvSpPr>
        <p:spPr>
          <a:xfrm>
            <a:off x="2879757" y="907285"/>
            <a:ext cx="4850539" cy="391517"/>
          </a:xfrm>
          <a:prstGeom prst="rect">
            <a:avLst/>
          </a:prstGeom>
        </p:spPr>
        <p:txBody>
          <a:bodyPr wrap="square">
            <a:spAutoFit/>
          </a:bodyPr>
          <a:lstStyle/>
          <a:p>
            <a:pPr algn="ctr"/>
            <a:r>
              <a:rPr lang="es-MX" sz="1944" b="1" dirty="0"/>
              <a:t>CONSIDERACI</a:t>
            </a:r>
            <a:r>
              <a:rPr lang="es-ES_tradnl" sz="1944" b="1" dirty="0"/>
              <a:t>ÓN FINAL</a:t>
            </a:r>
            <a:endParaRPr lang="es-MX" sz="1944" b="1" dirty="0"/>
          </a:p>
        </p:txBody>
      </p:sp>
      <p:sp>
        <p:nvSpPr>
          <p:cNvPr id="33" name="32 Rectángulo"/>
          <p:cNvSpPr/>
          <p:nvPr/>
        </p:nvSpPr>
        <p:spPr>
          <a:xfrm>
            <a:off x="903536" y="1633364"/>
            <a:ext cx="8568952" cy="3682547"/>
          </a:xfrm>
          <a:prstGeom prst="rect">
            <a:avLst/>
          </a:prstGeom>
        </p:spPr>
        <p:txBody>
          <a:bodyPr wrap="square">
            <a:spAutoFit/>
          </a:bodyPr>
          <a:lstStyle/>
          <a:p>
            <a:pPr algn="ctr"/>
            <a:r>
              <a:rPr lang="es-ES_tradnl" sz="1944" dirty="0" smtClean="0"/>
              <a:t>Es </a:t>
            </a:r>
            <a:r>
              <a:rPr lang="es-ES_tradnl" sz="1944" dirty="0"/>
              <a:t>importante resaltar que en la evaluación no hay métodos, cuantitativos ni cualitativos, que resulten siempre mejores que los demás; el o los métodos adecuados dependerán siempre de la situación a </a:t>
            </a:r>
            <a:r>
              <a:rPr lang="es-ES_tradnl" sz="1944" dirty="0" smtClean="0"/>
              <a:t>evaluar</a:t>
            </a:r>
            <a:r>
              <a:rPr lang="is-IS" sz="1944" dirty="0" smtClean="0"/>
              <a:t>.</a:t>
            </a:r>
          </a:p>
          <a:p>
            <a:pPr algn="ctr"/>
            <a:endParaRPr lang="is-IS" sz="1944" dirty="0"/>
          </a:p>
          <a:p>
            <a:pPr algn="ctr"/>
            <a:r>
              <a:rPr lang="is-IS" sz="1944" dirty="0"/>
              <a:t> Estos dependen </a:t>
            </a:r>
            <a:r>
              <a:rPr lang="is-IS" sz="1944" dirty="0" smtClean="0"/>
              <a:t>de:</a:t>
            </a:r>
          </a:p>
          <a:p>
            <a:pPr marL="342900" indent="-342900">
              <a:buFont typeface="Arial" panose="020B0604020202020204" pitchFamily="34" charset="0"/>
              <a:buChar char="•"/>
            </a:pPr>
            <a:r>
              <a:rPr lang="is-IS" sz="1944" dirty="0" smtClean="0"/>
              <a:t>La </a:t>
            </a:r>
            <a:r>
              <a:rPr lang="is-IS" sz="1944" dirty="0"/>
              <a:t>perspectiva de quien la encarga (jur</a:t>
            </a:r>
            <a:r>
              <a:rPr lang="es-ES_tradnl" sz="1944" dirty="0"/>
              <a:t>ídica, técnico-económica o política</a:t>
            </a:r>
            <a:r>
              <a:rPr lang="es-ES_tradnl" sz="1944" dirty="0" smtClean="0"/>
              <a:t>).</a:t>
            </a:r>
          </a:p>
          <a:p>
            <a:pPr marL="342900" indent="-342900">
              <a:buFont typeface="Arial" panose="020B0604020202020204" pitchFamily="34" charset="0"/>
              <a:buChar char="•"/>
            </a:pPr>
            <a:r>
              <a:rPr lang="es-ES_tradnl" sz="1944" dirty="0" smtClean="0"/>
              <a:t>De las </a:t>
            </a:r>
            <a:r>
              <a:rPr lang="es-ES_tradnl" sz="1944" dirty="0"/>
              <a:t>características del programa (innovador o </a:t>
            </a:r>
            <a:r>
              <a:rPr lang="es-ES_tradnl" sz="1944" dirty="0" smtClean="0"/>
              <a:t>rutinario)</a:t>
            </a:r>
          </a:p>
          <a:p>
            <a:pPr marL="342900" indent="-342900">
              <a:buFont typeface="Arial" panose="020B0604020202020204" pitchFamily="34" charset="0"/>
              <a:buChar char="•"/>
            </a:pPr>
            <a:r>
              <a:rPr lang="es-ES_tradnl" sz="1944" dirty="0"/>
              <a:t>D</a:t>
            </a:r>
            <a:r>
              <a:rPr lang="es-ES_tradnl" sz="1944" dirty="0" smtClean="0"/>
              <a:t>el </a:t>
            </a:r>
            <a:r>
              <a:rPr lang="es-ES_tradnl" sz="1944" dirty="0"/>
              <a:t>tipo de evaluación a realizar (de objetivos, de impactos, de proceso o </a:t>
            </a:r>
            <a:r>
              <a:rPr lang="es-ES_tradnl" sz="1944" dirty="0" smtClean="0"/>
              <a:t>pluralista)</a:t>
            </a:r>
          </a:p>
          <a:p>
            <a:pPr marL="342900" indent="-342900">
              <a:buFont typeface="Arial" panose="020B0604020202020204" pitchFamily="34" charset="0"/>
              <a:buChar char="•"/>
            </a:pPr>
            <a:r>
              <a:rPr lang="es-ES_tradnl" sz="1944" dirty="0" smtClean="0"/>
              <a:t>De </a:t>
            </a:r>
            <a:r>
              <a:rPr lang="es-ES_tradnl" sz="1944" dirty="0"/>
              <a:t>la intención (endoformativa o recapitulativa</a:t>
            </a:r>
            <a:r>
              <a:rPr lang="es-ES_tradnl" sz="1944" dirty="0" smtClean="0"/>
              <a:t>)</a:t>
            </a:r>
            <a:endParaRPr lang="es-ES_tradnl" sz="1944" dirty="0"/>
          </a:p>
        </p:txBody>
      </p:sp>
      <p:sp>
        <p:nvSpPr>
          <p:cNvPr id="7" name="Botón de acción: Inicio 6">
            <a:hlinkClick r:id="rId2" action="ppaction://hlinksldjump" highlightClick="1"/>
          </p:cNvPr>
          <p:cNvSpPr/>
          <p:nvPr/>
        </p:nvSpPr>
        <p:spPr>
          <a:xfrm>
            <a:off x="8620394" y="5446581"/>
            <a:ext cx="269607" cy="240027"/>
          </a:xfrm>
          <a:prstGeom prst="actionButtonHom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500" dirty="0"/>
          </a:p>
        </p:txBody>
      </p:sp>
    </p:spTree>
    <p:extLst>
      <p:ext uri="{BB962C8B-B14F-4D97-AF65-F5344CB8AC3E}">
        <p14:creationId xmlns:p14="http://schemas.microsoft.com/office/powerpoint/2010/main" val="130345573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280742341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otón de acción: Inicio 3">
            <a:hlinkClick r:id="rId3" action="ppaction://hlinksldjump" highlightClick="1"/>
          </p:cNvPr>
          <p:cNvSpPr/>
          <p:nvPr/>
        </p:nvSpPr>
        <p:spPr>
          <a:xfrm>
            <a:off x="8620394" y="5474974"/>
            <a:ext cx="269607" cy="240027"/>
          </a:xfrm>
          <a:prstGeom prst="actionButtonHom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500" dirty="0"/>
          </a:p>
        </p:txBody>
      </p:sp>
      <p:graphicFrame>
        <p:nvGraphicFramePr>
          <p:cNvPr id="7" name="Objeto 6"/>
          <p:cNvGraphicFramePr>
            <a:graphicFrameLocks noChangeAspect="1"/>
          </p:cNvGraphicFramePr>
          <p:nvPr>
            <p:extLst>
              <p:ext uri="{D42A27DB-BD31-4B8C-83A1-F6EECF244321}">
                <p14:modId xmlns:p14="http://schemas.microsoft.com/office/powerpoint/2010/main" val="3280337283"/>
              </p:ext>
            </p:extLst>
          </p:nvPr>
        </p:nvGraphicFramePr>
        <p:xfrm>
          <a:off x="1839641" y="1777381"/>
          <a:ext cx="6480720" cy="3259757"/>
        </p:xfrm>
        <a:graphic>
          <a:graphicData uri="http://schemas.openxmlformats.org/presentationml/2006/ole">
            <mc:AlternateContent xmlns:mc="http://schemas.openxmlformats.org/markup-compatibility/2006">
              <mc:Choice xmlns:v="urn:schemas-microsoft-com:vml" Requires="v">
                <p:oleObj spid="_x0000_s1038" name="Documento" r:id="rId4" imgW="5702300" imgH="2451100" progId="Word.Document.12">
                  <p:link updateAutomatic="1"/>
                </p:oleObj>
              </mc:Choice>
              <mc:Fallback>
                <p:oleObj name="Documento" r:id="rId4" imgW="5702300" imgH="2451100" progId="Word.Document.12">
                  <p:link updateAutomatic="1"/>
                  <p:pic>
                    <p:nvPicPr>
                      <p:cNvPr id="0" name=""/>
                      <p:cNvPicPr/>
                      <p:nvPr/>
                    </p:nvPicPr>
                    <p:blipFill>
                      <a:blip r:embed="rId5"/>
                      <a:stretch>
                        <a:fillRect/>
                      </a:stretch>
                    </p:blipFill>
                    <p:spPr>
                      <a:xfrm>
                        <a:off x="1839641" y="1777381"/>
                        <a:ext cx="6480720" cy="3259757"/>
                      </a:xfrm>
                      <a:prstGeom prst="rect">
                        <a:avLst/>
                      </a:prstGeom>
                    </p:spPr>
                  </p:pic>
                </p:oleObj>
              </mc:Fallback>
            </mc:AlternateContent>
          </a:graphicData>
        </a:graphic>
      </p:graphicFrame>
    </p:spTree>
    <p:extLst>
      <p:ext uri="{BB962C8B-B14F-4D97-AF65-F5344CB8AC3E}">
        <p14:creationId xmlns:p14="http://schemas.microsoft.com/office/powerpoint/2010/main" val="80221531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Programa de estudios</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70870515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Objetivo del material</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59493161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pic>
        <p:nvPicPr>
          <p:cNvPr id="5" name="Marcador de contenido 4" descr="programa.png">
            <a:hlinkClick r:id="rId2" action="ppaction://hlinkfile"/>
          </p:cNvPr>
          <p:cNvPicPr>
            <a:picLocks noGrp="1" noChangeAspect="1"/>
          </p:cNvPicPr>
          <p:nvPr>
            <p:ph idx="1"/>
          </p:nvPr>
        </p:nvPicPr>
        <p:blipFill>
          <a:blip r:embed="rId3">
            <a:extLst>
              <a:ext uri="{28A0092B-C50C-407E-A947-70E740481C1C}">
                <a14:useLocalDpi xmlns:a14="http://schemas.microsoft.com/office/drawing/2010/main" val="0"/>
              </a:ext>
            </a:extLst>
          </a:blip>
          <a:srcRect l="3380" r="3380"/>
          <a:stretch>
            <a:fillRect/>
          </a:stretch>
        </p:blipFill>
        <p:spPr>
          <a:xfrm>
            <a:off x="3567833" y="2929508"/>
            <a:ext cx="2996953" cy="1803392"/>
          </a:xfrm>
        </p:spPr>
      </p:pic>
      <p:sp>
        <p:nvSpPr>
          <p:cNvPr id="4" name="Botón de acción: Inicio 3">
            <a:hlinkClick r:id="rId4" action="ppaction://hlinksldjump" highlightClick="1"/>
          </p:cNvPr>
          <p:cNvSpPr/>
          <p:nvPr/>
        </p:nvSpPr>
        <p:spPr>
          <a:xfrm>
            <a:off x="8602705" y="5474974"/>
            <a:ext cx="269607" cy="240027"/>
          </a:xfrm>
          <a:prstGeom prst="actionButtonHom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500" dirty="0"/>
          </a:p>
        </p:txBody>
      </p:sp>
    </p:spTree>
    <p:extLst>
      <p:ext uri="{BB962C8B-B14F-4D97-AF65-F5344CB8AC3E}">
        <p14:creationId xmlns:p14="http://schemas.microsoft.com/office/powerpoint/2010/main" val="205787001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Requisitos</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415510306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otón de acción: Inicio 5">
            <a:hlinkClick r:id="rId2" action="ppaction://hlinksldjump" highlightClick="1"/>
          </p:cNvPr>
          <p:cNvSpPr/>
          <p:nvPr/>
        </p:nvSpPr>
        <p:spPr>
          <a:xfrm>
            <a:off x="8620394" y="5474974"/>
            <a:ext cx="269607" cy="240027"/>
          </a:xfrm>
          <a:prstGeom prst="actionButtonHom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500" dirty="0"/>
          </a:p>
        </p:txBody>
      </p:sp>
      <p:sp>
        <p:nvSpPr>
          <p:cNvPr id="3" name="Rectángulo 2"/>
          <p:cNvSpPr/>
          <p:nvPr/>
        </p:nvSpPr>
        <p:spPr>
          <a:xfrm>
            <a:off x="1983655" y="1564838"/>
            <a:ext cx="6906345" cy="2554545"/>
          </a:xfrm>
          <a:prstGeom prst="rect">
            <a:avLst/>
          </a:prstGeom>
        </p:spPr>
        <p:txBody>
          <a:bodyPr wrap="square">
            <a:spAutoFit/>
          </a:bodyPr>
          <a:lstStyle/>
          <a:p>
            <a:r>
              <a:rPr lang="es-ES" sz="2000" dirty="0"/>
              <a:t>Para una correcta visualización del material es necesario contar con las siguientes herramientas:</a:t>
            </a:r>
          </a:p>
          <a:p>
            <a:endParaRPr lang="es-ES" sz="2000" dirty="0"/>
          </a:p>
          <a:p>
            <a:pPr marL="342900" indent="-342900">
              <a:buFont typeface="Arial" panose="020B0604020202020204" pitchFamily="34" charset="0"/>
              <a:buChar char="•"/>
            </a:pPr>
            <a:r>
              <a:rPr lang="es-ES" sz="2000" dirty="0"/>
              <a:t>Programas de Microsoft Office (Word y Power Point)</a:t>
            </a:r>
          </a:p>
          <a:p>
            <a:pPr marL="342900" indent="-342900">
              <a:buFont typeface="Arial" panose="020B0604020202020204" pitchFamily="34" charset="0"/>
              <a:buChar char="•"/>
            </a:pPr>
            <a:r>
              <a:rPr lang="es-ES" sz="2000" dirty="0"/>
              <a:t>Real player</a:t>
            </a:r>
          </a:p>
          <a:p>
            <a:pPr marL="342900" indent="-342900">
              <a:buFont typeface="Arial" panose="020B0604020202020204" pitchFamily="34" charset="0"/>
              <a:buChar char="•"/>
            </a:pPr>
            <a:r>
              <a:rPr lang="es-ES" sz="2000" dirty="0"/>
              <a:t>Adobe acrobat</a:t>
            </a:r>
          </a:p>
          <a:p>
            <a:pPr marL="342900" indent="-342900">
              <a:buFont typeface="Arial" panose="020B0604020202020204" pitchFamily="34" charset="0"/>
              <a:buChar char="•"/>
            </a:pPr>
            <a:r>
              <a:rPr lang="es-ES" sz="2000" dirty="0"/>
              <a:t>Internet</a:t>
            </a:r>
          </a:p>
        </p:txBody>
      </p:sp>
    </p:spTree>
    <p:extLst>
      <p:ext uri="{BB962C8B-B14F-4D97-AF65-F5344CB8AC3E}">
        <p14:creationId xmlns:p14="http://schemas.microsoft.com/office/powerpoint/2010/main" val="173569693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Créditos</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66557189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otón de acción: Inicio 3">
            <a:hlinkClick r:id="rId2" action="ppaction://hlinksldjump" highlightClick="1"/>
          </p:cNvPr>
          <p:cNvSpPr/>
          <p:nvPr/>
        </p:nvSpPr>
        <p:spPr>
          <a:xfrm>
            <a:off x="8620394" y="5474974"/>
            <a:ext cx="269607" cy="240027"/>
          </a:xfrm>
          <a:prstGeom prst="actionButtonHom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500" dirty="0"/>
          </a:p>
        </p:txBody>
      </p:sp>
      <p:sp>
        <p:nvSpPr>
          <p:cNvPr id="6" name="Rectángulo 5"/>
          <p:cNvSpPr/>
          <p:nvPr/>
        </p:nvSpPr>
        <p:spPr>
          <a:xfrm>
            <a:off x="2127671" y="1561356"/>
            <a:ext cx="6762329" cy="2554545"/>
          </a:xfrm>
          <a:prstGeom prst="rect">
            <a:avLst/>
          </a:prstGeom>
        </p:spPr>
        <p:txBody>
          <a:bodyPr wrap="square">
            <a:spAutoFit/>
          </a:bodyPr>
          <a:lstStyle/>
          <a:p>
            <a:pPr algn="just"/>
            <a:r>
              <a:rPr lang="es-ES" sz="2000" dirty="0"/>
              <a:t>Con el objetivo de proporcionar la información necesaria para la comprensión del tema correspondiente, el presente material didáctico fue elaborado por la Dra. Delia Gutiérrez </a:t>
            </a:r>
            <a:r>
              <a:rPr lang="es-ES" sz="2000" dirty="0" smtClean="0"/>
              <a:t>Linares, profesora </a:t>
            </a:r>
            <a:r>
              <a:rPr lang="es-ES" sz="2000" dirty="0"/>
              <a:t>de Tiempo Completo de la Facultad de Ciencias Políticas y Sociales.</a:t>
            </a:r>
          </a:p>
          <a:p>
            <a:pPr algn="just"/>
            <a:endParaRPr lang="es-ES" sz="2000" dirty="0"/>
          </a:p>
          <a:p>
            <a:r>
              <a:rPr lang="es-ES" sz="2000" dirty="0"/>
              <a:t>E mail: dgutierrezl@uaemex.mx</a:t>
            </a:r>
          </a:p>
        </p:txBody>
      </p:sp>
    </p:spTree>
    <p:extLst>
      <p:ext uri="{BB962C8B-B14F-4D97-AF65-F5344CB8AC3E}">
        <p14:creationId xmlns:p14="http://schemas.microsoft.com/office/powerpoint/2010/main" val="137521171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a:xfrm>
            <a:off x="2631729" y="2929508"/>
            <a:ext cx="5589241" cy="1880096"/>
          </a:xfrm>
        </p:spPr>
        <p:txBody>
          <a:bodyPr>
            <a:normAutofit lnSpcReduction="10000"/>
          </a:bodyPr>
          <a:lstStyle/>
          <a:p>
            <a:pPr marL="0" indent="0">
              <a:buNone/>
            </a:pPr>
            <a:endParaRPr lang="es-MX" sz="2000" dirty="0"/>
          </a:p>
          <a:p>
            <a:pPr marL="0" indent="0">
              <a:buNone/>
            </a:pPr>
            <a:r>
              <a:rPr lang="es-MX" sz="2400" dirty="0"/>
              <a:t>Proporcionar la información necesaria para que el estudiante </a:t>
            </a:r>
            <a:r>
              <a:rPr lang="es-MX" sz="2400" dirty="0" smtClean="0"/>
              <a:t>comprenda y domine </a:t>
            </a:r>
            <a:r>
              <a:rPr lang="es-MX" sz="2400" dirty="0"/>
              <a:t>el </a:t>
            </a:r>
            <a:r>
              <a:rPr lang="es-MX" sz="2400" dirty="0" smtClean="0"/>
              <a:t>tema correspondiente.</a:t>
            </a:r>
            <a:endParaRPr lang="es-MX" sz="2400" dirty="0"/>
          </a:p>
          <a:p>
            <a:endParaRPr lang="es-MX" dirty="0"/>
          </a:p>
        </p:txBody>
      </p:sp>
    </p:spTree>
    <p:extLst>
      <p:ext uri="{BB962C8B-B14F-4D97-AF65-F5344CB8AC3E}">
        <p14:creationId xmlns:p14="http://schemas.microsoft.com/office/powerpoint/2010/main" val="410305352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dirty="0" smtClean="0"/>
              <a:t>contenido</a:t>
            </a:r>
            <a:endParaRPr lang="es-MX" dirty="0"/>
          </a:p>
        </p:txBody>
      </p:sp>
      <p:sp>
        <p:nvSpPr>
          <p:cNvPr id="5" name="Marcador de contenido 4"/>
          <p:cNvSpPr>
            <a:spLocks noGrp="1"/>
          </p:cNvSpPr>
          <p:nvPr>
            <p:ph sz="half" idx="1"/>
          </p:nvPr>
        </p:nvSpPr>
        <p:spPr>
          <a:xfrm>
            <a:off x="1839640" y="1849389"/>
            <a:ext cx="2971800" cy="3259667"/>
          </a:xfrm>
        </p:spPr>
        <p:txBody>
          <a:bodyPr>
            <a:normAutofit/>
          </a:bodyPr>
          <a:lstStyle/>
          <a:p>
            <a:endParaRPr lang="es-MX" sz="1667" dirty="0">
              <a:hlinkClick r:id="rId2" action="ppaction://hlinksldjump"/>
            </a:endParaRPr>
          </a:p>
          <a:p>
            <a:r>
              <a:rPr lang="es-MX" sz="1667" dirty="0">
                <a:hlinkClick r:id="rId2" action="ppaction://hlinksldjump"/>
              </a:rPr>
              <a:t>Tendencias</a:t>
            </a:r>
            <a:endParaRPr lang="es-MX" sz="1667" dirty="0"/>
          </a:p>
          <a:p>
            <a:r>
              <a:rPr lang="es-MX" sz="1667" dirty="0">
                <a:hlinkClick r:id="rId3" action="ppaction://hlinksldjump"/>
              </a:rPr>
              <a:t>Visión general</a:t>
            </a:r>
            <a:endParaRPr lang="es-MX" sz="1667" dirty="0"/>
          </a:p>
          <a:p>
            <a:r>
              <a:rPr lang="es-MX" sz="1667" dirty="0">
                <a:hlinkClick r:id="rId4" action="ppaction://hlinksldjump"/>
              </a:rPr>
              <a:t>Métodos cuantitativos</a:t>
            </a:r>
            <a:endParaRPr lang="es-MX" sz="1667" dirty="0"/>
          </a:p>
          <a:p>
            <a:r>
              <a:rPr lang="es-MX" sz="1667" dirty="0">
                <a:hlinkClick r:id="rId5" action="ppaction://hlinksldjump"/>
              </a:rPr>
              <a:t>Métodos cualitativos</a:t>
            </a:r>
            <a:endParaRPr lang="es-MX" sz="1667" dirty="0"/>
          </a:p>
        </p:txBody>
      </p:sp>
      <p:sp>
        <p:nvSpPr>
          <p:cNvPr id="6" name="Marcador de contenido 5"/>
          <p:cNvSpPr>
            <a:spLocks noGrp="1"/>
          </p:cNvSpPr>
          <p:nvPr>
            <p:ph sz="half" idx="2"/>
          </p:nvPr>
        </p:nvSpPr>
        <p:spPr>
          <a:xfrm>
            <a:off x="5224016" y="1849389"/>
            <a:ext cx="2971800" cy="3259667"/>
          </a:xfrm>
        </p:spPr>
        <p:txBody>
          <a:bodyPr/>
          <a:lstStyle/>
          <a:p>
            <a:endParaRPr lang="es-MX" sz="1667" dirty="0">
              <a:hlinkClick r:id="rId6" action="ppaction://hlinksldjump"/>
            </a:endParaRPr>
          </a:p>
          <a:p>
            <a:r>
              <a:rPr lang="es-MX" sz="1667" dirty="0">
                <a:hlinkClick r:id="rId6" action="ppaction://hlinksldjump"/>
              </a:rPr>
              <a:t>Bibliografía</a:t>
            </a:r>
            <a:endParaRPr lang="es-MX" sz="1667" dirty="0"/>
          </a:p>
          <a:p>
            <a:r>
              <a:rPr lang="es-MX" sz="1667" dirty="0">
                <a:hlinkClick r:id="rId7" action="ppaction://hlinksldjump"/>
              </a:rPr>
              <a:t>Programa de estudios</a:t>
            </a:r>
            <a:endParaRPr lang="es-MX" sz="1667" dirty="0"/>
          </a:p>
          <a:p>
            <a:r>
              <a:rPr lang="es-MX" sz="1667" dirty="0">
                <a:hlinkClick r:id="rId8" action="ppaction://hlinksldjump"/>
              </a:rPr>
              <a:t>Requisitos</a:t>
            </a:r>
            <a:endParaRPr lang="es-MX" sz="1667" dirty="0"/>
          </a:p>
          <a:p>
            <a:r>
              <a:rPr lang="es-MX" sz="1667" dirty="0">
                <a:hlinkClick r:id="rId9" action="ppaction://hlinksldjump"/>
              </a:rPr>
              <a:t>créditos</a:t>
            </a:r>
            <a:endParaRPr lang="es-MX" sz="1667" dirty="0"/>
          </a:p>
          <a:p>
            <a:endParaRPr lang="es-MX" dirty="0"/>
          </a:p>
        </p:txBody>
      </p:sp>
      <p:sp>
        <p:nvSpPr>
          <p:cNvPr id="7" name="Cinta hacia arriba 6">
            <a:hlinkClick r:id="rId10" action="ppaction://hlinksldjump"/>
          </p:cNvPr>
          <p:cNvSpPr/>
          <p:nvPr/>
        </p:nvSpPr>
        <p:spPr>
          <a:xfrm>
            <a:off x="7928458" y="732848"/>
            <a:ext cx="780087" cy="240027"/>
          </a:xfrm>
          <a:prstGeom prst="ribbon2">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500" dirty="0"/>
          </a:p>
        </p:txBody>
      </p:sp>
      <p:sp>
        <p:nvSpPr>
          <p:cNvPr id="2" name="Botón de acción: Inicio 1">
            <a:hlinkClick r:id="" action="ppaction://hlinkshowjump?jump=firstslide" highlightClick="1"/>
          </p:cNvPr>
          <p:cNvSpPr/>
          <p:nvPr/>
        </p:nvSpPr>
        <p:spPr>
          <a:xfrm>
            <a:off x="8550456" y="5401645"/>
            <a:ext cx="316176" cy="28803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Tree>
    <p:extLst>
      <p:ext uri="{BB962C8B-B14F-4D97-AF65-F5344CB8AC3E}">
        <p14:creationId xmlns:p14="http://schemas.microsoft.com/office/powerpoint/2010/main" val="416188844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2 Subtítulo"/>
          <p:cNvSpPr txBox="1">
            <a:spLocks/>
          </p:cNvSpPr>
          <p:nvPr/>
        </p:nvSpPr>
        <p:spPr>
          <a:xfrm>
            <a:off x="3879867" y="2057413"/>
            <a:ext cx="2044498" cy="306291"/>
          </a:xfrm>
          <a:prstGeom prst="rect">
            <a:avLst/>
          </a:prstGeom>
        </p:spPr>
        <p:txBody>
          <a:bodyPr vert="horz">
            <a:normAutofit/>
          </a:bodyPr>
          <a:lstStyle>
            <a:lvl1pPr marL="0" indent="0" algn="r" rtl="0" eaLnBrk="1" latinLnBrk="0" hangingPunct="1">
              <a:spcBef>
                <a:spcPts val="600"/>
              </a:spcBef>
              <a:buClr>
                <a:schemeClr val="accent1"/>
              </a:buClr>
              <a:buSzPct val="76000"/>
              <a:buFont typeface="Wingdings 3"/>
              <a:buNone/>
              <a:defRPr kumimoji="0" sz="2000" kern="1200">
                <a:solidFill>
                  <a:schemeClr val="tx2"/>
                </a:solidFill>
                <a:latin typeface="+mj-lt"/>
                <a:ea typeface="+mj-ea"/>
                <a:cs typeface="+mj-cs"/>
              </a:defRPr>
            </a:lvl1pPr>
            <a:lvl2pPr marL="457200" indent="0" algn="ctr" rtl="0" eaLnBrk="1" latinLnBrk="0" hangingPunct="1">
              <a:spcBef>
                <a:spcPts val="500"/>
              </a:spcBef>
              <a:buClr>
                <a:schemeClr val="accent2"/>
              </a:buClr>
              <a:buSzPct val="76000"/>
              <a:buFont typeface="Wingdings 3"/>
              <a:buNone/>
              <a:defRPr kumimoji="0" sz="2300" kern="1200">
                <a:solidFill>
                  <a:schemeClr val="tx2"/>
                </a:solidFill>
                <a:latin typeface="+mn-lt"/>
                <a:ea typeface="+mn-ea"/>
                <a:cs typeface="+mn-cs"/>
              </a:defRPr>
            </a:lvl2pPr>
            <a:lvl3pPr marL="914400" indent="0" algn="ctr" rtl="0" eaLnBrk="1" latinLnBrk="0" hangingPunct="1">
              <a:spcBef>
                <a:spcPts val="500"/>
              </a:spcBef>
              <a:buClr>
                <a:schemeClr val="bg1">
                  <a:shade val="50000"/>
                </a:schemeClr>
              </a:buClr>
              <a:buSzPct val="76000"/>
              <a:buFont typeface="Wingdings 3"/>
              <a:buNone/>
              <a:defRPr kumimoji="0" sz="2000" kern="1200">
                <a:solidFill>
                  <a:schemeClr val="tx1"/>
                </a:solidFill>
                <a:latin typeface="+mn-lt"/>
                <a:ea typeface="+mn-ea"/>
                <a:cs typeface="+mn-cs"/>
              </a:defRPr>
            </a:lvl3pPr>
            <a:lvl4pPr marL="1371600" indent="0" algn="ctr" rtl="0" eaLnBrk="1" latinLnBrk="0" hangingPunct="1">
              <a:spcBef>
                <a:spcPts val="400"/>
              </a:spcBef>
              <a:buClr>
                <a:schemeClr val="accent2">
                  <a:shade val="75000"/>
                </a:schemeClr>
              </a:buClr>
              <a:buSzPct val="70000"/>
              <a:buFont typeface="Wingdings"/>
              <a:buNone/>
              <a:defRPr kumimoji="0" sz="1800" kern="1200">
                <a:solidFill>
                  <a:schemeClr val="tx1"/>
                </a:solidFill>
                <a:latin typeface="+mn-lt"/>
                <a:ea typeface="+mn-ea"/>
                <a:cs typeface="+mn-cs"/>
              </a:defRPr>
            </a:lvl4pPr>
            <a:lvl5pPr marL="1828800" indent="0" algn="ctr" rtl="0" eaLnBrk="1" latinLnBrk="0" hangingPunct="1">
              <a:spcBef>
                <a:spcPts val="300"/>
              </a:spcBef>
              <a:buClr>
                <a:schemeClr val="accent2"/>
              </a:buClr>
              <a:buSzPct val="70000"/>
              <a:buFont typeface="Wingdings"/>
              <a:buNone/>
              <a:defRPr kumimoji="0" sz="1600" kern="1200">
                <a:solidFill>
                  <a:schemeClr val="tx1"/>
                </a:solidFill>
                <a:latin typeface="+mn-lt"/>
                <a:ea typeface="+mn-ea"/>
                <a:cs typeface="+mn-cs"/>
              </a:defRPr>
            </a:lvl5pPr>
            <a:lvl6pPr marL="2286000" indent="0" algn="ctr" rtl="0" eaLnBrk="1" latinLnBrk="0" hangingPunct="1">
              <a:spcBef>
                <a:spcPts val="300"/>
              </a:spcBef>
              <a:buClr>
                <a:srgbClr val="9FB8CD">
                  <a:shade val="75000"/>
                </a:srgbClr>
              </a:buClr>
              <a:buSzPct val="75000"/>
              <a:buFont typeface="Wingdings 3"/>
              <a:buNone/>
              <a:defRPr kumimoji="0" lang="en-US" sz="1600" kern="1200" smtClean="0">
                <a:solidFill>
                  <a:schemeClr val="tx1"/>
                </a:solidFill>
                <a:latin typeface="+mn-lt"/>
                <a:ea typeface="+mn-ea"/>
                <a:cs typeface="+mn-cs"/>
              </a:defRPr>
            </a:lvl6pPr>
            <a:lvl7pPr marL="2743200" indent="0" algn="ctr" rtl="0" eaLnBrk="1" latinLnBrk="0" hangingPunct="1">
              <a:spcBef>
                <a:spcPts val="300"/>
              </a:spcBef>
              <a:buClr>
                <a:srgbClr val="727CA3">
                  <a:shade val="75000"/>
                </a:srgbClr>
              </a:buClr>
              <a:buSzPct val="75000"/>
              <a:buFont typeface="Wingdings 3"/>
              <a:buNone/>
              <a:defRPr kumimoji="0" lang="en-US" sz="1400" kern="1200" smtClean="0">
                <a:solidFill>
                  <a:schemeClr val="tx1"/>
                </a:solidFill>
                <a:latin typeface="+mn-lt"/>
                <a:ea typeface="+mn-ea"/>
                <a:cs typeface="+mn-cs"/>
              </a:defRPr>
            </a:lvl7pPr>
            <a:lvl8pPr marL="3200400" indent="0" algn="ctr" rtl="0" eaLnBrk="1" latinLnBrk="0" hangingPunct="1">
              <a:spcBef>
                <a:spcPts val="300"/>
              </a:spcBef>
              <a:buClr>
                <a:prstClr val="white">
                  <a:shade val="50000"/>
                </a:prstClr>
              </a:buClr>
              <a:buSzPct val="75000"/>
              <a:buFont typeface="Wingdings 3"/>
              <a:buNone/>
              <a:defRPr kumimoji="0" lang="en-US" sz="1400" kern="1200" smtClean="0">
                <a:solidFill>
                  <a:schemeClr val="tx1"/>
                </a:solidFill>
                <a:latin typeface="+mn-lt"/>
                <a:ea typeface="+mn-ea"/>
                <a:cs typeface="+mn-cs"/>
              </a:defRPr>
            </a:lvl8pPr>
            <a:lvl9pPr marL="3657600" indent="0" algn="ctr" rtl="0" eaLnBrk="1" latinLnBrk="0" hangingPunct="1">
              <a:spcBef>
                <a:spcPts val="300"/>
              </a:spcBef>
              <a:buClr>
                <a:srgbClr val="9FB8CD"/>
              </a:buClr>
              <a:buSzPct val="75000"/>
              <a:buFont typeface="Wingdings 3"/>
              <a:buNone/>
              <a:defRPr kumimoji="0" lang="en-US" sz="1200" kern="1200" smtClean="0">
                <a:solidFill>
                  <a:schemeClr val="tx1"/>
                </a:solidFill>
                <a:latin typeface="+mn-lt"/>
                <a:ea typeface="+mn-ea"/>
                <a:cs typeface="+mn-cs"/>
              </a:defRPr>
            </a:lvl9pPr>
          </a:lstStyle>
          <a:p>
            <a:pPr algn="ctr"/>
            <a:r>
              <a:rPr lang="es-MX" sz="1389" b="1" dirty="0">
                <a:solidFill>
                  <a:schemeClr val="tx1"/>
                </a:solidFill>
              </a:rPr>
              <a:t>        </a:t>
            </a:r>
            <a:endParaRPr lang="es-MX" sz="1111" dirty="0">
              <a:solidFill>
                <a:schemeClr val="tx1"/>
              </a:solidFill>
            </a:endParaRPr>
          </a:p>
        </p:txBody>
      </p:sp>
      <p:sp>
        <p:nvSpPr>
          <p:cNvPr id="8" name="Título 7"/>
          <p:cNvSpPr>
            <a:spLocks noGrp="1"/>
          </p:cNvSpPr>
          <p:nvPr>
            <p:ph type="title"/>
          </p:nvPr>
        </p:nvSpPr>
        <p:spPr/>
        <p:txBody>
          <a:bodyPr>
            <a:normAutofit/>
          </a:bodyPr>
          <a:lstStyle/>
          <a:p>
            <a:pPr algn="r"/>
            <a:r>
              <a:rPr lang="es-ES_tradnl" sz="2222" b="1" dirty="0"/>
              <a:t>Tema:</a:t>
            </a:r>
            <a:br>
              <a:rPr lang="es-ES_tradnl" sz="2222" b="1" dirty="0"/>
            </a:br>
            <a:r>
              <a:rPr lang="es-ES_tradnl" sz="2222" b="1" dirty="0"/>
              <a:t>Métodos de Evaluación</a:t>
            </a:r>
            <a:r>
              <a:rPr lang="es-MX" sz="2222" b="1" dirty="0"/>
              <a:t> </a:t>
            </a:r>
            <a:endParaRPr lang="es-ES" sz="2222"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35063438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Tendencias</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46575918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2429707" y="857278"/>
            <a:ext cx="150017" cy="4500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grpSp>
        <p:nvGrpSpPr>
          <p:cNvPr id="11" name="10 Grupo"/>
          <p:cNvGrpSpPr/>
          <p:nvPr/>
        </p:nvGrpSpPr>
        <p:grpSpPr>
          <a:xfrm>
            <a:off x="2429706" y="857278"/>
            <a:ext cx="5386598" cy="776086"/>
            <a:chOff x="755576" y="548680"/>
            <a:chExt cx="7560840" cy="648072"/>
          </a:xfrm>
        </p:grpSpPr>
        <p:sp>
          <p:nvSpPr>
            <p:cNvPr id="5" name="4 Rectángulo"/>
            <p:cNvSpPr/>
            <p:nvPr/>
          </p:nvSpPr>
          <p:spPr>
            <a:xfrm>
              <a:off x="755576" y="548680"/>
              <a:ext cx="7560840" cy="64807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250" dirty="0"/>
            </a:p>
          </p:txBody>
        </p:sp>
        <p:sp>
          <p:nvSpPr>
            <p:cNvPr id="7" name="6 Rectángulo"/>
            <p:cNvSpPr/>
            <p:nvPr/>
          </p:nvSpPr>
          <p:spPr>
            <a:xfrm>
              <a:off x="1115616" y="688050"/>
              <a:ext cx="259296" cy="237733"/>
            </a:xfrm>
            <a:prstGeom prst="rect">
              <a:avLst/>
            </a:prstGeom>
          </p:spPr>
          <p:txBody>
            <a:bodyPr wrap="none">
              <a:spAutoFit/>
            </a:bodyPr>
            <a:lstStyle/>
            <a:p>
              <a:endParaRPr lang="es-MX" sz="1250" b="1" i="1" dirty="0"/>
            </a:p>
          </p:txBody>
        </p:sp>
      </p:grpSp>
      <p:sp>
        <p:nvSpPr>
          <p:cNvPr id="8" name="7 Rectángulo"/>
          <p:cNvSpPr/>
          <p:nvPr/>
        </p:nvSpPr>
        <p:spPr>
          <a:xfrm>
            <a:off x="3379812" y="907283"/>
            <a:ext cx="3475386" cy="605422"/>
          </a:xfrm>
          <a:prstGeom prst="rect">
            <a:avLst/>
          </a:prstGeom>
        </p:spPr>
        <p:txBody>
          <a:bodyPr wrap="square">
            <a:spAutoFit/>
          </a:bodyPr>
          <a:lstStyle/>
          <a:p>
            <a:pPr algn="ctr"/>
            <a:r>
              <a:rPr lang="es-MX" sz="1667" b="1" dirty="0"/>
              <a:t>Dos Tendencias Fundamentales:</a:t>
            </a:r>
            <a:endParaRPr lang="es-MX" sz="1667" dirty="0"/>
          </a:p>
        </p:txBody>
      </p:sp>
      <p:sp>
        <p:nvSpPr>
          <p:cNvPr id="10" name="9 Rectángulo"/>
          <p:cNvSpPr/>
          <p:nvPr/>
        </p:nvSpPr>
        <p:spPr>
          <a:xfrm>
            <a:off x="5132919" y="2636911"/>
            <a:ext cx="2453183" cy="348878"/>
          </a:xfrm>
          <a:prstGeom prst="rect">
            <a:avLst/>
          </a:prstGeom>
        </p:spPr>
        <p:txBody>
          <a:bodyPr wrap="square">
            <a:spAutoFit/>
          </a:bodyPr>
          <a:lstStyle/>
          <a:p>
            <a:pPr algn="just"/>
            <a:r>
              <a:rPr lang="es-MX" sz="1667" b="1" dirty="0"/>
              <a:t>CONSTRUCTIVISMO</a:t>
            </a:r>
          </a:p>
        </p:txBody>
      </p:sp>
      <p:sp>
        <p:nvSpPr>
          <p:cNvPr id="13" name="12 Rectángulo"/>
          <p:cNvSpPr/>
          <p:nvPr/>
        </p:nvSpPr>
        <p:spPr>
          <a:xfrm>
            <a:off x="1895646" y="3113504"/>
            <a:ext cx="2968332" cy="584775"/>
          </a:xfrm>
          <a:prstGeom prst="rect">
            <a:avLst/>
          </a:prstGeom>
        </p:spPr>
        <p:txBody>
          <a:bodyPr wrap="square">
            <a:spAutoFit/>
          </a:bodyPr>
          <a:lstStyle/>
          <a:p>
            <a:pPr marL="285750" indent="-285750" algn="just">
              <a:buFont typeface="Arial" panose="020B0604020202020204" pitchFamily="34" charset="0"/>
              <a:buChar char="•"/>
            </a:pPr>
            <a:r>
              <a:rPr lang="es-MX" sz="1600" dirty="0" smtClean="0">
                <a:cs typeface="Arial"/>
              </a:rPr>
              <a:t>Preocupación</a:t>
            </a:r>
            <a:r>
              <a:rPr lang="es-ES_tradnl" sz="1600" dirty="0" smtClean="0">
                <a:cs typeface="Arial"/>
              </a:rPr>
              <a:t> </a:t>
            </a:r>
            <a:r>
              <a:rPr lang="es-ES_tradnl" sz="1600" dirty="0">
                <a:cs typeface="Arial"/>
              </a:rPr>
              <a:t>por la </a:t>
            </a:r>
            <a:r>
              <a:rPr lang="es-ES_tradnl" sz="1600" dirty="0" smtClean="0">
                <a:cs typeface="Arial"/>
              </a:rPr>
              <a:t> objetividad</a:t>
            </a:r>
            <a:endParaRPr lang="es-MX" sz="1600" dirty="0">
              <a:cs typeface="Arial"/>
            </a:endParaRPr>
          </a:p>
        </p:txBody>
      </p:sp>
      <p:sp>
        <p:nvSpPr>
          <p:cNvPr id="16" name="15 Rectángulo"/>
          <p:cNvSpPr/>
          <p:nvPr/>
        </p:nvSpPr>
        <p:spPr>
          <a:xfrm>
            <a:off x="2629729" y="2657477"/>
            <a:ext cx="1650183" cy="348878"/>
          </a:xfrm>
          <a:prstGeom prst="rect">
            <a:avLst/>
          </a:prstGeom>
        </p:spPr>
        <p:txBody>
          <a:bodyPr wrap="square">
            <a:spAutoFit/>
          </a:bodyPr>
          <a:lstStyle/>
          <a:p>
            <a:pPr algn="just"/>
            <a:r>
              <a:rPr lang="es-MX" sz="1667" b="1" dirty="0"/>
              <a:t>POSITIVISTA</a:t>
            </a:r>
          </a:p>
        </p:txBody>
      </p:sp>
      <p:cxnSp>
        <p:nvCxnSpPr>
          <p:cNvPr id="18" name="17 Conector curvado"/>
          <p:cNvCxnSpPr/>
          <p:nvPr/>
        </p:nvCxnSpPr>
        <p:spPr>
          <a:xfrm rot="5400000" flipH="1" flipV="1">
            <a:off x="3351269" y="1813803"/>
            <a:ext cx="886178" cy="843095"/>
          </a:xfrm>
          <a:prstGeom prst="curvedConnector3">
            <a:avLst>
              <a:gd name="adj1" fmla="val 50000"/>
            </a:avLst>
          </a:prstGeom>
          <a:ln w="571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17 Conector curvado"/>
          <p:cNvCxnSpPr/>
          <p:nvPr/>
        </p:nvCxnSpPr>
        <p:spPr>
          <a:xfrm rot="16200000" flipV="1">
            <a:off x="5675481" y="1863327"/>
            <a:ext cx="897272" cy="792087"/>
          </a:xfrm>
          <a:prstGeom prst="curvedConnector3">
            <a:avLst>
              <a:gd name="adj1" fmla="val 50000"/>
            </a:avLst>
          </a:prstGeom>
          <a:ln w="571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4" name="12 Rectángulo"/>
          <p:cNvSpPr/>
          <p:nvPr/>
        </p:nvSpPr>
        <p:spPr>
          <a:xfrm>
            <a:off x="1911649" y="3811815"/>
            <a:ext cx="2810315" cy="338554"/>
          </a:xfrm>
          <a:prstGeom prst="rect">
            <a:avLst/>
          </a:prstGeom>
        </p:spPr>
        <p:txBody>
          <a:bodyPr wrap="square">
            <a:spAutoFit/>
          </a:bodyPr>
          <a:lstStyle/>
          <a:p>
            <a:pPr marL="285750" indent="-285750" algn="just">
              <a:buFont typeface="Arial" panose="020B0604020202020204" pitchFamily="34" charset="0"/>
              <a:buChar char="•"/>
            </a:pPr>
            <a:r>
              <a:rPr lang="es-MX" sz="1600" dirty="0" smtClean="0"/>
              <a:t>Instrumental</a:t>
            </a:r>
            <a:endParaRPr lang="es-MX" sz="1600" dirty="0"/>
          </a:p>
        </p:txBody>
      </p:sp>
      <p:sp>
        <p:nvSpPr>
          <p:cNvPr id="25" name="12 Rectángulo"/>
          <p:cNvSpPr/>
          <p:nvPr/>
        </p:nvSpPr>
        <p:spPr>
          <a:xfrm>
            <a:off x="1895646" y="4309266"/>
            <a:ext cx="2954329" cy="584775"/>
          </a:xfrm>
          <a:prstGeom prst="rect">
            <a:avLst/>
          </a:prstGeom>
        </p:spPr>
        <p:txBody>
          <a:bodyPr wrap="square">
            <a:spAutoFit/>
          </a:bodyPr>
          <a:lstStyle/>
          <a:p>
            <a:pPr marL="285750" indent="-285750" algn="just">
              <a:buFont typeface="Arial" panose="020B0604020202020204" pitchFamily="34" charset="0"/>
              <a:buChar char="•"/>
            </a:pPr>
            <a:r>
              <a:rPr lang="es-MX" sz="1600" dirty="0" err="1" smtClean="0"/>
              <a:t>Evaluaci</a:t>
            </a:r>
            <a:r>
              <a:rPr lang="es-ES_tradnl" sz="1600" dirty="0"/>
              <a:t>ón sumatoria y NO participativa</a:t>
            </a:r>
            <a:endParaRPr lang="es-MX" sz="1600" dirty="0"/>
          </a:p>
        </p:txBody>
      </p:sp>
      <p:sp>
        <p:nvSpPr>
          <p:cNvPr id="26" name="12 Rectángulo"/>
          <p:cNvSpPr/>
          <p:nvPr/>
        </p:nvSpPr>
        <p:spPr>
          <a:xfrm>
            <a:off x="5296025" y="3145532"/>
            <a:ext cx="3456383" cy="584775"/>
          </a:xfrm>
          <a:prstGeom prst="rect">
            <a:avLst/>
          </a:prstGeom>
        </p:spPr>
        <p:txBody>
          <a:bodyPr wrap="square">
            <a:spAutoFit/>
          </a:bodyPr>
          <a:lstStyle/>
          <a:p>
            <a:pPr marL="285750" indent="-285750" algn="just">
              <a:buFont typeface="Arial" panose="020B0604020202020204" pitchFamily="34" charset="0"/>
              <a:buChar char="•"/>
            </a:pPr>
            <a:r>
              <a:rPr lang="es-MX" sz="1600" dirty="0" smtClean="0"/>
              <a:t>Motivada </a:t>
            </a:r>
            <a:r>
              <a:rPr lang="es-MX" sz="1600" dirty="0"/>
              <a:t>por la credibilidad y legitimidad del proceso</a:t>
            </a:r>
          </a:p>
        </p:txBody>
      </p:sp>
      <p:sp>
        <p:nvSpPr>
          <p:cNvPr id="27" name="12 Rectángulo"/>
          <p:cNvSpPr/>
          <p:nvPr/>
        </p:nvSpPr>
        <p:spPr>
          <a:xfrm>
            <a:off x="5296025" y="3865613"/>
            <a:ext cx="3456383" cy="584775"/>
          </a:xfrm>
          <a:prstGeom prst="rect">
            <a:avLst/>
          </a:prstGeom>
        </p:spPr>
        <p:txBody>
          <a:bodyPr wrap="square">
            <a:spAutoFit/>
          </a:bodyPr>
          <a:lstStyle/>
          <a:p>
            <a:pPr marL="285750" indent="-285750" algn="just">
              <a:buFont typeface="Arial" panose="020B0604020202020204" pitchFamily="34" charset="0"/>
              <a:buChar char="•"/>
            </a:pPr>
            <a:r>
              <a:rPr lang="es-MX" sz="1600" dirty="0" smtClean="0"/>
              <a:t>Definiciones </a:t>
            </a:r>
            <a:r>
              <a:rPr lang="es-MX" sz="1600" dirty="0"/>
              <a:t>de corte sociol</a:t>
            </a:r>
            <a:r>
              <a:rPr lang="es-ES_tradnl" sz="1600" dirty="0"/>
              <a:t>ógico</a:t>
            </a:r>
            <a:endParaRPr lang="es-MX" sz="1600" dirty="0"/>
          </a:p>
        </p:txBody>
      </p:sp>
      <p:sp>
        <p:nvSpPr>
          <p:cNvPr id="28" name="12 Rectángulo"/>
          <p:cNvSpPr/>
          <p:nvPr/>
        </p:nvSpPr>
        <p:spPr>
          <a:xfrm>
            <a:off x="5296025" y="4593674"/>
            <a:ext cx="3456383" cy="584775"/>
          </a:xfrm>
          <a:prstGeom prst="rect">
            <a:avLst/>
          </a:prstGeom>
        </p:spPr>
        <p:txBody>
          <a:bodyPr wrap="square">
            <a:spAutoFit/>
          </a:bodyPr>
          <a:lstStyle/>
          <a:p>
            <a:pPr marL="285750" indent="-285750" algn="just">
              <a:buFont typeface="Arial" panose="020B0604020202020204" pitchFamily="34" charset="0"/>
              <a:buChar char="•"/>
            </a:pPr>
            <a:r>
              <a:rPr lang="es-MX" sz="1600" dirty="0" smtClean="0"/>
              <a:t>Evaluación </a:t>
            </a:r>
            <a:r>
              <a:rPr lang="es-ES_tradnl" sz="1600" dirty="0" smtClean="0"/>
              <a:t>formativa </a:t>
            </a:r>
            <a:r>
              <a:rPr lang="es-ES_tradnl" sz="1600" dirty="0"/>
              <a:t>y participativa</a:t>
            </a:r>
            <a:endParaRPr lang="es-MX" sz="1600" dirty="0"/>
          </a:p>
        </p:txBody>
      </p:sp>
      <p:sp>
        <p:nvSpPr>
          <p:cNvPr id="2" name="Botón de acción: Inicio 1">
            <a:hlinkClick r:id="rId3" action="ppaction://hlinksldjump" highlightClick="1"/>
          </p:cNvPr>
          <p:cNvSpPr/>
          <p:nvPr/>
        </p:nvSpPr>
        <p:spPr>
          <a:xfrm>
            <a:off x="8620394" y="5465214"/>
            <a:ext cx="269607" cy="240027"/>
          </a:xfrm>
          <a:prstGeom prst="actionButtonHom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500" dirty="0"/>
          </a:p>
        </p:txBody>
      </p:sp>
    </p:spTree>
    <p:extLst>
      <p:ext uri="{BB962C8B-B14F-4D97-AF65-F5344CB8AC3E}">
        <p14:creationId xmlns:p14="http://schemas.microsoft.com/office/powerpoint/2010/main" val="1324011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Visión general</a:t>
            </a:r>
            <a:endParaRPr lang="es-MX" dirty="0"/>
          </a:p>
        </p:txBody>
      </p:sp>
      <p:sp>
        <p:nvSpPr>
          <p:cNvPr id="3" name="Marcador de texto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184743439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majorFont>
      <a:minorFont>
        <a:latin typeface="Century Gothic"/>
        <a:ea typeface=""/>
        <a:cs typeface=""/>
        <a:font script="Jpan" typeface="メイリオ"/>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Plaza.thmx</Template>
  <TotalTime>1270</TotalTime>
  <Words>1065</Words>
  <Application>Microsoft Office PowerPoint</Application>
  <PresentationFormat>Personalizado</PresentationFormat>
  <Paragraphs>147</Paragraphs>
  <Slides>34</Slides>
  <Notes>1</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Vínculos</vt:lpstr>
      </vt:variant>
      <vt:variant>
        <vt:i4>1</vt:i4>
      </vt:variant>
      <vt:variant>
        <vt:lpstr>Títulos de diapositiva</vt:lpstr>
      </vt:variant>
      <vt:variant>
        <vt:i4>34</vt:i4>
      </vt:variant>
    </vt:vector>
  </HeadingPairs>
  <TitlesOfParts>
    <vt:vector size="42" baseType="lpstr">
      <vt:lpstr>Arial</vt:lpstr>
      <vt:lpstr>Calibri</vt:lpstr>
      <vt:lpstr>Century Gothic</vt:lpstr>
      <vt:lpstr>Wingdings</vt:lpstr>
      <vt:lpstr>Wingdings 2</vt:lpstr>
      <vt:lpstr>Wingdings 3</vt:lpstr>
      <vt:lpstr>Plaza</vt:lpstr>
      <vt:lpstr>\\localhost\Users\delia\Desktop\Md 2016B\Macintosh HD:Users:delia:Desktop:Cursos 2016A:programas revisados 2016A:Politicas Publicas evaluacion programa revision junio 2016.doc!OLE_LINK1</vt:lpstr>
      <vt:lpstr>Universidad Autónoma del Estado de México   Facultad de Ciencias Políticas y Sociales </vt:lpstr>
      <vt:lpstr>Presentación de PowerPoint</vt:lpstr>
      <vt:lpstr>Objetivo del material</vt:lpstr>
      <vt:lpstr>Presentación de PowerPoint</vt:lpstr>
      <vt:lpstr>contenido</vt:lpstr>
      <vt:lpstr>Tema: Métodos de Evaluación </vt:lpstr>
      <vt:lpstr>Tendencias</vt:lpstr>
      <vt:lpstr>Presentación de PowerPoint</vt:lpstr>
      <vt:lpstr>Visión general</vt:lpstr>
      <vt:lpstr>Presentación de PowerPoint</vt:lpstr>
      <vt:lpstr>Presentación de PowerPoint</vt:lpstr>
      <vt:lpstr>Presentación de PowerPoint</vt:lpstr>
      <vt:lpstr>Presentación de PowerPoint</vt:lpstr>
      <vt:lpstr>Métodos cuantitativos</vt:lpstr>
      <vt:lpstr>Presentación de PowerPoint</vt:lpstr>
      <vt:lpstr>Presentación de PowerPoint</vt:lpstr>
      <vt:lpstr>Presentación de PowerPoint</vt:lpstr>
      <vt:lpstr>Presentación de PowerPoint</vt:lpstr>
      <vt:lpstr>Presentación de PowerPoint</vt:lpstr>
      <vt:lpstr>Métodos Cualitativos</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vt:lpstr>
      <vt:lpstr>Presentación de PowerPoint</vt:lpstr>
      <vt:lpstr>Programa de estudios</vt:lpstr>
      <vt:lpstr>Presentación de PowerPoint</vt:lpstr>
      <vt:lpstr>Requisitos</vt:lpstr>
      <vt:lpstr>Presentación de PowerPoint</vt:lpstr>
      <vt:lpstr>Créditos</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Deguli</dc:creator>
  <cp:lastModifiedBy>Delia</cp:lastModifiedBy>
  <cp:revision>237</cp:revision>
  <dcterms:created xsi:type="dcterms:W3CDTF">2015-06-10T02:32:42Z</dcterms:created>
  <dcterms:modified xsi:type="dcterms:W3CDTF">2016-10-11T18:28:37Z</dcterms:modified>
</cp:coreProperties>
</file>