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avi" ContentType="video/x-msvideo"/>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 id="2147483664" r:id="rId3"/>
  </p:sldMasterIdLst>
  <p:notesMasterIdLst>
    <p:notesMasterId r:id="rId60"/>
  </p:notesMasterIdLst>
  <p:sldIdLst>
    <p:sldId id="311" r:id="rId4"/>
    <p:sldId id="256" r:id="rId5"/>
    <p:sldId id="317" r:id="rId6"/>
    <p:sldId id="321" r:id="rId7"/>
    <p:sldId id="318" r:id="rId8"/>
    <p:sldId id="281" r:id="rId9"/>
    <p:sldId id="319" r:id="rId10"/>
    <p:sldId id="316" r:id="rId11"/>
    <p:sldId id="315" r:id="rId12"/>
    <p:sldId id="314" r:id="rId13"/>
    <p:sldId id="257" r:id="rId14"/>
    <p:sldId id="312" r:id="rId15"/>
    <p:sldId id="291" r:id="rId16"/>
    <p:sldId id="290" r:id="rId17"/>
    <p:sldId id="293" r:id="rId18"/>
    <p:sldId id="292" r:id="rId19"/>
    <p:sldId id="289" r:id="rId20"/>
    <p:sldId id="282" r:id="rId21"/>
    <p:sldId id="258" r:id="rId22"/>
    <p:sldId id="295" r:id="rId23"/>
    <p:sldId id="296" r:id="rId24"/>
    <p:sldId id="283" r:id="rId25"/>
    <p:sldId id="275" r:id="rId26"/>
    <p:sldId id="279" r:id="rId27"/>
    <p:sldId id="297" r:id="rId28"/>
    <p:sldId id="280" r:id="rId29"/>
    <p:sldId id="278" r:id="rId30"/>
    <p:sldId id="298" r:id="rId31"/>
    <p:sldId id="265" r:id="rId32"/>
    <p:sldId id="287" r:id="rId33"/>
    <p:sldId id="266" r:id="rId34"/>
    <p:sldId id="270" r:id="rId35"/>
    <p:sldId id="299" r:id="rId36"/>
    <p:sldId id="284" r:id="rId37"/>
    <p:sldId id="285" r:id="rId38"/>
    <p:sldId id="260" r:id="rId39"/>
    <p:sldId id="276" r:id="rId40"/>
    <p:sldId id="286" r:id="rId41"/>
    <p:sldId id="269" r:id="rId42"/>
    <p:sldId id="262" r:id="rId43"/>
    <p:sldId id="261" r:id="rId44"/>
    <p:sldId id="303" r:id="rId45"/>
    <p:sldId id="300" r:id="rId46"/>
    <p:sldId id="302" r:id="rId47"/>
    <p:sldId id="304" r:id="rId48"/>
    <p:sldId id="263" r:id="rId49"/>
    <p:sldId id="264" r:id="rId50"/>
    <p:sldId id="301" r:id="rId51"/>
    <p:sldId id="305" r:id="rId52"/>
    <p:sldId id="306" r:id="rId53"/>
    <p:sldId id="309" r:id="rId54"/>
    <p:sldId id="310" r:id="rId55"/>
    <p:sldId id="307" r:id="rId56"/>
    <p:sldId id="308" r:id="rId57"/>
    <p:sldId id="322" r:id="rId58"/>
    <p:sldId id="323" r:id="rId59"/>
  </p:sldIdLst>
  <p:sldSz cx="9144000" cy="6858000" type="screen4x3"/>
  <p:notesSz cx="6858000" cy="9144000"/>
  <p:defaultTextStyle>
    <a:defPPr>
      <a:defRPr lang="en-US"/>
    </a:defPPr>
    <a:lvl1pPr algn="l" rtl="0" fontAlgn="base">
      <a:spcBef>
        <a:spcPct val="0"/>
      </a:spcBef>
      <a:spcAft>
        <a:spcPct val="0"/>
      </a:spcAft>
      <a:defRPr sz="2200" kern="1200">
        <a:solidFill>
          <a:schemeClr val="tx1"/>
        </a:solidFill>
        <a:latin typeface="Arial" charset="0"/>
        <a:ea typeface="+mn-ea"/>
        <a:cs typeface="+mn-cs"/>
      </a:defRPr>
    </a:lvl1pPr>
    <a:lvl2pPr marL="411754" algn="l" rtl="0" fontAlgn="base">
      <a:spcBef>
        <a:spcPct val="0"/>
      </a:spcBef>
      <a:spcAft>
        <a:spcPct val="0"/>
      </a:spcAft>
      <a:defRPr sz="2200" kern="1200">
        <a:solidFill>
          <a:schemeClr val="tx1"/>
        </a:solidFill>
        <a:latin typeface="Arial" charset="0"/>
        <a:ea typeface="+mn-ea"/>
        <a:cs typeface="+mn-cs"/>
      </a:defRPr>
    </a:lvl2pPr>
    <a:lvl3pPr marL="823509" algn="l" rtl="0" fontAlgn="base">
      <a:spcBef>
        <a:spcPct val="0"/>
      </a:spcBef>
      <a:spcAft>
        <a:spcPct val="0"/>
      </a:spcAft>
      <a:defRPr sz="2200" kern="1200">
        <a:solidFill>
          <a:schemeClr val="tx1"/>
        </a:solidFill>
        <a:latin typeface="Arial" charset="0"/>
        <a:ea typeface="+mn-ea"/>
        <a:cs typeface="+mn-cs"/>
      </a:defRPr>
    </a:lvl3pPr>
    <a:lvl4pPr marL="1235263" algn="l" rtl="0" fontAlgn="base">
      <a:spcBef>
        <a:spcPct val="0"/>
      </a:spcBef>
      <a:spcAft>
        <a:spcPct val="0"/>
      </a:spcAft>
      <a:defRPr sz="2200" kern="1200">
        <a:solidFill>
          <a:schemeClr val="tx1"/>
        </a:solidFill>
        <a:latin typeface="Arial" charset="0"/>
        <a:ea typeface="+mn-ea"/>
        <a:cs typeface="+mn-cs"/>
      </a:defRPr>
    </a:lvl4pPr>
    <a:lvl5pPr marL="1647017" algn="l" rtl="0" fontAlgn="base">
      <a:spcBef>
        <a:spcPct val="0"/>
      </a:spcBef>
      <a:spcAft>
        <a:spcPct val="0"/>
      </a:spcAft>
      <a:defRPr sz="2200" kern="1200">
        <a:solidFill>
          <a:schemeClr val="tx1"/>
        </a:solidFill>
        <a:latin typeface="Arial" charset="0"/>
        <a:ea typeface="+mn-ea"/>
        <a:cs typeface="+mn-cs"/>
      </a:defRPr>
    </a:lvl5pPr>
    <a:lvl6pPr marL="2058772" algn="l" defTabSz="823509" rtl="0" eaLnBrk="1" latinLnBrk="0" hangingPunct="1">
      <a:defRPr sz="2200" kern="1200">
        <a:solidFill>
          <a:schemeClr val="tx1"/>
        </a:solidFill>
        <a:latin typeface="Arial" charset="0"/>
        <a:ea typeface="+mn-ea"/>
        <a:cs typeface="+mn-cs"/>
      </a:defRPr>
    </a:lvl6pPr>
    <a:lvl7pPr marL="2470526" algn="l" defTabSz="823509" rtl="0" eaLnBrk="1" latinLnBrk="0" hangingPunct="1">
      <a:defRPr sz="2200" kern="1200">
        <a:solidFill>
          <a:schemeClr val="tx1"/>
        </a:solidFill>
        <a:latin typeface="Arial" charset="0"/>
        <a:ea typeface="+mn-ea"/>
        <a:cs typeface="+mn-cs"/>
      </a:defRPr>
    </a:lvl7pPr>
    <a:lvl8pPr marL="2882280" algn="l" defTabSz="823509" rtl="0" eaLnBrk="1" latinLnBrk="0" hangingPunct="1">
      <a:defRPr sz="2200" kern="1200">
        <a:solidFill>
          <a:schemeClr val="tx1"/>
        </a:solidFill>
        <a:latin typeface="Arial" charset="0"/>
        <a:ea typeface="+mn-ea"/>
        <a:cs typeface="+mn-cs"/>
      </a:defRPr>
    </a:lvl8pPr>
    <a:lvl9pPr marL="3294035" algn="l" defTabSz="823509" rtl="0" eaLnBrk="1" latinLnBrk="0" hangingPunct="1">
      <a:defRPr sz="22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pos="144">
          <p15:clr>
            <a:srgbClr val="A4A3A4"/>
          </p15:clr>
        </p15:guide>
        <p15:guide id="4" pos="561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190C"/>
    <a:srgbClr val="35271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90" autoAdjust="0"/>
    <p:restoredTop sz="90929"/>
  </p:normalViewPr>
  <p:slideViewPr>
    <p:cSldViewPr showGuides="1">
      <p:cViewPr varScale="1">
        <p:scale>
          <a:sx n="64" d="100"/>
          <a:sy n="64" d="100"/>
        </p:scale>
        <p:origin x="1542" y="66"/>
      </p:cViewPr>
      <p:guideLst>
        <p:guide orient="horz" pos="2160"/>
        <p:guide pos="2880"/>
        <p:guide pos="144"/>
        <p:guide pos="561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1.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5" Type="http://schemas.openxmlformats.org/officeDocument/2006/relationships/slide" Target="slides/slide2.xml"/><Relationship Id="rId61" Type="http://schemas.openxmlformats.org/officeDocument/2006/relationships/presProps" Target="presProp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2.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VE"/>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F5EC67-1734-42C9-AC7D-6C659848E69D}" type="datetimeFigureOut">
              <a:rPr lang="es-VE" smtClean="0"/>
              <a:t>09-10-2016</a:t>
            </a:fld>
            <a:endParaRPr lang="es-VE"/>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VE"/>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VE"/>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BC013C-0D85-4A56-A1AC-F33940DB21E1}" type="slidenum">
              <a:rPr lang="es-VE" smtClean="0"/>
              <a:t>‹Nº›</a:t>
            </a:fld>
            <a:endParaRPr lang="es-VE"/>
          </a:p>
        </p:txBody>
      </p:sp>
    </p:spTree>
    <p:extLst>
      <p:ext uri="{BB962C8B-B14F-4D97-AF65-F5344CB8AC3E}">
        <p14:creationId xmlns:p14="http://schemas.microsoft.com/office/powerpoint/2010/main" val="890512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1C15195A-9718-4D5C-A5E2-D28C2EF807B6}" type="slidenum">
              <a:rPr lang="es-MX" smtClean="0">
                <a:solidFill>
                  <a:prstClr val="black"/>
                </a:solidFill>
              </a:rPr>
              <a:pPr/>
              <a:t>1</a:t>
            </a:fld>
            <a:endParaRPr lang="es-MX">
              <a:solidFill>
                <a:prstClr val="black"/>
              </a:solidFill>
            </a:endParaRPr>
          </a:p>
        </p:txBody>
      </p:sp>
      <p:sp>
        <p:nvSpPr>
          <p:cNvPr id="5" name="Marcador de pie de página 4"/>
          <p:cNvSpPr>
            <a:spLocks noGrp="1"/>
          </p:cNvSpPr>
          <p:nvPr>
            <p:ph type="ftr" sz="quarter" idx="11"/>
          </p:nvPr>
        </p:nvSpPr>
        <p:spPr/>
        <p:txBody>
          <a:bodyPr/>
          <a:lstStyle/>
          <a:p>
            <a:endParaRPr lang="es-MX">
              <a:solidFill>
                <a:prstClr val="black"/>
              </a:solidFill>
            </a:endParaRPr>
          </a:p>
        </p:txBody>
      </p:sp>
    </p:spTree>
    <p:extLst>
      <p:ext uri="{BB962C8B-B14F-4D97-AF65-F5344CB8AC3E}">
        <p14:creationId xmlns:p14="http://schemas.microsoft.com/office/powerpoint/2010/main" val="1236638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VE" dirty="0"/>
          </a:p>
        </p:txBody>
      </p:sp>
      <p:sp>
        <p:nvSpPr>
          <p:cNvPr id="4" name="Marcador de número de diapositiva 3"/>
          <p:cNvSpPr>
            <a:spLocks noGrp="1"/>
          </p:cNvSpPr>
          <p:nvPr>
            <p:ph type="sldNum" sz="quarter" idx="10"/>
          </p:nvPr>
        </p:nvSpPr>
        <p:spPr/>
        <p:txBody>
          <a:bodyPr/>
          <a:lstStyle/>
          <a:p>
            <a:fld id="{B4BC013C-0D85-4A56-A1AC-F33940DB21E1}" type="slidenum">
              <a:rPr lang="es-VE" smtClean="0"/>
              <a:t>2</a:t>
            </a:fld>
            <a:endParaRPr lang="es-VE"/>
          </a:p>
        </p:txBody>
      </p:sp>
    </p:spTree>
    <p:extLst>
      <p:ext uri="{BB962C8B-B14F-4D97-AF65-F5344CB8AC3E}">
        <p14:creationId xmlns:p14="http://schemas.microsoft.com/office/powerpoint/2010/main" val="39383578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VE"/>
          </a:p>
        </p:txBody>
      </p:sp>
      <p:sp>
        <p:nvSpPr>
          <p:cNvPr id="4" name="3 Marcador de número de diapositiva"/>
          <p:cNvSpPr>
            <a:spLocks noGrp="1"/>
          </p:cNvSpPr>
          <p:nvPr>
            <p:ph type="sldNum" sz="quarter" idx="10"/>
          </p:nvPr>
        </p:nvSpPr>
        <p:spPr/>
        <p:txBody>
          <a:bodyPr/>
          <a:lstStyle/>
          <a:p>
            <a:fld id="{BE2A7042-DEED-4AA1-9E89-4A16B2572577}" type="slidenum">
              <a:rPr lang="es-VE" smtClean="0"/>
              <a:pPr/>
              <a:t>36</a:t>
            </a:fld>
            <a:endParaRPr lang="es-VE"/>
          </a:p>
        </p:txBody>
      </p:sp>
    </p:spTree>
    <p:extLst>
      <p:ext uri="{BB962C8B-B14F-4D97-AF65-F5344CB8AC3E}">
        <p14:creationId xmlns:p14="http://schemas.microsoft.com/office/powerpoint/2010/main" val="27204606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Marcador de imagen de diapositiva"/>
          <p:cNvSpPr>
            <a:spLocks noGrp="1" noRot="1" noChangeAspect="1" noTextEdit="1"/>
          </p:cNvSpPr>
          <p:nvPr>
            <p:ph type="sldImg"/>
          </p:nvPr>
        </p:nvSpPr>
        <p:spPr>
          <a:ln/>
        </p:spPr>
      </p:sp>
      <p:sp>
        <p:nvSpPr>
          <p:cNvPr id="72707"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smtClean="0">
              <a:latin typeface="Arial" pitchFamily="34" charset="0"/>
            </a:endParaRPr>
          </a:p>
        </p:txBody>
      </p:sp>
      <p:sp>
        <p:nvSpPr>
          <p:cNvPr id="72708"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C4918DE3-B084-4B68-A5D1-9FDB81BDB237}" type="slidenum">
              <a:rPr lang="es-MX" smtClean="0"/>
              <a:pPr eaLnBrk="1" hangingPunct="1"/>
              <a:t>37</a:t>
            </a:fld>
            <a:endParaRPr lang="es-MX" smtClean="0"/>
          </a:p>
        </p:txBody>
      </p:sp>
    </p:spTree>
    <p:extLst>
      <p:ext uri="{BB962C8B-B14F-4D97-AF65-F5344CB8AC3E}">
        <p14:creationId xmlns:p14="http://schemas.microsoft.com/office/powerpoint/2010/main" val="1188091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VE" dirty="0"/>
          </a:p>
        </p:txBody>
      </p:sp>
      <p:sp>
        <p:nvSpPr>
          <p:cNvPr id="4" name="Marcador de número de diapositiva 3"/>
          <p:cNvSpPr>
            <a:spLocks noGrp="1"/>
          </p:cNvSpPr>
          <p:nvPr>
            <p:ph type="sldNum" sz="quarter" idx="10"/>
          </p:nvPr>
        </p:nvSpPr>
        <p:spPr/>
        <p:txBody>
          <a:bodyPr/>
          <a:lstStyle/>
          <a:p>
            <a:fld id="{B4BC013C-0D85-4A56-A1AC-F33940DB21E1}" type="slidenum">
              <a:rPr lang="es-VE" smtClean="0"/>
              <a:t>39</a:t>
            </a:fld>
            <a:endParaRPr lang="es-VE"/>
          </a:p>
        </p:txBody>
      </p:sp>
    </p:spTree>
    <p:extLst>
      <p:ext uri="{BB962C8B-B14F-4D97-AF65-F5344CB8AC3E}">
        <p14:creationId xmlns:p14="http://schemas.microsoft.com/office/powerpoint/2010/main" val="22278742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video" Target="../media/media2.avi"/><Relationship Id="rId1" Type="http://schemas.microsoft.com/office/2007/relationships/media" Target="../media/media2.avi"/><Relationship Id="rId5" Type="http://schemas.openxmlformats.org/officeDocument/2006/relationships/image" Target="../media/image4.pn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8207" name="Picture 15" descr="D:\nicks computer\pres pro stuff\medical animated\dna\DNA_titl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195" name="Rectangle 3"/>
          <p:cNvSpPr>
            <a:spLocks noGrp="1" noChangeArrowheads="1"/>
          </p:cNvSpPr>
          <p:nvPr>
            <p:ph type="ctrTitle"/>
          </p:nvPr>
        </p:nvSpPr>
        <p:spPr>
          <a:xfrm>
            <a:off x="1524000" y="2444706"/>
            <a:ext cx="7390474" cy="1143476"/>
          </a:xfrm>
        </p:spPr>
        <p:txBody>
          <a:bodyPr/>
          <a:lstStyle>
            <a:lvl1pPr algn="r">
              <a:defRPr>
                <a:solidFill>
                  <a:schemeClr val="tx1"/>
                </a:solidFill>
              </a:defRPr>
            </a:lvl1pPr>
          </a:lstStyle>
          <a:p>
            <a:pPr lvl="0"/>
            <a:r>
              <a:rPr lang="es-ES" noProof="0" smtClean="0"/>
              <a:t>Haga clic para modificar el estilo de título del patrón</a:t>
            </a:r>
            <a:endParaRPr lang="en-US" noProof="0" dirty="0" smtClean="0"/>
          </a:p>
        </p:txBody>
      </p:sp>
      <p:sp>
        <p:nvSpPr>
          <p:cNvPr id="8196" name="Rectangle 4"/>
          <p:cNvSpPr>
            <a:spLocks noGrp="1" noChangeArrowheads="1"/>
          </p:cNvSpPr>
          <p:nvPr>
            <p:ph type="subTitle" idx="1"/>
          </p:nvPr>
        </p:nvSpPr>
        <p:spPr>
          <a:xfrm>
            <a:off x="1528768" y="3669883"/>
            <a:ext cx="7386632" cy="1752378"/>
          </a:xfrm>
        </p:spPr>
        <p:txBody>
          <a:bodyPr/>
          <a:lstStyle>
            <a:lvl1pPr marL="0" indent="0" algn="r">
              <a:buFontTx/>
              <a:buNone/>
              <a:defRPr sz="2000"/>
            </a:lvl1pPr>
          </a:lstStyle>
          <a:p>
            <a:pPr lvl="0"/>
            <a:r>
              <a:rPr lang="es-ES" noProof="0" smtClean="0"/>
              <a:t>Haga clic para modificar el estilo de subtítulo del patrón</a:t>
            </a:r>
            <a:endParaRPr lang="en-US" noProof="0" smtClean="0"/>
          </a:p>
        </p:txBody>
      </p:sp>
      <p:pic>
        <p:nvPicPr>
          <p:cNvPr id="8208" name="PPP_AMEDI_TLE_dna.avi">
            <a:hlinkClick r:id="" action="ppaction://media"/>
          </p:cNvPr>
          <p:cNvPicPr>
            <a:picLocks noChangeAspect="1" noChangeArrowheads="1"/>
          </p:cNvPicPr>
          <p:nvPr>
            <a:videoFile r:link="rId2"/>
            <p:extLst>
              <p:ext uri="{DAA4B4D4-6D71-4841-9C94-3DE7FCFB9230}">
                <p14:media xmlns:p14="http://schemas.microsoft.com/office/powerpoint/2010/main" r:embed="rId1"/>
              </p:ext>
            </p:extLst>
          </p:nvPr>
        </p:nvPicPr>
        <p:blipFill>
          <a:blip r:embed="rId5">
            <a:extLst>
              <a:ext uri="{28A0092B-C50C-407E-A947-70E740481C1C}">
                <a14:useLocalDpi xmlns:a14="http://schemas.microsoft.com/office/drawing/2010/main" val="0"/>
              </a:ext>
            </a:extLst>
          </a:blip>
          <a:srcRect/>
          <a:stretch>
            <a:fillRect/>
          </a:stretch>
        </p:blipFill>
        <p:spPr bwMode="auto">
          <a:xfrm>
            <a:off x="0" y="102913"/>
            <a:ext cx="1281361" cy="6755087"/>
          </a:xfrm>
          <a:prstGeom prst="rect">
            <a:avLst/>
          </a:prstGeom>
          <a:noFill/>
          <a:extLst>
            <a:ext uri="{909E8E84-426E-40DD-AFC4-6F175D3DCCD1}">
              <a14:hiddenFill xmlns:a14="http://schemas.microsoft.com/office/drawing/2010/main">
                <a:solidFill>
                  <a:srgbClr val="FFFFFF"/>
                </a:solidFill>
              </a14:hiddenFill>
            </a:ext>
          </a:extLst>
        </p:spPr>
      </p:pic>
      <p:sp>
        <p:nvSpPr>
          <p:cNvPr id="8" name="Date Placeholder 1"/>
          <p:cNvSpPr>
            <a:spLocks noGrp="1"/>
          </p:cNvSpPr>
          <p:nvPr>
            <p:ph type="dt" sz="half" idx="2"/>
          </p:nvPr>
        </p:nvSpPr>
        <p:spPr>
          <a:xfrm>
            <a:off x="2286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272234-4E9C-41D0-BC28-F0848F7F001D}" type="datetime1">
              <a:rPr lang="es-MX" smtClean="0"/>
              <a:t>09/10/2016</a:t>
            </a:fld>
            <a:endParaRPr lang="en-US"/>
          </a:p>
        </p:txBody>
      </p:sp>
      <p:sp>
        <p:nvSpPr>
          <p:cNvPr id="9" name="Footer Placeholder 2"/>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0" name="Slide Number Placeholder 3"/>
          <p:cNvSpPr>
            <a:spLocks noGrp="1"/>
          </p:cNvSpPr>
          <p:nvPr>
            <p:ph type="sldNum" sz="quarter" idx="4"/>
          </p:nvPr>
        </p:nvSpPr>
        <p:spPr>
          <a:xfrm>
            <a:off x="6754906"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4C30F3-4E5C-414C-81AE-99866C121873}" type="slidenum">
              <a:rPr lang="en-US" smtClean="0"/>
              <a:t>‹Nº›</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000" fill="hold"/>
                                        <p:tgtEl>
                                          <p:spTgt spid="820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8208"/>
                </p:tgtEl>
              </p:cMediaNode>
            </p:video>
            <p:seq concurrent="1" nextAc="seek">
              <p:cTn id="8" restart="whenNotActive" fill="hold" evtFilter="cancelBubble" nodeType="interactiveSeq">
                <p:stCondLst>
                  <p:cond evt="onClick" delay="0">
                    <p:tgtEl>
                      <p:spTgt spid="820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208"/>
                                        </p:tgtEl>
                                      </p:cBhvr>
                                    </p:cmd>
                                  </p:childTnLst>
                                </p:cTn>
                              </p:par>
                            </p:childTnLst>
                          </p:cTn>
                        </p:par>
                      </p:childTnLst>
                    </p:cTn>
                  </p:par>
                </p:childTnLst>
              </p:cTn>
              <p:nextCondLst>
                <p:cond evt="onClick" delay="0">
                  <p:tgtEl>
                    <p:spTgt spid="8208"/>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228600" y="1447800"/>
            <a:ext cx="8229600" cy="489407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Date Placeholder 1"/>
          <p:cNvSpPr>
            <a:spLocks noGrp="1"/>
          </p:cNvSpPr>
          <p:nvPr>
            <p:ph type="dt" sz="half" idx="2"/>
          </p:nvPr>
        </p:nvSpPr>
        <p:spPr>
          <a:xfrm>
            <a:off x="2286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6FCA99-F2E2-4465-AC19-C88135EF2E52}" type="datetime1">
              <a:rPr lang="es-MX" smtClean="0"/>
              <a:t>09/10/2016</a:t>
            </a:fld>
            <a:endParaRPr lang="en-US"/>
          </a:p>
        </p:txBody>
      </p:sp>
      <p:sp>
        <p:nvSpPr>
          <p:cNvPr id="7" name="Footer Placeholder 2"/>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8" name="Slide Number Placeholder 3"/>
          <p:cNvSpPr>
            <a:spLocks noGrp="1"/>
          </p:cNvSpPr>
          <p:nvPr>
            <p:ph type="sldNum" sz="quarter" idx="4"/>
          </p:nvPr>
        </p:nvSpPr>
        <p:spPr>
          <a:xfrm>
            <a:off x="6754906"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4C30F3-4E5C-414C-81AE-99866C121873}" type="slidenum">
              <a:rPr lang="en-US" smtClean="0"/>
              <a:t>‹Nº›</a:t>
            </a:fld>
            <a:endParaRPr lang="en-US"/>
          </a:p>
        </p:txBody>
      </p:sp>
    </p:spTree>
    <p:extLst>
      <p:ext uri="{BB962C8B-B14F-4D97-AF65-F5344CB8AC3E}">
        <p14:creationId xmlns:p14="http://schemas.microsoft.com/office/powerpoint/2010/main" val="636837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64010" y="1295400"/>
            <a:ext cx="2010708" cy="4953000"/>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228600" y="1295400"/>
            <a:ext cx="6098122" cy="49530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Date Placeholder 1"/>
          <p:cNvSpPr>
            <a:spLocks noGrp="1"/>
          </p:cNvSpPr>
          <p:nvPr>
            <p:ph type="dt" sz="half" idx="2"/>
          </p:nvPr>
        </p:nvSpPr>
        <p:spPr>
          <a:xfrm>
            <a:off x="2286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13C21F-1E29-492D-B602-09373C1C1600}" type="datetime1">
              <a:rPr lang="es-MX" smtClean="0"/>
              <a:t>09/10/2016</a:t>
            </a:fld>
            <a:endParaRPr lang="en-US"/>
          </a:p>
        </p:txBody>
      </p:sp>
      <p:sp>
        <p:nvSpPr>
          <p:cNvPr id="7" name="Footer Placeholder 2"/>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8" name="Slide Number Placeholder 3"/>
          <p:cNvSpPr>
            <a:spLocks noGrp="1"/>
          </p:cNvSpPr>
          <p:nvPr>
            <p:ph type="sldNum" sz="quarter" idx="4"/>
          </p:nvPr>
        </p:nvSpPr>
        <p:spPr>
          <a:xfrm>
            <a:off x="6754906"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4C30F3-4E5C-414C-81AE-99866C121873}" type="slidenum">
              <a:rPr lang="en-US" smtClean="0"/>
              <a:t>‹Nº›</a:t>
            </a:fld>
            <a:endParaRPr lang="en-US"/>
          </a:p>
        </p:txBody>
      </p:sp>
    </p:spTree>
    <p:extLst>
      <p:ext uri="{BB962C8B-B14F-4D97-AF65-F5344CB8AC3E}">
        <p14:creationId xmlns:p14="http://schemas.microsoft.com/office/powerpoint/2010/main" val="33324159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6225"/>
            <a:ext cx="8229600" cy="1143000"/>
          </a:xfrm>
        </p:spPr>
        <p:txBody>
          <a:bodyPr/>
          <a:lstStyle/>
          <a:p>
            <a:r>
              <a:rPr lang="es-ES" smtClean="0"/>
              <a:t>Haga clic para modificar el estilo de título del patrón</a:t>
            </a:r>
            <a:endParaRPr lang="es-VE"/>
          </a:p>
        </p:txBody>
      </p:sp>
      <p:sp>
        <p:nvSpPr>
          <p:cNvPr id="3" name="2 Marcador de contenido"/>
          <p:cNvSpPr>
            <a:spLocks noGrp="1"/>
          </p:cNvSpPr>
          <p:nvPr>
            <p:ph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contenido"/>
          <p:cNvSpPr>
            <a:spLocks noGrp="1"/>
          </p:cNvSpPr>
          <p:nvPr>
            <p:ph sz="quarter" idx="2"/>
          </p:nvPr>
        </p:nvSpPr>
        <p:spPr>
          <a:xfrm>
            <a:off x="4648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contenido"/>
          <p:cNvSpPr>
            <a:spLocks noGrp="1"/>
          </p:cNvSpPr>
          <p:nvPr>
            <p:ph sz="quarter" idx="3"/>
          </p:nvPr>
        </p:nvSpPr>
        <p:spPr>
          <a:xfrm>
            <a:off x="4648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6" name="5 Marcador de fecha"/>
          <p:cNvSpPr>
            <a:spLocks noGrp="1"/>
          </p:cNvSpPr>
          <p:nvPr>
            <p:ph type="dt" sz="half" idx="10"/>
          </p:nvPr>
        </p:nvSpPr>
        <p:spPr>
          <a:xfrm>
            <a:off x="457200" y="6245225"/>
            <a:ext cx="2132013" cy="476250"/>
          </a:xfrm>
        </p:spPr>
        <p:txBody>
          <a:bodyPr/>
          <a:lstStyle>
            <a:lvl1pPr>
              <a:defRPr/>
            </a:lvl1pPr>
          </a:lstStyle>
          <a:p>
            <a:fld id="{71461339-C0FA-43C9-857A-C121BABADD91}" type="datetime1">
              <a:rPr lang="es-MX" smtClean="0"/>
              <a:t>09/10/2016</a:t>
            </a:fld>
            <a:endParaRPr lang="es-ES"/>
          </a:p>
        </p:txBody>
      </p:sp>
      <p:sp>
        <p:nvSpPr>
          <p:cNvPr id="7" name="6 Marcador de pie de página"/>
          <p:cNvSpPr>
            <a:spLocks noGrp="1"/>
          </p:cNvSpPr>
          <p:nvPr>
            <p:ph type="ftr" sz="quarter" idx="11"/>
          </p:nvPr>
        </p:nvSpPr>
        <p:spPr>
          <a:xfrm>
            <a:off x="3124200" y="6245225"/>
            <a:ext cx="2895600" cy="476250"/>
          </a:xfrm>
        </p:spPr>
        <p:txBody>
          <a:bodyPr/>
          <a:lstStyle>
            <a:lvl1pPr>
              <a:defRPr/>
            </a:lvl1pPr>
          </a:lstStyle>
          <a:p>
            <a:endParaRPr lang="es-ES"/>
          </a:p>
        </p:txBody>
      </p:sp>
      <p:sp>
        <p:nvSpPr>
          <p:cNvPr id="8" name="7 Marcador de número de diapositiva"/>
          <p:cNvSpPr>
            <a:spLocks noGrp="1"/>
          </p:cNvSpPr>
          <p:nvPr>
            <p:ph type="sldNum" sz="quarter" idx="12"/>
          </p:nvPr>
        </p:nvSpPr>
        <p:spPr>
          <a:xfrm>
            <a:off x="6554788" y="6245225"/>
            <a:ext cx="2132012" cy="476250"/>
          </a:xfrm>
        </p:spPr>
        <p:txBody>
          <a:bodyPr/>
          <a:lstStyle>
            <a:lvl1pPr>
              <a:defRPr/>
            </a:lvl1pPr>
          </a:lstStyle>
          <a:p>
            <a:fld id="{97C0F3D8-3A83-4E1B-85DA-29BD542A62A8}" type="slidenum">
              <a:rPr lang="es-ES"/>
              <a:pPr/>
              <a:t>‹Nº›</a:t>
            </a:fld>
            <a:endParaRPr lang="es-ES"/>
          </a:p>
        </p:txBody>
      </p:sp>
    </p:spTree>
    <p:extLst>
      <p:ext uri="{BB962C8B-B14F-4D97-AF65-F5344CB8AC3E}">
        <p14:creationId xmlns:p14="http://schemas.microsoft.com/office/powerpoint/2010/main" val="12380612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457200" y="276225"/>
            <a:ext cx="8229600" cy="1143000"/>
          </a:xfrm>
        </p:spPr>
        <p:txBody>
          <a:bodyPr/>
          <a:lstStyle/>
          <a:p>
            <a:r>
              <a:rPr lang="es-ES" smtClean="0"/>
              <a:t>Haga clic para modificar el estilo de título del patrón</a:t>
            </a:r>
            <a:endParaRPr lang="es-VE"/>
          </a:p>
        </p:txBody>
      </p:sp>
      <p:sp>
        <p:nvSpPr>
          <p:cNvPr id="3" name="2 Marcador de contenido"/>
          <p:cNvSpPr>
            <a:spLocks noGrp="1"/>
          </p:cNvSpPr>
          <p:nvPr>
            <p:ph sz="quarter" idx="1"/>
          </p:nvPr>
        </p:nvSpPr>
        <p:spPr>
          <a:xfrm>
            <a:off x="457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contenido"/>
          <p:cNvSpPr>
            <a:spLocks noGrp="1"/>
          </p:cNvSpPr>
          <p:nvPr>
            <p:ph sz="quarter" idx="2"/>
          </p:nvPr>
        </p:nvSpPr>
        <p:spPr>
          <a:xfrm>
            <a:off x="4648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contenido"/>
          <p:cNvSpPr>
            <a:spLocks noGrp="1"/>
          </p:cNvSpPr>
          <p:nvPr>
            <p:ph sz="quarter" idx="3"/>
          </p:nvPr>
        </p:nvSpPr>
        <p:spPr>
          <a:xfrm>
            <a:off x="457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6" name="5 Marcador de contenido"/>
          <p:cNvSpPr>
            <a:spLocks noGrp="1"/>
          </p:cNvSpPr>
          <p:nvPr>
            <p:ph sz="quarter" idx="4"/>
          </p:nvPr>
        </p:nvSpPr>
        <p:spPr>
          <a:xfrm>
            <a:off x="4648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7" name="6 Marcador de fecha"/>
          <p:cNvSpPr>
            <a:spLocks noGrp="1"/>
          </p:cNvSpPr>
          <p:nvPr>
            <p:ph type="dt" sz="half" idx="10"/>
          </p:nvPr>
        </p:nvSpPr>
        <p:spPr>
          <a:xfrm>
            <a:off x="457200" y="6245225"/>
            <a:ext cx="2132013" cy="476250"/>
          </a:xfrm>
        </p:spPr>
        <p:txBody>
          <a:bodyPr/>
          <a:lstStyle>
            <a:lvl1pPr>
              <a:defRPr/>
            </a:lvl1pPr>
          </a:lstStyle>
          <a:p>
            <a:fld id="{F6B24032-03A3-43B8-A195-B07A70DEF801}" type="datetime1">
              <a:rPr lang="es-MX" smtClean="0"/>
              <a:t>09/10/2016</a:t>
            </a:fld>
            <a:endParaRPr lang="es-ES"/>
          </a:p>
        </p:txBody>
      </p:sp>
      <p:sp>
        <p:nvSpPr>
          <p:cNvPr id="8" name="7 Marcador de pie de página"/>
          <p:cNvSpPr>
            <a:spLocks noGrp="1"/>
          </p:cNvSpPr>
          <p:nvPr>
            <p:ph type="ftr" sz="quarter" idx="11"/>
          </p:nvPr>
        </p:nvSpPr>
        <p:spPr>
          <a:xfrm>
            <a:off x="3124200" y="6245225"/>
            <a:ext cx="2895600" cy="476250"/>
          </a:xfrm>
        </p:spPr>
        <p:txBody>
          <a:bodyPr/>
          <a:lstStyle>
            <a:lvl1pPr>
              <a:defRPr/>
            </a:lvl1pPr>
          </a:lstStyle>
          <a:p>
            <a:endParaRPr lang="es-ES"/>
          </a:p>
        </p:txBody>
      </p:sp>
      <p:sp>
        <p:nvSpPr>
          <p:cNvPr id="9" name="8 Marcador de número de diapositiva"/>
          <p:cNvSpPr>
            <a:spLocks noGrp="1"/>
          </p:cNvSpPr>
          <p:nvPr>
            <p:ph type="sldNum" sz="quarter" idx="12"/>
          </p:nvPr>
        </p:nvSpPr>
        <p:spPr>
          <a:xfrm>
            <a:off x="6554788" y="6245225"/>
            <a:ext cx="2132012" cy="476250"/>
          </a:xfrm>
        </p:spPr>
        <p:txBody>
          <a:bodyPr/>
          <a:lstStyle>
            <a:lvl1pPr>
              <a:defRPr/>
            </a:lvl1pPr>
          </a:lstStyle>
          <a:p>
            <a:fld id="{D870756D-0537-44E2-B8A1-28BED8BBCE30}" type="slidenum">
              <a:rPr lang="es-ES"/>
              <a:pPr/>
              <a:t>‹Nº›</a:t>
            </a:fld>
            <a:endParaRPr lang="es-ES"/>
          </a:p>
        </p:txBody>
      </p:sp>
    </p:spTree>
    <p:extLst>
      <p:ext uri="{BB962C8B-B14F-4D97-AF65-F5344CB8AC3E}">
        <p14:creationId xmlns:p14="http://schemas.microsoft.com/office/powerpoint/2010/main" val="10084527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lipArtAndTx">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406400" y="228600"/>
            <a:ext cx="8280400" cy="1143000"/>
          </a:xfrm>
        </p:spPr>
        <p:txBody>
          <a:bodyPr/>
          <a:lstStyle/>
          <a:p>
            <a:r>
              <a:rPr lang="es-ES" smtClean="0"/>
              <a:t>Haga clic para modificar el estilo de título del patrón</a:t>
            </a:r>
            <a:endParaRPr lang="es-VE"/>
          </a:p>
        </p:txBody>
      </p:sp>
      <p:sp>
        <p:nvSpPr>
          <p:cNvPr id="3" name="2 Marcador de imágenes prediseñadas"/>
          <p:cNvSpPr>
            <a:spLocks noGrp="1"/>
          </p:cNvSpPr>
          <p:nvPr>
            <p:ph type="clipArt" sz="half" idx="1"/>
          </p:nvPr>
        </p:nvSpPr>
        <p:spPr>
          <a:xfrm>
            <a:off x="457200" y="1885950"/>
            <a:ext cx="4013200" cy="4171950"/>
          </a:xfrm>
        </p:spPr>
        <p:txBody>
          <a:bodyPr/>
          <a:lstStyle/>
          <a:p>
            <a:endParaRPr lang="es-VE"/>
          </a:p>
        </p:txBody>
      </p:sp>
      <p:sp>
        <p:nvSpPr>
          <p:cNvPr id="4" name="3 Marcador de texto"/>
          <p:cNvSpPr>
            <a:spLocks noGrp="1"/>
          </p:cNvSpPr>
          <p:nvPr>
            <p:ph type="body" sz="half" idx="2"/>
          </p:nvPr>
        </p:nvSpPr>
        <p:spPr>
          <a:xfrm>
            <a:off x="4622800" y="1885950"/>
            <a:ext cx="4013200" cy="417195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fecha"/>
          <p:cNvSpPr>
            <a:spLocks noGrp="1"/>
          </p:cNvSpPr>
          <p:nvPr>
            <p:ph type="dt" sz="half" idx="10"/>
          </p:nvPr>
        </p:nvSpPr>
        <p:spPr>
          <a:xfrm>
            <a:off x="431800" y="6229350"/>
            <a:ext cx="1905000" cy="457200"/>
          </a:xfrm>
        </p:spPr>
        <p:txBody>
          <a:bodyPr/>
          <a:lstStyle>
            <a:lvl1pPr>
              <a:defRPr/>
            </a:lvl1pPr>
          </a:lstStyle>
          <a:p>
            <a:fld id="{6A451F13-9267-41F7-93B3-302ABBF7AE38}" type="datetime1">
              <a:rPr lang="es-MX" smtClean="0"/>
              <a:t>09/10/2016</a:t>
            </a:fld>
            <a:endParaRPr lang="en-US"/>
          </a:p>
        </p:txBody>
      </p:sp>
      <p:sp>
        <p:nvSpPr>
          <p:cNvPr id="6" name="5 Marcador de pie de página"/>
          <p:cNvSpPr>
            <a:spLocks noGrp="1"/>
          </p:cNvSpPr>
          <p:nvPr>
            <p:ph type="ftr" sz="quarter" idx="11"/>
          </p:nvPr>
        </p:nvSpPr>
        <p:spPr>
          <a:xfrm>
            <a:off x="3124200" y="6229350"/>
            <a:ext cx="2895600" cy="457200"/>
          </a:xfrm>
        </p:spPr>
        <p:txBody>
          <a:bodyPr/>
          <a:lstStyle>
            <a:lvl1pPr>
              <a:defRPr/>
            </a:lvl1pPr>
          </a:lstStyle>
          <a:p>
            <a:endParaRPr lang="en-US"/>
          </a:p>
        </p:txBody>
      </p:sp>
      <p:sp>
        <p:nvSpPr>
          <p:cNvPr id="7" name="6 Marcador de número de diapositiva"/>
          <p:cNvSpPr>
            <a:spLocks noGrp="1"/>
          </p:cNvSpPr>
          <p:nvPr>
            <p:ph type="sldNum" sz="quarter" idx="12"/>
          </p:nvPr>
        </p:nvSpPr>
        <p:spPr>
          <a:xfrm>
            <a:off x="6731000" y="6229350"/>
            <a:ext cx="1905000" cy="457200"/>
          </a:xfrm>
        </p:spPr>
        <p:txBody>
          <a:bodyPr/>
          <a:lstStyle>
            <a:lvl1pPr>
              <a:defRPr/>
            </a:lvl1pPr>
          </a:lstStyle>
          <a:p>
            <a:fld id="{D7CF8C22-860B-4F27-AE5F-6B24CA208648}" type="slidenum">
              <a:rPr lang="en-US"/>
              <a:pPr/>
              <a:t>‹Nº›</a:t>
            </a:fld>
            <a:endParaRPr lang="en-US"/>
          </a:p>
        </p:txBody>
      </p:sp>
    </p:spTree>
    <p:extLst>
      <p:ext uri="{BB962C8B-B14F-4D97-AF65-F5344CB8AC3E}">
        <p14:creationId xmlns:p14="http://schemas.microsoft.com/office/powerpoint/2010/main" val="1398521498"/>
      </p:ext>
    </p:extLst>
  </p:cSld>
  <p:clrMapOvr>
    <a:masterClrMapping/>
  </p:clrMapOvr>
  <p:transition>
    <p:zoom dir="in"/>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Marcador de contenido 1"/>
          <p:cNvSpPr>
            <a:spLocks noGrp="1"/>
          </p:cNvSpPr>
          <p:nvPr>
            <p:ph/>
          </p:nvPr>
        </p:nvSpPr>
        <p:spPr>
          <a:xfrm>
            <a:off x="685800" y="609600"/>
            <a:ext cx="7772400" cy="5486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3" name="Marcador de fecha 2"/>
          <p:cNvSpPr>
            <a:spLocks noGrp="1"/>
          </p:cNvSpPr>
          <p:nvPr>
            <p:ph type="dt" sz="half" idx="10"/>
          </p:nvPr>
        </p:nvSpPr>
        <p:spPr>
          <a:xfrm>
            <a:off x="685800" y="6248400"/>
            <a:ext cx="1905000" cy="457200"/>
          </a:xfrm>
        </p:spPr>
        <p:txBody>
          <a:bodyPr/>
          <a:lstStyle>
            <a:lvl1pPr>
              <a:defRPr/>
            </a:lvl1pPr>
          </a:lstStyle>
          <a:p>
            <a:fld id="{1DA49BCD-42BF-4E6B-9F36-F722D69F1586}" type="datetime1">
              <a:rPr lang="es-MX" smtClean="0"/>
              <a:t>09/10/2016</a:t>
            </a:fld>
            <a:endParaRPr lang="es-ES_tradnl"/>
          </a:p>
        </p:txBody>
      </p:sp>
      <p:sp>
        <p:nvSpPr>
          <p:cNvPr id="4" name="Marcador de pie de página 3"/>
          <p:cNvSpPr>
            <a:spLocks noGrp="1"/>
          </p:cNvSpPr>
          <p:nvPr>
            <p:ph type="ftr" sz="quarter" idx="11"/>
          </p:nvPr>
        </p:nvSpPr>
        <p:spPr>
          <a:xfrm>
            <a:off x="3124200" y="6248400"/>
            <a:ext cx="2895600" cy="457200"/>
          </a:xfrm>
        </p:spPr>
        <p:txBody>
          <a:bodyPr/>
          <a:lstStyle>
            <a:lvl1pPr>
              <a:defRPr/>
            </a:lvl1pPr>
          </a:lstStyle>
          <a:p>
            <a:endParaRPr lang="es-ES_tradnl"/>
          </a:p>
        </p:txBody>
      </p:sp>
      <p:sp>
        <p:nvSpPr>
          <p:cNvPr id="5" name="Marcador de número de diapositiva 4"/>
          <p:cNvSpPr>
            <a:spLocks noGrp="1"/>
          </p:cNvSpPr>
          <p:nvPr>
            <p:ph type="sldNum" sz="quarter" idx="12"/>
          </p:nvPr>
        </p:nvSpPr>
        <p:spPr>
          <a:xfrm>
            <a:off x="6553200" y="6248400"/>
            <a:ext cx="1905000" cy="457200"/>
          </a:xfrm>
        </p:spPr>
        <p:txBody>
          <a:bodyPr/>
          <a:lstStyle>
            <a:lvl1pPr>
              <a:defRPr/>
            </a:lvl1pPr>
          </a:lstStyle>
          <a:p>
            <a:fld id="{7E9CA3A1-0DED-48D8-93A6-59061721A773}" type="slidenum">
              <a:rPr lang="es-ES_tradnl"/>
              <a:pPr/>
              <a:t>‹Nº›</a:t>
            </a:fld>
            <a:endParaRPr lang="es-ES_tradnl"/>
          </a:p>
        </p:txBody>
      </p:sp>
    </p:spTree>
    <p:extLst>
      <p:ext uri="{BB962C8B-B14F-4D97-AF65-F5344CB8AC3E}">
        <p14:creationId xmlns:p14="http://schemas.microsoft.com/office/powerpoint/2010/main" val="2964817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1031B07C-5B18-4F7A-9BB7-ED5B7D3D85FB}" type="datetime1">
              <a:rPr lang="es-MX" smtClean="0">
                <a:solidFill>
                  <a:prstClr val="black">
                    <a:tint val="75000"/>
                  </a:prstClr>
                </a:solidFill>
              </a:rPr>
              <a:t>09/10/2016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4342A8C-71CD-4084-855A-557FB6E8302A}"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0471944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F65A6B5-854D-42FD-BDC8-B7E17A529623}" type="datetime1">
              <a:rPr lang="es-MX" smtClean="0">
                <a:solidFill>
                  <a:prstClr val="black">
                    <a:tint val="75000"/>
                  </a:prstClr>
                </a:solidFill>
              </a:rPr>
              <a:t>09/10/2016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4342A8C-71CD-4084-855A-557FB6E8302A}"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5433336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1BF38A0E-73F0-48C8-8B56-A4945EC0CB0A}" type="datetime1">
              <a:rPr lang="es-MX" smtClean="0">
                <a:solidFill>
                  <a:prstClr val="black">
                    <a:tint val="75000"/>
                  </a:prstClr>
                </a:solidFill>
              </a:rPr>
              <a:t>09/10/2016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4342A8C-71CD-4084-855A-557FB6E8302A}"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9854184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5E42A6E7-8730-4240-A9D8-8FD0E3424922}" type="datetime1">
              <a:rPr lang="es-MX" smtClean="0">
                <a:solidFill>
                  <a:prstClr val="black">
                    <a:tint val="75000"/>
                  </a:prstClr>
                </a:solidFill>
              </a:rPr>
              <a:t>09/10/2016</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94342A8C-71CD-4084-855A-557FB6E8302A}"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626395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Date Placeholder 1"/>
          <p:cNvSpPr>
            <a:spLocks noGrp="1"/>
          </p:cNvSpPr>
          <p:nvPr>
            <p:ph type="dt" sz="half" idx="2"/>
          </p:nvPr>
        </p:nvSpPr>
        <p:spPr>
          <a:xfrm>
            <a:off x="2286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217C5A-D1CD-426D-AE3D-32AB16FD37B9}" type="datetime1">
              <a:rPr lang="es-MX" smtClean="0"/>
              <a:t>09/10/2016</a:t>
            </a:fld>
            <a:endParaRPr lang="en-US"/>
          </a:p>
        </p:txBody>
      </p:sp>
      <p:sp>
        <p:nvSpPr>
          <p:cNvPr id="7" name="Footer Placeholder 2"/>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8" name="Slide Number Placeholder 3"/>
          <p:cNvSpPr>
            <a:spLocks noGrp="1"/>
          </p:cNvSpPr>
          <p:nvPr>
            <p:ph type="sldNum" sz="quarter" idx="4"/>
          </p:nvPr>
        </p:nvSpPr>
        <p:spPr>
          <a:xfrm>
            <a:off x="6754906"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4C30F3-4E5C-414C-81AE-99866C121873}" type="slidenum">
              <a:rPr lang="en-US" smtClean="0"/>
              <a:t>‹Nº›</a:t>
            </a:fld>
            <a:endParaRPr lang="en-US"/>
          </a:p>
        </p:txBody>
      </p:sp>
    </p:spTree>
    <p:extLst>
      <p:ext uri="{BB962C8B-B14F-4D97-AF65-F5344CB8AC3E}">
        <p14:creationId xmlns:p14="http://schemas.microsoft.com/office/powerpoint/2010/main" val="1873860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FBA5A4D4-752D-43B6-839E-71B8A724AA38}" type="datetime1">
              <a:rPr lang="es-MX" smtClean="0">
                <a:solidFill>
                  <a:prstClr val="black">
                    <a:tint val="75000"/>
                  </a:prstClr>
                </a:solidFill>
              </a:rPr>
              <a:t>09/10/2016</a:t>
            </a:fld>
            <a:endParaRPr lang="es-MX">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MX">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94342A8C-71CD-4084-855A-557FB6E8302A}"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6778766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BFF64507-AFCB-4023-9CAF-41D9A6F09F9B}" type="datetime1">
              <a:rPr lang="es-MX" smtClean="0">
                <a:solidFill>
                  <a:prstClr val="black">
                    <a:tint val="75000"/>
                  </a:prstClr>
                </a:solidFill>
              </a:rPr>
              <a:t>09/10/2016</a:t>
            </a:fld>
            <a:endParaRPr lang="es-MX">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MX">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94342A8C-71CD-4084-855A-557FB6E8302A}"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668767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F3DC6E0-876A-4508-8C12-9F684B6A7407}" type="datetime1">
              <a:rPr lang="es-MX" smtClean="0">
                <a:solidFill>
                  <a:prstClr val="black">
                    <a:tint val="75000"/>
                  </a:prstClr>
                </a:solidFill>
              </a:rPr>
              <a:t>09/10/2016</a:t>
            </a:fld>
            <a:endParaRPr lang="es-MX">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MX">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94342A8C-71CD-4084-855A-557FB6E8302A}"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364772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D1A8D5F-C443-43EF-AF5F-C3C0BA4A17B4}" type="datetime1">
              <a:rPr lang="es-MX" smtClean="0">
                <a:solidFill>
                  <a:prstClr val="black">
                    <a:tint val="75000"/>
                  </a:prstClr>
                </a:solidFill>
              </a:rPr>
              <a:t>09/10/2016</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94342A8C-71CD-4084-855A-557FB6E8302A}"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0286783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8C4C8DC-3FFB-48EF-92E3-C4D5D59086BF}" type="datetime1">
              <a:rPr lang="es-MX" smtClean="0">
                <a:solidFill>
                  <a:prstClr val="black">
                    <a:tint val="75000"/>
                  </a:prstClr>
                </a:solidFill>
              </a:rPr>
              <a:t>09/10/2016</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94342A8C-71CD-4084-855A-557FB6E8302A}"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055519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6F29B12-652B-44D0-97EA-731F29CFDFE0}" type="datetime1">
              <a:rPr lang="es-MX" smtClean="0">
                <a:solidFill>
                  <a:prstClr val="black">
                    <a:tint val="75000"/>
                  </a:prstClr>
                </a:solidFill>
              </a:rPr>
              <a:t>09/10/2016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4342A8C-71CD-4084-855A-557FB6E8302A}"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703924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99EA99F-0616-40B3-8990-D5C4AC93C37C}" type="datetime1">
              <a:rPr lang="es-MX" smtClean="0">
                <a:solidFill>
                  <a:prstClr val="black">
                    <a:tint val="75000"/>
                  </a:prstClr>
                </a:solidFill>
              </a:rPr>
              <a:t>09/10/2016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94342A8C-71CD-4084-855A-557FB6E8302A}"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781444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196" y="4406673"/>
            <a:ext cx="7772543" cy="1362166"/>
          </a:xfrm>
        </p:spPr>
        <p:txBody>
          <a:bodyPr anchor="t"/>
          <a:lstStyle>
            <a:lvl1pPr algn="l">
              <a:defRPr sz="3600" b="1" cap="all"/>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722196" y="2907289"/>
            <a:ext cx="7772543" cy="1499384"/>
          </a:xfrm>
        </p:spPr>
        <p:txBody>
          <a:bodyPr anchor="b"/>
          <a:lstStyle>
            <a:lvl1pPr marL="0" indent="0">
              <a:buNone/>
              <a:defRPr sz="1800"/>
            </a:lvl1pPr>
            <a:lvl2pPr marL="411754" indent="0">
              <a:buNone/>
              <a:defRPr sz="1600"/>
            </a:lvl2pPr>
            <a:lvl3pPr marL="823509" indent="0">
              <a:buNone/>
              <a:defRPr sz="1400"/>
            </a:lvl3pPr>
            <a:lvl4pPr marL="1235263" indent="0">
              <a:buNone/>
              <a:defRPr sz="1300"/>
            </a:lvl4pPr>
            <a:lvl5pPr marL="1647017" indent="0">
              <a:buNone/>
              <a:defRPr sz="1300"/>
            </a:lvl5pPr>
            <a:lvl6pPr marL="2058772" indent="0">
              <a:buNone/>
              <a:defRPr sz="1300"/>
            </a:lvl6pPr>
            <a:lvl7pPr marL="2470526" indent="0">
              <a:buNone/>
              <a:defRPr sz="1300"/>
            </a:lvl7pPr>
            <a:lvl8pPr marL="2882280" indent="0">
              <a:buNone/>
              <a:defRPr sz="1300"/>
            </a:lvl8pPr>
            <a:lvl9pPr marL="3294035" indent="0">
              <a:buNone/>
              <a:defRPr sz="1300"/>
            </a:lvl9pPr>
          </a:lstStyle>
          <a:p>
            <a:pPr lvl="0"/>
            <a:r>
              <a:rPr lang="es-ES" smtClean="0"/>
              <a:t>Haga clic para modificar el estilo de texto del patrón</a:t>
            </a:r>
          </a:p>
        </p:txBody>
      </p:sp>
      <p:sp>
        <p:nvSpPr>
          <p:cNvPr id="6" name="Date Placeholder 1"/>
          <p:cNvSpPr>
            <a:spLocks noGrp="1"/>
          </p:cNvSpPr>
          <p:nvPr>
            <p:ph type="dt" sz="half" idx="2"/>
          </p:nvPr>
        </p:nvSpPr>
        <p:spPr>
          <a:xfrm>
            <a:off x="2286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ED8621-1A31-4F34-BF37-1939F1EC3E09}" type="datetime1">
              <a:rPr lang="es-MX" smtClean="0"/>
              <a:t>09/10/2016</a:t>
            </a:fld>
            <a:endParaRPr lang="en-US"/>
          </a:p>
        </p:txBody>
      </p:sp>
      <p:sp>
        <p:nvSpPr>
          <p:cNvPr id="7" name="Footer Placeholder 2"/>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8" name="Slide Number Placeholder 3"/>
          <p:cNvSpPr>
            <a:spLocks noGrp="1"/>
          </p:cNvSpPr>
          <p:nvPr>
            <p:ph type="sldNum" sz="quarter" idx="4"/>
          </p:nvPr>
        </p:nvSpPr>
        <p:spPr>
          <a:xfrm>
            <a:off x="6754906"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4C30F3-4E5C-414C-81AE-99866C121873}" type="slidenum">
              <a:rPr lang="en-US" smtClean="0"/>
              <a:t>‹Nº›</a:t>
            </a:fld>
            <a:endParaRPr lang="en-US"/>
          </a:p>
        </p:txBody>
      </p:sp>
    </p:spTree>
    <p:extLst>
      <p:ext uri="{BB962C8B-B14F-4D97-AF65-F5344CB8AC3E}">
        <p14:creationId xmlns:p14="http://schemas.microsoft.com/office/powerpoint/2010/main" val="2793411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228600" y="1532259"/>
            <a:ext cx="4267200" cy="4792341"/>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48200" y="1532259"/>
            <a:ext cx="4267200" cy="4792341"/>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1"/>
          <p:cNvSpPr>
            <a:spLocks noGrp="1"/>
          </p:cNvSpPr>
          <p:nvPr>
            <p:ph type="dt" sz="half" idx="10"/>
          </p:nvPr>
        </p:nvSpPr>
        <p:spPr>
          <a:xfrm>
            <a:off x="2286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4F2885-161F-4E2A-B9C8-DBE2285B6A4F}" type="datetime1">
              <a:rPr lang="es-MX" smtClean="0"/>
              <a:t>09/10/2016</a:t>
            </a:fld>
            <a:endParaRPr lang="en-US"/>
          </a:p>
        </p:txBody>
      </p:sp>
      <p:sp>
        <p:nvSpPr>
          <p:cNvPr id="8" name="Footer Placeholder 2"/>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9" name="Slide Number Placeholder 3"/>
          <p:cNvSpPr>
            <a:spLocks noGrp="1"/>
          </p:cNvSpPr>
          <p:nvPr>
            <p:ph type="sldNum" sz="quarter" idx="4"/>
          </p:nvPr>
        </p:nvSpPr>
        <p:spPr>
          <a:xfrm>
            <a:off x="6754906"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4C30F3-4E5C-414C-81AE-99866C121873}" type="slidenum">
              <a:rPr lang="en-US" smtClean="0"/>
              <a:t>‹Nº›</a:t>
            </a:fld>
            <a:endParaRPr lang="en-US"/>
          </a:p>
        </p:txBody>
      </p:sp>
    </p:spTree>
    <p:extLst>
      <p:ext uri="{BB962C8B-B14F-4D97-AF65-F5344CB8AC3E}">
        <p14:creationId xmlns:p14="http://schemas.microsoft.com/office/powerpoint/2010/main" val="38273113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28601" y="1657342"/>
            <a:ext cx="4269036" cy="640347"/>
          </a:xfrm>
        </p:spPr>
        <p:txBody>
          <a:bodyPr anchor="b"/>
          <a:lstStyle>
            <a:lvl1pPr marL="0" indent="0">
              <a:buNone/>
              <a:defRPr sz="2200" b="1"/>
            </a:lvl1pPr>
            <a:lvl2pPr marL="411754" indent="0">
              <a:buNone/>
              <a:defRPr sz="1800" b="1"/>
            </a:lvl2pPr>
            <a:lvl3pPr marL="823509" indent="0">
              <a:buNone/>
              <a:defRPr sz="1600" b="1"/>
            </a:lvl3pPr>
            <a:lvl4pPr marL="1235263" indent="0">
              <a:buNone/>
              <a:defRPr sz="1400" b="1"/>
            </a:lvl4pPr>
            <a:lvl5pPr marL="1647017" indent="0">
              <a:buNone/>
              <a:defRPr sz="1400" b="1"/>
            </a:lvl5pPr>
            <a:lvl6pPr marL="2058772" indent="0">
              <a:buNone/>
              <a:defRPr sz="1400" b="1"/>
            </a:lvl6pPr>
            <a:lvl7pPr marL="2470526" indent="0">
              <a:buNone/>
              <a:defRPr sz="1400" b="1"/>
            </a:lvl7pPr>
            <a:lvl8pPr marL="2882280" indent="0">
              <a:buNone/>
              <a:defRPr sz="1400" b="1"/>
            </a:lvl8pPr>
            <a:lvl9pPr marL="3294035" indent="0">
              <a:buNone/>
              <a:defRPr sz="14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28601" y="2297689"/>
            <a:ext cx="4269036" cy="3950711"/>
          </a:xfrm>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4644934" y="1657342"/>
            <a:ext cx="4270465" cy="640347"/>
          </a:xfrm>
        </p:spPr>
        <p:txBody>
          <a:bodyPr anchor="b"/>
          <a:lstStyle>
            <a:lvl1pPr marL="0" indent="0">
              <a:buNone/>
              <a:defRPr sz="2200" b="1"/>
            </a:lvl1pPr>
            <a:lvl2pPr marL="411754" indent="0">
              <a:buNone/>
              <a:defRPr sz="1800" b="1"/>
            </a:lvl2pPr>
            <a:lvl3pPr marL="823509" indent="0">
              <a:buNone/>
              <a:defRPr sz="1600" b="1"/>
            </a:lvl3pPr>
            <a:lvl4pPr marL="1235263" indent="0">
              <a:buNone/>
              <a:defRPr sz="1400" b="1"/>
            </a:lvl4pPr>
            <a:lvl5pPr marL="1647017" indent="0">
              <a:buNone/>
              <a:defRPr sz="1400" b="1"/>
            </a:lvl5pPr>
            <a:lvl6pPr marL="2058772" indent="0">
              <a:buNone/>
              <a:defRPr sz="1400" b="1"/>
            </a:lvl6pPr>
            <a:lvl7pPr marL="2470526" indent="0">
              <a:buNone/>
              <a:defRPr sz="1400" b="1"/>
            </a:lvl7pPr>
            <a:lvl8pPr marL="2882280" indent="0">
              <a:buNone/>
              <a:defRPr sz="1400" b="1"/>
            </a:lvl8pPr>
            <a:lvl9pPr marL="3294035" indent="0">
              <a:buNone/>
              <a:defRPr sz="14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4934" y="2297689"/>
            <a:ext cx="4270465" cy="3950711"/>
          </a:xfrm>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9" name="Rectangle 2"/>
          <p:cNvSpPr>
            <a:spLocks noGrp="1" noChangeArrowheads="1"/>
          </p:cNvSpPr>
          <p:nvPr>
            <p:ph type="title"/>
          </p:nvPr>
        </p:nvSpPr>
        <p:spPr bwMode="auto">
          <a:xfrm>
            <a:off x="228601" y="168663"/>
            <a:ext cx="8188914" cy="939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p>
            <a:pPr lvl="0"/>
            <a:r>
              <a:rPr lang="es-ES" smtClean="0"/>
              <a:t>Haga clic para modificar el estilo de título del patrón</a:t>
            </a:r>
            <a:endParaRPr lang="en-US" dirty="0" smtClean="0"/>
          </a:p>
        </p:txBody>
      </p:sp>
      <p:sp>
        <p:nvSpPr>
          <p:cNvPr id="10" name="Date Placeholder 1"/>
          <p:cNvSpPr>
            <a:spLocks noGrp="1"/>
          </p:cNvSpPr>
          <p:nvPr>
            <p:ph type="dt" sz="half" idx="10"/>
          </p:nvPr>
        </p:nvSpPr>
        <p:spPr>
          <a:xfrm>
            <a:off x="2286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021CA2-E45A-4DF3-A435-1FCEC740DDDA}" type="datetime1">
              <a:rPr lang="es-MX" smtClean="0"/>
              <a:t>09/10/2016</a:t>
            </a:fld>
            <a:endParaRPr lang="en-US"/>
          </a:p>
        </p:txBody>
      </p:sp>
      <p:sp>
        <p:nvSpPr>
          <p:cNvPr id="11" name="Footer Placeholder 2"/>
          <p:cNvSpPr>
            <a:spLocks noGrp="1"/>
          </p:cNvSpPr>
          <p:nvPr>
            <p:ph type="ftr" sz="quarter" idx="11"/>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2" name="Slide Number Placeholder 3"/>
          <p:cNvSpPr>
            <a:spLocks noGrp="1"/>
          </p:cNvSpPr>
          <p:nvPr>
            <p:ph type="sldNum" sz="quarter" idx="12"/>
          </p:nvPr>
        </p:nvSpPr>
        <p:spPr>
          <a:xfrm>
            <a:off x="6754906"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4C30F3-4E5C-414C-81AE-99866C121873}" type="slidenum">
              <a:rPr lang="en-US" smtClean="0"/>
              <a:t>‹Nº›</a:t>
            </a:fld>
            <a:endParaRPr lang="en-US"/>
          </a:p>
        </p:txBody>
      </p:sp>
    </p:spTree>
    <p:extLst>
      <p:ext uri="{BB962C8B-B14F-4D97-AF65-F5344CB8AC3E}">
        <p14:creationId xmlns:p14="http://schemas.microsoft.com/office/powerpoint/2010/main" val="2115270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1"/>
          <p:cNvSpPr>
            <a:spLocks noGrp="1"/>
          </p:cNvSpPr>
          <p:nvPr>
            <p:ph type="dt" sz="half" idx="2"/>
          </p:nvPr>
        </p:nvSpPr>
        <p:spPr>
          <a:xfrm>
            <a:off x="2286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8A99EB-420B-47F2-B5BB-1AC994DDAC99}" type="datetime1">
              <a:rPr lang="es-MX" smtClean="0"/>
              <a:t>09/10/2016</a:t>
            </a:fld>
            <a:endParaRPr lang="en-US"/>
          </a:p>
        </p:txBody>
      </p:sp>
      <p:sp>
        <p:nvSpPr>
          <p:cNvPr id="6" name="Footer Placeholder 2"/>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7" name="Slide Number Placeholder 3"/>
          <p:cNvSpPr>
            <a:spLocks noGrp="1"/>
          </p:cNvSpPr>
          <p:nvPr>
            <p:ph type="sldNum" sz="quarter" idx="4"/>
          </p:nvPr>
        </p:nvSpPr>
        <p:spPr>
          <a:xfrm>
            <a:off x="6754906"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4C30F3-4E5C-414C-81AE-99866C121873}" type="slidenum">
              <a:rPr lang="en-US" smtClean="0"/>
              <a:t>‹Nº›</a:t>
            </a:fld>
            <a:endParaRPr lang="en-US"/>
          </a:p>
        </p:txBody>
      </p:sp>
    </p:spTree>
    <p:extLst>
      <p:ext uri="{BB962C8B-B14F-4D97-AF65-F5344CB8AC3E}">
        <p14:creationId xmlns:p14="http://schemas.microsoft.com/office/powerpoint/2010/main" val="3247790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4" name="Date Placeholder 1"/>
          <p:cNvSpPr>
            <a:spLocks noGrp="1"/>
          </p:cNvSpPr>
          <p:nvPr>
            <p:ph type="dt" sz="half" idx="2"/>
          </p:nvPr>
        </p:nvSpPr>
        <p:spPr>
          <a:xfrm>
            <a:off x="2286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E84B46-4999-400B-A450-EC7C732D5497}" type="datetime1">
              <a:rPr lang="es-MX" smtClean="0"/>
              <a:t>09/10/2016</a:t>
            </a:fld>
            <a:endParaRPr lang="en-US"/>
          </a:p>
        </p:txBody>
      </p:sp>
      <p:sp>
        <p:nvSpPr>
          <p:cNvPr id="5" name="Footer Placeholder 2"/>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3"/>
          <p:cNvSpPr>
            <a:spLocks noGrp="1"/>
          </p:cNvSpPr>
          <p:nvPr>
            <p:ph type="sldNum" sz="quarter" idx="4"/>
          </p:nvPr>
        </p:nvSpPr>
        <p:spPr>
          <a:xfrm>
            <a:off x="6754906"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4C30F3-4E5C-414C-81AE-99866C121873}" type="slidenum">
              <a:rPr lang="en-US" smtClean="0"/>
              <a:t>‹Nº›</a:t>
            </a:fld>
            <a:endParaRPr lang="en-US"/>
          </a:p>
        </p:txBody>
      </p:sp>
    </p:spTree>
    <p:extLst>
      <p:ext uri="{BB962C8B-B14F-4D97-AF65-F5344CB8AC3E}">
        <p14:creationId xmlns:p14="http://schemas.microsoft.com/office/powerpoint/2010/main" val="1452366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28600" y="1309631"/>
            <a:ext cx="3236511" cy="1162057"/>
          </a:xfrm>
        </p:spPr>
        <p:txBody>
          <a:bodyPr anchor="b"/>
          <a:lstStyle>
            <a:lvl1pPr algn="l">
              <a:defRPr sz="1800" b="1"/>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505200" y="1295400"/>
            <a:ext cx="5111144" cy="5029200"/>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228600" y="2471688"/>
            <a:ext cx="3236511" cy="3852912"/>
          </a:xfrm>
        </p:spPr>
        <p:txBody>
          <a:bodyPr/>
          <a:lstStyle>
            <a:lvl1pPr marL="0" indent="0">
              <a:buNone/>
              <a:defRPr sz="1300"/>
            </a:lvl1pPr>
            <a:lvl2pPr marL="411754" indent="0">
              <a:buNone/>
              <a:defRPr sz="1100"/>
            </a:lvl2pPr>
            <a:lvl3pPr marL="823509" indent="0">
              <a:buNone/>
              <a:defRPr sz="900"/>
            </a:lvl3pPr>
            <a:lvl4pPr marL="1235263" indent="0">
              <a:buNone/>
              <a:defRPr sz="800"/>
            </a:lvl4pPr>
            <a:lvl5pPr marL="1647017" indent="0">
              <a:buNone/>
              <a:defRPr sz="800"/>
            </a:lvl5pPr>
            <a:lvl6pPr marL="2058772" indent="0">
              <a:buNone/>
              <a:defRPr sz="800"/>
            </a:lvl6pPr>
            <a:lvl7pPr marL="2470526" indent="0">
              <a:buNone/>
              <a:defRPr sz="800"/>
            </a:lvl7pPr>
            <a:lvl8pPr marL="2882280" indent="0">
              <a:buNone/>
              <a:defRPr sz="800"/>
            </a:lvl8pPr>
            <a:lvl9pPr marL="3294035" indent="0">
              <a:buNone/>
              <a:defRPr sz="800"/>
            </a:lvl9pPr>
          </a:lstStyle>
          <a:p>
            <a:pPr lvl="0"/>
            <a:r>
              <a:rPr lang="es-ES" smtClean="0"/>
              <a:t>Haga clic para modificar el estilo de texto del patrón</a:t>
            </a:r>
          </a:p>
        </p:txBody>
      </p:sp>
      <p:sp>
        <p:nvSpPr>
          <p:cNvPr id="7" name="Date Placeholder 1"/>
          <p:cNvSpPr>
            <a:spLocks noGrp="1"/>
          </p:cNvSpPr>
          <p:nvPr>
            <p:ph type="dt" sz="half" idx="10"/>
          </p:nvPr>
        </p:nvSpPr>
        <p:spPr>
          <a:xfrm>
            <a:off x="2286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F57B79-5F60-47E9-AECD-A75DD2E31D4B}" type="datetime1">
              <a:rPr lang="es-MX" smtClean="0"/>
              <a:t>09/10/2016</a:t>
            </a:fld>
            <a:endParaRPr lang="en-US"/>
          </a:p>
        </p:txBody>
      </p:sp>
      <p:sp>
        <p:nvSpPr>
          <p:cNvPr id="8" name="Footer Placeholder 2"/>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9" name="Slide Number Placeholder 3"/>
          <p:cNvSpPr>
            <a:spLocks noGrp="1"/>
          </p:cNvSpPr>
          <p:nvPr>
            <p:ph type="sldNum" sz="quarter" idx="4"/>
          </p:nvPr>
        </p:nvSpPr>
        <p:spPr>
          <a:xfrm>
            <a:off x="6754906"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4C30F3-4E5C-414C-81AE-99866C121873}" type="slidenum">
              <a:rPr lang="en-US" smtClean="0"/>
              <a:t>‹Nº›</a:t>
            </a:fld>
            <a:endParaRPr lang="en-US"/>
          </a:p>
        </p:txBody>
      </p:sp>
    </p:spTree>
    <p:extLst>
      <p:ext uri="{BB962C8B-B14F-4D97-AF65-F5344CB8AC3E}">
        <p14:creationId xmlns:p14="http://schemas.microsoft.com/office/powerpoint/2010/main" val="1677707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91904" y="4801172"/>
            <a:ext cx="5487258" cy="566021"/>
          </a:xfrm>
        </p:spPr>
        <p:txBody>
          <a:bodyPr anchor="b"/>
          <a:lstStyle>
            <a:lvl1pPr algn="l">
              <a:defRPr sz="1800" b="1"/>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791904" y="613190"/>
            <a:ext cx="5487258" cy="4115085"/>
          </a:xfrm>
        </p:spPr>
        <p:txBody>
          <a:bodyPr/>
          <a:lstStyle>
            <a:lvl1pPr marL="0" indent="0">
              <a:buNone/>
              <a:defRPr sz="2900"/>
            </a:lvl1pPr>
            <a:lvl2pPr marL="411754" indent="0">
              <a:buNone/>
              <a:defRPr sz="2500"/>
            </a:lvl2pPr>
            <a:lvl3pPr marL="823509" indent="0">
              <a:buNone/>
              <a:defRPr sz="2200"/>
            </a:lvl3pPr>
            <a:lvl4pPr marL="1235263" indent="0">
              <a:buNone/>
              <a:defRPr sz="1800"/>
            </a:lvl4pPr>
            <a:lvl5pPr marL="1647017" indent="0">
              <a:buNone/>
              <a:defRPr sz="1800"/>
            </a:lvl5pPr>
            <a:lvl6pPr marL="2058772" indent="0">
              <a:buNone/>
              <a:defRPr sz="1800"/>
            </a:lvl6pPr>
            <a:lvl7pPr marL="2470526" indent="0">
              <a:buNone/>
              <a:defRPr sz="1800"/>
            </a:lvl7pPr>
            <a:lvl8pPr marL="2882280" indent="0">
              <a:buNone/>
              <a:defRPr sz="1800"/>
            </a:lvl8pPr>
            <a:lvl9pPr marL="3294035" indent="0">
              <a:buNone/>
              <a:defRPr sz="1800"/>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1791904" y="5367193"/>
            <a:ext cx="5487258" cy="804721"/>
          </a:xfrm>
        </p:spPr>
        <p:txBody>
          <a:bodyPr/>
          <a:lstStyle>
            <a:lvl1pPr marL="0" indent="0">
              <a:buNone/>
              <a:defRPr sz="1300"/>
            </a:lvl1pPr>
            <a:lvl2pPr marL="411754" indent="0">
              <a:buNone/>
              <a:defRPr sz="1100"/>
            </a:lvl2pPr>
            <a:lvl3pPr marL="823509" indent="0">
              <a:buNone/>
              <a:defRPr sz="900"/>
            </a:lvl3pPr>
            <a:lvl4pPr marL="1235263" indent="0">
              <a:buNone/>
              <a:defRPr sz="800"/>
            </a:lvl4pPr>
            <a:lvl5pPr marL="1647017" indent="0">
              <a:buNone/>
              <a:defRPr sz="800"/>
            </a:lvl5pPr>
            <a:lvl6pPr marL="2058772" indent="0">
              <a:buNone/>
              <a:defRPr sz="800"/>
            </a:lvl6pPr>
            <a:lvl7pPr marL="2470526" indent="0">
              <a:buNone/>
              <a:defRPr sz="800"/>
            </a:lvl7pPr>
            <a:lvl8pPr marL="2882280" indent="0">
              <a:buNone/>
              <a:defRPr sz="800"/>
            </a:lvl8pPr>
            <a:lvl9pPr marL="3294035" indent="0">
              <a:buNone/>
              <a:defRPr sz="800"/>
            </a:lvl9pPr>
          </a:lstStyle>
          <a:p>
            <a:pPr lvl="0"/>
            <a:r>
              <a:rPr lang="es-ES" smtClean="0"/>
              <a:t>Haga clic para modificar el estilo de texto del patrón</a:t>
            </a:r>
          </a:p>
        </p:txBody>
      </p:sp>
      <p:sp>
        <p:nvSpPr>
          <p:cNvPr id="7" name="Date Placeholder 1"/>
          <p:cNvSpPr>
            <a:spLocks noGrp="1"/>
          </p:cNvSpPr>
          <p:nvPr>
            <p:ph type="dt" sz="half" idx="10"/>
          </p:nvPr>
        </p:nvSpPr>
        <p:spPr>
          <a:xfrm>
            <a:off x="2286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657AA7-4D9E-4157-B681-B18D530FEAD4}" type="datetime1">
              <a:rPr lang="es-MX" smtClean="0"/>
              <a:t>09/10/2016</a:t>
            </a:fld>
            <a:endParaRPr lang="en-US"/>
          </a:p>
        </p:txBody>
      </p:sp>
      <p:sp>
        <p:nvSpPr>
          <p:cNvPr id="8" name="Footer Placeholder 2"/>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9" name="Slide Number Placeholder 3"/>
          <p:cNvSpPr>
            <a:spLocks noGrp="1"/>
          </p:cNvSpPr>
          <p:nvPr>
            <p:ph type="sldNum" sz="quarter" idx="4"/>
          </p:nvPr>
        </p:nvSpPr>
        <p:spPr>
          <a:xfrm>
            <a:off x="6754906"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4C30F3-4E5C-414C-81AE-99866C121873}" type="slidenum">
              <a:rPr lang="en-US" smtClean="0"/>
              <a:t>‹Nº›</a:t>
            </a:fld>
            <a:endParaRPr lang="en-US"/>
          </a:p>
        </p:txBody>
      </p:sp>
    </p:spTree>
    <p:extLst>
      <p:ext uri="{BB962C8B-B14F-4D97-AF65-F5344CB8AC3E}">
        <p14:creationId xmlns:p14="http://schemas.microsoft.com/office/powerpoint/2010/main" val="40409713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video" Target="../media/media1.avi"/><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microsoft.com/office/2007/relationships/media" Target="../media/media1.avi"/><Relationship Id="rId2" Type="http://schemas.openxmlformats.org/officeDocument/2006/relationships/slideLayout" Target="../slideLayouts/slideLayout2.xml"/><Relationship Id="rId16" Type="http://schemas.openxmlformats.org/officeDocument/2006/relationships/theme" Target="../theme/theme1.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35" name="Picture 11" descr="D:\nicks computer\pres pro stuff\medical animated\dna\DNA_txt.jpg"/>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228601" y="168663"/>
            <a:ext cx="8188914" cy="939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p>
            <a:pPr lvl="0"/>
            <a:r>
              <a:rPr lang="es-ES" smtClean="0"/>
              <a:t>Haga clic para modificar el estilo de título del patrón</a:t>
            </a:r>
            <a:endParaRPr lang="en-US" dirty="0" smtClean="0"/>
          </a:p>
        </p:txBody>
      </p:sp>
      <p:pic>
        <p:nvPicPr>
          <p:cNvPr id="1036" name="PPP_AMEDI_TXT_dna.avi">
            <a:hlinkClick r:id="" action="ppaction://media"/>
          </p:cNvPr>
          <p:cNvPicPr>
            <a:picLocks noChangeAspect="1" noChangeArrowheads="1"/>
          </p:cNvPicPr>
          <p:nvPr>
            <a:videoFile r:link="rId18"/>
            <p:extLst>
              <p:ext uri="{DAA4B4D4-6D71-4841-9C94-3DE7FCFB9230}">
                <p14:media xmlns:p14="http://schemas.microsoft.com/office/powerpoint/2010/main" r:embed="rId17"/>
              </p:ext>
            </p:extLst>
          </p:nvPr>
        </p:nvPicPr>
        <p:blipFill>
          <a:blip r:embed="rId20">
            <a:extLst>
              <a:ext uri="{28A0092B-C50C-407E-A947-70E740481C1C}">
                <a14:useLocalDpi xmlns:a14="http://schemas.microsoft.com/office/drawing/2010/main" val="0"/>
              </a:ext>
            </a:extLst>
          </a:blip>
          <a:srcRect/>
          <a:stretch>
            <a:fillRect/>
          </a:stretch>
        </p:blipFill>
        <p:spPr bwMode="auto">
          <a:xfrm>
            <a:off x="8457556" y="0"/>
            <a:ext cx="686444" cy="2175464"/>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p:cNvSpPr>
            <a:spLocks noGrp="1"/>
          </p:cNvSpPr>
          <p:nvPr>
            <p:ph type="dt" sz="half" idx="2"/>
          </p:nvPr>
        </p:nvSpPr>
        <p:spPr>
          <a:xfrm>
            <a:off x="2286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B6D29D-D58D-4577-8582-1654571B53E9}" type="datetime1">
              <a:rPr lang="es-MX" smtClean="0"/>
              <a:t>09/10/2016</a:t>
            </a:fld>
            <a:endParaRPr lang="en-US"/>
          </a:p>
        </p:txBody>
      </p:sp>
      <p:sp>
        <p:nvSpPr>
          <p:cNvPr id="3" name="Footer Placeholder 2"/>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4" name="Slide Number Placeholder 3"/>
          <p:cNvSpPr>
            <a:spLocks noGrp="1"/>
          </p:cNvSpPr>
          <p:nvPr>
            <p:ph type="sldNum" sz="quarter" idx="4"/>
          </p:nvPr>
        </p:nvSpPr>
        <p:spPr>
          <a:xfrm>
            <a:off x="6754906"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4C30F3-4E5C-414C-81AE-99866C121873}" type="slidenum">
              <a:rPr lang="en-US" smtClean="0"/>
              <a:t>‹Nº›</a:t>
            </a:fld>
            <a:endParaRPr lang="en-US"/>
          </a:p>
        </p:txBody>
      </p:sp>
      <p:sp>
        <p:nvSpPr>
          <p:cNvPr id="1027" name="Rectangle 3"/>
          <p:cNvSpPr>
            <a:spLocks noGrp="1" noChangeArrowheads="1"/>
          </p:cNvSpPr>
          <p:nvPr>
            <p:ph type="body" idx="1"/>
          </p:nvPr>
        </p:nvSpPr>
        <p:spPr bwMode="auto">
          <a:xfrm>
            <a:off x="1219200" y="1447800"/>
            <a:ext cx="7696199" cy="4894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000" fill="hold"/>
                                        <p:tgtEl>
                                          <p:spTgt spid="103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1036"/>
                </p:tgtEl>
              </p:cMediaNode>
            </p:video>
            <p:seq concurrent="1" nextAc="seek">
              <p:cTn id="8" restart="whenNotActive" fill="hold" evtFilter="cancelBubble" nodeType="interactiveSeq">
                <p:stCondLst>
                  <p:cond evt="onClick" delay="0">
                    <p:tgtEl>
                      <p:spTgt spid="103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36"/>
                                        </p:tgtEl>
                                      </p:cBhvr>
                                    </p:cmd>
                                  </p:childTnLst>
                                </p:cTn>
                              </p:par>
                            </p:childTnLst>
                          </p:cTn>
                        </p:par>
                      </p:childTnLst>
                    </p:cTn>
                  </p:par>
                </p:childTnLst>
              </p:cTn>
              <p:nextCondLst>
                <p:cond evt="onClick" delay="0">
                  <p:tgtEl>
                    <p:spTgt spid="1036"/>
                  </p:tgtEl>
                </p:cond>
              </p:nextCondLst>
            </p:seq>
          </p:childTnLst>
        </p:cTn>
      </p:par>
    </p:tnLst>
  </p:timing>
  <p:hf hdr="0" ftr="0" dt="0"/>
  <p:txStyles>
    <p:titleStyle>
      <a:lvl1pPr algn="l" defTabSz="915010" rtl="0" eaLnBrk="1" fontAlgn="base" hangingPunct="1">
        <a:spcBef>
          <a:spcPct val="0"/>
        </a:spcBef>
        <a:spcAft>
          <a:spcPct val="0"/>
        </a:spcAft>
        <a:defRPr sz="4000">
          <a:solidFill>
            <a:schemeClr val="tx1"/>
          </a:solidFill>
          <a:latin typeface="+mj-lt"/>
          <a:ea typeface="+mj-ea"/>
          <a:cs typeface="+mj-cs"/>
        </a:defRPr>
      </a:lvl1pPr>
      <a:lvl2pPr algn="l" defTabSz="915010" rtl="0" eaLnBrk="1" fontAlgn="base" hangingPunct="1">
        <a:spcBef>
          <a:spcPct val="0"/>
        </a:spcBef>
        <a:spcAft>
          <a:spcPct val="0"/>
        </a:spcAft>
        <a:defRPr sz="4000">
          <a:solidFill>
            <a:schemeClr val="tx2"/>
          </a:solidFill>
          <a:latin typeface="Arial" charset="0"/>
        </a:defRPr>
      </a:lvl2pPr>
      <a:lvl3pPr algn="l" defTabSz="915010" rtl="0" eaLnBrk="1" fontAlgn="base" hangingPunct="1">
        <a:spcBef>
          <a:spcPct val="0"/>
        </a:spcBef>
        <a:spcAft>
          <a:spcPct val="0"/>
        </a:spcAft>
        <a:defRPr sz="4000">
          <a:solidFill>
            <a:schemeClr val="tx2"/>
          </a:solidFill>
          <a:latin typeface="Arial" charset="0"/>
        </a:defRPr>
      </a:lvl3pPr>
      <a:lvl4pPr algn="l" defTabSz="915010" rtl="0" eaLnBrk="1" fontAlgn="base" hangingPunct="1">
        <a:spcBef>
          <a:spcPct val="0"/>
        </a:spcBef>
        <a:spcAft>
          <a:spcPct val="0"/>
        </a:spcAft>
        <a:defRPr sz="4000">
          <a:solidFill>
            <a:schemeClr val="tx2"/>
          </a:solidFill>
          <a:latin typeface="Arial" charset="0"/>
        </a:defRPr>
      </a:lvl4pPr>
      <a:lvl5pPr algn="l" defTabSz="915010" rtl="0" eaLnBrk="1" fontAlgn="base" hangingPunct="1">
        <a:spcBef>
          <a:spcPct val="0"/>
        </a:spcBef>
        <a:spcAft>
          <a:spcPct val="0"/>
        </a:spcAft>
        <a:defRPr sz="4000">
          <a:solidFill>
            <a:schemeClr val="tx2"/>
          </a:solidFill>
          <a:latin typeface="Arial" charset="0"/>
        </a:defRPr>
      </a:lvl5pPr>
      <a:lvl6pPr marL="411754" algn="l" defTabSz="915010" rtl="0" eaLnBrk="1" fontAlgn="base" hangingPunct="1">
        <a:spcBef>
          <a:spcPct val="0"/>
        </a:spcBef>
        <a:spcAft>
          <a:spcPct val="0"/>
        </a:spcAft>
        <a:defRPr sz="4000">
          <a:solidFill>
            <a:schemeClr val="tx2"/>
          </a:solidFill>
          <a:latin typeface="Arial" charset="0"/>
        </a:defRPr>
      </a:lvl6pPr>
      <a:lvl7pPr marL="823509" algn="l" defTabSz="915010" rtl="0" eaLnBrk="1" fontAlgn="base" hangingPunct="1">
        <a:spcBef>
          <a:spcPct val="0"/>
        </a:spcBef>
        <a:spcAft>
          <a:spcPct val="0"/>
        </a:spcAft>
        <a:defRPr sz="4000">
          <a:solidFill>
            <a:schemeClr val="tx2"/>
          </a:solidFill>
          <a:latin typeface="Arial" charset="0"/>
        </a:defRPr>
      </a:lvl7pPr>
      <a:lvl8pPr marL="1235263" algn="l" defTabSz="915010" rtl="0" eaLnBrk="1" fontAlgn="base" hangingPunct="1">
        <a:spcBef>
          <a:spcPct val="0"/>
        </a:spcBef>
        <a:spcAft>
          <a:spcPct val="0"/>
        </a:spcAft>
        <a:defRPr sz="4000">
          <a:solidFill>
            <a:schemeClr val="tx2"/>
          </a:solidFill>
          <a:latin typeface="Arial" charset="0"/>
        </a:defRPr>
      </a:lvl8pPr>
      <a:lvl9pPr marL="1647017" algn="l" defTabSz="915010" rtl="0" eaLnBrk="1" fontAlgn="base" hangingPunct="1">
        <a:spcBef>
          <a:spcPct val="0"/>
        </a:spcBef>
        <a:spcAft>
          <a:spcPct val="0"/>
        </a:spcAft>
        <a:defRPr sz="4000">
          <a:solidFill>
            <a:schemeClr val="tx2"/>
          </a:solidFill>
          <a:latin typeface="Arial" charset="0"/>
        </a:defRPr>
      </a:lvl9pPr>
    </p:titleStyle>
    <p:body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p:bodyStyle>
    <p:otherStyle>
      <a:defPPr>
        <a:defRPr lang="en-US"/>
      </a:defPPr>
      <a:lvl1pPr marL="0" algn="l" defTabSz="823509" rtl="0" eaLnBrk="1" latinLnBrk="0" hangingPunct="1">
        <a:defRPr sz="1600" kern="1200">
          <a:solidFill>
            <a:schemeClr val="tx1"/>
          </a:solidFill>
          <a:latin typeface="+mn-lt"/>
          <a:ea typeface="+mn-ea"/>
          <a:cs typeface="+mn-cs"/>
        </a:defRPr>
      </a:lvl1pPr>
      <a:lvl2pPr marL="411754" algn="l" defTabSz="823509" rtl="0" eaLnBrk="1" latinLnBrk="0" hangingPunct="1">
        <a:defRPr sz="1600" kern="1200">
          <a:solidFill>
            <a:schemeClr val="tx1"/>
          </a:solidFill>
          <a:latin typeface="+mn-lt"/>
          <a:ea typeface="+mn-ea"/>
          <a:cs typeface="+mn-cs"/>
        </a:defRPr>
      </a:lvl2pPr>
      <a:lvl3pPr marL="823509" algn="l" defTabSz="823509" rtl="0" eaLnBrk="1" latinLnBrk="0" hangingPunct="1">
        <a:defRPr sz="1600" kern="1200">
          <a:solidFill>
            <a:schemeClr val="tx1"/>
          </a:solidFill>
          <a:latin typeface="+mn-lt"/>
          <a:ea typeface="+mn-ea"/>
          <a:cs typeface="+mn-cs"/>
        </a:defRPr>
      </a:lvl3pPr>
      <a:lvl4pPr marL="1235263" algn="l" defTabSz="823509" rtl="0" eaLnBrk="1" latinLnBrk="0" hangingPunct="1">
        <a:defRPr sz="1600" kern="1200">
          <a:solidFill>
            <a:schemeClr val="tx1"/>
          </a:solidFill>
          <a:latin typeface="+mn-lt"/>
          <a:ea typeface="+mn-ea"/>
          <a:cs typeface="+mn-cs"/>
        </a:defRPr>
      </a:lvl4pPr>
      <a:lvl5pPr marL="1647017" algn="l" defTabSz="823509" rtl="0" eaLnBrk="1" latinLnBrk="0" hangingPunct="1">
        <a:defRPr sz="1600" kern="1200">
          <a:solidFill>
            <a:schemeClr val="tx1"/>
          </a:solidFill>
          <a:latin typeface="+mn-lt"/>
          <a:ea typeface="+mn-ea"/>
          <a:cs typeface="+mn-cs"/>
        </a:defRPr>
      </a:lvl5pPr>
      <a:lvl6pPr marL="2058772" algn="l" defTabSz="823509" rtl="0" eaLnBrk="1" latinLnBrk="0" hangingPunct="1">
        <a:defRPr sz="1600" kern="1200">
          <a:solidFill>
            <a:schemeClr val="tx1"/>
          </a:solidFill>
          <a:latin typeface="+mn-lt"/>
          <a:ea typeface="+mn-ea"/>
          <a:cs typeface="+mn-cs"/>
        </a:defRPr>
      </a:lvl6pPr>
      <a:lvl7pPr marL="2470526" algn="l" defTabSz="823509" rtl="0" eaLnBrk="1" latinLnBrk="0" hangingPunct="1">
        <a:defRPr sz="1600" kern="1200">
          <a:solidFill>
            <a:schemeClr val="tx1"/>
          </a:solidFill>
          <a:latin typeface="+mn-lt"/>
          <a:ea typeface="+mn-ea"/>
          <a:cs typeface="+mn-cs"/>
        </a:defRPr>
      </a:lvl7pPr>
      <a:lvl8pPr marL="2882280" algn="l" defTabSz="823509" rtl="0" eaLnBrk="1" latinLnBrk="0" hangingPunct="1">
        <a:defRPr sz="1600" kern="1200">
          <a:solidFill>
            <a:schemeClr val="tx1"/>
          </a:solidFill>
          <a:latin typeface="+mn-lt"/>
          <a:ea typeface="+mn-ea"/>
          <a:cs typeface="+mn-cs"/>
        </a:defRPr>
      </a:lvl8pPr>
      <a:lvl9pPr marL="3294035" algn="l" defTabSz="823509"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DF84FA9A-15B0-40D6-A3EA-D566CA989AB1}" type="datetime1">
              <a:rPr lang="es-MX" smtClean="0">
                <a:solidFill>
                  <a:prstClr val="black">
                    <a:tint val="75000"/>
                  </a:prstClr>
                </a:solidFill>
                <a:latin typeface="Calibri"/>
              </a:rPr>
              <a:t>09/10/2016</a:t>
            </a:fld>
            <a:endParaRPr lang="es-MX">
              <a:solidFill>
                <a:prstClr val="black">
                  <a:tint val="75000"/>
                </a:prstClr>
              </a:solidFill>
              <a:latin typeface="Calibri"/>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s-MX">
              <a:solidFill>
                <a:prstClr val="black">
                  <a:tint val="75000"/>
                </a:prstClr>
              </a:solidFill>
              <a:latin typeface="Calibri"/>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94342A8C-71CD-4084-855A-557FB6E8302A}" type="slidenum">
              <a:rPr lang="es-MX" smtClean="0">
                <a:solidFill>
                  <a:prstClr val="black">
                    <a:tint val="75000"/>
                  </a:prstClr>
                </a:solidFill>
                <a:latin typeface="Calibri"/>
              </a:rPr>
              <a:pPr fontAlgn="auto">
                <a:spcBef>
                  <a:spcPts val="0"/>
                </a:spcBef>
                <a:spcAft>
                  <a:spcPts val="0"/>
                </a:spcAft>
              </a:pPr>
              <a:t>‹Nº›</a:t>
            </a:fld>
            <a:endParaRPr lang="es-MX">
              <a:solidFill>
                <a:prstClr val="black">
                  <a:tint val="75000"/>
                </a:prstClr>
              </a:solidFill>
              <a:latin typeface="Calibri"/>
            </a:endParaRPr>
          </a:p>
        </p:txBody>
      </p:sp>
    </p:spTree>
    <p:extLst>
      <p:ext uri="{BB962C8B-B14F-4D97-AF65-F5344CB8AC3E}">
        <p14:creationId xmlns:p14="http://schemas.microsoft.com/office/powerpoint/2010/main" val="9786329"/>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2.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www.google.com.mx/imghp"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592955573"/>
              </p:ext>
            </p:extLst>
          </p:nvPr>
        </p:nvGraphicFramePr>
        <p:xfrm>
          <a:off x="505189" y="476672"/>
          <a:ext cx="8114007" cy="1152128"/>
        </p:xfrm>
        <a:graphic>
          <a:graphicData uri="http://schemas.openxmlformats.org/drawingml/2006/table">
            <a:tbl>
              <a:tblPr firstRow="1" bandRow="1"/>
              <a:tblGrid>
                <a:gridCol w="1273247"/>
                <a:gridCol w="5472608"/>
                <a:gridCol w="1368152"/>
              </a:tblGrid>
              <a:tr h="1152128">
                <a:tc>
                  <a:txBody>
                    <a:bodyPr/>
                    <a:lstStyle>
                      <a:lvl1pPr marL="0" algn="l" defTabSz="914400" rtl="0" eaLnBrk="1" latinLnBrk="0" hangingPunct="1">
                        <a:defRPr sz="1800" b="1" kern="1200">
                          <a:solidFill>
                            <a:schemeClr val="lt1"/>
                          </a:solidFill>
                          <a:latin typeface="Gill Sans MT"/>
                        </a:defRPr>
                      </a:lvl1pPr>
                      <a:lvl2pPr marL="457200" algn="l" defTabSz="914400" rtl="0" eaLnBrk="1" latinLnBrk="0" hangingPunct="1">
                        <a:defRPr sz="1800" b="1" kern="1200">
                          <a:solidFill>
                            <a:schemeClr val="lt1"/>
                          </a:solidFill>
                          <a:latin typeface="Gill Sans MT"/>
                        </a:defRPr>
                      </a:lvl2pPr>
                      <a:lvl3pPr marL="914400" algn="l" defTabSz="914400" rtl="0" eaLnBrk="1" latinLnBrk="0" hangingPunct="1">
                        <a:defRPr sz="1800" b="1" kern="1200">
                          <a:solidFill>
                            <a:schemeClr val="lt1"/>
                          </a:solidFill>
                          <a:latin typeface="Gill Sans MT"/>
                        </a:defRPr>
                      </a:lvl3pPr>
                      <a:lvl4pPr marL="1371600" algn="l" defTabSz="914400" rtl="0" eaLnBrk="1" latinLnBrk="0" hangingPunct="1">
                        <a:defRPr sz="1800" b="1" kern="1200">
                          <a:solidFill>
                            <a:schemeClr val="lt1"/>
                          </a:solidFill>
                          <a:latin typeface="Gill Sans MT"/>
                        </a:defRPr>
                      </a:lvl4pPr>
                      <a:lvl5pPr marL="1828800" algn="l" defTabSz="914400" rtl="0" eaLnBrk="1" latinLnBrk="0" hangingPunct="1">
                        <a:defRPr sz="1800" b="1" kern="1200">
                          <a:solidFill>
                            <a:schemeClr val="lt1"/>
                          </a:solidFill>
                          <a:latin typeface="Gill Sans MT"/>
                        </a:defRPr>
                      </a:lvl5pPr>
                      <a:lvl6pPr marL="2286000" algn="l" defTabSz="914400" rtl="0" eaLnBrk="1" latinLnBrk="0" hangingPunct="1">
                        <a:defRPr sz="1800" b="1" kern="1200">
                          <a:solidFill>
                            <a:schemeClr val="lt1"/>
                          </a:solidFill>
                          <a:latin typeface="Gill Sans MT"/>
                        </a:defRPr>
                      </a:lvl6pPr>
                      <a:lvl7pPr marL="2743200" algn="l" defTabSz="914400" rtl="0" eaLnBrk="1" latinLnBrk="0" hangingPunct="1">
                        <a:defRPr sz="1800" b="1" kern="1200">
                          <a:solidFill>
                            <a:schemeClr val="lt1"/>
                          </a:solidFill>
                          <a:latin typeface="Gill Sans MT"/>
                        </a:defRPr>
                      </a:lvl7pPr>
                      <a:lvl8pPr marL="3200400" algn="l" defTabSz="914400" rtl="0" eaLnBrk="1" latinLnBrk="0" hangingPunct="1">
                        <a:defRPr sz="1800" b="1" kern="1200">
                          <a:solidFill>
                            <a:schemeClr val="lt1"/>
                          </a:solidFill>
                          <a:latin typeface="Gill Sans MT"/>
                        </a:defRPr>
                      </a:lvl8pPr>
                      <a:lvl9pPr marL="3657600" algn="l" defTabSz="914400" rtl="0" eaLnBrk="1" latinLnBrk="0" hangingPunct="1">
                        <a:defRPr sz="1800" b="1" kern="1200">
                          <a:solidFill>
                            <a:schemeClr val="lt1"/>
                          </a:solidFill>
                          <a:latin typeface="Gill Sans MT"/>
                        </a:defRPr>
                      </a:lvl9pPr>
                    </a:lstStyle>
                    <a:p>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Gill Sans MT"/>
                        </a:defRPr>
                      </a:lvl1pPr>
                      <a:lvl2pPr marL="457200" algn="l" defTabSz="914400" rtl="0" eaLnBrk="1" latinLnBrk="0" hangingPunct="1">
                        <a:defRPr sz="1800" b="1" kern="1200">
                          <a:solidFill>
                            <a:schemeClr val="lt1"/>
                          </a:solidFill>
                          <a:latin typeface="Gill Sans MT"/>
                        </a:defRPr>
                      </a:lvl2pPr>
                      <a:lvl3pPr marL="914400" algn="l" defTabSz="914400" rtl="0" eaLnBrk="1" latinLnBrk="0" hangingPunct="1">
                        <a:defRPr sz="1800" b="1" kern="1200">
                          <a:solidFill>
                            <a:schemeClr val="lt1"/>
                          </a:solidFill>
                          <a:latin typeface="Gill Sans MT"/>
                        </a:defRPr>
                      </a:lvl3pPr>
                      <a:lvl4pPr marL="1371600" algn="l" defTabSz="914400" rtl="0" eaLnBrk="1" latinLnBrk="0" hangingPunct="1">
                        <a:defRPr sz="1800" b="1" kern="1200">
                          <a:solidFill>
                            <a:schemeClr val="lt1"/>
                          </a:solidFill>
                          <a:latin typeface="Gill Sans MT"/>
                        </a:defRPr>
                      </a:lvl4pPr>
                      <a:lvl5pPr marL="1828800" algn="l" defTabSz="914400" rtl="0" eaLnBrk="1" latinLnBrk="0" hangingPunct="1">
                        <a:defRPr sz="1800" b="1" kern="1200">
                          <a:solidFill>
                            <a:schemeClr val="lt1"/>
                          </a:solidFill>
                          <a:latin typeface="Gill Sans MT"/>
                        </a:defRPr>
                      </a:lvl5pPr>
                      <a:lvl6pPr marL="2286000" algn="l" defTabSz="914400" rtl="0" eaLnBrk="1" latinLnBrk="0" hangingPunct="1">
                        <a:defRPr sz="1800" b="1" kern="1200">
                          <a:solidFill>
                            <a:schemeClr val="lt1"/>
                          </a:solidFill>
                          <a:latin typeface="Gill Sans MT"/>
                        </a:defRPr>
                      </a:lvl6pPr>
                      <a:lvl7pPr marL="2743200" algn="l" defTabSz="914400" rtl="0" eaLnBrk="1" latinLnBrk="0" hangingPunct="1">
                        <a:defRPr sz="1800" b="1" kern="1200">
                          <a:solidFill>
                            <a:schemeClr val="lt1"/>
                          </a:solidFill>
                          <a:latin typeface="Gill Sans MT"/>
                        </a:defRPr>
                      </a:lvl7pPr>
                      <a:lvl8pPr marL="3200400" algn="l" defTabSz="914400" rtl="0" eaLnBrk="1" latinLnBrk="0" hangingPunct="1">
                        <a:defRPr sz="1800" b="1" kern="1200">
                          <a:solidFill>
                            <a:schemeClr val="lt1"/>
                          </a:solidFill>
                          <a:latin typeface="Gill Sans MT"/>
                        </a:defRPr>
                      </a:lvl8pPr>
                      <a:lvl9pPr marL="3657600" algn="l" defTabSz="914400" rtl="0" eaLnBrk="1" latinLnBrk="0" hangingPunct="1">
                        <a:defRPr sz="1800" b="1" kern="1200">
                          <a:solidFill>
                            <a:schemeClr val="lt1"/>
                          </a:solidFill>
                          <a:latin typeface="Gill Sans MT"/>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800" b="1" i="0" u="sng" strike="noStrike" kern="1200" cap="small" spc="100" normalizeH="0" baseline="0" noProof="0" dirty="0" smtClean="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Universidad Autónoma del Estado de México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small" spc="200" normalizeH="0" baseline="0" noProof="0" dirty="0" smtClean="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Facultad de Química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small" spc="200" normalizeH="0" baseline="0" noProof="0" dirty="0" smtClean="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Licenciatura en Química Farmacéutica Biológica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Gill Sans MT"/>
                        </a:defRPr>
                      </a:lvl1pPr>
                      <a:lvl2pPr marL="457200" algn="l" defTabSz="914400" rtl="0" eaLnBrk="1" latinLnBrk="0" hangingPunct="1">
                        <a:defRPr sz="1800" b="1" kern="1200">
                          <a:solidFill>
                            <a:schemeClr val="lt1"/>
                          </a:solidFill>
                          <a:latin typeface="Gill Sans MT"/>
                        </a:defRPr>
                      </a:lvl2pPr>
                      <a:lvl3pPr marL="914400" algn="l" defTabSz="914400" rtl="0" eaLnBrk="1" latinLnBrk="0" hangingPunct="1">
                        <a:defRPr sz="1800" b="1" kern="1200">
                          <a:solidFill>
                            <a:schemeClr val="lt1"/>
                          </a:solidFill>
                          <a:latin typeface="Gill Sans MT"/>
                        </a:defRPr>
                      </a:lvl3pPr>
                      <a:lvl4pPr marL="1371600" algn="l" defTabSz="914400" rtl="0" eaLnBrk="1" latinLnBrk="0" hangingPunct="1">
                        <a:defRPr sz="1800" b="1" kern="1200">
                          <a:solidFill>
                            <a:schemeClr val="lt1"/>
                          </a:solidFill>
                          <a:latin typeface="Gill Sans MT"/>
                        </a:defRPr>
                      </a:lvl4pPr>
                      <a:lvl5pPr marL="1828800" algn="l" defTabSz="914400" rtl="0" eaLnBrk="1" latinLnBrk="0" hangingPunct="1">
                        <a:defRPr sz="1800" b="1" kern="1200">
                          <a:solidFill>
                            <a:schemeClr val="lt1"/>
                          </a:solidFill>
                          <a:latin typeface="Gill Sans MT"/>
                        </a:defRPr>
                      </a:lvl5pPr>
                      <a:lvl6pPr marL="2286000" algn="l" defTabSz="914400" rtl="0" eaLnBrk="1" latinLnBrk="0" hangingPunct="1">
                        <a:defRPr sz="1800" b="1" kern="1200">
                          <a:solidFill>
                            <a:schemeClr val="lt1"/>
                          </a:solidFill>
                          <a:latin typeface="Gill Sans MT"/>
                        </a:defRPr>
                      </a:lvl6pPr>
                      <a:lvl7pPr marL="2743200" algn="l" defTabSz="914400" rtl="0" eaLnBrk="1" latinLnBrk="0" hangingPunct="1">
                        <a:defRPr sz="1800" b="1" kern="1200">
                          <a:solidFill>
                            <a:schemeClr val="lt1"/>
                          </a:solidFill>
                          <a:latin typeface="Gill Sans MT"/>
                        </a:defRPr>
                      </a:lvl7pPr>
                      <a:lvl8pPr marL="3200400" algn="l" defTabSz="914400" rtl="0" eaLnBrk="1" latinLnBrk="0" hangingPunct="1">
                        <a:defRPr sz="1800" b="1" kern="1200">
                          <a:solidFill>
                            <a:schemeClr val="lt1"/>
                          </a:solidFill>
                          <a:latin typeface="Gill Sans MT"/>
                        </a:defRPr>
                      </a:lvl8pPr>
                      <a:lvl9pPr marL="3657600" algn="l" defTabSz="914400" rtl="0" eaLnBrk="1" latinLnBrk="0" hangingPunct="1">
                        <a:defRPr sz="1800" b="1" kern="1200">
                          <a:solidFill>
                            <a:schemeClr val="lt1"/>
                          </a:solidFill>
                          <a:latin typeface="Gill Sans MT"/>
                        </a:defRPr>
                      </a:lvl9pPr>
                    </a:lstStyle>
                    <a:p>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pic>
        <p:nvPicPr>
          <p:cNvPr id="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324" y="520916"/>
            <a:ext cx="1255713"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0484" y="520916"/>
            <a:ext cx="123825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2"/>
          <p:cNvSpPr txBox="1">
            <a:spLocks noChangeArrowheads="1"/>
          </p:cNvSpPr>
          <p:nvPr/>
        </p:nvSpPr>
        <p:spPr>
          <a:xfrm>
            <a:off x="490440" y="2204864"/>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r>
              <a:rPr lang="es-MX" sz="5400" b="1" cap="small" spc="100"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BIOLOGÍA</a:t>
            </a:r>
            <a:endParaRPr lang="es-MX" sz="54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angle 2"/>
          <p:cNvSpPr txBox="1">
            <a:spLocks noChangeArrowheads="1"/>
          </p:cNvSpPr>
          <p:nvPr/>
        </p:nvSpPr>
        <p:spPr>
          <a:xfrm>
            <a:off x="787804" y="3717032"/>
            <a:ext cx="7772400" cy="1143000"/>
          </a:xfrm>
          <a:prstGeom prst="rect">
            <a:avLst/>
          </a:prstGeom>
          <a:noFill/>
          <a:ln/>
        </p:spPr>
        <p:txBody>
          <a:bodyPr vert="horz" anchor="ctr" anchorCtr="1">
            <a:normAutofit/>
          </a:bodyPr>
          <a:lstStyle>
            <a:lvl1pPr algn="r" rtl="0" eaLnBrk="1" latinLnBrk="0" hangingPunct="1">
              <a:spcBef>
                <a:spcPct val="0"/>
              </a:spcBef>
              <a:buNone/>
              <a:defRPr kumimoji="0" sz="3200" kern="1200">
                <a:solidFill>
                  <a:schemeClr val="tx1"/>
                </a:solidFill>
                <a:latin typeface="+mj-lt"/>
                <a:ea typeface="+mj-ea"/>
                <a:cs typeface="+mj-cs"/>
              </a:defRPr>
            </a:lvl1pPr>
          </a:lstStyle>
          <a:p>
            <a:pPr indent="-342900" algn="ctr" fontAlgn="auto">
              <a:spcBef>
                <a:spcPts val="600"/>
              </a:spcBef>
              <a:spcAft>
                <a:spcPts val="0"/>
              </a:spcAft>
              <a:defRPr/>
            </a:pPr>
            <a:r>
              <a:rPr lang="es-ES_tradnl" sz="2800" b="1" cap="small" spc="100" dirty="0" smtClean="0">
                <a:solidFill>
                  <a:srgbClr val="003300"/>
                </a:solidFill>
                <a:effectLst>
                  <a:outerShdw blurRad="38100" dist="38100" dir="2700000" algn="tl">
                    <a:srgbClr val="000000">
                      <a:alpha val="43137"/>
                    </a:srgbClr>
                  </a:outerShdw>
                </a:effectLst>
                <a:latin typeface="Microsoft Sans Serif" pitchFamily="34" charset="0"/>
                <a:cs typeface="Microsoft Sans Serif" pitchFamily="34" charset="0"/>
              </a:rPr>
              <a:t>UNIDAD</a:t>
            </a:r>
            <a:r>
              <a:rPr lang="es-ES_tradnl" b="1" cap="small" spc="100" dirty="0" smtClean="0">
                <a:solidFill>
                  <a:srgbClr val="003300"/>
                </a:solidFill>
                <a:effectLst>
                  <a:outerShdw blurRad="38100" dist="38100" dir="2700000" algn="tl">
                    <a:srgbClr val="000000">
                      <a:alpha val="43137"/>
                    </a:srgbClr>
                  </a:outerShdw>
                </a:effectLst>
                <a:latin typeface="Microsoft Sans Serif" pitchFamily="34" charset="0"/>
                <a:cs typeface="Microsoft Sans Serif" pitchFamily="34" charset="0"/>
              </a:rPr>
              <a:t/>
            </a:r>
            <a:br>
              <a:rPr lang="es-ES_tradnl" b="1" cap="small" spc="100" dirty="0" smtClean="0">
                <a:solidFill>
                  <a:srgbClr val="003300"/>
                </a:solidFill>
                <a:effectLst>
                  <a:outerShdw blurRad="38100" dist="38100" dir="2700000" algn="tl">
                    <a:srgbClr val="000000">
                      <a:alpha val="43137"/>
                    </a:srgbClr>
                  </a:outerShdw>
                </a:effectLst>
                <a:latin typeface="Microsoft Sans Serif" pitchFamily="34" charset="0"/>
                <a:cs typeface="Microsoft Sans Serif" pitchFamily="34" charset="0"/>
              </a:rPr>
            </a:br>
            <a:r>
              <a:rPr lang="es-ES_tradnl" b="1" cap="small" spc="100" dirty="0" smtClean="0">
                <a:solidFill>
                  <a:srgbClr val="003300"/>
                </a:solidFill>
                <a:effectLst>
                  <a:outerShdw blurRad="38100" dist="38100" dir="2700000" algn="tl">
                    <a:srgbClr val="000000">
                      <a:alpha val="43137"/>
                    </a:srgbClr>
                  </a:outerShdw>
                </a:effectLst>
                <a:latin typeface="Microsoft Sans Serif" pitchFamily="34" charset="0"/>
                <a:cs typeface="Microsoft Sans Serif" pitchFamily="34" charset="0"/>
              </a:rPr>
              <a:t>Introducción a la Biología</a:t>
            </a:r>
            <a:endParaRPr lang="es-ES_tradnl" b="1" cap="small" spc="200" dirty="0">
              <a:solidFill>
                <a:srgbClr val="0033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7" name="Rectangle 3"/>
          <p:cNvSpPr txBox="1">
            <a:spLocks noChangeArrowheads="1"/>
          </p:cNvSpPr>
          <p:nvPr/>
        </p:nvSpPr>
        <p:spPr>
          <a:xfrm>
            <a:off x="329964" y="5105704"/>
            <a:ext cx="8501122" cy="671796"/>
          </a:xfrm>
          <a:prstGeom prst="rect">
            <a:avLst/>
          </a:prstGeom>
          <a:noFill/>
          <a:ln/>
          <a:effectLst/>
        </p:spPr>
        <p:txBody>
          <a:bodyPr vert="horz">
            <a:noAutofit/>
          </a:bodyPr>
          <a:lstStyle>
            <a:lvl1pPr marL="0" indent="0" algn="r" rtl="0" eaLnBrk="1" latinLnBrk="0" hangingPunct="1">
              <a:spcBef>
                <a:spcPts val="600"/>
              </a:spcBef>
              <a:buClr>
                <a:schemeClr val="accent1"/>
              </a:buClr>
              <a:buSzPct val="76000"/>
              <a:buFont typeface="Wingdings 3"/>
              <a:buNone/>
              <a:defRPr kumimoji="0" sz="2000" kern="1200">
                <a:solidFill>
                  <a:schemeClr val="tx2"/>
                </a:solidFill>
                <a:latin typeface="+mj-lt"/>
                <a:ea typeface="+mj-ea"/>
                <a:cs typeface="+mj-cs"/>
              </a:defRPr>
            </a:lvl1pPr>
            <a:lvl2pPr marL="457200" indent="0" algn="ctr" rtl="0" eaLnBrk="1" latinLnBrk="0" hangingPunct="1">
              <a:spcBef>
                <a:spcPts val="500"/>
              </a:spcBef>
              <a:buClr>
                <a:schemeClr val="accent2"/>
              </a:buClr>
              <a:buSzPct val="76000"/>
              <a:buFont typeface="Wingdings 3"/>
              <a:buNone/>
              <a:defRPr kumimoji="0" sz="2300" kern="1200">
                <a:solidFill>
                  <a:schemeClr val="tx2"/>
                </a:solidFill>
                <a:latin typeface="+mn-lt"/>
                <a:ea typeface="+mn-ea"/>
                <a:cs typeface="+mn-cs"/>
              </a:defRPr>
            </a:lvl2pPr>
            <a:lvl3pPr marL="914400" indent="0" algn="ctr" rtl="0" eaLnBrk="1" latinLnBrk="0" hangingPunct="1">
              <a:spcBef>
                <a:spcPts val="500"/>
              </a:spcBef>
              <a:buClr>
                <a:schemeClr val="bg1">
                  <a:shade val="50000"/>
                </a:schemeClr>
              </a:buClr>
              <a:buSzPct val="76000"/>
              <a:buFont typeface="Wingdings 3"/>
              <a:buNone/>
              <a:defRPr kumimoji="0" sz="2000" kern="1200">
                <a:solidFill>
                  <a:schemeClr val="tx1"/>
                </a:solidFill>
                <a:latin typeface="+mn-lt"/>
                <a:ea typeface="+mn-ea"/>
                <a:cs typeface="+mn-cs"/>
              </a:defRPr>
            </a:lvl3pPr>
            <a:lvl4pPr marL="1371600" indent="0" algn="ctr" rtl="0" eaLnBrk="1" latinLnBrk="0" hangingPunct="1">
              <a:spcBef>
                <a:spcPts val="400"/>
              </a:spcBef>
              <a:buClr>
                <a:schemeClr val="accent2">
                  <a:shade val="75000"/>
                </a:schemeClr>
              </a:buClr>
              <a:buSzPct val="70000"/>
              <a:buFont typeface="Wingdings"/>
              <a:buNone/>
              <a:defRPr kumimoji="0" sz="1800" kern="1200">
                <a:solidFill>
                  <a:schemeClr val="tx1"/>
                </a:solidFill>
                <a:latin typeface="+mn-lt"/>
                <a:ea typeface="+mn-ea"/>
                <a:cs typeface="+mn-cs"/>
              </a:defRPr>
            </a:lvl4pPr>
            <a:lvl5pPr marL="1828800" indent="0" algn="ctr" rtl="0" eaLnBrk="1" latinLnBrk="0" hangingPunct="1">
              <a:spcBef>
                <a:spcPts val="300"/>
              </a:spcBef>
              <a:buClr>
                <a:schemeClr val="accent2"/>
              </a:buClr>
              <a:buSzPct val="70000"/>
              <a:buFont typeface="Wingdings"/>
              <a:buNone/>
              <a:defRPr kumimoji="0" sz="1600" kern="1200">
                <a:solidFill>
                  <a:schemeClr val="tx1"/>
                </a:solidFill>
                <a:latin typeface="+mn-lt"/>
                <a:ea typeface="+mn-ea"/>
                <a:cs typeface="+mn-cs"/>
              </a:defRPr>
            </a:lvl5pPr>
            <a:lvl6pPr marL="2286000" indent="0" algn="ctr" rtl="0" eaLnBrk="1" latinLnBrk="0" hangingPunct="1">
              <a:spcBef>
                <a:spcPts val="300"/>
              </a:spcBef>
              <a:buClr>
                <a:srgbClr val="9FB8CD">
                  <a:shade val="75000"/>
                </a:srgbClr>
              </a:buClr>
              <a:buSzPct val="75000"/>
              <a:buFont typeface="Wingdings 3"/>
              <a:buNone/>
              <a:defRPr kumimoji="0" lang="en-US" sz="1600" kern="1200" smtClean="0">
                <a:solidFill>
                  <a:schemeClr val="tx1"/>
                </a:solidFill>
                <a:latin typeface="+mn-lt"/>
                <a:ea typeface="+mn-ea"/>
                <a:cs typeface="+mn-cs"/>
              </a:defRPr>
            </a:lvl6pPr>
            <a:lvl7pPr marL="2743200" indent="0" algn="ctr" rtl="0" eaLnBrk="1" latinLnBrk="0" hangingPunct="1">
              <a:spcBef>
                <a:spcPts val="300"/>
              </a:spcBef>
              <a:buClr>
                <a:srgbClr val="727CA3">
                  <a:shade val="75000"/>
                </a:srgbClr>
              </a:buClr>
              <a:buSzPct val="75000"/>
              <a:buFont typeface="Wingdings 3"/>
              <a:buNone/>
              <a:defRPr kumimoji="0" lang="en-US" sz="1400" kern="1200" smtClean="0">
                <a:solidFill>
                  <a:schemeClr val="tx1"/>
                </a:solidFill>
                <a:latin typeface="+mn-lt"/>
                <a:ea typeface="+mn-ea"/>
                <a:cs typeface="+mn-cs"/>
              </a:defRPr>
            </a:lvl7pPr>
            <a:lvl8pPr marL="3200400" indent="0" algn="ctr" rtl="0" eaLnBrk="1" latinLnBrk="0" hangingPunct="1">
              <a:spcBef>
                <a:spcPts val="300"/>
              </a:spcBef>
              <a:buClr>
                <a:prstClr val="white">
                  <a:shade val="50000"/>
                </a:prstClr>
              </a:buClr>
              <a:buSzPct val="75000"/>
              <a:buFont typeface="Wingdings 3"/>
              <a:buNone/>
              <a:defRPr kumimoji="0" lang="en-US" sz="1400" kern="1200" smtClean="0">
                <a:solidFill>
                  <a:schemeClr val="tx1"/>
                </a:solidFill>
                <a:latin typeface="+mn-lt"/>
                <a:ea typeface="+mn-ea"/>
                <a:cs typeface="+mn-cs"/>
              </a:defRPr>
            </a:lvl8pPr>
            <a:lvl9pPr marL="3657600" indent="0" algn="ctr" rtl="0" eaLnBrk="1" latinLnBrk="0" hangingPunct="1">
              <a:spcBef>
                <a:spcPts val="300"/>
              </a:spcBef>
              <a:buClr>
                <a:srgbClr val="9FB8CD"/>
              </a:buClr>
              <a:buSzPct val="75000"/>
              <a:buFont typeface="Wingdings 3"/>
              <a:buNone/>
              <a:defRPr kumimoji="0" lang="en-US" sz="1200" kern="1200" smtClean="0">
                <a:solidFill>
                  <a:schemeClr val="tx1"/>
                </a:solidFill>
                <a:latin typeface="+mn-lt"/>
                <a:ea typeface="+mn-ea"/>
                <a:cs typeface="+mn-cs"/>
              </a:defRPr>
            </a:lvl9pPr>
          </a:lstStyle>
          <a:p>
            <a:pPr algn="ctr" fontAlgn="auto">
              <a:spcBef>
                <a:spcPts val="0"/>
              </a:spcBef>
              <a:spcAft>
                <a:spcPts val="0"/>
              </a:spcAft>
              <a:buClr>
                <a:srgbClr val="44546A"/>
              </a:buClr>
              <a:buSzPct val="100000"/>
              <a:defRPr/>
            </a:pPr>
            <a:r>
              <a:rPr lang="es-ES" sz="1600" b="1" cap="small" spc="200" dirty="0" smtClean="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M. en P. E. Ana Margarita Arrizabalaga Reynoso</a:t>
            </a:r>
          </a:p>
          <a:p>
            <a:pPr algn="ctr" fontAlgn="auto">
              <a:spcBef>
                <a:spcPts val="0"/>
              </a:spcBef>
              <a:spcAft>
                <a:spcPts val="0"/>
              </a:spcAft>
              <a:buClr>
                <a:srgbClr val="44546A"/>
              </a:buClr>
              <a:buSzPct val="100000"/>
              <a:defRPr/>
            </a:pPr>
            <a:r>
              <a:rPr lang="es-ES" sz="1600" b="1" cap="small" spc="200" dirty="0" smtClean="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Toluca de Lerdo; Estado de México. Marzo de 2016</a:t>
            </a:r>
            <a:endParaRPr lang="es-ES" sz="1600" b="1" cap="small" spc="200" dirty="0">
              <a:solidFill>
                <a:srgbClr val="6B6149">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8" name="Marcador de número de diapositiva 7"/>
          <p:cNvSpPr>
            <a:spLocks noGrp="1"/>
          </p:cNvSpPr>
          <p:nvPr>
            <p:ph type="sldNum" sz="quarter" idx="12"/>
          </p:nvPr>
        </p:nvSpPr>
        <p:spPr/>
        <p:txBody>
          <a:bodyPr/>
          <a:lstStyle/>
          <a:p>
            <a:fld id="{94342A8C-71CD-4084-855A-557FB6E8302A}" type="slidenum">
              <a:rPr lang="es-MX" smtClean="0">
                <a:solidFill>
                  <a:prstClr val="black">
                    <a:tint val="75000"/>
                  </a:prstClr>
                </a:solidFill>
              </a:rPr>
              <a:pPr/>
              <a:t>1</a:t>
            </a:fld>
            <a:endParaRPr lang="es-MX">
              <a:solidFill>
                <a:prstClr val="black">
                  <a:tint val="75000"/>
                </a:prstClr>
              </a:solidFill>
            </a:endParaRPr>
          </a:p>
        </p:txBody>
      </p:sp>
    </p:spTree>
    <p:extLst>
      <p:ext uri="{BB962C8B-B14F-4D97-AF65-F5344CB8AC3E}">
        <p14:creationId xmlns:p14="http://schemas.microsoft.com/office/powerpoint/2010/main" val="39414172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757456" y="116632"/>
            <a:ext cx="7620000" cy="1143000"/>
          </a:xfrm>
        </p:spPr>
        <p:txBody>
          <a:bodyPr/>
          <a:lstStyle/>
          <a:p>
            <a:pPr algn="ctr" eaLnBrk="1" hangingPunct="1"/>
            <a:r>
              <a:rPr lang="es-PA" altLang="es-MX" b="1" cap="small"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2" name="1 Marcador de contenido"/>
          <p:cNvSpPr>
            <a:spLocks noGrp="1"/>
          </p:cNvSpPr>
          <p:nvPr>
            <p:ph idx="1"/>
          </p:nvPr>
        </p:nvSpPr>
        <p:spPr>
          <a:xfrm>
            <a:off x="467545" y="1807840"/>
            <a:ext cx="8280920" cy="4141440"/>
          </a:xfrm>
        </p:spPr>
        <p:txBody>
          <a:bodyPr/>
          <a:lstStyle/>
          <a:p>
            <a:pPr marL="0" indent="0" algn="just">
              <a:buNone/>
            </a:pP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Puede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llamarse al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Siglo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XX el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siglo de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C</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elular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y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Molecular</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 pues la unidad de vida descubierta por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Robert Hooke</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 fue conocida en su intimidad a través del ultramicroscopio. Así pudieron determinarse las estructuras y funciones de los cloroplastos, mitocondrias, ribosomas y el aparato de Golgi, entre otros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organelos.</a:t>
            </a:r>
            <a:endParaRPr lang="es-MX" dirty="0" smtClean="0"/>
          </a:p>
          <a:p>
            <a:endParaRPr lang="es-MX" dirty="0"/>
          </a:p>
        </p:txBody>
      </p:sp>
      <p:sp>
        <p:nvSpPr>
          <p:cNvPr id="3" name="Marcador de número de diapositiva 2"/>
          <p:cNvSpPr>
            <a:spLocks noGrp="1"/>
          </p:cNvSpPr>
          <p:nvPr>
            <p:ph type="sldNum" sz="quarter" idx="4"/>
          </p:nvPr>
        </p:nvSpPr>
        <p:spPr/>
        <p:txBody>
          <a:bodyPr/>
          <a:lstStyle/>
          <a:p>
            <a:fld id="{9D4C30F3-4E5C-414C-81AE-99866C121873}" type="slidenum">
              <a:rPr lang="en-US" smtClean="0"/>
              <a:t>10</a:t>
            </a:fld>
            <a:endParaRPr lang="en-US"/>
          </a:p>
        </p:txBody>
      </p:sp>
    </p:spTree>
    <p:extLst>
      <p:ext uri="{BB962C8B-B14F-4D97-AF65-F5344CB8AC3E}">
        <p14:creationId xmlns:p14="http://schemas.microsoft.com/office/powerpoint/2010/main" val="42149621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rotWithShape="1">
          <a:blip r:embed="rId2"/>
          <a:srcRect b="4785"/>
          <a:stretch/>
        </p:blipFill>
        <p:spPr>
          <a:xfrm>
            <a:off x="-966916" y="-85966"/>
            <a:ext cx="10723492" cy="7187374"/>
          </a:xfrm>
          <a:prstGeom prst="rect">
            <a:avLst/>
          </a:prstGeom>
        </p:spPr>
      </p:pic>
      <p:sp>
        <p:nvSpPr>
          <p:cNvPr id="2" name="Title 1"/>
          <p:cNvSpPr>
            <a:spLocks noGrp="1"/>
          </p:cNvSpPr>
          <p:nvPr>
            <p:ph type="title"/>
          </p:nvPr>
        </p:nvSpPr>
        <p:spPr>
          <a:xfrm>
            <a:off x="1403648" y="2276872"/>
            <a:ext cx="6336704" cy="740057"/>
          </a:xfrm>
        </p:spPr>
        <p:txBody>
          <a:bodyPr/>
          <a:lstStyle/>
          <a:p>
            <a:pPr algn="ctr"/>
            <a:r>
              <a:rPr lang="en-US" sz="8000" b="1" dirty="0" smtClean="0">
                <a:ln w="10160">
                  <a:solidFill>
                    <a:schemeClr val="accent5"/>
                  </a:solidFill>
                  <a:prstDash val="solid"/>
                </a:ln>
                <a:solidFill>
                  <a:schemeClr val="accent6">
                    <a:lumMod val="20000"/>
                    <a:lumOff val="80000"/>
                  </a:schemeClr>
                </a:solidFill>
                <a:effectLst>
                  <a:outerShdw blurRad="38100" dist="22860" dir="5400000" algn="tl" rotWithShape="0">
                    <a:srgbClr val="000000">
                      <a:alpha val="30000"/>
                    </a:srgbClr>
                  </a:outerShdw>
                </a:effectLst>
                <a:latin typeface="Monotype Corsiva" panose="03010101010201010101" pitchFamily="66" charset="0"/>
              </a:rPr>
              <a:t>Edad Antigua</a:t>
            </a:r>
            <a:endParaRPr lang="en-US" sz="8000" b="1" dirty="0">
              <a:ln w="10160">
                <a:solidFill>
                  <a:schemeClr val="accent5"/>
                </a:solidFill>
                <a:prstDash val="solid"/>
              </a:ln>
              <a:solidFill>
                <a:schemeClr val="accent6">
                  <a:lumMod val="20000"/>
                  <a:lumOff val="80000"/>
                </a:schemeClr>
              </a:solidFill>
              <a:effectLst>
                <a:outerShdw blurRad="38100" dist="22860" dir="5400000" algn="tl" rotWithShape="0">
                  <a:srgbClr val="000000">
                    <a:alpha val="30000"/>
                  </a:srgbClr>
                </a:outerShdw>
              </a:effectLst>
              <a:latin typeface="Monotype Corsiva" panose="03010101010201010101" pitchFamily="66" charset="0"/>
            </a:endParaRPr>
          </a:p>
        </p:txBody>
      </p:sp>
      <p:sp>
        <p:nvSpPr>
          <p:cNvPr id="3" name="Marcador de número de diapositiva 2"/>
          <p:cNvSpPr>
            <a:spLocks noGrp="1"/>
          </p:cNvSpPr>
          <p:nvPr>
            <p:ph type="sldNum" sz="quarter" idx="4"/>
          </p:nvPr>
        </p:nvSpPr>
        <p:spPr/>
        <p:txBody>
          <a:bodyPr/>
          <a:lstStyle/>
          <a:p>
            <a:fld id="{9D4C30F3-4E5C-414C-81AE-99866C121873}" type="slidenum">
              <a:rPr lang="en-US" smtClean="0"/>
              <a:t>11</a:t>
            </a:fld>
            <a:endParaRPr lang="en-US"/>
          </a:p>
        </p:txBody>
      </p:sp>
    </p:spTree>
    <p:extLst>
      <p:ext uri="{BB962C8B-B14F-4D97-AF65-F5344CB8AC3E}">
        <p14:creationId xmlns:p14="http://schemas.microsoft.com/office/powerpoint/2010/main" val="151225863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9552" y="1988840"/>
            <a:ext cx="8136903" cy="4104456"/>
          </a:xfrm>
        </p:spPr>
        <p:txBody>
          <a:bodyPr/>
          <a:lstStyle/>
          <a:p>
            <a:pPr marL="0" indent="0" algn="just">
              <a:buNone/>
            </a:pPr>
            <a:r>
              <a:rPr lang="es-VE"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La Biología, como conocimiento organizado, probablemente tuvo sus orígenes en </a:t>
            </a:r>
            <a:r>
              <a:rPr lang="es-VE"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Grecia, ya que se considera como la cuna del Método Científico.</a:t>
            </a:r>
            <a:endParaRPr lang="es-VE"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None/>
            </a:pPr>
            <a:endParaRPr lang="es-VE" sz="1800"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None/>
            </a:pPr>
            <a:r>
              <a:rPr lang="es-VE"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Tanto griegos como romanos describieron las numerosas variedades de plantas y animales conocidos de esa </a:t>
            </a:r>
            <a:r>
              <a:rPr lang="es-VE"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época.</a:t>
            </a:r>
            <a:endParaRPr lang="es-VE"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1 Título"/>
          <p:cNvSpPr>
            <a:spLocks noGrp="1"/>
          </p:cNvSpPr>
          <p:nvPr>
            <p:ph type="title"/>
          </p:nvPr>
        </p:nvSpPr>
        <p:spPr>
          <a:xfrm>
            <a:off x="757456" y="116632"/>
            <a:ext cx="7620000" cy="1143000"/>
          </a:xfrm>
        </p:spPr>
        <p:txBody>
          <a:bodyPr/>
          <a:lstStyle/>
          <a:p>
            <a:pPr algn="ctr" eaLnBrk="1" hangingPunct="1"/>
            <a:r>
              <a:rPr lang="es-PA" altLang="es-MX" b="1" cap="small"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2" name="Marcador de número de diapositiva 1"/>
          <p:cNvSpPr>
            <a:spLocks noGrp="1"/>
          </p:cNvSpPr>
          <p:nvPr>
            <p:ph type="sldNum" sz="quarter" idx="4"/>
          </p:nvPr>
        </p:nvSpPr>
        <p:spPr/>
        <p:txBody>
          <a:bodyPr/>
          <a:lstStyle/>
          <a:p>
            <a:fld id="{9D4C30F3-4E5C-414C-81AE-99866C121873}" type="slidenum">
              <a:rPr lang="en-US" smtClean="0"/>
              <a:t>12</a:t>
            </a:fld>
            <a:endParaRPr lang="en-US"/>
          </a:p>
        </p:txBody>
      </p:sp>
    </p:spTree>
    <p:extLst>
      <p:ext uri="{BB962C8B-B14F-4D97-AF65-F5344CB8AC3E}">
        <p14:creationId xmlns:p14="http://schemas.microsoft.com/office/powerpoint/2010/main" val="1740822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2157834"/>
            <a:ext cx="4752528" cy="3215382"/>
          </a:xfrm>
        </p:spPr>
        <p:txBody>
          <a:bodyPr/>
          <a:lstStyle/>
          <a:p>
            <a:pPr marL="457504" lvl="1" indent="0" algn="just">
              <a:buNone/>
            </a:pPr>
            <a:endParaRPr lang="es-VE" sz="28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457504" lvl="1" indent="0" algn="just">
              <a:buNone/>
            </a:pPr>
            <a:r>
              <a:rPr lang="es-VE" sz="28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Platón, </a:t>
            </a:r>
            <a:r>
              <a:rPr lang="es-MX" sz="28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fundador </a:t>
            </a:r>
            <a:r>
              <a:rPr lang="es-MX" sz="28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de la </a:t>
            </a:r>
            <a:r>
              <a:rPr lang="es-MX" sz="28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Academia</a:t>
            </a:r>
            <a:r>
              <a:rPr lang="es-MX" sz="28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 sostuvo que el espíritu estaba regido por el cerebro, corazón e </a:t>
            </a:r>
            <a:r>
              <a:rPr lang="es-MX" sz="28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hígado.</a:t>
            </a:r>
            <a:endParaRPr lang="es-VE" sz="28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1 Título"/>
          <p:cNvSpPr>
            <a:spLocks noGrp="1"/>
          </p:cNvSpPr>
          <p:nvPr>
            <p:ph type="title"/>
          </p:nvPr>
        </p:nvSpPr>
        <p:spPr>
          <a:xfrm>
            <a:off x="757456" y="116632"/>
            <a:ext cx="7620000" cy="1143000"/>
          </a:xfrm>
        </p:spPr>
        <p:txBody>
          <a:bodyPr/>
          <a:lstStyle/>
          <a:p>
            <a:pPr algn="ctr" eaLnBrk="1" hangingPunct="1"/>
            <a:r>
              <a:rPr lang="es-PA" altLang="es-MX" b="1" cap="small"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2" name="1 CuadroTexto"/>
          <p:cNvSpPr txBox="1"/>
          <p:nvPr/>
        </p:nvSpPr>
        <p:spPr>
          <a:xfrm>
            <a:off x="6012160" y="5323855"/>
            <a:ext cx="2448272" cy="769441"/>
          </a:xfrm>
          <a:prstGeom prst="rect">
            <a:avLst/>
          </a:prstGeom>
          <a:noFill/>
        </p:spPr>
        <p:txBody>
          <a:bodyPr wrap="square" rtlCol="0">
            <a:spAutoFit/>
          </a:bodyPr>
          <a:lstStyle/>
          <a:p>
            <a:pPr algn="ctr"/>
            <a:r>
              <a:rPr lang="es-MX"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Platón</a:t>
            </a:r>
          </a:p>
          <a:p>
            <a:pPr algn="ctr"/>
            <a:r>
              <a:rPr lang="es-MX"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427 a 347 a. C. </a:t>
            </a:r>
            <a:endParaRPr lang="es-MX"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15362" name="Picture 2" descr="http://www.100ciaquimica.net/images/biografias/ima1/plat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1886708"/>
            <a:ext cx="2592288" cy="3342492"/>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4"/>
          </p:nvPr>
        </p:nvSpPr>
        <p:spPr/>
        <p:txBody>
          <a:bodyPr/>
          <a:lstStyle/>
          <a:p>
            <a:fld id="{9D4C30F3-4E5C-414C-81AE-99866C121873}" type="slidenum">
              <a:rPr lang="en-US" smtClean="0"/>
              <a:t>13</a:t>
            </a:fld>
            <a:endParaRPr lang="en-US"/>
          </a:p>
        </p:txBody>
      </p:sp>
    </p:spTree>
    <p:extLst>
      <p:ext uri="{BB962C8B-B14F-4D97-AF65-F5344CB8AC3E}">
        <p14:creationId xmlns:p14="http://schemas.microsoft.com/office/powerpoint/2010/main" val="2659422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56247" y="1869802"/>
            <a:ext cx="5079849" cy="4511526"/>
          </a:xfrm>
        </p:spPr>
        <p:txBody>
          <a:bodyPr/>
          <a:lstStyle/>
          <a:p>
            <a:pPr marL="0" lvl="0" indent="0" algn="just" defTabSz="914400" fontAlgn="auto">
              <a:spcAft>
                <a:spcPts val="0"/>
              </a:spcAft>
              <a:buNone/>
            </a:pPr>
            <a:r>
              <a:rPr lang="es-VE"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Aristóteles </a:t>
            </a:r>
            <a:r>
              <a:rPr lang="es-PA" altLang="es-PA"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fue </a:t>
            </a:r>
            <a:r>
              <a:rPr lang="es-PA" altLang="es-PA"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el más grande naturalista de la antigüedad.  Describió más de 500 animales y estableció la primera clasificación de los </a:t>
            </a:r>
            <a:r>
              <a:rPr lang="es-PA" altLang="es-PA"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organismos; es </a:t>
            </a:r>
            <a:r>
              <a:rPr lang="es-VE"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considerado como</a:t>
            </a:r>
            <a:r>
              <a:rPr lang="es-MX"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padre de la Biología y la Zoología; clasificó a los seres vivos en animales, plantas y </a:t>
            </a:r>
            <a:r>
              <a:rPr lang="es-MX"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minerales.</a:t>
            </a:r>
            <a:endParaRPr lang="en-US"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endParaRPr lang="es-VE" sz="2400" dirty="0"/>
          </a:p>
        </p:txBody>
      </p:sp>
      <p:sp>
        <p:nvSpPr>
          <p:cNvPr id="6" name="1 Título"/>
          <p:cNvSpPr>
            <a:spLocks noGrp="1"/>
          </p:cNvSpPr>
          <p:nvPr>
            <p:ph type="title"/>
          </p:nvPr>
        </p:nvSpPr>
        <p:spPr>
          <a:xfrm>
            <a:off x="757456" y="116632"/>
            <a:ext cx="7620000" cy="1143000"/>
          </a:xfrm>
        </p:spPr>
        <p:txBody>
          <a:bodyPr/>
          <a:lstStyle/>
          <a:p>
            <a:pPr algn="ctr" eaLnBrk="1" hangingPunct="1"/>
            <a:r>
              <a:rPr lang="es-PA" altLang="es-MX" b="1" cap="small"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pic>
        <p:nvPicPr>
          <p:cNvPr id="5" name="Picture 9"/>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a:xfrm>
            <a:off x="5653980" y="2060848"/>
            <a:ext cx="3238500" cy="3057525"/>
          </a:xfrm>
          <a:prstGeom prst="rect">
            <a:avLst/>
          </a:prstGeom>
          <a:noFill/>
        </p:spPr>
      </p:pic>
      <p:sp>
        <p:nvSpPr>
          <p:cNvPr id="7" name="6 CuadroTexto"/>
          <p:cNvSpPr txBox="1"/>
          <p:nvPr/>
        </p:nvSpPr>
        <p:spPr>
          <a:xfrm>
            <a:off x="6084168" y="5107831"/>
            <a:ext cx="2448272" cy="769441"/>
          </a:xfrm>
          <a:prstGeom prst="rect">
            <a:avLst/>
          </a:prstGeom>
          <a:noFill/>
        </p:spPr>
        <p:txBody>
          <a:bodyPr wrap="square" rtlCol="0">
            <a:spAutoFit/>
          </a:bodyPr>
          <a:lstStyle/>
          <a:p>
            <a:pPr algn="ctr"/>
            <a:r>
              <a:rPr lang="es-MX"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Aristóteles</a:t>
            </a:r>
          </a:p>
          <a:p>
            <a:pPr algn="ctr"/>
            <a:r>
              <a:rPr lang="es-MX"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384 a 322 a. C. </a:t>
            </a:r>
            <a:endParaRPr lang="es-MX"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4"/>
          </p:nvPr>
        </p:nvSpPr>
        <p:spPr/>
        <p:txBody>
          <a:bodyPr/>
          <a:lstStyle/>
          <a:p>
            <a:fld id="{9D4C30F3-4E5C-414C-81AE-99866C121873}" type="slidenum">
              <a:rPr lang="en-US" smtClean="0"/>
              <a:t>14</a:t>
            </a:fld>
            <a:endParaRPr lang="en-US"/>
          </a:p>
        </p:txBody>
      </p:sp>
    </p:spTree>
    <p:extLst>
      <p:ext uri="{BB962C8B-B14F-4D97-AF65-F5344CB8AC3E}">
        <p14:creationId xmlns:p14="http://schemas.microsoft.com/office/powerpoint/2010/main" val="4035679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3568" y="2239889"/>
            <a:ext cx="4104456" cy="3565375"/>
          </a:xfrm>
        </p:spPr>
        <p:txBody>
          <a:bodyPr/>
          <a:lstStyle/>
          <a:p>
            <a:pPr marL="0" indent="0" algn="just">
              <a:spcBef>
                <a:spcPts val="0"/>
              </a:spcBef>
              <a:spcAft>
                <a:spcPts val="0"/>
              </a:spcAft>
              <a:buNone/>
            </a:pP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Teofrasto</a:t>
            </a:r>
            <a:r>
              <a:rPr lang="es-MX" sz="2400"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discípulo de Aristóteles, estudió el mundo de las plantas </a:t>
            </a:r>
            <a:r>
              <a:rPr lang="es-MX"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y </a:t>
            </a:r>
            <a:r>
              <a:rPr lang="es-MX"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fue considerado el fundador de la anatomía vegetal, </a:t>
            </a:r>
            <a:r>
              <a:rPr lang="es-MX"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con </a:t>
            </a:r>
            <a:r>
              <a:rPr lang="es-MX"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lo que sentó las bases de la embriología botánica</a:t>
            </a:r>
            <a:r>
              <a:rPr lang="es-MX"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1 Título"/>
          <p:cNvSpPr>
            <a:spLocks noGrp="1"/>
          </p:cNvSpPr>
          <p:nvPr>
            <p:ph type="title"/>
          </p:nvPr>
        </p:nvSpPr>
        <p:spPr>
          <a:xfrm>
            <a:off x="757456" y="274638"/>
            <a:ext cx="7620000" cy="1143000"/>
          </a:xfrm>
        </p:spPr>
        <p:txBody>
          <a:bodyPr/>
          <a:lstStyle/>
          <a:p>
            <a:pPr algn="ctr" eaLnBrk="1" hangingPunct="1"/>
            <a:r>
              <a:rPr lang="es-PA" altLang="es-MX" b="1" cap="small" dirty="0" smtClean="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pic>
        <p:nvPicPr>
          <p:cNvPr id="18434" name="Picture 2" descr="http://www.biografiasyvidas.com/biografia/t/fotos/teofrasto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2132856"/>
            <a:ext cx="3238500" cy="3095625"/>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4"/>
          </p:nvPr>
        </p:nvSpPr>
        <p:spPr/>
        <p:txBody>
          <a:bodyPr/>
          <a:lstStyle/>
          <a:p>
            <a:fld id="{9D4C30F3-4E5C-414C-81AE-99866C121873}" type="slidenum">
              <a:rPr lang="en-US" smtClean="0"/>
              <a:t>15</a:t>
            </a:fld>
            <a:endParaRPr lang="en-US"/>
          </a:p>
        </p:txBody>
      </p:sp>
    </p:spTree>
    <p:extLst>
      <p:ext uri="{BB962C8B-B14F-4D97-AF65-F5344CB8AC3E}">
        <p14:creationId xmlns:p14="http://schemas.microsoft.com/office/powerpoint/2010/main" val="2815288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1916832"/>
            <a:ext cx="4464496" cy="4248472"/>
          </a:xfrm>
        </p:spPr>
        <p:txBody>
          <a:bodyPr/>
          <a:lstStyle/>
          <a:p>
            <a:pPr marL="0" lvl="0" indent="0" algn="just" defTabSz="914400" fontAlgn="auto">
              <a:spcAft>
                <a:spcPts val="0"/>
              </a:spcAft>
              <a:buNone/>
            </a:pPr>
            <a:r>
              <a:rPr lang="es-PA" altLang="es-PA"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Plinio  </a:t>
            </a:r>
            <a:r>
              <a:rPr lang="es-PA" altLang="es-PA" sz="26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dividió a los animales en tres grupos diferentes  basados en su hábitat natural: agua, tierra y aire; recopiló el conocimiento de 326 autores griegos y 196 romanos en su libro denominado “historia Natural” mezclando hechos </a:t>
            </a:r>
            <a:r>
              <a:rPr lang="es-PA" altLang="es-PA" sz="26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y ficciones acerca de la </a:t>
            </a:r>
            <a:r>
              <a:rPr lang="es-PA" altLang="es-PA" sz="26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vida.</a:t>
            </a:r>
            <a:endParaRPr lang="es-VE" sz="28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457504" lvl="1" indent="0" algn="just">
              <a:buNone/>
            </a:pPr>
            <a:endParaRPr lang="es-VE"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1 Título"/>
          <p:cNvSpPr>
            <a:spLocks noGrp="1"/>
          </p:cNvSpPr>
          <p:nvPr>
            <p:ph type="title"/>
          </p:nvPr>
        </p:nvSpPr>
        <p:spPr>
          <a:xfrm>
            <a:off x="757456" y="116632"/>
            <a:ext cx="7620000" cy="1143000"/>
          </a:xfrm>
        </p:spPr>
        <p:txBody>
          <a:bodyPr/>
          <a:lstStyle/>
          <a:p>
            <a:pPr algn="ctr" eaLnBrk="1" hangingPunct="1"/>
            <a:r>
              <a:rPr lang="es-PA" altLang="es-MX" b="1" cap="small"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2" name="1 CuadroTexto"/>
          <p:cNvSpPr txBox="1"/>
          <p:nvPr/>
        </p:nvSpPr>
        <p:spPr>
          <a:xfrm>
            <a:off x="5940152" y="5445224"/>
            <a:ext cx="2448272" cy="769441"/>
          </a:xfrm>
          <a:prstGeom prst="rect">
            <a:avLst/>
          </a:prstGeom>
          <a:noFill/>
        </p:spPr>
        <p:txBody>
          <a:bodyPr wrap="square" rtlCol="0">
            <a:spAutoFit/>
          </a:bodyPr>
          <a:lstStyle/>
          <a:p>
            <a:pPr algn="ctr"/>
            <a:r>
              <a:rPr lang="es-MX"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Gayo Plinio </a:t>
            </a:r>
          </a:p>
          <a:p>
            <a:pPr algn="ctr"/>
            <a:r>
              <a:rPr lang="es-MX"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23 a 79 d.C. </a:t>
            </a:r>
            <a:endParaRPr lang="es-MX"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16388" name="Picture 4" descr="http://www.xtal.iqfr.csic.es/Cristalografia/archivos_01/plinio-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48064" y="2204864"/>
            <a:ext cx="1872208" cy="3156543"/>
          </a:xfrm>
          <a:prstGeom prst="rect">
            <a:avLst/>
          </a:prstGeom>
          <a:noFill/>
          <a:extLst>
            <a:ext uri="{909E8E84-426E-40DD-AFC4-6F175D3DCCD1}">
              <a14:hiddenFill xmlns:a14="http://schemas.microsoft.com/office/drawing/2010/main">
                <a:solidFill>
                  <a:srgbClr val="FFFFFF"/>
                </a:solidFill>
              </a14:hiddenFill>
            </a:ext>
          </a:extLst>
        </p:spPr>
      </p:pic>
      <p:pic>
        <p:nvPicPr>
          <p:cNvPr id="16390" name="Picture 6" descr="https://upload.wikimedia.org/wikipedia/commons/thumb/8/87/Grande_Illustrazione_del_Lombardo_Veneto_Vol_3_Plinio_Secondo_300dpi.jpg/220px-Grande_Illustrazione_del_Lombardo_Veneto_Vol_3_Plinio_Secondo_300dp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6" y="2431900"/>
            <a:ext cx="2095500" cy="2581276"/>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4"/>
          </p:nvPr>
        </p:nvSpPr>
        <p:spPr/>
        <p:txBody>
          <a:bodyPr/>
          <a:lstStyle/>
          <a:p>
            <a:fld id="{9D4C30F3-4E5C-414C-81AE-99866C121873}" type="slidenum">
              <a:rPr lang="en-US" smtClean="0"/>
              <a:t>16</a:t>
            </a:fld>
            <a:endParaRPr lang="en-US"/>
          </a:p>
        </p:txBody>
      </p:sp>
    </p:spTree>
    <p:extLst>
      <p:ext uri="{BB962C8B-B14F-4D97-AF65-F5344CB8AC3E}">
        <p14:creationId xmlns:p14="http://schemas.microsoft.com/office/powerpoint/2010/main" val="3780877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2348880"/>
            <a:ext cx="5112568" cy="3096344"/>
          </a:xfrm>
        </p:spPr>
        <p:txBody>
          <a:bodyPr/>
          <a:lstStyle/>
          <a:p>
            <a:pPr marL="0" indent="0" algn="just" defTabSz="914400" fontAlgn="auto">
              <a:spcAft>
                <a:spcPts val="0"/>
              </a:spcAft>
              <a:buNone/>
            </a:pPr>
            <a:r>
              <a:rPr lang="es-VE" sz="28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Galeno, médico</a:t>
            </a:r>
            <a:r>
              <a:rPr lang="es-PA" altLang="es-PA"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PA" altLang="es-PA"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griego, </a:t>
            </a:r>
            <a:r>
              <a:rPr lang="es-PA" altLang="es-PA"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diseccionó </a:t>
            </a:r>
            <a:r>
              <a:rPr lang="es-PA" altLang="es-PA"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cadáveres, </a:t>
            </a:r>
            <a:r>
              <a:rPr lang="es-PA" altLang="es-PA"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estudió </a:t>
            </a:r>
            <a:r>
              <a:rPr lang="es-PA" altLang="es-PA"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las funciones de nervios y vasos </a:t>
            </a:r>
            <a:r>
              <a:rPr lang="es-PA" altLang="es-PA"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sanguíneos; </a:t>
            </a:r>
            <a:r>
              <a:rPr lang="es-VE" sz="28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es el primer Fisiólogo, </a:t>
            </a:r>
            <a:r>
              <a:rPr lang="es-MX" sz="28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cuya obra constituyó el fundamento teórico de la práctica médica durante los siglos posteriores</a:t>
            </a:r>
            <a:r>
              <a:rPr lang="es-MX" sz="28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PA" altLang="es-PA" sz="1800" b="1" kern="1200"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 </a:t>
            </a:r>
            <a:endParaRPr lang="es-MX" sz="28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457504" lvl="1" indent="0" algn="just">
              <a:buNone/>
            </a:pPr>
            <a:endParaRPr lang="es-VE" sz="28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457504" lvl="1" indent="0" algn="just">
              <a:buNone/>
            </a:pPr>
            <a:endParaRPr lang="es-VE"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1 Título"/>
          <p:cNvSpPr>
            <a:spLocks noGrp="1"/>
          </p:cNvSpPr>
          <p:nvPr>
            <p:ph type="title"/>
          </p:nvPr>
        </p:nvSpPr>
        <p:spPr>
          <a:xfrm>
            <a:off x="757456" y="116632"/>
            <a:ext cx="7620000" cy="1143000"/>
          </a:xfrm>
        </p:spPr>
        <p:txBody>
          <a:bodyPr/>
          <a:lstStyle/>
          <a:p>
            <a:pPr algn="ctr" eaLnBrk="1" hangingPunct="1"/>
            <a:r>
              <a:rPr lang="es-PA" altLang="es-MX" b="1" cap="small"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pic>
        <p:nvPicPr>
          <p:cNvPr id="2050" name="Picture 2" descr="http://2.bp.blogspot.com/-NbshLaimwAg/UUDKcP-h8BI/AAAAAAAAFn8/Dy0nymNN8-M/s1600/26-historia-de-medicina-galeno-de-pergam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0964" y="2012800"/>
            <a:ext cx="2857500" cy="3000376"/>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6084168" y="5107831"/>
            <a:ext cx="2448272" cy="769441"/>
          </a:xfrm>
          <a:prstGeom prst="rect">
            <a:avLst/>
          </a:prstGeom>
          <a:noFill/>
        </p:spPr>
        <p:txBody>
          <a:bodyPr wrap="square" rtlCol="0">
            <a:spAutoFit/>
          </a:bodyPr>
          <a:lstStyle/>
          <a:p>
            <a:pPr algn="ctr"/>
            <a:r>
              <a:rPr lang="es-MX"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Claudio Galeno</a:t>
            </a:r>
          </a:p>
          <a:p>
            <a:pPr algn="ctr"/>
            <a:r>
              <a:rPr lang="es-MX"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131 a 200 d.C. </a:t>
            </a:r>
            <a:endParaRPr lang="es-MX"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4"/>
          </p:nvPr>
        </p:nvSpPr>
        <p:spPr/>
        <p:txBody>
          <a:bodyPr/>
          <a:lstStyle/>
          <a:p>
            <a:fld id="{9D4C30F3-4E5C-414C-81AE-99866C121873}" type="slidenum">
              <a:rPr lang="en-US" smtClean="0"/>
              <a:t>17</a:t>
            </a:fld>
            <a:endParaRPr lang="en-US"/>
          </a:p>
        </p:txBody>
      </p:sp>
    </p:spTree>
    <p:extLst>
      <p:ext uri="{BB962C8B-B14F-4D97-AF65-F5344CB8AC3E}">
        <p14:creationId xmlns:p14="http://schemas.microsoft.com/office/powerpoint/2010/main" val="3335904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VE"/>
          </a:p>
        </p:txBody>
      </p:sp>
      <p:sp>
        <p:nvSpPr>
          <p:cNvPr id="3" name="Marcador de contenido 2"/>
          <p:cNvSpPr>
            <a:spLocks noGrp="1"/>
          </p:cNvSpPr>
          <p:nvPr>
            <p:ph idx="1"/>
          </p:nvPr>
        </p:nvSpPr>
        <p:spPr/>
        <p:txBody>
          <a:bodyPr/>
          <a:lstStyle/>
          <a:p>
            <a:endParaRPr lang="es-VE"/>
          </a:p>
        </p:txBody>
      </p:sp>
      <p:pic>
        <p:nvPicPr>
          <p:cNvPr id="4" name="Imagen 3"/>
          <p:cNvPicPr>
            <a:picLocks noChangeAspect="1"/>
          </p:cNvPicPr>
          <p:nvPr/>
        </p:nvPicPr>
        <p:blipFill rotWithShape="1">
          <a:blip r:embed="rId2"/>
          <a:srcRect b="5172"/>
          <a:stretch/>
        </p:blipFill>
        <p:spPr>
          <a:xfrm>
            <a:off x="-705239" y="-60189"/>
            <a:ext cx="10461815" cy="7017581"/>
          </a:xfrm>
          <a:prstGeom prst="rect">
            <a:avLst/>
          </a:prstGeom>
        </p:spPr>
      </p:pic>
      <p:sp>
        <p:nvSpPr>
          <p:cNvPr id="5" name="Rectángulo 4"/>
          <p:cNvSpPr/>
          <p:nvPr/>
        </p:nvSpPr>
        <p:spPr>
          <a:xfrm>
            <a:off x="5098108" y="3216959"/>
            <a:ext cx="4572000" cy="1631216"/>
          </a:xfrm>
          <a:prstGeom prst="rect">
            <a:avLst/>
          </a:prstGeom>
        </p:spPr>
        <p:txBody>
          <a:bodyPr>
            <a:spAutoFit/>
          </a:bodyPr>
          <a:lstStyle/>
          <a:p>
            <a:pPr algn="ctr"/>
            <a:r>
              <a:rPr lang="es-VE" sz="60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onotype Corsiva" panose="03010101010201010101" pitchFamily="66" charset="0"/>
              </a:rPr>
              <a:t>Edad Media</a:t>
            </a:r>
            <a:br>
              <a:rPr lang="es-VE" sz="60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onotype Corsiva" panose="03010101010201010101" pitchFamily="66" charset="0"/>
              </a:rPr>
            </a:br>
            <a:r>
              <a:rPr lang="es-VE" sz="40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onotype Corsiva" panose="03010101010201010101" pitchFamily="66" charset="0"/>
              </a:rPr>
              <a:t>Siglo V al XIV</a:t>
            </a:r>
            <a:endParaRPr lang="es-VE"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onotype Corsiva" panose="03010101010201010101" pitchFamily="66" charset="0"/>
            </a:endParaRPr>
          </a:p>
        </p:txBody>
      </p:sp>
      <p:sp>
        <p:nvSpPr>
          <p:cNvPr id="7" name="Marcador de número de diapositiva 6"/>
          <p:cNvSpPr>
            <a:spLocks noGrp="1"/>
          </p:cNvSpPr>
          <p:nvPr>
            <p:ph type="sldNum" sz="quarter" idx="4"/>
          </p:nvPr>
        </p:nvSpPr>
        <p:spPr/>
        <p:txBody>
          <a:bodyPr/>
          <a:lstStyle/>
          <a:p>
            <a:fld id="{9D4C30F3-4E5C-414C-81AE-99866C121873}" type="slidenum">
              <a:rPr lang="en-US" smtClean="0"/>
              <a:t>18</a:t>
            </a:fld>
            <a:endParaRPr lang="en-US"/>
          </a:p>
        </p:txBody>
      </p:sp>
    </p:spTree>
    <p:extLst>
      <p:ext uri="{BB962C8B-B14F-4D97-AF65-F5344CB8AC3E}">
        <p14:creationId xmlns:p14="http://schemas.microsoft.com/office/powerpoint/2010/main" val="17079081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1560" y="1807840"/>
            <a:ext cx="7920880" cy="4285456"/>
          </a:xfrm>
        </p:spPr>
        <p:txBody>
          <a:bodyPr/>
          <a:lstStyle/>
          <a:p>
            <a:pPr marL="0" lvl="0" indent="0" algn="just" defTabSz="914400" fontAlgn="auto">
              <a:spcAft>
                <a:spcPts val="0"/>
              </a:spcAft>
              <a:buNone/>
            </a:pPr>
            <a:r>
              <a:rPr lang="es-PA" altLang="es-PA" b="1" dirty="0">
                <a:latin typeface="Microsoft Sans Serif" panose="020B0604020202020204" pitchFamily="34" charset="0"/>
                <a:ea typeface="Microsoft Sans Serif" panose="020B0604020202020204" pitchFamily="34" charset="0"/>
                <a:cs typeface="Microsoft Sans Serif" panose="020B0604020202020204" pitchFamily="34" charset="0"/>
              </a:rPr>
              <a:t>En la Edad Media, el hombre coleccionó herbarios y bestiarios que catalogaban y describían las plantas y animales.</a:t>
            </a:r>
          </a:p>
          <a:p>
            <a:pPr marL="0" indent="0" algn="just">
              <a:buNone/>
            </a:pPr>
            <a:endParaRPr lang="es-VE" sz="1600" b="1" dirty="0" smtClean="0">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None/>
            </a:pPr>
            <a:r>
              <a:rPr lang="es-VE"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Se mantenían las ideas de la </a:t>
            </a:r>
            <a:r>
              <a:rPr lang="es-VE"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abiogénesis </a:t>
            </a:r>
            <a:r>
              <a:rPr lang="es-VE"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de Platón (surgimiento de la vida a partir de la materia inerte).</a:t>
            </a:r>
          </a:p>
          <a:p>
            <a:pPr marL="0" indent="0" algn="just">
              <a:buNone/>
            </a:pPr>
            <a:endParaRPr lang="es-VE" sz="1600" b="1" dirty="0" smtClean="0">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None/>
            </a:pPr>
            <a:r>
              <a:rPr lang="es-VE"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La clasificación de plantas y animales se basaba en su utilidad al hombre.</a:t>
            </a:r>
          </a:p>
          <a:p>
            <a:endParaRPr lang="es-VE" sz="2400" dirty="0"/>
          </a:p>
        </p:txBody>
      </p:sp>
      <p:sp>
        <p:nvSpPr>
          <p:cNvPr id="6" name="1 Título"/>
          <p:cNvSpPr>
            <a:spLocks noGrp="1"/>
          </p:cNvSpPr>
          <p:nvPr>
            <p:ph type="title"/>
          </p:nvPr>
        </p:nvSpPr>
        <p:spPr>
          <a:xfrm>
            <a:off x="757456" y="274638"/>
            <a:ext cx="7620000" cy="1143000"/>
          </a:xfrm>
        </p:spPr>
        <p:txBody>
          <a:bodyPr/>
          <a:lstStyle/>
          <a:p>
            <a:pPr algn="ctr" eaLnBrk="1" hangingPunct="1"/>
            <a:r>
              <a:rPr lang="es-PA" altLang="es-MX" b="1" cap="small" dirty="0" smtClean="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2" name="Marcador de número de diapositiva 1"/>
          <p:cNvSpPr>
            <a:spLocks noGrp="1"/>
          </p:cNvSpPr>
          <p:nvPr>
            <p:ph type="sldNum" sz="quarter" idx="4"/>
          </p:nvPr>
        </p:nvSpPr>
        <p:spPr/>
        <p:txBody>
          <a:bodyPr/>
          <a:lstStyle/>
          <a:p>
            <a:fld id="{9D4C30F3-4E5C-414C-81AE-99866C121873}" type="slidenum">
              <a:rPr lang="en-US" smtClean="0"/>
              <a:t>19</a:t>
            </a:fld>
            <a:endParaRPr lang="en-US"/>
          </a:p>
        </p:txBody>
      </p:sp>
    </p:spTree>
    <p:extLst>
      <p:ext uri="{BB962C8B-B14F-4D97-AF65-F5344CB8AC3E}">
        <p14:creationId xmlns:p14="http://schemas.microsoft.com/office/powerpoint/2010/main" val="3963112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600" b="1" dirty="0" smtClean="0">
                <a:ln w="12700" cmpd="sng">
                  <a:solidFill>
                    <a:schemeClr val="accent4"/>
                  </a:solidFill>
                  <a:prstDash val="solid"/>
                </a:ln>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BIOLOGIA</a:t>
            </a:r>
            <a:endParaRPr lang="en-US" sz="6600" b="1" dirty="0">
              <a:ln w="12700" cmpd="sng">
                <a:solidFill>
                  <a:schemeClr val="accent4"/>
                </a:solidFill>
                <a:prstDash val="solid"/>
              </a:ln>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Subtitle 2"/>
          <p:cNvSpPr>
            <a:spLocks noGrp="1"/>
          </p:cNvSpPr>
          <p:nvPr>
            <p:ph type="subTitle" idx="1"/>
          </p:nvPr>
        </p:nvSpPr>
        <p:spPr>
          <a:xfrm>
            <a:off x="1187624" y="3669883"/>
            <a:ext cx="7727776" cy="1055261"/>
          </a:xfrm>
        </p:spPr>
        <p:txBody>
          <a:bodyPr/>
          <a:lstStyle/>
          <a:p>
            <a:r>
              <a:rPr lang="en-US" sz="28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IMPORTANCIA DE LA </a:t>
            </a:r>
            <a:r>
              <a:rPr lang="en-US" sz="28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B</a:t>
            </a:r>
            <a:r>
              <a:rPr lang="en-US" sz="28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IOLOGÍA</a:t>
            </a:r>
          </a:p>
          <a:p>
            <a:r>
              <a:rPr lang="en-US"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DESARROLLO HISTÓRICO DE UNA CIENCIA</a:t>
            </a:r>
          </a:p>
        </p:txBody>
      </p:sp>
      <p:sp>
        <p:nvSpPr>
          <p:cNvPr id="4" name="Subtitle 2"/>
          <p:cNvSpPr txBox="1">
            <a:spLocks/>
          </p:cNvSpPr>
          <p:nvPr/>
        </p:nvSpPr>
        <p:spPr bwMode="auto">
          <a:xfrm>
            <a:off x="769896" y="5668347"/>
            <a:ext cx="7727776" cy="568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t" anchorCtr="0" compatLnSpc="1">
            <a:prstTxWarp prst="textNoShape">
              <a:avLst/>
            </a:prstTxWarp>
          </a:bodyPr>
          <a:lstStyle>
            <a:lvl1pPr marL="0" indent="0" algn="r" defTabSz="915010" rtl="0" eaLnBrk="1" fontAlgn="base" hangingPunct="1">
              <a:spcBef>
                <a:spcPct val="20000"/>
              </a:spcBef>
              <a:spcAft>
                <a:spcPct val="0"/>
              </a:spcAft>
              <a:buFontTx/>
              <a:buNone/>
              <a:defRPr sz="20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algn="ctr"/>
            <a:r>
              <a:rPr lang="en-US" sz="2400" b="1" kern="0" dirty="0" smtClean="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M. </a:t>
            </a:r>
            <a:r>
              <a:rPr lang="es-ES" sz="2400" b="1" kern="0" dirty="0" smtClean="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en</a:t>
            </a:r>
            <a:r>
              <a:rPr lang="en-US" sz="2400" b="1" kern="0" dirty="0" smtClean="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 P. E. Ana Margarita Arrizabalaga Reynoso</a:t>
            </a:r>
            <a:endParaRPr lang="en-US" sz="2400" b="1" kern="0"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6615731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99592" y="1988840"/>
            <a:ext cx="4608512" cy="3960440"/>
          </a:xfrm>
        </p:spPr>
        <p:txBody>
          <a:bodyPr/>
          <a:lstStyle/>
          <a:p>
            <a:pPr marL="0" indent="0" algn="just" defTabSz="914400" fontAlgn="auto">
              <a:spcAft>
                <a:spcPts val="0"/>
              </a:spcAft>
              <a:buNone/>
            </a:pPr>
            <a:r>
              <a:rPr lang="es-MX" sz="3200" b="1" dirty="0">
                <a:latin typeface="Microsoft Sans Serif" panose="020B0604020202020204" pitchFamily="34" charset="0"/>
                <a:ea typeface="Microsoft Sans Serif" panose="020B0604020202020204" pitchFamily="34" charset="0"/>
                <a:cs typeface="Microsoft Sans Serif" panose="020B0604020202020204" pitchFamily="34" charset="0"/>
              </a:rPr>
              <a:t>Entre los científicos árabes de esta época destacan </a:t>
            </a:r>
            <a:r>
              <a:rPr lang="es-MX" sz="32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Al </a:t>
            </a:r>
            <a:r>
              <a:rPr lang="es-MX" sz="3200" b="1"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Yahiz</a:t>
            </a:r>
            <a:r>
              <a:rPr lang="es-MX" sz="3200" b="1" dirty="0">
                <a:latin typeface="Microsoft Sans Serif" panose="020B0604020202020204" pitchFamily="34" charset="0"/>
                <a:ea typeface="Microsoft Sans Serif" panose="020B0604020202020204" pitchFamily="34" charset="0"/>
                <a:cs typeface="Microsoft Sans Serif" panose="020B0604020202020204" pitchFamily="34" charset="0"/>
              </a:rPr>
              <a:t>, que vivió en el siglo IX y elaboró uno de los primeros tratados de Zoología, el Libro de los </a:t>
            </a:r>
            <a:r>
              <a:rPr lang="es-MX" sz="32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Animales </a:t>
            </a:r>
            <a:endParaRPr lang="es-MX" sz="3200" dirty="0" smtClean="0">
              <a:solidFill>
                <a:srgbClr val="333333"/>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endParaRPr lang="es-VE" sz="2400" dirty="0"/>
          </a:p>
        </p:txBody>
      </p:sp>
      <p:sp>
        <p:nvSpPr>
          <p:cNvPr id="6" name="1 Título"/>
          <p:cNvSpPr>
            <a:spLocks noGrp="1"/>
          </p:cNvSpPr>
          <p:nvPr>
            <p:ph type="title"/>
          </p:nvPr>
        </p:nvSpPr>
        <p:spPr>
          <a:xfrm>
            <a:off x="757456" y="274638"/>
            <a:ext cx="7620000" cy="1143000"/>
          </a:xfrm>
        </p:spPr>
        <p:txBody>
          <a:bodyPr/>
          <a:lstStyle/>
          <a:p>
            <a:pPr algn="ctr" eaLnBrk="1" hangingPunct="1"/>
            <a:r>
              <a:rPr lang="es-PA" altLang="es-MX" b="1" cap="small" dirty="0" smtClean="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pic>
        <p:nvPicPr>
          <p:cNvPr id="1946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2165514"/>
            <a:ext cx="2193032" cy="26316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4"/>
          </p:nvPr>
        </p:nvSpPr>
        <p:spPr/>
        <p:txBody>
          <a:bodyPr/>
          <a:lstStyle/>
          <a:p>
            <a:fld id="{9D4C30F3-4E5C-414C-81AE-99866C121873}" type="slidenum">
              <a:rPr lang="en-US" smtClean="0"/>
              <a:t>20</a:t>
            </a:fld>
            <a:endParaRPr lang="en-US"/>
          </a:p>
        </p:txBody>
      </p:sp>
    </p:spTree>
    <p:extLst>
      <p:ext uri="{BB962C8B-B14F-4D97-AF65-F5344CB8AC3E}">
        <p14:creationId xmlns:p14="http://schemas.microsoft.com/office/powerpoint/2010/main" val="2088036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7584" y="1988840"/>
            <a:ext cx="3816424" cy="3888432"/>
          </a:xfrm>
        </p:spPr>
        <p:txBody>
          <a:bodyPr/>
          <a:lstStyle/>
          <a:p>
            <a:pPr marL="0" indent="0" algn="just" defTabSz="914400" fontAlgn="auto">
              <a:spcAft>
                <a:spcPts val="0"/>
              </a:spcAft>
              <a:buNone/>
            </a:pPr>
            <a:r>
              <a:rPr lang="es-MX" sz="32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Avicena </a:t>
            </a:r>
            <a:r>
              <a:rPr lang="es-MX" sz="3200" b="1" dirty="0">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MX" sz="3200" b="1" dirty="0" err="1">
                <a:latin typeface="Microsoft Sans Serif" panose="020B0604020202020204" pitchFamily="34" charset="0"/>
                <a:ea typeface="Microsoft Sans Serif" panose="020B0604020202020204" pitchFamily="34" charset="0"/>
                <a:cs typeface="Microsoft Sans Serif" panose="020B0604020202020204" pitchFamily="34" charset="0"/>
              </a:rPr>
              <a:t>Ibn</a:t>
            </a:r>
            <a:r>
              <a:rPr lang="es-MX" sz="3200" b="1" dirty="0">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3200" b="1" dirty="0" err="1">
                <a:latin typeface="Microsoft Sans Serif" panose="020B0604020202020204" pitchFamily="34" charset="0"/>
                <a:ea typeface="Microsoft Sans Serif" panose="020B0604020202020204" pitchFamily="34" charset="0"/>
                <a:cs typeface="Microsoft Sans Serif" panose="020B0604020202020204" pitchFamily="34" charset="0"/>
              </a:rPr>
              <a:t>Sina</a:t>
            </a:r>
            <a:r>
              <a:rPr lang="es-MX" sz="32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 en  </a:t>
            </a:r>
            <a:r>
              <a:rPr lang="es-MX" sz="3200" b="1" dirty="0">
                <a:latin typeface="Microsoft Sans Serif" panose="020B0604020202020204" pitchFamily="34" charset="0"/>
                <a:ea typeface="Microsoft Sans Serif" panose="020B0604020202020204" pitchFamily="34" charset="0"/>
                <a:cs typeface="Microsoft Sans Serif" panose="020B0604020202020204" pitchFamily="34" charset="0"/>
              </a:rPr>
              <a:t>siglo XI escribió el Canon de </a:t>
            </a:r>
            <a:r>
              <a:rPr lang="es-MX" sz="32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Medicina</a:t>
            </a:r>
            <a:r>
              <a:rPr lang="es-MX" sz="3200" b="1" dirty="0">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32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paradigma </a:t>
            </a:r>
            <a:r>
              <a:rPr lang="es-MX" sz="3200" b="1" dirty="0">
                <a:latin typeface="Microsoft Sans Serif" panose="020B0604020202020204" pitchFamily="34" charset="0"/>
                <a:ea typeface="Microsoft Sans Serif" panose="020B0604020202020204" pitchFamily="34" charset="0"/>
                <a:cs typeface="Microsoft Sans Serif" panose="020B0604020202020204" pitchFamily="34" charset="0"/>
              </a:rPr>
              <a:t>de la ciencia biológica medieval</a:t>
            </a:r>
            <a:r>
              <a:rPr lang="es-MX" sz="32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VE" sz="3200" b="1" dirty="0" smtClean="0">
              <a:latin typeface="Microsoft Sans Serif" panose="020B0604020202020204" pitchFamily="34" charset="0"/>
              <a:ea typeface="Microsoft Sans Serif" panose="020B0604020202020204" pitchFamily="34" charset="0"/>
              <a:cs typeface="Microsoft Sans Serif" panose="020B0604020202020204" pitchFamily="34" charset="0"/>
            </a:endParaRPr>
          </a:p>
          <a:p>
            <a:endParaRPr lang="es-VE" sz="2400" dirty="0"/>
          </a:p>
        </p:txBody>
      </p:sp>
      <p:sp>
        <p:nvSpPr>
          <p:cNvPr id="6" name="1 Título"/>
          <p:cNvSpPr>
            <a:spLocks noGrp="1"/>
          </p:cNvSpPr>
          <p:nvPr>
            <p:ph type="title"/>
          </p:nvPr>
        </p:nvSpPr>
        <p:spPr>
          <a:xfrm>
            <a:off x="757456" y="274638"/>
            <a:ext cx="7620000" cy="1143000"/>
          </a:xfrm>
        </p:spPr>
        <p:txBody>
          <a:bodyPr/>
          <a:lstStyle/>
          <a:p>
            <a:pPr algn="ctr" eaLnBrk="1" hangingPunct="1"/>
            <a:r>
              <a:rPr lang="es-PA" altLang="es-MX" b="1" cap="small" dirty="0" smtClean="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pic>
        <p:nvPicPr>
          <p:cNvPr id="1945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b="15172"/>
          <a:stretch/>
        </p:blipFill>
        <p:spPr bwMode="auto">
          <a:xfrm>
            <a:off x="5436097" y="1988841"/>
            <a:ext cx="2689872" cy="3240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4"/>
          </p:nvPr>
        </p:nvSpPr>
        <p:spPr/>
        <p:txBody>
          <a:bodyPr/>
          <a:lstStyle/>
          <a:p>
            <a:fld id="{9D4C30F3-4E5C-414C-81AE-99866C121873}" type="slidenum">
              <a:rPr lang="en-US" smtClean="0"/>
              <a:t>21</a:t>
            </a:fld>
            <a:endParaRPr lang="en-US"/>
          </a:p>
        </p:txBody>
      </p:sp>
    </p:spTree>
    <p:extLst>
      <p:ext uri="{BB962C8B-B14F-4D97-AF65-F5344CB8AC3E}">
        <p14:creationId xmlns:p14="http://schemas.microsoft.com/office/powerpoint/2010/main" val="3780909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a:srcRect b="4845"/>
          <a:stretch/>
        </p:blipFill>
        <p:spPr>
          <a:xfrm>
            <a:off x="-324544" y="-20576"/>
            <a:ext cx="10212901" cy="7007027"/>
          </a:xfrm>
          <a:prstGeom prst="rect">
            <a:avLst/>
          </a:prstGeom>
        </p:spPr>
      </p:pic>
      <p:sp>
        <p:nvSpPr>
          <p:cNvPr id="5" name="Marcador de texto 4"/>
          <p:cNvSpPr>
            <a:spLocks noGrp="1"/>
          </p:cNvSpPr>
          <p:nvPr>
            <p:ph type="body" idx="1"/>
          </p:nvPr>
        </p:nvSpPr>
        <p:spPr>
          <a:xfrm>
            <a:off x="-180528" y="764704"/>
            <a:ext cx="7772543" cy="1499384"/>
          </a:xfrm>
        </p:spPr>
        <p:txBody>
          <a:bodyPr/>
          <a:lstStyle/>
          <a:p>
            <a:pPr algn="ctr"/>
            <a:r>
              <a:rPr lang="es-VE" sz="60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onotype Corsiva" panose="03010101010201010101" pitchFamily="66" charset="0"/>
              </a:rPr>
              <a:t>El Renacimiento </a:t>
            </a:r>
            <a:br>
              <a:rPr lang="es-VE" sz="60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onotype Corsiva" panose="03010101010201010101" pitchFamily="66" charset="0"/>
              </a:rPr>
            </a:br>
            <a:r>
              <a:rPr lang="es-VE" sz="44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onotype Corsiva" panose="03010101010201010101" pitchFamily="66" charset="0"/>
              </a:rPr>
              <a:t>Siglos XIV al XVI</a:t>
            </a:r>
            <a:endParaRPr lang="es-VE" sz="60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onotype Corsiva" panose="03010101010201010101" pitchFamily="66" charset="0"/>
            </a:endParaRPr>
          </a:p>
        </p:txBody>
      </p:sp>
      <p:sp>
        <p:nvSpPr>
          <p:cNvPr id="2" name="Marcador de número de diapositiva 1"/>
          <p:cNvSpPr>
            <a:spLocks noGrp="1"/>
          </p:cNvSpPr>
          <p:nvPr>
            <p:ph type="sldNum" sz="quarter" idx="4"/>
          </p:nvPr>
        </p:nvSpPr>
        <p:spPr/>
        <p:txBody>
          <a:bodyPr/>
          <a:lstStyle/>
          <a:p>
            <a:fld id="{9D4C30F3-4E5C-414C-81AE-99866C121873}" type="slidenum">
              <a:rPr lang="en-US" smtClean="0"/>
              <a:t>22</a:t>
            </a:fld>
            <a:endParaRPr lang="en-US"/>
          </a:p>
        </p:txBody>
      </p:sp>
    </p:spTree>
    <p:extLst>
      <p:ext uri="{BB962C8B-B14F-4D97-AF65-F5344CB8AC3E}">
        <p14:creationId xmlns:p14="http://schemas.microsoft.com/office/powerpoint/2010/main" val="84174944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5576" y="1807840"/>
            <a:ext cx="7696199" cy="4357464"/>
          </a:xfrm>
        </p:spPr>
        <p:txBody>
          <a:bodyPr/>
          <a:lstStyle/>
          <a:p>
            <a:pPr marL="0" indent="0" algn="just">
              <a:buNone/>
            </a:pPr>
            <a:r>
              <a:rPr lang="es-VE" sz="32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Se </a:t>
            </a:r>
            <a:r>
              <a:rPr lang="es-VE" sz="3200" b="1" dirty="0">
                <a:latin typeface="Microsoft Sans Serif" panose="020B0604020202020204" pitchFamily="34" charset="0"/>
                <a:ea typeface="Microsoft Sans Serif" panose="020B0604020202020204" pitchFamily="34" charset="0"/>
                <a:cs typeface="Microsoft Sans Serif" panose="020B0604020202020204" pitchFamily="34" charset="0"/>
              </a:rPr>
              <a:t>emprendieron estudios más exactos </a:t>
            </a:r>
            <a:r>
              <a:rPr lang="es-VE" sz="32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de </a:t>
            </a:r>
            <a:r>
              <a:rPr lang="es-VE" sz="3200" b="1" dirty="0">
                <a:latin typeface="Microsoft Sans Serif" panose="020B0604020202020204" pitchFamily="34" charset="0"/>
                <a:ea typeface="Microsoft Sans Serif" panose="020B0604020202020204" pitchFamily="34" charset="0"/>
                <a:cs typeface="Microsoft Sans Serif" panose="020B0604020202020204" pitchFamily="34" charset="0"/>
              </a:rPr>
              <a:t>estructuras, funciones y costumbres vitales de plantas y </a:t>
            </a:r>
            <a:r>
              <a:rPr lang="es-VE" sz="32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animales.</a:t>
            </a:r>
          </a:p>
          <a:p>
            <a:pPr marL="0" indent="0" algn="just">
              <a:buNone/>
            </a:pPr>
            <a:endParaRPr lang="es-VE" sz="16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None/>
            </a:pPr>
            <a:r>
              <a:rPr lang="es-VE" sz="3200" b="1" dirty="0">
                <a:latin typeface="Microsoft Sans Serif" panose="020B0604020202020204" pitchFamily="34" charset="0"/>
                <a:ea typeface="Microsoft Sans Serif" panose="020B0604020202020204" pitchFamily="34" charset="0"/>
                <a:cs typeface="Microsoft Sans Serif" panose="020B0604020202020204" pitchFamily="34" charset="0"/>
              </a:rPr>
              <a:t>Hubo un deseo incesante por explicar fenómenos naturales y de la </a:t>
            </a:r>
            <a:r>
              <a:rPr lang="es-VE" sz="32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vida.</a:t>
            </a:r>
          </a:p>
          <a:p>
            <a:pPr marL="0" indent="0" algn="just">
              <a:buNone/>
            </a:pPr>
            <a:endParaRPr lang="es-VE" sz="16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None/>
            </a:pPr>
            <a:r>
              <a:rPr lang="es-VE" sz="32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Se </a:t>
            </a:r>
            <a:r>
              <a:rPr lang="es-VE" sz="3200" b="1" dirty="0">
                <a:latin typeface="Microsoft Sans Serif" panose="020B0604020202020204" pitchFamily="34" charset="0"/>
                <a:ea typeface="Microsoft Sans Serif" panose="020B0604020202020204" pitchFamily="34" charset="0"/>
                <a:cs typeface="Microsoft Sans Serif" panose="020B0604020202020204" pitchFamily="34" charset="0"/>
              </a:rPr>
              <a:t>sentaron las bases de la ANATOMÍA y FISIOLOGÍA.</a:t>
            </a:r>
          </a:p>
        </p:txBody>
      </p:sp>
      <p:sp>
        <p:nvSpPr>
          <p:cNvPr id="5" name="1 Título"/>
          <p:cNvSpPr>
            <a:spLocks noGrp="1"/>
          </p:cNvSpPr>
          <p:nvPr>
            <p:ph type="title"/>
          </p:nvPr>
        </p:nvSpPr>
        <p:spPr>
          <a:xfrm>
            <a:off x="757456" y="274638"/>
            <a:ext cx="7620000" cy="1143000"/>
          </a:xfrm>
        </p:spPr>
        <p:txBody>
          <a:bodyPr/>
          <a:lstStyle/>
          <a:p>
            <a:pPr algn="ctr"/>
            <a:r>
              <a:rPr lang="es-PA" altLang="es-MX"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2" name="Marcador de número de diapositiva 1"/>
          <p:cNvSpPr>
            <a:spLocks noGrp="1"/>
          </p:cNvSpPr>
          <p:nvPr>
            <p:ph type="sldNum" sz="quarter" idx="4"/>
          </p:nvPr>
        </p:nvSpPr>
        <p:spPr/>
        <p:txBody>
          <a:bodyPr/>
          <a:lstStyle/>
          <a:p>
            <a:fld id="{9D4C30F3-4E5C-414C-81AE-99866C121873}" type="slidenum">
              <a:rPr lang="en-US" smtClean="0"/>
              <a:t>23</a:t>
            </a:fld>
            <a:endParaRPr lang="en-US"/>
          </a:p>
        </p:txBody>
      </p:sp>
    </p:spTree>
    <p:extLst>
      <p:ext uri="{BB962C8B-B14F-4D97-AF65-F5344CB8AC3E}">
        <p14:creationId xmlns:p14="http://schemas.microsoft.com/office/powerpoint/2010/main" val="2037836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2" name="Rectangle 6"/>
          <p:cNvSpPr>
            <a:spLocks noChangeArrowheads="1"/>
          </p:cNvSpPr>
          <p:nvPr/>
        </p:nvSpPr>
        <p:spPr bwMode="auto">
          <a:xfrm>
            <a:off x="3914319" y="1703705"/>
            <a:ext cx="4978161"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es-PE" sz="2600" b="1" dirty="0">
                <a:latin typeface="Microsoft Sans Serif" panose="020B0604020202020204" pitchFamily="34" charset="0"/>
                <a:ea typeface="Microsoft Sans Serif" panose="020B0604020202020204" pitchFamily="34" charset="0"/>
                <a:cs typeface="Microsoft Sans Serif" panose="020B0604020202020204" pitchFamily="34" charset="0"/>
              </a:rPr>
              <a:t>Es uno de los fundadores de la moderna descripción animal y en una serie de trabajos él combina todo el conocimiento de la antigüedad con sus propias </a:t>
            </a:r>
            <a:r>
              <a:rPr lang="es-PE" sz="26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investigaciones; así como de </a:t>
            </a:r>
            <a:r>
              <a:rPr lang="es-PE" sz="2600" b="1" dirty="0">
                <a:latin typeface="Microsoft Sans Serif" panose="020B0604020202020204" pitchFamily="34" charset="0"/>
                <a:ea typeface="Microsoft Sans Serif" panose="020B0604020202020204" pitchFamily="34" charset="0"/>
                <a:cs typeface="Microsoft Sans Serif" panose="020B0604020202020204" pitchFamily="34" charset="0"/>
              </a:rPr>
              <a:t>notar la importancia del estudio de las estructuras florales</a:t>
            </a:r>
            <a:r>
              <a:rPr lang="es-PE" sz="26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 Realizó </a:t>
            </a:r>
            <a:r>
              <a:rPr lang="es-PE" sz="2600" b="1" dirty="0">
                <a:latin typeface="Microsoft Sans Serif" panose="020B0604020202020204" pitchFamily="34" charset="0"/>
                <a:ea typeface="Microsoft Sans Serif" panose="020B0604020202020204" pitchFamily="34" charset="0"/>
                <a:cs typeface="Microsoft Sans Serif" panose="020B0604020202020204" pitchFamily="34" charset="0"/>
              </a:rPr>
              <a:t>una magnifica obra ilustrada de 4500 páginas llamada </a:t>
            </a:r>
            <a:r>
              <a:rPr lang="es-PE" sz="26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“La Historia </a:t>
            </a:r>
            <a:r>
              <a:rPr lang="es-PE" sz="2600" b="1" dirty="0">
                <a:latin typeface="Microsoft Sans Serif" panose="020B0604020202020204" pitchFamily="34" charset="0"/>
                <a:ea typeface="Microsoft Sans Serif" panose="020B0604020202020204" pitchFamily="34" charset="0"/>
                <a:cs typeface="Microsoft Sans Serif" panose="020B0604020202020204" pitchFamily="34" charset="0"/>
              </a:rPr>
              <a:t>de los </a:t>
            </a:r>
            <a:r>
              <a:rPr lang="es-PE" sz="26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Animales</a:t>
            </a:r>
            <a:r>
              <a:rPr lang="es-PE" sz="2600" b="1" dirty="0">
                <a:latin typeface="Microsoft Sans Serif" panose="020B0604020202020204" pitchFamily="34" charset="0"/>
                <a:ea typeface="Microsoft Sans Serif" panose="020B0604020202020204" pitchFamily="34" charset="0"/>
                <a:cs typeface="Microsoft Sans Serif" panose="020B0604020202020204" pitchFamily="34" charset="0"/>
              </a:rPr>
              <a:t>”</a:t>
            </a:r>
          </a:p>
        </p:txBody>
      </p:sp>
      <p:sp>
        <p:nvSpPr>
          <p:cNvPr id="4103" name="Rectangle 7"/>
          <p:cNvSpPr>
            <a:spLocks noChangeArrowheads="1"/>
          </p:cNvSpPr>
          <p:nvPr/>
        </p:nvSpPr>
        <p:spPr bwMode="auto">
          <a:xfrm>
            <a:off x="851922" y="5694347"/>
            <a:ext cx="235192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defTabSz="915010"/>
            <a:r>
              <a:rPr lang="es-PE" sz="2400" b="1" dirty="0">
                <a:latin typeface="Microsoft Sans Serif" panose="020B0604020202020204" pitchFamily="34" charset="0"/>
                <a:ea typeface="Microsoft Sans Serif" panose="020B0604020202020204" pitchFamily="34" charset="0"/>
                <a:cs typeface="Microsoft Sans Serif" panose="020B0604020202020204" pitchFamily="34" charset="0"/>
              </a:rPr>
              <a:t>Konrad </a:t>
            </a:r>
            <a:r>
              <a:rPr lang="es-PE" sz="2400" b="1" dirty="0" err="1">
                <a:latin typeface="Microsoft Sans Serif" panose="020B0604020202020204" pitchFamily="34" charset="0"/>
                <a:ea typeface="Microsoft Sans Serif" panose="020B0604020202020204" pitchFamily="34" charset="0"/>
                <a:cs typeface="Microsoft Sans Serif" panose="020B0604020202020204" pitchFamily="34" charset="0"/>
              </a:rPr>
              <a:t>Gesner</a:t>
            </a:r>
            <a:r>
              <a:rPr lang="es-PE" sz="2400" b="1" dirty="0">
                <a:latin typeface="Microsoft Sans Serif" panose="020B0604020202020204" pitchFamily="34" charset="0"/>
                <a:ea typeface="Microsoft Sans Serif" panose="020B0604020202020204" pitchFamily="34" charset="0"/>
                <a:cs typeface="Microsoft Sans Serif" panose="020B0604020202020204" pitchFamily="34" charset="0"/>
              </a:rPr>
              <a:t> </a:t>
            </a:r>
          </a:p>
          <a:p>
            <a:pPr algn="ctr" defTabSz="915010"/>
            <a:r>
              <a:rPr lang="es-PE" sz="2400" b="1" dirty="0">
                <a:latin typeface="Microsoft Sans Serif" panose="020B0604020202020204" pitchFamily="34" charset="0"/>
                <a:ea typeface="Microsoft Sans Serif" panose="020B0604020202020204" pitchFamily="34" charset="0"/>
                <a:cs typeface="Microsoft Sans Serif" panose="020B0604020202020204" pitchFamily="34" charset="0"/>
              </a:rPr>
              <a:t>(1515-1565)</a:t>
            </a:r>
            <a:endParaRPr lang="en-US" sz="24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4104" name="Picture 8" descr="gesner"/>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a:xfrm>
            <a:off x="525413" y="1932781"/>
            <a:ext cx="3038475" cy="3800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1 Título"/>
          <p:cNvSpPr txBox="1">
            <a:spLocks/>
          </p:cNvSpPr>
          <p:nvPr/>
        </p:nvSpPr>
        <p:spPr bwMode="auto">
          <a:xfrm>
            <a:off x="757456" y="274638"/>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2" name="Marcador de número de diapositiva 1"/>
          <p:cNvSpPr>
            <a:spLocks noGrp="1"/>
          </p:cNvSpPr>
          <p:nvPr>
            <p:ph type="sldNum" sz="quarter" idx="12"/>
          </p:nvPr>
        </p:nvSpPr>
        <p:spPr/>
        <p:txBody>
          <a:bodyPr/>
          <a:lstStyle/>
          <a:p>
            <a:fld id="{7E9CA3A1-0DED-48D8-93A6-59061721A773}" type="slidenum">
              <a:rPr lang="es-ES_tradnl" smtClean="0"/>
              <a:pPr/>
              <a:t>24</a:t>
            </a:fld>
            <a:endParaRPr lang="es-ES_tradnl"/>
          </a:p>
        </p:txBody>
      </p:sp>
    </p:spTree>
    <p:extLst>
      <p:ext uri="{BB962C8B-B14F-4D97-AF65-F5344CB8AC3E}">
        <p14:creationId xmlns:p14="http://schemas.microsoft.com/office/powerpoint/2010/main" val="1190349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104"/>
                                        </p:tgtEl>
                                        <p:attrNameLst>
                                          <p:attrName>style.visibility</p:attrName>
                                        </p:attrNameLst>
                                      </p:cBhvr>
                                      <p:to>
                                        <p:strVal val="visible"/>
                                      </p:to>
                                    </p:set>
                                    <p:anim calcmode="lin" valueType="num">
                                      <p:cBhvr additive="base">
                                        <p:cTn id="7" dur="500" fill="hold"/>
                                        <p:tgtEl>
                                          <p:spTgt spid="4104"/>
                                        </p:tgtEl>
                                        <p:attrNameLst>
                                          <p:attrName>ppt_x</p:attrName>
                                        </p:attrNameLst>
                                      </p:cBhvr>
                                      <p:tavLst>
                                        <p:tav tm="0">
                                          <p:val>
                                            <p:strVal val="#ppt_x"/>
                                          </p:val>
                                        </p:tav>
                                        <p:tav tm="100000">
                                          <p:val>
                                            <p:strVal val="#ppt_x"/>
                                          </p:val>
                                        </p:tav>
                                      </p:tavLst>
                                    </p:anim>
                                    <p:anim calcmode="lin" valueType="num">
                                      <p:cBhvr additive="base">
                                        <p:cTn id="8" dur="500" fill="hold"/>
                                        <p:tgtEl>
                                          <p:spTgt spid="410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4102">
                                            <p:txEl>
                                              <p:pRg st="0" end="0"/>
                                            </p:txEl>
                                          </p:spTgt>
                                        </p:tgtEl>
                                        <p:attrNameLst>
                                          <p:attrName>style.visibility</p:attrName>
                                        </p:attrNameLst>
                                      </p:cBhvr>
                                      <p:to>
                                        <p:strVal val="visible"/>
                                      </p:to>
                                    </p:set>
                                    <p:animEffect transition="in" filter="fade">
                                      <p:cBhvr>
                                        <p:cTn id="13" dur="1000"/>
                                        <p:tgtEl>
                                          <p:spTgt spid="4102">
                                            <p:txEl>
                                              <p:pRg st="0" end="0"/>
                                            </p:txEl>
                                          </p:spTgt>
                                        </p:tgtEl>
                                      </p:cBhvr>
                                    </p:animEffect>
                                    <p:anim calcmode="lin" valueType="num">
                                      <p:cBhvr>
                                        <p:cTn id="14" dur="1000" fill="hold"/>
                                        <p:tgtEl>
                                          <p:spTgt spid="4102">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410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88024" y="4802433"/>
            <a:ext cx="4023791" cy="1857717"/>
          </a:xfrm>
        </p:spPr>
        <p:txBody>
          <a:bodyPr/>
          <a:lstStyle/>
          <a:p>
            <a:pPr marL="0" lvl="0" indent="0" algn="just" defTabSz="914400" fontAlgn="auto">
              <a:lnSpc>
                <a:spcPct val="80000"/>
              </a:lnSpc>
              <a:spcAft>
                <a:spcPts val="0"/>
              </a:spcAft>
              <a:buClr>
                <a:srgbClr val="9BBB59"/>
              </a:buClr>
              <a:buNone/>
              <a:defRPr/>
            </a:pPr>
            <a:r>
              <a:rPr lang="es-PA" altLang="es-PA" sz="26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William </a:t>
            </a:r>
            <a:r>
              <a:rPr lang="es-PA" altLang="es-PA" sz="2600" b="1" dirty="0">
                <a:latin typeface="Microsoft Sans Serif" panose="020B0604020202020204" pitchFamily="34" charset="0"/>
                <a:ea typeface="Microsoft Sans Serif" panose="020B0604020202020204" pitchFamily="34" charset="0"/>
                <a:cs typeface="Microsoft Sans Serif" panose="020B0604020202020204" pitchFamily="34" charset="0"/>
              </a:rPr>
              <a:t>Harvey (1578-1657), demostró la función del corazón y vasos sanguíneos en la circulación de la sangre.</a:t>
            </a:r>
          </a:p>
          <a:p>
            <a:pPr marL="0" indent="0" algn="just">
              <a:buNone/>
            </a:pPr>
            <a:endParaRPr lang="es-VE" sz="24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1 Título"/>
          <p:cNvSpPr>
            <a:spLocks noGrp="1"/>
          </p:cNvSpPr>
          <p:nvPr>
            <p:ph type="title"/>
          </p:nvPr>
        </p:nvSpPr>
        <p:spPr>
          <a:xfrm>
            <a:off x="757456" y="274638"/>
            <a:ext cx="7620000" cy="1143000"/>
          </a:xfrm>
        </p:spPr>
        <p:txBody>
          <a:bodyPr/>
          <a:lstStyle/>
          <a:p>
            <a:pPr algn="ctr"/>
            <a:r>
              <a:rPr lang="es-PA" altLang="es-MX"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pic>
        <p:nvPicPr>
          <p:cNvPr id="8194" name="Picture 2" descr="http://st-listas.20minutos.es/images/2010-01/182842/2016066_640px.jpg?12686677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725528"/>
            <a:ext cx="2664296" cy="3068103"/>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http://jrs.sagepub.com/content/100/4/199/F3.larg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8104" y="1754397"/>
            <a:ext cx="2376264" cy="3039234"/>
          </a:xfrm>
          <a:prstGeom prst="rect">
            <a:avLst/>
          </a:prstGeom>
          <a:noFill/>
          <a:extLst>
            <a:ext uri="{909E8E84-426E-40DD-AFC4-6F175D3DCCD1}">
              <a14:hiddenFill xmlns:a14="http://schemas.microsoft.com/office/drawing/2010/main">
                <a:solidFill>
                  <a:srgbClr val="FFFFFF"/>
                </a:solidFill>
              </a14:hiddenFill>
            </a:ext>
          </a:extLst>
        </p:spPr>
      </p:pic>
      <p:sp>
        <p:nvSpPr>
          <p:cNvPr id="6" name="Marcador de contenido 2"/>
          <p:cNvSpPr txBox="1">
            <a:spLocks/>
          </p:cNvSpPr>
          <p:nvPr/>
        </p:nvSpPr>
        <p:spPr bwMode="auto">
          <a:xfrm>
            <a:off x="323528" y="4937240"/>
            <a:ext cx="4023791" cy="1588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t"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just" defTabSz="914400" fontAlgn="auto">
              <a:lnSpc>
                <a:spcPct val="80000"/>
              </a:lnSpc>
              <a:spcAft>
                <a:spcPts val="0"/>
              </a:spcAft>
              <a:buClr>
                <a:srgbClr val="9BBB59"/>
              </a:buClr>
              <a:buFontTx/>
              <a:buNone/>
              <a:defRPr/>
            </a:pPr>
            <a:r>
              <a:rPr lang="es-PA" altLang="es-PA" sz="2600" b="1" kern="0" dirty="0" smtClean="0">
                <a:latin typeface="Microsoft Sans Serif" panose="020B0604020202020204" pitchFamily="34" charset="0"/>
                <a:ea typeface="Microsoft Sans Serif" panose="020B0604020202020204" pitchFamily="34" charset="0"/>
                <a:cs typeface="Microsoft Sans Serif" panose="020B0604020202020204" pitchFamily="34" charset="0"/>
              </a:rPr>
              <a:t>Andreas </a:t>
            </a:r>
            <a:r>
              <a:rPr lang="es-PA" altLang="es-PA" sz="2600" b="1" kern="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Vesalius</a:t>
            </a:r>
            <a:r>
              <a:rPr lang="es-PA" altLang="es-PA" sz="2600" b="1" kern="0" dirty="0" smtClean="0">
                <a:latin typeface="Microsoft Sans Serif" panose="020B0604020202020204" pitchFamily="34" charset="0"/>
                <a:ea typeface="Microsoft Sans Serif" panose="020B0604020202020204" pitchFamily="34" charset="0"/>
                <a:cs typeface="Microsoft Sans Serif" panose="020B0604020202020204" pitchFamily="34" charset="0"/>
              </a:rPr>
              <a:t> (1514-1564), disecó cuerpos humanos y dibujó sus observaciones.</a:t>
            </a:r>
          </a:p>
          <a:p>
            <a:pPr marL="0" indent="0" algn="just" defTabSz="914400" fontAlgn="auto">
              <a:lnSpc>
                <a:spcPct val="80000"/>
              </a:lnSpc>
              <a:spcAft>
                <a:spcPts val="0"/>
              </a:spcAft>
              <a:buClr>
                <a:srgbClr val="9BBB59"/>
              </a:buClr>
              <a:buFontTx/>
              <a:buNone/>
              <a:defRPr/>
            </a:pPr>
            <a:endParaRPr lang="es-PA" altLang="es-PA" sz="2600" b="1" kern="0" dirty="0" smtClean="0">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FontTx/>
              <a:buNone/>
            </a:pPr>
            <a:endParaRPr lang="es-VE" sz="2400" b="1" kern="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4"/>
          </p:nvPr>
        </p:nvSpPr>
        <p:spPr/>
        <p:txBody>
          <a:bodyPr/>
          <a:lstStyle/>
          <a:p>
            <a:fld id="{9D4C30F3-4E5C-414C-81AE-99866C121873}" type="slidenum">
              <a:rPr lang="en-US" smtClean="0"/>
              <a:t>25</a:t>
            </a:fld>
            <a:endParaRPr lang="en-US"/>
          </a:p>
        </p:txBody>
      </p:sp>
    </p:spTree>
    <p:extLst>
      <p:ext uri="{BB962C8B-B14F-4D97-AF65-F5344CB8AC3E}">
        <p14:creationId xmlns:p14="http://schemas.microsoft.com/office/powerpoint/2010/main" val="2759682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fade">
                                      <p:cBhvr>
                                        <p:cTn id="14" dur="1000"/>
                                        <p:tgtEl>
                                          <p:spTgt spid="6">
                                            <p:txEl>
                                              <p:pRg st="0" end="0"/>
                                            </p:txEl>
                                          </p:spTgt>
                                        </p:tgtEl>
                                      </p:cBhvr>
                                    </p:animEffect>
                                    <p:anim calcmode="lin" valueType="num">
                                      <p:cBhvr>
                                        <p:cTn id="15"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p:cNvSpPr>
            <a:spLocks noChangeArrowheads="1"/>
          </p:cNvSpPr>
          <p:nvPr/>
        </p:nvSpPr>
        <p:spPr bwMode="auto">
          <a:xfrm>
            <a:off x="323528" y="4956264"/>
            <a:ext cx="4921213" cy="1785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es-PE" b="1" dirty="0">
                <a:latin typeface="Microsoft Sans Serif" panose="020B0604020202020204" pitchFamily="34" charset="0"/>
                <a:ea typeface="Microsoft Sans Serif" panose="020B0604020202020204" pitchFamily="34" charset="0"/>
                <a:cs typeface="Microsoft Sans Serif" panose="020B0604020202020204" pitchFamily="34" charset="0"/>
              </a:rPr>
              <a:t>Médico y naturalista italiano. Autor de una importante farmacopea. Fue el primer profesor de Historia Natural y se le atribuye la integración del primer museo</a:t>
            </a:r>
          </a:p>
        </p:txBody>
      </p:sp>
      <p:sp>
        <p:nvSpPr>
          <p:cNvPr id="18437" name="Rectangle 5"/>
          <p:cNvSpPr>
            <a:spLocks noChangeArrowheads="1"/>
          </p:cNvSpPr>
          <p:nvPr/>
        </p:nvSpPr>
        <p:spPr bwMode="auto">
          <a:xfrm>
            <a:off x="5615673" y="5301208"/>
            <a:ext cx="273504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defTabSz="915010"/>
            <a:r>
              <a:rPr lang="es-PE" sz="2400" b="1" dirty="0" err="1">
                <a:latin typeface="Microsoft Sans Serif" panose="020B0604020202020204" pitchFamily="34" charset="0"/>
                <a:ea typeface="Microsoft Sans Serif" panose="020B0604020202020204" pitchFamily="34" charset="0"/>
                <a:cs typeface="Microsoft Sans Serif" panose="020B0604020202020204" pitchFamily="34" charset="0"/>
              </a:rPr>
              <a:t>Ulysse</a:t>
            </a:r>
            <a:r>
              <a:rPr lang="es-PE" sz="2400" b="1" dirty="0">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PE" sz="2400" b="1" dirty="0" err="1">
                <a:latin typeface="Microsoft Sans Serif" panose="020B0604020202020204" pitchFamily="34" charset="0"/>
                <a:ea typeface="Microsoft Sans Serif" panose="020B0604020202020204" pitchFamily="34" charset="0"/>
                <a:cs typeface="Microsoft Sans Serif" panose="020B0604020202020204" pitchFamily="34" charset="0"/>
              </a:rPr>
              <a:t>Aldrovandi</a:t>
            </a:r>
            <a:r>
              <a:rPr lang="es-PE" sz="2400" b="1" dirty="0">
                <a:latin typeface="Microsoft Sans Serif" panose="020B0604020202020204" pitchFamily="34" charset="0"/>
                <a:ea typeface="Microsoft Sans Serif" panose="020B0604020202020204" pitchFamily="34" charset="0"/>
                <a:cs typeface="Microsoft Sans Serif" panose="020B0604020202020204" pitchFamily="34" charset="0"/>
              </a:rPr>
              <a:t> </a:t>
            </a:r>
          </a:p>
          <a:p>
            <a:pPr algn="ctr" defTabSz="915010"/>
            <a:r>
              <a:rPr lang="es-PE" sz="24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1522 a 1605 d. C.</a:t>
            </a:r>
            <a:endParaRPr lang="en-US" sz="24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7" name="1 Título"/>
          <p:cNvSpPr txBox="1">
            <a:spLocks/>
          </p:cNvSpPr>
          <p:nvPr/>
        </p:nvSpPr>
        <p:spPr bwMode="auto">
          <a:xfrm>
            <a:off x="757456" y="274638"/>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pic>
        <p:nvPicPr>
          <p:cNvPr id="2050" name="Picture 2" descr="http://www.macroevolution.net/images/ulisse-aldrovandi-300-424-1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6745" y="1679560"/>
            <a:ext cx="2821679" cy="3621648"/>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4" descr="data:image/jpeg;base64,/9j/4AAQSkZJRgABAQAAAQABAAD/2wCEAAkGBxQQEBUUERQUFRUXFBgVFRYVFRUVFhgWGBYWGBcVGBQYHCogGB0lHhcXJDEiJSkrLi4uFyA2ODMsNygtLysBCgoKBQUFDgUFDisZExkrKysrKysrKysrKysrKysrKysrKysrKysrKysrKysrKysrKysrKysrKysrKysrKysrK//AABEIASsAqAMBIgACEQEDEQH/xAAbAAACAwEBAQAAAAAAAAAAAAAAAwEEBQYCB//EAD8QAAIBAwIEBAIIBQMEAQUAAAECEQADEgQhBRMiMTJBUWEGIxQzQlJxcrHRU4GRkqEVYrIkQ4LwwRY0o8Lh/8QAFAEBAAAAAAAAAAAAAAAAAAAAAP/EABQRAQAAAAAAAAAAAAAAAAAAAAD/2gAMAwEAAhEDEQA/APsWj0ds20lEPQv2V9B7U76Fb/hp/Yv7VOh+qT8i/wDEU6gR9Ct/w0/sX9qPoVv+Gn9i/tT6KCv9Ct/w7f8AYv7VP0K3/DT+xf2p9FAj6Hb/AIaf2L+1QNHbP/bT+aLTy0UBp7UCfoVv+Gn9i/tR9Ct/w7f9i/tTgwmJ39KmgR9Ct/w0/sX9qPodv+Gn9q/tT6KBP0VPuJ/av7VP0ZPuL/aKbRQJ+ip9xP7V/aj6Jb+4n9q/tTqJoE/RU+4n9o/ap+jJ9xf7RTaKBP0RPuJ/av7UfQ7f8NP7V/anUGgQdLb+4n9o/ain0UCdGflp+Rf0Fc5edf8AUNQtxtSVFmw6LabVFVLG8G6bJgTy0/oY866LQ/VJ+Rf+IrN/0u8uqu37d218xLaYtaYlRbyg5C4JnI+Q8vTcKvxC2PDCyPdBFu2Ucuwu74gFnUyWg7me/rXQqsCB5bbkn/J71mcT4S2p03JuXd2INxltjfqyhVJOImImTA7k70+3onyUtfdgpnEKigmCAGKiSN5j2FBdmuD0ZQ3QAnKJ4jdVb8KNrVyfo4I36wpWDCxPcwD3lZKfD1rk3bTs7rduG6cioK3CQ2SFFXE5DL8aA+LAPoGqkA/9NdMHcSLbEf5qrxq4bOitLbPLzfT2Sy9JRLjojsseEwTB8iQa09Rw0XNObFx3ZWQo7HHNlIhpIWNxtIA/rTLmgR7PJuDmIVwbOJI94A39xFAgcEsKUKW0RkcOrIqhp85aJOQkGdzPrvWTxSyrcTtZWRd/6S6WGNskxds4lsyAceqPMZmO5rYt8OIxBvXmCmQGKbwZUMwQMwG3c7xvNeNRwnLUC+t24jC2bQAFsriWDGQyEzIHn5UHrSaO29jA2sELNNpuwhztAMYkiYHTB8wd8jR8JsPqtXbNpMAtkKoUALkjZYx4Sdu3oK6DS2CgOTs5JmWjbYCAFAAG36nzpGl4dy7127mxN3HJSFgYiFxgA9vWaBmq4favY8xFcLOIbcAnace0+/lJ9TWJ8I6K29hbjKC66jUYt5wt+6iifMAQAPKB6V0jDYwYMbHvHvFUuD8NGmt8sOzjN3lgszcdnbwgCJY+VBX4+Q6rZIci7Ifl5ZC2o6iMdxJKL+DGj4a1rXtMhufWpNq7tB5ls4sSPKYDR6MKuJoyLzXS5MoECkCFAJPSe8knf1hfSk6LhfKv3rodjziGZIGIKqFBWN5gAE+cCg5nRELfCKptFtfdi7IClU6jY6TJLCYVgBAYgyADs/Gqg6DUTEi3I9jMAg+R96a3w8jWrttnuEXLpvBpRWt3JDBrZVREEAiZ95k1Z4hwz6RpzZuXHhgAzqEDMJ91KifYf0oKvxFfNq1at2zy+ZftWMl2wRmg4x4TiCoPkWFJ4xZGlFu9ZGJF61bdQdri3bi2iGH2mBcMGO8r3gmtXXaBL9o2rssCBJnFslIKuCsYsCAQR2Ipf+m5FObca4LbBlBCLLjwu+IAYjuIgTvEgQF6ig0UCtH9Wn5F/QU2laP6tPyL+gptBy3FeIlH1XLuk3k5fItB5ycoDy+V5hjsdpAJMjvXUE7b7eu/b+dAUDsBv3qvxLV8iy9zEsEXIgROI8R39BJ/lQZHwxfyAl8ibcwbty4wh2ksG2TYrG8nfuBTeMXwmq0pZ8Vm5nLlVjDpyHY9RET51o2dWXR2C7KzhZOzYEiZjYSD/Sq/CeLjUE4qVxRWYMepWYt8tl9RjMzBDAiQZoLek1S3UzQyssAfXFipj2kGD5jesi3xK3a1Op5t0KBy8Va4fNJYLbJ7kxsBM1q6XVFzcGMYXMO8z0qwPbbZht7Gk8O4nzjGDLCktkV2YXHtlNjuZttuNu3rQHFrpCBFMPcYIvViY7uQ0GCFDQY7x60cF1Ru2VyILrNu5Bn5iHFv6kSPYip0/EM7z2ogrInKSYFtu0bCLq+frUPxMDUCxiciAZBXYMLpBKzMfKYT6lfXYM7jWqKXtmYAIjvDtKJzYZ+V2cRM+gBO8RW8jhgCCCCJBBkEeoIpGt1gtBSQTk4QRAAJBIkkgCSMRPdmUedTqNTg9tYnmMVB9IRnkj8FP+KDJsWx9Lazzrpxs2njnMWyNy5JKzG4VZERB7b1f45dw015wcStp2BBIOQUldx7xRr9e1pkUWywchVIZQMyHMEHsIXv7+dN1utFmy1x1PSoOK45FjACAkhZJIAkgb9wKCnwzUhUuO9wMoYeG618AYL5xIJM7b+R861q8o4ZQRuCAQfUHcGk67U8q2XILRGwgHdgPP8AGf5UFL4lulNPKsVPNsgEOU8V5FYZDsMSZ9qscJfK13VupxK3GujxtA5jbtAj8O3lTtLqc8hBDI2DA+RhWEHzBVlP8/IyKTwviS6hclBGymCUJGQmCEYwR6GgzuJWFGpsqb10G61yV57rsLWwVFYAAEDsJn8a3UEADc7RJ7n3NTNFAGoqTRQJ0X1SfkX/AIinUjQ/VJ+Rf+Ip9AUET3oooE2tMiWxbVQqKgRVGwCgYhRHYRVa5csadiTjbJtyTETbsj18wob/ADV+qHEuEW9QQbkmEdFgjbOAzDbvAjfb2oPQ1Nq3zPsxL3Di8TipJYxE4ldvT8KLF+ypJUqDcudWxBa4LY8QPZsFHfyFLu8IVmuks83UKN4OxVVJBxnso7yO+1ev9KWQSzsczcYkr1sbRtdQAiMNoWO00HjT3LBcMp6nc4n5kM2HiUHY9A2YeQ2NN1mntSXuDdiokZlpXIoFx3BEt2+8fWvCcKAVBzLhNsk2y2Jj5bWwNlEgBj7k9yabrdALtsIzNsQZhCSR6hlKn17UC9ZqbOarcksYx6LhmT2lREbAkHYQCadq2tri9wgYnpJnxEEbAdzE/wCam5owz23JabeUDaDkuJy2/SKjiGjF62UYkAxusTsZBBIMEHcEbggEEUCtTqLLNDsMrTZxLAqwC77d9ri7b7OPWjUaq0WQOWnIMm1xZO4EwN/OQe3ciou8IttzZmbp6jCkgYouKyvhPLXYzTE0Cg2zLfLyxEKAchG4C7QO0RQRpLtq2ltEYBSTbtgsTLIGlAWMkgI23lifSjV3LT23FxhgGCP1lYaRClgQVMlf6ikvwZTj13Ol2dd02Zrouk+H8V/Kx896G4OCLg5lyLj5kfLgNKHbo/2Abz50F6zZVBCjzkkkkk+pY7k9u/oKVotAlkRbyiAvU7vsswBmxjue1WaKAooqaCDRQaKBOi+rT8i/oKdStH9Wn5F/QU2gKKKKAooooKXEdCbuMPhiWk4ktusdLZDEiZnfcD0qbujJvrcDwFUqUKzMzuGnY7+nlVylapGZCEbFvJoBjf0I9KBen0xR7jZAh2DAYkEHFVictx0z2G5NJs6Bhp+Sbg8ITNVKnGAGPiJyIy6p7mY23sWrbhhk8jAAjECXnd/afSaHtvnIeFwIwgbtIhsokQNo96D3p0KooZsmAALRGRA3MTtNJ0mkNvKWyyYmSDO7M0HfeMoERsAPIR4sWLoa2Wu5KLWNxcVGdzp+ZIG3Y7CB1dthUW9PeC2wboLKfmNgOsT2A+yY2mgG4eTYS3nLJy+sgmcCuUjL7QBB3+0e9M1Ojza2ZjBiSIJyUqRj3Eb4md/DSn097G4BdElwbRwHQvTKnbq+0J9/51ctgx1EEyewIESce5O8RPvPagT9HbnczmHHDHlxtMznM9/Lt2qzRRQFFTUUBU1FFAMJooNFAnR/VpP3F/QU6laQRbT8q/oKbQVL3EFW6LZDSYg4kr1FgBP/AImo1HEVQ3AQ3y7YutAnpOcQAZJ+W20eVeNXwpLlwXCXDgAKVIBWCTI277kGdiCREGpuJasubty4FLhLUuyqpxyKqAYEyznb1NBNziaqrNDQrqh8I3fDGCTBHWu8+dRc4mBhCO2ds3Bjg0KoUns256x4ZnypdvT2Bat2VcBel7YFzdsWDqQZlhMH0/lRfsWQVDXCrIuA+aVYLeYKAd/tMoUe4gUDL3FEWNmYNbN1SoBDKuOwJPfqWB5z+NTqeIYOF5VxiRsVwgkAkgS43AH7TS776chcntxadceoAK4yRV795BEeo9qbeuWiyObiyiNcXrAGBADORMFffsJoJu8RVWYQxCsquwAxRmggNvPZlJgGAwJgU3VagW1yIJ3UQImWYKO5A7mqiLYuucWBLQ7KGMPy2wyK+eJUKT7AGdhTdXdsurI7rCkFofEqVKsJIMrBKn+Y9aCL3EkS27sG+WcWWBlltCgTBJyWN/tCm29WGuFBJIRbk7Y4uWC7z36W/pSALBZUyUsTzAM5ZiQwDETL7K0TI6NvDsttHYtMssUONtFBuusraaUEZbwzxv3yAMzFBbv6sIyrBLNOKrEkLGR3IAAkbk+Y9aXc4gBEI7HDMqF6lX1YEjfvt3MGBtUai5acmXAa1JJVoZBHVIHlHkdth5gUt1sXMevy5QIukFpXLAmZYwJHn3I7mgsJrlZ1VZOaG4rCMSox3mf9y/1r1a1Qa46AGUCkyNuqYg+fY1TvW7LlXF3EC2FUpcCry3YARHkxVQCPQRTXtW1JvG4QrYknMBCBsu/pv67zQC8Vtw5OQFsMWJHbFmU9pkypHvG016ucRVbT3GV1CCWBWDEAyJMNsfI+o77VWt6bTgMpuBhezEF1GRZyXAKwSQzx3JWYEU2zobT2rgRslusTcZWBLMALbdQ2kBAp/KfOaD3qeJIhYEMcFDXCBsimd2P8iYEmBV2qmo4cjszGepQrgEgOomFYefc/iNjI2q3QBoqG7UUC9N4F/KP0FNpWkPy0j7q/oKbQFVtfpeaoUMVh0eQAd0YMBB8pAqzRQZ1nhQR0YOenKdhLF2Z2PoJLHaNvKKnWcJW7cFxiwIwxiIGFwXBsRvJA7+m0HerOtsG5bKq2JMQdzG4PYEHy9aSuifmi41yRAlQCBOJUgdRAWeqImftEbUCxwuAwDne4LnhXYi612O2+5j8B+JqLnB1K45OBiw2xnJ7gul+0TkJiI9opg0LB8g//AHS8FWIxNsIU8X4t6Se1ef8ATiVAa4drjOCMgSrFptt1GRDRO0QIG1A+3pIcOWLEKy9lAOTK3kPLEAf/ADSLvClbnEkzdPfY4jC2pVQfI8tSff8AAUPw3InJsgbuYBBMLABQS3nHf37RXm3w1hnN0kNeW6Nj043A2A6vCQoH828iAA9jhgzV83yUIBGIELzPsxG4uMPWIiNyfet4at0mSwyTluBHUkziZG3c7iD1H2iu/CSUx5n2LiTiT42kHxeX9T3JNDcJOTMLhGWe0bdTo0d+3RBG05HtQN/0sZ3GzebgYMOkiGVRsCNoifeTM7QWuFhSpzclWVpOO4W2yBSAoEQxO28/0rzd4aTaVA+4fPIrkPEzYhZ2UTiBJgCPerFjSYvcaQczI27dIBB33Egny8RoKNrgKopVXYA8nbbENafPIDyzMZAGJk7Ekm9f0ednllmHSBkInaN4iPL0qrouGNbFoNdz5a4npYZbqcvHs2x3M7MfefI4S8Wvm727gcnAkuApWHl4knckDuBsKB3+ljNXyaQzMfD1FmQmdtvABt5T570zR6Ll/bdhLEA4gS7FjsoE7kxM1Ol0rJ3ckS5ChQBDNkJJkyNwIIEHtVqgmioooA1FB7UUCtH9WkfcX9BTqVpPq0/Kv6Cm0BRRRQFFFFBlnRXsFHM3W4zEh3GSnOFJgmAWXb/ZTfoT5XDzGhgcFybpJx3kH1B28pO8GBfpGsD4HlY5+WRgd994Pl7GgqXdBcKkLcI+Uqgl3JDhiWb+ewmZ8tq93NE5ZiLhgvaYDJxiEIzGx7MB29zJMgD2EvTuyRksgAjpx64Jnct2HoO4Jkegt3lNJTmdeBE4iZ5czJ22BPnEwJgBUt8OujmTeYhpx3bpBfLGZ9CwyEECB9kU+5pLhtqouEMHDFpPhyJwnuREDuCYp2mW5vzCp2WMfXHq8vWf/wCVXt29R0S9swUz2O4xIcLtt1QR7Dymg839HdIOL/bZgCzxDLCglSDAO+IMe48pvaS6WuFbkZBggJPSSE6h/a228Tsd4EC1qcd3t5cqOx+tk9U4+GI2iatWRcDHIqVLbb7hcRA8O+80FVdHeDWjzJCl8lyaGDMMVP3sVnc7kgesixw+w6KQ7ZSxI6i2xOwk/wBI9verVFAUUUUBU0UUHlu1FS3aigVpfq0/Kv6Cm0rSfVpP3F/QU2gKKKKAooooCiiigKKKKAooooCiiigKKKKAooooCpqDRQBooNFAnR/Vp+Rf0FOpWl+rT8q/oKbQFFFFBm/EWqazpL9xDiyWbjKYBghCQYIIMehFfPP/AKx1IAY6g+Ug27O07jbCexH8t6+gfFNovodSo7tYuKNp3ZSBt/Ovmfw/wK1fuXbV44MEc2vEIdSMpSAGO5JHeO3bYLI+NNUzAW7jkkwoFqyxJg7AASTI8hTL/wAT8QTxOykrlg1lBcAI2LW8S0bETAH9KWOEDSX3VW5quqFGJXqturK4AWJUXcA3bYrM7gs+E3N/VLauFktm27r3yJzYqkgkW1AOQ2ElAftGgQ/xrqgR/wBTbgifqg8D3hBt79tonzFj/wCrNY2ON9OqMWNlEBDFVEBzLbtJjyHal/HWitpqkNoCLubG3y5HMDraY4/7iSRsepJ3FUPh/C3bYXNM94qyK11LxlFeMSVQkosbbruAPWKDpDxbXzvcx3OxsiI6uzYD0HcDxjbYgKu/EGtXvcUR3ONuI27bD1/we9ZzrYuAC2qWzJBV7m8vtHRZldxsB5jttVV7V0oVXw45MC6lCGUOwUMdsZIkQFKnq8iF+98T6wD/AO4HiK/V2QJEyIgnLsfbfy3q5oeLa++pa1cvMskZCzZKncjZhbg9vL+cVzdrhzC/aW6pUXQLgDlsWViqrmuRJUuVkEnpJkenavrVS3qWv3mNvTXMeTAUhVgIuZ+sZlXMDyNxYiBQZd74j1tvZ3PfGTbtkTIGOSrE99vwpD/GGrBGN3KfL6ODIEz2AjeP81n/AA5plsWhduDOMEYCUbEjlsuwlmVgWAjKbagQYp2p4ZfROc6hUtlbpLYhS73FAtgS2TGSBHSM1g7kAOm+FfiO/f1PKvERgx+qZDkMSBkdiYM7eRrtBXz34Kt46wnvkg3PcsovB/8A9P8A0V9DoCiiighqKDRQL0v1a/lX9BTaTo/q0/Iv6CnUBRRRQZfxO5XRagjYiy5BBgyFMb+X41yvDlN511Zuqe63bdqwXG+0XULBsmhTkFE+kRXS/GLxoNSQAfkvs0Y9vOdor5dwrUOoYWyUQw91VOAdLcZIwkbEh1JgHqEzIFBv/EloPbYXWGJdiqvaFkCQIChjM+XSwyMecEcpf4jctX80IVyHUsOVnyyCGDYyFb233iFERXZ6bVrqbyKLdq2DF26XaGVBJKd5SWAGIK7TIMmOa41w2wzvyBaK8zC0VyUQWUgZkNHcw+w65nEbA3Q3NObdlLuTsrtedg3NL5EZWyp8AAt25mQMd+5p9rSLce7csslq4XYJZVLRwWcQly4x2DOV7A7sPFtF3TvbTSdFkPaVRzFvZXE5iW5zQK8FiFGPSp2U7GTWZpkCsFQQrXIAR565CSrNA7OyExMLHcHENa/pHs6q8QudslmsqLhRGe4xYgKxElQt2dyMsTCzFZfG7SwcZtkmXCDLedzBJhZc9JbY9j0xV1uMu6qpEqbTlS2ZGYR7ltSmfRkFYFQD2I7SKxdBdkYsSZW4m5AMZMJxiWAXYwD+BmFCxqtZ9K+jtaQm/ZFznKoL3AQqi0toIsm2SW2UQrMSYG5o6HUXGvXLl93yLyzMABmMlUuN9lCg7DpAMmPF9CTjCaeyoKNYRkXl3LKBy5IJLBsXtie/W23ckztxnDtFbUrcvXGZ3JeAFAyJE9XMBZpPi8zG2R3De4VoPlc5pNpEFzmFQWIQZqbYje4WkiPCTtuBLfiniN65prZa1yLGStdQspfBHVkiVAAkLJBIAUxNN5qLdQi1cvIIBL3kW7JIECSFux0jEMZn1gFGt+LGuiLINrG5ihDgGBMBrPhDE5LBJ7EldhAM+GLWOstRIGDfZ7l0ZsifLwxH6RFd/Xz/AOGbk6mwTG4bw7L1W7rQB9kCAAPICI2278UE0UUUAaig0UCtGPlp+Rf0FOpWk+rT8q/oKbQFFFFBi/Gb46DUH0tk/wBCK+b8MuNbxuFQ6NYCXGLbJKme57QymAfst9w19J+LyRob5AJISQBMk5DYYmf6b1w/wdaulrZUEE2TbDdKFb1s5YNG+DqHAkEBrZ22igwFvxaa3cUEFZzIJZZ6WbJVPSZ7kSctuwnS+FBcOrwHTCXwhDKCGdegiRGcMdz79/O18Z6XIJdZcRdtgk203uhXJHT2R8Hk77yY7Ga3D+KC06s3S2TQz42wRzFDKCQVbxhgQYXED3oNDiugY3jdfUWiXTG5auW1tyrpyypDsANxB6jDb+opmg4SSbbtcV1yVkFt7l3O4oQlwGQBwGGWQYgkefhrcv6FrzK5FsksoLLkSAVKXbsMPlt0W5UE4lN5812degZMIUMeWANsLSg4qDB3kA7d8vY0Hm3wS0FCNbtQBiEuXHuFQARDFNo6T3+6fevGq+HrAUF7Ytp3S7p26FJ2yaAHAI2kEiNqhbDOGT5guzlZKorKrnMm8GkRKOV6iIxBmcY1uHrctMUe2SjsQwCkqGYmCNoxgwdvKdu1Bxeu0BNk2bV60NypS8ws3pBl1yaFKmcukMDsZKtBscQsX7mgu/SVQkFcFTqQYzkUORy2xkjzP3gTWlxDgrtqLa2wCbdxEcsJ/wCnMsjyd5QBkkR4hvAina/U4W7eSFQIwIK9UNzXvZsAFDYKCzgbsZgEZhi/CvxOi2cb6E4KzNdtXMWKYRlgsN27me4nvV74d4HeuXi104pcssWVgOZDvmhuENGRJcxG0Nv3nltZoUQIqFiSpNoHG4sEqUOVosjthctjzExHcA9xo9Reeyxt2309pnVg+SlhjioQFpZyzKo8BkEhSZBAZ3w7mmrsoVAHMaSD3ixdg4kysjeN429a+hVxHCbJXiCAg7Eyf9wtXUIJB7jEj3jbtXcUBRRRQQx2oqTUUC9H9WkfcX9BTaToz8tI+4v6CnUBRRRQYvximWg1A7zbO0geY8zsP518+4XcK2jizA2zBYhlUKQh62DSwyRvQp5ROVfRPitgNHen7nbbfcbdW2/vXE/CGpt89GvvbBUbNdHXclzbsBGZpkde3usAd6D18R27z2rVg8uAOfZLuEurM9GDH5rKCybbkMpgmvWp4O5t9VyyqwbYXpDZ5kj5bWzHUMspJLbmSJrQ+KGyK3VIZeeyzkQCq2xKqV3gMrkid4O+9Ycm2V+XbZBdWLYVAgQhgAgRJkdALQVae2xoNT4O1WemdjJdLd2yW7SF5WLFe8kMo3JPyzuSTHvgPExbDu9truSDEhcjCypWCoxnHIltjnudhN7hVqxbsXrdthmbWbKpyCrJIGcBTuzRAAAIAEATU0Fhr1wqoGMHEyVAyWGWSGg7EwBHUp7zIdTwG2RYVm2LDLEHpVCSUUDsAFIG3p51zdviqs95rtp7jPB06hBtawVli6TCHck9sTM/ZJ3vhzUzp4cgG2zI4kQuPdZ9B2/lsSIJzeKW1v21uWbagMcMhiGh+gZAEQDIjcnq3A3FBZ1rNbuS4yP0K5nHmUxJ7b7yew864rjDE6xbR67dtHs9YADMUBuY24AXZVQCfsDecsu043eCXnZ5KLpoMGJ5lzA7wfLf+Vc5xG7ae0LgYkNf5oXFBldt23vEqHAVGblQcmbxx0zQc9dR7Nu2Ni3JVD0oQrIQqxcMSZAbvOw9q7vg1wXFjTKzrbxVLjdK9PiAyAJdlAEgQoeBAHVz+qs3b5Fq07XLl0NcydbKsmRxJJVQVWEDSFnwwQYB0xYu6fO5bMIbLdBRg5XFlRkMwuOKd4ERuJoPXC7oOuRhLBrrhW8jjZvKzf8Ak1tm8+/pXbV88+Grmd/TY+EYFT07j6LfgggRvLHb71fQqCamoooA0UGigVpPq0/Kv6Cm0rSfVp+Vf0FNoCiiigyvigE6O6BE4gCSQJyWJI7CuS+CuCJd03NujNAGt27clQwBOQuFonrLgIekZN3nbq/ixo0V8+lsneY2IO8EHy9RXCcJ4+7aNLNtGVLVpcmkZcxWZhtEHPY7+jHykg7jVx7l+1bZlxS71oB8tAu2AkQBHSI+1PcRPvVaO1aFwQXZOggoVSLcMhLuSBOFo5eeRjzilxTUlOq2gYlCsdwWVixJJJBORie8jaQCKVpOJ3ALbXbvQjNbjmYqcw7bgKSW3IgdwVM9MUGz8P6dV1hUeG9Ze2IIYgQWDSD2hSAd5M7zIqrr7bWHW8BBxtkg5Mel2RraqGEdR7/knKTGdwni93TXOX1fKuBCgcBNntq5MAEjqlR26x7R1+p09u/2IKXG5tlj4eYYztMw7K0LuPaMqCnwktcsuGVgmoyVnIlA5domAIDEx2jceYNa3A9JcKtbuAKiXF2xhmKwdz2iQDI7g7QKy+F3NVFzTG2CMAmRlGQkspYqFKDpAIgxIkCDA277mynJtvNwiWYkxaSAC8fZAAgD1PnQZHG7FzU8zlIWV7kF5AVVsEAbkjYsS09gEPnArJ01lGPS02rLi213xo9xpa5cLLJVegISygEb7TWR8VcU51waewrultYCgmHI2KsoHXADufckGcQKOEh7QtWip3b6WSlrlEgKES2LiHoYwMjClSxWWJghoK5t6m1eVlxY2zkjBiLYVWZCSCxZkAaIWMxBO0aml+J0uXr7Hm2/C9gmXHTFt05cxJLAlQZIPeQKxtC73syAcySzlU7QxJYoMhOQYFexMkHfabdhhfsSVFpjAGOVrFCbrIBOwAtsQAATko2BoNPgutW5xBTbGKG7svkGNjUMxUjY226XXzIdiQJivoIrgdJaz4rYdQBAHMWd1L2dTcVY9IuAf+Fd8KCaKKKCG7GipNRQK0f1aT3wX9BTqTox8tPyL+gp1AUUUUGP8XgnQamO/JaO3ePevnGhvINPfVPrRdtuMiIYLbYdJJ235ke+xiZr6V8Uk/QtQV2IsXCDMQQpIM+1fHr1i8CPlY4sRGKlSS0lYjt0iD7KZ86DoLXC71+3ZAG1xmVFbIHEBZutGyqGJ3GxEADrgmmiw19b7oTYx5iobbJcCiVxW6sK6sSJ2O5A37a+j+Izb07IA4uBiAEXKGhRDuysDBYHpyaAdoBrmtDoLV4qbfOZ78l3utbcC4+c4BUUEtmYORgsJA2NBp8cfK0VxxO9zcM98IcD1XjssMy7A5EYmRDBavA+LHToFcZ22iUMiDjuwYxidmmCfEdoABbruFPbZWu4KjYi1eZbdy0qsQLa3QVLCHYFcslWD+KxetW7wXkFWu85SB1glbSdbCDlAZGYAywxAnyAdL9NuMQLK6lrRE8wXbYRQB1BugshHosyIjvty3HfiJfq7QxtEsbjEnNgomcgZJJJEyTMwAPGcE4zcJzbm3M2LlSjnmC4qpty+g5ZL4AYBLYkkVas3Ld66rrzGt2wmjNsWgcLZ5m63HyLurIJlVIH2Z3oMDg2qBupcJZEtnc2yrmMiFtotyVO9y337BPM4xv2+IC2gV35hcIbVy3ZwyW6MV+koWWbi4vMtAzDbbVQ4jqLaRbt27hv22ZLdsQqZiSuplCS12LomCd1BlQSGv6rRrZsq90ZtmDcxi5kz22JESdxbVBv6HczIDL4Br7JvobjXSL3iwIZyzMcQwQZbEjwiPFPovQcd4NZTa5rGHKZnKPaF8G2yAEEAAgkGPFie0AbBHxJwMWdFZYs9u4rpgbYgqeWBgcYCtlKg+Rbc+dVNNY5jjmMLlvcqLjM1sjuCEcFUAKgeEeI7neg0vhZgdTYxDKsklSEkMU1A6sNgT3YDbKY2ivolcJ8PgHWJIAggiGymbVzb8R/8+xJ7ugmiiigDUUN23ooFaP6tPyL+gp1I0J+Un5F/wCIp9AUUUUGZ8TLOi1IPnp7w/8AxtXzng3CbuqlbUAIPFJRFB3UGBJkMew/7Y8q+ncWtF9PdVRLNadQPUlSAK+fcNTXaYwmleCT0kE4mHGasp3MNHl5e8Am5pLmkvxdKOrg8xFHNW4shSjIwydoAIWBv22U0nVa4YItsY28xeBiOURyrlsqTjMdYM79AEbg0/UazXMpS5b1bDFgPl3VXcMYLKJYQceokmBuT3zm0jlSORfQlT/2bkAyWG8iPYAecUG1xPj9m9dscy2qbPb1Hotu4QAA6sOkSXJI2xBgGvS6XUWtOSWVOWjgY3S7k21Yh7SoCVy6iZJ8AHaS3NavR5Bpt3EDEwOXdJifCZSB223OxPrNTa1d1VKcu5uNum6YP2fmEk7R6xvQaGaNatoxe47v4HXlAF5ZCIUBhkgYtvuADtVHiC3rjyj3WAKlGBZji62rttQ7+LYrMbCD7gVtLpzcKs6uhtBCmdu4OouJZQoksqqBBOJiSVnbUsG8tq2tuzcBU+IW3cQZhcQhGKho3JJ38iQQ0eAm1Zsau665C3d8JIDXZGyjcDdmaCIBJHoa5zV8YZtWhhjZW4LglyVDFlZ7iJOKDIMQCCQCZnw15bh11izNpdQzFpk6a+WaWJJLFJXeDse3vWhpNPetuXTTaouPAx0t8R6L1KZnJgZnYCg6Q6u/fsckWlM3Q5uZWyCz3zcKop32OcmNlE7mRVi/w9rFtLzQwyAKKhbFXYhibisIMOd4IHafOuVs6DUKflW9YqiVHM0zExKxiCjBBAMhSO3r20ksasK6i3qYdQGyW65IjFlg95AHfbcx3Mhc+Hritq7BDEnmXMgct/k3Y2PaBAjaI9e/0EV87+DOC3bOqQulzFQwBa1hEq3duzbsI2HnX0QUBRRRQBFRUmigToh8pPyL/wARTqTo/q0/Iv6CnUBRRXl2gEwTAmAJJ9gPM0Hqis7T8astbDlggImHKgjxSDBIBARiR3EGYr0OM2CJF1SPYzOzNt67Kx28gaC/RVI8UtZKM16jipyG7ZFQo9TKt/aaWOM2smDMECllydkVSVMEDqnv7UGjRVROJ2SQou2ySYADrJMkQBPeQR/KpbiNoAE3EhhK9Q3EhZHqJYCfcUFqiaoNxmzjktxH7QqOpYk+FQJ7n3ivVjiaOqt2DK7bldlQgMWIJAgkD2PeKC7RVH/WNPIHPsyTA+Ym57R37+3tUtxS3iCh5glR8sq27Y47zG+Sx7Ge1BdoqkOLWJjm2wd5BdQRHcET5V4ucasgAi4hUkSQwIAMwZHeSI/E0GhRWc3GEDqu5VhtcA6Cc8MQfMgxPoGB7SR40/xDprjhFujIgFZDKGkqBi7AK05LEEzIig1KKKKCDRQ3aigXpPq0/Iv6Cm0nSH5afkX9BTqAqCJ71NFBT/0uzt8q3tJBxBIJiTPvAn8KoatNPpyudoMSblwMLaEoNpMAe6Ltv2mtuliyMy8dRULO/YEkD23JoMaxq7FxkUaczAIm3bxQK7kEmdoZWbb+W9JtcQssqv8AR5AVrikYtEILjEE+fzACfvE+k10dUeKG8OXye/M6wQIKYsDJO4g4kR3IjzoMq5qdJcflMiydiwZQvWlwsMw24xAkDyupI32ravVaY27TIFtsRhbUAFsFQbKBt0BwwA+0Fiuh4Y7m0nNDczlpmWAEuVGXh2mZ7bVboOU1Go07YIPlyZ6ELB0aAihwQA7KlpvMiF8u7buv04tjJB1MbaW5ZQyyGbbsYzk7eLYTE1rcXzPLVS4VmZbmChjhy3jeNurAT7/0saK4xQZjFwFDgAhcsVJxPmsmJ9j6UGCdbpuY1u5aQMtzBVUhvDcIViRCjquDzkG4QYotcY0toAqlzxcydz1G2DLMW36Wjef8V01Urt9xqAArlDb8gMQ+Xcsfadp/lNBmWr1noULYVuWLrk9ODE22AFvvvyi3fblCaqji2iRSVsSoliRbQjFhLPBMxCidvLtsY6i28gGCJAMHuJ8j716oKVjRWWRDyUUYKFVragovcJEdMT29asWdMiGURVPaVUD09PwH9KbRQFFFFBBooaigVo/q0/Iv6CnVX0p+Wn5F/QUG4f8A38aCwKmq5uH/AN/Clveb1/wKC3RVD6Q22/8AgV65zev6UF2iqa32jv8A4HtXg6hoG/8AgUF+iqH0hvX/AAKk6hvX/AoL1FZa6t/X/A/avY1Lev8AgUGlUVmnVPI39fIen4UttY/r/gftQa1FZB1jwN/TyH7VP0x/Xz9B+1Br0VkDWvtv/gftU/THnv8A4H7UGrU1jjWPtv8A4H7VA1r/AHvTyH7UGw3aorJuax4O/r5D9qKD/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6" descr="data:image/jpeg;base64,/9j/4AAQSkZJRgABAQAAAQABAAD/2wCEAAkGBxQQEBUUERQUFRUXFBgVFRYVFRUVFhgWGBYWGBcVGBQYHCogGB0lHhcXJDEiJSkrLi4uFyA2ODMsNygtLysBCgoKBQUFDgUFDisZExkrKysrKysrKysrKysrKysrKysrKysrKysrKysrKysrKysrKysrKysrKysrKysrKysrK//AABEIASsAqAMBIgACEQEDEQH/xAAbAAACAwEBAQAAAAAAAAAAAAAAAwEEBQYCB//EAD8QAAIBAwIEBAIIBQMEAQUAAAECEQADEgQhBRMiMTJBUWEGIxQzQlJxcrHRU4GRkqEVYrIkQ4LwwRY0o8Lh/8QAFAEBAAAAAAAAAAAAAAAAAAAAAP/EABQRAQAAAAAAAAAAAAAAAAAAAAD/2gAMAwEAAhEDEQA/APsWj0ds20lEPQv2V9B7U76Fb/hp/Yv7VOh+qT8i/wDEU6gR9Ct/w0/sX9qPoVv+Gn9i/tT6KCv9Ct/w7f8AYv7VP0K3/DT+xf2p9FAj6Hb/AIaf2L+1QNHbP/bT+aLTy0UBp7UCfoVv+Gn9i/tR9Ct/w7f9i/tTgwmJ39KmgR9Ct/w0/sX9qPodv+Gn9q/tT6KBP0VPuJ/av7VP0ZPuL/aKbRQJ+ip9xP7V/aj6Jb+4n9q/tTqJoE/RU+4n9o/ap+jJ9xf7RTaKBP0RPuJ/av7UfQ7f8NP7V/anUGgQdLb+4n9o/ain0UCdGflp+Rf0Fc5edf8AUNQtxtSVFmw6LabVFVLG8G6bJgTy0/oY866LQ/VJ+Rf+IrN/0u8uqu37d218xLaYtaYlRbyg5C4JnI+Q8vTcKvxC2PDCyPdBFu2Ucuwu74gFnUyWg7me/rXQqsCB5bbkn/J71mcT4S2p03JuXd2INxltjfqyhVJOImImTA7k70+3onyUtfdgpnEKigmCAGKiSN5j2FBdmuD0ZQ3QAnKJ4jdVb8KNrVyfo4I36wpWDCxPcwD3lZKfD1rk3bTs7rduG6cioK3CQ2SFFXE5DL8aA+LAPoGqkA/9NdMHcSLbEf5qrxq4bOitLbPLzfT2Sy9JRLjojsseEwTB8iQa09Rw0XNObFx3ZWQo7HHNlIhpIWNxtIA/rTLmgR7PJuDmIVwbOJI94A39xFAgcEsKUKW0RkcOrIqhp85aJOQkGdzPrvWTxSyrcTtZWRd/6S6WGNskxds4lsyAceqPMZmO5rYt8OIxBvXmCmQGKbwZUMwQMwG3c7xvNeNRwnLUC+t24jC2bQAFsriWDGQyEzIHn5UHrSaO29jA2sELNNpuwhztAMYkiYHTB8wd8jR8JsPqtXbNpMAtkKoUALkjZYx4Sdu3oK6DS2CgOTs5JmWjbYCAFAAG36nzpGl4dy7127mxN3HJSFgYiFxgA9vWaBmq4favY8xFcLOIbcAnace0+/lJ9TWJ8I6K29hbjKC66jUYt5wt+6iifMAQAPKB6V0jDYwYMbHvHvFUuD8NGmt8sOzjN3lgszcdnbwgCJY+VBX4+Q6rZIci7Ifl5ZC2o6iMdxJKL+DGj4a1rXtMhufWpNq7tB5ls4sSPKYDR6MKuJoyLzXS5MoECkCFAJPSe8knf1hfSk6LhfKv3rodjziGZIGIKqFBWN5gAE+cCg5nRELfCKptFtfdi7IClU6jY6TJLCYVgBAYgyADs/Gqg6DUTEi3I9jMAg+R96a3w8jWrttnuEXLpvBpRWt3JDBrZVREEAiZ95k1Z4hwz6RpzZuXHhgAzqEDMJ91KifYf0oKvxFfNq1at2zy+ZftWMl2wRmg4x4TiCoPkWFJ4xZGlFu9ZGJF61bdQdri3bi2iGH2mBcMGO8r3gmtXXaBL9o2rssCBJnFslIKuCsYsCAQR2Ipf+m5FObca4LbBlBCLLjwu+IAYjuIgTvEgQF6ig0UCtH9Wn5F/QU2laP6tPyL+gptBy3FeIlH1XLuk3k5fItB5ycoDy+V5hjsdpAJMjvXUE7b7eu/b+dAUDsBv3qvxLV8iy9zEsEXIgROI8R39BJ/lQZHwxfyAl8ibcwbty4wh2ksG2TYrG8nfuBTeMXwmq0pZ8Vm5nLlVjDpyHY9RET51o2dWXR2C7KzhZOzYEiZjYSD/Sq/CeLjUE4qVxRWYMepWYt8tl9RjMzBDAiQZoLek1S3UzQyssAfXFipj2kGD5jesi3xK3a1Op5t0KBy8Va4fNJYLbJ7kxsBM1q6XVFzcGMYXMO8z0qwPbbZht7Gk8O4nzjGDLCktkV2YXHtlNjuZttuNu3rQHFrpCBFMPcYIvViY7uQ0GCFDQY7x60cF1Ru2VyILrNu5Bn5iHFv6kSPYip0/EM7z2ogrInKSYFtu0bCLq+frUPxMDUCxiciAZBXYMLpBKzMfKYT6lfXYM7jWqKXtmYAIjvDtKJzYZ+V2cRM+gBO8RW8jhgCCCCJBBkEeoIpGt1gtBSQTk4QRAAJBIkkgCSMRPdmUedTqNTg9tYnmMVB9IRnkj8FP+KDJsWx9Lazzrpxs2njnMWyNy5JKzG4VZERB7b1f45dw015wcStp2BBIOQUldx7xRr9e1pkUWywchVIZQMyHMEHsIXv7+dN1utFmy1x1PSoOK45FjACAkhZJIAkgb9wKCnwzUhUuO9wMoYeG618AYL5xIJM7b+R861q8o4ZQRuCAQfUHcGk67U8q2XILRGwgHdgPP8AGf5UFL4lulNPKsVPNsgEOU8V5FYZDsMSZ9qscJfK13VupxK3GujxtA5jbtAj8O3lTtLqc8hBDI2DA+RhWEHzBVlP8/IyKTwviS6hclBGymCUJGQmCEYwR6GgzuJWFGpsqb10G61yV57rsLWwVFYAAEDsJn8a3UEADc7RJ7n3NTNFAGoqTRQJ0X1SfkX/AIinUjQ/VJ+Rf+Ip9AUET3oooE2tMiWxbVQqKgRVGwCgYhRHYRVa5csadiTjbJtyTETbsj18wob/ADV+qHEuEW9QQbkmEdFgjbOAzDbvAjfb2oPQ1Nq3zPsxL3Di8TipJYxE4ldvT8KLF+ypJUqDcudWxBa4LY8QPZsFHfyFLu8IVmuks83UKN4OxVVJBxnso7yO+1ev9KWQSzsczcYkr1sbRtdQAiMNoWO00HjT3LBcMp6nc4n5kM2HiUHY9A2YeQ2NN1mntSXuDdiokZlpXIoFx3BEt2+8fWvCcKAVBzLhNsk2y2Jj5bWwNlEgBj7k9yabrdALtsIzNsQZhCSR6hlKn17UC9ZqbOarcksYx6LhmT2lREbAkHYQCadq2tri9wgYnpJnxEEbAdzE/wCam5owz23JabeUDaDkuJy2/SKjiGjF62UYkAxusTsZBBIMEHcEbggEEUCtTqLLNDsMrTZxLAqwC77d9ri7b7OPWjUaq0WQOWnIMm1xZO4EwN/OQe3ciou8IttzZmbp6jCkgYouKyvhPLXYzTE0Cg2zLfLyxEKAchG4C7QO0RQRpLtq2ltEYBSTbtgsTLIGlAWMkgI23lifSjV3LT23FxhgGCP1lYaRClgQVMlf6ikvwZTj13Ol2dd02Zrouk+H8V/Kx896G4OCLg5lyLj5kfLgNKHbo/2Abz50F6zZVBCjzkkkkk+pY7k9u/oKVotAlkRbyiAvU7vsswBmxjue1WaKAooqaCDRQaKBOi+rT8i/oKdStH9Wn5F/QU2gKKKKAooooKXEdCbuMPhiWk4ktusdLZDEiZnfcD0qbujJvrcDwFUqUKzMzuGnY7+nlVylapGZCEbFvJoBjf0I9KBen0xR7jZAh2DAYkEHFVictx0z2G5NJs6Bhp+Sbg8ITNVKnGAGPiJyIy6p7mY23sWrbhhk8jAAjECXnd/afSaHtvnIeFwIwgbtIhsokQNo96D3p0KooZsmAALRGRA3MTtNJ0mkNvKWyyYmSDO7M0HfeMoERsAPIR4sWLoa2Wu5KLWNxcVGdzp+ZIG3Y7CB1dthUW9PeC2wboLKfmNgOsT2A+yY2mgG4eTYS3nLJy+sgmcCuUjL7QBB3+0e9M1Ojza2ZjBiSIJyUqRj3Eb4md/DSn097G4BdElwbRwHQvTKnbq+0J9/51ctgx1EEyewIESce5O8RPvPagT9HbnczmHHDHlxtMznM9/Lt2qzRRQFFTUUBU1FFAMJooNFAnR/VpP3F/QU6laQRbT8q/oKbQVL3EFW6LZDSYg4kr1FgBP/AImo1HEVQ3AQ3y7YutAnpOcQAZJ+W20eVeNXwpLlwXCXDgAKVIBWCTI277kGdiCREGpuJasubty4FLhLUuyqpxyKqAYEyznb1NBNziaqrNDQrqh8I3fDGCTBHWu8+dRc4mBhCO2ds3Bjg0KoUns256x4ZnypdvT2Bat2VcBel7YFzdsWDqQZlhMH0/lRfsWQVDXCrIuA+aVYLeYKAd/tMoUe4gUDL3FEWNmYNbN1SoBDKuOwJPfqWB5z+NTqeIYOF5VxiRsVwgkAkgS43AH7TS776chcntxadceoAK4yRV795BEeo9qbeuWiyObiyiNcXrAGBADORMFffsJoJu8RVWYQxCsquwAxRmggNvPZlJgGAwJgU3VagW1yIJ3UQImWYKO5A7mqiLYuucWBLQ7KGMPy2wyK+eJUKT7AGdhTdXdsurI7rCkFofEqVKsJIMrBKn+Y9aCL3EkS27sG+WcWWBlltCgTBJyWN/tCm29WGuFBJIRbk7Y4uWC7z36W/pSALBZUyUsTzAM5ZiQwDETL7K0TI6NvDsttHYtMssUONtFBuusraaUEZbwzxv3yAMzFBbv6sIyrBLNOKrEkLGR3IAAkbk+Y9aXc4gBEI7HDMqF6lX1YEjfvt3MGBtUai5acmXAa1JJVoZBHVIHlHkdth5gUt1sXMevy5QIukFpXLAmZYwJHn3I7mgsJrlZ1VZOaG4rCMSox3mf9y/1r1a1Qa46AGUCkyNuqYg+fY1TvW7LlXF3EC2FUpcCry3YARHkxVQCPQRTXtW1JvG4QrYknMBCBsu/pv67zQC8Vtw5OQFsMWJHbFmU9pkypHvG016ucRVbT3GV1CCWBWDEAyJMNsfI+o77VWt6bTgMpuBhezEF1GRZyXAKwSQzx3JWYEU2zobT2rgRslusTcZWBLMALbdQ2kBAp/KfOaD3qeJIhYEMcFDXCBsimd2P8iYEmBV2qmo4cjszGepQrgEgOomFYefc/iNjI2q3QBoqG7UUC9N4F/KP0FNpWkPy0j7q/oKbQFVtfpeaoUMVh0eQAd0YMBB8pAqzRQZ1nhQR0YOenKdhLF2Z2PoJLHaNvKKnWcJW7cFxiwIwxiIGFwXBsRvJA7+m0HerOtsG5bKq2JMQdzG4PYEHy9aSuifmi41yRAlQCBOJUgdRAWeqImftEbUCxwuAwDne4LnhXYi612O2+5j8B+JqLnB1K45OBiw2xnJ7gul+0TkJiI9opg0LB8g//AHS8FWIxNsIU8X4t6Se1ef8ATiVAa4drjOCMgSrFptt1GRDRO0QIG1A+3pIcOWLEKy9lAOTK3kPLEAf/ADSLvClbnEkzdPfY4jC2pVQfI8tSff8AAUPw3InJsgbuYBBMLABQS3nHf37RXm3w1hnN0kNeW6Nj043A2A6vCQoH828iAA9jhgzV83yUIBGIELzPsxG4uMPWIiNyfet4at0mSwyTluBHUkziZG3c7iD1H2iu/CSUx5n2LiTiT42kHxeX9T3JNDcJOTMLhGWe0bdTo0d+3RBG05HtQN/0sZ3GzebgYMOkiGVRsCNoifeTM7QWuFhSpzclWVpOO4W2yBSAoEQxO28/0rzd4aTaVA+4fPIrkPEzYhZ2UTiBJgCPerFjSYvcaQczI27dIBB33Egny8RoKNrgKopVXYA8nbbENafPIDyzMZAGJk7Ekm9f0ednllmHSBkInaN4iPL0qrouGNbFoNdz5a4npYZbqcvHs2x3M7MfefI4S8Wvm727gcnAkuApWHl4knckDuBsKB3+ljNXyaQzMfD1FmQmdtvABt5T570zR6Ll/bdhLEA4gS7FjsoE7kxM1Ol0rJ3ckS5ChQBDNkJJkyNwIIEHtVqgmioooA1FB7UUCtH9WkfcX9BTqVpPq0/Kv6Cm0BRRRQFFFFBlnRXsFHM3W4zEh3GSnOFJgmAWXb/ZTfoT5XDzGhgcFybpJx3kH1B28pO8GBfpGsD4HlY5+WRgd994Pl7GgqXdBcKkLcI+Uqgl3JDhiWb+ewmZ8tq93NE5ZiLhgvaYDJxiEIzGx7MB29zJMgD2EvTuyRksgAjpx64Jnct2HoO4Jkegt3lNJTmdeBE4iZ5czJ22BPnEwJgBUt8OujmTeYhpx3bpBfLGZ9CwyEECB9kU+5pLhtqouEMHDFpPhyJwnuREDuCYp2mW5vzCp2WMfXHq8vWf/wCVXt29R0S9swUz2O4xIcLtt1QR7Dymg839HdIOL/bZgCzxDLCglSDAO+IMe48pvaS6WuFbkZBggJPSSE6h/a228Tsd4EC1qcd3t5cqOx+tk9U4+GI2iatWRcDHIqVLbb7hcRA8O+80FVdHeDWjzJCl8lyaGDMMVP3sVnc7kgesixw+w6KQ7ZSxI6i2xOwk/wBI9verVFAUUUUBU0UUHlu1FS3aigVpfq0/Kv6Cm0rSfVpP3F/QU2gKKKKAooooCiiigKKKKAooooCiiigKKKKAooooCpqDRQBooNFAnR/Vp+Rf0FOpWl+rT8q/oKbQFFFFBm/EWqazpL9xDiyWbjKYBghCQYIIMehFfPP/AKx1IAY6g+Ug27O07jbCexH8t6+gfFNovodSo7tYuKNp3ZSBt/Ovmfw/wK1fuXbV44MEc2vEIdSMpSAGO5JHeO3bYLI+NNUzAW7jkkwoFqyxJg7AASTI8hTL/wAT8QTxOykrlg1lBcAI2LW8S0bETAH9KWOEDSX3VW5quqFGJXqturK4AWJUXcA3bYrM7gs+E3N/VLauFktm27r3yJzYqkgkW1AOQ2ElAftGgQ/xrqgR/wBTbgifqg8D3hBt79tonzFj/wCrNY2ON9OqMWNlEBDFVEBzLbtJjyHal/HWitpqkNoCLubG3y5HMDraY4/7iSRsepJ3FUPh/C3bYXNM94qyK11LxlFeMSVQkosbbruAPWKDpDxbXzvcx3OxsiI6uzYD0HcDxjbYgKu/EGtXvcUR3ONuI27bD1/we9ZzrYuAC2qWzJBV7m8vtHRZldxsB5jttVV7V0oVXw45MC6lCGUOwUMdsZIkQFKnq8iF+98T6wD/AO4HiK/V2QJEyIgnLsfbfy3q5oeLa++pa1cvMskZCzZKncjZhbg9vL+cVzdrhzC/aW6pUXQLgDlsWViqrmuRJUuVkEnpJkenavrVS3qWv3mNvTXMeTAUhVgIuZ+sZlXMDyNxYiBQZd74j1tvZ3PfGTbtkTIGOSrE99vwpD/GGrBGN3KfL6ODIEz2AjeP81n/AA5plsWhduDOMEYCUbEjlsuwlmVgWAjKbagQYp2p4ZfROc6hUtlbpLYhS73FAtgS2TGSBHSM1g7kAOm+FfiO/f1PKvERgx+qZDkMSBkdiYM7eRrtBXz34Kt46wnvkg3PcsovB/8A9P8A0V9DoCiiighqKDRQL0v1a/lX9BTaTo/q0/Iv6CnUBRRRQZfxO5XRagjYiy5BBgyFMb+X41yvDlN511Zuqe63bdqwXG+0XULBsmhTkFE+kRXS/GLxoNSQAfkvs0Y9vOdor5dwrUOoYWyUQw91VOAdLcZIwkbEh1JgHqEzIFBv/EloPbYXWGJdiqvaFkCQIChjM+XSwyMecEcpf4jctX80IVyHUsOVnyyCGDYyFb233iFERXZ6bVrqbyKLdq2DF26XaGVBJKd5SWAGIK7TIMmOa41w2wzvyBaK8zC0VyUQWUgZkNHcw+w65nEbA3Q3NObdlLuTsrtedg3NL5EZWyp8AAt25mQMd+5p9rSLce7csslq4XYJZVLRwWcQly4x2DOV7A7sPFtF3TvbTSdFkPaVRzFvZXE5iW5zQK8FiFGPSp2U7GTWZpkCsFQQrXIAR565CSrNA7OyExMLHcHENa/pHs6q8QudslmsqLhRGe4xYgKxElQt2dyMsTCzFZfG7SwcZtkmXCDLedzBJhZc9JbY9j0xV1uMu6qpEqbTlS2ZGYR7ltSmfRkFYFQD2I7SKxdBdkYsSZW4m5AMZMJxiWAXYwD+BmFCxqtZ9K+jtaQm/ZFznKoL3AQqi0toIsm2SW2UQrMSYG5o6HUXGvXLl93yLyzMABmMlUuN9lCg7DpAMmPF9CTjCaeyoKNYRkXl3LKBy5IJLBsXtie/W23ckztxnDtFbUrcvXGZ3JeAFAyJE9XMBZpPi8zG2R3De4VoPlc5pNpEFzmFQWIQZqbYje4WkiPCTtuBLfiniN65prZa1yLGStdQspfBHVkiVAAkLJBIAUxNN5qLdQi1cvIIBL3kW7JIECSFux0jEMZn1gFGt+LGuiLINrG5ihDgGBMBrPhDE5LBJ7EldhAM+GLWOstRIGDfZ7l0ZsifLwxH6RFd/Xz/AOGbk6mwTG4bw7L1W7rQB9kCAAPICI2278UE0UUUAaig0UCtGPlp+Rf0FOpWk+rT8q/oKbQFFFFBi/Gb46DUH0tk/wBCK+b8MuNbxuFQ6NYCXGLbJKme57QymAfst9w19J+LyRob5AJISQBMk5DYYmf6b1w/wdaulrZUEE2TbDdKFb1s5YNG+DqHAkEBrZ22igwFvxaa3cUEFZzIJZZ6WbJVPSZ7kSctuwnS+FBcOrwHTCXwhDKCGdegiRGcMdz79/O18Z6XIJdZcRdtgk203uhXJHT2R8Hk77yY7Ga3D+KC06s3S2TQz42wRzFDKCQVbxhgQYXED3oNDiugY3jdfUWiXTG5auW1tyrpyypDsANxB6jDb+opmg4SSbbtcV1yVkFt7l3O4oQlwGQBwGGWQYgkefhrcv6FrzK5FsksoLLkSAVKXbsMPlt0W5UE4lN5812degZMIUMeWANsLSg4qDB3kA7d8vY0Hm3wS0FCNbtQBiEuXHuFQARDFNo6T3+6fevGq+HrAUF7Ytp3S7p26FJ2yaAHAI2kEiNqhbDOGT5guzlZKorKrnMm8GkRKOV6iIxBmcY1uHrctMUe2SjsQwCkqGYmCNoxgwdvKdu1Bxeu0BNk2bV60NypS8ws3pBl1yaFKmcukMDsZKtBscQsX7mgu/SVQkFcFTqQYzkUORy2xkjzP3gTWlxDgrtqLa2wCbdxEcsJ/wCnMsjyd5QBkkR4hvAina/U4W7eSFQIwIK9UNzXvZsAFDYKCzgbsZgEZhi/CvxOi2cb6E4KzNdtXMWKYRlgsN27me4nvV74d4HeuXi104pcssWVgOZDvmhuENGRJcxG0Nv3nltZoUQIqFiSpNoHG4sEqUOVosjthctjzExHcA9xo9Reeyxt2309pnVg+SlhjioQFpZyzKo8BkEhSZBAZ3w7mmrsoVAHMaSD3ixdg4kysjeN429a+hVxHCbJXiCAg7Eyf9wtXUIJB7jEj3jbtXcUBRRRQQx2oqTUUC9H9WkfcX9BTaToz8tI+4v6CnUBRRRQYvximWg1A7zbO0geY8zsP518+4XcK2jizA2zBYhlUKQh62DSwyRvQp5ROVfRPitgNHen7nbbfcbdW2/vXE/CGpt89GvvbBUbNdHXclzbsBGZpkde3usAd6D18R27z2rVg8uAOfZLuEurM9GDH5rKCybbkMpgmvWp4O5t9VyyqwbYXpDZ5kj5bWzHUMspJLbmSJrQ+KGyK3VIZeeyzkQCq2xKqV3gMrkid4O+9Ycm2V+XbZBdWLYVAgQhgAgRJkdALQVae2xoNT4O1WemdjJdLd2yW7SF5WLFe8kMo3JPyzuSTHvgPExbDu9truSDEhcjCypWCoxnHIltjnudhN7hVqxbsXrdthmbWbKpyCrJIGcBTuzRAAAIAEATU0Fhr1wqoGMHEyVAyWGWSGg7EwBHUp7zIdTwG2RYVm2LDLEHpVCSUUDsAFIG3p51zdviqs95rtp7jPB06hBtawVli6TCHck9sTM/ZJ3vhzUzp4cgG2zI4kQuPdZ9B2/lsSIJzeKW1v21uWbagMcMhiGh+gZAEQDIjcnq3A3FBZ1rNbuS4yP0K5nHmUxJ7b7yew864rjDE6xbR67dtHs9YADMUBuY24AXZVQCfsDecsu043eCXnZ5KLpoMGJ5lzA7wfLf+Vc5xG7ae0LgYkNf5oXFBldt23vEqHAVGblQcmbxx0zQc9dR7Nu2Ni3JVD0oQrIQqxcMSZAbvOw9q7vg1wXFjTKzrbxVLjdK9PiAyAJdlAEgQoeBAHVz+qs3b5Fq07XLl0NcydbKsmRxJJVQVWEDSFnwwQYB0xYu6fO5bMIbLdBRg5XFlRkMwuOKd4ERuJoPXC7oOuRhLBrrhW8jjZvKzf8Ak1tm8+/pXbV88+Grmd/TY+EYFT07j6LfgggRvLHb71fQqCamoooA0UGigVpPq0/Kv6Cm0rSfVp+Vf0FNoCiiigyvigE6O6BE4gCSQJyWJI7CuS+CuCJd03NujNAGt27clQwBOQuFonrLgIekZN3nbq/ixo0V8+lsneY2IO8EHy9RXCcJ4+7aNLNtGVLVpcmkZcxWZhtEHPY7+jHykg7jVx7l+1bZlxS71oB8tAu2AkQBHSI+1PcRPvVaO1aFwQXZOggoVSLcMhLuSBOFo5eeRjzilxTUlOq2gYlCsdwWVixJJJBORie8jaQCKVpOJ3ALbXbvQjNbjmYqcw7bgKSW3IgdwVM9MUGz8P6dV1hUeG9Ze2IIYgQWDSD2hSAd5M7zIqrr7bWHW8BBxtkg5Mel2RraqGEdR7/knKTGdwni93TXOX1fKuBCgcBNntq5MAEjqlR26x7R1+p09u/2IKXG5tlj4eYYztMw7K0LuPaMqCnwktcsuGVgmoyVnIlA5domAIDEx2jceYNa3A9JcKtbuAKiXF2xhmKwdz2iQDI7g7QKy+F3NVFzTG2CMAmRlGQkspYqFKDpAIgxIkCDA277mynJtvNwiWYkxaSAC8fZAAgD1PnQZHG7FzU8zlIWV7kF5AVVsEAbkjYsS09gEPnArJ01lGPS02rLi213xo9xpa5cLLJVegISygEb7TWR8VcU51waewrultYCgmHI2KsoHXADufckGcQKOEh7QtWip3b6WSlrlEgKES2LiHoYwMjClSxWWJghoK5t6m1eVlxY2zkjBiLYVWZCSCxZkAaIWMxBO0aml+J0uXr7Hm2/C9gmXHTFt05cxJLAlQZIPeQKxtC73syAcySzlU7QxJYoMhOQYFexMkHfabdhhfsSVFpjAGOVrFCbrIBOwAtsQAATko2BoNPgutW5xBTbGKG7svkGNjUMxUjY226XXzIdiQJivoIrgdJaz4rYdQBAHMWd1L2dTcVY9IuAf+Fd8KCaKKKCG7GipNRQK0f1aT3wX9BTqTox8tPyL+gp1AUUUUGP8XgnQamO/JaO3ePevnGhvINPfVPrRdtuMiIYLbYdJJ235ke+xiZr6V8Uk/QtQV2IsXCDMQQpIM+1fHr1i8CPlY4sRGKlSS0lYjt0iD7KZ86DoLXC71+3ZAG1xmVFbIHEBZutGyqGJ3GxEADrgmmiw19b7oTYx5iobbJcCiVxW6sK6sSJ2O5A37a+j+Izb07IA4uBiAEXKGhRDuysDBYHpyaAdoBrmtDoLV4qbfOZ78l3utbcC4+c4BUUEtmYORgsJA2NBp8cfK0VxxO9zcM98IcD1XjssMy7A5EYmRDBavA+LHToFcZ22iUMiDjuwYxidmmCfEdoABbruFPbZWu4KjYi1eZbdy0qsQLa3QVLCHYFcslWD+KxetW7wXkFWu85SB1glbSdbCDlAZGYAywxAnyAdL9NuMQLK6lrRE8wXbYRQB1BugshHosyIjvty3HfiJfq7QxtEsbjEnNgomcgZJJJEyTMwAPGcE4zcJzbm3M2LlSjnmC4qpty+g5ZL4AYBLYkkVas3Ld66rrzGt2wmjNsWgcLZ5m63HyLurIJlVIH2Z3oMDg2qBupcJZEtnc2yrmMiFtotyVO9y337BPM4xv2+IC2gV35hcIbVy3ZwyW6MV+koWWbi4vMtAzDbbVQ4jqLaRbt27hv22ZLdsQqZiSuplCS12LomCd1BlQSGv6rRrZsq90ZtmDcxi5kz22JESdxbVBv6HczIDL4Br7JvobjXSL3iwIZyzMcQwQZbEjwiPFPovQcd4NZTa5rGHKZnKPaF8G2yAEEAAgkGPFie0AbBHxJwMWdFZYs9u4rpgbYgqeWBgcYCtlKg+Rbc+dVNNY5jjmMLlvcqLjM1sjuCEcFUAKgeEeI7neg0vhZgdTYxDKsklSEkMU1A6sNgT3YDbKY2ivolcJ8PgHWJIAggiGymbVzb8R/8+xJ7ugmiiigDUUN23ooFaP6tPyL+gp1I0J+Un5F/wCIp9AUUUUGZ8TLOi1IPnp7w/8AxtXzng3CbuqlbUAIPFJRFB3UGBJkMew/7Y8q+ncWtF9PdVRLNadQPUlSAK+fcNTXaYwmleCT0kE4mHGasp3MNHl5e8Am5pLmkvxdKOrg8xFHNW4shSjIwydoAIWBv22U0nVa4YItsY28xeBiOURyrlsqTjMdYM79AEbg0/UazXMpS5b1bDFgPl3VXcMYLKJYQceokmBuT3zm0jlSORfQlT/2bkAyWG8iPYAecUG1xPj9m9dscy2qbPb1Hotu4QAA6sOkSXJI2xBgGvS6XUWtOSWVOWjgY3S7k21Yh7SoCVy6iZJ8AHaS3NavR5Bpt3EDEwOXdJifCZSB223OxPrNTa1d1VKcu5uNum6YP2fmEk7R6xvQaGaNatoxe47v4HXlAF5ZCIUBhkgYtvuADtVHiC3rjyj3WAKlGBZji62rttQ7+LYrMbCD7gVtLpzcKs6uhtBCmdu4OouJZQoksqqBBOJiSVnbUsG8tq2tuzcBU+IW3cQZhcQhGKho3JJ38iQQ0eAm1Zsau665C3d8JIDXZGyjcDdmaCIBJHoa5zV8YZtWhhjZW4LglyVDFlZ7iJOKDIMQCCQCZnw15bh11izNpdQzFpk6a+WaWJJLFJXeDse3vWhpNPetuXTTaouPAx0t8R6L1KZnJgZnYCg6Q6u/fsckWlM3Q5uZWyCz3zcKop32OcmNlE7mRVi/w9rFtLzQwyAKKhbFXYhibisIMOd4IHafOuVs6DUKflW9YqiVHM0zExKxiCjBBAMhSO3r20ksasK6i3qYdQGyW65IjFlg95AHfbcx3Mhc+Hritq7BDEnmXMgct/k3Y2PaBAjaI9e/0EV87+DOC3bOqQulzFQwBa1hEq3duzbsI2HnX0QUBRRRQBFRUmigToh8pPyL/wARTqTo/q0/Iv6CnUBRRXl2gEwTAmAJJ9gPM0Hqis7T8astbDlggImHKgjxSDBIBARiR3EGYr0OM2CJF1SPYzOzNt67Kx28gaC/RVI8UtZKM16jipyG7ZFQo9TKt/aaWOM2smDMECllydkVSVMEDqnv7UGjRVROJ2SQou2ySYADrJMkQBPeQR/KpbiNoAE3EhhK9Q3EhZHqJYCfcUFqiaoNxmzjktxH7QqOpYk+FQJ7n3ivVjiaOqt2DK7bldlQgMWIJAgkD2PeKC7RVH/WNPIHPsyTA+Ym57R37+3tUtxS3iCh5glR8sq27Y47zG+Sx7Ge1BdoqkOLWJjm2wd5BdQRHcET5V4ucasgAi4hUkSQwIAMwZHeSI/E0GhRWc3GEDqu5VhtcA6Cc8MQfMgxPoGB7SR40/xDprjhFujIgFZDKGkqBi7AK05LEEzIig1KKKKCDRQ3aigXpPq0/Iv6Cm0nSH5afkX9BTqAqCJ71NFBT/0uzt8q3tJBxBIJiTPvAn8KoatNPpyudoMSblwMLaEoNpMAe6Ltv2mtuliyMy8dRULO/YEkD23JoMaxq7FxkUaczAIm3bxQK7kEmdoZWbb+W9JtcQssqv8AR5AVrikYtEILjEE+fzACfvE+k10dUeKG8OXye/M6wQIKYsDJO4g4kR3IjzoMq5qdJcflMiydiwZQvWlwsMw24xAkDyupI32ravVaY27TIFtsRhbUAFsFQbKBt0BwwA+0Fiuh4Y7m0nNDczlpmWAEuVGXh2mZ7bVboOU1Go07YIPlyZ6ELB0aAihwQA7KlpvMiF8u7buv04tjJB1MbaW5ZQyyGbbsYzk7eLYTE1rcXzPLVS4VmZbmChjhy3jeNurAT7/0saK4xQZjFwFDgAhcsVJxPmsmJ9j6UGCdbpuY1u5aQMtzBVUhvDcIViRCjquDzkG4QYotcY0toAqlzxcydz1G2DLMW36Wjef8V01Urt9xqAArlDb8gMQ+Xcsfadp/lNBmWr1noULYVuWLrk9ODE22AFvvvyi3fblCaqji2iRSVsSoliRbQjFhLPBMxCidvLtsY6i28gGCJAMHuJ8j716oKVjRWWRDyUUYKFVragovcJEdMT29asWdMiGURVPaVUD09PwH9KbRQFFFFBBooaigVo/q0/Iv6CnVX0p+Wn5F/QUG4f8A38aCwKmq5uH/AN/Clveb1/wKC3RVD6Q22/8AgV65zev6UF2iqa32jv8A4HtXg6hoG/8AgUF+iqH0hvX/AAKk6hvX/AoL1FZa6t/X/A/avY1Lev8AgUGlUVmnVPI39fIen4UttY/r/gftQa1FZB1jwN/TyH7VP0x/Xz9B+1Br0VkDWvtv/gftU/THnv8A4H7UGrU1jjWPtv8A4H7VA1r/AHvTyH7UGw3aorJuax4O/r5D9qKD/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8" descr="data:image/jpeg;base64,/9j/4AAQSkZJRgABAQAAAQABAAD/2wCEAAkGBxQQEBUUERQUFRUXFBgVFRYVFRUVFhgWGBYWGBcVGBQYHCogGB0lHhcXJDEiJSkrLi4uFyA2ODMsNygtLysBCgoKBQUFDgUFDisZExkrKysrKysrKysrKysrKysrKysrKysrKysrKysrKysrKysrKysrKysrKysrKysrKysrK//AABEIASsAqAMBIgACEQEDEQH/xAAbAAACAwEBAQAAAAAAAAAAAAAAAwEEBQYCB//EAD8QAAIBAwIEBAIIBQMEAQUAAAECEQADEgQhBRMiMTJBUWEGIxQzQlJxcrHRU4GRkqEVYrIkQ4LwwRY0o8Lh/8QAFAEBAAAAAAAAAAAAAAAAAAAAAP/EABQRAQAAAAAAAAAAAAAAAAAAAAD/2gAMAwEAAhEDEQA/APsWj0ds20lEPQv2V9B7U76Fb/hp/Yv7VOh+qT8i/wDEU6gR9Ct/w0/sX9qPoVv+Gn9i/tT6KCv9Ct/w7f8AYv7VP0K3/DT+xf2p9FAj6Hb/AIaf2L+1QNHbP/bT+aLTy0UBp7UCfoVv+Gn9i/tR9Ct/w7f9i/tTgwmJ39KmgR9Ct/w0/sX9qPodv+Gn9q/tT6KBP0VPuJ/av7VP0ZPuL/aKbRQJ+ip9xP7V/aj6Jb+4n9q/tTqJoE/RU+4n9o/ap+jJ9xf7RTaKBP0RPuJ/av7UfQ7f8NP7V/anUGgQdLb+4n9o/ain0UCdGflp+Rf0Fc5edf8AUNQtxtSVFmw6LabVFVLG8G6bJgTy0/oY866LQ/VJ+Rf+IrN/0u8uqu37d218xLaYtaYlRbyg5C4JnI+Q8vTcKvxC2PDCyPdBFu2Ucuwu74gFnUyWg7me/rXQqsCB5bbkn/J71mcT4S2p03JuXd2INxltjfqyhVJOImImTA7k70+3onyUtfdgpnEKigmCAGKiSN5j2FBdmuD0ZQ3QAnKJ4jdVb8KNrVyfo4I36wpWDCxPcwD3lZKfD1rk3bTs7rduG6cioK3CQ2SFFXE5DL8aA+LAPoGqkA/9NdMHcSLbEf5qrxq4bOitLbPLzfT2Sy9JRLjojsseEwTB8iQa09Rw0XNObFx3ZWQo7HHNlIhpIWNxtIA/rTLmgR7PJuDmIVwbOJI94A39xFAgcEsKUKW0RkcOrIqhp85aJOQkGdzPrvWTxSyrcTtZWRd/6S6WGNskxds4lsyAceqPMZmO5rYt8OIxBvXmCmQGKbwZUMwQMwG3c7xvNeNRwnLUC+t24jC2bQAFsriWDGQyEzIHn5UHrSaO29jA2sELNNpuwhztAMYkiYHTB8wd8jR8JsPqtXbNpMAtkKoUALkjZYx4Sdu3oK6DS2CgOTs5JmWjbYCAFAAG36nzpGl4dy7127mxN3HJSFgYiFxgA9vWaBmq4favY8xFcLOIbcAnace0+/lJ9TWJ8I6K29hbjKC66jUYt5wt+6iifMAQAPKB6V0jDYwYMbHvHvFUuD8NGmt8sOzjN3lgszcdnbwgCJY+VBX4+Q6rZIci7Ifl5ZC2o6iMdxJKL+DGj4a1rXtMhufWpNq7tB5ls4sSPKYDR6MKuJoyLzXS5MoECkCFAJPSe8knf1hfSk6LhfKv3rodjziGZIGIKqFBWN5gAE+cCg5nRELfCKptFtfdi7IClU6jY6TJLCYVgBAYgyADs/Gqg6DUTEi3I9jMAg+R96a3w8jWrttnuEXLpvBpRWt3JDBrZVREEAiZ95k1Z4hwz6RpzZuXHhgAzqEDMJ91KifYf0oKvxFfNq1at2zy+ZftWMl2wRmg4x4TiCoPkWFJ4xZGlFu9ZGJF61bdQdri3bi2iGH2mBcMGO8r3gmtXXaBL9o2rssCBJnFslIKuCsYsCAQR2Ipf+m5FObca4LbBlBCLLjwu+IAYjuIgTvEgQF6ig0UCtH9Wn5F/QU2laP6tPyL+gptBy3FeIlH1XLuk3k5fItB5ycoDy+V5hjsdpAJMjvXUE7b7eu/b+dAUDsBv3qvxLV8iy9zEsEXIgROI8R39BJ/lQZHwxfyAl8ibcwbty4wh2ksG2TYrG8nfuBTeMXwmq0pZ8Vm5nLlVjDpyHY9RET51o2dWXR2C7KzhZOzYEiZjYSD/Sq/CeLjUE4qVxRWYMepWYt8tl9RjMzBDAiQZoLek1S3UzQyssAfXFipj2kGD5jesi3xK3a1Op5t0KBy8Va4fNJYLbJ7kxsBM1q6XVFzcGMYXMO8z0qwPbbZht7Gk8O4nzjGDLCktkV2YXHtlNjuZttuNu3rQHFrpCBFMPcYIvViY7uQ0GCFDQY7x60cF1Ru2VyILrNu5Bn5iHFv6kSPYip0/EM7z2ogrInKSYFtu0bCLq+frUPxMDUCxiciAZBXYMLpBKzMfKYT6lfXYM7jWqKXtmYAIjvDtKJzYZ+V2cRM+gBO8RW8jhgCCCCJBBkEeoIpGt1gtBSQTk4QRAAJBIkkgCSMRPdmUedTqNTg9tYnmMVB9IRnkj8FP+KDJsWx9Lazzrpxs2njnMWyNy5JKzG4VZERB7b1f45dw015wcStp2BBIOQUldx7xRr9e1pkUWywchVIZQMyHMEHsIXv7+dN1utFmy1x1PSoOK45FjACAkhZJIAkgb9wKCnwzUhUuO9wMoYeG618AYL5xIJM7b+R861q8o4ZQRuCAQfUHcGk67U8q2XILRGwgHdgPP8AGf5UFL4lulNPKsVPNsgEOU8V5FYZDsMSZ9qscJfK13VupxK3GujxtA5jbtAj8O3lTtLqc8hBDI2DA+RhWEHzBVlP8/IyKTwviS6hclBGymCUJGQmCEYwR6GgzuJWFGpsqb10G61yV57rsLWwVFYAAEDsJn8a3UEADc7RJ7n3NTNFAGoqTRQJ0X1SfkX/AIinUjQ/VJ+Rf+Ip9AUET3oooE2tMiWxbVQqKgRVGwCgYhRHYRVa5csadiTjbJtyTETbsj18wob/ADV+qHEuEW9QQbkmEdFgjbOAzDbvAjfb2oPQ1Nq3zPsxL3Di8TipJYxE4ldvT8KLF+ypJUqDcudWxBa4LY8QPZsFHfyFLu8IVmuks83UKN4OxVVJBxnso7yO+1ev9KWQSzsczcYkr1sbRtdQAiMNoWO00HjT3LBcMp6nc4n5kM2HiUHY9A2YeQ2NN1mntSXuDdiokZlpXIoFx3BEt2+8fWvCcKAVBzLhNsk2y2Jj5bWwNlEgBj7k9yabrdALtsIzNsQZhCSR6hlKn17UC9ZqbOarcksYx6LhmT2lREbAkHYQCadq2tri9wgYnpJnxEEbAdzE/wCam5owz23JabeUDaDkuJy2/SKjiGjF62UYkAxusTsZBBIMEHcEbggEEUCtTqLLNDsMrTZxLAqwC77d9ri7b7OPWjUaq0WQOWnIMm1xZO4EwN/OQe3ciou8IttzZmbp6jCkgYouKyvhPLXYzTE0Cg2zLfLyxEKAchG4C7QO0RQRpLtq2ltEYBSTbtgsTLIGlAWMkgI23lifSjV3LT23FxhgGCP1lYaRClgQVMlf6ikvwZTj13Ol2dd02Zrouk+H8V/Kx896G4OCLg5lyLj5kfLgNKHbo/2Abz50F6zZVBCjzkkkkk+pY7k9u/oKVotAlkRbyiAvU7vsswBmxjue1WaKAooqaCDRQaKBOi+rT8i/oKdStH9Wn5F/QU2gKKKKAooooKXEdCbuMPhiWk4ktusdLZDEiZnfcD0qbujJvrcDwFUqUKzMzuGnY7+nlVylapGZCEbFvJoBjf0I9KBen0xR7jZAh2DAYkEHFVictx0z2G5NJs6Bhp+Sbg8ITNVKnGAGPiJyIy6p7mY23sWrbhhk8jAAjECXnd/afSaHtvnIeFwIwgbtIhsokQNo96D3p0KooZsmAALRGRA3MTtNJ0mkNvKWyyYmSDO7M0HfeMoERsAPIR4sWLoa2Wu5KLWNxcVGdzp+ZIG3Y7CB1dthUW9PeC2wboLKfmNgOsT2A+yY2mgG4eTYS3nLJy+sgmcCuUjL7QBB3+0e9M1Ojza2ZjBiSIJyUqRj3Eb4md/DSn097G4BdElwbRwHQvTKnbq+0J9/51ctgx1EEyewIESce5O8RPvPagT9HbnczmHHDHlxtMznM9/Lt2qzRRQFFTUUBU1FFAMJooNFAnR/VpP3F/QU6laQRbT8q/oKbQVL3EFW6LZDSYg4kr1FgBP/AImo1HEVQ3AQ3y7YutAnpOcQAZJ+W20eVeNXwpLlwXCXDgAKVIBWCTI277kGdiCREGpuJasubty4FLhLUuyqpxyKqAYEyznb1NBNziaqrNDQrqh8I3fDGCTBHWu8+dRc4mBhCO2ds3Bjg0KoUns256x4ZnypdvT2Bat2VcBel7YFzdsWDqQZlhMH0/lRfsWQVDXCrIuA+aVYLeYKAd/tMoUe4gUDL3FEWNmYNbN1SoBDKuOwJPfqWB5z+NTqeIYOF5VxiRsVwgkAkgS43AH7TS776chcntxadceoAK4yRV795BEeo9qbeuWiyObiyiNcXrAGBADORMFffsJoJu8RVWYQxCsquwAxRmggNvPZlJgGAwJgU3VagW1yIJ3UQImWYKO5A7mqiLYuucWBLQ7KGMPy2wyK+eJUKT7AGdhTdXdsurI7rCkFofEqVKsJIMrBKn+Y9aCL3EkS27sG+WcWWBlltCgTBJyWN/tCm29WGuFBJIRbk7Y4uWC7z36W/pSALBZUyUsTzAM5ZiQwDETL7K0TI6NvDsttHYtMssUONtFBuusraaUEZbwzxv3yAMzFBbv6sIyrBLNOKrEkLGR3IAAkbk+Y9aXc4gBEI7HDMqF6lX1YEjfvt3MGBtUai5acmXAa1JJVoZBHVIHlHkdth5gUt1sXMevy5QIukFpXLAmZYwJHn3I7mgsJrlZ1VZOaG4rCMSox3mf9y/1r1a1Qa46AGUCkyNuqYg+fY1TvW7LlXF3EC2FUpcCry3YARHkxVQCPQRTXtW1JvG4QrYknMBCBsu/pv67zQC8Vtw5OQFsMWJHbFmU9pkypHvG016ucRVbT3GV1CCWBWDEAyJMNsfI+o77VWt6bTgMpuBhezEF1GRZyXAKwSQzx3JWYEU2zobT2rgRslusTcZWBLMALbdQ2kBAp/KfOaD3qeJIhYEMcFDXCBsimd2P8iYEmBV2qmo4cjszGepQrgEgOomFYefc/iNjI2q3QBoqG7UUC9N4F/KP0FNpWkPy0j7q/oKbQFVtfpeaoUMVh0eQAd0YMBB8pAqzRQZ1nhQR0YOenKdhLF2Z2PoJLHaNvKKnWcJW7cFxiwIwxiIGFwXBsRvJA7+m0HerOtsG5bKq2JMQdzG4PYEHy9aSuifmi41yRAlQCBOJUgdRAWeqImftEbUCxwuAwDne4LnhXYi612O2+5j8B+JqLnB1K45OBiw2xnJ7gul+0TkJiI9opg0LB8g//AHS8FWIxNsIU8X4t6Se1ef8ATiVAa4drjOCMgSrFptt1GRDRO0QIG1A+3pIcOWLEKy9lAOTK3kPLEAf/ADSLvClbnEkzdPfY4jC2pVQfI8tSff8AAUPw3InJsgbuYBBMLABQS3nHf37RXm3w1hnN0kNeW6Nj043A2A6vCQoH828iAA9jhgzV83yUIBGIELzPsxG4uMPWIiNyfet4at0mSwyTluBHUkziZG3c7iD1H2iu/CSUx5n2LiTiT42kHxeX9T3JNDcJOTMLhGWe0bdTo0d+3RBG05HtQN/0sZ3GzebgYMOkiGVRsCNoifeTM7QWuFhSpzclWVpOO4W2yBSAoEQxO28/0rzd4aTaVA+4fPIrkPEzYhZ2UTiBJgCPerFjSYvcaQczI27dIBB33Egny8RoKNrgKopVXYA8nbbENafPIDyzMZAGJk7Ekm9f0ednllmHSBkInaN4iPL0qrouGNbFoNdz5a4npYZbqcvHs2x3M7MfefI4S8Wvm727gcnAkuApWHl4knckDuBsKB3+ljNXyaQzMfD1FmQmdtvABt5T570zR6Ll/bdhLEA4gS7FjsoE7kxM1Ol0rJ3ckS5ChQBDNkJJkyNwIIEHtVqgmioooA1FB7UUCtH9WkfcX9BTqVpPq0/Kv6Cm0BRRRQFFFFBlnRXsFHM3W4zEh3GSnOFJgmAWXb/ZTfoT5XDzGhgcFybpJx3kH1B28pO8GBfpGsD4HlY5+WRgd994Pl7GgqXdBcKkLcI+Uqgl3JDhiWb+ewmZ8tq93NE5ZiLhgvaYDJxiEIzGx7MB29zJMgD2EvTuyRksgAjpx64Jnct2HoO4Jkegt3lNJTmdeBE4iZ5czJ22BPnEwJgBUt8OujmTeYhpx3bpBfLGZ9CwyEECB9kU+5pLhtqouEMHDFpPhyJwnuREDuCYp2mW5vzCp2WMfXHq8vWf/wCVXt29R0S9swUz2O4xIcLtt1QR7Dymg839HdIOL/bZgCzxDLCglSDAO+IMe48pvaS6WuFbkZBggJPSSE6h/a228Tsd4EC1qcd3t5cqOx+tk9U4+GI2iatWRcDHIqVLbb7hcRA8O+80FVdHeDWjzJCl8lyaGDMMVP3sVnc7kgesixw+w6KQ7ZSxI6i2xOwk/wBI9verVFAUUUUBU0UUHlu1FS3aigVpfq0/Kv6Cm0rSfVpP3F/QU2gKKKKAooooCiiigKKKKAooooCiiigKKKKAooooCpqDRQBooNFAnR/Vp+Rf0FOpWl+rT8q/oKbQFFFFBm/EWqazpL9xDiyWbjKYBghCQYIIMehFfPP/AKx1IAY6g+Ug27O07jbCexH8t6+gfFNovodSo7tYuKNp3ZSBt/Ovmfw/wK1fuXbV44MEc2vEIdSMpSAGO5JHeO3bYLI+NNUzAW7jkkwoFqyxJg7AASTI8hTL/wAT8QTxOykrlg1lBcAI2LW8S0bETAH9KWOEDSX3VW5quqFGJXqturK4AWJUXcA3bYrM7gs+E3N/VLauFktm27r3yJzYqkgkW1AOQ2ElAftGgQ/xrqgR/wBTbgifqg8D3hBt79tonzFj/wCrNY2ON9OqMWNlEBDFVEBzLbtJjyHal/HWitpqkNoCLubG3y5HMDraY4/7iSRsepJ3FUPh/C3bYXNM94qyK11LxlFeMSVQkosbbruAPWKDpDxbXzvcx3OxsiI6uzYD0HcDxjbYgKu/EGtXvcUR3ONuI27bD1/we9ZzrYuAC2qWzJBV7m8vtHRZldxsB5jttVV7V0oVXw45MC6lCGUOwUMdsZIkQFKnq8iF+98T6wD/AO4HiK/V2QJEyIgnLsfbfy3q5oeLa++pa1cvMskZCzZKncjZhbg9vL+cVzdrhzC/aW6pUXQLgDlsWViqrmuRJUuVkEnpJkenavrVS3qWv3mNvTXMeTAUhVgIuZ+sZlXMDyNxYiBQZd74j1tvZ3PfGTbtkTIGOSrE99vwpD/GGrBGN3KfL6ODIEz2AjeP81n/AA5plsWhduDOMEYCUbEjlsuwlmVgWAjKbagQYp2p4ZfROc6hUtlbpLYhS73FAtgS2TGSBHSM1g7kAOm+FfiO/f1PKvERgx+qZDkMSBkdiYM7eRrtBXz34Kt46wnvkg3PcsovB/8A9P8A0V9DoCiiighqKDRQL0v1a/lX9BTaTo/q0/Iv6CnUBRRRQZfxO5XRagjYiy5BBgyFMb+X41yvDlN511Zuqe63bdqwXG+0XULBsmhTkFE+kRXS/GLxoNSQAfkvs0Y9vOdor5dwrUOoYWyUQw91VOAdLcZIwkbEh1JgHqEzIFBv/EloPbYXWGJdiqvaFkCQIChjM+XSwyMecEcpf4jctX80IVyHUsOVnyyCGDYyFb233iFERXZ6bVrqbyKLdq2DF26XaGVBJKd5SWAGIK7TIMmOa41w2wzvyBaK8zC0VyUQWUgZkNHcw+w65nEbA3Q3NObdlLuTsrtedg3NL5EZWyp8AAt25mQMd+5p9rSLce7csslq4XYJZVLRwWcQly4x2DOV7A7sPFtF3TvbTSdFkPaVRzFvZXE5iW5zQK8FiFGPSp2U7GTWZpkCsFQQrXIAR565CSrNA7OyExMLHcHENa/pHs6q8QudslmsqLhRGe4xYgKxElQt2dyMsTCzFZfG7SwcZtkmXCDLedzBJhZc9JbY9j0xV1uMu6qpEqbTlS2ZGYR7ltSmfRkFYFQD2I7SKxdBdkYsSZW4m5AMZMJxiWAXYwD+BmFCxqtZ9K+jtaQm/ZFznKoL3AQqi0toIsm2SW2UQrMSYG5o6HUXGvXLl93yLyzMABmMlUuN9lCg7DpAMmPF9CTjCaeyoKNYRkXl3LKBy5IJLBsXtie/W23ckztxnDtFbUrcvXGZ3JeAFAyJE9XMBZpPi8zG2R3De4VoPlc5pNpEFzmFQWIQZqbYje4WkiPCTtuBLfiniN65prZa1yLGStdQspfBHVkiVAAkLJBIAUxNN5qLdQi1cvIIBL3kW7JIECSFux0jEMZn1gFGt+LGuiLINrG5ihDgGBMBrPhDE5LBJ7EldhAM+GLWOstRIGDfZ7l0ZsifLwxH6RFd/Xz/AOGbk6mwTG4bw7L1W7rQB9kCAAPICI2278UE0UUUAaig0UCtGPlp+Rf0FOpWk+rT8q/oKbQFFFFBi/Gb46DUH0tk/wBCK+b8MuNbxuFQ6NYCXGLbJKme57QymAfst9w19J+LyRob5AJISQBMk5DYYmf6b1w/wdaulrZUEE2TbDdKFb1s5YNG+DqHAkEBrZ22igwFvxaa3cUEFZzIJZZ6WbJVPSZ7kSctuwnS+FBcOrwHTCXwhDKCGdegiRGcMdz79/O18Z6XIJdZcRdtgk203uhXJHT2R8Hk77yY7Ga3D+KC06s3S2TQz42wRzFDKCQVbxhgQYXED3oNDiugY3jdfUWiXTG5auW1tyrpyypDsANxB6jDb+opmg4SSbbtcV1yVkFt7l3O4oQlwGQBwGGWQYgkefhrcv6FrzK5FsksoLLkSAVKXbsMPlt0W5UE4lN5812degZMIUMeWANsLSg4qDB3kA7d8vY0Hm3wS0FCNbtQBiEuXHuFQARDFNo6T3+6fevGq+HrAUF7Ytp3S7p26FJ2yaAHAI2kEiNqhbDOGT5guzlZKorKrnMm8GkRKOV6iIxBmcY1uHrctMUe2SjsQwCkqGYmCNoxgwdvKdu1Bxeu0BNk2bV60NypS8ws3pBl1yaFKmcukMDsZKtBscQsX7mgu/SVQkFcFTqQYzkUORy2xkjzP3gTWlxDgrtqLa2wCbdxEcsJ/wCnMsjyd5QBkkR4hvAina/U4W7eSFQIwIK9UNzXvZsAFDYKCzgbsZgEZhi/CvxOi2cb6E4KzNdtXMWKYRlgsN27me4nvV74d4HeuXi104pcssWVgOZDvmhuENGRJcxG0Nv3nltZoUQIqFiSpNoHG4sEqUOVosjthctjzExHcA9xo9Reeyxt2309pnVg+SlhjioQFpZyzKo8BkEhSZBAZ3w7mmrsoVAHMaSD3ixdg4kysjeN429a+hVxHCbJXiCAg7Eyf9wtXUIJB7jEj3jbtXcUBRRRQQx2oqTUUC9H9WkfcX9BTaToz8tI+4v6CnUBRRRQYvximWg1A7zbO0geY8zsP518+4XcK2jizA2zBYhlUKQh62DSwyRvQp5ROVfRPitgNHen7nbbfcbdW2/vXE/CGpt89GvvbBUbNdHXclzbsBGZpkde3usAd6D18R27z2rVg8uAOfZLuEurM9GDH5rKCybbkMpgmvWp4O5t9VyyqwbYXpDZ5kj5bWzHUMspJLbmSJrQ+KGyK3VIZeeyzkQCq2xKqV3gMrkid4O+9Ycm2V+XbZBdWLYVAgQhgAgRJkdALQVae2xoNT4O1WemdjJdLd2yW7SF5WLFe8kMo3JPyzuSTHvgPExbDu9truSDEhcjCypWCoxnHIltjnudhN7hVqxbsXrdthmbWbKpyCrJIGcBTuzRAAAIAEATU0Fhr1wqoGMHEyVAyWGWSGg7EwBHUp7zIdTwG2RYVm2LDLEHpVCSUUDsAFIG3p51zdviqs95rtp7jPB06hBtawVli6TCHck9sTM/ZJ3vhzUzp4cgG2zI4kQuPdZ9B2/lsSIJzeKW1v21uWbagMcMhiGh+gZAEQDIjcnq3A3FBZ1rNbuS4yP0K5nHmUxJ7b7yew864rjDE6xbR67dtHs9YADMUBuY24AXZVQCfsDecsu043eCXnZ5KLpoMGJ5lzA7wfLf+Vc5xG7ae0LgYkNf5oXFBldt23vEqHAVGblQcmbxx0zQc9dR7Nu2Ni3JVD0oQrIQqxcMSZAbvOw9q7vg1wXFjTKzrbxVLjdK9PiAyAJdlAEgQoeBAHVz+qs3b5Fq07XLl0NcydbKsmRxJJVQVWEDSFnwwQYB0xYu6fO5bMIbLdBRg5XFlRkMwuOKd4ERuJoPXC7oOuRhLBrrhW8jjZvKzf8Ak1tm8+/pXbV88+Grmd/TY+EYFT07j6LfgggRvLHb71fQqCamoooA0UGigVpPq0/Kv6Cm0rSfVp+Vf0FNoCiiigyvigE6O6BE4gCSQJyWJI7CuS+CuCJd03NujNAGt27clQwBOQuFonrLgIekZN3nbq/ixo0V8+lsneY2IO8EHy9RXCcJ4+7aNLNtGVLVpcmkZcxWZhtEHPY7+jHykg7jVx7l+1bZlxS71oB8tAu2AkQBHSI+1PcRPvVaO1aFwQXZOggoVSLcMhLuSBOFo5eeRjzilxTUlOq2gYlCsdwWVixJJJBORie8jaQCKVpOJ3ALbXbvQjNbjmYqcw7bgKSW3IgdwVM9MUGz8P6dV1hUeG9Ze2IIYgQWDSD2hSAd5M7zIqrr7bWHW8BBxtkg5Mel2RraqGEdR7/knKTGdwni93TXOX1fKuBCgcBNntq5MAEjqlR26x7R1+p09u/2IKXG5tlj4eYYztMw7K0LuPaMqCnwktcsuGVgmoyVnIlA5domAIDEx2jceYNa3A9JcKtbuAKiXF2xhmKwdz2iQDI7g7QKy+F3NVFzTG2CMAmRlGQkspYqFKDpAIgxIkCDA277mynJtvNwiWYkxaSAC8fZAAgD1PnQZHG7FzU8zlIWV7kF5AVVsEAbkjYsS09gEPnArJ01lGPS02rLi213xo9xpa5cLLJVegISygEb7TWR8VcU51waewrultYCgmHI2KsoHXADufckGcQKOEh7QtWip3b6WSlrlEgKES2LiHoYwMjClSxWWJghoK5t6m1eVlxY2zkjBiLYVWZCSCxZkAaIWMxBO0aml+J0uXr7Hm2/C9gmXHTFt05cxJLAlQZIPeQKxtC73syAcySzlU7QxJYoMhOQYFexMkHfabdhhfsSVFpjAGOVrFCbrIBOwAtsQAATko2BoNPgutW5xBTbGKG7svkGNjUMxUjY226XXzIdiQJivoIrgdJaz4rYdQBAHMWd1L2dTcVY9IuAf+Fd8KCaKKKCG7GipNRQK0f1aT3wX9BTqTox8tPyL+gp1AUUUUGP8XgnQamO/JaO3ePevnGhvINPfVPrRdtuMiIYLbYdJJ235ke+xiZr6V8Uk/QtQV2IsXCDMQQpIM+1fHr1i8CPlY4sRGKlSS0lYjt0iD7KZ86DoLXC71+3ZAG1xmVFbIHEBZutGyqGJ3GxEADrgmmiw19b7oTYx5iobbJcCiVxW6sK6sSJ2O5A37a+j+Izb07IA4uBiAEXKGhRDuysDBYHpyaAdoBrmtDoLV4qbfOZ78l3utbcC4+c4BUUEtmYORgsJA2NBp8cfK0VxxO9zcM98IcD1XjssMy7A5EYmRDBavA+LHToFcZ22iUMiDjuwYxidmmCfEdoABbruFPbZWu4KjYi1eZbdy0qsQLa3QVLCHYFcslWD+KxetW7wXkFWu85SB1glbSdbCDlAZGYAywxAnyAdL9NuMQLK6lrRE8wXbYRQB1BugshHosyIjvty3HfiJfq7QxtEsbjEnNgomcgZJJJEyTMwAPGcE4zcJzbm3M2LlSjnmC4qpty+g5ZL4AYBLYkkVas3Ld66rrzGt2wmjNsWgcLZ5m63HyLurIJlVIH2Z3oMDg2qBupcJZEtnc2yrmMiFtotyVO9y337BPM4xv2+IC2gV35hcIbVy3ZwyW6MV+koWWbi4vMtAzDbbVQ4jqLaRbt27hv22ZLdsQqZiSuplCS12LomCd1BlQSGv6rRrZsq90ZtmDcxi5kz22JESdxbVBv6HczIDL4Br7JvobjXSL3iwIZyzMcQwQZbEjwiPFPovQcd4NZTa5rGHKZnKPaF8G2yAEEAAgkGPFie0AbBHxJwMWdFZYs9u4rpgbYgqeWBgcYCtlKg+Rbc+dVNNY5jjmMLlvcqLjM1sjuCEcFUAKgeEeI7neg0vhZgdTYxDKsklSEkMU1A6sNgT3YDbKY2ivolcJ8PgHWJIAggiGymbVzb8R/8+xJ7ugmiiigDUUN23ooFaP6tPyL+gp1I0J+Un5F/wCIp9AUUUUGZ8TLOi1IPnp7w/8AxtXzng3CbuqlbUAIPFJRFB3UGBJkMew/7Y8q+ncWtF9PdVRLNadQPUlSAK+fcNTXaYwmleCT0kE4mHGasp3MNHl5e8Am5pLmkvxdKOrg8xFHNW4shSjIwydoAIWBv22U0nVa4YItsY28xeBiOURyrlsqTjMdYM79AEbg0/UazXMpS5b1bDFgPl3VXcMYLKJYQceokmBuT3zm0jlSORfQlT/2bkAyWG8iPYAecUG1xPj9m9dscy2qbPb1Hotu4QAA6sOkSXJI2xBgGvS6XUWtOSWVOWjgY3S7k21Yh7SoCVy6iZJ8AHaS3NavR5Bpt3EDEwOXdJifCZSB223OxPrNTa1d1VKcu5uNum6YP2fmEk7R6xvQaGaNatoxe47v4HXlAF5ZCIUBhkgYtvuADtVHiC3rjyj3WAKlGBZji62rttQ7+LYrMbCD7gVtLpzcKs6uhtBCmdu4OouJZQoksqqBBOJiSVnbUsG8tq2tuzcBU+IW3cQZhcQhGKho3JJ38iQQ0eAm1Zsau665C3d8JIDXZGyjcDdmaCIBJHoa5zV8YZtWhhjZW4LglyVDFlZ7iJOKDIMQCCQCZnw15bh11izNpdQzFpk6a+WaWJJLFJXeDse3vWhpNPetuXTTaouPAx0t8R6L1KZnJgZnYCg6Q6u/fsckWlM3Q5uZWyCz3zcKop32OcmNlE7mRVi/w9rFtLzQwyAKKhbFXYhibisIMOd4IHafOuVs6DUKflW9YqiVHM0zExKxiCjBBAMhSO3r20ksasK6i3qYdQGyW65IjFlg95AHfbcx3Mhc+Hritq7BDEnmXMgct/k3Y2PaBAjaI9e/0EV87+DOC3bOqQulzFQwBa1hEq3duzbsI2HnX0QUBRRRQBFRUmigToh8pPyL/wARTqTo/q0/Iv6CnUBRRXl2gEwTAmAJJ9gPM0Hqis7T8astbDlggImHKgjxSDBIBARiR3EGYr0OM2CJF1SPYzOzNt67Kx28gaC/RVI8UtZKM16jipyG7ZFQo9TKt/aaWOM2smDMECllydkVSVMEDqnv7UGjRVROJ2SQou2ySYADrJMkQBPeQR/KpbiNoAE3EhhK9Q3EhZHqJYCfcUFqiaoNxmzjktxH7QqOpYk+FQJ7n3ivVjiaOqt2DK7bldlQgMWIJAgkD2PeKC7RVH/WNPIHPsyTA+Ym57R37+3tUtxS3iCh5glR8sq27Y47zG+Sx7Ge1BdoqkOLWJjm2wd5BdQRHcET5V4ucasgAi4hUkSQwIAMwZHeSI/E0GhRWc3GEDqu5VhtcA6Cc8MQfMgxPoGB7SR40/xDprjhFujIgFZDKGkqBi7AK05LEEzIig1KKKKCDRQ3aigXpPq0/Iv6Cm0nSH5afkX9BTqAqCJ71NFBT/0uzt8q3tJBxBIJiTPvAn8KoatNPpyudoMSblwMLaEoNpMAe6Ltv2mtuliyMy8dRULO/YEkD23JoMaxq7FxkUaczAIm3bxQK7kEmdoZWbb+W9JtcQssqv8AR5AVrikYtEILjEE+fzACfvE+k10dUeKG8OXye/M6wQIKYsDJO4g4kR3IjzoMq5qdJcflMiydiwZQvWlwsMw24xAkDyupI32ravVaY27TIFtsRhbUAFsFQbKBt0BwwA+0Fiuh4Y7m0nNDczlpmWAEuVGXh2mZ7bVboOU1Go07YIPlyZ6ELB0aAihwQA7KlpvMiF8u7buv04tjJB1MbaW5ZQyyGbbsYzk7eLYTE1rcXzPLVS4VmZbmChjhy3jeNurAT7/0saK4xQZjFwFDgAhcsVJxPmsmJ9j6UGCdbpuY1u5aQMtzBVUhvDcIViRCjquDzkG4QYotcY0toAqlzxcydz1G2DLMW36Wjef8V01Urt9xqAArlDb8gMQ+Xcsfadp/lNBmWr1noULYVuWLrk9ODE22AFvvvyi3fblCaqji2iRSVsSoliRbQjFhLPBMxCidvLtsY6i28gGCJAMHuJ8j716oKVjRWWRDyUUYKFVragovcJEdMT29asWdMiGURVPaVUD09PwH9KbRQFFFFBBooaigVo/q0/Iv6CnVX0p+Wn5F/QUG4f8A38aCwKmq5uH/AN/Clveb1/wKC3RVD6Q22/8AgV65zev6UF2iqa32jv8A4HtXg6hoG/8AgUF+iqH0hvX/AAKk6hvX/AoL1FZa6t/X/A/avY1Lev8AgUGlUVmnVPI39fIen4UttY/r/gftQa1FZB1jwN/TyH7VP0x/Xz9B+1Br0VkDWvtv/gftU/THnv8A4H7UGrU1jjWPtv8A4H7VA1r/AHvTyH7UGw3aorJuax4O/r5D9qKD/9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7"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1469645"/>
            <a:ext cx="2664296" cy="33995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4"/>
          </p:nvPr>
        </p:nvSpPr>
        <p:spPr/>
        <p:txBody>
          <a:bodyPr/>
          <a:lstStyle/>
          <a:p>
            <a:fld id="{9D4C30F3-4E5C-414C-81AE-99866C121873}" type="slidenum">
              <a:rPr lang="en-US" smtClean="0"/>
              <a:t>26</a:t>
            </a:fld>
            <a:endParaRPr lang="en-US"/>
          </a:p>
        </p:txBody>
      </p:sp>
    </p:spTree>
    <p:extLst>
      <p:ext uri="{BB962C8B-B14F-4D97-AF65-F5344CB8AC3E}">
        <p14:creationId xmlns:p14="http://schemas.microsoft.com/office/powerpoint/2010/main" val="3359854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8436">
                                            <p:txEl>
                                              <p:pRg st="0" end="0"/>
                                            </p:txEl>
                                          </p:spTgt>
                                        </p:tgtEl>
                                        <p:attrNameLst>
                                          <p:attrName>style.visibility</p:attrName>
                                        </p:attrNameLst>
                                      </p:cBhvr>
                                      <p:to>
                                        <p:strVal val="visible"/>
                                      </p:to>
                                    </p:set>
                                    <p:animEffect transition="in" filter="fade">
                                      <p:cBhvr>
                                        <p:cTn id="7" dur="1000"/>
                                        <p:tgtEl>
                                          <p:spTgt spid="18436">
                                            <p:txEl>
                                              <p:pRg st="0" end="0"/>
                                            </p:txEl>
                                          </p:spTgt>
                                        </p:tgtEl>
                                      </p:cBhvr>
                                    </p:animEffect>
                                    <p:anim calcmode="lin" valueType="num">
                                      <p:cBhvr>
                                        <p:cTn id="8" dur="1000" fill="hold"/>
                                        <p:tgtEl>
                                          <p:spTgt spid="1843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843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62206" y="5085184"/>
            <a:ext cx="3049754" cy="939080"/>
          </a:xfrm>
        </p:spPr>
        <p:txBody>
          <a:bodyPr/>
          <a:lstStyle/>
          <a:p>
            <a:pPr algn="ctr"/>
            <a:r>
              <a:rPr lang="en-U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Galileo Galilei </a:t>
            </a:r>
            <a:br>
              <a:rPr lang="en-U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br>
            <a:r>
              <a:rPr lang="en-U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(1564 - 1642)</a:t>
            </a:r>
            <a:endParaRPr lang="es-VE"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Rectángulo 4"/>
          <p:cNvSpPr/>
          <p:nvPr/>
        </p:nvSpPr>
        <p:spPr>
          <a:xfrm>
            <a:off x="5004048" y="1559689"/>
            <a:ext cx="3955896" cy="4893647"/>
          </a:xfrm>
          <a:prstGeom prst="rect">
            <a:avLst/>
          </a:prstGeom>
        </p:spPr>
        <p:txBody>
          <a:bodyPr wrap="square">
            <a:spAutoFit/>
          </a:bodyPr>
          <a:lstStyle/>
          <a:p>
            <a:pPr algn="just"/>
            <a:r>
              <a:rPr lang="es-VE" sz="2400" b="1" dirty="0">
                <a:latin typeface="Microsoft Sans Serif" panose="020B0604020202020204" pitchFamily="34" charset="0"/>
                <a:ea typeface="Microsoft Sans Serif" panose="020B0604020202020204" pitchFamily="34" charset="0"/>
                <a:cs typeface="Microsoft Sans Serif" panose="020B0604020202020204" pitchFamily="34" charset="0"/>
              </a:rPr>
              <a:t>Galileo fue un astrónomo, filósofo, </a:t>
            </a:r>
            <a:r>
              <a:rPr lang="es-VE" sz="24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matemático </a:t>
            </a:r>
            <a:r>
              <a:rPr lang="es-VE" sz="2400" b="1" dirty="0">
                <a:latin typeface="Microsoft Sans Serif" panose="020B0604020202020204" pitchFamily="34" charset="0"/>
                <a:ea typeface="Microsoft Sans Serif" panose="020B0604020202020204" pitchFamily="34" charset="0"/>
                <a:cs typeface="Microsoft Sans Serif" panose="020B0604020202020204" pitchFamily="34" charset="0"/>
              </a:rPr>
              <a:t>y físico italiano, relacionado estrechamente con la Revolución Científica. Mostró interés por casi todas las ciencias y artes. Se le conoce como el Padre de la Ciencia. Postuló la Teoría Heliocéntrica que establece que los planetas giran alrededor del </a:t>
            </a:r>
            <a:r>
              <a:rPr lang="es-VE" sz="24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Sol.</a:t>
            </a:r>
            <a:endParaRPr lang="es-VE" sz="24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8" name="1 Título"/>
          <p:cNvSpPr txBox="1">
            <a:spLocks/>
          </p:cNvSpPr>
          <p:nvPr/>
        </p:nvSpPr>
        <p:spPr bwMode="auto">
          <a:xfrm>
            <a:off x="757456" y="274638"/>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pic>
        <p:nvPicPr>
          <p:cNvPr id="1026" name="Picture 2" descr="http://www.techandfacts.com/wp-content/uploads/2014/02/Gaileo-Galile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5" y="2204864"/>
            <a:ext cx="4392489" cy="2731094"/>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p:cNvSpPr>
            <a:spLocks noGrp="1"/>
          </p:cNvSpPr>
          <p:nvPr>
            <p:ph type="sldNum" sz="quarter" idx="4"/>
          </p:nvPr>
        </p:nvSpPr>
        <p:spPr/>
        <p:txBody>
          <a:bodyPr/>
          <a:lstStyle/>
          <a:p>
            <a:fld id="{9D4C30F3-4E5C-414C-81AE-99866C121873}" type="slidenum">
              <a:rPr lang="en-US" smtClean="0"/>
              <a:t>27</a:t>
            </a:fld>
            <a:endParaRPr lang="en-US"/>
          </a:p>
        </p:txBody>
      </p:sp>
    </p:spTree>
    <p:extLst>
      <p:ext uri="{BB962C8B-B14F-4D97-AF65-F5344CB8AC3E}">
        <p14:creationId xmlns:p14="http://schemas.microsoft.com/office/powerpoint/2010/main" val="4010436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7584" y="2420888"/>
            <a:ext cx="4023791" cy="3384376"/>
          </a:xfrm>
        </p:spPr>
        <p:txBody>
          <a:bodyPr/>
          <a:lstStyle/>
          <a:p>
            <a:pPr marL="0" lvl="0" indent="0" algn="just" defTabSz="914400">
              <a:buNone/>
            </a:pPr>
            <a:r>
              <a:rPr lang="es-PA" altLang="es-PA" sz="26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Carlos Linneo (1707-1778), </a:t>
            </a:r>
            <a:r>
              <a:rPr lang="es-PA" altLang="es-PA" sz="2600" b="1" dirty="0">
                <a:latin typeface="Microsoft Sans Serif" panose="020B0604020202020204" pitchFamily="34" charset="0"/>
                <a:ea typeface="Microsoft Sans Serif" panose="020B0604020202020204" pitchFamily="34" charset="0"/>
                <a:cs typeface="Microsoft Sans Serif" panose="020B0604020202020204" pitchFamily="34" charset="0"/>
              </a:rPr>
              <a:t>es considerado el Padre de la Taxonomía</a:t>
            </a:r>
            <a:r>
              <a:rPr lang="es-PA" altLang="es-PA" sz="26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 Introdujo </a:t>
            </a:r>
            <a:r>
              <a:rPr lang="es-PA" altLang="es-PA" sz="2600" b="1" dirty="0">
                <a:latin typeface="Microsoft Sans Serif" panose="020B0604020202020204" pitchFamily="34" charset="0"/>
                <a:ea typeface="Microsoft Sans Serif" panose="020B0604020202020204" pitchFamily="34" charset="0"/>
                <a:cs typeface="Microsoft Sans Serif" panose="020B0604020202020204" pitchFamily="34" charset="0"/>
              </a:rPr>
              <a:t>el manejo de la Nomenclatura </a:t>
            </a:r>
            <a:r>
              <a:rPr lang="es-PA" altLang="es-PA" sz="26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Binominal</a:t>
            </a:r>
            <a:r>
              <a:rPr lang="es-PA" altLang="es-PA" sz="2600" b="1" dirty="0">
                <a:latin typeface="Microsoft Sans Serif" panose="020B0604020202020204" pitchFamily="34" charset="0"/>
                <a:ea typeface="Microsoft Sans Serif" panose="020B0604020202020204" pitchFamily="34" charset="0"/>
                <a:cs typeface="Microsoft Sans Serif" panose="020B0604020202020204" pitchFamily="34" charset="0"/>
              </a:rPr>
              <a:t>, por el cual se le asignó un nombre científico a cada ser vivo</a:t>
            </a:r>
            <a:r>
              <a:rPr lang="es-PA" altLang="es-PA" sz="26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PA" altLang="es-PA" sz="26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None/>
            </a:pPr>
            <a:endParaRPr lang="es-VE" sz="24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1 Título"/>
          <p:cNvSpPr>
            <a:spLocks noGrp="1"/>
          </p:cNvSpPr>
          <p:nvPr>
            <p:ph type="title"/>
          </p:nvPr>
        </p:nvSpPr>
        <p:spPr>
          <a:xfrm>
            <a:off x="757456" y="274638"/>
            <a:ext cx="7620000" cy="1143000"/>
          </a:xfrm>
        </p:spPr>
        <p:txBody>
          <a:bodyPr/>
          <a:lstStyle/>
          <a:p>
            <a:pPr algn="ctr"/>
            <a:r>
              <a:rPr lang="es-PA" altLang="es-MX"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pic>
        <p:nvPicPr>
          <p:cNvPr id="7"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2132856"/>
            <a:ext cx="3143250" cy="379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Marcador de número de diapositiva 1"/>
          <p:cNvSpPr>
            <a:spLocks noGrp="1"/>
          </p:cNvSpPr>
          <p:nvPr>
            <p:ph type="sldNum" sz="quarter" idx="4"/>
          </p:nvPr>
        </p:nvSpPr>
        <p:spPr/>
        <p:txBody>
          <a:bodyPr/>
          <a:lstStyle/>
          <a:p>
            <a:fld id="{9D4C30F3-4E5C-414C-81AE-99866C121873}" type="slidenum">
              <a:rPr lang="en-US" smtClean="0"/>
              <a:t>28</a:t>
            </a:fld>
            <a:endParaRPr lang="en-US"/>
          </a:p>
        </p:txBody>
      </p:sp>
    </p:spTree>
    <p:extLst>
      <p:ext uri="{BB962C8B-B14F-4D97-AF65-F5344CB8AC3E}">
        <p14:creationId xmlns:p14="http://schemas.microsoft.com/office/powerpoint/2010/main" val="2656184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9" name="Text Box 7"/>
          <p:cNvSpPr txBox="1">
            <a:spLocks noChangeArrowheads="1"/>
          </p:cNvSpPr>
          <p:nvPr/>
        </p:nvSpPr>
        <p:spPr bwMode="auto">
          <a:xfrm>
            <a:off x="699993" y="4672443"/>
            <a:ext cx="4664095" cy="17808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270" tIns="43635" rIns="87270" bIns="43635">
            <a:spAutoFit/>
          </a:bodyPr>
          <a:lstStyle>
            <a:lvl1pPr defTabSz="873125">
              <a:defRPr>
                <a:solidFill>
                  <a:schemeClr val="tx1"/>
                </a:solidFill>
                <a:latin typeface="Arial" charset="0"/>
              </a:defRPr>
            </a:lvl1pPr>
            <a:lvl2pPr marL="436563" defTabSz="873125">
              <a:defRPr>
                <a:solidFill>
                  <a:schemeClr val="tx1"/>
                </a:solidFill>
                <a:latin typeface="Arial" charset="0"/>
              </a:defRPr>
            </a:lvl2pPr>
            <a:lvl3pPr marL="873125" defTabSz="873125">
              <a:defRPr>
                <a:solidFill>
                  <a:schemeClr val="tx1"/>
                </a:solidFill>
                <a:latin typeface="Arial" charset="0"/>
              </a:defRPr>
            </a:lvl3pPr>
            <a:lvl4pPr marL="1309688" defTabSz="873125">
              <a:defRPr>
                <a:solidFill>
                  <a:schemeClr val="tx1"/>
                </a:solidFill>
                <a:latin typeface="Arial" charset="0"/>
              </a:defRPr>
            </a:lvl4pPr>
            <a:lvl5pPr marL="1744663" defTabSz="873125">
              <a:defRPr>
                <a:solidFill>
                  <a:schemeClr val="tx1"/>
                </a:solidFill>
                <a:latin typeface="Arial" charset="0"/>
              </a:defRPr>
            </a:lvl5pPr>
            <a:lvl6pPr marL="2201863" defTabSz="873125" fontAlgn="base">
              <a:spcBef>
                <a:spcPct val="0"/>
              </a:spcBef>
              <a:spcAft>
                <a:spcPct val="0"/>
              </a:spcAft>
              <a:defRPr>
                <a:solidFill>
                  <a:schemeClr val="tx1"/>
                </a:solidFill>
                <a:latin typeface="Arial" charset="0"/>
              </a:defRPr>
            </a:lvl6pPr>
            <a:lvl7pPr marL="2659063" defTabSz="873125" fontAlgn="base">
              <a:spcBef>
                <a:spcPct val="0"/>
              </a:spcBef>
              <a:spcAft>
                <a:spcPct val="0"/>
              </a:spcAft>
              <a:defRPr>
                <a:solidFill>
                  <a:schemeClr val="tx1"/>
                </a:solidFill>
                <a:latin typeface="Arial" charset="0"/>
              </a:defRPr>
            </a:lvl7pPr>
            <a:lvl8pPr marL="3116263" defTabSz="873125" fontAlgn="base">
              <a:spcBef>
                <a:spcPct val="0"/>
              </a:spcBef>
              <a:spcAft>
                <a:spcPct val="0"/>
              </a:spcAft>
              <a:defRPr>
                <a:solidFill>
                  <a:schemeClr val="tx1"/>
                </a:solidFill>
                <a:latin typeface="Arial" charset="0"/>
              </a:defRPr>
            </a:lvl8pPr>
            <a:lvl9pPr marL="3573463" defTabSz="873125" fontAlgn="base">
              <a:spcBef>
                <a:spcPct val="0"/>
              </a:spcBef>
              <a:spcAft>
                <a:spcPct val="0"/>
              </a:spcAft>
              <a:defRPr>
                <a:solidFill>
                  <a:schemeClr val="tx1"/>
                </a:solidFill>
                <a:latin typeface="Arial" charset="0"/>
              </a:defRPr>
            </a:lvl9pPr>
          </a:lstStyle>
          <a:p>
            <a:pPr algn="just"/>
            <a:r>
              <a:rPr lang="es-ES" b="1" dirty="0">
                <a:latin typeface="Microsoft Sans Serif" panose="020B0604020202020204" pitchFamily="34" charset="0"/>
                <a:ea typeface="Microsoft Sans Serif" panose="020B0604020202020204" pitchFamily="34" charset="0"/>
                <a:cs typeface="Microsoft Sans Serif" panose="020B0604020202020204" pitchFamily="34" charset="0"/>
              </a:rPr>
              <a:t>Observó con el microscopio una fina lámina de corcho (tejidos vegetales) y que estaba formada por pequeñas celdillas a las que denominó CELULAS.</a:t>
            </a:r>
          </a:p>
        </p:txBody>
      </p:sp>
      <p:sp>
        <p:nvSpPr>
          <p:cNvPr id="2" name="Rectángulo 1"/>
          <p:cNvSpPr/>
          <p:nvPr/>
        </p:nvSpPr>
        <p:spPr>
          <a:xfrm>
            <a:off x="5846797" y="4758243"/>
            <a:ext cx="2701382" cy="830997"/>
          </a:xfrm>
          <a:prstGeom prst="rect">
            <a:avLst/>
          </a:prstGeom>
        </p:spPr>
        <p:txBody>
          <a:bodyPr wrap="none">
            <a:spAutoFit/>
          </a:bodyPr>
          <a:lstStyle/>
          <a:p>
            <a:pPr algn="ctr" defTabSz="915010"/>
            <a:r>
              <a:rPr lang="es-ES" sz="2400" b="1" dirty="0">
                <a:latin typeface="Microsoft Sans Serif" panose="020B0604020202020204" pitchFamily="34" charset="0"/>
                <a:ea typeface="Microsoft Sans Serif" panose="020B0604020202020204" pitchFamily="34" charset="0"/>
                <a:cs typeface="Microsoft Sans Serif" panose="020B0604020202020204" pitchFamily="34" charset="0"/>
              </a:rPr>
              <a:t>Robert Hooke</a:t>
            </a:r>
          </a:p>
          <a:p>
            <a:pPr algn="ctr" defTabSz="915010"/>
            <a:r>
              <a:rPr lang="es-ES" sz="24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1635 a 1703 d. C. </a:t>
            </a:r>
            <a:endParaRPr lang="es-VE" sz="24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5" name="Picture 2" descr="https://encrypted-tbn1.gstatic.com/images?q=tbn:ANd9GcRhaazDlwd0_Pj1VRjsTdHvNsF5aPmEoVoXSSDZAAHoOS1_gqx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2524869"/>
            <a:ext cx="2076450" cy="220027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http://imagenes.mailxmail.com/cursos/imagenes/3/3/biologia.-teoria-celular-160-1-2_33733_2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1828403"/>
            <a:ext cx="4248150" cy="2752725"/>
          </a:xfrm>
          <a:prstGeom prst="rect">
            <a:avLst/>
          </a:prstGeom>
          <a:noFill/>
          <a:extLst>
            <a:ext uri="{909E8E84-426E-40DD-AFC4-6F175D3DCCD1}">
              <a14:hiddenFill xmlns:a14="http://schemas.microsoft.com/office/drawing/2010/main">
                <a:solidFill>
                  <a:srgbClr val="FFFFFF"/>
                </a:solidFill>
              </a14:hiddenFill>
            </a:ext>
          </a:extLst>
        </p:spPr>
      </p:pic>
      <p:sp>
        <p:nvSpPr>
          <p:cNvPr id="13" name="1 Título"/>
          <p:cNvSpPr txBox="1">
            <a:spLocks/>
          </p:cNvSpPr>
          <p:nvPr/>
        </p:nvSpPr>
        <p:spPr bwMode="auto">
          <a:xfrm>
            <a:off x="757456" y="274638"/>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3" name="Marcador de número de diapositiva 2"/>
          <p:cNvSpPr>
            <a:spLocks noGrp="1"/>
          </p:cNvSpPr>
          <p:nvPr>
            <p:ph type="sldNum" sz="quarter" idx="12"/>
          </p:nvPr>
        </p:nvSpPr>
        <p:spPr/>
        <p:txBody>
          <a:bodyPr/>
          <a:lstStyle/>
          <a:p>
            <a:fld id="{97C0F3D8-3A83-4E1B-85DA-29BD542A62A8}" type="slidenum">
              <a:rPr lang="es-ES" smtClean="0"/>
              <a:pPr/>
              <a:t>29</a:t>
            </a:fld>
            <a:endParaRPr lang="es-ES"/>
          </a:p>
        </p:txBody>
      </p:sp>
    </p:spTree>
    <p:extLst>
      <p:ext uri="{BB962C8B-B14F-4D97-AF65-F5344CB8AC3E}">
        <p14:creationId xmlns:p14="http://schemas.microsoft.com/office/powerpoint/2010/main" val="713715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79">
                                            <p:txEl>
                                              <p:pRg st="0" end="0"/>
                                            </p:txEl>
                                          </p:spTgt>
                                        </p:tgtEl>
                                        <p:attrNameLst>
                                          <p:attrName>style.visibility</p:attrName>
                                        </p:attrNameLst>
                                      </p:cBhvr>
                                      <p:to>
                                        <p:strVal val="visible"/>
                                      </p:to>
                                    </p:set>
                                    <p:animEffect transition="in" filter="fade">
                                      <p:cBhvr>
                                        <p:cTn id="7" dur="1000"/>
                                        <p:tgtEl>
                                          <p:spTgt spid="3079">
                                            <p:txEl>
                                              <p:pRg st="0" end="0"/>
                                            </p:txEl>
                                          </p:spTgt>
                                        </p:tgtEl>
                                      </p:cBhvr>
                                    </p:animEffect>
                                    <p:anim calcmode="lin" valueType="num">
                                      <p:cBhvr>
                                        <p:cTn id="8" dur="1000" fill="hold"/>
                                        <p:tgtEl>
                                          <p:spTgt spid="307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07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1556792"/>
            <a:ext cx="8208911" cy="4439518"/>
          </a:xfrm>
        </p:spPr>
        <p:txBody>
          <a:bodyPr/>
          <a:lstStyle/>
          <a:p>
            <a:pPr marL="0" indent="0" algn="just">
              <a:buNone/>
            </a:pPr>
            <a:r>
              <a:rPr lang="es-MX"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“Desde la aparición del hombre sobre la Tierra, el conocimiento de los seres vivos ha desempeñado un papel muy importante en la vida cotidiana, ya que ha sido fuente de grandes descubrimientos. El hombre prehistórico obtuvo sus primeros conocimientos biológicos al utilizar las plantas para diversos propósitos, como alimentarse o usarlas como remedios. De esta manera, el conocimiento biológico se ha enriquecido de manera constante a lo largo del tiempo” </a:t>
            </a:r>
            <a:r>
              <a:rPr lang="es-MX" sz="20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(De Erice, 2012)</a:t>
            </a:r>
            <a:r>
              <a:rPr lang="es-MX" sz="24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30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1 Título"/>
          <p:cNvSpPr>
            <a:spLocks noGrp="1"/>
          </p:cNvSpPr>
          <p:nvPr>
            <p:ph type="title"/>
          </p:nvPr>
        </p:nvSpPr>
        <p:spPr>
          <a:xfrm>
            <a:off x="757456" y="116632"/>
            <a:ext cx="7620000" cy="1143000"/>
          </a:xfrm>
        </p:spPr>
        <p:txBody>
          <a:bodyPr/>
          <a:lstStyle/>
          <a:p>
            <a:pPr algn="ctr" eaLnBrk="1" hangingPunct="1"/>
            <a:r>
              <a:rPr lang="es-PA" altLang="es-MX" b="1" cap="small"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2" name="Marcador de número de diapositiva 1"/>
          <p:cNvSpPr>
            <a:spLocks noGrp="1"/>
          </p:cNvSpPr>
          <p:nvPr>
            <p:ph type="sldNum" sz="quarter" idx="4"/>
          </p:nvPr>
        </p:nvSpPr>
        <p:spPr/>
        <p:txBody>
          <a:bodyPr/>
          <a:lstStyle/>
          <a:p>
            <a:fld id="{9D4C30F3-4E5C-414C-81AE-99866C121873}" type="slidenum">
              <a:rPr lang="en-US" smtClean="0"/>
              <a:t>3</a:t>
            </a:fld>
            <a:endParaRPr lang="en-US"/>
          </a:p>
        </p:txBody>
      </p:sp>
    </p:spTree>
    <p:extLst>
      <p:ext uri="{BB962C8B-B14F-4D97-AF65-F5344CB8AC3E}">
        <p14:creationId xmlns:p14="http://schemas.microsoft.com/office/powerpoint/2010/main" val="4202129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755576" y="913343"/>
            <a:ext cx="7662150" cy="5756017"/>
          </a:xfrm>
          <a:prstGeom prst="rect">
            <a:avLst/>
          </a:prstGeom>
          <a:noFill/>
          <a:ln/>
        </p:spPr>
      </p:pic>
      <p:sp>
        <p:nvSpPr>
          <p:cNvPr id="4" name="1 Título"/>
          <p:cNvSpPr txBox="1">
            <a:spLocks/>
          </p:cNvSpPr>
          <p:nvPr/>
        </p:nvSpPr>
        <p:spPr bwMode="auto">
          <a:xfrm>
            <a:off x="757456" y="130622"/>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2" name="Marcador de número de diapositiva 1"/>
          <p:cNvSpPr>
            <a:spLocks noGrp="1"/>
          </p:cNvSpPr>
          <p:nvPr>
            <p:ph type="sldNum" sz="quarter" idx="4"/>
          </p:nvPr>
        </p:nvSpPr>
        <p:spPr/>
        <p:txBody>
          <a:bodyPr/>
          <a:lstStyle/>
          <a:p>
            <a:fld id="{9D4C30F3-4E5C-414C-81AE-99866C121873}" type="slidenum">
              <a:rPr lang="en-US" smtClean="0"/>
              <a:t>30</a:t>
            </a:fld>
            <a:endParaRPr lang="en-US"/>
          </a:p>
        </p:txBody>
      </p:sp>
    </p:spTree>
    <p:extLst>
      <p:ext uri="{BB962C8B-B14F-4D97-AF65-F5344CB8AC3E}">
        <p14:creationId xmlns:p14="http://schemas.microsoft.com/office/powerpoint/2010/main" val="3736938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ppt_w</p:attrName>
                                        </p:attrNameLst>
                                      </p:cBhvr>
                                      <p:tavLst>
                                        <p:tav tm="0" fmla="#ppt_w*sin(2.5*pi*$)">
                                          <p:val>
                                            <p:fltVal val="0"/>
                                          </p:val>
                                        </p:tav>
                                        <p:tav tm="100000">
                                          <p:val>
                                            <p:fltVal val="1"/>
                                          </p:val>
                                        </p:tav>
                                      </p:tavLst>
                                    </p:anim>
                                    <p:anim calcmode="lin" valueType="num">
                                      <p:cBhvr>
                                        <p:cTn id="9" dur="2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8" name="Text Box 10"/>
          <p:cNvSpPr txBox="1">
            <a:spLocks noChangeArrowheads="1"/>
          </p:cNvSpPr>
          <p:nvPr/>
        </p:nvSpPr>
        <p:spPr bwMode="auto">
          <a:xfrm>
            <a:off x="4567456" y="1916832"/>
            <a:ext cx="4316288" cy="4150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270" tIns="43635" rIns="87270" bIns="43635">
            <a:spAutoFit/>
          </a:bodyPr>
          <a:lstStyle>
            <a:lvl1pPr defTabSz="873125">
              <a:defRPr>
                <a:solidFill>
                  <a:schemeClr val="tx1"/>
                </a:solidFill>
                <a:latin typeface="Arial" charset="0"/>
              </a:defRPr>
            </a:lvl1pPr>
            <a:lvl2pPr marL="436563" defTabSz="873125">
              <a:defRPr>
                <a:solidFill>
                  <a:schemeClr val="tx1"/>
                </a:solidFill>
                <a:latin typeface="Arial" charset="0"/>
              </a:defRPr>
            </a:lvl2pPr>
            <a:lvl3pPr marL="873125" defTabSz="873125">
              <a:defRPr>
                <a:solidFill>
                  <a:schemeClr val="tx1"/>
                </a:solidFill>
                <a:latin typeface="Arial" charset="0"/>
              </a:defRPr>
            </a:lvl3pPr>
            <a:lvl4pPr marL="1309688" defTabSz="873125">
              <a:defRPr>
                <a:solidFill>
                  <a:schemeClr val="tx1"/>
                </a:solidFill>
                <a:latin typeface="Arial" charset="0"/>
              </a:defRPr>
            </a:lvl4pPr>
            <a:lvl5pPr marL="1744663" defTabSz="873125">
              <a:defRPr>
                <a:solidFill>
                  <a:schemeClr val="tx1"/>
                </a:solidFill>
                <a:latin typeface="Arial" charset="0"/>
              </a:defRPr>
            </a:lvl5pPr>
            <a:lvl6pPr marL="2201863" defTabSz="873125" fontAlgn="base">
              <a:spcBef>
                <a:spcPct val="0"/>
              </a:spcBef>
              <a:spcAft>
                <a:spcPct val="0"/>
              </a:spcAft>
              <a:defRPr>
                <a:solidFill>
                  <a:schemeClr val="tx1"/>
                </a:solidFill>
                <a:latin typeface="Arial" charset="0"/>
              </a:defRPr>
            </a:lvl6pPr>
            <a:lvl7pPr marL="2659063" defTabSz="873125" fontAlgn="base">
              <a:spcBef>
                <a:spcPct val="0"/>
              </a:spcBef>
              <a:spcAft>
                <a:spcPct val="0"/>
              </a:spcAft>
              <a:defRPr>
                <a:solidFill>
                  <a:schemeClr val="tx1"/>
                </a:solidFill>
                <a:latin typeface="Arial" charset="0"/>
              </a:defRPr>
            </a:lvl7pPr>
            <a:lvl8pPr marL="3116263" defTabSz="873125" fontAlgn="base">
              <a:spcBef>
                <a:spcPct val="0"/>
              </a:spcBef>
              <a:spcAft>
                <a:spcPct val="0"/>
              </a:spcAft>
              <a:defRPr>
                <a:solidFill>
                  <a:schemeClr val="tx1"/>
                </a:solidFill>
                <a:latin typeface="Arial" charset="0"/>
              </a:defRPr>
            </a:lvl8pPr>
            <a:lvl9pPr marL="3573463" defTabSz="873125" fontAlgn="base">
              <a:spcBef>
                <a:spcPct val="0"/>
              </a:spcBef>
              <a:spcAft>
                <a:spcPct val="0"/>
              </a:spcAft>
              <a:defRPr>
                <a:solidFill>
                  <a:schemeClr val="tx1"/>
                </a:solidFill>
                <a:latin typeface="Arial" charset="0"/>
              </a:defRPr>
            </a:lvl9pPr>
          </a:lstStyle>
          <a:p>
            <a:pPr algn="just">
              <a:spcBef>
                <a:spcPct val="50000"/>
              </a:spcBef>
            </a:pPr>
            <a:r>
              <a:rPr lang="es-ES" sz="2400" b="1" dirty="0">
                <a:latin typeface="Microsoft Sans Serif" panose="020B0604020202020204" pitchFamily="34" charset="0"/>
                <a:ea typeface="Microsoft Sans Serif" panose="020B0604020202020204" pitchFamily="34" charset="0"/>
                <a:cs typeface="Microsoft Sans Serif" panose="020B0604020202020204" pitchFamily="34" charset="0"/>
              </a:rPr>
              <a:t>Descubrió que la sangre estaba formada por células. Observó en muestras de agua de charco organismos formados por una célula (protozoarios) a los que llamó “</a:t>
            </a:r>
            <a:r>
              <a:rPr lang="es-ES" sz="2400" b="1" dirty="0" err="1">
                <a:latin typeface="Microsoft Sans Serif" panose="020B0604020202020204" pitchFamily="34" charset="0"/>
                <a:ea typeface="Microsoft Sans Serif" panose="020B0604020202020204" pitchFamily="34" charset="0"/>
                <a:cs typeface="Microsoft Sans Serif" panose="020B0604020202020204" pitchFamily="34" charset="0"/>
              </a:rPr>
              <a:t>animáculos</a:t>
            </a:r>
            <a:r>
              <a:rPr lang="es-ES" sz="2400" b="1" dirty="0">
                <a:latin typeface="Microsoft Sans Serif" panose="020B0604020202020204" pitchFamily="34" charset="0"/>
                <a:ea typeface="Microsoft Sans Serif" panose="020B0604020202020204" pitchFamily="34" charset="0"/>
                <a:cs typeface="Microsoft Sans Serif" panose="020B0604020202020204" pitchFamily="34" charset="0"/>
              </a:rPr>
              <a:t>”. Fabricó un microscopio sencillo con el que pudo observar a los protozoos y a los glóbulos rojos.</a:t>
            </a:r>
          </a:p>
        </p:txBody>
      </p:sp>
      <p:sp>
        <p:nvSpPr>
          <p:cNvPr id="2" name="Título 1"/>
          <p:cNvSpPr>
            <a:spLocks noGrp="1"/>
          </p:cNvSpPr>
          <p:nvPr>
            <p:ph type="title" sz="quarter"/>
          </p:nvPr>
        </p:nvSpPr>
        <p:spPr>
          <a:xfrm>
            <a:off x="323528" y="4734272"/>
            <a:ext cx="4104456" cy="1143000"/>
          </a:xfrm>
        </p:spPr>
        <p:txBody>
          <a:bodyPr/>
          <a:lstStyle/>
          <a:p>
            <a:pPr algn="ctr"/>
            <a:r>
              <a:rPr lang="es-ES" sz="2400" b="1" kern="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Anton</a:t>
            </a:r>
            <a:r>
              <a:rPr lang="es-ES" sz="24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van Leeuwenhoek</a:t>
            </a:r>
            <a:b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br>
            <a:r>
              <a:rPr lang="es-ES" sz="24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1632 a 1723 d. C.</a:t>
            </a:r>
            <a:endParaRPr lang="es-VE"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7" name="1 Título"/>
          <p:cNvSpPr txBox="1">
            <a:spLocks/>
          </p:cNvSpPr>
          <p:nvPr/>
        </p:nvSpPr>
        <p:spPr bwMode="auto">
          <a:xfrm>
            <a:off x="757456" y="130622"/>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grpSp>
        <p:nvGrpSpPr>
          <p:cNvPr id="4" name="3 Grupo"/>
          <p:cNvGrpSpPr/>
          <p:nvPr/>
        </p:nvGrpSpPr>
        <p:grpSpPr>
          <a:xfrm>
            <a:off x="323528" y="2276872"/>
            <a:ext cx="4032448" cy="2494410"/>
            <a:chOff x="251520" y="2086718"/>
            <a:chExt cx="4731244" cy="2638426"/>
          </a:xfrm>
        </p:grpSpPr>
        <p:pic>
          <p:nvPicPr>
            <p:cNvPr id="4098" name="Picture 2" descr="http://www.uv.es/mabegaga/leeuwenhoek/leeuwenhoe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086718"/>
              <a:ext cx="2579762" cy="26384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Leeuwenhoek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808" y="2086718"/>
              <a:ext cx="2138956" cy="2494410"/>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Marcador de número de diapositiva 2"/>
          <p:cNvSpPr>
            <a:spLocks noGrp="1"/>
          </p:cNvSpPr>
          <p:nvPr>
            <p:ph type="sldNum" sz="quarter" idx="12"/>
          </p:nvPr>
        </p:nvSpPr>
        <p:spPr/>
        <p:txBody>
          <a:bodyPr/>
          <a:lstStyle/>
          <a:p>
            <a:fld id="{D870756D-0537-44E2-B8A1-28BED8BBCE30}" type="slidenum">
              <a:rPr lang="es-ES" smtClean="0"/>
              <a:pPr/>
              <a:t>31</a:t>
            </a:fld>
            <a:endParaRPr lang="es-ES"/>
          </a:p>
        </p:txBody>
      </p:sp>
    </p:spTree>
    <p:extLst>
      <p:ext uri="{BB962C8B-B14F-4D97-AF65-F5344CB8AC3E}">
        <p14:creationId xmlns:p14="http://schemas.microsoft.com/office/powerpoint/2010/main" val="1146195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178"/>
                                        </p:tgtEl>
                                        <p:attrNameLst>
                                          <p:attrName>style.visibility</p:attrName>
                                        </p:attrNameLst>
                                      </p:cBhvr>
                                      <p:to>
                                        <p:strVal val="visible"/>
                                      </p:to>
                                    </p:set>
                                    <p:animEffect transition="in" filter="fade">
                                      <p:cBhvr>
                                        <p:cTn id="7" dur="1000"/>
                                        <p:tgtEl>
                                          <p:spTgt spid="7178"/>
                                        </p:tgtEl>
                                      </p:cBhvr>
                                    </p:animEffect>
                                    <p:anim calcmode="lin" valueType="num">
                                      <p:cBhvr>
                                        <p:cTn id="8" dur="1000" fill="hold"/>
                                        <p:tgtEl>
                                          <p:spTgt spid="7178"/>
                                        </p:tgtEl>
                                        <p:attrNameLst>
                                          <p:attrName>ppt_x</p:attrName>
                                        </p:attrNameLst>
                                      </p:cBhvr>
                                      <p:tavLst>
                                        <p:tav tm="0">
                                          <p:val>
                                            <p:strVal val="#ppt_x"/>
                                          </p:val>
                                        </p:tav>
                                        <p:tav tm="100000">
                                          <p:val>
                                            <p:strVal val="#ppt_x"/>
                                          </p:val>
                                        </p:tav>
                                      </p:tavLst>
                                    </p:anim>
                                    <p:anim calcmode="lin" valueType="num">
                                      <p:cBhvr>
                                        <p:cTn id="9" dur="1000" fill="hold"/>
                                        <p:tgtEl>
                                          <p:spTgt spid="717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8">
                                            <p:txEl>
                                              <p:pRg st="0" end="0"/>
                                            </p:txEl>
                                          </p:spTgt>
                                        </p:tgtEl>
                                        <p:attrNameLst>
                                          <p:attrName>style.visibility</p:attrName>
                                        </p:attrNameLst>
                                      </p:cBhvr>
                                      <p:to>
                                        <p:strVal val="visible"/>
                                      </p:to>
                                    </p:set>
                                    <p:animEffect transition="in" filter="fade">
                                      <p:cBhvr>
                                        <p:cTn id="14" dur="1000"/>
                                        <p:tgtEl>
                                          <p:spTgt spid="7178">
                                            <p:txEl>
                                              <p:pRg st="0" end="0"/>
                                            </p:txEl>
                                          </p:spTgt>
                                        </p:tgtEl>
                                      </p:cBhvr>
                                    </p:animEffect>
                                    <p:anim calcmode="lin" valueType="num">
                                      <p:cBhvr>
                                        <p:cTn id="15" dur="1000" fill="hold"/>
                                        <p:tgtEl>
                                          <p:spTgt spid="7178">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17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8" grpId="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06888" name="Picture 8" descr="micro18a"/>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1965560" y="1421776"/>
            <a:ext cx="2592586" cy="452750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6891" name="Picture 11" descr="micro18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6012" y="1421777"/>
            <a:ext cx="2592000" cy="4527503"/>
          </a:xfrm>
          <a:prstGeom prst="rect">
            <a:avLst/>
          </a:prstGeom>
          <a:noFill/>
          <a:extLst>
            <a:ext uri="{909E8E84-426E-40DD-AFC4-6F175D3DCCD1}">
              <a14:hiddenFill xmlns:a14="http://schemas.microsoft.com/office/drawing/2010/main">
                <a:solidFill>
                  <a:srgbClr val="FFFFFF"/>
                </a:solidFill>
              </a14:hiddenFill>
            </a:ext>
          </a:extLst>
        </p:spPr>
      </p:pic>
      <p:sp>
        <p:nvSpPr>
          <p:cNvPr id="7" name="1 Título"/>
          <p:cNvSpPr txBox="1">
            <a:spLocks/>
          </p:cNvSpPr>
          <p:nvPr/>
        </p:nvSpPr>
        <p:spPr bwMode="auto">
          <a:xfrm>
            <a:off x="757456" y="130622"/>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8" name="Título 1"/>
          <p:cNvSpPr>
            <a:spLocks noGrp="1"/>
          </p:cNvSpPr>
          <p:nvPr>
            <p:ph type="title" sz="quarter"/>
          </p:nvPr>
        </p:nvSpPr>
        <p:spPr>
          <a:xfrm>
            <a:off x="2563422" y="5847862"/>
            <a:ext cx="4104456" cy="854968"/>
          </a:xfrm>
        </p:spPr>
        <p:txBody>
          <a:bodyPr/>
          <a:lstStyle/>
          <a:p>
            <a:pPr algn="ctr"/>
            <a:r>
              <a:rPr lang="es-ES" sz="24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Microscopios del Siglo XVIII</a:t>
            </a:r>
            <a:endParaRPr lang="es-VE"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fld id="{D7CF8C22-860B-4F27-AE5F-6B24CA208648}" type="slidenum">
              <a:rPr lang="en-US" smtClean="0"/>
              <a:pPr/>
              <a:t>32</a:t>
            </a:fld>
            <a:endParaRPr lang="en-US"/>
          </a:p>
        </p:txBody>
      </p:sp>
    </p:spTree>
    <p:extLst>
      <p:ext uri="{BB962C8B-B14F-4D97-AF65-F5344CB8AC3E}">
        <p14:creationId xmlns:p14="http://schemas.microsoft.com/office/powerpoint/2010/main" val="1239514720"/>
      </p:ext>
    </p:extLst>
  </p:cSld>
  <p:clrMapOvr>
    <a:masterClrMapping/>
  </p:clrMapOvr>
  <p:transition>
    <p:zoom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506888"/>
                                        </p:tgtEl>
                                        <p:attrNameLst>
                                          <p:attrName>style.visibility</p:attrName>
                                        </p:attrNameLst>
                                      </p:cBhvr>
                                      <p:to>
                                        <p:strVal val="visible"/>
                                      </p:to>
                                    </p:set>
                                    <p:animEffect transition="in" filter="dissolve">
                                      <p:cBhvr>
                                        <p:cTn id="7" dur="500"/>
                                        <p:tgtEl>
                                          <p:spTgt spid="5068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506891"/>
                                        </p:tgtEl>
                                        <p:attrNameLst>
                                          <p:attrName>style.visibility</p:attrName>
                                        </p:attrNameLst>
                                      </p:cBhvr>
                                      <p:to>
                                        <p:strVal val="visible"/>
                                      </p:to>
                                    </p:set>
                                    <p:animEffect transition="in" filter="dissolve">
                                      <p:cBhvr>
                                        <p:cTn id="12" dur="500"/>
                                        <p:tgtEl>
                                          <p:spTgt spid="5068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8" name="Text Box 10"/>
          <p:cNvSpPr txBox="1">
            <a:spLocks noChangeArrowheads="1"/>
          </p:cNvSpPr>
          <p:nvPr/>
        </p:nvSpPr>
        <p:spPr bwMode="auto">
          <a:xfrm>
            <a:off x="4427984" y="2132856"/>
            <a:ext cx="4316288" cy="3104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270" tIns="43635" rIns="87270" bIns="43635">
            <a:spAutoFit/>
          </a:bodyPr>
          <a:lstStyle>
            <a:lvl1pPr defTabSz="873125">
              <a:defRPr>
                <a:solidFill>
                  <a:schemeClr val="tx1"/>
                </a:solidFill>
                <a:latin typeface="Arial" charset="0"/>
              </a:defRPr>
            </a:lvl1pPr>
            <a:lvl2pPr marL="436563" defTabSz="873125">
              <a:defRPr>
                <a:solidFill>
                  <a:schemeClr val="tx1"/>
                </a:solidFill>
                <a:latin typeface="Arial" charset="0"/>
              </a:defRPr>
            </a:lvl2pPr>
            <a:lvl3pPr marL="873125" defTabSz="873125">
              <a:defRPr>
                <a:solidFill>
                  <a:schemeClr val="tx1"/>
                </a:solidFill>
                <a:latin typeface="Arial" charset="0"/>
              </a:defRPr>
            </a:lvl3pPr>
            <a:lvl4pPr marL="1309688" defTabSz="873125">
              <a:defRPr>
                <a:solidFill>
                  <a:schemeClr val="tx1"/>
                </a:solidFill>
                <a:latin typeface="Arial" charset="0"/>
              </a:defRPr>
            </a:lvl4pPr>
            <a:lvl5pPr marL="1744663" defTabSz="873125">
              <a:defRPr>
                <a:solidFill>
                  <a:schemeClr val="tx1"/>
                </a:solidFill>
                <a:latin typeface="Arial" charset="0"/>
              </a:defRPr>
            </a:lvl5pPr>
            <a:lvl6pPr marL="2201863" defTabSz="873125" fontAlgn="base">
              <a:spcBef>
                <a:spcPct val="0"/>
              </a:spcBef>
              <a:spcAft>
                <a:spcPct val="0"/>
              </a:spcAft>
              <a:defRPr>
                <a:solidFill>
                  <a:schemeClr val="tx1"/>
                </a:solidFill>
                <a:latin typeface="Arial" charset="0"/>
              </a:defRPr>
            </a:lvl6pPr>
            <a:lvl7pPr marL="2659063" defTabSz="873125" fontAlgn="base">
              <a:spcBef>
                <a:spcPct val="0"/>
              </a:spcBef>
              <a:spcAft>
                <a:spcPct val="0"/>
              </a:spcAft>
              <a:defRPr>
                <a:solidFill>
                  <a:schemeClr val="tx1"/>
                </a:solidFill>
                <a:latin typeface="Arial" charset="0"/>
              </a:defRPr>
            </a:lvl7pPr>
            <a:lvl8pPr marL="3116263" defTabSz="873125" fontAlgn="base">
              <a:spcBef>
                <a:spcPct val="0"/>
              </a:spcBef>
              <a:spcAft>
                <a:spcPct val="0"/>
              </a:spcAft>
              <a:defRPr>
                <a:solidFill>
                  <a:schemeClr val="tx1"/>
                </a:solidFill>
                <a:latin typeface="Arial" charset="0"/>
              </a:defRPr>
            </a:lvl8pPr>
            <a:lvl9pPr marL="3573463" defTabSz="873125" fontAlgn="base">
              <a:spcBef>
                <a:spcPct val="0"/>
              </a:spcBef>
              <a:spcAft>
                <a:spcPct val="0"/>
              </a:spcAft>
              <a:defRPr>
                <a:solidFill>
                  <a:schemeClr val="tx1"/>
                </a:solidFill>
                <a:latin typeface="Arial" charset="0"/>
              </a:defRPr>
            </a:lvl9pPr>
          </a:lstStyle>
          <a:p>
            <a:pPr algn="just">
              <a:spcBef>
                <a:spcPct val="50000"/>
              </a:spcBef>
            </a:pPr>
            <a:r>
              <a:rPr lang="es-ES" sz="28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Jean </a:t>
            </a:r>
            <a:r>
              <a:rPr lang="es-ES" sz="2800" b="1"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Baptiste</a:t>
            </a:r>
            <a:r>
              <a:rPr lang="es-ES" sz="28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 de Lamarck naturalista francés, vinculado con la sistematización de la Historia Natural. Formuló la primera teoría de la Evolución Biológica </a:t>
            </a:r>
            <a:endParaRPr lang="es-ES" sz="28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Título 1"/>
          <p:cNvSpPr>
            <a:spLocks noGrp="1"/>
          </p:cNvSpPr>
          <p:nvPr>
            <p:ph type="title" sz="quarter"/>
          </p:nvPr>
        </p:nvSpPr>
        <p:spPr>
          <a:xfrm>
            <a:off x="323528" y="4878288"/>
            <a:ext cx="4104456" cy="1143000"/>
          </a:xfrm>
        </p:spPr>
        <p:txBody>
          <a:bodyPr/>
          <a:lstStyle/>
          <a:p>
            <a:pPr algn="ctr"/>
            <a:r>
              <a:rPr lang="es-ES" sz="24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Jean </a:t>
            </a:r>
            <a:r>
              <a:rPr lang="es-ES" sz="2400" b="1" kern="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Baptiste</a:t>
            </a:r>
            <a:r>
              <a:rPr lang="es-ES" sz="24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de Lamarck</a:t>
            </a: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
            </a:r>
            <a:b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br>
            <a:r>
              <a:rPr lang="es-ES" sz="24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1744 a 1829</a:t>
            </a:r>
            <a:endParaRPr lang="es-VE"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7" name="1 Título"/>
          <p:cNvSpPr txBox="1">
            <a:spLocks/>
          </p:cNvSpPr>
          <p:nvPr/>
        </p:nvSpPr>
        <p:spPr bwMode="auto">
          <a:xfrm>
            <a:off x="757456" y="130622"/>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pic>
        <p:nvPicPr>
          <p:cNvPr id="9218" name="Picture 2" descr="Jean-Baptiste de Lamarc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916832"/>
            <a:ext cx="2333625" cy="2943225"/>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p:cNvSpPr>
            <a:spLocks noGrp="1"/>
          </p:cNvSpPr>
          <p:nvPr>
            <p:ph type="sldNum" sz="quarter" idx="12"/>
          </p:nvPr>
        </p:nvSpPr>
        <p:spPr/>
        <p:txBody>
          <a:bodyPr/>
          <a:lstStyle/>
          <a:p>
            <a:fld id="{D870756D-0537-44E2-B8A1-28BED8BBCE30}" type="slidenum">
              <a:rPr lang="es-ES" smtClean="0"/>
              <a:pPr/>
              <a:t>33</a:t>
            </a:fld>
            <a:endParaRPr lang="es-ES"/>
          </a:p>
        </p:txBody>
      </p:sp>
    </p:spTree>
    <p:extLst>
      <p:ext uri="{BB962C8B-B14F-4D97-AF65-F5344CB8AC3E}">
        <p14:creationId xmlns:p14="http://schemas.microsoft.com/office/powerpoint/2010/main" val="945942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178"/>
                                        </p:tgtEl>
                                        <p:attrNameLst>
                                          <p:attrName>style.visibility</p:attrName>
                                        </p:attrNameLst>
                                      </p:cBhvr>
                                      <p:to>
                                        <p:strVal val="visible"/>
                                      </p:to>
                                    </p:set>
                                    <p:animEffect transition="in" filter="fade">
                                      <p:cBhvr>
                                        <p:cTn id="7" dur="1000"/>
                                        <p:tgtEl>
                                          <p:spTgt spid="7178"/>
                                        </p:tgtEl>
                                      </p:cBhvr>
                                    </p:animEffect>
                                    <p:anim calcmode="lin" valueType="num">
                                      <p:cBhvr>
                                        <p:cTn id="8" dur="1000" fill="hold"/>
                                        <p:tgtEl>
                                          <p:spTgt spid="7178"/>
                                        </p:tgtEl>
                                        <p:attrNameLst>
                                          <p:attrName>ppt_x</p:attrName>
                                        </p:attrNameLst>
                                      </p:cBhvr>
                                      <p:tavLst>
                                        <p:tav tm="0">
                                          <p:val>
                                            <p:strVal val="#ppt_x"/>
                                          </p:val>
                                        </p:tav>
                                        <p:tav tm="100000">
                                          <p:val>
                                            <p:strVal val="#ppt_x"/>
                                          </p:val>
                                        </p:tav>
                                      </p:tavLst>
                                    </p:anim>
                                    <p:anim calcmode="lin" valueType="num">
                                      <p:cBhvr>
                                        <p:cTn id="9" dur="1000" fill="hold"/>
                                        <p:tgtEl>
                                          <p:spTgt spid="717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8">
                                            <p:txEl>
                                              <p:pRg st="0" end="0"/>
                                            </p:txEl>
                                          </p:spTgt>
                                        </p:tgtEl>
                                        <p:attrNameLst>
                                          <p:attrName>style.visibility</p:attrName>
                                        </p:attrNameLst>
                                      </p:cBhvr>
                                      <p:to>
                                        <p:strVal val="visible"/>
                                      </p:to>
                                    </p:set>
                                    <p:animEffect transition="in" filter="fade">
                                      <p:cBhvr>
                                        <p:cTn id="14" dur="1000"/>
                                        <p:tgtEl>
                                          <p:spTgt spid="7178">
                                            <p:txEl>
                                              <p:pRg st="0" end="0"/>
                                            </p:txEl>
                                          </p:spTgt>
                                        </p:tgtEl>
                                      </p:cBhvr>
                                    </p:animEffect>
                                    <p:anim calcmode="lin" valueType="num">
                                      <p:cBhvr>
                                        <p:cTn id="15" dur="1000" fill="hold"/>
                                        <p:tgtEl>
                                          <p:spTgt spid="7178">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17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artecreha.com/wp-content/uploads/2012/05/expospari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5252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ítulo 4"/>
          <p:cNvSpPr>
            <a:spLocks noGrp="1"/>
          </p:cNvSpPr>
          <p:nvPr>
            <p:ph type="title"/>
          </p:nvPr>
        </p:nvSpPr>
        <p:spPr>
          <a:xfrm>
            <a:off x="539552" y="3161792"/>
            <a:ext cx="8188914" cy="939080"/>
          </a:xfrm>
        </p:spPr>
        <p:txBody>
          <a:bodyPr/>
          <a:lstStyle/>
          <a:p>
            <a:pPr algn="ctr"/>
            <a:r>
              <a:rPr lang="es-VE" sz="60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onotype Corsiva" panose="03010101010201010101" pitchFamily="66" charset="0"/>
              </a:rPr>
              <a:t>Edad Moderna</a:t>
            </a:r>
            <a:endParaRPr lang="es-VE" sz="60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onotype Corsiva" panose="03010101010201010101" pitchFamily="66" charset="0"/>
            </a:endParaRPr>
          </a:p>
        </p:txBody>
      </p:sp>
      <p:sp>
        <p:nvSpPr>
          <p:cNvPr id="2" name="Marcador de número de diapositiva 1"/>
          <p:cNvSpPr>
            <a:spLocks noGrp="1"/>
          </p:cNvSpPr>
          <p:nvPr>
            <p:ph type="sldNum" sz="quarter" idx="4"/>
          </p:nvPr>
        </p:nvSpPr>
        <p:spPr/>
        <p:txBody>
          <a:bodyPr/>
          <a:lstStyle/>
          <a:p>
            <a:fld id="{9D4C30F3-4E5C-414C-81AE-99866C121873}" type="slidenum">
              <a:rPr lang="en-US" smtClean="0"/>
              <a:t>34</a:t>
            </a:fld>
            <a:endParaRPr lang="en-US"/>
          </a:p>
        </p:txBody>
      </p:sp>
    </p:spTree>
    <p:extLst>
      <p:ext uri="{BB962C8B-B14F-4D97-AF65-F5344CB8AC3E}">
        <p14:creationId xmlns:p14="http://schemas.microsoft.com/office/powerpoint/2010/main" val="15480312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rrowheads="1"/>
          </p:cNvSpPr>
          <p:nvPr>
            <p:ph type="title"/>
          </p:nvPr>
        </p:nvSpPr>
        <p:spPr>
          <a:xfrm>
            <a:off x="5148064" y="5586264"/>
            <a:ext cx="3456384" cy="939080"/>
          </a:xfrm>
        </p:spPr>
        <p:txBody>
          <a:bodyPr/>
          <a:lstStyle/>
          <a:p>
            <a:pPr algn="ct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Charles Darwin </a:t>
            </a:r>
            <a:b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b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(1809-1882)</a:t>
            </a:r>
          </a:p>
        </p:txBody>
      </p:sp>
      <p:sp>
        <p:nvSpPr>
          <p:cNvPr id="2" name="Rectángulo 1"/>
          <p:cNvSpPr/>
          <p:nvPr/>
        </p:nvSpPr>
        <p:spPr>
          <a:xfrm>
            <a:off x="432048" y="1785005"/>
            <a:ext cx="4572000" cy="4524315"/>
          </a:xfrm>
          <a:prstGeom prst="rect">
            <a:avLst/>
          </a:prstGeom>
        </p:spPr>
        <p:txBody>
          <a:bodyPr>
            <a:spAutoFit/>
          </a:bodyPr>
          <a:lstStyle/>
          <a:p>
            <a:pPr algn="just"/>
            <a:r>
              <a:rPr lang="es-ES" sz="24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Estableció las bases de la Teoría Moderna de la Evolución de las Especies por medio de la selección natural. Su trabajo tuvo una influencia decisiva sobre las ciencias de la vida y de la tierra, y sobre el pensamiento moderno </a:t>
            </a:r>
            <a:r>
              <a:rPr lang="es-ES" sz="2400" b="1" dirty="0">
                <a:latin typeface="Microsoft Sans Serif" panose="020B0604020202020204" pitchFamily="34" charset="0"/>
                <a:ea typeface="Microsoft Sans Serif" panose="020B0604020202020204" pitchFamily="34" charset="0"/>
                <a:cs typeface="Microsoft Sans Serif" panose="020B0604020202020204" pitchFamily="34" charset="0"/>
              </a:rPr>
              <a:t>en </a:t>
            </a:r>
            <a:r>
              <a:rPr lang="es-ES" sz="24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general</a:t>
            </a:r>
            <a:r>
              <a:rPr lang="es-ES" sz="2400" dirty="0" smtClean="0"/>
              <a:t>. </a:t>
            </a:r>
            <a:r>
              <a:rPr lang="es-ES" sz="2400" b="1" dirty="0">
                <a:latin typeface="Microsoft Sans Serif" panose="020B0604020202020204" pitchFamily="34" charset="0"/>
                <a:ea typeface="Microsoft Sans Serif" panose="020B0604020202020204" pitchFamily="34" charset="0"/>
                <a:cs typeface="Microsoft Sans Serif" panose="020B0604020202020204" pitchFamily="34" charset="0"/>
              </a:rPr>
              <a:t>Se le reconoce como el Padre de la Evolución; escribió el libro “El Origen de las Especies”</a:t>
            </a:r>
          </a:p>
        </p:txBody>
      </p:sp>
      <p:pic>
        <p:nvPicPr>
          <p:cNvPr id="6" name="Picture 4" descr="http://alrededordelmundo.files.wordpress.com/2008/04/darwin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5295628" y="1628800"/>
            <a:ext cx="3236812" cy="3960440"/>
          </a:xfrm>
          <a:prstGeom prst="rect">
            <a:avLst/>
          </a:prstGeom>
          <a:noFill/>
          <a:extLst>
            <a:ext uri="{909E8E84-426E-40DD-AFC4-6F175D3DCCD1}">
              <a14:hiddenFill xmlns:a14="http://schemas.microsoft.com/office/drawing/2010/main">
                <a:solidFill>
                  <a:srgbClr val="FFFFFF"/>
                </a:solidFill>
              </a14:hiddenFill>
            </a:ext>
          </a:extLst>
        </p:spPr>
      </p:pic>
      <p:sp>
        <p:nvSpPr>
          <p:cNvPr id="7" name="1 Título"/>
          <p:cNvSpPr txBox="1">
            <a:spLocks/>
          </p:cNvSpPr>
          <p:nvPr/>
        </p:nvSpPr>
        <p:spPr bwMode="auto">
          <a:xfrm>
            <a:off x="757456" y="274638"/>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3" name="Marcador de número de diapositiva 2"/>
          <p:cNvSpPr>
            <a:spLocks noGrp="1"/>
          </p:cNvSpPr>
          <p:nvPr>
            <p:ph type="sldNum" sz="quarter" idx="4"/>
          </p:nvPr>
        </p:nvSpPr>
        <p:spPr/>
        <p:txBody>
          <a:bodyPr/>
          <a:lstStyle/>
          <a:p>
            <a:fld id="{9D4C30F3-4E5C-414C-81AE-99866C121873}" type="slidenum">
              <a:rPr lang="en-US" smtClean="0"/>
              <a:t>35</a:t>
            </a:fld>
            <a:endParaRPr lang="en-US"/>
          </a:p>
        </p:txBody>
      </p:sp>
    </p:spTree>
    <p:extLst>
      <p:ext uri="{BB962C8B-B14F-4D97-AF65-F5344CB8AC3E}">
        <p14:creationId xmlns:p14="http://schemas.microsoft.com/office/powerpoint/2010/main" val="2419113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fade">
                                      <p:cBhvr>
                                        <p:cTn id="14" dur="1000"/>
                                        <p:tgtEl>
                                          <p:spTgt spid="2">
                                            <p:txEl>
                                              <p:pRg st="0" end="0"/>
                                            </p:txEl>
                                          </p:spTgt>
                                        </p:tgtEl>
                                      </p:cBhvr>
                                    </p:animEffect>
                                    <p:anim calcmode="lin" valueType="num">
                                      <p:cBhvr>
                                        <p:cTn id="15"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589240"/>
            <a:ext cx="3263279" cy="939080"/>
          </a:xfrm>
        </p:spPr>
        <p:txBody>
          <a:bodyPr/>
          <a:lstStyle/>
          <a:p>
            <a:pPr algn="ct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Gregorio Mendel </a:t>
            </a:r>
            <a:b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b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(1822-1884)</a:t>
            </a:r>
          </a:p>
        </p:txBody>
      </p:sp>
      <p:pic>
        <p:nvPicPr>
          <p:cNvPr id="4" name="3 Marcador de contenido" descr="gregor-mendel.jpg"/>
          <p:cNvPicPr>
            <a:picLocks noGrp="1" noChangeAspect="1"/>
          </p:cNvPicPr>
          <p:nvPr>
            <p:ph idx="1"/>
          </p:nvPr>
        </p:nvPicPr>
        <p:blipFill>
          <a:blip r:embed="rId3"/>
          <a:stretch>
            <a:fillRect/>
          </a:stretch>
        </p:blipFill>
        <p:spPr>
          <a:xfrm>
            <a:off x="660649" y="1556792"/>
            <a:ext cx="2903239" cy="4083266"/>
          </a:xfrm>
          <a:prstGeom prst="rect">
            <a:avLst/>
          </a:prstGeom>
          <a:ln>
            <a:noFill/>
          </a:ln>
          <a:effectLst>
            <a:softEdge rad="112500"/>
          </a:effectLst>
        </p:spPr>
      </p:pic>
      <p:sp>
        <p:nvSpPr>
          <p:cNvPr id="1025" name="Rectangle 1"/>
          <p:cNvSpPr>
            <a:spLocks noChangeArrowheads="1"/>
          </p:cNvSpPr>
          <p:nvPr/>
        </p:nvSpPr>
        <p:spPr bwMode="auto">
          <a:xfrm>
            <a:off x="3779912" y="1772816"/>
            <a:ext cx="5068640" cy="2893100"/>
          </a:xfrm>
          <a:prstGeom prst="rect">
            <a:avLst/>
          </a:prstGeom>
          <a:noFill/>
          <a:ln>
            <a:noFill/>
          </a:ln>
          <a:extLst/>
        </p:spPr>
        <p:txBody>
          <a:bodyPr wrap="square" anchor="ctr">
            <a:spAutoFit/>
          </a:bodyPr>
          <a:lstStyle/>
          <a:p>
            <a:pPr algn="just"/>
            <a:r>
              <a:rPr lang="es-ES" sz="26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Conocido </a:t>
            </a:r>
            <a:r>
              <a:rPr lang="es-ES" sz="2600" b="1" dirty="0">
                <a:latin typeface="Microsoft Sans Serif" panose="020B0604020202020204" pitchFamily="34" charset="0"/>
                <a:ea typeface="Microsoft Sans Serif" panose="020B0604020202020204" pitchFamily="34" charset="0"/>
                <a:cs typeface="Microsoft Sans Serif" panose="020B0604020202020204" pitchFamily="34" charset="0"/>
              </a:rPr>
              <a:t>como el </a:t>
            </a:r>
            <a:r>
              <a:rPr lang="es-ES" sz="26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Padre </a:t>
            </a:r>
            <a:r>
              <a:rPr lang="es-ES" sz="2600" b="1" dirty="0">
                <a:latin typeface="Microsoft Sans Serif" panose="020B0604020202020204" pitchFamily="34" charset="0"/>
                <a:ea typeface="Microsoft Sans Serif" panose="020B0604020202020204" pitchFamily="34" charset="0"/>
                <a:cs typeface="Microsoft Sans Serif" panose="020B0604020202020204" pitchFamily="34" charset="0"/>
              </a:rPr>
              <a:t>de la </a:t>
            </a:r>
            <a:r>
              <a:rPr lang="es-ES" sz="26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Genética. Desarrollo </a:t>
            </a:r>
            <a:r>
              <a:rPr lang="es-ES" sz="2600" b="1" dirty="0">
                <a:latin typeface="Microsoft Sans Serif" panose="020B0604020202020204" pitchFamily="34" charset="0"/>
                <a:ea typeface="Microsoft Sans Serif" panose="020B0604020202020204" pitchFamily="34" charset="0"/>
                <a:cs typeface="Microsoft Sans Serif" panose="020B0604020202020204" pitchFamily="34" charset="0"/>
              </a:rPr>
              <a:t>los principios que rigen la herencia gracias a sus trabajos con el guisante </a:t>
            </a:r>
            <a:r>
              <a:rPr lang="es-ES" sz="26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común. Su </a:t>
            </a:r>
            <a:r>
              <a:rPr lang="es-ES" sz="2600" b="1" dirty="0">
                <a:latin typeface="Microsoft Sans Serif" panose="020B0604020202020204" pitchFamily="34" charset="0"/>
                <a:ea typeface="Microsoft Sans Serif" panose="020B0604020202020204" pitchFamily="34" charset="0"/>
                <a:cs typeface="Microsoft Sans Serif" panose="020B0604020202020204" pitchFamily="34" charset="0"/>
              </a:rPr>
              <a:t>trabajo no fue valorado cuando lo publicó en el año 1866. </a:t>
            </a:r>
          </a:p>
        </p:txBody>
      </p:sp>
      <p:sp>
        <p:nvSpPr>
          <p:cNvPr id="6" name="1 Título"/>
          <p:cNvSpPr txBox="1">
            <a:spLocks/>
          </p:cNvSpPr>
          <p:nvPr/>
        </p:nvSpPr>
        <p:spPr bwMode="auto">
          <a:xfrm>
            <a:off x="757456" y="274638"/>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pic>
        <p:nvPicPr>
          <p:cNvPr id="8"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9992" y="4607938"/>
            <a:ext cx="3536751" cy="2133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Marcador de número de diapositiva 2"/>
          <p:cNvSpPr>
            <a:spLocks noGrp="1"/>
          </p:cNvSpPr>
          <p:nvPr>
            <p:ph type="sldNum" sz="quarter" idx="4"/>
          </p:nvPr>
        </p:nvSpPr>
        <p:spPr/>
        <p:txBody>
          <a:bodyPr/>
          <a:lstStyle/>
          <a:p>
            <a:fld id="{9D4C30F3-4E5C-414C-81AE-99866C121873}" type="slidenum">
              <a:rPr lang="en-US" smtClean="0"/>
              <a:t>36</a:t>
            </a:fld>
            <a:endParaRPr lang="en-US"/>
          </a:p>
        </p:txBody>
      </p:sp>
    </p:spTree>
    <p:extLst>
      <p:ext uri="{BB962C8B-B14F-4D97-AF65-F5344CB8AC3E}">
        <p14:creationId xmlns:p14="http://schemas.microsoft.com/office/powerpoint/2010/main" val="389210917"/>
      </p:ext>
    </p:extLst>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5"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anim calcmode="lin" valueType="num">
                                      <p:cBhvr>
                                        <p:cTn id="15" dur="2000" fill="hold"/>
                                        <p:tgtEl>
                                          <p:spTgt spid="4"/>
                                        </p:tgtEl>
                                        <p:attrNameLst>
                                          <p:attrName>ppt_w</p:attrName>
                                        </p:attrNameLst>
                                      </p:cBhvr>
                                      <p:tavLst>
                                        <p:tav tm="0" fmla="#ppt_w*sin(2.5*pi*$)">
                                          <p:val>
                                            <p:fltVal val="0"/>
                                          </p:val>
                                        </p:tav>
                                        <p:tav tm="100000">
                                          <p:val>
                                            <p:fltVal val="1"/>
                                          </p:val>
                                        </p:tav>
                                      </p:tavLst>
                                    </p:anim>
                                    <p:anim calcmode="lin" valueType="num">
                                      <p:cBhvr>
                                        <p:cTn id="16"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1025"/>
                                        </p:tgtEl>
                                        <p:attrNameLst>
                                          <p:attrName>style.visibility</p:attrName>
                                        </p:attrNameLst>
                                      </p:cBhvr>
                                      <p:to>
                                        <p:strVal val="visible"/>
                                      </p:to>
                                    </p:set>
                                    <p:animEffect transition="in" filter="barn(inVertical)">
                                      <p:cBhvr>
                                        <p:cTn id="21" dur="500"/>
                                        <p:tgtEl>
                                          <p:spTgt spid="1025"/>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025">
                                            <p:txEl>
                                              <p:pRg st="0" end="0"/>
                                            </p:txEl>
                                          </p:spTgt>
                                        </p:tgtEl>
                                        <p:attrNameLst>
                                          <p:attrName>style.visibility</p:attrName>
                                        </p:attrNameLst>
                                      </p:cBhvr>
                                      <p:to>
                                        <p:strVal val="visible"/>
                                      </p:to>
                                    </p:set>
                                    <p:animEffect transition="in" filter="fade">
                                      <p:cBhvr>
                                        <p:cTn id="26" dur="1000"/>
                                        <p:tgtEl>
                                          <p:spTgt spid="1025">
                                            <p:txEl>
                                              <p:pRg st="0" end="0"/>
                                            </p:txEl>
                                          </p:spTgt>
                                        </p:tgtEl>
                                      </p:cBhvr>
                                    </p:animEffect>
                                    <p:anim calcmode="lin" valueType="num">
                                      <p:cBhvr>
                                        <p:cTn id="27" dur="1000" fill="hold"/>
                                        <p:tgtEl>
                                          <p:spTgt spid="1025">
                                            <p:txEl>
                                              <p:pRg st="0" end="0"/>
                                            </p:txEl>
                                          </p:spTgt>
                                        </p:tgtEl>
                                        <p:attrNameLst>
                                          <p:attrName>ppt_x</p:attrName>
                                        </p:attrNameLst>
                                      </p:cBhvr>
                                      <p:tavLst>
                                        <p:tav tm="0">
                                          <p:val>
                                            <p:strVal val="#ppt_x"/>
                                          </p:val>
                                        </p:tav>
                                        <p:tav tm="100000">
                                          <p:val>
                                            <p:strVal val="#ppt_x"/>
                                          </p:val>
                                        </p:tav>
                                      </p:tavLst>
                                    </p:anim>
                                    <p:anim calcmode="lin" valueType="num">
                                      <p:cBhvr>
                                        <p:cTn id="28" dur="1000" fill="hold"/>
                                        <p:tgtEl>
                                          <p:spTgt spid="102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2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724127" y="5871592"/>
            <a:ext cx="2520281" cy="797768"/>
          </a:xfrm>
        </p:spPr>
        <p:txBody>
          <a:bodyPr/>
          <a:lstStyle/>
          <a:p>
            <a:pPr algn="ct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Luis Pasteur </a:t>
            </a:r>
            <a:r>
              <a:rPr lang="es-ES" sz="24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a:r>
            <a:br>
              <a:rPr lang="es-ES" sz="24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br>
            <a:r>
              <a:rPr lang="es-ES" sz="24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1822-1895)</a:t>
            </a:r>
            <a:endParaRPr lang="es-VE"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Marcador de contenido 2"/>
          <p:cNvSpPr>
            <a:spLocks noGrp="1"/>
          </p:cNvSpPr>
          <p:nvPr>
            <p:ph idx="1"/>
          </p:nvPr>
        </p:nvSpPr>
        <p:spPr>
          <a:xfrm>
            <a:off x="228601" y="1556792"/>
            <a:ext cx="4631431" cy="4896545"/>
          </a:xfrm>
        </p:spPr>
        <p:txBody>
          <a:bodyPr/>
          <a:lstStyle/>
          <a:p>
            <a:pPr marL="0" indent="0" algn="just">
              <a:buNone/>
            </a:pP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Considerado el </a:t>
            </a:r>
            <a:r>
              <a:rPr lang="es-ES" sz="24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Padre </a:t>
            </a: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de la </a:t>
            </a:r>
            <a:r>
              <a:rPr lang="es-ES" sz="24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Microbiología, demostró </a:t>
            </a: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que en el aire hay gran cantidad de microorganismos</a:t>
            </a:r>
            <a:r>
              <a:rPr lang="es-ES" sz="24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Refutó definitivamente </a:t>
            </a: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ES" sz="24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abiogénesis, proponiendo la Teoría de la Biogénesis. Además inventó </a:t>
            </a: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el proceso que lleva su </a:t>
            </a:r>
            <a:r>
              <a:rPr lang="es-ES" sz="24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nombre PASTEURIZACIÓN que elimina los microbios que descomponen los alimentos y desarrolló vacunas </a:t>
            </a: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contra varias enfermedades incluida la rabia</a:t>
            </a:r>
          </a:p>
          <a:p>
            <a:pPr algn="ctr">
              <a:spcBef>
                <a:spcPct val="0"/>
              </a:spcBef>
            </a:pPr>
            <a:endParaRPr lang="es-VE"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5" name="Picture 4" descr="pasteur"/>
          <p:cNvPicPr>
            <a:picLocks noChangeAspect="1" noChangeArrowheads="1"/>
          </p:cNvPicPr>
          <p:nvPr/>
        </p:nvPicPr>
        <p:blipFill rotWithShape="1">
          <a:blip r:embed="rId3">
            <a:extLst>
              <a:ext uri="{28A0092B-C50C-407E-A947-70E740481C1C}">
                <a14:useLocalDpi xmlns:a14="http://schemas.microsoft.com/office/drawing/2010/main" val="0"/>
              </a:ext>
            </a:extLst>
          </a:blip>
          <a:srcRect l="31114" r="3693"/>
          <a:stretch/>
        </p:blipFill>
        <p:spPr bwMode="auto">
          <a:xfrm>
            <a:off x="5004048" y="1556792"/>
            <a:ext cx="3721480" cy="4320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1 Título"/>
          <p:cNvSpPr txBox="1">
            <a:spLocks/>
          </p:cNvSpPr>
          <p:nvPr/>
        </p:nvSpPr>
        <p:spPr bwMode="auto">
          <a:xfrm>
            <a:off x="757456" y="274638"/>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4" name="Marcador de número de diapositiva 3"/>
          <p:cNvSpPr>
            <a:spLocks noGrp="1"/>
          </p:cNvSpPr>
          <p:nvPr>
            <p:ph type="sldNum" sz="quarter" idx="4"/>
          </p:nvPr>
        </p:nvSpPr>
        <p:spPr/>
        <p:txBody>
          <a:bodyPr/>
          <a:lstStyle/>
          <a:p>
            <a:fld id="{9D4C30F3-4E5C-414C-81AE-99866C121873}" type="slidenum">
              <a:rPr lang="en-US" smtClean="0"/>
              <a:t>37</a:t>
            </a:fld>
            <a:endParaRPr lang="en-US"/>
          </a:p>
        </p:txBody>
      </p:sp>
    </p:spTree>
    <p:extLst>
      <p:ext uri="{BB962C8B-B14F-4D97-AF65-F5344CB8AC3E}">
        <p14:creationId xmlns:p14="http://schemas.microsoft.com/office/powerpoint/2010/main" val="2719656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lh4.ggpht.com/_uheNlUAGBA8/TEp5Wzcu1OI/AAAAAAAACxE/oEftQCzpq4E/petrole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Marcador de texto 5"/>
          <p:cNvSpPr>
            <a:spLocks noGrp="1"/>
          </p:cNvSpPr>
          <p:nvPr>
            <p:ph type="body" idx="1"/>
          </p:nvPr>
        </p:nvSpPr>
        <p:spPr>
          <a:xfrm>
            <a:off x="685728" y="5229200"/>
            <a:ext cx="7772543" cy="1499384"/>
          </a:xfrm>
        </p:spPr>
        <p:txBody>
          <a:bodyPr/>
          <a:lstStyle/>
          <a:p>
            <a:pPr algn="ctr"/>
            <a:r>
              <a:rPr lang="es-VE"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onotype Corsiva" panose="03010101010201010101" pitchFamily="66" charset="0"/>
              </a:rPr>
              <a:t>Edad Contemporánea</a:t>
            </a:r>
          </a:p>
          <a:p>
            <a:endParaRPr lang="es-VE"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2" name="Marcador de número de diapositiva 1"/>
          <p:cNvSpPr>
            <a:spLocks noGrp="1"/>
          </p:cNvSpPr>
          <p:nvPr>
            <p:ph type="sldNum" sz="quarter" idx="4"/>
          </p:nvPr>
        </p:nvSpPr>
        <p:spPr/>
        <p:txBody>
          <a:bodyPr/>
          <a:lstStyle/>
          <a:p>
            <a:fld id="{9D4C30F3-4E5C-414C-81AE-99866C121873}" type="slidenum">
              <a:rPr lang="en-US" smtClean="0"/>
              <a:t>38</a:t>
            </a:fld>
            <a:endParaRPr lang="en-US"/>
          </a:p>
        </p:txBody>
      </p:sp>
    </p:spTree>
    <p:extLst>
      <p:ext uri="{BB962C8B-B14F-4D97-AF65-F5344CB8AC3E}">
        <p14:creationId xmlns:p14="http://schemas.microsoft.com/office/powerpoint/2010/main" val="135150644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1560" y="2095872"/>
            <a:ext cx="7992887" cy="3853408"/>
          </a:xfrm>
        </p:spPr>
        <p:txBody>
          <a:bodyPr/>
          <a:lstStyle/>
          <a:p>
            <a:pPr marL="0" indent="0" algn="just">
              <a:buNone/>
            </a:pPr>
            <a:r>
              <a:rPr lang="es-VE" sz="32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En el Siglo </a:t>
            </a:r>
            <a:r>
              <a:rPr lang="es-VE" sz="32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XIX, la Biología extendió sus conocimientos y se modificó </a:t>
            </a:r>
            <a:r>
              <a:rPr lang="es-VE" sz="32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considerablemente</a:t>
            </a:r>
            <a:r>
              <a:rPr lang="es-VE" sz="32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 </a:t>
            </a:r>
          </a:p>
          <a:p>
            <a:pPr marL="0" indent="0" algn="just">
              <a:buNone/>
            </a:pPr>
            <a:endParaRPr lang="es-VE" sz="32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None/>
            </a:pPr>
            <a:r>
              <a:rPr lang="es-VE" sz="32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Esta </a:t>
            </a:r>
            <a:r>
              <a:rPr lang="es-VE" sz="32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tendencia continuó y se extendió rápidamente en el siglo </a:t>
            </a:r>
            <a:r>
              <a:rPr lang="es-VE" sz="32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XX, aumentando el </a:t>
            </a:r>
            <a:r>
              <a:rPr lang="es-VE" sz="32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número de estudios cuantitativos</a:t>
            </a:r>
          </a:p>
        </p:txBody>
      </p:sp>
      <p:sp>
        <p:nvSpPr>
          <p:cNvPr id="5" name="1 Título"/>
          <p:cNvSpPr txBox="1">
            <a:spLocks/>
          </p:cNvSpPr>
          <p:nvPr/>
        </p:nvSpPr>
        <p:spPr bwMode="auto">
          <a:xfrm>
            <a:off x="757456" y="274638"/>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2" name="Marcador de número de diapositiva 1"/>
          <p:cNvSpPr>
            <a:spLocks noGrp="1"/>
          </p:cNvSpPr>
          <p:nvPr>
            <p:ph type="sldNum" sz="quarter" idx="4"/>
          </p:nvPr>
        </p:nvSpPr>
        <p:spPr/>
        <p:txBody>
          <a:bodyPr/>
          <a:lstStyle/>
          <a:p>
            <a:fld id="{9D4C30F3-4E5C-414C-81AE-99866C121873}" type="slidenum">
              <a:rPr lang="en-US" smtClean="0"/>
              <a:t>39</a:t>
            </a:fld>
            <a:endParaRPr lang="en-US"/>
          </a:p>
        </p:txBody>
      </p:sp>
    </p:spTree>
    <p:extLst>
      <p:ext uri="{BB962C8B-B14F-4D97-AF65-F5344CB8AC3E}">
        <p14:creationId xmlns:p14="http://schemas.microsoft.com/office/powerpoint/2010/main" val="3514499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1772816"/>
            <a:ext cx="8208911" cy="4439518"/>
          </a:xfrm>
        </p:spPr>
        <p:txBody>
          <a:bodyPr/>
          <a:lstStyle/>
          <a:p>
            <a:pPr marL="0" indent="0" algn="just">
              <a:buNone/>
            </a:pP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La base de la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moderna se centra en cuatro principios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unificadores: La Teoría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C</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elular</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 la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Evolución</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 la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Genética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y la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Homeostasis</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0" indent="0" algn="just">
              <a:buNone/>
            </a:pPr>
            <a:endParaRPr lang="es-MX" sz="1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None/>
            </a:pP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 como ciencia independiente, se desarrolló en el siglo XIX, cuando los científicos descubrieron que los organismos comparten características fundamentales</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1 Título"/>
          <p:cNvSpPr>
            <a:spLocks noGrp="1"/>
          </p:cNvSpPr>
          <p:nvPr>
            <p:ph type="title"/>
          </p:nvPr>
        </p:nvSpPr>
        <p:spPr>
          <a:xfrm>
            <a:off x="757456" y="116632"/>
            <a:ext cx="7620000" cy="1143000"/>
          </a:xfrm>
        </p:spPr>
        <p:txBody>
          <a:bodyPr/>
          <a:lstStyle/>
          <a:p>
            <a:pPr algn="ctr" eaLnBrk="1" hangingPunct="1"/>
            <a:r>
              <a:rPr lang="es-PA" altLang="es-MX" b="1" cap="small"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2" name="Marcador de número de diapositiva 1"/>
          <p:cNvSpPr>
            <a:spLocks noGrp="1"/>
          </p:cNvSpPr>
          <p:nvPr>
            <p:ph type="sldNum" sz="quarter" idx="4"/>
          </p:nvPr>
        </p:nvSpPr>
        <p:spPr/>
        <p:txBody>
          <a:bodyPr/>
          <a:lstStyle/>
          <a:p>
            <a:fld id="{9D4C30F3-4E5C-414C-81AE-99866C121873}" type="slidenum">
              <a:rPr lang="en-US" smtClean="0"/>
              <a:t>4</a:t>
            </a:fld>
            <a:endParaRPr lang="en-US"/>
          </a:p>
        </p:txBody>
      </p:sp>
    </p:spTree>
    <p:extLst>
      <p:ext uri="{BB962C8B-B14F-4D97-AF65-F5344CB8AC3E}">
        <p14:creationId xmlns:p14="http://schemas.microsoft.com/office/powerpoint/2010/main" val="4116615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420" y="5715000"/>
            <a:ext cx="3999359" cy="1143000"/>
          </a:xfrm>
        </p:spPr>
        <p:txBody>
          <a:bodyPr/>
          <a:lstStyle/>
          <a:p>
            <a:pPr algn="ct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Thomas Morgan</a:t>
            </a:r>
            <a:b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b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(1866-1945 USA)</a:t>
            </a:r>
          </a:p>
        </p:txBody>
      </p:sp>
      <p:sp>
        <p:nvSpPr>
          <p:cNvPr id="16389" name="Rectangle 5"/>
          <p:cNvSpPr>
            <a:spLocks noChangeArrowheads="1"/>
          </p:cNvSpPr>
          <p:nvPr/>
        </p:nvSpPr>
        <p:spPr bwMode="auto">
          <a:xfrm>
            <a:off x="3820418" y="1772816"/>
            <a:ext cx="5072062"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a:r>
              <a:rPr lang="es-ES" sz="24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Estudió </a:t>
            </a:r>
            <a:r>
              <a:rPr lang="es-ES" sz="24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ES" sz="24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a:t>
            </a:r>
            <a:r>
              <a:rPr lang="es-ES" sz="24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ES" sz="24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atural</a:t>
            </a:r>
            <a:r>
              <a:rPr lang="es-ES" sz="24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 sz="24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Zoología </a:t>
            </a:r>
            <a:r>
              <a:rPr lang="es-ES" sz="24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y </a:t>
            </a:r>
            <a:r>
              <a:rPr lang="es-ES" sz="2400" b="1"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a:t>
            </a:r>
            <a:r>
              <a:rPr lang="es-ES" sz="2400" b="1" dirty="0" err="1"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acromutación</a:t>
            </a:r>
            <a:r>
              <a:rPr lang="es-ES" sz="24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 sz="24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en la mosca de la fruta </a:t>
            </a:r>
            <a:r>
              <a:rPr lang="es-ES" sz="2400" b="1"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Drosophila </a:t>
            </a:r>
            <a:r>
              <a:rPr lang="es-ES" sz="2400" b="1" i="1"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melanogaster</a:t>
            </a:r>
            <a:r>
              <a:rPr lang="es-ES" sz="24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endParaRPr lang="es-ES" sz="24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ES" sz="24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Sus </a:t>
            </a:r>
            <a:r>
              <a:rPr lang="es-ES" sz="24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contribuciones científicas más importantes fueron en el campo de la Genética. </a:t>
            </a:r>
            <a:r>
              <a:rPr lang="es-PA" altLang="es-PA" sz="24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Estableció la </a:t>
            </a:r>
            <a:r>
              <a:rPr lang="es-PA" altLang="es-PA" sz="24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Teoría </a:t>
            </a:r>
            <a:r>
              <a:rPr lang="es-PA" altLang="es-PA" sz="24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C</a:t>
            </a:r>
            <a:r>
              <a:rPr lang="es-PA" altLang="es-PA" sz="24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romosómica </a:t>
            </a:r>
            <a:r>
              <a:rPr lang="es-PA" altLang="es-PA" sz="24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de la H</a:t>
            </a:r>
            <a:r>
              <a:rPr lang="es-PA" altLang="es-PA" sz="24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erencia.</a:t>
            </a:r>
            <a:endParaRPr lang="es-ES" sz="24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ES" sz="24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Fue </a:t>
            </a:r>
            <a:r>
              <a:rPr lang="es-ES" sz="24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galardonado con el Premio Nobel de Fisiología </a:t>
            </a:r>
            <a:r>
              <a:rPr lang="es-ES" sz="24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y </a:t>
            </a:r>
            <a:r>
              <a:rPr lang="es-ES" sz="24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Medicina en 1933 por la demostración de que los cromosomas son portadores de los genes. </a:t>
            </a:r>
            <a:endParaRPr lang="es-ES" sz="24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9" name="8 Imagen" descr="Thomas_Hunt_Morgan.jpg"/>
          <p:cNvPicPr>
            <a:picLocks noChangeAspect="1"/>
          </p:cNvPicPr>
          <p:nvPr/>
        </p:nvPicPr>
        <p:blipFill>
          <a:blip r:embed="rId2"/>
          <a:stretch>
            <a:fillRect/>
          </a:stretch>
        </p:blipFill>
        <p:spPr>
          <a:xfrm>
            <a:off x="530453" y="1340768"/>
            <a:ext cx="3033435" cy="4661355"/>
          </a:xfrm>
          <a:prstGeom prst="rect">
            <a:avLst/>
          </a:prstGeom>
          <a:ln>
            <a:noFill/>
          </a:ln>
          <a:effectLst>
            <a:softEdge rad="112500"/>
          </a:effectLst>
        </p:spPr>
      </p:pic>
      <p:sp>
        <p:nvSpPr>
          <p:cNvPr id="6" name="1 Título"/>
          <p:cNvSpPr txBox="1">
            <a:spLocks/>
          </p:cNvSpPr>
          <p:nvPr/>
        </p:nvSpPr>
        <p:spPr bwMode="auto">
          <a:xfrm>
            <a:off x="757456" y="274638"/>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3" name="Marcador de número de diapositiva 2"/>
          <p:cNvSpPr>
            <a:spLocks noGrp="1"/>
          </p:cNvSpPr>
          <p:nvPr>
            <p:ph type="sldNum" sz="quarter" idx="4"/>
          </p:nvPr>
        </p:nvSpPr>
        <p:spPr/>
        <p:txBody>
          <a:bodyPr/>
          <a:lstStyle/>
          <a:p>
            <a:fld id="{9D4C30F3-4E5C-414C-81AE-99866C121873}" type="slidenum">
              <a:rPr lang="en-US" smtClean="0"/>
              <a:t>40</a:t>
            </a:fld>
            <a:endParaRPr lang="en-US"/>
          </a:p>
        </p:txBody>
      </p:sp>
    </p:spTree>
    <p:extLst>
      <p:ext uri="{BB962C8B-B14F-4D97-AF65-F5344CB8AC3E}">
        <p14:creationId xmlns:p14="http://schemas.microsoft.com/office/powerpoint/2010/main" val="41509345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5"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1000" fill="hold"/>
                                        <p:tgtEl>
                                          <p:spTgt spid="9"/>
                                        </p:tgtEl>
                                        <p:attrNameLst>
                                          <p:attrName>ppt_w</p:attrName>
                                        </p:attrNameLst>
                                      </p:cBhvr>
                                      <p:tavLst>
                                        <p:tav tm="0">
                                          <p:val>
                                            <p:strVal val="#ppt_w*0.70"/>
                                          </p:val>
                                        </p:tav>
                                        <p:tav tm="100000">
                                          <p:val>
                                            <p:strVal val="#ppt_w"/>
                                          </p:val>
                                        </p:tav>
                                      </p:tavLst>
                                    </p:anim>
                                    <p:anim calcmode="lin" valueType="num">
                                      <p:cBhvr>
                                        <p:cTn id="13" dur="1000" fill="hold"/>
                                        <p:tgtEl>
                                          <p:spTgt spid="9"/>
                                        </p:tgtEl>
                                        <p:attrNameLst>
                                          <p:attrName>ppt_h</p:attrName>
                                        </p:attrNameLst>
                                      </p:cBhvr>
                                      <p:tavLst>
                                        <p:tav tm="0">
                                          <p:val>
                                            <p:strVal val="#ppt_h"/>
                                          </p:val>
                                        </p:tav>
                                        <p:tav tm="100000">
                                          <p:val>
                                            <p:strVal val="#ppt_h"/>
                                          </p:val>
                                        </p:tav>
                                      </p:tavLst>
                                    </p:anim>
                                    <p:animEffect transition="in" filter="fade">
                                      <p:cBhvr>
                                        <p:cTn id="14" dur="10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6389">
                                            <p:txEl>
                                              <p:pRg st="0" end="0"/>
                                            </p:txEl>
                                          </p:spTgt>
                                        </p:tgtEl>
                                        <p:attrNameLst>
                                          <p:attrName>style.visibility</p:attrName>
                                        </p:attrNameLst>
                                      </p:cBhvr>
                                      <p:to>
                                        <p:strVal val="visible"/>
                                      </p:to>
                                    </p:set>
                                    <p:animEffect transition="in" filter="fade">
                                      <p:cBhvr>
                                        <p:cTn id="19" dur="1000"/>
                                        <p:tgtEl>
                                          <p:spTgt spid="16389">
                                            <p:txEl>
                                              <p:pRg st="0" end="0"/>
                                            </p:txEl>
                                          </p:spTgt>
                                        </p:tgtEl>
                                      </p:cBhvr>
                                    </p:animEffect>
                                    <p:anim calcmode="lin" valueType="num">
                                      <p:cBhvr>
                                        <p:cTn id="20" dur="1000" fill="hold"/>
                                        <p:tgtEl>
                                          <p:spTgt spid="16389">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1638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6389">
                                            <p:txEl>
                                              <p:pRg st="1" end="1"/>
                                            </p:txEl>
                                          </p:spTgt>
                                        </p:tgtEl>
                                        <p:attrNameLst>
                                          <p:attrName>style.visibility</p:attrName>
                                        </p:attrNameLst>
                                      </p:cBhvr>
                                      <p:to>
                                        <p:strVal val="visible"/>
                                      </p:to>
                                    </p:set>
                                    <p:animEffect transition="in" filter="fade">
                                      <p:cBhvr>
                                        <p:cTn id="26" dur="1000"/>
                                        <p:tgtEl>
                                          <p:spTgt spid="16389">
                                            <p:txEl>
                                              <p:pRg st="1" end="1"/>
                                            </p:txEl>
                                          </p:spTgt>
                                        </p:tgtEl>
                                      </p:cBhvr>
                                    </p:animEffect>
                                    <p:anim calcmode="lin" valueType="num">
                                      <p:cBhvr>
                                        <p:cTn id="27" dur="1000" fill="hold"/>
                                        <p:tgtEl>
                                          <p:spTgt spid="16389">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1638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6389">
                                            <p:txEl>
                                              <p:pRg st="2" end="2"/>
                                            </p:txEl>
                                          </p:spTgt>
                                        </p:tgtEl>
                                        <p:attrNameLst>
                                          <p:attrName>style.visibility</p:attrName>
                                        </p:attrNameLst>
                                      </p:cBhvr>
                                      <p:to>
                                        <p:strVal val="visible"/>
                                      </p:to>
                                    </p:set>
                                    <p:animEffect transition="in" filter="fade">
                                      <p:cBhvr>
                                        <p:cTn id="33" dur="1000"/>
                                        <p:tgtEl>
                                          <p:spTgt spid="16389">
                                            <p:txEl>
                                              <p:pRg st="2" end="2"/>
                                            </p:txEl>
                                          </p:spTgt>
                                        </p:tgtEl>
                                      </p:cBhvr>
                                    </p:animEffect>
                                    <p:anim calcmode="lin" valueType="num">
                                      <p:cBhvr>
                                        <p:cTn id="34" dur="1000" fill="hold"/>
                                        <p:tgtEl>
                                          <p:spTgt spid="16389">
                                            <p:txEl>
                                              <p:pRg st="2" end="2"/>
                                            </p:txEl>
                                          </p:spTgt>
                                        </p:tgtEl>
                                        <p:attrNameLst>
                                          <p:attrName>ppt_x</p:attrName>
                                        </p:attrNameLst>
                                      </p:cBhvr>
                                      <p:tavLst>
                                        <p:tav tm="0">
                                          <p:val>
                                            <p:strVal val="#ppt_x"/>
                                          </p:val>
                                        </p:tav>
                                        <p:tav tm="100000">
                                          <p:val>
                                            <p:strVal val="#ppt_x"/>
                                          </p:val>
                                        </p:tav>
                                      </p:tavLst>
                                    </p:anim>
                                    <p:anim calcmode="lin" valueType="num">
                                      <p:cBhvr>
                                        <p:cTn id="35" dur="1000" fill="hold"/>
                                        <p:tgtEl>
                                          <p:spTgt spid="16389">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891564" y="5310336"/>
            <a:ext cx="3803923" cy="1143000"/>
          </a:xfrm>
        </p:spPr>
        <p:txBody>
          <a:bodyPr/>
          <a:lstStyle/>
          <a:p>
            <a:pPr algn="ct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Walter Sutton</a:t>
            </a:r>
            <a:b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b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(1877 – 1916 USA)</a:t>
            </a:r>
          </a:p>
        </p:txBody>
      </p:sp>
      <p:pic>
        <p:nvPicPr>
          <p:cNvPr id="18434" name="Picture 2" descr="C:\Documents and Settings\All Users\Documentos\Biologia\walter_sutton.jpg"/>
          <p:cNvPicPr>
            <a:picLocks noChangeAspect="1" noChangeArrowheads="1"/>
          </p:cNvPicPr>
          <p:nvPr/>
        </p:nvPicPr>
        <p:blipFill>
          <a:blip r:embed="rId2"/>
          <a:srcRect/>
          <a:stretch>
            <a:fillRect/>
          </a:stretch>
        </p:blipFill>
        <p:spPr bwMode="auto">
          <a:xfrm>
            <a:off x="4709056" y="2132856"/>
            <a:ext cx="4183424" cy="3145552"/>
          </a:xfrm>
          <a:prstGeom prst="rect">
            <a:avLst/>
          </a:prstGeom>
          <a:ln>
            <a:noFill/>
          </a:ln>
          <a:effectLst>
            <a:softEdge rad="112500"/>
          </a:effectLst>
        </p:spPr>
      </p:pic>
      <p:sp>
        <p:nvSpPr>
          <p:cNvPr id="18435" name="Rectangle 3"/>
          <p:cNvSpPr>
            <a:spLocks noChangeArrowheads="1"/>
          </p:cNvSpPr>
          <p:nvPr/>
        </p:nvSpPr>
        <p:spPr bwMode="auto">
          <a:xfrm>
            <a:off x="294621" y="2265834"/>
            <a:ext cx="4277379"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just" eaLnBrk="0" hangingPunct="0"/>
            <a:r>
              <a:rPr lang="es-ES" sz="2800" b="1" dirty="0">
                <a:latin typeface="Microsoft Sans Serif" panose="020B0604020202020204" pitchFamily="34" charset="0"/>
                <a:ea typeface="Microsoft Sans Serif" panose="020B0604020202020204" pitchFamily="34" charset="0"/>
                <a:cs typeface="Microsoft Sans Serif" panose="020B0604020202020204" pitchFamily="34" charset="0"/>
              </a:rPr>
              <a:t>Fue el primer científico que probó </a:t>
            </a:r>
            <a:r>
              <a:rPr lang="es-ES" sz="28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la validez de  </a:t>
            </a:r>
            <a:r>
              <a:rPr lang="es-ES" sz="2800" b="1" dirty="0">
                <a:latin typeface="Microsoft Sans Serif" panose="020B0604020202020204" pitchFamily="34" charset="0"/>
                <a:ea typeface="Microsoft Sans Serif" panose="020B0604020202020204" pitchFamily="34" charset="0"/>
                <a:cs typeface="Microsoft Sans Serif" panose="020B0604020202020204" pitchFamily="34" charset="0"/>
              </a:rPr>
              <a:t>las Leyes Mendelianas de segregación y clasificación independiente con el uso de cromosomas de saltamontes. </a:t>
            </a:r>
          </a:p>
        </p:txBody>
      </p:sp>
      <p:sp>
        <p:nvSpPr>
          <p:cNvPr id="6" name="1 Título"/>
          <p:cNvSpPr txBox="1">
            <a:spLocks/>
          </p:cNvSpPr>
          <p:nvPr/>
        </p:nvSpPr>
        <p:spPr bwMode="auto">
          <a:xfrm>
            <a:off x="757456" y="274638"/>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3" name="Marcador de número de diapositiva 2"/>
          <p:cNvSpPr>
            <a:spLocks noGrp="1"/>
          </p:cNvSpPr>
          <p:nvPr>
            <p:ph type="sldNum" sz="quarter" idx="4"/>
          </p:nvPr>
        </p:nvSpPr>
        <p:spPr/>
        <p:txBody>
          <a:bodyPr/>
          <a:lstStyle/>
          <a:p>
            <a:fld id="{9D4C30F3-4E5C-414C-81AE-99866C121873}" type="slidenum">
              <a:rPr lang="en-US" smtClean="0"/>
              <a:t>41</a:t>
            </a:fld>
            <a:endParaRPr lang="en-US"/>
          </a:p>
        </p:txBody>
      </p:sp>
    </p:spTree>
    <p:extLst>
      <p:ext uri="{BB962C8B-B14F-4D97-AF65-F5344CB8AC3E}">
        <p14:creationId xmlns:p14="http://schemas.microsoft.com/office/powerpoint/2010/main" val="36739052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5" presetClass="entr" presetSubtype="0" fill="hold" nodeType="clickEffect">
                                  <p:stCondLst>
                                    <p:cond delay="0"/>
                                  </p:stCondLst>
                                  <p:childTnLst>
                                    <p:set>
                                      <p:cBhvr>
                                        <p:cTn id="11" dur="1" fill="hold">
                                          <p:stCondLst>
                                            <p:cond delay="0"/>
                                          </p:stCondLst>
                                        </p:cTn>
                                        <p:tgtEl>
                                          <p:spTgt spid="18434"/>
                                        </p:tgtEl>
                                        <p:attrNameLst>
                                          <p:attrName>style.visibility</p:attrName>
                                        </p:attrNameLst>
                                      </p:cBhvr>
                                      <p:to>
                                        <p:strVal val="visible"/>
                                      </p:to>
                                    </p:set>
                                    <p:anim calcmode="lin" valueType="num">
                                      <p:cBhvr>
                                        <p:cTn id="12" dur="1000" fill="hold"/>
                                        <p:tgtEl>
                                          <p:spTgt spid="18434"/>
                                        </p:tgtEl>
                                        <p:attrNameLst>
                                          <p:attrName>ppt_w</p:attrName>
                                        </p:attrNameLst>
                                      </p:cBhvr>
                                      <p:tavLst>
                                        <p:tav tm="0">
                                          <p:val>
                                            <p:strVal val="#ppt_w*0.70"/>
                                          </p:val>
                                        </p:tav>
                                        <p:tav tm="100000">
                                          <p:val>
                                            <p:strVal val="#ppt_w"/>
                                          </p:val>
                                        </p:tav>
                                      </p:tavLst>
                                    </p:anim>
                                    <p:anim calcmode="lin" valueType="num">
                                      <p:cBhvr>
                                        <p:cTn id="13" dur="1000" fill="hold"/>
                                        <p:tgtEl>
                                          <p:spTgt spid="18434"/>
                                        </p:tgtEl>
                                        <p:attrNameLst>
                                          <p:attrName>ppt_h</p:attrName>
                                        </p:attrNameLst>
                                      </p:cBhvr>
                                      <p:tavLst>
                                        <p:tav tm="0">
                                          <p:val>
                                            <p:strVal val="#ppt_h"/>
                                          </p:val>
                                        </p:tav>
                                        <p:tav tm="100000">
                                          <p:val>
                                            <p:strVal val="#ppt_h"/>
                                          </p:val>
                                        </p:tav>
                                      </p:tavLst>
                                    </p:anim>
                                    <p:animEffect transition="in" filter="fade">
                                      <p:cBhvr>
                                        <p:cTn id="14" dur="1000"/>
                                        <p:tgtEl>
                                          <p:spTgt spid="1843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18435"/>
                                        </p:tgtEl>
                                        <p:attrNameLst>
                                          <p:attrName>style.visibility</p:attrName>
                                        </p:attrNameLst>
                                      </p:cBhvr>
                                      <p:to>
                                        <p:strVal val="visible"/>
                                      </p:to>
                                    </p:set>
                                    <p:animEffect transition="in" filter="slide(fromBottom)">
                                      <p:cBhvr>
                                        <p:cTn id="19" dur="500"/>
                                        <p:tgtEl>
                                          <p:spTgt spid="184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43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891564" y="5454352"/>
            <a:ext cx="3803923" cy="1143000"/>
          </a:xfrm>
        </p:spPr>
        <p:txBody>
          <a:bodyPr/>
          <a:lstStyle/>
          <a:p>
            <a:pPr algn="ctr"/>
            <a:r>
              <a:rPr lang="es-ES" sz="24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Alexander Fleming</a:t>
            </a: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
            </a:r>
            <a:b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b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 sz="24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1881 </a:t>
            </a: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 sz="24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1949)</a:t>
            </a:r>
            <a:endPar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1 Título"/>
          <p:cNvSpPr txBox="1">
            <a:spLocks/>
          </p:cNvSpPr>
          <p:nvPr/>
        </p:nvSpPr>
        <p:spPr bwMode="auto">
          <a:xfrm>
            <a:off x="757456" y="274638"/>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3" name="2 Rectángulo"/>
          <p:cNvSpPr/>
          <p:nvPr/>
        </p:nvSpPr>
        <p:spPr>
          <a:xfrm>
            <a:off x="251520" y="2400094"/>
            <a:ext cx="4315936" cy="2973122"/>
          </a:xfrm>
          <a:prstGeom prst="rect">
            <a:avLst/>
          </a:prstGeom>
        </p:spPr>
        <p:txBody>
          <a:bodyPr wrap="square">
            <a:spAutoFit/>
          </a:bodyPr>
          <a:lstStyle/>
          <a:p>
            <a:pPr lvl="0" algn="just">
              <a:spcBef>
                <a:spcPct val="20000"/>
              </a:spcBef>
            </a:pPr>
            <a:r>
              <a:rPr lang="es-PA" altLang="es-PA" sz="2600" b="1"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Alexander Fleming (1881-1949</a:t>
            </a:r>
            <a:r>
              <a:rPr lang="es-PA" altLang="es-PA" sz="2600" b="1" dirty="0" smtClean="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 descubrió </a:t>
            </a:r>
            <a:r>
              <a:rPr lang="es-PA" altLang="es-PA" sz="2600" b="1"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PA" altLang="es-PA" sz="2600" b="1" dirty="0" smtClean="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Penicilina</a:t>
            </a:r>
            <a:r>
              <a:rPr lang="es-PA" altLang="es-PA" sz="2600" b="1"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 Con él da comienzo la </a:t>
            </a:r>
            <a:r>
              <a:rPr lang="es-PA" altLang="es-PA" sz="2600" b="1" dirty="0" smtClean="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Era </a:t>
            </a:r>
            <a:r>
              <a:rPr lang="es-PA" altLang="es-PA" sz="2600" b="1"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de los </a:t>
            </a:r>
            <a:r>
              <a:rPr lang="es-PA" altLang="es-PA" sz="2600" b="1" dirty="0" smtClean="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Antibióticos</a:t>
            </a:r>
            <a:r>
              <a:rPr lang="es-PA" altLang="es-PA" sz="2600" b="1"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a:t>
            </a:r>
          </a:p>
          <a:p>
            <a:pPr lvl="0" algn="just">
              <a:spcBef>
                <a:spcPct val="20000"/>
              </a:spcBef>
            </a:pPr>
            <a:r>
              <a:rPr lang="es-PA" altLang="es-PA" sz="2600" b="1" dirty="0" smtClean="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Recibió el Premio </a:t>
            </a:r>
            <a:r>
              <a:rPr lang="es-PA" altLang="es-PA" sz="2600" b="1"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Nobel en Medicina en 1945.</a:t>
            </a:r>
          </a:p>
        </p:txBody>
      </p:sp>
      <p:pic>
        <p:nvPicPr>
          <p:cNvPr id="7"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3519" y="1988841"/>
            <a:ext cx="3829943" cy="3562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Marcador de número de diapositiva 3"/>
          <p:cNvSpPr>
            <a:spLocks noGrp="1"/>
          </p:cNvSpPr>
          <p:nvPr>
            <p:ph type="sldNum" sz="quarter" idx="4"/>
          </p:nvPr>
        </p:nvSpPr>
        <p:spPr/>
        <p:txBody>
          <a:bodyPr/>
          <a:lstStyle/>
          <a:p>
            <a:fld id="{9D4C30F3-4E5C-414C-81AE-99866C121873}" type="slidenum">
              <a:rPr lang="en-US" smtClean="0"/>
              <a:t>42</a:t>
            </a:fld>
            <a:endParaRPr lang="en-US"/>
          </a:p>
        </p:txBody>
      </p:sp>
    </p:spTree>
    <p:extLst>
      <p:ext uri="{BB962C8B-B14F-4D97-AF65-F5344CB8AC3E}">
        <p14:creationId xmlns:p14="http://schemas.microsoft.com/office/powerpoint/2010/main" val="40377208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9"/>
          <p:cNvSpPr txBox="1">
            <a:spLocks noChangeArrowheads="1"/>
          </p:cNvSpPr>
          <p:nvPr/>
        </p:nvSpPr>
        <p:spPr bwMode="auto">
          <a:xfrm>
            <a:off x="4355976" y="1916832"/>
            <a:ext cx="4175249" cy="4464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just" defTabSz="914400" rtl="0" eaLnBrk="1" fontAlgn="base" latinLnBrk="0" hangingPunct="1">
              <a:lnSpc>
                <a:spcPct val="90000"/>
              </a:lnSpc>
              <a:spcBef>
                <a:spcPct val="20000"/>
              </a:spcBef>
              <a:spcAft>
                <a:spcPct val="0"/>
              </a:spcAft>
              <a:buClrTx/>
              <a:buSzTx/>
              <a:buNone/>
              <a:tabLst/>
              <a:defRPr/>
            </a:pPr>
            <a:r>
              <a:rPr kumimoji="0" lang="es-PA" altLang="es-PA" sz="2400" b="0" i="0" u="none" strike="noStrike" kern="1200" cap="none" spc="0" normalizeH="0" baseline="0" noProof="0" dirty="0" smtClean="0">
                <a:ln>
                  <a:noFill/>
                </a:ln>
                <a:solidFill>
                  <a:sysClr val="windowText" lastClr="000000"/>
                </a:solidFill>
                <a:effectLst/>
                <a:uLnTx/>
                <a:uFillTx/>
                <a:latin typeface="Calibri"/>
                <a:ea typeface="+mn-ea"/>
                <a:cs typeface="+mn-cs"/>
              </a:rPr>
              <a:t> </a:t>
            </a:r>
            <a:r>
              <a:rPr lang="es-PA" altLang="es-PA" sz="2800" b="1" dirty="0">
                <a:latin typeface="Microsoft Sans Serif" panose="020B0604020202020204" pitchFamily="34" charset="0"/>
                <a:ea typeface="Microsoft Sans Serif" panose="020B0604020202020204" pitchFamily="34" charset="0"/>
                <a:cs typeface="Microsoft Sans Serif" panose="020B0604020202020204" pitchFamily="34" charset="0"/>
              </a:rPr>
              <a:t>Alexander </a:t>
            </a:r>
            <a:r>
              <a:rPr lang="es-PA" altLang="es-PA" sz="2800" b="1" dirty="0" err="1">
                <a:latin typeface="Microsoft Sans Serif" panose="020B0604020202020204" pitchFamily="34" charset="0"/>
                <a:ea typeface="Microsoft Sans Serif" panose="020B0604020202020204" pitchFamily="34" charset="0"/>
                <a:cs typeface="Microsoft Sans Serif" panose="020B0604020202020204" pitchFamily="34" charset="0"/>
              </a:rPr>
              <a:t>Ivanovich</a:t>
            </a:r>
            <a:r>
              <a:rPr lang="es-PA" altLang="es-PA" sz="2800" b="1" dirty="0">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PA" altLang="es-PA" sz="28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Oparin escribió el libro  </a:t>
            </a:r>
            <a:r>
              <a:rPr lang="es-PA" altLang="es-PA" sz="2800" b="1" dirty="0">
                <a:latin typeface="Microsoft Sans Serif" panose="020B0604020202020204" pitchFamily="34" charset="0"/>
                <a:ea typeface="Microsoft Sans Serif" panose="020B0604020202020204" pitchFamily="34" charset="0"/>
                <a:cs typeface="Microsoft Sans Serif" panose="020B0604020202020204" pitchFamily="34" charset="0"/>
              </a:rPr>
              <a:t>“El origen de la vida sobre la Tierra”.</a:t>
            </a:r>
          </a:p>
          <a:p>
            <a:pPr marL="0" marR="0" lvl="0" indent="0" algn="l" defTabSz="914400" rtl="0" eaLnBrk="1" fontAlgn="base" latinLnBrk="0" hangingPunct="1">
              <a:lnSpc>
                <a:spcPct val="90000"/>
              </a:lnSpc>
              <a:spcBef>
                <a:spcPct val="20000"/>
              </a:spcBef>
              <a:spcAft>
                <a:spcPct val="0"/>
              </a:spcAft>
              <a:buClrTx/>
              <a:buSzTx/>
              <a:buNone/>
              <a:tabLst/>
              <a:defRPr/>
            </a:pPr>
            <a:endParaRPr lang="es-PA" altLang="es-PA" sz="1600" b="1" dirty="0" smtClean="0">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marR="0" lvl="0" indent="0" algn="just" defTabSz="914400" rtl="0" eaLnBrk="1" fontAlgn="base" latinLnBrk="0" hangingPunct="1">
              <a:lnSpc>
                <a:spcPct val="90000"/>
              </a:lnSpc>
              <a:spcBef>
                <a:spcPct val="20000"/>
              </a:spcBef>
              <a:spcAft>
                <a:spcPct val="0"/>
              </a:spcAft>
              <a:buClrTx/>
              <a:buSzTx/>
              <a:buNone/>
              <a:tabLst/>
              <a:defRPr/>
            </a:pPr>
            <a:r>
              <a:rPr lang="es-PA" altLang="es-PA" sz="28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Propone </a:t>
            </a:r>
            <a:r>
              <a:rPr lang="es-PA" altLang="es-PA" sz="2800" b="1" dirty="0">
                <a:latin typeface="Microsoft Sans Serif" panose="020B0604020202020204" pitchFamily="34" charset="0"/>
                <a:ea typeface="Microsoft Sans Serif" panose="020B0604020202020204" pitchFamily="34" charset="0"/>
                <a:cs typeface="Microsoft Sans Serif" panose="020B0604020202020204" pitchFamily="34" charset="0"/>
              </a:rPr>
              <a:t>cómo la materia inorgánica, en la atmósfera primitiva, se transforma en orgánica dando origen a la materia viva.</a:t>
            </a:r>
          </a:p>
        </p:txBody>
      </p:sp>
      <p:pic>
        <p:nvPicPr>
          <p:cNvPr id="6" name="Picture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916832"/>
            <a:ext cx="2664296" cy="34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1 Título"/>
          <p:cNvSpPr txBox="1">
            <a:spLocks/>
          </p:cNvSpPr>
          <p:nvPr/>
        </p:nvSpPr>
        <p:spPr bwMode="auto">
          <a:xfrm>
            <a:off x="757456" y="274638"/>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2" name="Marcador de número de diapositiva 1"/>
          <p:cNvSpPr>
            <a:spLocks noGrp="1"/>
          </p:cNvSpPr>
          <p:nvPr>
            <p:ph type="sldNum" sz="quarter" idx="4"/>
          </p:nvPr>
        </p:nvSpPr>
        <p:spPr/>
        <p:txBody>
          <a:bodyPr/>
          <a:lstStyle/>
          <a:p>
            <a:fld id="{9D4C30F3-4E5C-414C-81AE-99866C121873}" type="slidenum">
              <a:rPr lang="en-US" smtClean="0"/>
              <a:t>43</a:t>
            </a:fld>
            <a:endParaRPr lang="en-US"/>
          </a:p>
        </p:txBody>
      </p:sp>
    </p:spTree>
    <p:extLst>
      <p:ext uri="{BB962C8B-B14F-4D97-AF65-F5344CB8AC3E}">
        <p14:creationId xmlns:p14="http://schemas.microsoft.com/office/powerpoint/2010/main" val="336629840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http://www.moonmentum.com/blog/wp-content/uploads/2011/01/Lluvia-de-meteorit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74"/>
            <a:ext cx="9252520" cy="6860673"/>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pie de página 2"/>
          <p:cNvSpPr txBox="1">
            <a:spLocks/>
          </p:cNvSpPr>
          <p:nvPr/>
        </p:nvSpPr>
        <p:spPr>
          <a:xfrm>
            <a:off x="539552" y="5797182"/>
            <a:ext cx="3816424" cy="728162"/>
          </a:xfrm>
          <a:prstGeom prst="rect">
            <a:avLst/>
          </a:prstGeom>
        </p:spPr>
        <p:txBody>
          <a:bodyPr vert="horz" lIns="91440" tIns="45720" rIns="91440" bIns="45720" rtlCol="0" anchor="ctr"/>
          <a:lstStyle>
            <a:defPPr>
              <a:defRPr lang="en-US"/>
            </a:defPPr>
            <a:lvl1pPr algn="ctr" rtl="0" fontAlgn="base">
              <a:spcBef>
                <a:spcPct val="0"/>
              </a:spcBef>
              <a:spcAft>
                <a:spcPct val="0"/>
              </a:spcAft>
              <a:defRPr sz="1200" kern="1200">
                <a:solidFill>
                  <a:schemeClr val="tx1">
                    <a:tint val="75000"/>
                  </a:schemeClr>
                </a:solidFill>
                <a:latin typeface="Arial" charset="0"/>
                <a:ea typeface="+mn-ea"/>
                <a:cs typeface="+mn-cs"/>
              </a:defRPr>
            </a:lvl1pPr>
            <a:lvl2pPr marL="411754" algn="l" rtl="0" fontAlgn="base">
              <a:spcBef>
                <a:spcPct val="0"/>
              </a:spcBef>
              <a:spcAft>
                <a:spcPct val="0"/>
              </a:spcAft>
              <a:defRPr sz="2200" kern="1200">
                <a:solidFill>
                  <a:schemeClr val="tx1"/>
                </a:solidFill>
                <a:latin typeface="Arial" charset="0"/>
                <a:ea typeface="+mn-ea"/>
                <a:cs typeface="+mn-cs"/>
              </a:defRPr>
            </a:lvl2pPr>
            <a:lvl3pPr marL="823509" algn="l" rtl="0" fontAlgn="base">
              <a:spcBef>
                <a:spcPct val="0"/>
              </a:spcBef>
              <a:spcAft>
                <a:spcPct val="0"/>
              </a:spcAft>
              <a:defRPr sz="2200" kern="1200">
                <a:solidFill>
                  <a:schemeClr val="tx1"/>
                </a:solidFill>
                <a:latin typeface="Arial" charset="0"/>
                <a:ea typeface="+mn-ea"/>
                <a:cs typeface="+mn-cs"/>
              </a:defRPr>
            </a:lvl3pPr>
            <a:lvl4pPr marL="1235263" algn="l" rtl="0" fontAlgn="base">
              <a:spcBef>
                <a:spcPct val="0"/>
              </a:spcBef>
              <a:spcAft>
                <a:spcPct val="0"/>
              </a:spcAft>
              <a:defRPr sz="2200" kern="1200">
                <a:solidFill>
                  <a:schemeClr val="tx1"/>
                </a:solidFill>
                <a:latin typeface="Arial" charset="0"/>
                <a:ea typeface="+mn-ea"/>
                <a:cs typeface="+mn-cs"/>
              </a:defRPr>
            </a:lvl4pPr>
            <a:lvl5pPr marL="1647017" algn="l" rtl="0" fontAlgn="base">
              <a:spcBef>
                <a:spcPct val="0"/>
              </a:spcBef>
              <a:spcAft>
                <a:spcPct val="0"/>
              </a:spcAft>
              <a:defRPr sz="2200" kern="1200">
                <a:solidFill>
                  <a:schemeClr val="tx1"/>
                </a:solidFill>
                <a:latin typeface="Arial" charset="0"/>
                <a:ea typeface="+mn-ea"/>
                <a:cs typeface="+mn-cs"/>
              </a:defRPr>
            </a:lvl5pPr>
            <a:lvl6pPr marL="2058772" algn="l" defTabSz="823509" rtl="0" eaLnBrk="1" latinLnBrk="0" hangingPunct="1">
              <a:defRPr sz="2200" kern="1200">
                <a:solidFill>
                  <a:schemeClr val="tx1"/>
                </a:solidFill>
                <a:latin typeface="Arial" charset="0"/>
                <a:ea typeface="+mn-ea"/>
                <a:cs typeface="+mn-cs"/>
              </a:defRPr>
            </a:lvl6pPr>
            <a:lvl7pPr marL="2470526" algn="l" defTabSz="823509" rtl="0" eaLnBrk="1" latinLnBrk="0" hangingPunct="1">
              <a:defRPr sz="2200" kern="1200">
                <a:solidFill>
                  <a:schemeClr val="tx1"/>
                </a:solidFill>
                <a:latin typeface="Arial" charset="0"/>
                <a:ea typeface="+mn-ea"/>
                <a:cs typeface="+mn-cs"/>
              </a:defRPr>
            </a:lvl7pPr>
            <a:lvl8pPr marL="2882280" algn="l" defTabSz="823509" rtl="0" eaLnBrk="1" latinLnBrk="0" hangingPunct="1">
              <a:defRPr sz="2200" kern="1200">
                <a:solidFill>
                  <a:schemeClr val="tx1"/>
                </a:solidFill>
                <a:latin typeface="Arial" charset="0"/>
                <a:ea typeface="+mn-ea"/>
                <a:cs typeface="+mn-cs"/>
              </a:defRPr>
            </a:lvl8pPr>
            <a:lvl9pPr marL="3294035" algn="l" defTabSz="823509" rtl="0" eaLnBrk="1" latinLnBrk="0" hangingPunct="1">
              <a:defRPr sz="2200" kern="1200">
                <a:solidFill>
                  <a:schemeClr val="tx1"/>
                </a:solidFill>
                <a:latin typeface="Arial" charset="0"/>
                <a:ea typeface="+mn-ea"/>
                <a:cs typeface="+mn-cs"/>
              </a:defRPr>
            </a:lvl9pPr>
          </a:lstStyle>
          <a:p>
            <a:pPr defTabSz="915010"/>
            <a:r>
              <a:rPr lang="es-PA" altLang="es-PA" sz="2400" b="1" dirty="0" smtClean="0">
                <a:solidFill>
                  <a:schemeClr val="bg2">
                    <a:lumMod val="9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Teoría del Origen de la Vida de Oparin</a:t>
            </a:r>
            <a:endParaRPr lang="en-US" sz="2400" b="1" dirty="0">
              <a:solidFill>
                <a:schemeClr val="bg2">
                  <a:lumMod val="9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4"/>
          </p:nvPr>
        </p:nvSpPr>
        <p:spPr/>
        <p:txBody>
          <a:bodyPr/>
          <a:lstStyle/>
          <a:p>
            <a:fld id="{9D4C30F3-4E5C-414C-81AE-99866C121873}" type="slidenum">
              <a:rPr lang="en-US" smtClean="0"/>
              <a:t>44</a:t>
            </a:fld>
            <a:endParaRPr lang="en-US"/>
          </a:p>
        </p:txBody>
      </p:sp>
    </p:spTree>
    <p:extLst>
      <p:ext uri="{BB962C8B-B14F-4D97-AF65-F5344CB8AC3E}">
        <p14:creationId xmlns:p14="http://schemas.microsoft.com/office/powerpoint/2010/main" val="35597728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7456" y="5310336"/>
            <a:ext cx="3803923" cy="1143000"/>
          </a:xfrm>
        </p:spPr>
        <p:txBody>
          <a:bodyPr/>
          <a:lstStyle/>
          <a:p>
            <a:pPr algn="ctr"/>
            <a:r>
              <a:rPr lang="es-ES" sz="24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Melvin Calvin</a:t>
            </a: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
            </a:r>
            <a:b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b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 sz="24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1911 </a:t>
            </a: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 sz="24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1997)</a:t>
            </a:r>
            <a:endPar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1 Título"/>
          <p:cNvSpPr txBox="1">
            <a:spLocks/>
          </p:cNvSpPr>
          <p:nvPr/>
        </p:nvSpPr>
        <p:spPr bwMode="auto">
          <a:xfrm>
            <a:off x="757456" y="274638"/>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8" name="Rectangle 6"/>
          <p:cNvSpPr txBox="1">
            <a:spLocks noChangeArrowheads="1"/>
          </p:cNvSpPr>
          <p:nvPr/>
        </p:nvSpPr>
        <p:spPr bwMode="auto">
          <a:xfrm>
            <a:off x="4427985" y="2060848"/>
            <a:ext cx="4248472" cy="3303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just" defTabSz="914400" rtl="0" eaLnBrk="1" fontAlgn="base" latinLnBrk="0" hangingPunct="1">
              <a:lnSpc>
                <a:spcPct val="100000"/>
              </a:lnSpc>
              <a:spcBef>
                <a:spcPct val="20000"/>
              </a:spcBef>
              <a:spcAft>
                <a:spcPct val="0"/>
              </a:spcAft>
              <a:buClrTx/>
              <a:buSzTx/>
              <a:buNone/>
              <a:tabLst/>
              <a:defRPr/>
            </a:pPr>
            <a:r>
              <a:rPr lang="es-PA" altLang="es-PA" sz="2800" b="1"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Melvin Calvin </a:t>
            </a:r>
            <a:r>
              <a:rPr lang="es-PA" altLang="es-PA" sz="2800" b="1" dirty="0" smtClean="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estableció </a:t>
            </a:r>
            <a:r>
              <a:rPr lang="es-PA" altLang="es-PA" sz="2800" b="1"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la ruta química de la </a:t>
            </a:r>
            <a:r>
              <a:rPr lang="es-PA" altLang="es-PA" sz="2800" b="1" dirty="0" smtClean="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Fotosíntesis </a:t>
            </a:r>
            <a:r>
              <a:rPr lang="es-PA" altLang="es-PA" sz="2800" b="1"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en plantas C3.</a:t>
            </a:r>
          </a:p>
          <a:p>
            <a:pPr marL="0" marR="0" lvl="0" indent="0" algn="l" defTabSz="914400" rtl="0" eaLnBrk="1" fontAlgn="base" latinLnBrk="0" hangingPunct="1">
              <a:lnSpc>
                <a:spcPct val="100000"/>
              </a:lnSpc>
              <a:spcBef>
                <a:spcPct val="20000"/>
              </a:spcBef>
              <a:spcAft>
                <a:spcPct val="0"/>
              </a:spcAft>
              <a:buClrTx/>
              <a:buSzTx/>
              <a:buNone/>
              <a:tabLst/>
              <a:defRPr/>
            </a:pPr>
            <a:endParaRPr lang="es-PA" altLang="es-PA" sz="1800" b="1" dirty="0" smtClean="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marR="0" lvl="0" indent="0" algn="just" defTabSz="914400" rtl="0" eaLnBrk="1" fontAlgn="base" latinLnBrk="0" hangingPunct="1">
              <a:lnSpc>
                <a:spcPct val="100000"/>
              </a:lnSpc>
              <a:spcBef>
                <a:spcPct val="20000"/>
              </a:spcBef>
              <a:spcAft>
                <a:spcPct val="0"/>
              </a:spcAft>
              <a:buClrTx/>
              <a:buSzTx/>
              <a:buNone/>
              <a:tabLst/>
              <a:defRPr/>
            </a:pPr>
            <a:r>
              <a:rPr lang="es-PA" altLang="es-PA" sz="2800" b="1" dirty="0" smtClean="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Recibió el Premio </a:t>
            </a:r>
            <a:r>
              <a:rPr lang="es-PA" altLang="es-PA" sz="2800" b="1"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Nobel de Química en 1961.</a:t>
            </a:r>
          </a:p>
        </p:txBody>
      </p:sp>
      <p:pic>
        <p:nvPicPr>
          <p:cNvPr id="9"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694953"/>
            <a:ext cx="2880320" cy="3732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Marcador de número de diapositiva 2"/>
          <p:cNvSpPr>
            <a:spLocks noGrp="1"/>
          </p:cNvSpPr>
          <p:nvPr>
            <p:ph type="sldNum" sz="quarter" idx="4"/>
          </p:nvPr>
        </p:nvSpPr>
        <p:spPr/>
        <p:txBody>
          <a:bodyPr/>
          <a:lstStyle/>
          <a:p>
            <a:fld id="{9D4C30F3-4E5C-414C-81AE-99866C121873}" type="slidenum">
              <a:rPr lang="en-US" smtClean="0"/>
              <a:t>45</a:t>
            </a:fld>
            <a:endParaRPr lang="en-US"/>
          </a:p>
        </p:txBody>
      </p:sp>
    </p:spTree>
    <p:extLst>
      <p:ext uri="{BB962C8B-B14F-4D97-AF65-F5344CB8AC3E}">
        <p14:creationId xmlns:p14="http://schemas.microsoft.com/office/powerpoint/2010/main" val="16218433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33252" y="1844824"/>
            <a:ext cx="3566740" cy="4248472"/>
          </a:xfrm>
        </p:spPr>
        <p:txBody>
          <a:bodyPr/>
          <a:lstStyle/>
          <a:p>
            <a:pPr marL="0" indent="0" algn="just">
              <a:buFont typeface="Wingdings 2" pitchFamily="18" charset="2"/>
              <a:buNone/>
            </a:pPr>
            <a:r>
              <a:rPr lang="es-ES" sz="2400" b="1" kern="1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Francis Crick (1916 - 2004) </a:t>
            </a:r>
            <a:r>
              <a:rPr lang="es-ES" sz="2400" b="1" kern="1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Físico </a:t>
            </a:r>
            <a:r>
              <a:rPr lang="es-ES" sz="2400" b="1" kern="1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y </a:t>
            </a:r>
            <a:r>
              <a:rPr lang="es-ES" sz="2400" b="1" kern="1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Biólogo </a:t>
            </a:r>
            <a:r>
              <a:rPr lang="es-ES" sz="2400" b="1" kern="1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británico</a:t>
            </a:r>
            <a:r>
              <a:rPr lang="es-ES" sz="2400" b="1" kern="1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0" lvl="0" indent="0" algn="just" defTabSz="914400" fontAlgn="auto">
              <a:spcAft>
                <a:spcPts val="0"/>
              </a:spcAft>
              <a:buClr>
                <a:srgbClr val="1B587C"/>
              </a:buClr>
              <a:buSzPct val="95000"/>
              <a:buNone/>
              <a:defRPr/>
            </a:pPr>
            <a:endParaRPr lang="es-ES" sz="1400" b="1" kern="1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lvl="0" indent="0" algn="just" defTabSz="914400" fontAlgn="auto">
              <a:spcBef>
                <a:spcPts val="0"/>
              </a:spcBef>
              <a:spcAft>
                <a:spcPts val="0"/>
              </a:spcAft>
              <a:buClr>
                <a:srgbClr val="1B587C"/>
              </a:buClr>
              <a:buSzPct val="95000"/>
              <a:buNone/>
              <a:defRPr/>
            </a:pPr>
            <a:r>
              <a:rPr lang="es-ES" sz="2400" b="1" kern="1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James </a:t>
            </a:r>
            <a:r>
              <a:rPr lang="es-ES" sz="2400" b="1" kern="1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Dewey Watson (</a:t>
            </a:r>
            <a:r>
              <a:rPr lang="es-ES" sz="2400" b="1" kern="1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1928) Biólogo </a:t>
            </a:r>
            <a:r>
              <a:rPr lang="es-ES" sz="2400" b="1" kern="1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y </a:t>
            </a:r>
            <a:r>
              <a:rPr lang="es-ES" sz="2400" b="1" kern="1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Zoólogo </a:t>
            </a:r>
            <a:r>
              <a:rPr lang="es-ES" sz="2400" b="1" kern="1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estadounidense</a:t>
            </a:r>
          </a:p>
          <a:p>
            <a:pPr marL="0" lvl="0" indent="0" algn="just" defTabSz="914400" fontAlgn="auto">
              <a:spcBef>
                <a:spcPts val="0"/>
              </a:spcBef>
              <a:spcAft>
                <a:spcPts val="0"/>
              </a:spcAft>
              <a:buClr>
                <a:srgbClr val="1B587C"/>
              </a:buClr>
              <a:buSzPct val="95000"/>
              <a:buNone/>
              <a:defRPr/>
            </a:pPr>
            <a:r>
              <a:rPr lang="es-ES" sz="2400" b="1" kern="1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famoso por ser uno de los codescubridores de la estructura de la molécula de </a:t>
            </a:r>
            <a:r>
              <a:rPr lang="es-ES" sz="2400" b="1" kern="12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ADN</a:t>
            </a:r>
            <a:endParaRPr lang="es-ES" sz="2400" b="1" kern="12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20482" name="Picture 2" descr="C:\Documents and Settings\All Users\Documentos\Biologia\watson-crick.jpg"/>
          <p:cNvPicPr>
            <a:picLocks noChangeAspect="1" noChangeArrowheads="1"/>
          </p:cNvPicPr>
          <p:nvPr/>
        </p:nvPicPr>
        <p:blipFill>
          <a:blip r:embed="rId2"/>
          <a:srcRect/>
          <a:stretch>
            <a:fillRect/>
          </a:stretch>
        </p:blipFill>
        <p:spPr bwMode="auto">
          <a:xfrm>
            <a:off x="5220072" y="1582442"/>
            <a:ext cx="3024336" cy="2926678"/>
          </a:xfrm>
          <a:prstGeom prst="roundRect">
            <a:avLst>
              <a:gd name="adj" fmla="val 8594"/>
            </a:avLst>
          </a:prstGeom>
          <a:solidFill>
            <a:srgbClr val="FFFFFF">
              <a:shade val="85000"/>
            </a:srgbClr>
          </a:solidFill>
          <a:ln>
            <a:noFill/>
          </a:ln>
          <a:effectLst/>
        </p:spPr>
      </p:pic>
      <p:sp>
        <p:nvSpPr>
          <p:cNvPr id="5" name="2 Marcador de contenido"/>
          <p:cNvSpPr txBox="1">
            <a:spLocks/>
          </p:cNvSpPr>
          <p:nvPr/>
        </p:nvSpPr>
        <p:spPr>
          <a:xfrm>
            <a:off x="688675" y="3861048"/>
            <a:ext cx="4000500" cy="2592288"/>
          </a:xfrm>
          <a:prstGeom prst="rect">
            <a:avLst/>
          </a:prstGeom>
        </p:spPr>
        <p:txBody>
          <a:bodyPr/>
          <a:lstStyle/>
          <a:p>
            <a:pPr algn="just" fontAlgn="auto">
              <a:spcBef>
                <a:spcPct val="20000"/>
              </a:spcBef>
              <a:spcAft>
                <a:spcPts val="0"/>
              </a:spcAft>
              <a:buClr>
                <a:schemeClr val="accent3"/>
              </a:buClr>
              <a:buSzPct val="95000"/>
              <a:defRPr/>
            </a:pPr>
            <a:endParaRPr lang="es-ES" sz="24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2 Marcador de contenido"/>
          <p:cNvSpPr txBox="1">
            <a:spLocks/>
          </p:cNvSpPr>
          <p:nvPr/>
        </p:nvSpPr>
        <p:spPr bwMode="auto">
          <a:xfrm>
            <a:off x="4860032" y="4596531"/>
            <a:ext cx="3643313" cy="1640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nstantia" pitchFamily="18" charset="0"/>
              </a:defRPr>
            </a:lvl1pPr>
            <a:lvl2pPr marL="742950" indent="-285750">
              <a:defRPr>
                <a:solidFill>
                  <a:schemeClr val="tx1"/>
                </a:solidFill>
                <a:latin typeface="Constantia" pitchFamily="18" charset="0"/>
              </a:defRPr>
            </a:lvl2pPr>
            <a:lvl3pPr marL="1143000" indent="-228600">
              <a:defRPr>
                <a:solidFill>
                  <a:schemeClr val="tx1"/>
                </a:solidFill>
                <a:latin typeface="Constantia" pitchFamily="18" charset="0"/>
              </a:defRPr>
            </a:lvl3pPr>
            <a:lvl4pPr marL="1600200" indent="-228600">
              <a:defRPr>
                <a:solidFill>
                  <a:schemeClr val="tx1"/>
                </a:solidFill>
                <a:latin typeface="Constantia" pitchFamily="18" charset="0"/>
              </a:defRPr>
            </a:lvl4pPr>
            <a:lvl5pPr marL="2057400" indent="-228600">
              <a:defRPr>
                <a:solidFill>
                  <a:schemeClr val="tx1"/>
                </a:solidFill>
                <a:latin typeface="Constantia" pitchFamily="18" charset="0"/>
              </a:defRPr>
            </a:lvl5pPr>
            <a:lvl6pPr marL="2514600" indent="-228600" fontAlgn="base">
              <a:spcBef>
                <a:spcPct val="0"/>
              </a:spcBef>
              <a:spcAft>
                <a:spcPct val="0"/>
              </a:spcAft>
              <a:defRPr>
                <a:solidFill>
                  <a:schemeClr val="tx1"/>
                </a:solidFill>
                <a:latin typeface="Constantia" pitchFamily="18" charset="0"/>
              </a:defRPr>
            </a:lvl6pPr>
            <a:lvl7pPr marL="2971800" indent="-228600" fontAlgn="base">
              <a:spcBef>
                <a:spcPct val="0"/>
              </a:spcBef>
              <a:spcAft>
                <a:spcPct val="0"/>
              </a:spcAft>
              <a:defRPr>
                <a:solidFill>
                  <a:schemeClr val="tx1"/>
                </a:solidFill>
                <a:latin typeface="Constantia" pitchFamily="18" charset="0"/>
              </a:defRPr>
            </a:lvl7pPr>
            <a:lvl8pPr marL="3429000" indent="-228600" fontAlgn="base">
              <a:spcBef>
                <a:spcPct val="0"/>
              </a:spcBef>
              <a:spcAft>
                <a:spcPct val="0"/>
              </a:spcAft>
              <a:defRPr>
                <a:solidFill>
                  <a:schemeClr val="tx1"/>
                </a:solidFill>
                <a:latin typeface="Constantia" pitchFamily="18" charset="0"/>
              </a:defRPr>
            </a:lvl8pPr>
            <a:lvl9pPr marL="3886200" indent="-228600" fontAlgn="base">
              <a:spcBef>
                <a:spcPct val="0"/>
              </a:spcBef>
              <a:spcAft>
                <a:spcPct val="0"/>
              </a:spcAft>
              <a:defRPr>
                <a:solidFill>
                  <a:schemeClr val="tx1"/>
                </a:solidFill>
                <a:latin typeface="Constantia" pitchFamily="18" charset="0"/>
              </a:defRPr>
            </a:lvl9pPr>
          </a:lstStyle>
          <a:p>
            <a:pPr algn="just"/>
            <a:r>
              <a:rPr lang="es-ES"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Recibieron el Premio Nobel de Medicina en 1962 por el descubrimiento de la estructura del ADN, así como la medalla </a:t>
            </a:r>
            <a:r>
              <a:rPr lang="es-ES" b="1"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Copley</a:t>
            </a:r>
            <a:r>
              <a:rPr lang="es-ES"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en 1975.</a:t>
            </a:r>
          </a:p>
        </p:txBody>
      </p:sp>
      <p:sp>
        <p:nvSpPr>
          <p:cNvPr id="8" name="1 Título"/>
          <p:cNvSpPr txBox="1">
            <a:spLocks/>
          </p:cNvSpPr>
          <p:nvPr/>
        </p:nvSpPr>
        <p:spPr bwMode="auto">
          <a:xfrm>
            <a:off x="757456" y="274638"/>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2" name="Marcador de número de diapositiva 1"/>
          <p:cNvSpPr>
            <a:spLocks noGrp="1"/>
          </p:cNvSpPr>
          <p:nvPr>
            <p:ph type="sldNum" sz="quarter" idx="4"/>
          </p:nvPr>
        </p:nvSpPr>
        <p:spPr/>
        <p:txBody>
          <a:bodyPr/>
          <a:lstStyle/>
          <a:p>
            <a:fld id="{9D4C30F3-4E5C-414C-81AE-99866C121873}" type="slidenum">
              <a:rPr lang="en-US" smtClean="0"/>
              <a:t>46</a:t>
            </a:fld>
            <a:endParaRPr lang="en-US"/>
          </a:p>
        </p:txBody>
      </p:sp>
    </p:spTree>
    <p:extLst>
      <p:ext uri="{BB962C8B-B14F-4D97-AF65-F5344CB8AC3E}">
        <p14:creationId xmlns:p14="http://schemas.microsoft.com/office/powerpoint/2010/main" val="36972611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p:cTn id="7" dur="500" fill="hold"/>
                                        <p:tgtEl>
                                          <p:spTgt spid="20482"/>
                                        </p:tgtEl>
                                        <p:attrNameLst>
                                          <p:attrName>ppt_w</p:attrName>
                                        </p:attrNameLst>
                                      </p:cBhvr>
                                      <p:tavLst>
                                        <p:tav tm="0">
                                          <p:val>
                                            <p:fltVal val="0"/>
                                          </p:val>
                                        </p:tav>
                                        <p:tav tm="100000">
                                          <p:val>
                                            <p:strVal val="#ppt_w"/>
                                          </p:val>
                                        </p:tav>
                                      </p:tavLst>
                                    </p:anim>
                                    <p:anim calcmode="lin" valueType="num">
                                      <p:cBhvr>
                                        <p:cTn id="8" dur="500" fill="hold"/>
                                        <p:tgtEl>
                                          <p:spTgt spid="20482"/>
                                        </p:tgtEl>
                                        <p:attrNameLst>
                                          <p:attrName>ppt_h</p:attrName>
                                        </p:attrNameLst>
                                      </p:cBhvr>
                                      <p:tavLst>
                                        <p:tav tm="0">
                                          <p:val>
                                            <p:fltVal val="0"/>
                                          </p:val>
                                        </p:tav>
                                        <p:tav tm="100000">
                                          <p:val>
                                            <p:strVal val="#ppt_h"/>
                                          </p:val>
                                        </p:tav>
                                      </p:tavLst>
                                    </p:anim>
                                    <p:animEffect transition="in" filter="fade">
                                      <p:cBhvr>
                                        <p:cTn id="9" dur="500"/>
                                        <p:tgtEl>
                                          <p:spTgt spid="2048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slide(fromBottom)">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slide(fromBottom)">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grpId="0"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slide(fromBottom)">
                                      <p:cBhvr>
                                        <p:cTn id="24" dur="500"/>
                                        <p:tgtEl>
                                          <p:spTgt spid="3">
                                            <p:txEl>
                                              <p:pRg st="3" end="3"/>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2" presetClass="entr" presetSubtype="4" fill="hold" grpId="0" nodeType="clickEffect" nodePh="1">
                                  <p:stCondLst>
                                    <p:cond delay="0"/>
                                  </p:stCondLst>
                                  <p:endCondLst>
                                    <p:cond evt="begin" delay="0">
                                      <p:tn val="27"/>
                                    </p:cond>
                                  </p:endCondLst>
                                  <p:childTnLst>
                                    <p:set>
                                      <p:cBhvr>
                                        <p:cTn id="28" dur="1" fill="hold">
                                          <p:stCondLst>
                                            <p:cond delay="0"/>
                                          </p:stCondLst>
                                        </p:cTn>
                                        <p:tgtEl>
                                          <p:spTgt spid="5"/>
                                        </p:tgtEl>
                                        <p:attrNameLst>
                                          <p:attrName>style.visibility</p:attrName>
                                        </p:attrNameLst>
                                      </p:cBhvr>
                                      <p:to>
                                        <p:strVal val="visible"/>
                                      </p:to>
                                    </p:set>
                                    <p:animEffect transition="in" filter="slide(fromBottom)">
                                      <p:cBhvr>
                                        <p:cTn id="29" dur="500"/>
                                        <p:tgtEl>
                                          <p:spTgt spid="5"/>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2" presetClass="entr" presetSubtype="4"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slide(fromBottom)">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static.batanga.com/sites/default/files/curiosidades.batanga.com/files/Grandes-cient%C3%ADficos-Watson-Cric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811238"/>
            <a:ext cx="8001000" cy="4210050"/>
          </a:xfrm>
          <a:prstGeom prst="rect">
            <a:avLst/>
          </a:prstGeom>
          <a:noFill/>
          <a:extLst>
            <a:ext uri="{909E8E84-426E-40DD-AFC4-6F175D3DCCD1}">
              <a14:hiddenFill xmlns:a14="http://schemas.microsoft.com/office/drawing/2010/main">
                <a:solidFill>
                  <a:srgbClr val="FFFFFF"/>
                </a:solidFill>
              </a14:hiddenFill>
            </a:ext>
          </a:extLst>
        </p:spPr>
      </p:pic>
      <p:sp>
        <p:nvSpPr>
          <p:cNvPr id="7" name="1 Título"/>
          <p:cNvSpPr txBox="1">
            <a:spLocks/>
          </p:cNvSpPr>
          <p:nvPr/>
        </p:nvSpPr>
        <p:spPr bwMode="auto">
          <a:xfrm>
            <a:off x="757456" y="274638"/>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2" name="Marcador de número de diapositiva 1"/>
          <p:cNvSpPr>
            <a:spLocks noGrp="1"/>
          </p:cNvSpPr>
          <p:nvPr>
            <p:ph type="sldNum" sz="quarter" idx="4"/>
          </p:nvPr>
        </p:nvSpPr>
        <p:spPr/>
        <p:txBody>
          <a:bodyPr/>
          <a:lstStyle/>
          <a:p>
            <a:fld id="{9D4C30F3-4E5C-414C-81AE-99866C121873}" type="slidenum">
              <a:rPr lang="en-US" smtClean="0"/>
              <a:t>47</a:t>
            </a:fld>
            <a:endParaRPr lang="en-US"/>
          </a:p>
        </p:txBody>
      </p:sp>
    </p:spTree>
    <p:extLst>
      <p:ext uri="{BB962C8B-B14F-4D97-AF65-F5344CB8AC3E}">
        <p14:creationId xmlns:p14="http://schemas.microsoft.com/office/powerpoint/2010/main" val="179515683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txBox="1">
            <a:spLocks/>
          </p:cNvSpPr>
          <p:nvPr/>
        </p:nvSpPr>
        <p:spPr bwMode="auto">
          <a:xfrm>
            <a:off x="757456" y="274638"/>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pic>
        <p:nvPicPr>
          <p:cNvPr id="4" name="Picture 2" descr="nature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7456" y="1484784"/>
            <a:ext cx="4331269" cy="5095876"/>
          </a:xfrm>
          <a:prstGeom prst="rect">
            <a:avLst/>
          </a:prstGeom>
          <a:noFill/>
          <a:ln>
            <a:noFill/>
          </a:ln>
          <a:effectLst>
            <a:outerShdw dist="53882" dir="2700000" algn="ctr" rotWithShape="0">
              <a:srgbClr val="6633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http://www.sciencemuseum.org.uk/images/object_images/535x535/10313925.jpg"/>
          <p:cNvPicPr>
            <a:picLocks noChangeAspect="1" noChangeArrowheads="1"/>
          </p:cNvPicPr>
          <p:nvPr/>
        </p:nvPicPr>
        <p:blipFill>
          <a:blip r:embed="rId3" cstate="print"/>
          <a:srcRect/>
          <a:stretch>
            <a:fillRect/>
          </a:stretch>
        </p:blipFill>
        <p:spPr bwMode="auto">
          <a:xfrm>
            <a:off x="247650" y="1484784"/>
            <a:ext cx="4324350" cy="5095875"/>
          </a:xfrm>
          <a:prstGeom prst="rect">
            <a:avLst/>
          </a:prstGeom>
          <a:noFill/>
        </p:spPr>
      </p:pic>
      <p:sp>
        <p:nvSpPr>
          <p:cNvPr id="2" name="Marcador de número de diapositiva 1"/>
          <p:cNvSpPr>
            <a:spLocks noGrp="1"/>
          </p:cNvSpPr>
          <p:nvPr>
            <p:ph type="sldNum" sz="quarter" idx="4"/>
          </p:nvPr>
        </p:nvSpPr>
        <p:spPr/>
        <p:txBody>
          <a:bodyPr/>
          <a:lstStyle/>
          <a:p>
            <a:fld id="{9D4C30F3-4E5C-414C-81AE-99866C121873}" type="slidenum">
              <a:rPr lang="en-US" smtClean="0"/>
              <a:t>48</a:t>
            </a:fld>
            <a:endParaRPr lang="en-US"/>
          </a:p>
        </p:txBody>
      </p:sp>
    </p:spTree>
    <p:extLst>
      <p:ext uri="{BB962C8B-B14F-4D97-AF65-F5344CB8AC3E}">
        <p14:creationId xmlns:p14="http://schemas.microsoft.com/office/powerpoint/2010/main" val="2287920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4.16667E-6 3.2948E-6 L 0.00642 -0.85573 " pathEditMode="relative" rAng="0" ptsTypes="AA">
                                      <p:cBhvr>
                                        <p:cTn id="6" dur="2000" fill="hold"/>
                                        <p:tgtEl>
                                          <p:spTgt spid="4"/>
                                        </p:tgtEl>
                                        <p:attrNameLst>
                                          <p:attrName>ppt_x</p:attrName>
                                          <p:attrName>ppt_y</p:attrName>
                                        </p:attrNameLst>
                                      </p:cBhvr>
                                      <p:rCtr x="313" y="-4279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txBox="1">
            <a:spLocks/>
          </p:cNvSpPr>
          <p:nvPr/>
        </p:nvSpPr>
        <p:spPr bwMode="auto">
          <a:xfrm>
            <a:off x="757456" y="274638"/>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6" name="Content Placeholder 2"/>
          <p:cNvSpPr txBox="1">
            <a:spLocks/>
          </p:cNvSpPr>
          <p:nvPr/>
        </p:nvSpPr>
        <p:spPr bwMode="auto">
          <a:xfrm>
            <a:off x="1055935" y="1988840"/>
            <a:ext cx="3948113"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342900" indent="-342900" algn="l" rtl="0" fontAlgn="base">
              <a:spcBef>
                <a:spcPct val="20000"/>
              </a:spcBef>
              <a:spcAft>
                <a:spcPct val="0"/>
              </a:spcAft>
              <a:buFont typeface="Arial" charset="0"/>
              <a:buChar char="•"/>
              <a:defRPr sz="28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18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marR="0" indent="0" algn="just" fontAlgn="auto" latinLnBrk="0">
              <a:lnSpc>
                <a:spcPct val="100000"/>
              </a:lnSpc>
              <a:spcBef>
                <a:spcPts val="0"/>
              </a:spcBef>
              <a:spcAft>
                <a:spcPts val="0"/>
              </a:spcAft>
              <a:buClr>
                <a:srgbClr val="1B587C"/>
              </a:buClr>
              <a:buSzPct val="95000"/>
              <a:buNone/>
              <a:tabLst/>
              <a:defRPr/>
            </a:pPr>
            <a:r>
              <a:rPr lang="es-PA" altLang="es-PA" sz="24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Stanley Cohen </a:t>
            </a:r>
            <a:r>
              <a:rPr lang="es-PA" altLang="es-PA" sz="24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emplea </a:t>
            </a:r>
            <a:r>
              <a:rPr lang="es-PA" altLang="es-PA" sz="24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PA" altLang="es-PA" sz="24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Técnica </a:t>
            </a:r>
            <a:r>
              <a:rPr lang="es-PA" altLang="es-PA" sz="24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del ADN </a:t>
            </a:r>
            <a:r>
              <a:rPr lang="es-PA" altLang="es-PA" sz="24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Recombinante (Ingeniería Genética</a:t>
            </a:r>
            <a:r>
              <a:rPr lang="es-PA" altLang="es-PA" sz="24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para colocar genes de plantas y animales en </a:t>
            </a:r>
            <a:r>
              <a:rPr lang="es-PA" altLang="es-PA" sz="24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bacterias como la </a:t>
            </a:r>
            <a:r>
              <a:rPr lang="es-PA" altLang="es-PA" sz="2400" b="1" i="1" dirty="0" err="1"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Escherichia</a:t>
            </a:r>
            <a:r>
              <a:rPr lang="es-PA" altLang="es-PA" sz="2400" b="1" i="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PA" altLang="es-PA" sz="2400" b="1" i="1"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coli</a:t>
            </a:r>
            <a:r>
              <a:rPr lang="es-PA" altLang="es-PA" sz="2400" b="1"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0" marR="0" indent="0" algn="just" fontAlgn="auto" latinLnBrk="0">
              <a:lnSpc>
                <a:spcPct val="100000"/>
              </a:lnSpc>
              <a:spcBef>
                <a:spcPts val="0"/>
              </a:spcBef>
              <a:spcAft>
                <a:spcPts val="0"/>
              </a:spcAft>
              <a:buClr>
                <a:srgbClr val="1B587C"/>
              </a:buClr>
              <a:buSzPct val="95000"/>
              <a:buNone/>
              <a:tabLst/>
              <a:defRPr/>
            </a:pPr>
            <a:endParaRPr lang="es-PA" altLang="es-PA" sz="24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marR="0" indent="0" algn="just" fontAlgn="auto" latinLnBrk="0">
              <a:lnSpc>
                <a:spcPct val="100000"/>
              </a:lnSpc>
              <a:spcBef>
                <a:spcPts val="0"/>
              </a:spcBef>
              <a:spcAft>
                <a:spcPts val="0"/>
              </a:spcAft>
              <a:buClr>
                <a:srgbClr val="1B587C"/>
              </a:buClr>
              <a:buSzPct val="95000"/>
              <a:buNone/>
              <a:tabLst/>
              <a:defRPr/>
            </a:pPr>
            <a:r>
              <a:rPr lang="es-PA" altLang="es-PA" sz="24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Recibió el Premio </a:t>
            </a:r>
            <a:r>
              <a:rPr lang="es-PA" altLang="es-PA" sz="24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Nobel de Medicina en 1986.</a:t>
            </a: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3124" y="2047876"/>
            <a:ext cx="2075259" cy="276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1 Título"/>
          <p:cNvSpPr>
            <a:spLocks noGrp="1"/>
          </p:cNvSpPr>
          <p:nvPr>
            <p:ph type="title"/>
          </p:nvPr>
        </p:nvSpPr>
        <p:spPr>
          <a:xfrm>
            <a:off x="5088557" y="4869160"/>
            <a:ext cx="3803923" cy="864096"/>
          </a:xfrm>
        </p:spPr>
        <p:txBody>
          <a:bodyPr/>
          <a:lstStyle/>
          <a:p>
            <a:pPr algn="ctr"/>
            <a:r>
              <a:rPr lang="es-ES" sz="24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Stanley Cohen </a:t>
            </a: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
            </a:r>
            <a:b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br>
            <a:r>
              <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 sz="24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1922)</a:t>
            </a:r>
            <a:endParaRPr lang="es-ES" sz="2400" b="1" kern="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4"/>
          </p:nvPr>
        </p:nvSpPr>
        <p:spPr/>
        <p:txBody>
          <a:bodyPr/>
          <a:lstStyle/>
          <a:p>
            <a:fld id="{9D4C30F3-4E5C-414C-81AE-99866C121873}" type="slidenum">
              <a:rPr lang="en-US" smtClean="0"/>
              <a:t>49</a:t>
            </a:fld>
            <a:endParaRPr lang="en-US"/>
          </a:p>
        </p:txBody>
      </p:sp>
    </p:spTree>
    <p:extLst>
      <p:ext uri="{BB962C8B-B14F-4D97-AF65-F5344CB8AC3E}">
        <p14:creationId xmlns:p14="http://schemas.microsoft.com/office/powerpoint/2010/main" val="506296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9553" y="1484784"/>
            <a:ext cx="8208911" cy="3287390"/>
          </a:xfrm>
        </p:spPr>
        <p:txBody>
          <a:bodyPr/>
          <a:lstStyle/>
          <a:p>
            <a:pPr marL="0" indent="0" algn="just">
              <a:lnSpc>
                <a:spcPct val="114000"/>
              </a:lnSpc>
              <a:spcBef>
                <a:spcPts val="0"/>
              </a:spcBef>
              <a:buNone/>
            </a:pP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es ahora un tema estándar que se enseña en las escuelas y universidades de todo el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mundo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y más de un millón de documentos se publican anualmente, en una amplia gama de revistas y libros de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y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Medicina</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a:t>
            </a:r>
          </a:p>
        </p:txBody>
      </p:sp>
      <p:sp>
        <p:nvSpPr>
          <p:cNvPr id="6" name="1 Título"/>
          <p:cNvSpPr>
            <a:spLocks noGrp="1"/>
          </p:cNvSpPr>
          <p:nvPr>
            <p:ph type="title"/>
          </p:nvPr>
        </p:nvSpPr>
        <p:spPr>
          <a:xfrm>
            <a:off x="757456" y="116632"/>
            <a:ext cx="7620000" cy="1143000"/>
          </a:xfrm>
        </p:spPr>
        <p:txBody>
          <a:bodyPr/>
          <a:lstStyle/>
          <a:p>
            <a:pPr algn="ctr" eaLnBrk="1" hangingPunct="1"/>
            <a:r>
              <a:rPr lang="es-PA" altLang="es-MX" b="1" cap="small"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pic>
        <p:nvPicPr>
          <p:cNvPr id="2050" name="Picture 2" descr="Interfer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4365104"/>
            <a:ext cx="3456384" cy="2314210"/>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1691680" y="5853172"/>
            <a:ext cx="3960440" cy="600164"/>
          </a:xfrm>
          <a:prstGeom prst="rect">
            <a:avLst/>
          </a:prstGeom>
          <a:noFill/>
        </p:spPr>
        <p:txBody>
          <a:bodyPr wrap="square" rtlCol="0">
            <a:spAutoFit/>
          </a:bodyPr>
          <a:lstStyle/>
          <a:p>
            <a:pPr algn="ctr"/>
            <a:r>
              <a:rPr lang="es-MX" sz="1100" spc="1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Interferon</a:t>
            </a:r>
            <a:endParaRPr lang="es-MX" sz="1100" spc="100" dirty="0" smtClean="0">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ctr"/>
            <a:r>
              <a:rPr lang="es-MX" sz="1100" spc="1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Jean </a:t>
            </a:r>
            <a:r>
              <a:rPr lang="es-MX" sz="1100" spc="1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Lindenmann</a:t>
            </a:r>
            <a:r>
              <a:rPr lang="es-MX" sz="1100" spc="1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y </a:t>
            </a:r>
            <a:r>
              <a:rPr lang="es-MX" sz="1100" spc="1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Alick</a:t>
            </a:r>
            <a:r>
              <a:rPr lang="es-MX" sz="1100" spc="1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1100" spc="1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Isaacs</a:t>
            </a:r>
            <a:r>
              <a:rPr lang="es-MX" sz="1100" spc="1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Instituto Médico de Investigación en </a:t>
            </a:r>
            <a:r>
              <a:rPr lang="es-MX" sz="1100" spc="1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Mill</a:t>
            </a:r>
            <a:r>
              <a:rPr lang="es-MX" sz="1100" spc="1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Hill, 2007</a:t>
            </a:r>
            <a:endParaRPr lang="es-MX" sz="1100" spc="1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4"/>
          </p:nvPr>
        </p:nvSpPr>
        <p:spPr/>
        <p:txBody>
          <a:bodyPr/>
          <a:lstStyle/>
          <a:p>
            <a:fld id="{9D4C30F3-4E5C-414C-81AE-99866C121873}" type="slidenum">
              <a:rPr lang="en-US" smtClean="0"/>
              <a:t>5</a:t>
            </a:fld>
            <a:endParaRPr lang="en-US"/>
          </a:p>
        </p:txBody>
      </p:sp>
    </p:spTree>
    <p:extLst>
      <p:ext uri="{BB962C8B-B14F-4D97-AF65-F5344CB8AC3E}">
        <p14:creationId xmlns:p14="http://schemas.microsoft.com/office/powerpoint/2010/main" val="1054013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txBox="1">
            <a:spLocks/>
          </p:cNvSpPr>
          <p:nvPr/>
        </p:nvSpPr>
        <p:spPr bwMode="auto">
          <a:xfrm>
            <a:off x="757456" y="274638"/>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6" name="Content Placeholder 2"/>
          <p:cNvSpPr txBox="1">
            <a:spLocks/>
          </p:cNvSpPr>
          <p:nvPr/>
        </p:nvSpPr>
        <p:spPr bwMode="auto">
          <a:xfrm>
            <a:off x="4283968" y="1628800"/>
            <a:ext cx="4649549" cy="288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342900" indent="-342900" algn="l" rtl="0" fontAlgn="base">
              <a:spcBef>
                <a:spcPct val="20000"/>
              </a:spcBef>
              <a:spcAft>
                <a:spcPct val="0"/>
              </a:spcAft>
              <a:buFont typeface="Arial" charset="0"/>
              <a:buChar char="•"/>
              <a:defRPr sz="28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18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lvl="0" indent="0" algn="just">
              <a:buNone/>
            </a:pPr>
            <a:r>
              <a:rPr lang="es-PA" altLang="es-PA" sz="22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Carl </a:t>
            </a:r>
            <a:r>
              <a:rPr lang="es-PA" altLang="es-PA" sz="2200" b="1"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Woese</a:t>
            </a:r>
            <a:r>
              <a:rPr lang="es-PA" altLang="es-PA" sz="22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PA" altLang="es-PA" sz="22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es el creador </a:t>
            </a:r>
            <a:r>
              <a:rPr lang="es-PA" altLang="es-PA" sz="22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de la nueva </a:t>
            </a:r>
            <a:r>
              <a:rPr lang="es-PA" altLang="es-PA" sz="22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taxonomía molecular basada en la secuencia del ARN </a:t>
            </a:r>
            <a:r>
              <a:rPr lang="es-PA" altLang="es-PA" sz="2200" b="1" dirty="0" err="1"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ribosomal</a:t>
            </a:r>
            <a:r>
              <a:rPr lang="es-PA" altLang="es-PA" sz="22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16s y 18scomparando que </a:t>
            </a:r>
            <a:r>
              <a:rPr lang="es-PA" altLang="es-PA" sz="22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comparten todos los seres vivos del </a:t>
            </a:r>
            <a:r>
              <a:rPr lang="es-PA" altLang="es-PA" sz="22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planeta, proponiendo el Sistema </a:t>
            </a:r>
            <a:r>
              <a:rPr lang="es-PA" altLang="es-PA" sz="22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de </a:t>
            </a:r>
            <a:r>
              <a:rPr lang="es-PA" altLang="es-PA" sz="22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Clasificación </a:t>
            </a:r>
            <a:r>
              <a:rPr lang="es-PA" altLang="es-PA" sz="22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de </a:t>
            </a:r>
            <a:r>
              <a:rPr lang="es-PA" altLang="es-PA" sz="2200" b="1"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Tres Dominios.</a:t>
            </a:r>
            <a:endParaRPr lang="es-PA" altLang="es-PA" sz="2200" b="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9" name="1 Título"/>
          <p:cNvSpPr>
            <a:spLocks noGrp="1"/>
          </p:cNvSpPr>
          <p:nvPr>
            <p:ph type="title"/>
          </p:nvPr>
        </p:nvSpPr>
        <p:spPr>
          <a:xfrm>
            <a:off x="361882" y="4389814"/>
            <a:ext cx="3803923" cy="864096"/>
          </a:xfrm>
        </p:spPr>
        <p:txBody>
          <a:bodyPr/>
          <a:lstStyle/>
          <a:p>
            <a:pPr algn="ctr"/>
            <a:r>
              <a:rPr lang="es-ES" sz="20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Carl </a:t>
            </a:r>
            <a:r>
              <a:rPr lang="es-ES" sz="2000" b="1" kern="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Woese</a:t>
            </a:r>
            <a:r>
              <a:rPr lang="es-ES" sz="20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 sz="20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
            </a:r>
            <a:br>
              <a:rPr lang="es-ES" sz="20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br>
            <a:r>
              <a:rPr lang="es-ES" sz="20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 sz="20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1928 - 2012)</a:t>
            </a:r>
            <a:endParaRPr lang="es-ES" sz="2000" b="1" kern="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1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171" y="4170890"/>
            <a:ext cx="3015610" cy="24984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0" name="Picture 2" descr="http://i.telegraph.co.uk/multimedia/archive/02491/woese_2491049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15" y="1700808"/>
            <a:ext cx="3766637" cy="2658722"/>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4"/>
          </p:nvPr>
        </p:nvSpPr>
        <p:spPr/>
        <p:txBody>
          <a:bodyPr/>
          <a:lstStyle/>
          <a:p>
            <a:fld id="{9D4C30F3-4E5C-414C-81AE-99866C121873}" type="slidenum">
              <a:rPr lang="en-US" smtClean="0"/>
              <a:t>50</a:t>
            </a:fld>
            <a:endParaRPr lang="en-US"/>
          </a:p>
        </p:txBody>
      </p:sp>
    </p:spTree>
    <p:extLst>
      <p:ext uri="{BB962C8B-B14F-4D97-AF65-F5344CB8AC3E}">
        <p14:creationId xmlns:p14="http://schemas.microsoft.com/office/powerpoint/2010/main" val="797583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txBox="1">
            <a:spLocks/>
          </p:cNvSpPr>
          <p:nvPr/>
        </p:nvSpPr>
        <p:spPr bwMode="auto">
          <a:xfrm>
            <a:off x="757456" y="274638"/>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6" name="Content Placeholder 2"/>
          <p:cNvSpPr txBox="1">
            <a:spLocks/>
          </p:cNvSpPr>
          <p:nvPr/>
        </p:nvSpPr>
        <p:spPr bwMode="auto">
          <a:xfrm>
            <a:off x="3954899" y="1772816"/>
            <a:ext cx="4649549" cy="4536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342900" indent="-342900" algn="l" rtl="0" fontAlgn="base">
              <a:spcBef>
                <a:spcPct val="20000"/>
              </a:spcBef>
              <a:spcAft>
                <a:spcPct val="0"/>
              </a:spcAft>
              <a:buFont typeface="Arial" charset="0"/>
              <a:buChar char="•"/>
              <a:defRPr sz="28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18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lvl="0" indent="0" algn="just">
              <a:buNone/>
            </a:pPr>
            <a:r>
              <a:rPr lang="es-MX" sz="20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En el </a:t>
            </a:r>
            <a:r>
              <a:rPr lang="es-MX" sz="20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año de 1993, Francis Collins </a:t>
            </a:r>
            <a:r>
              <a:rPr lang="es-MX" sz="20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aceptó </a:t>
            </a:r>
            <a:r>
              <a:rPr lang="es-MX" sz="20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la invitación </a:t>
            </a:r>
            <a:r>
              <a:rPr lang="es-MX" sz="20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para suceder a James D. Watson como director del Centro Nacional para la Investigación del Genoma Humano, que se convertiría </a:t>
            </a:r>
            <a:r>
              <a:rPr lang="es-MX" sz="20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en 1997 en el </a:t>
            </a:r>
            <a:r>
              <a:rPr lang="es-MX" sz="2000" b="1" dirty="0" err="1"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National</a:t>
            </a:r>
            <a:r>
              <a:rPr lang="es-MX" sz="20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 Human </a:t>
            </a:r>
            <a:r>
              <a:rPr lang="es-MX" sz="2000" b="1" dirty="0" err="1"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Genome</a:t>
            </a:r>
            <a:r>
              <a:rPr lang="es-MX" sz="20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000" b="1" dirty="0" err="1"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Research</a:t>
            </a:r>
            <a:r>
              <a:rPr lang="es-MX" sz="20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000" b="1" dirty="0" err="1"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Institute</a:t>
            </a:r>
            <a:r>
              <a:rPr lang="es-MX" sz="20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0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0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MX" sz="20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NHGRI), una división de </a:t>
            </a:r>
            <a:r>
              <a:rPr lang="es-MX" sz="20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los Institutos Nacionales de Salud (NIH), de </a:t>
            </a:r>
            <a:r>
              <a:rPr lang="es-MX" sz="20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los que precisamente en la actualidad Francis Collins es </a:t>
            </a:r>
            <a:r>
              <a:rPr lang="es-MX" sz="20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director.</a:t>
            </a:r>
            <a:r>
              <a:rPr lang="es-MX" sz="20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 Allí, él supervisó el Consorcio Internacional </a:t>
            </a:r>
            <a:r>
              <a:rPr lang="es-MX" sz="20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para </a:t>
            </a:r>
            <a:r>
              <a:rPr lang="es-MX" sz="20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la secuenciación del Genoma Humano.</a:t>
            </a:r>
            <a:r>
              <a:rPr lang="es-PA" altLang="es-PA" sz="20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PA" altLang="es-PA" sz="20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9" name="1 Título"/>
          <p:cNvSpPr>
            <a:spLocks noGrp="1"/>
          </p:cNvSpPr>
          <p:nvPr>
            <p:ph type="title"/>
          </p:nvPr>
        </p:nvSpPr>
        <p:spPr>
          <a:xfrm>
            <a:off x="649268" y="4941168"/>
            <a:ext cx="2664297" cy="864096"/>
          </a:xfrm>
        </p:spPr>
        <p:txBody>
          <a:bodyPr/>
          <a:lstStyle/>
          <a:p>
            <a:pPr algn="ctr"/>
            <a:r>
              <a:rPr lang="es-ES" sz="20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Francis Collins </a:t>
            </a:r>
            <a:r>
              <a:rPr lang="es-ES" sz="20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
            </a:r>
            <a:br>
              <a:rPr lang="es-ES" sz="20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br>
            <a:r>
              <a:rPr lang="es-ES" sz="20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 sz="20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1950)</a:t>
            </a:r>
            <a:endParaRPr lang="es-ES" sz="2000" b="1" kern="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22530" name="Picture 2" descr="Francis Collins official portrai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0879" y="1969073"/>
            <a:ext cx="2381250" cy="3000376"/>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4"/>
          </p:nvPr>
        </p:nvSpPr>
        <p:spPr/>
        <p:txBody>
          <a:bodyPr/>
          <a:lstStyle/>
          <a:p>
            <a:fld id="{9D4C30F3-4E5C-414C-81AE-99866C121873}" type="slidenum">
              <a:rPr lang="en-US" smtClean="0"/>
              <a:t>51</a:t>
            </a:fld>
            <a:endParaRPr lang="en-US"/>
          </a:p>
        </p:txBody>
      </p:sp>
    </p:spTree>
    <p:extLst>
      <p:ext uri="{BB962C8B-B14F-4D97-AF65-F5344CB8AC3E}">
        <p14:creationId xmlns:p14="http://schemas.microsoft.com/office/powerpoint/2010/main" val="1230387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txBox="1">
            <a:spLocks/>
          </p:cNvSpPr>
          <p:nvPr/>
        </p:nvSpPr>
        <p:spPr bwMode="auto">
          <a:xfrm>
            <a:off x="757456" y="274638"/>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pic>
        <p:nvPicPr>
          <p:cNvPr id="24580" name="Picture 4" descr="http://admin.banrepcultural.org/sites/default/files/la_conquista_del_genoma_humano_image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80" y="1268761"/>
            <a:ext cx="3590584" cy="5616624"/>
          </a:xfrm>
          <a:prstGeom prst="rect">
            <a:avLst/>
          </a:prstGeom>
          <a:noFill/>
          <a:extLst>
            <a:ext uri="{909E8E84-426E-40DD-AFC4-6F175D3DCCD1}">
              <a14:hiddenFill xmlns:a14="http://schemas.microsoft.com/office/drawing/2010/main">
                <a:solidFill>
                  <a:srgbClr val="FFFFFF"/>
                </a:solidFill>
              </a14:hiddenFill>
            </a:ext>
          </a:extLst>
        </p:spPr>
      </p:pic>
      <p:pic>
        <p:nvPicPr>
          <p:cNvPr id="24578" name="Picture 2" descr="https://laterminalrosario.files.wordpress.com/2010/06/lideres-genoma-humano-con-el-presidente-clint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864" y="1268760"/>
            <a:ext cx="5832648" cy="5589240"/>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4"/>
          </p:nvPr>
        </p:nvSpPr>
        <p:spPr/>
        <p:txBody>
          <a:bodyPr/>
          <a:lstStyle/>
          <a:p>
            <a:fld id="{9D4C30F3-4E5C-414C-81AE-99866C121873}" type="slidenum">
              <a:rPr lang="en-US" smtClean="0"/>
              <a:t>52</a:t>
            </a:fld>
            <a:endParaRPr lang="en-US"/>
          </a:p>
        </p:txBody>
      </p:sp>
    </p:spTree>
    <p:extLst>
      <p:ext uri="{BB962C8B-B14F-4D97-AF65-F5344CB8AC3E}">
        <p14:creationId xmlns:p14="http://schemas.microsoft.com/office/powerpoint/2010/main" val="37031740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txBox="1">
            <a:spLocks/>
          </p:cNvSpPr>
          <p:nvPr/>
        </p:nvSpPr>
        <p:spPr bwMode="auto">
          <a:xfrm>
            <a:off x="757456" y="274638"/>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pic>
        <p:nvPicPr>
          <p:cNvPr id="21506" name="Picture 2" descr="http://bioinformatica.uab.cat/genetica_tfg/bioinformaticaabast/Dogma_central_2/imag013.jpg"/>
          <p:cNvPicPr>
            <a:picLocks noChangeAspect="1" noChangeArrowheads="1"/>
          </p:cNvPicPr>
          <p:nvPr/>
        </p:nvPicPr>
        <p:blipFill rotWithShape="1">
          <a:blip r:embed="rId2">
            <a:extLst>
              <a:ext uri="{28A0092B-C50C-407E-A947-70E740481C1C}">
                <a14:useLocalDpi xmlns:a14="http://schemas.microsoft.com/office/drawing/2010/main" val="0"/>
              </a:ext>
            </a:extLst>
          </a:blip>
          <a:srcRect b="4780"/>
          <a:stretch/>
        </p:blipFill>
        <p:spPr bwMode="auto">
          <a:xfrm>
            <a:off x="3964" y="0"/>
            <a:ext cx="9144000" cy="6857999"/>
          </a:xfrm>
          <a:prstGeom prst="rect">
            <a:avLst/>
          </a:prstGeom>
          <a:noFill/>
          <a:extLst>
            <a:ext uri="{909E8E84-426E-40DD-AFC4-6F175D3DCCD1}">
              <a14:hiddenFill xmlns:a14="http://schemas.microsoft.com/office/drawing/2010/main">
                <a:solidFill>
                  <a:srgbClr val="FFFFFF"/>
                </a:solidFill>
              </a14:hiddenFill>
            </a:ext>
          </a:extLst>
        </p:spPr>
      </p:pic>
      <p:sp>
        <p:nvSpPr>
          <p:cNvPr id="9" name="1 Título"/>
          <p:cNvSpPr>
            <a:spLocks noGrp="1"/>
          </p:cNvSpPr>
          <p:nvPr>
            <p:ph type="title"/>
          </p:nvPr>
        </p:nvSpPr>
        <p:spPr>
          <a:xfrm>
            <a:off x="251520" y="280318"/>
            <a:ext cx="3803923" cy="864096"/>
          </a:xfrm>
        </p:spPr>
        <p:txBody>
          <a:bodyPr/>
          <a:lstStyle/>
          <a:p>
            <a:pPr algn="ctr"/>
            <a:r>
              <a:rPr lang="es-ES" sz="2000" b="1" kern="1200" dirty="0" smtClean="0">
                <a:solidFill>
                  <a:schemeClr val="bg1">
                    <a:lumMod val="9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Dogma central de la Biología</a:t>
            </a:r>
            <a:endParaRPr lang="es-ES" sz="2000" b="1" kern="1200" dirty="0">
              <a:solidFill>
                <a:schemeClr val="bg1">
                  <a:lumMod val="9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4"/>
          </p:nvPr>
        </p:nvSpPr>
        <p:spPr/>
        <p:txBody>
          <a:bodyPr/>
          <a:lstStyle/>
          <a:p>
            <a:fld id="{9D4C30F3-4E5C-414C-81AE-99866C121873}" type="slidenum">
              <a:rPr lang="en-US" smtClean="0"/>
              <a:t>53</a:t>
            </a:fld>
            <a:endParaRPr lang="en-US"/>
          </a:p>
        </p:txBody>
      </p:sp>
    </p:spTree>
    <p:extLst>
      <p:ext uri="{BB962C8B-B14F-4D97-AF65-F5344CB8AC3E}">
        <p14:creationId xmlns:p14="http://schemas.microsoft.com/office/powerpoint/2010/main" val="222186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txBox="1">
            <a:spLocks/>
          </p:cNvSpPr>
          <p:nvPr/>
        </p:nvSpPr>
        <p:spPr bwMode="auto">
          <a:xfrm>
            <a:off x="757456" y="274638"/>
            <a:ext cx="7620000" cy="9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marL="343129" indent="-343129" algn="l" defTabSz="915010" rtl="0" eaLnBrk="1" fontAlgn="base" hangingPunct="1">
              <a:spcBef>
                <a:spcPct val="20000"/>
              </a:spcBef>
              <a:spcAft>
                <a:spcPct val="0"/>
              </a:spcAft>
              <a:buChar char="•"/>
              <a:defRPr sz="2800">
                <a:solidFill>
                  <a:schemeClr val="tx1"/>
                </a:solidFill>
                <a:latin typeface="+mn-lt"/>
                <a:ea typeface="+mn-ea"/>
                <a:cs typeface="+mn-cs"/>
              </a:defRPr>
            </a:lvl1pPr>
            <a:lvl2pPr marL="743445" indent="-285941" algn="l" defTabSz="915010" rtl="0" eaLnBrk="1" fontAlgn="base" hangingPunct="1">
              <a:spcBef>
                <a:spcPct val="20000"/>
              </a:spcBef>
              <a:spcAft>
                <a:spcPct val="0"/>
              </a:spcAft>
              <a:buChar char="–"/>
              <a:defRPr sz="2400">
                <a:solidFill>
                  <a:schemeClr val="tx1"/>
                </a:solidFill>
                <a:latin typeface="+mn-lt"/>
              </a:defRPr>
            </a:lvl2pPr>
            <a:lvl3pPr marL="1142333" indent="-227323" algn="l" defTabSz="915010" rtl="0" eaLnBrk="1" fontAlgn="base" hangingPunct="1">
              <a:spcBef>
                <a:spcPct val="20000"/>
              </a:spcBef>
              <a:spcAft>
                <a:spcPct val="0"/>
              </a:spcAft>
              <a:buChar char="•"/>
              <a:defRPr sz="2000">
                <a:solidFill>
                  <a:schemeClr val="tx1"/>
                </a:solidFill>
                <a:latin typeface="+mn-lt"/>
              </a:defRPr>
            </a:lvl3pPr>
            <a:lvl4pPr marL="1599838" indent="-228752" algn="l" defTabSz="915010" rtl="0" eaLnBrk="1" fontAlgn="base" hangingPunct="1">
              <a:spcBef>
                <a:spcPct val="20000"/>
              </a:spcBef>
              <a:spcAft>
                <a:spcPct val="0"/>
              </a:spcAft>
              <a:buChar char="–"/>
              <a:defRPr sz="1800">
                <a:solidFill>
                  <a:schemeClr val="tx1"/>
                </a:solidFill>
                <a:latin typeface="+mn-lt"/>
              </a:defRPr>
            </a:lvl4pPr>
            <a:lvl5pPr marL="2057342" indent="-228752" algn="l" defTabSz="915010" rtl="0" eaLnBrk="1" fontAlgn="base" hangingPunct="1">
              <a:spcBef>
                <a:spcPct val="20000"/>
              </a:spcBef>
              <a:spcAft>
                <a:spcPct val="0"/>
              </a:spcAft>
              <a:buChar char="»"/>
              <a:defRPr sz="1800">
                <a:solidFill>
                  <a:schemeClr val="tx1"/>
                </a:solidFill>
                <a:latin typeface="+mn-lt"/>
              </a:defRPr>
            </a:lvl5pPr>
            <a:lvl6pPr marL="2469097" indent="-228752" algn="l" defTabSz="915010" rtl="0" eaLnBrk="1" fontAlgn="base" hangingPunct="1">
              <a:spcBef>
                <a:spcPct val="20000"/>
              </a:spcBef>
              <a:spcAft>
                <a:spcPct val="0"/>
              </a:spcAft>
              <a:buChar char="»"/>
              <a:defRPr sz="1800">
                <a:solidFill>
                  <a:schemeClr val="tx1"/>
                </a:solidFill>
                <a:latin typeface="+mn-lt"/>
              </a:defRPr>
            </a:lvl6pPr>
            <a:lvl7pPr marL="2880851" indent="-228752" algn="l" defTabSz="915010" rtl="0" eaLnBrk="1" fontAlgn="base" hangingPunct="1">
              <a:spcBef>
                <a:spcPct val="20000"/>
              </a:spcBef>
              <a:spcAft>
                <a:spcPct val="0"/>
              </a:spcAft>
              <a:buChar char="»"/>
              <a:defRPr sz="1800">
                <a:solidFill>
                  <a:schemeClr val="tx1"/>
                </a:solidFill>
                <a:latin typeface="+mn-lt"/>
              </a:defRPr>
            </a:lvl7pPr>
            <a:lvl8pPr marL="3292605" indent="-228752" algn="l" defTabSz="915010" rtl="0" eaLnBrk="1" fontAlgn="base" hangingPunct="1">
              <a:spcBef>
                <a:spcPct val="20000"/>
              </a:spcBef>
              <a:spcAft>
                <a:spcPct val="0"/>
              </a:spcAft>
              <a:buChar char="»"/>
              <a:defRPr sz="1800">
                <a:solidFill>
                  <a:schemeClr val="tx1"/>
                </a:solidFill>
                <a:latin typeface="+mn-lt"/>
              </a:defRPr>
            </a:lvl8pPr>
            <a:lvl9pPr marL="3704360" indent="-228752" algn="l" defTabSz="915010" rtl="0" eaLnBrk="1" fontAlgn="base" hangingPunct="1">
              <a:spcBef>
                <a:spcPct val="20000"/>
              </a:spcBef>
              <a:spcAft>
                <a:spcPct val="0"/>
              </a:spcAft>
              <a:buChar char="»"/>
              <a:defRPr sz="1800">
                <a:solidFill>
                  <a:schemeClr val="tx1"/>
                </a:solidFill>
                <a:latin typeface="+mn-lt"/>
              </a:defRPr>
            </a:lvl9pPr>
          </a:lstStyle>
          <a:p>
            <a:pPr marL="0" indent="0" algn="ctr">
              <a:spcBef>
                <a:spcPct val="0"/>
              </a:spcBef>
              <a:buNone/>
            </a:pPr>
            <a:r>
              <a:rPr lang="es-PA" altLang="es-MX" sz="4000" b="1" cap="small" dirty="0">
                <a:solidFill>
                  <a:schemeClr val="bg2">
                    <a:lumMod val="2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9" name="1 Título"/>
          <p:cNvSpPr>
            <a:spLocks noGrp="1"/>
          </p:cNvSpPr>
          <p:nvPr>
            <p:ph type="title"/>
          </p:nvPr>
        </p:nvSpPr>
        <p:spPr>
          <a:xfrm>
            <a:off x="2987824" y="5733256"/>
            <a:ext cx="3803923" cy="864096"/>
          </a:xfrm>
        </p:spPr>
        <p:txBody>
          <a:bodyPr/>
          <a:lstStyle/>
          <a:p>
            <a:pPr algn="ctr"/>
            <a:r>
              <a:rPr lang="es-ES" sz="20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Carl </a:t>
            </a:r>
            <a:r>
              <a:rPr lang="es-ES" sz="2000" b="1" kern="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Woese</a:t>
            </a:r>
            <a:r>
              <a:rPr lang="es-ES" sz="20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 sz="20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
            </a:r>
            <a:br>
              <a:rPr lang="es-ES" sz="20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br>
            <a:r>
              <a:rPr lang="es-ES" sz="2000" b="1" kern="1200" dirty="0">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 sz="2000" b="1" kern="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1928 - 2012)</a:t>
            </a:r>
            <a:endParaRPr lang="es-ES" sz="2000" b="1" kern="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8" name="Picture 5" descr="DNA-HIG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1862" y="0"/>
            <a:ext cx="54021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448" y="547016"/>
            <a:ext cx="3562350" cy="3676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1 Título"/>
          <p:cNvSpPr txBox="1">
            <a:spLocks/>
          </p:cNvSpPr>
          <p:nvPr/>
        </p:nvSpPr>
        <p:spPr bwMode="auto">
          <a:xfrm>
            <a:off x="-15766" y="4437112"/>
            <a:ext cx="3803923"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4" tIns="45717" rIns="91434" bIns="45717" numCol="1" anchor="ctr" anchorCtr="0" compatLnSpc="1">
            <a:prstTxWarp prst="textNoShape">
              <a:avLst/>
            </a:prstTxWarp>
          </a:bodyPr>
          <a:lstStyle>
            <a:lvl1pPr algn="l" defTabSz="915010" rtl="0" eaLnBrk="1" fontAlgn="base" hangingPunct="1">
              <a:spcBef>
                <a:spcPct val="0"/>
              </a:spcBef>
              <a:spcAft>
                <a:spcPct val="0"/>
              </a:spcAft>
              <a:defRPr sz="4000">
                <a:solidFill>
                  <a:schemeClr val="tx1"/>
                </a:solidFill>
                <a:latin typeface="+mj-lt"/>
                <a:ea typeface="+mj-ea"/>
                <a:cs typeface="+mj-cs"/>
              </a:defRPr>
            </a:lvl1pPr>
            <a:lvl2pPr algn="l" defTabSz="915010" rtl="0" eaLnBrk="1" fontAlgn="base" hangingPunct="1">
              <a:spcBef>
                <a:spcPct val="0"/>
              </a:spcBef>
              <a:spcAft>
                <a:spcPct val="0"/>
              </a:spcAft>
              <a:defRPr sz="4000">
                <a:solidFill>
                  <a:schemeClr val="tx2"/>
                </a:solidFill>
                <a:latin typeface="Arial" charset="0"/>
              </a:defRPr>
            </a:lvl2pPr>
            <a:lvl3pPr algn="l" defTabSz="915010" rtl="0" eaLnBrk="1" fontAlgn="base" hangingPunct="1">
              <a:spcBef>
                <a:spcPct val="0"/>
              </a:spcBef>
              <a:spcAft>
                <a:spcPct val="0"/>
              </a:spcAft>
              <a:defRPr sz="4000">
                <a:solidFill>
                  <a:schemeClr val="tx2"/>
                </a:solidFill>
                <a:latin typeface="Arial" charset="0"/>
              </a:defRPr>
            </a:lvl3pPr>
            <a:lvl4pPr algn="l" defTabSz="915010" rtl="0" eaLnBrk="1" fontAlgn="base" hangingPunct="1">
              <a:spcBef>
                <a:spcPct val="0"/>
              </a:spcBef>
              <a:spcAft>
                <a:spcPct val="0"/>
              </a:spcAft>
              <a:defRPr sz="4000">
                <a:solidFill>
                  <a:schemeClr val="tx2"/>
                </a:solidFill>
                <a:latin typeface="Arial" charset="0"/>
              </a:defRPr>
            </a:lvl4pPr>
            <a:lvl5pPr algn="l" defTabSz="915010" rtl="0" eaLnBrk="1" fontAlgn="base" hangingPunct="1">
              <a:spcBef>
                <a:spcPct val="0"/>
              </a:spcBef>
              <a:spcAft>
                <a:spcPct val="0"/>
              </a:spcAft>
              <a:defRPr sz="4000">
                <a:solidFill>
                  <a:schemeClr val="tx2"/>
                </a:solidFill>
                <a:latin typeface="Arial" charset="0"/>
              </a:defRPr>
            </a:lvl5pPr>
            <a:lvl6pPr marL="411754" algn="l" defTabSz="915010" rtl="0" eaLnBrk="1" fontAlgn="base" hangingPunct="1">
              <a:spcBef>
                <a:spcPct val="0"/>
              </a:spcBef>
              <a:spcAft>
                <a:spcPct val="0"/>
              </a:spcAft>
              <a:defRPr sz="4000">
                <a:solidFill>
                  <a:schemeClr val="tx2"/>
                </a:solidFill>
                <a:latin typeface="Arial" charset="0"/>
              </a:defRPr>
            </a:lvl6pPr>
            <a:lvl7pPr marL="823509" algn="l" defTabSz="915010" rtl="0" eaLnBrk="1" fontAlgn="base" hangingPunct="1">
              <a:spcBef>
                <a:spcPct val="0"/>
              </a:spcBef>
              <a:spcAft>
                <a:spcPct val="0"/>
              </a:spcAft>
              <a:defRPr sz="4000">
                <a:solidFill>
                  <a:schemeClr val="tx2"/>
                </a:solidFill>
                <a:latin typeface="Arial" charset="0"/>
              </a:defRPr>
            </a:lvl7pPr>
            <a:lvl8pPr marL="1235263" algn="l" defTabSz="915010" rtl="0" eaLnBrk="1" fontAlgn="base" hangingPunct="1">
              <a:spcBef>
                <a:spcPct val="0"/>
              </a:spcBef>
              <a:spcAft>
                <a:spcPct val="0"/>
              </a:spcAft>
              <a:defRPr sz="4000">
                <a:solidFill>
                  <a:schemeClr val="tx2"/>
                </a:solidFill>
                <a:latin typeface="Arial" charset="0"/>
              </a:defRPr>
            </a:lvl8pPr>
            <a:lvl9pPr marL="1647017" algn="l" defTabSz="915010" rtl="0" eaLnBrk="1" fontAlgn="base" hangingPunct="1">
              <a:spcBef>
                <a:spcPct val="0"/>
              </a:spcBef>
              <a:spcAft>
                <a:spcPct val="0"/>
              </a:spcAft>
              <a:defRPr sz="4000">
                <a:solidFill>
                  <a:schemeClr val="tx2"/>
                </a:solidFill>
                <a:latin typeface="Arial" charset="0"/>
              </a:defRPr>
            </a:lvl9pPr>
          </a:lstStyle>
          <a:p>
            <a:pPr algn="ctr"/>
            <a:r>
              <a:rPr lang="es-ES" sz="2800" b="1" kern="1200"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Dogma central de la Biología</a:t>
            </a:r>
            <a:endParaRPr lang="es-ES" sz="2800" b="1" kern="1200"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4"/>
          </p:nvPr>
        </p:nvSpPr>
        <p:spPr/>
        <p:txBody>
          <a:bodyPr/>
          <a:lstStyle/>
          <a:p>
            <a:fld id="{9D4C30F3-4E5C-414C-81AE-99866C121873}" type="slidenum">
              <a:rPr lang="en-US" smtClean="0"/>
              <a:t>54</a:t>
            </a:fld>
            <a:endParaRPr lang="en-US" dirty="0"/>
          </a:p>
        </p:txBody>
      </p:sp>
    </p:spTree>
    <p:extLst>
      <p:ext uri="{BB962C8B-B14F-4D97-AF65-F5344CB8AC3E}">
        <p14:creationId xmlns:p14="http://schemas.microsoft.com/office/powerpoint/2010/main" val="3818118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slide(fromBottom)">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792709"/>
            <a:ext cx="8229600" cy="4516611"/>
          </a:xfrm>
        </p:spPr>
        <p:txBody>
          <a:bodyPr>
            <a:noAutofit/>
          </a:bodyPr>
          <a:lstStyle/>
          <a:p>
            <a:pPr marL="179388" indent="-179388" algn="just" fontAlgn="base">
              <a:lnSpc>
                <a:spcPct val="115000"/>
              </a:lnSpc>
              <a:spcBef>
                <a:spcPts val="0"/>
              </a:spcBef>
              <a:buSzPct val="35000"/>
              <a:buFont typeface="Arial" panose="020B0604020202020204" pitchFamily="34" charset="0"/>
              <a:buChar char="•"/>
            </a:pPr>
            <a:r>
              <a:rPr lang="es-ES" sz="2000" spc="100" dirty="0">
                <a:latin typeface="Microsoft Sans Serif" pitchFamily="34" charset="0"/>
                <a:cs typeface="Microsoft Sans Serif" pitchFamily="34" charset="0"/>
              </a:rPr>
              <a:t>Las imágenes que aparecen en esta presentación se tomaron  de la página: </a:t>
            </a:r>
            <a:r>
              <a:rPr lang="es-ES" sz="2000" dirty="0">
                <a:latin typeface="Microsoft Sans Serif" pitchFamily="34" charset="0"/>
                <a:cs typeface="Microsoft Sans Serif" pitchFamily="34" charset="0"/>
                <a:hlinkClick r:id="rId2"/>
              </a:rPr>
              <a:t>http://www.google.com.mx/imghp</a:t>
            </a:r>
            <a:endParaRPr lang="es-ES" sz="2000" spc="100" dirty="0">
              <a:latin typeface="Microsoft Sans Serif" pitchFamily="34" charset="0"/>
              <a:cs typeface="Microsoft Sans Serif" pitchFamily="34" charset="0"/>
            </a:endParaRPr>
          </a:p>
          <a:p>
            <a:pPr marL="179388" lvl="0" indent="-179388" algn="just" fontAlgn="base">
              <a:lnSpc>
                <a:spcPct val="115000"/>
              </a:lnSpc>
              <a:spcBef>
                <a:spcPts val="0"/>
              </a:spcBef>
              <a:buSzPct val="35000"/>
              <a:buFont typeface="Arial" panose="020B0604020202020204" pitchFamily="34" charset="0"/>
              <a:buChar char="•"/>
            </a:pPr>
            <a:r>
              <a:rPr lang="es-ES_tradnl" sz="2000" dirty="0" err="1"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Alberts</a:t>
            </a:r>
            <a:r>
              <a:rPr lang="es-ES_tradnl"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B. (2008). </a:t>
            </a:r>
            <a:r>
              <a:rPr lang="es-ES_tradnl" sz="20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 Molecular de la Célula</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España: Omega</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179388" lvl="0" indent="-179388" algn="just" fontAlgn="base">
              <a:lnSpc>
                <a:spcPct val="115000"/>
              </a:lnSpc>
              <a:spcBef>
                <a:spcPts val="0"/>
              </a:spcBef>
              <a:buSzPct val="35000"/>
              <a:buFont typeface="Arial" panose="020B0604020202020204" pitchFamily="34" charset="0"/>
              <a:buChar char="•"/>
            </a:pP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Alters, S. y Alters, B. (2006). </a:t>
            </a:r>
            <a:r>
              <a:rPr lang="en-US" sz="20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Biology: understanding life</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USA: John Wiley &amp; Sons. </a:t>
            </a: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179388" lvl="0" indent="-179388" algn="just" fontAlgn="base">
              <a:lnSpc>
                <a:spcPct val="115000"/>
              </a:lnSpc>
              <a:spcBef>
                <a:spcPts val="0"/>
              </a:spcBef>
              <a:buSzPct val="35000"/>
              <a:buFont typeface="Arial" panose="020B0604020202020204" pitchFamily="34" charset="0"/>
              <a:buChar char="•"/>
            </a:pPr>
            <a:r>
              <a:rPr lang="es-MX"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Biggs</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 et al. (2012). </a:t>
            </a:r>
            <a:r>
              <a:rPr lang="es-MX" sz="20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Mc Graw Hill Educación</a:t>
            </a:r>
          </a:p>
          <a:p>
            <a:pPr marL="179388" lvl="0" indent="-179388" algn="just" fontAlgn="base">
              <a:lnSpc>
                <a:spcPct val="115000"/>
              </a:lnSpc>
              <a:spcBef>
                <a:spcPts val="0"/>
              </a:spcBef>
              <a:buSzPct val="35000"/>
              <a:buFont typeface="Arial" panose="020B0604020202020204" pitchFamily="34" charset="0"/>
              <a:buChar char="•"/>
            </a:pP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Campbell N. A. &amp; Reece J. B. (2007). </a:t>
            </a:r>
            <a:r>
              <a:rPr lang="es-ES_tradnl" sz="20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a:t>
            </a:r>
            <a:r>
              <a:rPr lang="es-ES_tradnl"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Panamericana.</a:t>
            </a: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179388" lvl="0" indent="-179388" algn="just" fontAlgn="base">
              <a:lnSpc>
                <a:spcPct val="115000"/>
              </a:lnSpc>
              <a:spcBef>
                <a:spcPts val="0"/>
              </a:spcBef>
              <a:buSzPct val="35000"/>
              <a:buFont typeface="Arial" panose="020B0604020202020204" pitchFamily="34" charset="0"/>
              <a:buChar char="•"/>
            </a:pP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Curtis, H., Barnes, N. S., </a:t>
            </a:r>
            <a:r>
              <a:rPr lang="en-US"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Schnek</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 </a:t>
            </a:r>
            <a:r>
              <a:rPr lang="en-US"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Massarini</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 (2013). </a:t>
            </a:r>
            <a:r>
              <a:rPr lang="es-ES_tradnl" sz="20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a:t>
            </a:r>
            <a:r>
              <a:rPr lang="es-ES_tradnl"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Buenos Aires: Médica Panamericana.</a:t>
            </a:r>
          </a:p>
          <a:p>
            <a:pPr marL="179388" lvl="0" indent="-179388" algn="just" fontAlgn="base">
              <a:lnSpc>
                <a:spcPct val="115000"/>
              </a:lnSpc>
              <a:spcBef>
                <a:spcPts val="0"/>
              </a:spcBef>
              <a:buSzPct val="35000"/>
              <a:buFont typeface="Arial" panose="020B0604020202020204" pitchFamily="34" charset="0"/>
              <a:buChar char="•"/>
            </a:pP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De Erice Z., E. V.; González M., J. A. (2012). </a:t>
            </a:r>
            <a:r>
              <a:rPr lang="es-MX" sz="2000" i="1"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 La ciencia de la vida</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México: McGraw Hill</a:t>
            </a:r>
            <a:r>
              <a:rPr lang="en-US" sz="20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3 CuadroTexto"/>
          <p:cNvSpPr txBox="1"/>
          <p:nvPr/>
        </p:nvSpPr>
        <p:spPr>
          <a:xfrm>
            <a:off x="467544" y="404664"/>
            <a:ext cx="8208912" cy="646331"/>
          </a:xfrm>
          <a:prstGeom prst="rect">
            <a:avLst/>
          </a:prstGeom>
          <a:noFill/>
        </p:spPr>
        <p:txBody>
          <a:bodyPr wrap="square" rtlCol="0">
            <a:spAutoFit/>
          </a:bodyPr>
          <a:lstStyle/>
          <a:p>
            <a:pPr algn="ctr"/>
            <a:r>
              <a:rPr lang="es-MX" sz="3600" b="1" cap="small"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REFERENCIAS BIBLIOGRÁFICAS</a:t>
            </a:r>
            <a:endParaRPr lang="es-MX" sz="3600" b="1" cap="small"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Marcador de número de diapositiva 1"/>
          <p:cNvSpPr>
            <a:spLocks noGrp="1"/>
          </p:cNvSpPr>
          <p:nvPr>
            <p:ph type="sldNum" sz="quarter" idx="4"/>
          </p:nvPr>
        </p:nvSpPr>
        <p:spPr>
          <a:xfrm>
            <a:off x="6754906" y="6356350"/>
            <a:ext cx="2133600" cy="365125"/>
          </a:xfrm>
        </p:spPr>
        <p:txBody>
          <a:bodyPr/>
          <a:lstStyle/>
          <a:p>
            <a:r>
              <a:rPr lang="en-US" dirty="0" smtClean="0"/>
              <a:t>55</a:t>
            </a:r>
            <a:endParaRPr lang="en-US" dirty="0"/>
          </a:p>
        </p:txBody>
      </p:sp>
    </p:spTree>
    <p:extLst>
      <p:ext uri="{BB962C8B-B14F-4D97-AF65-F5344CB8AC3E}">
        <p14:creationId xmlns:p14="http://schemas.microsoft.com/office/powerpoint/2010/main" val="310768007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196752"/>
            <a:ext cx="8229600" cy="5524723"/>
          </a:xfrm>
        </p:spPr>
        <p:txBody>
          <a:bodyPr>
            <a:noAutofit/>
          </a:bodyPr>
          <a:lstStyle/>
          <a:p>
            <a:pPr marL="179388" indent="-179388" algn="just">
              <a:lnSpc>
                <a:spcPct val="115000"/>
              </a:lnSpc>
              <a:spcBef>
                <a:spcPts val="0"/>
              </a:spcBef>
              <a:buSzPct val="35000"/>
              <a:buFont typeface="Arial" panose="020B0604020202020204" pitchFamily="34" charset="0"/>
              <a:buChar char="•"/>
            </a:pPr>
            <a:r>
              <a:rPr lang="es-ES_tradnl"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Karp</a:t>
            </a:r>
            <a:r>
              <a:rPr lang="es-ES_tradnl"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G. (2014). Biología Celular y Molecular, Conceptos y Experimentos. México: Mc Graw Hill.</a:t>
            </a: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179388" indent="-179388" algn="just">
              <a:lnSpc>
                <a:spcPct val="115000"/>
              </a:lnSpc>
              <a:spcBef>
                <a:spcPts val="0"/>
              </a:spcBef>
              <a:buSzPct val="35000"/>
              <a:buFont typeface="Arial" panose="020B0604020202020204" pitchFamily="34" charset="0"/>
              <a:buChar char="•"/>
            </a:pPr>
            <a:r>
              <a:rPr lang="en-US"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Lodish</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H., </a:t>
            </a:r>
            <a:r>
              <a:rPr lang="en-US"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Berk</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A., </a:t>
            </a:r>
            <a:r>
              <a:rPr lang="en-US"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Zipursky</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S.L., </a:t>
            </a:r>
            <a:r>
              <a:rPr lang="en-US"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Matsudaira</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P., Baltimore, D. &amp; Darnell, J. (2002). </a:t>
            </a:r>
            <a:r>
              <a:rPr lang="es-ES_tradnl"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 celular y molecular (4a ed.). México: Panamericana.</a:t>
            </a: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179388" indent="-179388" algn="just">
              <a:lnSpc>
                <a:spcPct val="115000"/>
              </a:lnSpc>
              <a:spcBef>
                <a:spcPts val="0"/>
              </a:spcBef>
              <a:buSzPct val="35000"/>
              <a:buFont typeface="Arial" panose="020B0604020202020204" pitchFamily="34" charset="0"/>
              <a:buChar char="•"/>
            </a:pP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Madigan, M.T., </a:t>
            </a:r>
            <a:r>
              <a:rPr lang="en-US"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Martinko</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J.M. &amp; Parker J. (2004). </a:t>
            </a:r>
            <a:r>
              <a:rPr lang="es-ES_tradnl"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Brock</a:t>
            </a:r>
            <a:r>
              <a:rPr lang="es-ES_tradnl"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 de los microorganismos (10a ed.). México: Pearson.</a:t>
            </a: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179388" indent="-179388" algn="just">
              <a:lnSpc>
                <a:spcPct val="115000"/>
              </a:lnSpc>
              <a:spcBef>
                <a:spcPts val="0"/>
              </a:spcBef>
              <a:buSzPct val="35000"/>
              <a:buFont typeface="Arial" panose="020B0604020202020204" pitchFamily="34" charset="0"/>
              <a:buChar char="•"/>
            </a:pP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Mathews, C.K., Van </a:t>
            </a:r>
            <a:r>
              <a:rPr lang="en-US"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Holde</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K.E., Appling, D.R. y Cahill, S.R.A. (2012). Biochemistry. USA: Prentice Hall.</a:t>
            </a: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179388" indent="-179388" algn="just">
              <a:lnSpc>
                <a:spcPct val="115000"/>
              </a:lnSpc>
              <a:spcBef>
                <a:spcPts val="0"/>
              </a:spcBef>
              <a:buSzPct val="35000"/>
              <a:buFont typeface="Arial" panose="020B0604020202020204" pitchFamily="34" charset="0"/>
              <a:buChar char="•"/>
            </a:pP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Solomon, E. P., </a:t>
            </a:r>
            <a:r>
              <a:rPr lang="es-MX"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Berg</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L. R. y Martin D. W. (2013).  </a:t>
            </a:r>
            <a:r>
              <a:rPr lang="es-ES_tradnl"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 </a:t>
            </a:r>
            <a:r>
              <a:rPr lang="en-US"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México: Cengage Learning. </a:t>
            </a: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179388" indent="-179388" algn="just">
              <a:lnSpc>
                <a:spcPct val="115000"/>
              </a:lnSpc>
              <a:spcBef>
                <a:spcPts val="0"/>
              </a:spcBef>
              <a:buSzPct val="35000"/>
              <a:buFont typeface="Arial" panose="020B0604020202020204" pitchFamily="34" charset="0"/>
              <a:buChar char="•"/>
            </a:pP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Sociedad Americana de Química. (2012). Seguridad en los Laboratorios Químicos Académicos. Washington: SAQ.</a:t>
            </a:r>
          </a:p>
          <a:p>
            <a:pPr marL="179388" indent="-179388" algn="just">
              <a:lnSpc>
                <a:spcPct val="115000"/>
              </a:lnSpc>
              <a:spcBef>
                <a:spcPts val="0"/>
              </a:spcBef>
              <a:buSzPct val="35000"/>
              <a:buFont typeface="Arial" panose="020B0604020202020204" pitchFamily="34" charset="0"/>
              <a:buChar char="•"/>
            </a:pPr>
            <a:r>
              <a:rPr lang="es-MX"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Starr</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C. y </a:t>
            </a:r>
            <a:r>
              <a:rPr lang="es-MX" sz="2000" dirty="0" err="1">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Taggart</a:t>
            </a:r>
            <a:r>
              <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 R. (2008). </a:t>
            </a:r>
            <a:r>
              <a:rPr lang="es-ES_tradnl"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 La unidad y la diversidad de la vida. México: Thomson.</a:t>
            </a:r>
            <a:endParaRPr lang="es-MX" sz="2000" dirty="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lnSpc>
                <a:spcPct val="115000"/>
              </a:lnSpc>
              <a:spcAft>
                <a:spcPts val="0"/>
              </a:spcAft>
              <a:buNone/>
            </a:pPr>
            <a:endParaRPr lang="es-MX" dirty="0">
              <a:latin typeface="Calibri" panose="020F0502020204030204" pitchFamily="34" charset="0"/>
              <a:ea typeface="Calibri" panose="020F0502020204030204" pitchFamily="34" charset="0"/>
              <a:cs typeface="Times New Roman" panose="02020603050405020304" pitchFamily="18" charset="0"/>
            </a:endParaRPr>
          </a:p>
          <a:p>
            <a:pPr marL="0" lvl="0" indent="0" algn="just" fontAlgn="base">
              <a:lnSpc>
                <a:spcPct val="115000"/>
              </a:lnSpc>
              <a:buSzPts val="1000"/>
              <a:buNone/>
            </a:pPr>
            <a:endParaRPr lang="es-MX" dirty="0">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5000"/>
              </a:lnSpc>
              <a:spcAft>
                <a:spcPts val="0"/>
              </a:spcAft>
              <a:buNone/>
            </a:pPr>
            <a:endParaRPr lang="es-MX"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3 CuadroTexto"/>
          <p:cNvSpPr txBox="1"/>
          <p:nvPr/>
        </p:nvSpPr>
        <p:spPr>
          <a:xfrm>
            <a:off x="467544" y="404664"/>
            <a:ext cx="8208912" cy="646331"/>
          </a:xfrm>
          <a:prstGeom prst="rect">
            <a:avLst/>
          </a:prstGeom>
          <a:noFill/>
        </p:spPr>
        <p:txBody>
          <a:bodyPr wrap="square" rtlCol="0">
            <a:spAutoFit/>
          </a:bodyPr>
          <a:lstStyle/>
          <a:p>
            <a:pPr algn="ctr"/>
            <a:r>
              <a:rPr lang="es-MX" sz="3600" b="1" cap="small" dirty="0" smtClean="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REFERENCIAS BIBLIOGRÁFICAS</a:t>
            </a:r>
            <a:endParaRPr lang="es-MX" sz="3600" b="1" cap="small" dirty="0">
              <a:solidFill>
                <a:schemeClr val="bg2">
                  <a:lumMod val="10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Marcador de número de diapositiva 1"/>
          <p:cNvSpPr>
            <a:spLocks noGrp="1"/>
          </p:cNvSpPr>
          <p:nvPr>
            <p:ph type="sldNum" sz="quarter" idx="4"/>
          </p:nvPr>
        </p:nvSpPr>
        <p:spPr>
          <a:xfrm>
            <a:off x="6754906" y="6356350"/>
            <a:ext cx="2133600" cy="365125"/>
          </a:xfrm>
        </p:spPr>
        <p:txBody>
          <a:bodyPr/>
          <a:lstStyle/>
          <a:p>
            <a:r>
              <a:rPr lang="en-US" dirty="0" smtClean="0"/>
              <a:t>56</a:t>
            </a:r>
            <a:endParaRPr lang="en-US" dirty="0"/>
          </a:p>
        </p:txBody>
      </p:sp>
    </p:spTree>
    <p:extLst>
      <p:ext uri="{BB962C8B-B14F-4D97-AF65-F5344CB8AC3E}">
        <p14:creationId xmlns:p14="http://schemas.microsoft.com/office/powerpoint/2010/main" val="30805489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1700808"/>
            <a:ext cx="8208911" cy="3096344"/>
          </a:xfrm>
        </p:spPr>
        <p:txBody>
          <a:bodyPr/>
          <a:lstStyle/>
          <a:p>
            <a:pPr marL="0" indent="0" algn="just">
              <a:lnSpc>
                <a:spcPct val="114000"/>
              </a:lnSpc>
              <a:spcBef>
                <a:spcPts val="0"/>
              </a:spcBef>
              <a:buNone/>
            </a:pP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Hoy en día, la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ha ampliado sus áreas de estudio debido a la aparición de nuevas ideas y descubrimientos en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Genética</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Evolución,  Ecología</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 entre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otras áreas. </a:t>
            </a:r>
            <a:endPar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1 Título"/>
          <p:cNvSpPr>
            <a:spLocks noGrp="1"/>
          </p:cNvSpPr>
          <p:nvPr>
            <p:ph type="title"/>
          </p:nvPr>
        </p:nvSpPr>
        <p:spPr>
          <a:xfrm>
            <a:off x="757456" y="116632"/>
            <a:ext cx="7620000" cy="1143000"/>
          </a:xfrm>
        </p:spPr>
        <p:txBody>
          <a:bodyPr/>
          <a:lstStyle/>
          <a:p>
            <a:pPr algn="ctr" eaLnBrk="1" hangingPunct="1"/>
            <a:r>
              <a:rPr lang="es-PA" altLang="es-MX" b="1" cap="small"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pic>
        <p:nvPicPr>
          <p:cNvPr id="1026" name="Picture 2" descr="https://media3.giphy.com/media/l3nWgXCpQpMUOrkoo/giphy.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4090764"/>
            <a:ext cx="2295128" cy="2295128"/>
          </a:xfrm>
          <a:prstGeom prst="rect">
            <a:avLst/>
          </a:prstGeom>
          <a:noFill/>
          <a:extLst>
            <a:ext uri="{909E8E84-426E-40DD-AFC4-6F175D3DCCD1}">
              <a14:hiddenFill xmlns:a14="http://schemas.microsoft.com/office/drawing/2010/main">
                <a:solidFill>
                  <a:srgbClr val="FFFFFF"/>
                </a:solidFill>
              </a14:hiddenFill>
            </a:ext>
          </a:extLst>
        </p:spPr>
      </p:pic>
      <p:sp>
        <p:nvSpPr>
          <p:cNvPr id="5" name="1 CuadroTexto"/>
          <p:cNvSpPr txBox="1"/>
          <p:nvPr/>
        </p:nvSpPr>
        <p:spPr>
          <a:xfrm>
            <a:off x="1403648" y="5853172"/>
            <a:ext cx="3960440" cy="600164"/>
          </a:xfrm>
          <a:prstGeom prst="rect">
            <a:avLst/>
          </a:prstGeom>
          <a:noFill/>
        </p:spPr>
        <p:txBody>
          <a:bodyPr wrap="square" rtlCol="0">
            <a:spAutoFit/>
          </a:bodyPr>
          <a:lstStyle/>
          <a:p>
            <a:pPr algn="ctr"/>
            <a:r>
              <a:rPr lang="es-MX" sz="1100" spc="100" dirty="0" smtClean="0">
                <a:latin typeface="Microsoft Sans Serif" panose="020B0604020202020204" pitchFamily="34" charset="0"/>
                <a:ea typeface="Microsoft Sans Serif" panose="020B0604020202020204" pitchFamily="34" charset="0"/>
                <a:cs typeface="Microsoft Sans Serif" panose="020B0604020202020204" pitchFamily="34" charset="0"/>
              </a:rPr>
              <a:t>Genoma Humano</a:t>
            </a:r>
          </a:p>
          <a:p>
            <a:pPr algn="ctr"/>
            <a:r>
              <a:rPr lang="es-MX" sz="1100" spc="1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Francis Collins del Consorcio Público; </a:t>
            </a:r>
            <a:r>
              <a:rPr lang="es-MX" sz="1100" spc="1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Nature</a:t>
            </a:r>
            <a:r>
              <a:rPr lang="es-MX" sz="1100" spc="1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2003.</a:t>
            </a:r>
            <a:endParaRPr lang="es-MX" sz="1100" spc="1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4"/>
          </p:nvPr>
        </p:nvSpPr>
        <p:spPr/>
        <p:txBody>
          <a:bodyPr/>
          <a:lstStyle/>
          <a:p>
            <a:fld id="{9D4C30F3-4E5C-414C-81AE-99866C121873}" type="slidenum">
              <a:rPr lang="en-US" smtClean="0"/>
              <a:t>6</a:t>
            </a:fld>
            <a:endParaRPr lang="en-US"/>
          </a:p>
        </p:txBody>
      </p:sp>
    </p:spTree>
    <p:extLst>
      <p:ext uri="{BB962C8B-B14F-4D97-AF65-F5344CB8AC3E}">
        <p14:creationId xmlns:p14="http://schemas.microsoft.com/office/powerpoint/2010/main" val="1400867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1484784"/>
            <a:ext cx="8208911" cy="2952328"/>
          </a:xfrm>
        </p:spPr>
        <p:txBody>
          <a:bodyPr/>
          <a:lstStyle/>
          <a:p>
            <a:pPr marL="0" lvl="0" indent="0" algn="just">
              <a:buNone/>
            </a:pP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Las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investigaciones en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ayudan a encontrar elementos dirigidos al mejoramiento de la vida del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hombre,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principalmente en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Medicina</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Nutrición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y conservación del medio ambiente.</a:t>
            </a:r>
          </a:p>
          <a:p>
            <a:pPr marL="0" indent="0" algn="just">
              <a:buNone/>
            </a:pPr>
            <a:endParaRPr lang="es-MX" sz="3200" dirty="0">
              <a:solidFill>
                <a:srgbClr val="000000"/>
              </a:solidFill>
              <a:effectLst/>
            </a:endParaRPr>
          </a:p>
        </p:txBody>
      </p:sp>
      <p:sp>
        <p:nvSpPr>
          <p:cNvPr id="6" name="1 Título"/>
          <p:cNvSpPr>
            <a:spLocks noGrp="1"/>
          </p:cNvSpPr>
          <p:nvPr>
            <p:ph type="title"/>
          </p:nvPr>
        </p:nvSpPr>
        <p:spPr>
          <a:xfrm>
            <a:off x="757456" y="116632"/>
            <a:ext cx="7620000" cy="1143000"/>
          </a:xfrm>
        </p:spPr>
        <p:txBody>
          <a:bodyPr/>
          <a:lstStyle/>
          <a:p>
            <a:pPr algn="ctr" eaLnBrk="1" hangingPunct="1"/>
            <a:r>
              <a:rPr lang="es-PA" altLang="es-MX" b="1" cap="small"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5" name="4 CuadroTexto"/>
          <p:cNvSpPr txBox="1"/>
          <p:nvPr/>
        </p:nvSpPr>
        <p:spPr>
          <a:xfrm>
            <a:off x="4427984" y="5950441"/>
            <a:ext cx="3744416" cy="430887"/>
          </a:xfrm>
          <a:prstGeom prst="rect">
            <a:avLst/>
          </a:prstGeom>
          <a:noFill/>
        </p:spPr>
        <p:txBody>
          <a:bodyPr wrap="square" rtlCol="0">
            <a:spAutoFit/>
          </a:bodyPr>
          <a:lstStyle/>
          <a:p>
            <a:pPr algn="ctr"/>
            <a:r>
              <a:rPr lang="es-MX" sz="1100" spc="100" dirty="0" smtClean="0">
                <a:latin typeface="Microsoft Sans Serif" panose="020B0604020202020204" pitchFamily="34" charset="0"/>
                <a:ea typeface="Microsoft Sans Serif" panose="020B0604020202020204" pitchFamily="34" charset="0"/>
                <a:cs typeface="Microsoft Sans Serif" panose="020B0604020202020204" pitchFamily="34" charset="0"/>
              </a:rPr>
              <a:t>Antígeno Leucocitario Humano</a:t>
            </a:r>
          </a:p>
          <a:p>
            <a:pPr algn="ctr"/>
            <a:r>
              <a:rPr lang="es-MX" sz="1100" spc="1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Jean </a:t>
            </a:r>
            <a:r>
              <a:rPr lang="es-MX" sz="1100" spc="1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Dausset</a:t>
            </a:r>
            <a:r>
              <a:rPr lang="es-MX" sz="1100" spc="1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y </a:t>
            </a:r>
            <a:r>
              <a:rPr lang="es-MX" sz="1100" spc="1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Felix</a:t>
            </a:r>
            <a:r>
              <a:rPr lang="es-MX" sz="1100" spc="1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1100" spc="1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Rapaport</a:t>
            </a:r>
            <a:r>
              <a:rPr lang="es-MX" sz="1100" spc="1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a:t>
            </a:r>
            <a:endParaRPr lang="es-MX" sz="1100" spc="1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8476" y="4121849"/>
            <a:ext cx="2857500"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número de diapositiva 1"/>
          <p:cNvSpPr>
            <a:spLocks noGrp="1"/>
          </p:cNvSpPr>
          <p:nvPr>
            <p:ph type="sldNum" sz="quarter" idx="4"/>
          </p:nvPr>
        </p:nvSpPr>
        <p:spPr/>
        <p:txBody>
          <a:bodyPr/>
          <a:lstStyle/>
          <a:p>
            <a:fld id="{9D4C30F3-4E5C-414C-81AE-99866C121873}" type="slidenum">
              <a:rPr lang="en-US" smtClean="0"/>
              <a:t>7</a:t>
            </a:fld>
            <a:endParaRPr lang="en-US"/>
          </a:p>
        </p:txBody>
      </p:sp>
    </p:spTree>
    <p:extLst>
      <p:ext uri="{BB962C8B-B14F-4D97-AF65-F5344CB8AC3E}">
        <p14:creationId xmlns:p14="http://schemas.microsoft.com/office/powerpoint/2010/main" val="2146428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1772816"/>
            <a:ext cx="8208911" cy="4151486"/>
          </a:xfrm>
        </p:spPr>
        <p:txBody>
          <a:bodyPr/>
          <a:lstStyle/>
          <a:p>
            <a:pPr marL="0" indent="0" algn="just">
              <a:lnSpc>
                <a:spcPct val="114000"/>
              </a:lnSpc>
              <a:spcBef>
                <a:spcPts val="0"/>
              </a:spcBef>
              <a:buNone/>
            </a:pP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El uso de microscopios electrónicos, la posibilidad de la síntesis de compuestos orgánicos en el laboratorio (como hormonas), así como los avances en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Genética</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 estructura y función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celular hacen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que el desarrollo de la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sea uno de los pilares para lograr el bienestar los organismos vivos del planeta.</a:t>
            </a:r>
          </a:p>
        </p:txBody>
      </p:sp>
      <p:sp>
        <p:nvSpPr>
          <p:cNvPr id="6" name="1 Título"/>
          <p:cNvSpPr>
            <a:spLocks noGrp="1"/>
          </p:cNvSpPr>
          <p:nvPr>
            <p:ph type="title"/>
          </p:nvPr>
        </p:nvSpPr>
        <p:spPr>
          <a:xfrm>
            <a:off x="757456" y="116632"/>
            <a:ext cx="7620000" cy="1143000"/>
          </a:xfrm>
        </p:spPr>
        <p:txBody>
          <a:bodyPr/>
          <a:lstStyle/>
          <a:p>
            <a:pPr algn="ctr" eaLnBrk="1" hangingPunct="1"/>
            <a:r>
              <a:rPr lang="es-PA" altLang="es-MX" b="1" cap="small"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2" name="Marcador de número de diapositiva 1"/>
          <p:cNvSpPr>
            <a:spLocks noGrp="1"/>
          </p:cNvSpPr>
          <p:nvPr>
            <p:ph type="sldNum" sz="quarter" idx="4"/>
          </p:nvPr>
        </p:nvSpPr>
        <p:spPr/>
        <p:txBody>
          <a:bodyPr/>
          <a:lstStyle/>
          <a:p>
            <a:fld id="{9D4C30F3-4E5C-414C-81AE-99866C121873}" type="slidenum">
              <a:rPr lang="en-US" smtClean="0"/>
              <a:t>8</a:t>
            </a:fld>
            <a:endParaRPr lang="en-US"/>
          </a:p>
        </p:txBody>
      </p:sp>
    </p:spTree>
    <p:extLst>
      <p:ext uri="{BB962C8B-B14F-4D97-AF65-F5344CB8AC3E}">
        <p14:creationId xmlns:p14="http://schemas.microsoft.com/office/powerpoint/2010/main" val="1418150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1437754"/>
            <a:ext cx="8208911" cy="5087590"/>
          </a:xfrm>
        </p:spPr>
        <p:txBody>
          <a:bodyPr/>
          <a:lstStyle/>
          <a:p>
            <a:pPr marL="0" indent="0" algn="just">
              <a:buNone/>
            </a:pP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La historia de la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Biología se remonta al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estudio de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los seres vivos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desde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la antigüedad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hasta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la época actual.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Aunque el concepto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de Biología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como ciencia en si misma nace en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el siglo XIX,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las ciencias biológicas surgieron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de tradiciones médicas e historia natural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que se remontan a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el Ayurveda, la medicina en el Antiguo Egipto y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los trabajos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de Aristóteles y Galeno </a:t>
            </a:r>
            <a:r>
              <a:rPr lang="es-MX"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en el </a:t>
            </a:r>
            <a:r>
              <a:rPr lang="es-MX"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antiguo mundo grecorromano </a:t>
            </a:r>
            <a:r>
              <a:rPr lang="es-VE" sz="3200" b="1"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VE" sz="3200" b="1" dirty="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1 Título"/>
          <p:cNvSpPr>
            <a:spLocks noGrp="1"/>
          </p:cNvSpPr>
          <p:nvPr>
            <p:ph type="title"/>
          </p:nvPr>
        </p:nvSpPr>
        <p:spPr>
          <a:xfrm>
            <a:off x="757456" y="116632"/>
            <a:ext cx="7620000" cy="1143000"/>
          </a:xfrm>
        </p:spPr>
        <p:txBody>
          <a:bodyPr/>
          <a:lstStyle/>
          <a:p>
            <a:pPr algn="ctr" eaLnBrk="1" hangingPunct="1"/>
            <a:r>
              <a:rPr lang="es-PA" altLang="es-MX" b="1" cap="small" dirty="0" smtClean="0">
                <a:solidFill>
                  <a:srgbClr val="22190C"/>
                </a:solidFill>
                <a:latin typeface="Microsoft Sans Serif" panose="020B0604020202020204" pitchFamily="34" charset="0"/>
                <a:ea typeface="Microsoft Sans Serif" panose="020B0604020202020204" pitchFamily="34" charset="0"/>
                <a:cs typeface="Microsoft Sans Serif" panose="020B0604020202020204" pitchFamily="34" charset="0"/>
              </a:rPr>
              <a:t>HISTORIA DE LA BIOLOGÍA</a:t>
            </a:r>
          </a:p>
        </p:txBody>
      </p:sp>
      <p:sp>
        <p:nvSpPr>
          <p:cNvPr id="2" name="Marcador de número de diapositiva 1"/>
          <p:cNvSpPr>
            <a:spLocks noGrp="1"/>
          </p:cNvSpPr>
          <p:nvPr>
            <p:ph type="sldNum" sz="quarter" idx="4"/>
          </p:nvPr>
        </p:nvSpPr>
        <p:spPr/>
        <p:txBody>
          <a:bodyPr/>
          <a:lstStyle/>
          <a:p>
            <a:fld id="{9D4C30F3-4E5C-414C-81AE-99866C121873}" type="slidenum">
              <a:rPr lang="en-US" smtClean="0"/>
              <a:t>9</a:t>
            </a:fld>
            <a:endParaRPr lang="en-US"/>
          </a:p>
        </p:txBody>
      </p:sp>
    </p:spTree>
    <p:extLst>
      <p:ext uri="{BB962C8B-B14F-4D97-AF65-F5344CB8AC3E}">
        <p14:creationId xmlns:p14="http://schemas.microsoft.com/office/powerpoint/2010/main" val="1801292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C32702E-DA15-40A3-A820-92F7E70F2C1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1050</TotalTime>
  <Words>2456</Words>
  <Application>Microsoft Office PowerPoint</Application>
  <PresentationFormat>Presentación en pantalla (4:3)</PresentationFormat>
  <Paragraphs>245</Paragraphs>
  <Slides>56</Slides>
  <Notes>5</Notes>
  <HiddenSlides>0</HiddenSlides>
  <MMClips>0</MMClips>
  <ScaleCrop>false</ScaleCrop>
  <HeadingPairs>
    <vt:vector size="6" baseType="variant">
      <vt:variant>
        <vt:lpstr>Fuentes usadas</vt:lpstr>
      </vt:variant>
      <vt:variant>
        <vt:i4>8</vt:i4>
      </vt:variant>
      <vt:variant>
        <vt:lpstr>Tema</vt:lpstr>
      </vt:variant>
      <vt:variant>
        <vt:i4>2</vt:i4>
      </vt:variant>
      <vt:variant>
        <vt:lpstr>Títulos de diapositiva</vt:lpstr>
      </vt:variant>
      <vt:variant>
        <vt:i4>56</vt:i4>
      </vt:variant>
    </vt:vector>
  </HeadingPairs>
  <TitlesOfParts>
    <vt:vector size="66" baseType="lpstr">
      <vt:lpstr>Arial</vt:lpstr>
      <vt:lpstr>Calibri</vt:lpstr>
      <vt:lpstr>Gill Sans MT</vt:lpstr>
      <vt:lpstr>Microsoft Sans Serif</vt:lpstr>
      <vt:lpstr>Monotype Corsiva</vt:lpstr>
      <vt:lpstr>Times New Roman</vt:lpstr>
      <vt:lpstr>Wingdings 2</vt:lpstr>
      <vt:lpstr>Wingdings 3</vt:lpstr>
      <vt:lpstr>Tema de Office</vt:lpstr>
      <vt:lpstr>1_Tema de Office</vt:lpstr>
      <vt:lpstr>Presentación de PowerPoint</vt:lpstr>
      <vt:lpstr>BIOLOGIA</vt:lpstr>
      <vt:lpstr>HISTORIA DE LA BIOLOGÍA</vt:lpstr>
      <vt:lpstr>HISTORIA DE LA BIOLOGÍA</vt:lpstr>
      <vt:lpstr>HISTORIA DE LA BIOLOGÍA</vt:lpstr>
      <vt:lpstr>HISTORIA DE LA BIOLOGÍA</vt:lpstr>
      <vt:lpstr>HISTORIA DE LA BIOLOGÍA</vt:lpstr>
      <vt:lpstr>HISTORIA DE LA BIOLOGÍA</vt:lpstr>
      <vt:lpstr>HISTORIA DE LA BIOLOGÍA</vt:lpstr>
      <vt:lpstr>HISTORIA DE LA BIOLOGÍA</vt:lpstr>
      <vt:lpstr>Edad Antigua</vt:lpstr>
      <vt:lpstr>HISTORIA DE LA BIOLOGÍA</vt:lpstr>
      <vt:lpstr>HISTORIA DE LA BIOLOGÍA</vt:lpstr>
      <vt:lpstr>HISTORIA DE LA BIOLOGÍA</vt:lpstr>
      <vt:lpstr>HISTORIA DE LA BIOLOGÍA</vt:lpstr>
      <vt:lpstr>HISTORIA DE LA BIOLOGÍA</vt:lpstr>
      <vt:lpstr>HISTORIA DE LA BIOLOGÍA</vt:lpstr>
      <vt:lpstr>Presentación de PowerPoint</vt:lpstr>
      <vt:lpstr>HISTORIA DE LA BIOLOGÍA</vt:lpstr>
      <vt:lpstr>HISTORIA DE LA BIOLOGÍA</vt:lpstr>
      <vt:lpstr>HISTORIA DE LA BIOLOGÍA</vt:lpstr>
      <vt:lpstr>Presentación de PowerPoint</vt:lpstr>
      <vt:lpstr>HISTORIA DE LA BIOLOGÍA</vt:lpstr>
      <vt:lpstr>Presentación de PowerPoint</vt:lpstr>
      <vt:lpstr>HISTORIA DE LA BIOLOGÍA</vt:lpstr>
      <vt:lpstr>Presentación de PowerPoint</vt:lpstr>
      <vt:lpstr>Galileo Galilei  (1564 - 1642)</vt:lpstr>
      <vt:lpstr>HISTORIA DE LA BIOLOGÍA</vt:lpstr>
      <vt:lpstr>Presentación de PowerPoint</vt:lpstr>
      <vt:lpstr>Presentación de PowerPoint</vt:lpstr>
      <vt:lpstr>Anton van Leeuwenhoek 1632 a 1723 d. C.</vt:lpstr>
      <vt:lpstr>Microscopios del Siglo XVIII</vt:lpstr>
      <vt:lpstr>Jean Baptiste de Lamarck 1744 a 1829</vt:lpstr>
      <vt:lpstr>Edad Moderna</vt:lpstr>
      <vt:lpstr>Charles Darwin  (1809-1882)</vt:lpstr>
      <vt:lpstr>Gregorio Mendel  (1822-1884)</vt:lpstr>
      <vt:lpstr>Luis Pasteur  (1822-1895)</vt:lpstr>
      <vt:lpstr>Presentación de PowerPoint</vt:lpstr>
      <vt:lpstr>Presentación de PowerPoint</vt:lpstr>
      <vt:lpstr>Thomas Morgan (1866-1945 USA)</vt:lpstr>
      <vt:lpstr>Walter Sutton (1877 – 1916 USA)</vt:lpstr>
      <vt:lpstr>Alexander Fleming (1881 –  1949)</vt:lpstr>
      <vt:lpstr>Presentación de PowerPoint</vt:lpstr>
      <vt:lpstr>Presentación de PowerPoint</vt:lpstr>
      <vt:lpstr>Melvin Calvin (1911 –  1997)</vt:lpstr>
      <vt:lpstr>Presentación de PowerPoint</vt:lpstr>
      <vt:lpstr>Presentación de PowerPoint</vt:lpstr>
      <vt:lpstr>Presentación de PowerPoint</vt:lpstr>
      <vt:lpstr>Stanley Cohen  (1922)</vt:lpstr>
      <vt:lpstr>Carl Woese  (1928 - 2012)</vt:lpstr>
      <vt:lpstr>Francis Collins  (1950)</vt:lpstr>
      <vt:lpstr>Presentación de PowerPoint</vt:lpstr>
      <vt:lpstr>Dogma central de la Biología</vt:lpstr>
      <vt:lpstr>Carl Woese  (1928 - 2012)</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BIOLOGIA</dc:title>
  <dc:creator>Ana Margarita Arrizabalaga Reynoso</dc:creator>
  <dc:description>2010 animated medical dna template from PresentationPro.com</dc:description>
  <cp:lastModifiedBy>Arrizabalag</cp:lastModifiedBy>
  <cp:revision>114</cp:revision>
  <dcterms:created xsi:type="dcterms:W3CDTF">2014-02-10T04:05:40Z</dcterms:created>
  <dcterms:modified xsi:type="dcterms:W3CDTF">2016-10-09T18:24:32Z</dcterms:modified>
  <cp:category>2010 medical</cp:category>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TC018813549991</vt:lpwstr>
  </property>
</Properties>
</file>